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129" r:id="rId2"/>
    <p:sldId id="1455" r:id="rId3"/>
    <p:sldId id="280" r:id="rId4"/>
    <p:sldId id="256" r:id="rId5"/>
    <p:sldId id="302" r:id="rId6"/>
    <p:sldId id="275" r:id="rId7"/>
    <p:sldId id="1450" r:id="rId8"/>
    <p:sldId id="1451" r:id="rId9"/>
    <p:sldId id="1452" r:id="rId10"/>
    <p:sldId id="1454" r:id="rId11"/>
    <p:sldId id="1453" r:id="rId12"/>
    <p:sldId id="179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3239"/>
    <a:srgbClr val="F38601"/>
    <a:srgbClr val="E1AE57"/>
    <a:srgbClr val="60C910"/>
    <a:srgbClr val="009DFF"/>
    <a:srgbClr val="F00A1F"/>
    <a:srgbClr val="5A1846"/>
    <a:srgbClr val="231F20"/>
    <a:srgbClr val="981A9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5E1AB9-B4CA-4C74-B3C3-8165F592B213}" v="2" dt="2025-06-09T15:40:32.9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60"/>
  </p:normalViewPr>
  <p:slideViewPr>
    <p:cSldViewPr snapToGrid="0">
      <p:cViewPr varScale="1">
        <p:scale>
          <a:sx n="112" d="100"/>
          <a:sy n="112" d="100"/>
        </p:scale>
        <p:origin x="1038" y="108"/>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CD5E1AB9-B4CA-4C74-B3C3-8165F592B213}"/>
    <pc:docChg chg="addSld delSld modSld sldOrd">
      <pc:chgData name="Jolie Serrano Delgado" userId="d52b4219-5c60-4a0c-87ad-b1ec335c0c37" providerId="ADAL" clId="{CD5E1AB9-B4CA-4C74-B3C3-8165F592B213}" dt="2025-06-09T15:40:38.760" v="9" actId="207"/>
      <pc:docMkLst>
        <pc:docMk/>
      </pc:docMkLst>
      <pc:sldChg chg="modSp del mod">
        <pc:chgData name="Jolie Serrano Delgado" userId="d52b4219-5c60-4a0c-87ad-b1ec335c0c37" providerId="ADAL" clId="{CD5E1AB9-B4CA-4C74-B3C3-8165F592B213}" dt="2025-06-09T15:40:35.774" v="8" actId="47"/>
        <pc:sldMkLst>
          <pc:docMk/>
          <pc:sldMk cId="0" sldId="1420"/>
        </pc:sldMkLst>
        <pc:spChg chg="mod">
          <ac:chgData name="Jolie Serrano Delgado" userId="d52b4219-5c60-4a0c-87ad-b1ec335c0c37" providerId="ADAL" clId="{CD5E1AB9-B4CA-4C74-B3C3-8165F592B213}" dt="2025-06-09T15:40:29.288" v="6" actId="21"/>
          <ac:spMkLst>
            <pc:docMk/>
            <pc:sldMk cId="0" sldId="1420"/>
            <ac:spMk id="5" creationId="{58E10FA7-5A2D-4C09-8B3F-7195A9CE858D}"/>
          </ac:spMkLst>
        </pc:spChg>
      </pc:sldChg>
      <pc:sldChg chg="del">
        <pc:chgData name="Jolie Serrano Delgado" userId="d52b4219-5c60-4a0c-87ad-b1ec335c0c37" providerId="ADAL" clId="{CD5E1AB9-B4CA-4C74-B3C3-8165F592B213}" dt="2025-06-09T15:40:19.894" v="3" actId="47"/>
        <pc:sldMkLst>
          <pc:docMk/>
          <pc:sldMk cId="4040804473" sldId="1449"/>
        </pc:sldMkLst>
      </pc:sldChg>
      <pc:sldChg chg="modSp add mod ord">
        <pc:chgData name="Jolie Serrano Delgado" userId="d52b4219-5c60-4a0c-87ad-b1ec335c0c37" providerId="ADAL" clId="{CD5E1AB9-B4CA-4C74-B3C3-8165F592B213}" dt="2025-06-09T15:40:21.967" v="4" actId="207"/>
        <pc:sldMkLst>
          <pc:docMk/>
          <pc:sldMk cId="3573392034" sldId="1791"/>
        </pc:sldMkLst>
        <pc:spChg chg="mod">
          <ac:chgData name="Jolie Serrano Delgado" userId="d52b4219-5c60-4a0c-87ad-b1ec335c0c37" providerId="ADAL" clId="{CD5E1AB9-B4CA-4C74-B3C3-8165F592B213}" dt="2025-06-09T15:40:21.967" v="4" actId="207"/>
          <ac:spMkLst>
            <pc:docMk/>
            <pc:sldMk cId="3573392034" sldId="1791"/>
            <ac:spMk id="5" creationId="{7FCA87B9-E211-0E4B-A9F7-DF87D6193A8C}"/>
          </ac:spMkLst>
        </pc:spChg>
      </pc:sldChg>
      <pc:sldChg chg="modSp add mod">
        <pc:chgData name="Jolie Serrano Delgado" userId="d52b4219-5c60-4a0c-87ad-b1ec335c0c37" providerId="ADAL" clId="{CD5E1AB9-B4CA-4C74-B3C3-8165F592B213}" dt="2025-06-09T15:40:38.760" v="9" actId="207"/>
        <pc:sldMkLst>
          <pc:docMk/>
          <pc:sldMk cId="0" sldId="4129"/>
        </pc:sldMkLst>
        <pc:spChg chg="mod">
          <ac:chgData name="Jolie Serrano Delgado" userId="d52b4219-5c60-4a0c-87ad-b1ec335c0c37" providerId="ADAL" clId="{CD5E1AB9-B4CA-4C74-B3C3-8165F592B213}" dt="2025-06-09T15:40:38.760" v="9" actId="207"/>
          <ac:spMkLst>
            <pc:docMk/>
            <pc:sldMk cId="0" sldId="4129"/>
            <ac:spMk id="18" creationId="{8F5F15BF-00E8-0146-9639-0FB07145B42A}"/>
          </ac:spMkLst>
        </pc:spChg>
        <pc:spChg chg="mod">
          <ac:chgData name="Jolie Serrano Delgado" userId="d52b4219-5c60-4a0c-87ad-b1ec335c0c37" providerId="ADAL" clId="{CD5E1AB9-B4CA-4C74-B3C3-8165F592B213}" dt="2025-06-09T15:40:32.978" v="7"/>
          <ac:spMkLst>
            <pc:docMk/>
            <pc:sldMk cId="0" sldId="4129"/>
            <ac:spMk id="5530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90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Marcador de posición de imagen 2">
            <a:extLst>
              <a:ext uri="{FF2B5EF4-FFF2-40B4-BE49-F238E27FC236}">
                <a16:creationId xmlns:a16="http://schemas.microsoft.com/office/drawing/2014/main" id="{942D6561-7E1B-42F2-9A3A-1BD0DCCCEA81}"/>
              </a:ext>
            </a:extLst>
          </p:cNvPr>
          <p:cNvSpPr>
            <a:spLocks noGrp="1"/>
          </p:cNvSpPr>
          <p:nvPr>
            <p:ph type="pic" sz="quarter" idx="11"/>
          </p:nvPr>
        </p:nvSpPr>
        <p:spPr>
          <a:xfrm>
            <a:off x="1100048" y="2112124"/>
            <a:ext cx="3738651" cy="3738651"/>
          </a:xfrm>
          <a:prstGeom prst="ellipse">
            <a:avLst/>
          </a:prstGeom>
        </p:spPr>
        <p:txBody>
          <a:bodyPr/>
          <a:lstStyle/>
          <a:p>
            <a:endParaRPr lang="en-US" dirty="0"/>
          </a:p>
        </p:txBody>
      </p:sp>
    </p:spTree>
    <p:extLst>
      <p:ext uri="{BB962C8B-B14F-4D97-AF65-F5344CB8AC3E}">
        <p14:creationId xmlns:p14="http://schemas.microsoft.com/office/powerpoint/2010/main" val="539981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8DBACB0D-817C-44A8-9593-50211A900A38}"/>
              </a:ext>
            </a:extLst>
          </p:cNvPr>
          <p:cNvSpPr>
            <a:spLocks noGrp="1"/>
          </p:cNvSpPr>
          <p:nvPr>
            <p:ph type="pic" sz="quarter" idx="10"/>
          </p:nvPr>
        </p:nvSpPr>
        <p:spPr>
          <a:xfrm>
            <a:off x="7429500" y="1"/>
            <a:ext cx="3247571" cy="3581400"/>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156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2660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23551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hyperlink" Target="http://free-powerpoint-templates-download.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66C47B8E-32DC-4383-B4E9-EC2AF0334DCC}"/>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0" y="-1106282"/>
            <a:ext cx="1555777" cy="1106282"/>
          </a:xfrm>
          <a:prstGeom prst="rect">
            <a:avLst/>
          </a:prstGeom>
        </p:spPr>
      </p:pic>
      <p:sp>
        <p:nvSpPr>
          <p:cNvPr id="5" name="CuadroTexto 4">
            <a:extLst>
              <a:ext uri="{FF2B5EF4-FFF2-40B4-BE49-F238E27FC236}">
                <a16:creationId xmlns:a16="http://schemas.microsoft.com/office/drawing/2014/main" id="{FEB13018-F8F4-46FA-91A9-09F7505DFABB}"/>
              </a:ext>
            </a:extLst>
          </p:cNvPr>
          <p:cNvSpPr txBox="1"/>
          <p:nvPr userDrawn="1"/>
        </p:nvSpPr>
        <p:spPr>
          <a:xfrm>
            <a:off x="1555777" y="-423761"/>
            <a:ext cx="5134739" cy="369332"/>
          </a:xfrm>
          <a:prstGeom prst="rect">
            <a:avLst/>
          </a:prstGeom>
          <a:noFill/>
        </p:spPr>
        <p:txBody>
          <a:bodyPr wrap="none" rtlCol="0">
            <a:spAutoFit/>
          </a:bodyPr>
          <a:lstStyle/>
          <a:p>
            <a:r>
              <a:rPr lang="en-US" dirty="0">
                <a:hlinkClick r:id="rId9"/>
              </a:rPr>
              <a:t>http://free-powerpoint-templates-download.com/</a:t>
            </a:r>
            <a:r>
              <a:rPr lang="en-US" dirty="0"/>
              <a:t> </a:t>
            </a:r>
          </a:p>
        </p:txBody>
      </p:sp>
      <p:sp>
        <p:nvSpPr>
          <p:cNvPr id="2" name="Rectángulo 1">
            <a:extLst>
              <a:ext uri="{FF2B5EF4-FFF2-40B4-BE49-F238E27FC236}">
                <a16:creationId xmlns:a16="http://schemas.microsoft.com/office/drawing/2014/main" id="{16B5CBAC-05D6-4A92-91D5-F1CF8EAAD7DE}"/>
              </a:ext>
            </a:extLst>
          </p:cNvPr>
          <p:cNvSpPr/>
          <p:nvPr userDrawn="1"/>
        </p:nvSpPr>
        <p:spPr>
          <a:xfrm>
            <a:off x="0" y="0"/>
            <a:ext cx="12192000" cy="6858000"/>
          </a:xfrm>
          <a:prstGeom prst="rect">
            <a:avLst/>
          </a:prstGeom>
          <a:solidFill>
            <a:srgbClr val="231F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61" r:id="rId3"/>
    <p:sldLayoutId id="2147483666" r:id="rId4"/>
    <p:sldLayoutId id="2147483667" r:id="rId5"/>
    <p:sldLayoutId id="2147483668"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6.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044B850-87A0-4A8E-824A-B5EA59038809}"/>
              </a:ext>
            </a:extLst>
          </p:cNvPr>
          <p:cNvGrpSpPr>
            <a:grpSpLocks noChangeAspect="1"/>
          </p:cNvGrpSpPr>
          <p:nvPr/>
        </p:nvGrpSpPr>
        <p:grpSpPr bwMode="auto">
          <a:xfrm>
            <a:off x="2476500" y="623897"/>
            <a:ext cx="6638925" cy="4832350"/>
            <a:chOff x="1560" y="433"/>
            <a:chExt cx="4182" cy="3044"/>
          </a:xfrm>
        </p:grpSpPr>
        <p:sp>
          <p:nvSpPr>
            <p:cNvPr id="6" name="AutoShape 3">
              <a:extLst>
                <a:ext uri="{FF2B5EF4-FFF2-40B4-BE49-F238E27FC236}">
                  <a16:creationId xmlns:a16="http://schemas.microsoft.com/office/drawing/2014/main" id="{437144E1-DECD-4D0B-A7C6-A433A91D0F25}"/>
                </a:ext>
              </a:extLst>
            </p:cNvPr>
            <p:cNvSpPr>
              <a:spLocks noChangeAspect="1" noChangeArrowheads="1" noTextEdit="1"/>
            </p:cNvSpPr>
            <p:nvPr/>
          </p:nvSpPr>
          <p:spPr bwMode="auto">
            <a:xfrm>
              <a:off x="1560" y="433"/>
              <a:ext cx="4182" cy="3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5">
              <a:extLst>
                <a:ext uri="{FF2B5EF4-FFF2-40B4-BE49-F238E27FC236}">
                  <a16:creationId xmlns:a16="http://schemas.microsoft.com/office/drawing/2014/main" id="{E5160B80-E581-4342-8FCB-4409E8181DA1}"/>
                </a:ext>
              </a:extLst>
            </p:cNvPr>
            <p:cNvSpPr>
              <a:spLocks/>
            </p:cNvSpPr>
            <p:nvPr/>
          </p:nvSpPr>
          <p:spPr bwMode="auto">
            <a:xfrm>
              <a:off x="1558" y="1293"/>
              <a:ext cx="479" cy="613"/>
            </a:xfrm>
            <a:custGeom>
              <a:avLst/>
              <a:gdLst>
                <a:gd name="T0" fmla="*/ 479 w 479"/>
                <a:gd name="T1" fmla="*/ 613 h 613"/>
                <a:gd name="T2" fmla="*/ 0 w 479"/>
                <a:gd name="T3" fmla="*/ 613 h 613"/>
                <a:gd name="T4" fmla="*/ 0 w 479"/>
                <a:gd name="T5" fmla="*/ 76 h 613"/>
                <a:gd name="T6" fmla="*/ 76 w 479"/>
                <a:gd name="T7" fmla="*/ 0 h 613"/>
                <a:gd name="T8" fmla="*/ 479 w 479"/>
                <a:gd name="T9" fmla="*/ 0 h 613"/>
                <a:gd name="T10" fmla="*/ 479 w 479"/>
                <a:gd name="T11" fmla="*/ 613 h 613"/>
              </a:gdLst>
              <a:ahLst/>
              <a:cxnLst>
                <a:cxn ang="0">
                  <a:pos x="T0" y="T1"/>
                </a:cxn>
                <a:cxn ang="0">
                  <a:pos x="T2" y="T3"/>
                </a:cxn>
                <a:cxn ang="0">
                  <a:pos x="T4" y="T5"/>
                </a:cxn>
                <a:cxn ang="0">
                  <a:pos x="T6" y="T7"/>
                </a:cxn>
                <a:cxn ang="0">
                  <a:pos x="T8" y="T9"/>
                </a:cxn>
                <a:cxn ang="0">
                  <a:pos x="T10" y="T11"/>
                </a:cxn>
              </a:cxnLst>
              <a:rect l="0" t="0" r="r" b="b"/>
              <a:pathLst>
                <a:path w="479" h="613">
                  <a:moveTo>
                    <a:pt x="479" y="613"/>
                  </a:moveTo>
                  <a:lnTo>
                    <a:pt x="0" y="613"/>
                  </a:lnTo>
                  <a:lnTo>
                    <a:pt x="0" y="76"/>
                  </a:lnTo>
                  <a:lnTo>
                    <a:pt x="76" y="0"/>
                  </a:lnTo>
                  <a:lnTo>
                    <a:pt x="479" y="0"/>
                  </a:lnTo>
                  <a:lnTo>
                    <a:pt x="479" y="613"/>
                  </a:lnTo>
                  <a:close/>
                </a:path>
              </a:pathLst>
            </a:custGeom>
            <a:solidFill>
              <a:srgbClr val="E2E3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37C72EFF-4023-4467-97B4-929DEB16A747}"/>
                </a:ext>
              </a:extLst>
            </p:cNvPr>
            <p:cNvSpPr>
              <a:spLocks/>
            </p:cNvSpPr>
            <p:nvPr/>
          </p:nvSpPr>
          <p:spPr bwMode="auto">
            <a:xfrm>
              <a:off x="1558" y="1293"/>
              <a:ext cx="76" cy="76"/>
            </a:xfrm>
            <a:custGeom>
              <a:avLst/>
              <a:gdLst>
                <a:gd name="T0" fmla="*/ 76 w 76"/>
                <a:gd name="T1" fmla="*/ 76 h 76"/>
                <a:gd name="T2" fmla="*/ 0 w 76"/>
                <a:gd name="T3" fmla="*/ 76 h 76"/>
                <a:gd name="T4" fmla="*/ 76 w 76"/>
                <a:gd name="T5" fmla="*/ 0 h 76"/>
                <a:gd name="T6" fmla="*/ 76 w 76"/>
                <a:gd name="T7" fmla="*/ 76 h 76"/>
              </a:gdLst>
              <a:ahLst/>
              <a:cxnLst>
                <a:cxn ang="0">
                  <a:pos x="T0" y="T1"/>
                </a:cxn>
                <a:cxn ang="0">
                  <a:pos x="T2" y="T3"/>
                </a:cxn>
                <a:cxn ang="0">
                  <a:pos x="T4" y="T5"/>
                </a:cxn>
                <a:cxn ang="0">
                  <a:pos x="T6" y="T7"/>
                </a:cxn>
              </a:cxnLst>
              <a:rect l="0" t="0" r="r" b="b"/>
              <a:pathLst>
                <a:path w="76" h="76">
                  <a:moveTo>
                    <a:pt x="76" y="76"/>
                  </a:moveTo>
                  <a:lnTo>
                    <a:pt x="0" y="76"/>
                  </a:lnTo>
                  <a:lnTo>
                    <a:pt x="76" y="0"/>
                  </a:lnTo>
                  <a:lnTo>
                    <a:pt x="76" y="76"/>
                  </a:lnTo>
                  <a:close/>
                </a:path>
              </a:pathLst>
            </a:custGeom>
            <a:solidFill>
              <a:srgbClr val="B8BA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7">
              <a:extLst>
                <a:ext uri="{FF2B5EF4-FFF2-40B4-BE49-F238E27FC236}">
                  <a16:creationId xmlns:a16="http://schemas.microsoft.com/office/drawing/2014/main" id="{F74E86F6-B858-48BD-A6BD-0EC01508D57A}"/>
                </a:ext>
              </a:extLst>
            </p:cNvPr>
            <p:cNvSpPr>
              <a:spLocks noChangeArrowheads="1"/>
            </p:cNvSpPr>
            <p:nvPr/>
          </p:nvSpPr>
          <p:spPr bwMode="auto">
            <a:xfrm>
              <a:off x="1729" y="1550"/>
              <a:ext cx="247" cy="17"/>
            </a:xfrm>
            <a:prstGeom prst="rect">
              <a:avLst/>
            </a:prstGeom>
            <a:solidFill>
              <a:srgbClr val="A3A5A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8">
              <a:extLst>
                <a:ext uri="{FF2B5EF4-FFF2-40B4-BE49-F238E27FC236}">
                  <a16:creationId xmlns:a16="http://schemas.microsoft.com/office/drawing/2014/main" id="{F852C2D1-F773-492B-9367-0A8A11E815FD}"/>
                </a:ext>
              </a:extLst>
            </p:cNvPr>
            <p:cNvSpPr>
              <a:spLocks noChangeArrowheads="1"/>
            </p:cNvSpPr>
            <p:nvPr/>
          </p:nvSpPr>
          <p:spPr bwMode="auto">
            <a:xfrm>
              <a:off x="1729" y="1602"/>
              <a:ext cx="247" cy="19"/>
            </a:xfrm>
            <a:prstGeom prst="rect">
              <a:avLst/>
            </a:prstGeom>
            <a:solidFill>
              <a:srgbClr val="A3A5A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9">
              <a:extLst>
                <a:ext uri="{FF2B5EF4-FFF2-40B4-BE49-F238E27FC236}">
                  <a16:creationId xmlns:a16="http://schemas.microsoft.com/office/drawing/2014/main" id="{92351382-27E4-4536-98BF-4E33AFE36A45}"/>
                </a:ext>
              </a:extLst>
            </p:cNvPr>
            <p:cNvSpPr>
              <a:spLocks noChangeArrowheads="1"/>
            </p:cNvSpPr>
            <p:nvPr/>
          </p:nvSpPr>
          <p:spPr bwMode="auto">
            <a:xfrm>
              <a:off x="1729" y="1711"/>
              <a:ext cx="247" cy="19"/>
            </a:xfrm>
            <a:prstGeom prst="rect">
              <a:avLst/>
            </a:prstGeom>
            <a:solidFill>
              <a:srgbClr val="A3A5A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10">
              <a:extLst>
                <a:ext uri="{FF2B5EF4-FFF2-40B4-BE49-F238E27FC236}">
                  <a16:creationId xmlns:a16="http://schemas.microsoft.com/office/drawing/2014/main" id="{F55D9066-E93F-46AD-9779-3B8D30F7EEA7}"/>
                </a:ext>
              </a:extLst>
            </p:cNvPr>
            <p:cNvSpPr>
              <a:spLocks noChangeArrowheads="1"/>
            </p:cNvSpPr>
            <p:nvPr/>
          </p:nvSpPr>
          <p:spPr bwMode="auto">
            <a:xfrm>
              <a:off x="1729" y="1657"/>
              <a:ext cx="247" cy="19"/>
            </a:xfrm>
            <a:prstGeom prst="rect">
              <a:avLst/>
            </a:prstGeom>
            <a:solidFill>
              <a:srgbClr val="A3A5A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11">
              <a:extLst>
                <a:ext uri="{FF2B5EF4-FFF2-40B4-BE49-F238E27FC236}">
                  <a16:creationId xmlns:a16="http://schemas.microsoft.com/office/drawing/2014/main" id="{4E2E8289-8593-4BEC-BDA6-DDB56D6FB6DB}"/>
                </a:ext>
              </a:extLst>
            </p:cNvPr>
            <p:cNvSpPr>
              <a:spLocks noChangeArrowheads="1"/>
            </p:cNvSpPr>
            <p:nvPr/>
          </p:nvSpPr>
          <p:spPr bwMode="auto">
            <a:xfrm>
              <a:off x="1729" y="1766"/>
              <a:ext cx="247" cy="19"/>
            </a:xfrm>
            <a:prstGeom prst="rect">
              <a:avLst/>
            </a:prstGeom>
            <a:solidFill>
              <a:srgbClr val="A3A5A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12">
              <a:extLst>
                <a:ext uri="{FF2B5EF4-FFF2-40B4-BE49-F238E27FC236}">
                  <a16:creationId xmlns:a16="http://schemas.microsoft.com/office/drawing/2014/main" id="{DBC8C27E-A897-433E-9C6E-6BE7899AA66A}"/>
                </a:ext>
              </a:extLst>
            </p:cNvPr>
            <p:cNvSpPr>
              <a:spLocks noChangeArrowheads="1"/>
            </p:cNvSpPr>
            <p:nvPr/>
          </p:nvSpPr>
          <p:spPr bwMode="auto">
            <a:xfrm>
              <a:off x="1622" y="1545"/>
              <a:ext cx="59" cy="48"/>
            </a:xfrm>
            <a:prstGeom prst="rect">
              <a:avLst/>
            </a:prstGeom>
            <a:solidFill>
              <a:srgbClr val="FF604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3">
              <a:extLst>
                <a:ext uri="{FF2B5EF4-FFF2-40B4-BE49-F238E27FC236}">
                  <a16:creationId xmlns:a16="http://schemas.microsoft.com/office/drawing/2014/main" id="{58B35790-AA12-4C10-A3F9-2799DE3CA606}"/>
                </a:ext>
              </a:extLst>
            </p:cNvPr>
            <p:cNvSpPr>
              <a:spLocks noChangeArrowheads="1"/>
            </p:cNvSpPr>
            <p:nvPr/>
          </p:nvSpPr>
          <p:spPr bwMode="auto">
            <a:xfrm>
              <a:off x="1622" y="1635"/>
              <a:ext cx="59" cy="48"/>
            </a:xfrm>
            <a:prstGeom prst="rect">
              <a:avLst/>
            </a:prstGeom>
            <a:solidFill>
              <a:srgbClr val="FF604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4">
              <a:extLst>
                <a:ext uri="{FF2B5EF4-FFF2-40B4-BE49-F238E27FC236}">
                  <a16:creationId xmlns:a16="http://schemas.microsoft.com/office/drawing/2014/main" id="{21C80216-2806-4AC8-8628-CD13A9F6243F}"/>
                </a:ext>
              </a:extLst>
            </p:cNvPr>
            <p:cNvSpPr>
              <a:spLocks noChangeArrowheads="1"/>
            </p:cNvSpPr>
            <p:nvPr/>
          </p:nvSpPr>
          <p:spPr bwMode="auto">
            <a:xfrm>
              <a:off x="1622" y="1735"/>
              <a:ext cx="59" cy="45"/>
            </a:xfrm>
            <a:prstGeom prst="rect">
              <a:avLst/>
            </a:prstGeom>
            <a:solidFill>
              <a:srgbClr val="FF604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5">
              <a:extLst>
                <a:ext uri="{FF2B5EF4-FFF2-40B4-BE49-F238E27FC236}">
                  <a16:creationId xmlns:a16="http://schemas.microsoft.com/office/drawing/2014/main" id="{6CB134E2-7956-4C33-9B91-F515C79E1358}"/>
                </a:ext>
              </a:extLst>
            </p:cNvPr>
            <p:cNvSpPr>
              <a:spLocks noChangeArrowheads="1"/>
            </p:cNvSpPr>
            <p:nvPr/>
          </p:nvSpPr>
          <p:spPr bwMode="auto">
            <a:xfrm>
              <a:off x="1657" y="1388"/>
              <a:ext cx="281" cy="98"/>
            </a:xfrm>
            <a:prstGeom prst="rect">
              <a:avLst/>
            </a:prstGeom>
            <a:solidFill>
              <a:srgbClr val="00BB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8803F4E1-6C22-451E-AF42-B8AED19FF7D5}"/>
                </a:ext>
              </a:extLst>
            </p:cNvPr>
            <p:cNvSpPr>
              <a:spLocks noEditPoints="1"/>
            </p:cNvSpPr>
            <p:nvPr/>
          </p:nvSpPr>
          <p:spPr bwMode="auto">
            <a:xfrm>
              <a:off x="1683" y="1412"/>
              <a:ext cx="36" cy="48"/>
            </a:xfrm>
            <a:custGeom>
              <a:avLst/>
              <a:gdLst>
                <a:gd name="T0" fmla="*/ 4 w 15"/>
                <a:gd name="T1" fmla="*/ 4 h 20"/>
                <a:gd name="T2" fmla="*/ 5 w 15"/>
                <a:gd name="T3" fmla="*/ 4 h 20"/>
                <a:gd name="T4" fmla="*/ 8 w 15"/>
                <a:gd name="T5" fmla="*/ 4 h 20"/>
                <a:gd name="T6" fmla="*/ 9 w 15"/>
                <a:gd name="T7" fmla="*/ 6 h 20"/>
                <a:gd name="T8" fmla="*/ 8 w 15"/>
                <a:gd name="T9" fmla="*/ 9 h 20"/>
                <a:gd name="T10" fmla="*/ 5 w 15"/>
                <a:gd name="T11" fmla="*/ 9 h 20"/>
                <a:gd name="T12" fmla="*/ 4 w 15"/>
                <a:gd name="T13" fmla="*/ 9 h 20"/>
                <a:gd name="T14" fmla="*/ 4 w 15"/>
                <a:gd name="T15" fmla="*/ 4 h 20"/>
                <a:gd name="T16" fmla="*/ 6 w 15"/>
                <a:gd name="T17" fmla="*/ 13 h 20"/>
                <a:gd name="T18" fmla="*/ 10 w 15"/>
                <a:gd name="T19" fmla="*/ 20 h 20"/>
                <a:gd name="T20" fmla="*/ 15 w 15"/>
                <a:gd name="T21" fmla="*/ 20 h 20"/>
                <a:gd name="T22" fmla="*/ 9 w 15"/>
                <a:gd name="T23" fmla="*/ 12 h 20"/>
                <a:gd name="T24" fmla="*/ 12 w 15"/>
                <a:gd name="T25" fmla="*/ 9 h 20"/>
                <a:gd name="T26" fmla="*/ 13 w 15"/>
                <a:gd name="T27" fmla="*/ 6 h 20"/>
                <a:gd name="T28" fmla="*/ 11 w 15"/>
                <a:gd name="T29" fmla="*/ 2 h 20"/>
                <a:gd name="T30" fmla="*/ 5 w 15"/>
                <a:gd name="T31" fmla="*/ 0 h 20"/>
                <a:gd name="T32" fmla="*/ 0 w 15"/>
                <a:gd name="T33" fmla="*/ 0 h 20"/>
                <a:gd name="T34" fmla="*/ 0 w 15"/>
                <a:gd name="T35" fmla="*/ 20 h 20"/>
                <a:gd name="T36" fmla="*/ 4 w 15"/>
                <a:gd name="T37" fmla="*/ 20 h 20"/>
                <a:gd name="T38" fmla="*/ 4 w 15"/>
                <a:gd name="T39" fmla="*/ 13 h 20"/>
                <a:gd name="T40" fmla="*/ 6 w 15"/>
                <a:gd name="T41" fmla="*/ 13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 h="20">
                  <a:moveTo>
                    <a:pt x="4" y="4"/>
                  </a:moveTo>
                  <a:cubicBezTo>
                    <a:pt x="5" y="4"/>
                    <a:pt x="5" y="4"/>
                    <a:pt x="5" y="4"/>
                  </a:cubicBezTo>
                  <a:cubicBezTo>
                    <a:pt x="6" y="4"/>
                    <a:pt x="7" y="4"/>
                    <a:pt x="8" y="4"/>
                  </a:cubicBezTo>
                  <a:cubicBezTo>
                    <a:pt x="8" y="5"/>
                    <a:pt x="9" y="6"/>
                    <a:pt x="9" y="6"/>
                  </a:cubicBezTo>
                  <a:cubicBezTo>
                    <a:pt x="9" y="7"/>
                    <a:pt x="8" y="8"/>
                    <a:pt x="8" y="9"/>
                  </a:cubicBezTo>
                  <a:cubicBezTo>
                    <a:pt x="7" y="9"/>
                    <a:pt x="6" y="9"/>
                    <a:pt x="5" y="9"/>
                  </a:cubicBezTo>
                  <a:cubicBezTo>
                    <a:pt x="4" y="9"/>
                    <a:pt x="4" y="9"/>
                    <a:pt x="4" y="9"/>
                  </a:cubicBezTo>
                  <a:cubicBezTo>
                    <a:pt x="4" y="4"/>
                    <a:pt x="4" y="4"/>
                    <a:pt x="4" y="4"/>
                  </a:cubicBezTo>
                  <a:close/>
                  <a:moveTo>
                    <a:pt x="6" y="13"/>
                  </a:moveTo>
                  <a:cubicBezTo>
                    <a:pt x="10" y="20"/>
                    <a:pt x="10" y="20"/>
                    <a:pt x="10" y="20"/>
                  </a:cubicBezTo>
                  <a:cubicBezTo>
                    <a:pt x="15" y="20"/>
                    <a:pt x="15" y="20"/>
                    <a:pt x="15" y="20"/>
                  </a:cubicBezTo>
                  <a:cubicBezTo>
                    <a:pt x="14" y="19"/>
                    <a:pt x="12" y="16"/>
                    <a:pt x="9" y="12"/>
                  </a:cubicBezTo>
                  <a:cubicBezTo>
                    <a:pt x="10" y="11"/>
                    <a:pt x="11" y="10"/>
                    <a:pt x="12" y="9"/>
                  </a:cubicBezTo>
                  <a:cubicBezTo>
                    <a:pt x="12" y="9"/>
                    <a:pt x="13" y="8"/>
                    <a:pt x="13" y="6"/>
                  </a:cubicBezTo>
                  <a:cubicBezTo>
                    <a:pt x="13" y="4"/>
                    <a:pt x="12" y="3"/>
                    <a:pt x="11" y="2"/>
                  </a:cubicBezTo>
                  <a:cubicBezTo>
                    <a:pt x="10" y="1"/>
                    <a:pt x="8" y="0"/>
                    <a:pt x="5" y="0"/>
                  </a:cubicBezTo>
                  <a:cubicBezTo>
                    <a:pt x="0" y="0"/>
                    <a:pt x="0" y="0"/>
                    <a:pt x="0" y="0"/>
                  </a:cubicBezTo>
                  <a:cubicBezTo>
                    <a:pt x="0" y="20"/>
                    <a:pt x="0" y="20"/>
                    <a:pt x="0" y="20"/>
                  </a:cubicBezTo>
                  <a:cubicBezTo>
                    <a:pt x="4" y="20"/>
                    <a:pt x="4" y="20"/>
                    <a:pt x="4" y="20"/>
                  </a:cubicBezTo>
                  <a:cubicBezTo>
                    <a:pt x="4" y="13"/>
                    <a:pt x="4" y="13"/>
                    <a:pt x="4" y="13"/>
                  </a:cubicBezTo>
                  <a:cubicBezTo>
                    <a:pt x="6" y="13"/>
                    <a:pt x="6" y="13"/>
                    <a:pt x="6"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420D5F75-66E5-4BD8-A192-5D2EBAD994D4}"/>
                </a:ext>
              </a:extLst>
            </p:cNvPr>
            <p:cNvSpPr>
              <a:spLocks/>
            </p:cNvSpPr>
            <p:nvPr/>
          </p:nvSpPr>
          <p:spPr bwMode="auto">
            <a:xfrm>
              <a:off x="1724" y="1412"/>
              <a:ext cx="24" cy="48"/>
            </a:xfrm>
            <a:custGeom>
              <a:avLst/>
              <a:gdLst>
                <a:gd name="T0" fmla="*/ 24 w 24"/>
                <a:gd name="T1" fmla="*/ 40 h 48"/>
                <a:gd name="T2" fmla="*/ 9 w 24"/>
                <a:gd name="T3" fmla="*/ 40 h 48"/>
                <a:gd name="T4" fmla="*/ 9 w 24"/>
                <a:gd name="T5" fmla="*/ 29 h 48"/>
                <a:gd name="T6" fmla="*/ 24 w 24"/>
                <a:gd name="T7" fmla="*/ 29 h 48"/>
                <a:gd name="T8" fmla="*/ 24 w 24"/>
                <a:gd name="T9" fmla="*/ 19 h 48"/>
                <a:gd name="T10" fmla="*/ 9 w 24"/>
                <a:gd name="T11" fmla="*/ 19 h 48"/>
                <a:gd name="T12" fmla="*/ 9 w 24"/>
                <a:gd name="T13" fmla="*/ 10 h 48"/>
                <a:gd name="T14" fmla="*/ 24 w 24"/>
                <a:gd name="T15" fmla="*/ 10 h 48"/>
                <a:gd name="T16" fmla="*/ 24 w 24"/>
                <a:gd name="T17" fmla="*/ 0 h 48"/>
                <a:gd name="T18" fmla="*/ 0 w 24"/>
                <a:gd name="T19" fmla="*/ 0 h 48"/>
                <a:gd name="T20" fmla="*/ 0 w 24"/>
                <a:gd name="T21" fmla="*/ 48 h 48"/>
                <a:gd name="T22" fmla="*/ 24 w 24"/>
                <a:gd name="T23" fmla="*/ 48 h 48"/>
                <a:gd name="T24" fmla="*/ 24 w 24"/>
                <a:gd name="T25" fmla="*/ 40 h 48"/>
                <a:gd name="T26" fmla="*/ 24 w 24"/>
                <a:gd name="T27" fmla="*/ 4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 h="48">
                  <a:moveTo>
                    <a:pt x="24" y="40"/>
                  </a:moveTo>
                  <a:lnTo>
                    <a:pt x="9" y="40"/>
                  </a:lnTo>
                  <a:lnTo>
                    <a:pt x="9" y="29"/>
                  </a:lnTo>
                  <a:lnTo>
                    <a:pt x="24" y="29"/>
                  </a:lnTo>
                  <a:lnTo>
                    <a:pt x="24" y="19"/>
                  </a:lnTo>
                  <a:lnTo>
                    <a:pt x="9" y="19"/>
                  </a:lnTo>
                  <a:lnTo>
                    <a:pt x="9" y="10"/>
                  </a:lnTo>
                  <a:lnTo>
                    <a:pt x="24" y="10"/>
                  </a:lnTo>
                  <a:lnTo>
                    <a:pt x="24" y="0"/>
                  </a:lnTo>
                  <a:lnTo>
                    <a:pt x="0" y="0"/>
                  </a:lnTo>
                  <a:lnTo>
                    <a:pt x="0" y="48"/>
                  </a:lnTo>
                  <a:lnTo>
                    <a:pt x="24" y="48"/>
                  </a:lnTo>
                  <a:lnTo>
                    <a:pt x="24" y="40"/>
                  </a:lnTo>
                  <a:lnTo>
                    <a:pt x="24" y="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a:extLst>
                <a:ext uri="{FF2B5EF4-FFF2-40B4-BE49-F238E27FC236}">
                  <a16:creationId xmlns:a16="http://schemas.microsoft.com/office/drawing/2014/main" id="{68F0A12B-2019-4E59-907C-6F347FC53A6E}"/>
                </a:ext>
              </a:extLst>
            </p:cNvPr>
            <p:cNvSpPr>
              <a:spLocks/>
            </p:cNvSpPr>
            <p:nvPr/>
          </p:nvSpPr>
          <p:spPr bwMode="auto">
            <a:xfrm>
              <a:off x="1755" y="1412"/>
              <a:ext cx="28" cy="50"/>
            </a:xfrm>
            <a:custGeom>
              <a:avLst/>
              <a:gdLst>
                <a:gd name="T0" fmla="*/ 11 w 12"/>
                <a:gd name="T1" fmla="*/ 11 h 21"/>
                <a:gd name="T2" fmla="*/ 7 w 12"/>
                <a:gd name="T3" fmla="*/ 9 h 21"/>
                <a:gd name="T4" fmla="*/ 5 w 12"/>
                <a:gd name="T5" fmla="*/ 7 h 21"/>
                <a:gd name="T6" fmla="*/ 4 w 12"/>
                <a:gd name="T7" fmla="*/ 7 h 21"/>
                <a:gd name="T8" fmla="*/ 4 w 12"/>
                <a:gd name="T9" fmla="*/ 6 h 21"/>
                <a:gd name="T10" fmla="*/ 4 w 12"/>
                <a:gd name="T11" fmla="*/ 4 h 21"/>
                <a:gd name="T12" fmla="*/ 6 w 12"/>
                <a:gd name="T13" fmla="*/ 4 h 21"/>
                <a:gd name="T14" fmla="*/ 8 w 12"/>
                <a:gd name="T15" fmla="*/ 4 h 21"/>
                <a:gd name="T16" fmla="*/ 10 w 12"/>
                <a:gd name="T17" fmla="*/ 5 h 21"/>
                <a:gd name="T18" fmla="*/ 11 w 12"/>
                <a:gd name="T19" fmla="*/ 1 h 21"/>
                <a:gd name="T20" fmla="*/ 9 w 12"/>
                <a:gd name="T21" fmla="*/ 0 h 21"/>
                <a:gd name="T22" fmla="*/ 6 w 12"/>
                <a:gd name="T23" fmla="*/ 0 h 21"/>
                <a:gd name="T24" fmla="*/ 2 w 12"/>
                <a:gd name="T25" fmla="*/ 2 h 21"/>
                <a:gd name="T26" fmla="*/ 0 w 12"/>
                <a:gd name="T27" fmla="*/ 6 h 21"/>
                <a:gd name="T28" fmla="*/ 1 w 12"/>
                <a:gd name="T29" fmla="*/ 8 h 21"/>
                <a:gd name="T30" fmla="*/ 2 w 12"/>
                <a:gd name="T31" fmla="*/ 10 h 21"/>
                <a:gd name="T32" fmla="*/ 4 w 12"/>
                <a:gd name="T33" fmla="*/ 12 h 21"/>
                <a:gd name="T34" fmla="*/ 7 w 12"/>
                <a:gd name="T35" fmla="*/ 13 h 21"/>
                <a:gd name="T36" fmla="*/ 8 w 12"/>
                <a:gd name="T37" fmla="*/ 14 h 21"/>
                <a:gd name="T38" fmla="*/ 8 w 12"/>
                <a:gd name="T39" fmla="*/ 15 h 21"/>
                <a:gd name="T40" fmla="*/ 7 w 12"/>
                <a:gd name="T41" fmla="*/ 17 h 21"/>
                <a:gd name="T42" fmla="*/ 5 w 12"/>
                <a:gd name="T43" fmla="*/ 17 h 21"/>
                <a:gd name="T44" fmla="*/ 3 w 12"/>
                <a:gd name="T45" fmla="*/ 17 h 21"/>
                <a:gd name="T46" fmla="*/ 0 w 12"/>
                <a:gd name="T47" fmla="*/ 15 h 21"/>
                <a:gd name="T48" fmla="*/ 0 w 12"/>
                <a:gd name="T49" fmla="*/ 19 h 21"/>
                <a:gd name="T50" fmla="*/ 5 w 12"/>
                <a:gd name="T51" fmla="*/ 21 h 21"/>
                <a:gd name="T52" fmla="*/ 10 w 12"/>
                <a:gd name="T53" fmla="*/ 19 h 21"/>
                <a:gd name="T54" fmla="*/ 12 w 12"/>
                <a:gd name="T55" fmla="*/ 15 h 21"/>
                <a:gd name="T56" fmla="*/ 11 w 12"/>
                <a:gd name="T57" fmla="*/ 1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 h="21">
                  <a:moveTo>
                    <a:pt x="11" y="11"/>
                  </a:moveTo>
                  <a:cubicBezTo>
                    <a:pt x="10" y="11"/>
                    <a:pt x="9" y="10"/>
                    <a:pt x="7" y="9"/>
                  </a:cubicBezTo>
                  <a:cubicBezTo>
                    <a:pt x="6" y="8"/>
                    <a:pt x="5" y="8"/>
                    <a:pt x="5" y="7"/>
                  </a:cubicBezTo>
                  <a:cubicBezTo>
                    <a:pt x="4" y="7"/>
                    <a:pt x="4" y="7"/>
                    <a:pt x="4" y="7"/>
                  </a:cubicBezTo>
                  <a:cubicBezTo>
                    <a:pt x="4" y="6"/>
                    <a:pt x="4" y="6"/>
                    <a:pt x="4" y="6"/>
                  </a:cubicBezTo>
                  <a:cubicBezTo>
                    <a:pt x="4" y="5"/>
                    <a:pt x="4" y="5"/>
                    <a:pt x="4" y="4"/>
                  </a:cubicBezTo>
                  <a:cubicBezTo>
                    <a:pt x="5" y="4"/>
                    <a:pt x="5" y="4"/>
                    <a:pt x="6" y="4"/>
                  </a:cubicBezTo>
                  <a:cubicBezTo>
                    <a:pt x="7" y="4"/>
                    <a:pt x="7" y="4"/>
                    <a:pt x="8" y="4"/>
                  </a:cubicBezTo>
                  <a:cubicBezTo>
                    <a:pt x="8" y="4"/>
                    <a:pt x="9" y="4"/>
                    <a:pt x="10" y="5"/>
                  </a:cubicBezTo>
                  <a:cubicBezTo>
                    <a:pt x="11" y="1"/>
                    <a:pt x="11" y="1"/>
                    <a:pt x="11" y="1"/>
                  </a:cubicBezTo>
                  <a:cubicBezTo>
                    <a:pt x="11" y="1"/>
                    <a:pt x="10" y="1"/>
                    <a:pt x="9" y="0"/>
                  </a:cubicBezTo>
                  <a:cubicBezTo>
                    <a:pt x="8" y="0"/>
                    <a:pt x="7" y="0"/>
                    <a:pt x="6" y="0"/>
                  </a:cubicBezTo>
                  <a:cubicBezTo>
                    <a:pt x="4" y="0"/>
                    <a:pt x="3" y="1"/>
                    <a:pt x="2" y="2"/>
                  </a:cubicBezTo>
                  <a:cubicBezTo>
                    <a:pt x="1" y="3"/>
                    <a:pt x="0" y="4"/>
                    <a:pt x="0" y="6"/>
                  </a:cubicBezTo>
                  <a:cubicBezTo>
                    <a:pt x="0" y="7"/>
                    <a:pt x="0" y="8"/>
                    <a:pt x="1" y="8"/>
                  </a:cubicBezTo>
                  <a:cubicBezTo>
                    <a:pt x="1" y="9"/>
                    <a:pt x="1" y="10"/>
                    <a:pt x="2" y="10"/>
                  </a:cubicBezTo>
                  <a:cubicBezTo>
                    <a:pt x="2" y="11"/>
                    <a:pt x="3" y="11"/>
                    <a:pt x="4" y="12"/>
                  </a:cubicBezTo>
                  <a:cubicBezTo>
                    <a:pt x="5" y="12"/>
                    <a:pt x="6" y="13"/>
                    <a:pt x="7" y="13"/>
                  </a:cubicBezTo>
                  <a:cubicBezTo>
                    <a:pt x="7" y="13"/>
                    <a:pt x="7" y="14"/>
                    <a:pt x="8" y="14"/>
                  </a:cubicBezTo>
                  <a:cubicBezTo>
                    <a:pt x="8" y="14"/>
                    <a:pt x="8" y="15"/>
                    <a:pt x="8" y="15"/>
                  </a:cubicBezTo>
                  <a:cubicBezTo>
                    <a:pt x="8" y="16"/>
                    <a:pt x="8" y="16"/>
                    <a:pt x="7" y="17"/>
                  </a:cubicBezTo>
                  <a:cubicBezTo>
                    <a:pt x="7" y="17"/>
                    <a:pt x="6" y="17"/>
                    <a:pt x="5" y="17"/>
                  </a:cubicBezTo>
                  <a:cubicBezTo>
                    <a:pt x="5" y="17"/>
                    <a:pt x="4" y="17"/>
                    <a:pt x="3" y="17"/>
                  </a:cubicBezTo>
                  <a:cubicBezTo>
                    <a:pt x="2" y="17"/>
                    <a:pt x="1" y="16"/>
                    <a:pt x="0" y="15"/>
                  </a:cubicBezTo>
                  <a:cubicBezTo>
                    <a:pt x="0" y="19"/>
                    <a:pt x="0" y="19"/>
                    <a:pt x="0" y="19"/>
                  </a:cubicBezTo>
                  <a:cubicBezTo>
                    <a:pt x="1" y="20"/>
                    <a:pt x="3" y="21"/>
                    <a:pt x="5" y="21"/>
                  </a:cubicBezTo>
                  <a:cubicBezTo>
                    <a:pt x="7" y="21"/>
                    <a:pt x="9" y="20"/>
                    <a:pt x="10" y="19"/>
                  </a:cubicBezTo>
                  <a:cubicBezTo>
                    <a:pt x="11" y="18"/>
                    <a:pt x="12" y="17"/>
                    <a:pt x="12" y="15"/>
                  </a:cubicBezTo>
                  <a:cubicBezTo>
                    <a:pt x="12" y="13"/>
                    <a:pt x="11" y="12"/>
                    <a:pt x="11"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a:extLst>
                <a:ext uri="{FF2B5EF4-FFF2-40B4-BE49-F238E27FC236}">
                  <a16:creationId xmlns:a16="http://schemas.microsoft.com/office/drawing/2014/main" id="{3C6849B5-CFC5-4DD4-BDC4-0047F3D8F126}"/>
                </a:ext>
              </a:extLst>
            </p:cNvPr>
            <p:cNvSpPr>
              <a:spLocks/>
            </p:cNvSpPr>
            <p:nvPr/>
          </p:nvSpPr>
          <p:spPr bwMode="auto">
            <a:xfrm>
              <a:off x="1790" y="1412"/>
              <a:ext cx="34" cy="50"/>
            </a:xfrm>
            <a:custGeom>
              <a:avLst/>
              <a:gdLst>
                <a:gd name="T0" fmla="*/ 11 w 14"/>
                <a:gd name="T1" fmla="*/ 0 h 21"/>
                <a:gd name="T2" fmla="*/ 11 w 14"/>
                <a:gd name="T3" fmla="*/ 13 h 21"/>
                <a:gd name="T4" fmla="*/ 10 w 14"/>
                <a:gd name="T5" fmla="*/ 16 h 21"/>
                <a:gd name="T6" fmla="*/ 7 w 14"/>
                <a:gd name="T7" fmla="*/ 17 h 21"/>
                <a:gd name="T8" fmla="*/ 4 w 14"/>
                <a:gd name="T9" fmla="*/ 16 h 21"/>
                <a:gd name="T10" fmla="*/ 3 w 14"/>
                <a:gd name="T11" fmla="*/ 13 h 21"/>
                <a:gd name="T12" fmla="*/ 3 w 14"/>
                <a:gd name="T13" fmla="*/ 0 h 21"/>
                <a:gd name="T14" fmla="*/ 0 w 14"/>
                <a:gd name="T15" fmla="*/ 0 h 21"/>
                <a:gd name="T16" fmla="*/ 0 w 14"/>
                <a:gd name="T17" fmla="*/ 13 h 21"/>
                <a:gd name="T18" fmla="*/ 2 w 14"/>
                <a:gd name="T19" fmla="*/ 19 h 21"/>
                <a:gd name="T20" fmla="*/ 7 w 14"/>
                <a:gd name="T21" fmla="*/ 21 h 21"/>
                <a:gd name="T22" fmla="*/ 11 w 14"/>
                <a:gd name="T23" fmla="*/ 20 h 21"/>
                <a:gd name="T24" fmla="*/ 14 w 14"/>
                <a:gd name="T25" fmla="*/ 17 h 21"/>
                <a:gd name="T26" fmla="*/ 14 w 14"/>
                <a:gd name="T27" fmla="*/ 13 h 21"/>
                <a:gd name="T28" fmla="*/ 14 w 14"/>
                <a:gd name="T29" fmla="*/ 0 h 21"/>
                <a:gd name="T30" fmla="*/ 11 w 14"/>
                <a:gd name="T31"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 h="21">
                  <a:moveTo>
                    <a:pt x="11" y="0"/>
                  </a:moveTo>
                  <a:cubicBezTo>
                    <a:pt x="11" y="13"/>
                    <a:pt x="11" y="13"/>
                    <a:pt x="11" y="13"/>
                  </a:cubicBezTo>
                  <a:cubicBezTo>
                    <a:pt x="11" y="14"/>
                    <a:pt x="10" y="15"/>
                    <a:pt x="10" y="16"/>
                  </a:cubicBezTo>
                  <a:cubicBezTo>
                    <a:pt x="9" y="17"/>
                    <a:pt x="8" y="17"/>
                    <a:pt x="7" y="17"/>
                  </a:cubicBezTo>
                  <a:cubicBezTo>
                    <a:pt x="6" y="17"/>
                    <a:pt x="5" y="17"/>
                    <a:pt x="4" y="16"/>
                  </a:cubicBezTo>
                  <a:cubicBezTo>
                    <a:pt x="4" y="15"/>
                    <a:pt x="3" y="14"/>
                    <a:pt x="3" y="13"/>
                  </a:cubicBezTo>
                  <a:cubicBezTo>
                    <a:pt x="3" y="0"/>
                    <a:pt x="3" y="0"/>
                    <a:pt x="3" y="0"/>
                  </a:cubicBezTo>
                  <a:cubicBezTo>
                    <a:pt x="0" y="0"/>
                    <a:pt x="0" y="0"/>
                    <a:pt x="0" y="0"/>
                  </a:cubicBezTo>
                  <a:cubicBezTo>
                    <a:pt x="0" y="13"/>
                    <a:pt x="0" y="13"/>
                    <a:pt x="0" y="13"/>
                  </a:cubicBezTo>
                  <a:cubicBezTo>
                    <a:pt x="0" y="16"/>
                    <a:pt x="0" y="17"/>
                    <a:pt x="2" y="19"/>
                  </a:cubicBezTo>
                  <a:cubicBezTo>
                    <a:pt x="3" y="20"/>
                    <a:pt x="5" y="21"/>
                    <a:pt x="7" y="21"/>
                  </a:cubicBezTo>
                  <a:cubicBezTo>
                    <a:pt x="9" y="21"/>
                    <a:pt x="10" y="20"/>
                    <a:pt x="11" y="20"/>
                  </a:cubicBezTo>
                  <a:cubicBezTo>
                    <a:pt x="12" y="19"/>
                    <a:pt x="13" y="18"/>
                    <a:pt x="14" y="17"/>
                  </a:cubicBezTo>
                  <a:cubicBezTo>
                    <a:pt x="14" y="16"/>
                    <a:pt x="14" y="15"/>
                    <a:pt x="14" y="13"/>
                  </a:cubicBezTo>
                  <a:cubicBezTo>
                    <a:pt x="14" y="0"/>
                    <a:pt x="14" y="0"/>
                    <a:pt x="14" y="0"/>
                  </a:cubicBezTo>
                  <a:cubicBezTo>
                    <a:pt x="11" y="0"/>
                    <a:pt x="11" y="0"/>
                    <a:pt x="1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a:extLst>
                <a:ext uri="{FF2B5EF4-FFF2-40B4-BE49-F238E27FC236}">
                  <a16:creationId xmlns:a16="http://schemas.microsoft.com/office/drawing/2014/main" id="{F7F86A46-0AB4-4144-89A5-3FD03DFCE37C}"/>
                </a:ext>
              </a:extLst>
            </p:cNvPr>
            <p:cNvSpPr>
              <a:spLocks/>
            </p:cNvSpPr>
            <p:nvPr/>
          </p:nvSpPr>
          <p:spPr bwMode="auto">
            <a:xfrm>
              <a:off x="1835" y="1412"/>
              <a:ext cx="46" cy="48"/>
            </a:xfrm>
            <a:custGeom>
              <a:avLst/>
              <a:gdLst>
                <a:gd name="T0" fmla="*/ 11 w 19"/>
                <a:gd name="T1" fmla="*/ 20 h 20"/>
                <a:gd name="T2" fmla="*/ 16 w 19"/>
                <a:gd name="T3" fmla="*/ 5 h 20"/>
                <a:gd name="T4" fmla="*/ 16 w 19"/>
                <a:gd name="T5" fmla="*/ 5 h 20"/>
                <a:gd name="T6" fmla="*/ 16 w 19"/>
                <a:gd name="T7" fmla="*/ 9 h 20"/>
                <a:gd name="T8" fmla="*/ 16 w 19"/>
                <a:gd name="T9" fmla="*/ 11 h 20"/>
                <a:gd name="T10" fmla="*/ 16 w 19"/>
                <a:gd name="T11" fmla="*/ 20 h 20"/>
                <a:gd name="T12" fmla="*/ 19 w 19"/>
                <a:gd name="T13" fmla="*/ 20 h 20"/>
                <a:gd name="T14" fmla="*/ 19 w 19"/>
                <a:gd name="T15" fmla="*/ 0 h 20"/>
                <a:gd name="T16" fmla="*/ 14 w 19"/>
                <a:gd name="T17" fmla="*/ 0 h 20"/>
                <a:gd name="T18" fmla="*/ 9 w 19"/>
                <a:gd name="T19" fmla="*/ 16 h 20"/>
                <a:gd name="T20" fmla="*/ 9 w 19"/>
                <a:gd name="T21" fmla="*/ 16 h 20"/>
                <a:gd name="T22" fmla="*/ 5 w 19"/>
                <a:gd name="T23" fmla="*/ 0 h 20"/>
                <a:gd name="T24" fmla="*/ 0 w 19"/>
                <a:gd name="T25" fmla="*/ 0 h 20"/>
                <a:gd name="T26" fmla="*/ 0 w 19"/>
                <a:gd name="T27" fmla="*/ 20 h 20"/>
                <a:gd name="T28" fmla="*/ 3 w 19"/>
                <a:gd name="T29" fmla="*/ 20 h 20"/>
                <a:gd name="T30" fmla="*/ 3 w 19"/>
                <a:gd name="T31" fmla="*/ 11 h 20"/>
                <a:gd name="T32" fmla="*/ 3 w 19"/>
                <a:gd name="T33" fmla="*/ 5 h 20"/>
                <a:gd name="T34" fmla="*/ 3 w 19"/>
                <a:gd name="T35" fmla="*/ 5 h 20"/>
                <a:gd name="T36" fmla="*/ 7 w 19"/>
                <a:gd name="T37" fmla="*/ 20 h 20"/>
                <a:gd name="T38" fmla="*/ 11 w 19"/>
                <a:gd name="T39"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 h="20">
                  <a:moveTo>
                    <a:pt x="11" y="20"/>
                  </a:moveTo>
                  <a:cubicBezTo>
                    <a:pt x="16" y="5"/>
                    <a:pt x="16" y="5"/>
                    <a:pt x="16" y="5"/>
                  </a:cubicBezTo>
                  <a:cubicBezTo>
                    <a:pt x="16" y="5"/>
                    <a:pt x="16" y="5"/>
                    <a:pt x="16" y="5"/>
                  </a:cubicBezTo>
                  <a:cubicBezTo>
                    <a:pt x="16" y="7"/>
                    <a:pt x="16" y="9"/>
                    <a:pt x="16" y="9"/>
                  </a:cubicBezTo>
                  <a:cubicBezTo>
                    <a:pt x="16" y="10"/>
                    <a:pt x="16" y="10"/>
                    <a:pt x="16" y="11"/>
                  </a:cubicBezTo>
                  <a:cubicBezTo>
                    <a:pt x="16" y="20"/>
                    <a:pt x="16" y="20"/>
                    <a:pt x="16" y="20"/>
                  </a:cubicBezTo>
                  <a:cubicBezTo>
                    <a:pt x="19" y="20"/>
                    <a:pt x="19" y="20"/>
                    <a:pt x="19" y="20"/>
                  </a:cubicBezTo>
                  <a:cubicBezTo>
                    <a:pt x="19" y="0"/>
                    <a:pt x="19" y="0"/>
                    <a:pt x="19" y="0"/>
                  </a:cubicBezTo>
                  <a:cubicBezTo>
                    <a:pt x="14" y="0"/>
                    <a:pt x="14" y="0"/>
                    <a:pt x="14" y="0"/>
                  </a:cubicBezTo>
                  <a:cubicBezTo>
                    <a:pt x="9" y="16"/>
                    <a:pt x="9" y="16"/>
                    <a:pt x="9" y="16"/>
                  </a:cubicBezTo>
                  <a:cubicBezTo>
                    <a:pt x="9" y="16"/>
                    <a:pt x="9" y="16"/>
                    <a:pt x="9" y="16"/>
                  </a:cubicBezTo>
                  <a:cubicBezTo>
                    <a:pt x="5" y="0"/>
                    <a:pt x="5" y="0"/>
                    <a:pt x="5" y="0"/>
                  </a:cubicBezTo>
                  <a:cubicBezTo>
                    <a:pt x="0" y="0"/>
                    <a:pt x="0" y="0"/>
                    <a:pt x="0" y="0"/>
                  </a:cubicBezTo>
                  <a:cubicBezTo>
                    <a:pt x="0" y="20"/>
                    <a:pt x="0" y="20"/>
                    <a:pt x="0" y="20"/>
                  </a:cubicBezTo>
                  <a:cubicBezTo>
                    <a:pt x="3" y="20"/>
                    <a:pt x="3" y="20"/>
                    <a:pt x="3" y="20"/>
                  </a:cubicBezTo>
                  <a:cubicBezTo>
                    <a:pt x="3" y="11"/>
                    <a:pt x="3" y="11"/>
                    <a:pt x="3" y="11"/>
                  </a:cubicBezTo>
                  <a:cubicBezTo>
                    <a:pt x="3" y="10"/>
                    <a:pt x="3" y="8"/>
                    <a:pt x="3" y="5"/>
                  </a:cubicBezTo>
                  <a:cubicBezTo>
                    <a:pt x="3" y="5"/>
                    <a:pt x="3" y="5"/>
                    <a:pt x="3" y="5"/>
                  </a:cubicBezTo>
                  <a:cubicBezTo>
                    <a:pt x="7" y="20"/>
                    <a:pt x="7" y="20"/>
                    <a:pt x="7" y="20"/>
                  </a:cubicBezTo>
                  <a:cubicBezTo>
                    <a:pt x="11" y="20"/>
                    <a:pt x="11" y="20"/>
                    <a:pt x="11"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4E43908A-A112-4407-8E0B-21B8893E32B6}"/>
                </a:ext>
              </a:extLst>
            </p:cNvPr>
            <p:cNvSpPr>
              <a:spLocks/>
            </p:cNvSpPr>
            <p:nvPr/>
          </p:nvSpPr>
          <p:spPr bwMode="auto">
            <a:xfrm>
              <a:off x="1892" y="1412"/>
              <a:ext cx="24" cy="48"/>
            </a:xfrm>
            <a:custGeom>
              <a:avLst/>
              <a:gdLst>
                <a:gd name="T0" fmla="*/ 24 w 24"/>
                <a:gd name="T1" fmla="*/ 40 h 48"/>
                <a:gd name="T2" fmla="*/ 8 w 24"/>
                <a:gd name="T3" fmla="*/ 40 h 48"/>
                <a:gd name="T4" fmla="*/ 8 w 24"/>
                <a:gd name="T5" fmla="*/ 29 h 48"/>
                <a:gd name="T6" fmla="*/ 24 w 24"/>
                <a:gd name="T7" fmla="*/ 29 h 48"/>
                <a:gd name="T8" fmla="*/ 24 w 24"/>
                <a:gd name="T9" fmla="*/ 19 h 48"/>
                <a:gd name="T10" fmla="*/ 8 w 24"/>
                <a:gd name="T11" fmla="*/ 19 h 48"/>
                <a:gd name="T12" fmla="*/ 8 w 24"/>
                <a:gd name="T13" fmla="*/ 10 h 48"/>
                <a:gd name="T14" fmla="*/ 24 w 24"/>
                <a:gd name="T15" fmla="*/ 10 h 48"/>
                <a:gd name="T16" fmla="*/ 24 w 24"/>
                <a:gd name="T17" fmla="*/ 0 h 48"/>
                <a:gd name="T18" fmla="*/ 0 w 24"/>
                <a:gd name="T19" fmla="*/ 0 h 48"/>
                <a:gd name="T20" fmla="*/ 0 w 24"/>
                <a:gd name="T21" fmla="*/ 48 h 48"/>
                <a:gd name="T22" fmla="*/ 24 w 24"/>
                <a:gd name="T23" fmla="*/ 48 h 48"/>
                <a:gd name="T24" fmla="*/ 24 w 24"/>
                <a:gd name="T25" fmla="*/ 40 h 48"/>
                <a:gd name="T26" fmla="*/ 24 w 24"/>
                <a:gd name="T27" fmla="*/ 4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 h="48">
                  <a:moveTo>
                    <a:pt x="24" y="40"/>
                  </a:moveTo>
                  <a:lnTo>
                    <a:pt x="8" y="40"/>
                  </a:lnTo>
                  <a:lnTo>
                    <a:pt x="8" y="29"/>
                  </a:lnTo>
                  <a:lnTo>
                    <a:pt x="24" y="29"/>
                  </a:lnTo>
                  <a:lnTo>
                    <a:pt x="24" y="19"/>
                  </a:lnTo>
                  <a:lnTo>
                    <a:pt x="8" y="19"/>
                  </a:lnTo>
                  <a:lnTo>
                    <a:pt x="8" y="10"/>
                  </a:lnTo>
                  <a:lnTo>
                    <a:pt x="24" y="10"/>
                  </a:lnTo>
                  <a:lnTo>
                    <a:pt x="24" y="0"/>
                  </a:lnTo>
                  <a:lnTo>
                    <a:pt x="0" y="0"/>
                  </a:lnTo>
                  <a:lnTo>
                    <a:pt x="0" y="48"/>
                  </a:lnTo>
                  <a:lnTo>
                    <a:pt x="24" y="48"/>
                  </a:lnTo>
                  <a:lnTo>
                    <a:pt x="24" y="40"/>
                  </a:lnTo>
                  <a:lnTo>
                    <a:pt x="24" y="4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Oval 22">
              <a:extLst>
                <a:ext uri="{FF2B5EF4-FFF2-40B4-BE49-F238E27FC236}">
                  <a16:creationId xmlns:a16="http://schemas.microsoft.com/office/drawing/2014/main" id="{1515F877-E686-410E-901A-EDEFF23ADD2B}"/>
                </a:ext>
              </a:extLst>
            </p:cNvPr>
            <p:cNvSpPr>
              <a:spLocks noChangeArrowheads="1"/>
            </p:cNvSpPr>
            <p:nvPr/>
          </p:nvSpPr>
          <p:spPr bwMode="auto">
            <a:xfrm>
              <a:off x="2728" y="1308"/>
              <a:ext cx="542" cy="54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B72BFF8F-55F5-4D99-AA05-CACC3F708F9E}"/>
                </a:ext>
              </a:extLst>
            </p:cNvPr>
            <p:cNvSpPr>
              <a:spLocks noEditPoints="1"/>
            </p:cNvSpPr>
            <p:nvPr/>
          </p:nvSpPr>
          <p:spPr bwMode="auto">
            <a:xfrm>
              <a:off x="2728" y="1308"/>
              <a:ext cx="542" cy="541"/>
            </a:xfrm>
            <a:custGeom>
              <a:avLst/>
              <a:gdLst>
                <a:gd name="T0" fmla="*/ 114 w 228"/>
                <a:gd name="T1" fmla="*/ 0 h 228"/>
                <a:gd name="T2" fmla="*/ 0 w 228"/>
                <a:gd name="T3" fmla="*/ 114 h 228"/>
                <a:gd name="T4" fmla="*/ 114 w 228"/>
                <a:gd name="T5" fmla="*/ 228 h 228"/>
                <a:gd name="T6" fmla="*/ 228 w 228"/>
                <a:gd name="T7" fmla="*/ 114 h 228"/>
                <a:gd name="T8" fmla="*/ 114 w 228"/>
                <a:gd name="T9" fmla="*/ 0 h 228"/>
                <a:gd name="T10" fmla="*/ 114 w 228"/>
                <a:gd name="T11" fmla="*/ 203 h 228"/>
                <a:gd name="T12" fmla="*/ 25 w 228"/>
                <a:gd name="T13" fmla="*/ 114 h 228"/>
                <a:gd name="T14" fmla="*/ 114 w 228"/>
                <a:gd name="T15" fmla="*/ 24 h 228"/>
                <a:gd name="T16" fmla="*/ 204 w 228"/>
                <a:gd name="T17" fmla="*/ 114 h 228"/>
                <a:gd name="T18" fmla="*/ 114 w 228"/>
                <a:gd name="T19" fmla="*/ 203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8" h="228">
                  <a:moveTo>
                    <a:pt x="114" y="0"/>
                  </a:moveTo>
                  <a:cubicBezTo>
                    <a:pt x="51" y="0"/>
                    <a:pt x="0" y="51"/>
                    <a:pt x="0" y="114"/>
                  </a:cubicBezTo>
                  <a:cubicBezTo>
                    <a:pt x="0" y="177"/>
                    <a:pt x="51" y="228"/>
                    <a:pt x="114" y="228"/>
                  </a:cubicBezTo>
                  <a:cubicBezTo>
                    <a:pt x="177" y="228"/>
                    <a:pt x="228" y="177"/>
                    <a:pt x="228" y="114"/>
                  </a:cubicBezTo>
                  <a:cubicBezTo>
                    <a:pt x="228" y="51"/>
                    <a:pt x="177" y="0"/>
                    <a:pt x="114" y="0"/>
                  </a:cubicBezTo>
                  <a:close/>
                  <a:moveTo>
                    <a:pt x="114" y="203"/>
                  </a:moveTo>
                  <a:cubicBezTo>
                    <a:pt x="65" y="203"/>
                    <a:pt x="25" y="163"/>
                    <a:pt x="25" y="114"/>
                  </a:cubicBezTo>
                  <a:cubicBezTo>
                    <a:pt x="25" y="64"/>
                    <a:pt x="65" y="24"/>
                    <a:pt x="114" y="24"/>
                  </a:cubicBezTo>
                  <a:cubicBezTo>
                    <a:pt x="164" y="24"/>
                    <a:pt x="204" y="64"/>
                    <a:pt x="204" y="114"/>
                  </a:cubicBezTo>
                  <a:cubicBezTo>
                    <a:pt x="204" y="163"/>
                    <a:pt x="164" y="203"/>
                    <a:pt x="114" y="203"/>
                  </a:cubicBezTo>
                  <a:close/>
                </a:path>
              </a:pathLst>
            </a:custGeom>
            <a:solidFill>
              <a:srgbClr val="00BB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AFC86CC5-DDE7-45DD-8827-C4BA14F2E09E}"/>
                </a:ext>
              </a:extLst>
            </p:cNvPr>
            <p:cNvSpPr>
              <a:spLocks noEditPoints="1"/>
            </p:cNvSpPr>
            <p:nvPr/>
          </p:nvSpPr>
          <p:spPr bwMode="auto">
            <a:xfrm>
              <a:off x="2840" y="1419"/>
              <a:ext cx="318" cy="319"/>
            </a:xfrm>
            <a:custGeom>
              <a:avLst/>
              <a:gdLst>
                <a:gd name="T0" fmla="*/ 67 w 134"/>
                <a:gd name="T1" fmla="*/ 0 h 134"/>
                <a:gd name="T2" fmla="*/ 0 w 134"/>
                <a:gd name="T3" fmla="*/ 67 h 134"/>
                <a:gd name="T4" fmla="*/ 67 w 134"/>
                <a:gd name="T5" fmla="*/ 134 h 134"/>
                <a:gd name="T6" fmla="*/ 134 w 134"/>
                <a:gd name="T7" fmla="*/ 67 h 134"/>
                <a:gd name="T8" fmla="*/ 67 w 134"/>
                <a:gd name="T9" fmla="*/ 0 h 134"/>
                <a:gd name="T10" fmla="*/ 67 w 134"/>
                <a:gd name="T11" fmla="*/ 109 h 134"/>
                <a:gd name="T12" fmla="*/ 25 w 134"/>
                <a:gd name="T13" fmla="*/ 67 h 134"/>
                <a:gd name="T14" fmla="*/ 67 w 134"/>
                <a:gd name="T15" fmla="*/ 25 h 134"/>
                <a:gd name="T16" fmla="*/ 109 w 134"/>
                <a:gd name="T17" fmla="*/ 67 h 134"/>
                <a:gd name="T18" fmla="*/ 67 w 134"/>
                <a:gd name="T19" fmla="*/ 109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4" h="134">
                  <a:moveTo>
                    <a:pt x="67" y="0"/>
                  </a:moveTo>
                  <a:cubicBezTo>
                    <a:pt x="30" y="0"/>
                    <a:pt x="0" y="30"/>
                    <a:pt x="0" y="67"/>
                  </a:cubicBezTo>
                  <a:cubicBezTo>
                    <a:pt x="0" y="104"/>
                    <a:pt x="30" y="134"/>
                    <a:pt x="67" y="134"/>
                  </a:cubicBezTo>
                  <a:cubicBezTo>
                    <a:pt x="104" y="134"/>
                    <a:pt x="134" y="104"/>
                    <a:pt x="134" y="67"/>
                  </a:cubicBezTo>
                  <a:cubicBezTo>
                    <a:pt x="134" y="30"/>
                    <a:pt x="104" y="0"/>
                    <a:pt x="67" y="0"/>
                  </a:cubicBezTo>
                  <a:close/>
                  <a:moveTo>
                    <a:pt x="67" y="109"/>
                  </a:moveTo>
                  <a:cubicBezTo>
                    <a:pt x="44" y="109"/>
                    <a:pt x="25" y="90"/>
                    <a:pt x="25" y="67"/>
                  </a:cubicBezTo>
                  <a:cubicBezTo>
                    <a:pt x="25" y="43"/>
                    <a:pt x="44" y="25"/>
                    <a:pt x="67" y="25"/>
                  </a:cubicBezTo>
                  <a:cubicBezTo>
                    <a:pt x="90" y="25"/>
                    <a:pt x="109" y="43"/>
                    <a:pt x="109" y="67"/>
                  </a:cubicBezTo>
                  <a:cubicBezTo>
                    <a:pt x="109" y="90"/>
                    <a:pt x="90" y="109"/>
                    <a:pt x="67" y="109"/>
                  </a:cubicBezTo>
                  <a:close/>
                </a:path>
              </a:pathLst>
            </a:custGeom>
            <a:solidFill>
              <a:srgbClr val="00BB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Oval 25">
              <a:extLst>
                <a:ext uri="{FF2B5EF4-FFF2-40B4-BE49-F238E27FC236}">
                  <a16:creationId xmlns:a16="http://schemas.microsoft.com/office/drawing/2014/main" id="{D919A9E0-5B0E-4267-97EC-08EA4046335C}"/>
                </a:ext>
              </a:extLst>
            </p:cNvPr>
            <p:cNvSpPr>
              <a:spLocks noChangeArrowheads="1"/>
            </p:cNvSpPr>
            <p:nvPr/>
          </p:nvSpPr>
          <p:spPr bwMode="auto">
            <a:xfrm>
              <a:off x="2947" y="1524"/>
              <a:ext cx="107" cy="107"/>
            </a:xfrm>
            <a:prstGeom prst="ellipse">
              <a:avLst/>
            </a:pr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99EC8672-D7E1-476D-8DCD-F534C5B28041}"/>
                </a:ext>
              </a:extLst>
            </p:cNvPr>
            <p:cNvSpPr>
              <a:spLocks/>
            </p:cNvSpPr>
            <p:nvPr/>
          </p:nvSpPr>
          <p:spPr bwMode="auto">
            <a:xfrm>
              <a:off x="3265" y="1272"/>
              <a:ext cx="181" cy="128"/>
            </a:xfrm>
            <a:custGeom>
              <a:avLst/>
              <a:gdLst>
                <a:gd name="T0" fmla="*/ 53 w 76"/>
                <a:gd name="T1" fmla="*/ 0 h 54"/>
                <a:gd name="T2" fmla="*/ 76 w 76"/>
                <a:gd name="T3" fmla="*/ 12 h 54"/>
                <a:gd name="T4" fmla="*/ 45 w 76"/>
                <a:gd name="T5" fmla="*/ 37 h 54"/>
                <a:gd name="T6" fmla="*/ 0 w 76"/>
                <a:gd name="T7" fmla="*/ 46 h 54"/>
                <a:gd name="T8" fmla="*/ 53 w 76"/>
                <a:gd name="T9" fmla="*/ 0 h 54"/>
              </a:gdLst>
              <a:ahLst/>
              <a:cxnLst>
                <a:cxn ang="0">
                  <a:pos x="T0" y="T1"/>
                </a:cxn>
                <a:cxn ang="0">
                  <a:pos x="T2" y="T3"/>
                </a:cxn>
                <a:cxn ang="0">
                  <a:pos x="T4" y="T5"/>
                </a:cxn>
                <a:cxn ang="0">
                  <a:pos x="T6" y="T7"/>
                </a:cxn>
                <a:cxn ang="0">
                  <a:pos x="T8" y="T9"/>
                </a:cxn>
              </a:cxnLst>
              <a:rect l="0" t="0" r="r" b="b"/>
              <a:pathLst>
                <a:path w="76" h="54">
                  <a:moveTo>
                    <a:pt x="53" y="0"/>
                  </a:moveTo>
                  <a:cubicBezTo>
                    <a:pt x="76" y="12"/>
                    <a:pt x="76" y="12"/>
                    <a:pt x="76" y="12"/>
                  </a:cubicBezTo>
                  <a:cubicBezTo>
                    <a:pt x="45" y="37"/>
                    <a:pt x="45" y="37"/>
                    <a:pt x="45" y="37"/>
                  </a:cubicBezTo>
                  <a:cubicBezTo>
                    <a:pt x="45" y="37"/>
                    <a:pt x="25" y="54"/>
                    <a:pt x="0" y="46"/>
                  </a:cubicBezTo>
                  <a:lnTo>
                    <a:pt x="53" y="0"/>
                  </a:lnTo>
                  <a:close/>
                </a:path>
              </a:pathLst>
            </a:cu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a:extLst>
                <a:ext uri="{FF2B5EF4-FFF2-40B4-BE49-F238E27FC236}">
                  <a16:creationId xmlns:a16="http://schemas.microsoft.com/office/drawing/2014/main" id="{499BD37E-CE3F-4963-B92A-2B2AA830FAD2}"/>
                </a:ext>
              </a:extLst>
            </p:cNvPr>
            <p:cNvSpPr>
              <a:spLocks/>
            </p:cNvSpPr>
            <p:nvPr/>
          </p:nvSpPr>
          <p:spPr bwMode="auto">
            <a:xfrm>
              <a:off x="3241" y="1205"/>
              <a:ext cx="140" cy="164"/>
            </a:xfrm>
            <a:custGeom>
              <a:avLst/>
              <a:gdLst>
                <a:gd name="T0" fmla="*/ 59 w 59"/>
                <a:gd name="T1" fmla="*/ 24 h 69"/>
                <a:gd name="T2" fmla="*/ 51 w 59"/>
                <a:gd name="T3" fmla="*/ 0 h 69"/>
                <a:gd name="T4" fmla="*/ 20 w 59"/>
                <a:gd name="T5" fmla="*/ 25 h 69"/>
                <a:gd name="T6" fmla="*/ 6 w 59"/>
                <a:gd name="T7" fmla="*/ 69 h 69"/>
                <a:gd name="T8" fmla="*/ 59 w 59"/>
                <a:gd name="T9" fmla="*/ 24 h 69"/>
              </a:gdLst>
              <a:ahLst/>
              <a:cxnLst>
                <a:cxn ang="0">
                  <a:pos x="T0" y="T1"/>
                </a:cxn>
                <a:cxn ang="0">
                  <a:pos x="T2" y="T3"/>
                </a:cxn>
                <a:cxn ang="0">
                  <a:pos x="T4" y="T5"/>
                </a:cxn>
                <a:cxn ang="0">
                  <a:pos x="T6" y="T7"/>
                </a:cxn>
                <a:cxn ang="0">
                  <a:pos x="T8" y="T9"/>
                </a:cxn>
              </a:cxnLst>
              <a:rect l="0" t="0" r="r" b="b"/>
              <a:pathLst>
                <a:path w="59" h="69">
                  <a:moveTo>
                    <a:pt x="59" y="24"/>
                  </a:moveTo>
                  <a:cubicBezTo>
                    <a:pt x="51" y="0"/>
                    <a:pt x="51" y="0"/>
                    <a:pt x="51" y="0"/>
                  </a:cubicBezTo>
                  <a:cubicBezTo>
                    <a:pt x="20" y="25"/>
                    <a:pt x="20" y="25"/>
                    <a:pt x="20" y="25"/>
                  </a:cubicBezTo>
                  <a:cubicBezTo>
                    <a:pt x="20" y="25"/>
                    <a:pt x="0" y="43"/>
                    <a:pt x="6" y="69"/>
                  </a:cubicBezTo>
                  <a:lnTo>
                    <a:pt x="59" y="24"/>
                  </a:lnTo>
                  <a:close/>
                </a:path>
              </a:pathLst>
            </a:custGeom>
            <a:solidFill>
              <a:srgbClr val="ED3C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a:extLst>
                <a:ext uri="{FF2B5EF4-FFF2-40B4-BE49-F238E27FC236}">
                  <a16:creationId xmlns:a16="http://schemas.microsoft.com/office/drawing/2014/main" id="{F0DD6243-8D4D-4EA8-9EF9-79E9E85DD3B4}"/>
                </a:ext>
              </a:extLst>
            </p:cNvPr>
            <p:cNvSpPr>
              <a:spLocks/>
            </p:cNvSpPr>
            <p:nvPr/>
          </p:nvSpPr>
          <p:spPr bwMode="auto">
            <a:xfrm>
              <a:off x="3016" y="1250"/>
              <a:ext cx="387" cy="340"/>
            </a:xfrm>
            <a:custGeom>
              <a:avLst/>
              <a:gdLst>
                <a:gd name="T0" fmla="*/ 6 w 163"/>
                <a:gd name="T1" fmla="*/ 142 h 143"/>
                <a:gd name="T2" fmla="*/ 2 w 163"/>
                <a:gd name="T3" fmla="*/ 142 h 143"/>
                <a:gd name="T4" fmla="*/ 2 w 163"/>
                <a:gd name="T5" fmla="*/ 141 h 143"/>
                <a:gd name="T6" fmla="*/ 2 w 163"/>
                <a:gd name="T7" fmla="*/ 137 h 143"/>
                <a:gd name="T8" fmla="*/ 157 w 163"/>
                <a:gd name="T9" fmla="*/ 1 h 143"/>
                <a:gd name="T10" fmla="*/ 162 w 163"/>
                <a:gd name="T11" fmla="*/ 1 h 143"/>
                <a:gd name="T12" fmla="*/ 162 w 163"/>
                <a:gd name="T13" fmla="*/ 2 h 143"/>
                <a:gd name="T14" fmla="*/ 162 w 163"/>
                <a:gd name="T15" fmla="*/ 6 h 143"/>
                <a:gd name="T16" fmla="*/ 6 w 163"/>
                <a:gd name="T17" fmla="*/ 142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3" h="143">
                  <a:moveTo>
                    <a:pt x="6" y="142"/>
                  </a:moveTo>
                  <a:cubicBezTo>
                    <a:pt x="5" y="143"/>
                    <a:pt x="3" y="143"/>
                    <a:pt x="2" y="142"/>
                  </a:cubicBezTo>
                  <a:cubicBezTo>
                    <a:pt x="2" y="141"/>
                    <a:pt x="2" y="141"/>
                    <a:pt x="2" y="141"/>
                  </a:cubicBezTo>
                  <a:cubicBezTo>
                    <a:pt x="0" y="140"/>
                    <a:pt x="1" y="138"/>
                    <a:pt x="2" y="137"/>
                  </a:cubicBezTo>
                  <a:cubicBezTo>
                    <a:pt x="157" y="1"/>
                    <a:pt x="157" y="1"/>
                    <a:pt x="157" y="1"/>
                  </a:cubicBezTo>
                  <a:cubicBezTo>
                    <a:pt x="159" y="0"/>
                    <a:pt x="161" y="0"/>
                    <a:pt x="162" y="1"/>
                  </a:cubicBezTo>
                  <a:cubicBezTo>
                    <a:pt x="162" y="2"/>
                    <a:pt x="162" y="2"/>
                    <a:pt x="162" y="2"/>
                  </a:cubicBezTo>
                  <a:cubicBezTo>
                    <a:pt x="163" y="3"/>
                    <a:pt x="163" y="5"/>
                    <a:pt x="162" y="6"/>
                  </a:cubicBezTo>
                  <a:lnTo>
                    <a:pt x="6" y="142"/>
                  </a:lnTo>
                  <a:close/>
                </a:path>
              </a:pathLst>
            </a:custGeom>
            <a:solidFill>
              <a:srgbClr val="80561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a:extLst>
                <a:ext uri="{FF2B5EF4-FFF2-40B4-BE49-F238E27FC236}">
                  <a16:creationId xmlns:a16="http://schemas.microsoft.com/office/drawing/2014/main" id="{C35341DB-58CE-425C-9DFA-06A98CCC44DA}"/>
                </a:ext>
              </a:extLst>
            </p:cNvPr>
            <p:cNvSpPr>
              <a:spLocks/>
            </p:cNvSpPr>
            <p:nvPr/>
          </p:nvSpPr>
          <p:spPr bwMode="auto">
            <a:xfrm>
              <a:off x="4115" y="1685"/>
              <a:ext cx="193" cy="231"/>
            </a:xfrm>
            <a:custGeom>
              <a:avLst/>
              <a:gdLst>
                <a:gd name="T0" fmla="*/ 26 w 193"/>
                <a:gd name="T1" fmla="*/ 231 h 231"/>
                <a:gd name="T2" fmla="*/ 0 w 193"/>
                <a:gd name="T3" fmla="*/ 207 h 231"/>
                <a:gd name="T4" fmla="*/ 166 w 193"/>
                <a:gd name="T5" fmla="*/ 0 h 231"/>
                <a:gd name="T6" fmla="*/ 193 w 193"/>
                <a:gd name="T7" fmla="*/ 24 h 231"/>
                <a:gd name="T8" fmla="*/ 26 w 193"/>
                <a:gd name="T9" fmla="*/ 231 h 231"/>
              </a:gdLst>
              <a:ahLst/>
              <a:cxnLst>
                <a:cxn ang="0">
                  <a:pos x="T0" y="T1"/>
                </a:cxn>
                <a:cxn ang="0">
                  <a:pos x="T2" y="T3"/>
                </a:cxn>
                <a:cxn ang="0">
                  <a:pos x="T4" y="T5"/>
                </a:cxn>
                <a:cxn ang="0">
                  <a:pos x="T6" y="T7"/>
                </a:cxn>
                <a:cxn ang="0">
                  <a:pos x="T8" y="T9"/>
                </a:cxn>
              </a:cxnLst>
              <a:rect l="0" t="0" r="r" b="b"/>
              <a:pathLst>
                <a:path w="193" h="231">
                  <a:moveTo>
                    <a:pt x="26" y="231"/>
                  </a:moveTo>
                  <a:lnTo>
                    <a:pt x="0" y="207"/>
                  </a:lnTo>
                  <a:lnTo>
                    <a:pt x="166" y="0"/>
                  </a:lnTo>
                  <a:lnTo>
                    <a:pt x="193" y="24"/>
                  </a:lnTo>
                  <a:lnTo>
                    <a:pt x="26" y="231"/>
                  </a:lnTo>
                  <a:close/>
                </a:path>
              </a:pathLst>
            </a:custGeom>
            <a:solidFill>
              <a:srgbClr val="7188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0">
              <a:extLst>
                <a:ext uri="{FF2B5EF4-FFF2-40B4-BE49-F238E27FC236}">
                  <a16:creationId xmlns:a16="http://schemas.microsoft.com/office/drawing/2014/main" id="{7E1628A6-9F6B-46A6-9A10-471ACF8FA5D2}"/>
                </a:ext>
              </a:extLst>
            </p:cNvPr>
            <p:cNvSpPr>
              <a:spLocks/>
            </p:cNvSpPr>
            <p:nvPr/>
          </p:nvSpPr>
          <p:spPr bwMode="auto">
            <a:xfrm>
              <a:off x="4291" y="1685"/>
              <a:ext cx="195" cy="231"/>
            </a:xfrm>
            <a:custGeom>
              <a:avLst/>
              <a:gdLst>
                <a:gd name="T0" fmla="*/ 166 w 195"/>
                <a:gd name="T1" fmla="*/ 231 h 231"/>
                <a:gd name="T2" fmla="*/ 195 w 195"/>
                <a:gd name="T3" fmla="*/ 207 h 231"/>
                <a:gd name="T4" fmla="*/ 28 w 195"/>
                <a:gd name="T5" fmla="*/ 0 h 231"/>
                <a:gd name="T6" fmla="*/ 0 w 195"/>
                <a:gd name="T7" fmla="*/ 24 h 231"/>
                <a:gd name="T8" fmla="*/ 166 w 195"/>
                <a:gd name="T9" fmla="*/ 231 h 231"/>
              </a:gdLst>
              <a:ahLst/>
              <a:cxnLst>
                <a:cxn ang="0">
                  <a:pos x="T0" y="T1"/>
                </a:cxn>
                <a:cxn ang="0">
                  <a:pos x="T2" y="T3"/>
                </a:cxn>
                <a:cxn ang="0">
                  <a:pos x="T4" y="T5"/>
                </a:cxn>
                <a:cxn ang="0">
                  <a:pos x="T6" y="T7"/>
                </a:cxn>
                <a:cxn ang="0">
                  <a:pos x="T8" y="T9"/>
                </a:cxn>
              </a:cxnLst>
              <a:rect l="0" t="0" r="r" b="b"/>
              <a:pathLst>
                <a:path w="195" h="231">
                  <a:moveTo>
                    <a:pt x="166" y="231"/>
                  </a:moveTo>
                  <a:lnTo>
                    <a:pt x="195" y="207"/>
                  </a:lnTo>
                  <a:lnTo>
                    <a:pt x="28" y="0"/>
                  </a:lnTo>
                  <a:lnTo>
                    <a:pt x="0" y="24"/>
                  </a:lnTo>
                  <a:lnTo>
                    <a:pt x="166" y="231"/>
                  </a:lnTo>
                  <a:close/>
                </a:path>
              </a:pathLst>
            </a:custGeom>
            <a:solidFill>
              <a:srgbClr val="7188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31">
              <a:extLst>
                <a:ext uri="{FF2B5EF4-FFF2-40B4-BE49-F238E27FC236}">
                  <a16:creationId xmlns:a16="http://schemas.microsoft.com/office/drawing/2014/main" id="{6E68335C-16D1-4969-B5F1-7A02DE1B9627}"/>
                </a:ext>
              </a:extLst>
            </p:cNvPr>
            <p:cNvSpPr>
              <a:spLocks noChangeArrowheads="1"/>
            </p:cNvSpPr>
            <p:nvPr/>
          </p:nvSpPr>
          <p:spPr bwMode="auto">
            <a:xfrm>
              <a:off x="4281" y="1657"/>
              <a:ext cx="36" cy="266"/>
            </a:xfrm>
            <a:prstGeom prst="rect">
              <a:avLst/>
            </a:prstGeom>
            <a:solidFill>
              <a:srgbClr val="5C6C6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2">
              <a:extLst>
                <a:ext uri="{FF2B5EF4-FFF2-40B4-BE49-F238E27FC236}">
                  <a16:creationId xmlns:a16="http://schemas.microsoft.com/office/drawing/2014/main" id="{1D8B6D0C-E8F9-4835-A0D9-0E8E8255C9E6}"/>
                </a:ext>
              </a:extLst>
            </p:cNvPr>
            <p:cNvSpPr>
              <a:spLocks noChangeArrowheads="1"/>
            </p:cNvSpPr>
            <p:nvPr/>
          </p:nvSpPr>
          <p:spPr bwMode="auto">
            <a:xfrm>
              <a:off x="4027" y="1286"/>
              <a:ext cx="547" cy="449"/>
            </a:xfrm>
            <a:prstGeom prst="rect">
              <a:avLst/>
            </a:prstGeom>
            <a:solidFill>
              <a:srgbClr val="00ABE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33">
              <a:extLst>
                <a:ext uri="{FF2B5EF4-FFF2-40B4-BE49-F238E27FC236}">
                  <a16:creationId xmlns:a16="http://schemas.microsoft.com/office/drawing/2014/main" id="{D6DD261D-6606-4992-A119-8051B4A24D49}"/>
                </a:ext>
              </a:extLst>
            </p:cNvPr>
            <p:cNvSpPr>
              <a:spLocks noChangeArrowheads="1"/>
            </p:cNvSpPr>
            <p:nvPr/>
          </p:nvSpPr>
          <p:spPr bwMode="auto">
            <a:xfrm>
              <a:off x="4027" y="1286"/>
              <a:ext cx="547" cy="411"/>
            </a:xfrm>
            <a:prstGeom prst="rect">
              <a:avLst/>
            </a:prstGeom>
            <a:solidFill>
              <a:srgbClr val="0954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4">
              <a:extLst>
                <a:ext uri="{FF2B5EF4-FFF2-40B4-BE49-F238E27FC236}">
                  <a16:creationId xmlns:a16="http://schemas.microsoft.com/office/drawing/2014/main" id="{2E0A3D0C-EAF0-41DA-B5B8-8A5CD59764F3}"/>
                </a:ext>
              </a:extLst>
            </p:cNvPr>
            <p:cNvSpPr>
              <a:spLocks/>
            </p:cNvSpPr>
            <p:nvPr/>
          </p:nvSpPr>
          <p:spPr bwMode="auto">
            <a:xfrm>
              <a:off x="4222" y="1343"/>
              <a:ext cx="164" cy="136"/>
            </a:xfrm>
            <a:custGeom>
              <a:avLst/>
              <a:gdLst>
                <a:gd name="T0" fmla="*/ 69 w 69"/>
                <a:gd name="T1" fmla="*/ 28 h 57"/>
                <a:gd name="T2" fmla="*/ 0 w 69"/>
                <a:gd name="T3" fmla="*/ 16 h 57"/>
                <a:gd name="T4" fmla="*/ 29 w 69"/>
                <a:gd name="T5" fmla="*/ 57 h 57"/>
                <a:gd name="T6" fmla="*/ 69 w 69"/>
                <a:gd name="T7" fmla="*/ 28 h 57"/>
              </a:gdLst>
              <a:ahLst/>
              <a:cxnLst>
                <a:cxn ang="0">
                  <a:pos x="T0" y="T1"/>
                </a:cxn>
                <a:cxn ang="0">
                  <a:pos x="T2" y="T3"/>
                </a:cxn>
                <a:cxn ang="0">
                  <a:pos x="T4" y="T5"/>
                </a:cxn>
                <a:cxn ang="0">
                  <a:pos x="T6" y="T7"/>
                </a:cxn>
              </a:cxnLst>
              <a:rect l="0" t="0" r="r" b="b"/>
              <a:pathLst>
                <a:path w="69" h="57">
                  <a:moveTo>
                    <a:pt x="69" y="28"/>
                  </a:moveTo>
                  <a:cubicBezTo>
                    <a:pt x="54" y="6"/>
                    <a:pt x="23" y="0"/>
                    <a:pt x="0" y="16"/>
                  </a:cubicBezTo>
                  <a:cubicBezTo>
                    <a:pt x="29" y="57"/>
                    <a:pt x="29" y="57"/>
                    <a:pt x="29" y="57"/>
                  </a:cubicBezTo>
                  <a:lnTo>
                    <a:pt x="69" y="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5">
              <a:extLst>
                <a:ext uri="{FF2B5EF4-FFF2-40B4-BE49-F238E27FC236}">
                  <a16:creationId xmlns:a16="http://schemas.microsoft.com/office/drawing/2014/main" id="{54BA0B08-4DAA-40EC-B476-B0880BA3B3FE}"/>
                </a:ext>
              </a:extLst>
            </p:cNvPr>
            <p:cNvSpPr>
              <a:spLocks/>
            </p:cNvSpPr>
            <p:nvPr/>
          </p:nvSpPr>
          <p:spPr bwMode="auto">
            <a:xfrm>
              <a:off x="4305" y="1414"/>
              <a:ext cx="138" cy="105"/>
            </a:xfrm>
            <a:custGeom>
              <a:avLst/>
              <a:gdLst>
                <a:gd name="T0" fmla="*/ 56 w 58"/>
                <a:gd name="T1" fmla="*/ 44 h 44"/>
                <a:gd name="T2" fmla="*/ 45 w 58"/>
                <a:gd name="T3" fmla="*/ 0 h 44"/>
                <a:gd name="T4" fmla="*/ 45 w 58"/>
                <a:gd name="T5" fmla="*/ 0 h 44"/>
                <a:gd name="T6" fmla="*/ 0 w 58"/>
                <a:gd name="T7" fmla="*/ 31 h 44"/>
                <a:gd name="T8" fmla="*/ 56 w 58"/>
                <a:gd name="T9" fmla="*/ 44 h 44"/>
              </a:gdLst>
              <a:ahLst/>
              <a:cxnLst>
                <a:cxn ang="0">
                  <a:pos x="T0" y="T1"/>
                </a:cxn>
                <a:cxn ang="0">
                  <a:pos x="T2" y="T3"/>
                </a:cxn>
                <a:cxn ang="0">
                  <a:pos x="T4" y="T5"/>
                </a:cxn>
                <a:cxn ang="0">
                  <a:pos x="T6" y="T7"/>
                </a:cxn>
                <a:cxn ang="0">
                  <a:pos x="T8" y="T9"/>
                </a:cxn>
              </a:cxnLst>
              <a:rect l="0" t="0" r="r" b="b"/>
              <a:pathLst>
                <a:path w="58" h="44">
                  <a:moveTo>
                    <a:pt x="56" y="44"/>
                  </a:moveTo>
                  <a:cubicBezTo>
                    <a:pt x="58" y="29"/>
                    <a:pt x="54" y="13"/>
                    <a:pt x="45" y="0"/>
                  </a:cubicBezTo>
                  <a:cubicBezTo>
                    <a:pt x="45" y="0"/>
                    <a:pt x="45" y="0"/>
                    <a:pt x="45" y="0"/>
                  </a:cubicBezTo>
                  <a:cubicBezTo>
                    <a:pt x="0" y="31"/>
                    <a:pt x="0" y="31"/>
                    <a:pt x="0" y="31"/>
                  </a:cubicBezTo>
                  <a:cubicBezTo>
                    <a:pt x="56" y="44"/>
                    <a:pt x="56" y="44"/>
                    <a:pt x="56" y="44"/>
                  </a:cubicBezTo>
                  <a:close/>
                </a:path>
              </a:pathLst>
            </a:cu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6">
              <a:extLst>
                <a:ext uri="{FF2B5EF4-FFF2-40B4-BE49-F238E27FC236}">
                  <a16:creationId xmlns:a16="http://schemas.microsoft.com/office/drawing/2014/main" id="{F79E3562-FD1B-4B77-AADE-4197CB09522A}"/>
                </a:ext>
              </a:extLst>
            </p:cNvPr>
            <p:cNvSpPr>
              <a:spLocks/>
            </p:cNvSpPr>
            <p:nvPr/>
          </p:nvSpPr>
          <p:spPr bwMode="auto">
            <a:xfrm>
              <a:off x="4139" y="1398"/>
              <a:ext cx="268" cy="249"/>
            </a:xfrm>
            <a:custGeom>
              <a:avLst/>
              <a:gdLst>
                <a:gd name="T0" fmla="*/ 113 w 113"/>
                <a:gd name="T1" fmla="*/ 56 h 105"/>
                <a:gd name="T2" fmla="*/ 61 w 113"/>
                <a:gd name="T3" fmla="*/ 44 h 105"/>
                <a:gd name="T4" fmla="*/ 30 w 113"/>
                <a:gd name="T5" fmla="*/ 0 h 105"/>
                <a:gd name="T6" fmla="*/ 17 w 113"/>
                <a:gd name="T7" fmla="*/ 75 h 105"/>
                <a:gd name="T8" fmla="*/ 91 w 113"/>
                <a:gd name="T9" fmla="*/ 88 h 105"/>
                <a:gd name="T10" fmla="*/ 113 w 113"/>
                <a:gd name="T11" fmla="*/ 56 h 105"/>
              </a:gdLst>
              <a:ahLst/>
              <a:cxnLst>
                <a:cxn ang="0">
                  <a:pos x="T0" y="T1"/>
                </a:cxn>
                <a:cxn ang="0">
                  <a:pos x="T2" y="T3"/>
                </a:cxn>
                <a:cxn ang="0">
                  <a:pos x="T4" y="T5"/>
                </a:cxn>
                <a:cxn ang="0">
                  <a:pos x="T6" y="T7"/>
                </a:cxn>
                <a:cxn ang="0">
                  <a:pos x="T8" y="T9"/>
                </a:cxn>
                <a:cxn ang="0">
                  <a:pos x="T10" y="T11"/>
                </a:cxn>
              </a:cxnLst>
              <a:rect l="0" t="0" r="r" b="b"/>
              <a:pathLst>
                <a:path w="113" h="105">
                  <a:moveTo>
                    <a:pt x="113" y="56"/>
                  </a:moveTo>
                  <a:cubicBezTo>
                    <a:pt x="61" y="44"/>
                    <a:pt x="61" y="44"/>
                    <a:pt x="61" y="44"/>
                  </a:cubicBezTo>
                  <a:cubicBezTo>
                    <a:pt x="30" y="0"/>
                    <a:pt x="30" y="0"/>
                    <a:pt x="30" y="0"/>
                  </a:cubicBezTo>
                  <a:cubicBezTo>
                    <a:pt x="6" y="17"/>
                    <a:pt x="0" y="50"/>
                    <a:pt x="17" y="75"/>
                  </a:cubicBezTo>
                  <a:cubicBezTo>
                    <a:pt x="34" y="99"/>
                    <a:pt x="67" y="105"/>
                    <a:pt x="91" y="88"/>
                  </a:cubicBezTo>
                  <a:cubicBezTo>
                    <a:pt x="103" y="80"/>
                    <a:pt x="110" y="68"/>
                    <a:pt x="113" y="56"/>
                  </a:cubicBezTo>
                  <a:close/>
                </a:path>
              </a:pathLst>
            </a:custGeom>
            <a:solidFill>
              <a:srgbClr val="00BB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7">
              <a:extLst>
                <a:ext uri="{FF2B5EF4-FFF2-40B4-BE49-F238E27FC236}">
                  <a16:creationId xmlns:a16="http://schemas.microsoft.com/office/drawing/2014/main" id="{FA4ED66A-3558-40F0-8BC9-B2456576F4A7}"/>
                </a:ext>
              </a:extLst>
            </p:cNvPr>
            <p:cNvSpPr>
              <a:spLocks noEditPoints="1"/>
            </p:cNvSpPr>
            <p:nvPr/>
          </p:nvSpPr>
          <p:spPr bwMode="auto">
            <a:xfrm>
              <a:off x="2142" y="2911"/>
              <a:ext cx="565" cy="566"/>
            </a:xfrm>
            <a:custGeom>
              <a:avLst/>
              <a:gdLst>
                <a:gd name="T0" fmla="*/ 237 w 238"/>
                <a:gd name="T1" fmla="*/ 134 h 238"/>
                <a:gd name="T2" fmla="*/ 238 w 238"/>
                <a:gd name="T3" fmla="*/ 119 h 238"/>
                <a:gd name="T4" fmla="*/ 237 w 238"/>
                <a:gd name="T5" fmla="*/ 104 h 238"/>
                <a:gd name="T6" fmla="*/ 219 w 238"/>
                <a:gd name="T7" fmla="*/ 105 h 238"/>
                <a:gd name="T8" fmla="*/ 213 w 238"/>
                <a:gd name="T9" fmla="*/ 80 h 238"/>
                <a:gd name="T10" fmla="*/ 229 w 238"/>
                <a:gd name="T11" fmla="*/ 72 h 238"/>
                <a:gd name="T12" fmla="*/ 214 w 238"/>
                <a:gd name="T13" fmla="*/ 47 h 238"/>
                <a:gd name="T14" fmla="*/ 199 w 238"/>
                <a:gd name="T15" fmla="*/ 57 h 238"/>
                <a:gd name="T16" fmla="*/ 181 w 238"/>
                <a:gd name="T17" fmla="*/ 39 h 238"/>
                <a:gd name="T18" fmla="*/ 191 w 238"/>
                <a:gd name="T19" fmla="*/ 24 h 238"/>
                <a:gd name="T20" fmla="*/ 165 w 238"/>
                <a:gd name="T21" fmla="*/ 9 h 238"/>
                <a:gd name="T22" fmla="*/ 157 w 238"/>
                <a:gd name="T23" fmla="*/ 25 h 238"/>
                <a:gd name="T24" fmla="*/ 132 w 238"/>
                <a:gd name="T25" fmla="*/ 19 h 238"/>
                <a:gd name="T26" fmla="*/ 134 w 238"/>
                <a:gd name="T27" fmla="*/ 1 h 238"/>
                <a:gd name="T28" fmla="*/ 119 w 238"/>
                <a:gd name="T29" fmla="*/ 0 h 238"/>
                <a:gd name="T30" fmla="*/ 104 w 238"/>
                <a:gd name="T31" fmla="*/ 1 h 238"/>
                <a:gd name="T32" fmla="*/ 105 w 238"/>
                <a:gd name="T33" fmla="*/ 19 h 238"/>
                <a:gd name="T34" fmla="*/ 81 w 238"/>
                <a:gd name="T35" fmla="*/ 25 h 238"/>
                <a:gd name="T36" fmla="*/ 73 w 238"/>
                <a:gd name="T37" fmla="*/ 9 h 238"/>
                <a:gd name="T38" fmla="*/ 47 w 238"/>
                <a:gd name="T39" fmla="*/ 24 h 238"/>
                <a:gd name="T40" fmla="*/ 57 w 238"/>
                <a:gd name="T41" fmla="*/ 39 h 238"/>
                <a:gd name="T42" fmla="*/ 39 w 238"/>
                <a:gd name="T43" fmla="*/ 57 h 238"/>
                <a:gd name="T44" fmla="*/ 24 w 238"/>
                <a:gd name="T45" fmla="*/ 47 h 238"/>
                <a:gd name="T46" fmla="*/ 9 w 238"/>
                <a:gd name="T47" fmla="*/ 73 h 238"/>
                <a:gd name="T48" fmla="*/ 25 w 238"/>
                <a:gd name="T49" fmla="*/ 81 h 238"/>
                <a:gd name="T50" fmla="*/ 19 w 238"/>
                <a:gd name="T51" fmla="*/ 106 h 238"/>
                <a:gd name="T52" fmla="*/ 1 w 238"/>
                <a:gd name="T53" fmla="*/ 104 h 238"/>
                <a:gd name="T54" fmla="*/ 0 w 238"/>
                <a:gd name="T55" fmla="*/ 119 h 238"/>
                <a:gd name="T56" fmla="*/ 1 w 238"/>
                <a:gd name="T57" fmla="*/ 134 h 238"/>
                <a:gd name="T58" fmla="*/ 19 w 238"/>
                <a:gd name="T59" fmla="*/ 133 h 238"/>
                <a:gd name="T60" fmla="*/ 26 w 238"/>
                <a:gd name="T61" fmla="*/ 158 h 238"/>
                <a:gd name="T62" fmla="*/ 9 w 238"/>
                <a:gd name="T63" fmla="*/ 166 h 238"/>
                <a:gd name="T64" fmla="*/ 24 w 238"/>
                <a:gd name="T65" fmla="*/ 191 h 238"/>
                <a:gd name="T66" fmla="*/ 39 w 238"/>
                <a:gd name="T67" fmla="*/ 181 h 238"/>
                <a:gd name="T68" fmla="*/ 57 w 238"/>
                <a:gd name="T69" fmla="*/ 199 h 238"/>
                <a:gd name="T70" fmla="*/ 47 w 238"/>
                <a:gd name="T71" fmla="*/ 214 h 238"/>
                <a:gd name="T72" fmla="*/ 73 w 238"/>
                <a:gd name="T73" fmla="*/ 229 h 238"/>
                <a:gd name="T74" fmla="*/ 81 w 238"/>
                <a:gd name="T75" fmla="*/ 213 h 238"/>
                <a:gd name="T76" fmla="*/ 106 w 238"/>
                <a:gd name="T77" fmla="*/ 219 h 238"/>
                <a:gd name="T78" fmla="*/ 105 w 238"/>
                <a:gd name="T79" fmla="*/ 237 h 238"/>
                <a:gd name="T80" fmla="*/ 119 w 238"/>
                <a:gd name="T81" fmla="*/ 238 h 238"/>
                <a:gd name="T82" fmla="*/ 134 w 238"/>
                <a:gd name="T83" fmla="*/ 237 h 238"/>
                <a:gd name="T84" fmla="*/ 133 w 238"/>
                <a:gd name="T85" fmla="*/ 219 h 238"/>
                <a:gd name="T86" fmla="*/ 158 w 238"/>
                <a:gd name="T87" fmla="*/ 212 h 238"/>
                <a:gd name="T88" fmla="*/ 166 w 238"/>
                <a:gd name="T89" fmla="*/ 229 h 238"/>
                <a:gd name="T90" fmla="*/ 191 w 238"/>
                <a:gd name="T91" fmla="*/ 214 h 238"/>
                <a:gd name="T92" fmla="*/ 181 w 238"/>
                <a:gd name="T93" fmla="*/ 199 h 238"/>
                <a:gd name="T94" fmla="*/ 199 w 238"/>
                <a:gd name="T95" fmla="*/ 181 h 238"/>
                <a:gd name="T96" fmla="*/ 214 w 238"/>
                <a:gd name="T97" fmla="*/ 191 h 238"/>
                <a:gd name="T98" fmla="*/ 229 w 238"/>
                <a:gd name="T99" fmla="*/ 165 h 238"/>
                <a:gd name="T100" fmla="*/ 213 w 238"/>
                <a:gd name="T101" fmla="*/ 157 h 238"/>
                <a:gd name="T102" fmla="*/ 219 w 238"/>
                <a:gd name="T103" fmla="*/ 132 h 238"/>
                <a:gd name="T104" fmla="*/ 237 w 238"/>
                <a:gd name="T105" fmla="*/ 134 h 238"/>
                <a:gd name="T106" fmla="*/ 119 w 238"/>
                <a:gd name="T107" fmla="*/ 197 h 238"/>
                <a:gd name="T108" fmla="*/ 41 w 238"/>
                <a:gd name="T109" fmla="*/ 119 h 238"/>
                <a:gd name="T110" fmla="*/ 119 w 238"/>
                <a:gd name="T111" fmla="*/ 41 h 238"/>
                <a:gd name="T112" fmla="*/ 197 w 238"/>
                <a:gd name="T113" fmla="*/ 119 h 238"/>
                <a:gd name="T114" fmla="*/ 119 w 238"/>
                <a:gd name="T115" fmla="*/ 197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38" h="238">
                  <a:moveTo>
                    <a:pt x="237" y="134"/>
                  </a:moveTo>
                  <a:cubicBezTo>
                    <a:pt x="238" y="129"/>
                    <a:pt x="238" y="124"/>
                    <a:pt x="238" y="119"/>
                  </a:cubicBezTo>
                  <a:cubicBezTo>
                    <a:pt x="238" y="114"/>
                    <a:pt x="238" y="109"/>
                    <a:pt x="237" y="104"/>
                  </a:cubicBezTo>
                  <a:cubicBezTo>
                    <a:pt x="219" y="105"/>
                    <a:pt x="219" y="105"/>
                    <a:pt x="219" y="105"/>
                  </a:cubicBezTo>
                  <a:cubicBezTo>
                    <a:pt x="218" y="97"/>
                    <a:pt x="216" y="88"/>
                    <a:pt x="213" y="80"/>
                  </a:cubicBezTo>
                  <a:cubicBezTo>
                    <a:pt x="229" y="72"/>
                    <a:pt x="229" y="72"/>
                    <a:pt x="229" y="72"/>
                  </a:cubicBezTo>
                  <a:cubicBezTo>
                    <a:pt x="225" y="63"/>
                    <a:pt x="220" y="55"/>
                    <a:pt x="214" y="47"/>
                  </a:cubicBezTo>
                  <a:cubicBezTo>
                    <a:pt x="199" y="57"/>
                    <a:pt x="199" y="57"/>
                    <a:pt x="199" y="57"/>
                  </a:cubicBezTo>
                  <a:cubicBezTo>
                    <a:pt x="194" y="50"/>
                    <a:pt x="187" y="44"/>
                    <a:pt x="181" y="39"/>
                  </a:cubicBezTo>
                  <a:cubicBezTo>
                    <a:pt x="191" y="24"/>
                    <a:pt x="191" y="24"/>
                    <a:pt x="191" y="24"/>
                  </a:cubicBezTo>
                  <a:cubicBezTo>
                    <a:pt x="183" y="18"/>
                    <a:pt x="174" y="13"/>
                    <a:pt x="165" y="9"/>
                  </a:cubicBezTo>
                  <a:cubicBezTo>
                    <a:pt x="157" y="25"/>
                    <a:pt x="157" y="25"/>
                    <a:pt x="157" y="25"/>
                  </a:cubicBezTo>
                  <a:cubicBezTo>
                    <a:pt x="149" y="22"/>
                    <a:pt x="141" y="20"/>
                    <a:pt x="132" y="19"/>
                  </a:cubicBezTo>
                  <a:cubicBezTo>
                    <a:pt x="134" y="1"/>
                    <a:pt x="134" y="1"/>
                    <a:pt x="134" y="1"/>
                  </a:cubicBezTo>
                  <a:cubicBezTo>
                    <a:pt x="129" y="0"/>
                    <a:pt x="124" y="0"/>
                    <a:pt x="119" y="0"/>
                  </a:cubicBezTo>
                  <a:cubicBezTo>
                    <a:pt x="114" y="0"/>
                    <a:pt x="109" y="0"/>
                    <a:pt x="104" y="1"/>
                  </a:cubicBezTo>
                  <a:cubicBezTo>
                    <a:pt x="105" y="19"/>
                    <a:pt x="105" y="19"/>
                    <a:pt x="105" y="19"/>
                  </a:cubicBezTo>
                  <a:cubicBezTo>
                    <a:pt x="97" y="20"/>
                    <a:pt x="88" y="22"/>
                    <a:pt x="81" y="25"/>
                  </a:cubicBezTo>
                  <a:cubicBezTo>
                    <a:pt x="73" y="9"/>
                    <a:pt x="73" y="9"/>
                    <a:pt x="73" y="9"/>
                  </a:cubicBezTo>
                  <a:cubicBezTo>
                    <a:pt x="63" y="13"/>
                    <a:pt x="55" y="18"/>
                    <a:pt x="47" y="24"/>
                  </a:cubicBezTo>
                  <a:cubicBezTo>
                    <a:pt x="57" y="39"/>
                    <a:pt x="57" y="39"/>
                    <a:pt x="57" y="39"/>
                  </a:cubicBezTo>
                  <a:cubicBezTo>
                    <a:pt x="50" y="44"/>
                    <a:pt x="44" y="51"/>
                    <a:pt x="39" y="57"/>
                  </a:cubicBezTo>
                  <a:cubicBezTo>
                    <a:pt x="24" y="47"/>
                    <a:pt x="24" y="47"/>
                    <a:pt x="24" y="47"/>
                  </a:cubicBezTo>
                  <a:cubicBezTo>
                    <a:pt x="18" y="55"/>
                    <a:pt x="13" y="64"/>
                    <a:pt x="9" y="73"/>
                  </a:cubicBezTo>
                  <a:cubicBezTo>
                    <a:pt x="25" y="81"/>
                    <a:pt x="25" y="81"/>
                    <a:pt x="25" y="81"/>
                  </a:cubicBezTo>
                  <a:cubicBezTo>
                    <a:pt x="22" y="89"/>
                    <a:pt x="20" y="97"/>
                    <a:pt x="19" y="106"/>
                  </a:cubicBezTo>
                  <a:cubicBezTo>
                    <a:pt x="1" y="104"/>
                    <a:pt x="1" y="104"/>
                    <a:pt x="1" y="104"/>
                  </a:cubicBezTo>
                  <a:cubicBezTo>
                    <a:pt x="0" y="109"/>
                    <a:pt x="0" y="114"/>
                    <a:pt x="0" y="119"/>
                  </a:cubicBezTo>
                  <a:cubicBezTo>
                    <a:pt x="0" y="124"/>
                    <a:pt x="0" y="129"/>
                    <a:pt x="1" y="134"/>
                  </a:cubicBezTo>
                  <a:cubicBezTo>
                    <a:pt x="19" y="133"/>
                    <a:pt x="19" y="133"/>
                    <a:pt x="19" y="133"/>
                  </a:cubicBezTo>
                  <a:cubicBezTo>
                    <a:pt x="20" y="141"/>
                    <a:pt x="22" y="150"/>
                    <a:pt x="26" y="158"/>
                  </a:cubicBezTo>
                  <a:cubicBezTo>
                    <a:pt x="9" y="166"/>
                    <a:pt x="9" y="166"/>
                    <a:pt x="9" y="166"/>
                  </a:cubicBezTo>
                  <a:cubicBezTo>
                    <a:pt x="13" y="175"/>
                    <a:pt x="18" y="183"/>
                    <a:pt x="24" y="191"/>
                  </a:cubicBezTo>
                  <a:cubicBezTo>
                    <a:pt x="39" y="181"/>
                    <a:pt x="39" y="181"/>
                    <a:pt x="39" y="181"/>
                  </a:cubicBezTo>
                  <a:cubicBezTo>
                    <a:pt x="45" y="188"/>
                    <a:pt x="51" y="194"/>
                    <a:pt x="57" y="199"/>
                  </a:cubicBezTo>
                  <a:cubicBezTo>
                    <a:pt x="47" y="214"/>
                    <a:pt x="47" y="214"/>
                    <a:pt x="47" y="214"/>
                  </a:cubicBezTo>
                  <a:cubicBezTo>
                    <a:pt x="55" y="220"/>
                    <a:pt x="64" y="225"/>
                    <a:pt x="73" y="229"/>
                  </a:cubicBezTo>
                  <a:cubicBezTo>
                    <a:pt x="81" y="213"/>
                    <a:pt x="81" y="213"/>
                    <a:pt x="81" y="213"/>
                  </a:cubicBezTo>
                  <a:cubicBezTo>
                    <a:pt x="89" y="216"/>
                    <a:pt x="97" y="218"/>
                    <a:pt x="106" y="219"/>
                  </a:cubicBezTo>
                  <a:cubicBezTo>
                    <a:pt x="105" y="237"/>
                    <a:pt x="105" y="237"/>
                    <a:pt x="105" y="237"/>
                  </a:cubicBezTo>
                  <a:cubicBezTo>
                    <a:pt x="109" y="238"/>
                    <a:pt x="114" y="238"/>
                    <a:pt x="119" y="238"/>
                  </a:cubicBezTo>
                  <a:cubicBezTo>
                    <a:pt x="124" y="238"/>
                    <a:pt x="129" y="238"/>
                    <a:pt x="134" y="237"/>
                  </a:cubicBezTo>
                  <a:cubicBezTo>
                    <a:pt x="133" y="219"/>
                    <a:pt x="133" y="219"/>
                    <a:pt x="133" y="219"/>
                  </a:cubicBezTo>
                  <a:cubicBezTo>
                    <a:pt x="141" y="218"/>
                    <a:pt x="150" y="216"/>
                    <a:pt x="158" y="212"/>
                  </a:cubicBezTo>
                  <a:cubicBezTo>
                    <a:pt x="166" y="229"/>
                    <a:pt x="166" y="229"/>
                    <a:pt x="166" y="229"/>
                  </a:cubicBezTo>
                  <a:cubicBezTo>
                    <a:pt x="175" y="225"/>
                    <a:pt x="183" y="220"/>
                    <a:pt x="191" y="214"/>
                  </a:cubicBezTo>
                  <a:cubicBezTo>
                    <a:pt x="181" y="199"/>
                    <a:pt x="181" y="199"/>
                    <a:pt x="181" y="199"/>
                  </a:cubicBezTo>
                  <a:cubicBezTo>
                    <a:pt x="188" y="194"/>
                    <a:pt x="194" y="187"/>
                    <a:pt x="199" y="181"/>
                  </a:cubicBezTo>
                  <a:cubicBezTo>
                    <a:pt x="214" y="191"/>
                    <a:pt x="214" y="191"/>
                    <a:pt x="214" y="191"/>
                  </a:cubicBezTo>
                  <a:cubicBezTo>
                    <a:pt x="220" y="183"/>
                    <a:pt x="225" y="174"/>
                    <a:pt x="229" y="165"/>
                  </a:cubicBezTo>
                  <a:cubicBezTo>
                    <a:pt x="213" y="157"/>
                    <a:pt x="213" y="157"/>
                    <a:pt x="213" y="157"/>
                  </a:cubicBezTo>
                  <a:cubicBezTo>
                    <a:pt x="216" y="149"/>
                    <a:pt x="218" y="141"/>
                    <a:pt x="219" y="132"/>
                  </a:cubicBezTo>
                  <a:lnTo>
                    <a:pt x="237" y="134"/>
                  </a:lnTo>
                  <a:close/>
                  <a:moveTo>
                    <a:pt x="119" y="197"/>
                  </a:moveTo>
                  <a:cubicBezTo>
                    <a:pt x="76" y="197"/>
                    <a:pt x="41" y="162"/>
                    <a:pt x="41" y="119"/>
                  </a:cubicBezTo>
                  <a:cubicBezTo>
                    <a:pt x="41" y="76"/>
                    <a:pt x="76" y="41"/>
                    <a:pt x="119" y="41"/>
                  </a:cubicBezTo>
                  <a:cubicBezTo>
                    <a:pt x="162" y="41"/>
                    <a:pt x="197" y="76"/>
                    <a:pt x="197" y="119"/>
                  </a:cubicBezTo>
                  <a:cubicBezTo>
                    <a:pt x="197" y="162"/>
                    <a:pt x="162" y="197"/>
                    <a:pt x="119" y="197"/>
                  </a:cubicBezTo>
                  <a:close/>
                </a:path>
              </a:pathLst>
            </a:custGeom>
            <a:solidFill>
              <a:srgbClr val="00BB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8">
              <a:extLst>
                <a:ext uri="{FF2B5EF4-FFF2-40B4-BE49-F238E27FC236}">
                  <a16:creationId xmlns:a16="http://schemas.microsoft.com/office/drawing/2014/main" id="{05916C15-37AE-4405-A81D-19091DE39DD9}"/>
                </a:ext>
              </a:extLst>
            </p:cNvPr>
            <p:cNvSpPr>
              <a:spLocks noEditPoints="1"/>
            </p:cNvSpPr>
            <p:nvPr/>
          </p:nvSpPr>
          <p:spPr bwMode="auto">
            <a:xfrm>
              <a:off x="2287" y="2876"/>
              <a:ext cx="456" cy="458"/>
            </a:xfrm>
            <a:custGeom>
              <a:avLst/>
              <a:gdLst>
                <a:gd name="T0" fmla="*/ 128 w 192"/>
                <a:gd name="T1" fmla="*/ 80 h 193"/>
                <a:gd name="T2" fmla="*/ 162 w 192"/>
                <a:gd name="T3" fmla="*/ 55 h 193"/>
                <a:gd name="T4" fmla="*/ 185 w 192"/>
                <a:gd name="T5" fmla="*/ 44 h 193"/>
                <a:gd name="T6" fmla="*/ 186 w 192"/>
                <a:gd name="T7" fmla="*/ 16 h 193"/>
                <a:gd name="T8" fmla="*/ 174 w 192"/>
                <a:gd name="T9" fmla="*/ 34 h 193"/>
                <a:gd name="T10" fmla="*/ 151 w 192"/>
                <a:gd name="T11" fmla="*/ 22 h 193"/>
                <a:gd name="T12" fmla="*/ 163 w 192"/>
                <a:gd name="T13" fmla="*/ 0 h 193"/>
                <a:gd name="T14" fmla="*/ 140 w 192"/>
                <a:gd name="T15" fmla="*/ 12 h 193"/>
                <a:gd name="T16" fmla="*/ 133 w 192"/>
                <a:gd name="T17" fmla="*/ 36 h 193"/>
                <a:gd name="T18" fmla="*/ 116 w 192"/>
                <a:gd name="T19" fmla="*/ 62 h 193"/>
                <a:gd name="T20" fmla="*/ 50 w 192"/>
                <a:gd name="T21" fmla="*/ 129 h 193"/>
                <a:gd name="T22" fmla="*/ 13 w 192"/>
                <a:gd name="T23" fmla="*/ 151 h 193"/>
                <a:gd name="T24" fmla="*/ 10 w 192"/>
                <a:gd name="T25" fmla="*/ 181 h 193"/>
                <a:gd name="T26" fmla="*/ 42 w 192"/>
                <a:gd name="T27" fmla="*/ 182 h 193"/>
                <a:gd name="T28" fmla="*/ 61 w 192"/>
                <a:gd name="T29" fmla="*/ 151 h 193"/>
                <a:gd name="T30" fmla="*/ 128 w 192"/>
                <a:gd name="T31" fmla="*/ 80 h 193"/>
                <a:gd name="T32" fmla="*/ 17 w 192"/>
                <a:gd name="T33" fmla="*/ 176 h 193"/>
                <a:gd name="T34" fmla="*/ 17 w 192"/>
                <a:gd name="T35" fmla="*/ 159 h 193"/>
                <a:gd name="T36" fmla="*/ 35 w 192"/>
                <a:gd name="T37" fmla="*/ 158 h 193"/>
                <a:gd name="T38" fmla="*/ 35 w 192"/>
                <a:gd name="T39" fmla="*/ 176 h 193"/>
                <a:gd name="T40" fmla="*/ 17 w 192"/>
                <a:gd name="T41" fmla="*/ 176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2" h="193">
                  <a:moveTo>
                    <a:pt x="128" y="80"/>
                  </a:moveTo>
                  <a:cubicBezTo>
                    <a:pt x="136" y="72"/>
                    <a:pt x="153" y="55"/>
                    <a:pt x="162" y="55"/>
                  </a:cubicBezTo>
                  <a:cubicBezTo>
                    <a:pt x="171" y="55"/>
                    <a:pt x="179" y="52"/>
                    <a:pt x="185" y="44"/>
                  </a:cubicBezTo>
                  <a:cubicBezTo>
                    <a:pt x="192" y="35"/>
                    <a:pt x="186" y="16"/>
                    <a:pt x="186" y="16"/>
                  </a:cubicBezTo>
                  <a:cubicBezTo>
                    <a:pt x="174" y="34"/>
                    <a:pt x="174" y="34"/>
                    <a:pt x="174" y="34"/>
                  </a:cubicBezTo>
                  <a:cubicBezTo>
                    <a:pt x="157" y="36"/>
                    <a:pt x="151" y="22"/>
                    <a:pt x="151" y="22"/>
                  </a:cubicBezTo>
                  <a:cubicBezTo>
                    <a:pt x="163" y="0"/>
                    <a:pt x="163" y="0"/>
                    <a:pt x="163" y="0"/>
                  </a:cubicBezTo>
                  <a:cubicBezTo>
                    <a:pt x="163" y="0"/>
                    <a:pt x="149" y="1"/>
                    <a:pt x="140" y="12"/>
                  </a:cubicBezTo>
                  <a:cubicBezTo>
                    <a:pt x="133" y="20"/>
                    <a:pt x="134" y="28"/>
                    <a:pt x="133" y="36"/>
                  </a:cubicBezTo>
                  <a:cubicBezTo>
                    <a:pt x="132" y="44"/>
                    <a:pt x="116" y="62"/>
                    <a:pt x="116" y="62"/>
                  </a:cubicBezTo>
                  <a:cubicBezTo>
                    <a:pt x="116" y="62"/>
                    <a:pt x="64" y="115"/>
                    <a:pt x="50" y="129"/>
                  </a:cubicBezTo>
                  <a:cubicBezTo>
                    <a:pt x="37" y="143"/>
                    <a:pt x="22" y="145"/>
                    <a:pt x="13" y="151"/>
                  </a:cubicBezTo>
                  <a:cubicBezTo>
                    <a:pt x="5" y="156"/>
                    <a:pt x="0" y="170"/>
                    <a:pt x="10" y="181"/>
                  </a:cubicBezTo>
                  <a:cubicBezTo>
                    <a:pt x="21" y="193"/>
                    <a:pt x="34" y="188"/>
                    <a:pt x="42" y="182"/>
                  </a:cubicBezTo>
                  <a:cubicBezTo>
                    <a:pt x="50" y="175"/>
                    <a:pt x="54" y="159"/>
                    <a:pt x="61" y="151"/>
                  </a:cubicBezTo>
                  <a:cubicBezTo>
                    <a:pt x="67" y="145"/>
                    <a:pt x="120" y="89"/>
                    <a:pt x="128" y="80"/>
                  </a:cubicBezTo>
                  <a:close/>
                  <a:moveTo>
                    <a:pt x="17" y="176"/>
                  </a:moveTo>
                  <a:cubicBezTo>
                    <a:pt x="12" y="172"/>
                    <a:pt x="12" y="164"/>
                    <a:pt x="17" y="159"/>
                  </a:cubicBezTo>
                  <a:cubicBezTo>
                    <a:pt x="22" y="153"/>
                    <a:pt x="30" y="153"/>
                    <a:pt x="35" y="158"/>
                  </a:cubicBezTo>
                  <a:cubicBezTo>
                    <a:pt x="40" y="163"/>
                    <a:pt x="40" y="171"/>
                    <a:pt x="35" y="176"/>
                  </a:cubicBezTo>
                  <a:cubicBezTo>
                    <a:pt x="30" y="181"/>
                    <a:pt x="22" y="181"/>
                    <a:pt x="17" y="176"/>
                  </a:cubicBezTo>
                  <a:close/>
                </a:path>
              </a:pathLst>
            </a:custGeom>
            <a:solidFill>
              <a:srgbClr val="0954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9">
              <a:extLst>
                <a:ext uri="{FF2B5EF4-FFF2-40B4-BE49-F238E27FC236}">
                  <a16:creationId xmlns:a16="http://schemas.microsoft.com/office/drawing/2014/main" id="{663CF58D-E621-4AE0-83FA-A3E1D666D8D3}"/>
                </a:ext>
              </a:extLst>
            </p:cNvPr>
            <p:cNvSpPr>
              <a:spLocks/>
            </p:cNvSpPr>
            <p:nvPr/>
          </p:nvSpPr>
          <p:spPr bwMode="auto">
            <a:xfrm>
              <a:off x="2441" y="3028"/>
              <a:ext cx="152" cy="154"/>
            </a:xfrm>
            <a:custGeom>
              <a:avLst/>
              <a:gdLst>
                <a:gd name="T0" fmla="*/ 7 w 64"/>
                <a:gd name="T1" fmla="*/ 64 h 65"/>
                <a:gd name="T2" fmla="*/ 2 w 64"/>
                <a:gd name="T3" fmla="*/ 64 h 65"/>
                <a:gd name="T4" fmla="*/ 1 w 64"/>
                <a:gd name="T5" fmla="*/ 63 h 65"/>
                <a:gd name="T6" fmla="*/ 1 w 64"/>
                <a:gd name="T7" fmla="*/ 59 h 65"/>
                <a:gd name="T8" fmla="*/ 57 w 64"/>
                <a:gd name="T9" fmla="*/ 1 h 65"/>
                <a:gd name="T10" fmla="*/ 61 w 64"/>
                <a:gd name="T11" fmla="*/ 1 h 65"/>
                <a:gd name="T12" fmla="*/ 62 w 64"/>
                <a:gd name="T13" fmla="*/ 2 h 65"/>
                <a:gd name="T14" fmla="*/ 62 w 64"/>
                <a:gd name="T15" fmla="*/ 6 h 65"/>
                <a:gd name="T16" fmla="*/ 7 w 64"/>
                <a:gd name="T17" fmla="*/ 64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 h="65">
                  <a:moveTo>
                    <a:pt x="7" y="64"/>
                  </a:moveTo>
                  <a:cubicBezTo>
                    <a:pt x="5" y="65"/>
                    <a:pt x="4" y="65"/>
                    <a:pt x="2" y="64"/>
                  </a:cubicBezTo>
                  <a:cubicBezTo>
                    <a:pt x="1" y="63"/>
                    <a:pt x="1" y="63"/>
                    <a:pt x="1" y="63"/>
                  </a:cubicBezTo>
                  <a:cubicBezTo>
                    <a:pt x="0" y="62"/>
                    <a:pt x="0" y="60"/>
                    <a:pt x="1" y="59"/>
                  </a:cubicBezTo>
                  <a:cubicBezTo>
                    <a:pt x="57" y="1"/>
                    <a:pt x="57" y="1"/>
                    <a:pt x="57" y="1"/>
                  </a:cubicBezTo>
                  <a:cubicBezTo>
                    <a:pt x="58" y="0"/>
                    <a:pt x="60" y="0"/>
                    <a:pt x="61" y="1"/>
                  </a:cubicBezTo>
                  <a:cubicBezTo>
                    <a:pt x="62" y="2"/>
                    <a:pt x="62" y="2"/>
                    <a:pt x="62" y="2"/>
                  </a:cubicBezTo>
                  <a:cubicBezTo>
                    <a:pt x="64" y="3"/>
                    <a:pt x="64" y="5"/>
                    <a:pt x="62" y="6"/>
                  </a:cubicBezTo>
                  <a:lnTo>
                    <a:pt x="7" y="64"/>
                  </a:lnTo>
                  <a:close/>
                </a:path>
              </a:pathLst>
            </a:custGeom>
            <a:solidFill>
              <a:srgbClr val="00AB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0">
              <a:extLst>
                <a:ext uri="{FF2B5EF4-FFF2-40B4-BE49-F238E27FC236}">
                  <a16:creationId xmlns:a16="http://schemas.microsoft.com/office/drawing/2014/main" id="{E0B2B74E-C446-47EB-BB17-423099C7D5AA}"/>
                </a:ext>
              </a:extLst>
            </p:cNvPr>
            <p:cNvSpPr>
              <a:spLocks/>
            </p:cNvSpPr>
            <p:nvPr/>
          </p:nvSpPr>
          <p:spPr bwMode="auto">
            <a:xfrm>
              <a:off x="2234" y="2928"/>
              <a:ext cx="193" cy="254"/>
            </a:xfrm>
            <a:custGeom>
              <a:avLst/>
              <a:gdLst>
                <a:gd name="T0" fmla="*/ 81 w 81"/>
                <a:gd name="T1" fmla="*/ 79 h 107"/>
                <a:gd name="T2" fmla="*/ 52 w 81"/>
                <a:gd name="T3" fmla="*/ 107 h 107"/>
                <a:gd name="T4" fmla="*/ 29 w 81"/>
                <a:gd name="T5" fmla="*/ 107 h 107"/>
                <a:gd name="T6" fmla="*/ 0 w 81"/>
                <a:gd name="T7" fmla="*/ 79 h 107"/>
                <a:gd name="T8" fmla="*/ 0 w 81"/>
                <a:gd name="T9" fmla="*/ 29 h 107"/>
                <a:gd name="T10" fmla="*/ 29 w 81"/>
                <a:gd name="T11" fmla="*/ 0 h 107"/>
                <a:gd name="T12" fmla="*/ 52 w 81"/>
                <a:gd name="T13" fmla="*/ 0 h 107"/>
                <a:gd name="T14" fmla="*/ 81 w 81"/>
                <a:gd name="T15" fmla="*/ 29 h 107"/>
                <a:gd name="T16" fmla="*/ 81 w 81"/>
                <a:gd name="T17" fmla="*/ 79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107">
                  <a:moveTo>
                    <a:pt x="81" y="79"/>
                  </a:moveTo>
                  <a:cubicBezTo>
                    <a:pt x="81" y="94"/>
                    <a:pt x="68" y="107"/>
                    <a:pt x="52" y="107"/>
                  </a:cubicBezTo>
                  <a:cubicBezTo>
                    <a:pt x="29" y="107"/>
                    <a:pt x="29" y="107"/>
                    <a:pt x="29" y="107"/>
                  </a:cubicBezTo>
                  <a:cubicBezTo>
                    <a:pt x="13" y="107"/>
                    <a:pt x="0" y="94"/>
                    <a:pt x="0" y="79"/>
                  </a:cubicBezTo>
                  <a:cubicBezTo>
                    <a:pt x="0" y="29"/>
                    <a:pt x="0" y="29"/>
                    <a:pt x="0" y="29"/>
                  </a:cubicBezTo>
                  <a:cubicBezTo>
                    <a:pt x="0" y="13"/>
                    <a:pt x="13" y="0"/>
                    <a:pt x="29" y="0"/>
                  </a:cubicBezTo>
                  <a:cubicBezTo>
                    <a:pt x="52" y="0"/>
                    <a:pt x="52" y="0"/>
                    <a:pt x="52" y="0"/>
                  </a:cubicBezTo>
                  <a:cubicBezTo>
                    <a:pt x="68" y="0"/>
                    <a:pt x="81" y="13"/>
                    <a:pt x="81" y="29"/>
                  </a:cubicBezTo>
                  <a:lnTo>
                    <a:pt x="81" y="79"/>
                  </a:lnTo>
                  <a:close/>
                </a:path>
              </a:pathLst>
            </a:cu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1">
              <a:extLst>
                <a:ext uri="{FF2B5EF4-FFF2-40B4-BE49-F238E27FC236}">
                  <a16:creationId xmlns:a16="http://schemas.microsoft.com/office/drawing/2014/main" id="{E0268C7F-5E89-4A32-A4AE-249613C96BA7}"/>
                </a:ext>
              </a:extLst>
            </p:cNvPr>
            <p:cNvSpPr>
              <a:spLocks noChangeArrowheads="1"/>
            </p:cNvSpPr>
            <p:nvPr/>
          </p:nvSpPr>
          <p:spPr bwMode="auto">
            <a:xfrm>
              <a:off x="2318" y="2949"/>
              <a:ext cx="26" cy="6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2">
              <a:extLst>
                <a:ext uri="{FF2B5EF4-FFF2-40B4-BE49-F238E27FC236}">
                  <a16:creationId xmlns:a16="http://schemas.microsoft.com/office/drawing/2014/main" id="{AA4FCA0C-A1C0-4983-9FC4-7BCB639C59AE}"/>
                </a:ext>
              </a:extLst>
            </p:cNvPr>
            <p:cNvSpPr>
              <a:spLocks/>
            </p:cNvSpPr>
            <p:nvPr/>
          </p:nvSpPr>
          <p:spPr bwMode="auto">
            <a:xfrm>
              <a:off x="2327" y="2859"/>
              <a:ext cx="50" cy="62"/>
            </a:xfrm>
            <a:custGeom>
              <a:avLst/>
              <a:gdLst>
                <a:gd name="T0" fmla="*/ 1 w 21"/>
                <a:gd name="T1" fmla="*/ 26 h 26"/>
                <a:gd name="T2" fmla="*/ 1 w 21"/>
                <a:gd name="T3" fmla="*/ 20 h 26"/>
                <a:gd name="T4" fmla="*/ 13 w 21"/>
                <a:gd name="T5" fmla="*/ 13 h 26"/>
                <a:gd name="T6" fmla="*/ 21 w 21"/>
                <a:gd name="T7" fmla="*/ 5 h 26"/>
                <a:gd name="T8" fmla="*/ 21 w 21"/>
                <a:gd name="T9" fmla="*/ 0 h 26"/>
              </a:gdLst>
              <a:ahLst/>
              <a:cxnLst>
                <a:cxn ang="0">
                  <a:pos x="T0" y="T1"/>
                </a:cxn>
                <a:cxn ang="0">
                  <a:pos x="T2" y="T3"/>
                </a:cxn>
                <a:cxn ang="0">
                  <a:pos x="T4" y="T5"/>
                </a:cxn>
                <a:cxn ang="0">
                  <a:pos x="T6" y="T7"/>
                </a:cxn>
                <a:cxn ang="0">
                  <a:pos x="T8" y="T9"/>
                </a:cxn>
              </a:cxnLst>
              <a:rect l="0" t="0" r="r" b="b"/>
              <a:pathLst>
                <a:path w="21" h="26">
                  <a:moveTo>
                    <a:pt x="1" y="26"/>
                  </a:moveTo>
                  <a:cubicBezTo>
                    <a:pt x="1" y="20"/>
                    <a:pt x="1" y="20"/>
                    <a:pt x="1" y="20"/>
                  </a:cubicBezTo>
                  <a:cubicBezTo>
                    <a:pt x="1" y="20"/>
                    <a:pt x="0" y="13"/>
                    <a:pt x="13" y="13"/>
                  </a:cubicBezTo>
                  <a:cubicBezTo>
                    <a:pt x="19" y="13"/>
                    <a:pt x="21" y="11"/>
                    <a:pt x="21" y="5"/>
                  </a:cubicBezTo>
                  <a:cubicBezTo>
                    <a:pt x="21" y="0"/>
                    <a:pt x="21" y="0"/>
                    <a:pt x="21" y="0"/>
                  </a:cubicBezTo>
                </a:path>
              </a:pathLst>
            </a:custGeom>
            <a:noFill/>
            <a:ln w="11113" cap="rnd">
              <a:solidFill>
                <a:srgbClr val="71888B"/>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43">
              <a:extLst>
                <a:ext uri="{FF2B5EF4-FFF2-40B4-BE49-F238E27FC236}">
                  <a16:creationId xmlns:a16="http://schemas.microsoft.com/office/drawing/2014/main" id="{1F5C4C51-4768-4975-B946-FAC8B59DAA57}"/>
                </a:ext>
              </a:extLst>
            </p:cNvPr>
            <p:cNvSpPr>
              <a:spLocks/>
            </p:cNvSpPr>
            <p:nvPr/>
          </p:nvSpPr>
          <p:spPr bwMode="auto">
            <a:xfrm>
              <a:off x="3405" y="2843"/>
              <a:ext cx="539" cy="632"/>
            </a:xfrm>
            <a:custGeom>
              <a:avLst/>
              <a:gdLst>
                <a:gd name="T0" fmla="*/ 227 w 227"/>
                <a:gd name="T1" fmla="*/ 252 h 266"/>
                <a:gd name="T2" fmla="*/ 214 w 227"/>
                <a:gd name="T3" fmla="*/ 266 h 266"/>
                <a:gd name="T4" fmla="*/ 14 w 227"/>
                <a:gd name="T5" fmla="*/ 266 h 266"/>
                <a:gd name="T6" fmla="*/ 0 w 227"/>
                <a:gd name="T7" fmla="*/ 252 h 266"/>
                <a:gd name="T8" fmla="*/ 0 w 227"/>
                <a:gd name="T9" fmla="*/ 13 h 266"/>
                <a:gd name="T10" fmla="*/ 14 w 227"/>
                <a:gd name="T11" fmla="*/ 0 h 266"/>
                <a:gd name="T12" fmla="*/ 214 w 227"/>
                <a:gd name="T13" fmla="*/ 0 h 266"/>
                <a:gd name="T14" fmla="*/ 227 w 227"/>
                <a:gd name="T15" fmla="*/ 13 h 266"/>
                <a:gd name="T16" fmla="*/ 227 w 227"/>
                <a:gd name="T17" fmla="*/ 252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266">
                  <a:moveTo>
                    <a:pt x="227" y="252"/>
                  </a:moveTo>
                  <a:cubicBezTo>
                    <a:pt x="227" y="260"/>
                    <a:pt x="221" y="266"/>
                    <a:pt x="214" y="266"/>
                  </a:cubicBezTo>
                  <a:cubicBezTo>
                    <a:pt x="14" y="266"/>
                    <a:pt x="14" y="266"/>
                    <a:pt x="14" y="266"/>
                  </a:cubicBezTo>
                  <a:cubicBezTo>
                    <a:pt x="6" y="266"/>
                    <a:pt x="0" y="260"/>
                    <a:pt x="0" y="252"/>
                  </a:cubicBezTo>
                  <a:cubicBezTo>
                    <a:pt x="0" y="13"/>
                    <a:pt x="0" y="13"/>
                    <a:pt x="0" y="13"/>
                  </a:cubicBezTo>
                  <a:cubicBezTo>
                    <a:pt x="0" y="6"/>
                    <a:pt x="6" y="0"/>
                    <a:pt x="14" y="0"/>
                  </a:cubicBezTo>
                  <a:cubicBezTo>
                    <a:pt x="214" y="0"/>
                    <a:pt x="214" y="0"/>
                    <a:pt x="214" y="0"/>
                  </a:cubicBezTo>
                  <a:cubicBezTo>
                    <a:pt x="221" y="0"/>
                    <a:pt x="227" y="6"/>
                    <a:pt x="227" y="13"/>
                  </a:cubicBezTo>
                  <a:lnTo>
                    <a:pt x="227" y="252"/>
                  </a:lnTo>
                  <a:close/>
                </a:path>
              </a:pathLst>
            </a:custGeom>
            <a:solidFill>
              <a:srgbClr val="7188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44">
              <a:extLst>
                <a:ext uri="{FF2B5EF4-FFF2-40B4-BE49-F238E27FC236}">
                  <a16:creationId xmlns:a16="http://schemas.microsoft.com/office/drawing/2014/main" id="{F65C8A35-BBEA-46C4-B9E1-8680DCF830F1}"/>
                </a:ext>
              </a:extLst>
            </p:cNvPr>
            <p:cNvSpPr>
              <a:spLocks noChangeArrowheads="1"/>
            </p:cNvSpPr>
            <p:nvPr/>
          </p:nvSpPr>
          <p:spPr bwMode="auto">
            <a:xfrm>
              <a:off x="3436" y="2892"/>
              <a:ext cx="477" cy="5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5">
              <a:extLst>
                <a:ext uri="{FF2B5EF4-FFF2-40B4-BE49-F238E27FC236}">
                  <a16:creationId xmlns:a16="http://schemas.microsoft.com/office/drawing/2014/main" id="{A7970832-8D4E-40F6-AB2A-F97B6A140AA1}"/>
                </a:ext>
              </a:extLst>
            </p:cNvPr>
            <p:cNvSpPr>
              <a:spLocks/>
            </p:cNvSpPr>
            <p:nvPr/>
          </p:nvSpPr>
          <p:spPr bwMode="auto">
            <a:xfrm>
              <a:off x="3643" y="2869"/>
              <a:ext cx="64" cy="7"/>
            </a:xfrm>
            <a:custGeom>
              <a:avLst/>
              <a:gdLst>
                <a:gd name="T0" fmla="*/ 27 w 27"/>
                <a:gd name="T1" fmla="*/ 2 h 3"/>
                <a:gd name="T2" fmla="*/ 26 w 27"/>
                <a:gd name="T3" fmla="*/ 3 h 3"/>
                <a:gd name="T4" fmla="*/ 2 w 27"/>
                <a:gd name="T5" fmla="*/ 3 h 3"/>
                <a:gd name="T6" fmla="*/ 0 w 27"/>
                <a:gd name="T7" fmla="*/ 2 h 3"/>
                <a:gd name="T8" fmla="*/ 0 w 27"/>
                <a:gd name="T9" fmla="*/ 1 h 3"/>
                <a:gd name="T10" fmla="*/ 2 w 27"/>
                <a:gd name="T11" fmla="*/ 0 h 3"/>
                <a:gd name="T12" fmla="*/ 26 w 27"/>
                <a:gd name="T13" fmla="*/ 0 h 3"/>
                <a:gd name="T14" fmla="*/ 27 w 27"/>
                <a:gd name="T15" fmla="*/ 1 h 3"/>
                <a:gd name="T16" fmla="*/ 27 w 27"/>
                <a:gd name="T17"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3">
                  <a:moveTo>
                    <a:pt x="27" y="2"/>
                  </a:moveTo>
                  <a:cubicBezTo>
                    <a:pt x="27" y="3"/>
                    <a:pt x="26" y="3"/>
                    <a:pt x="26" y="3"/>
                  </a:cubicBezTo>
                  <a:cubicBezTo>
                    <a:pt x="2" y="3"/>
                    <a:pt x="2" y="3"/>
                    <a:pt x="2" y="3"/>
                  </a:cubicBezTo>
                  <a:cubicBezTo>
                    <a:pt x="1" y="3"/>
                    <a:pt x="0" y="3"/>
                    <a:pt x="0" y="2"/>
                  </a:cubicBezTo>
                  <a:cubicBezTo>
                    <a:pt x="0" y="1"/>
                    <a:pt x="0" y="1"/>
                    <a:pt x="0" y="1"/>
                  </a:cubicBezTo>
                  <a:cubicBezTo>
                    <a:pt x="0" y="1"/>
                    <a:pt x="1" y="0"/>
                    <a:pt x="2" y="0"/>
                  </a:cubicBezTo>
                  <a:cubicBezTo>
                    <a:pt x="26" y="0"/>
                    <a:pt x="26" y="0"/>
                    <a:pt x="26" y="0"/>
                  </a:cubicBezTo>
                  <a:cubicBezTo>
                    <a:pt x="26" y="0"/>
                    <a:pt x="27" y="1"/>
                    <a:pt x="27" y="1"/>
                  </a:cubicBezTo>
                  <a:lnTo>
                    <a:pt x="27"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Oval 46">
              <a:extLst>
                <a:ext uri="{FF2B5EF4-FFF2-40B4-BE49-F238E27FC236}">
                  <a16:creationId xmlns:a16="http://schemas.microsoft.com/office/drawing/2014/main" id="{78EEF7A7-D5A6-4CA8-87AB-5FE5121489A2}"/>
                </a:ext>
              </a:extLst>
            </p:cNvPr>
            <p:cNvSpPr>
              <a:spLocks noChangeArrowheads="1"/>
            </p:cNvSpPr>
            <p:nvPr/>
          </p:nvSpPr>
          <p:spPr bwMode="auto">
            <a:xfrm>
              <a:off x="3652" y="3410"/>
              <a:ext cx="45" cy="4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47">
              <a:extLst>
                <a:ext uri="{FF2B5EF4-FFF2-40B4-BE49-F238E27FC236}">
                  <a16:creationId xmlns:a16="http://schemas.microsoft.com/office/drawing/2014/main" id="{D148A9D6-0348-46AD-AEB5-C6E703E24267}"/>
                </a:ext>
              </a:extLst>
            </p:cNvPr>
            <p:cNvSpPr>
              <a:spLocks noChangeArrowheads="1"/>
            </p:cNvSpPr>
            <p:nvPr/>
          </p:nvSpPr>
          <p:spPr bwMode="auto">
            <a:xfrm>
              <a:off x="3500" y="3159"/>
              <a:ext cx="60" cy="183"/>
            </a:xfrm>
            <a:prstGeom prst="rect">
              <a:avLst/>
            </a:prstGeom>
            <a:solidFill>
              <a:srgbClr val="00BB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48">
              <a:extLst>
                <a:ext uri="{FF2B5EF4-FFF2-40B4-BE49-F238E27FC236}">
                  <a16:creationId xmlns:a16="http://schemas.microsoft.com/office/drawing/2014/main" id="{26FE1C25-5719-4491-AEEC-97B07EEAA13E}"/>
                </a:ext>
              </a:extLst>
            </p:cNvPr>
            <p:cNvSpPr>
              <a:spLocks noChangeArrowheads="1"/>
            </p:cNvSpPr>
            <p:nvPr/>
          </p:nvSpPr>
          <p:spPr bwMode="auto">
            <a:xfrm>
              <a:off x="3790" y="3159"/>
              <a:ext cx="59" cy="183"/>
            </a:xfrm>
            <a:prstGeom prst="rect">
              <a:avLst/>
            </a:prstGeom>
            <a:solidFill>
              <a:srgbClr val="00BB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49">
              <a:extLst>
                <a:ext uri="{FF2B5EF4-FFF2-40B4-BE49-F238E27FC236}">
                  <a16:creationId xmlns:a16="http://schemas.microsoft.com/office/drawing/2014/main" id="{01449BB8-F790-40CC-9FF1-6CF7BD66169B}"/>
                </a:ext>
              </a:extLst>
            </p:cNvPr>
            <p:cNvSpPr>
              <a:spLocks noChangeArrowheads="1"/>
            </p:cNvSpPr>
            <p:nvPr/>
          </p:nvSpPr>
          <p:spPr bwMode="auto">
            <a:xfrm>
              <a:off x="3598" y="3078"/>
              <a:ext cx="59" cy="264"/>
            </a:xfrm>
            <a:prstGeom prst="rect">
              <a:avLst/>
            </a:prstGeom>
            <a:solidFill>
              <a:srgbClr val="09549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50">
              <a:extLst>
                <a:ext uri="{FF2B5EF4-FFF2-40B4-BE49-F238E27FC236}">
                  <a16:creationId xmlns:a16="http://schemas.microsoft.com/office/drawing/2014/main" id="{529552AE-822F-44E6-8975-65CFFBB72283}"/>
                </a:ext>
              </a:extLst>
            </p:cNvPr>
            <p:cNvSpPr>
              <a:spLocks noChangeArrowheads="1"/>
            </p:cNvSpPr>
            <p:nvPr/>
          </p:nvSpPr>
          <p:spPr bwMode="auto">
            <a:xfrm>
              <a:off x="3695" y="3208"/>
              <a:ext cx="57" cy="134"/>
            </a:xfrm>
            <a:prstGeom prst="rect">
              <a:avLst/>
            </a:prstGeom>
            <a:solidFill>
              <a:srgbClr val="00ABE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1">
              <a:extLst>
                <a:ext uri="{FF2B5EF4-FFF2-40B4-BE49-F238E27FC236}">
                  <a16:creationId xmlns:a16="http://schemas.microsoft.com/office/drawing/2014/main" id="{ED82DBAB-874E-4BE8-AD09-392E9DE13FF5}"/>
                </a:ext>
              </a:extLst>
            </p:cNvPr>
            <p:cNvSpPr>
              <a:spLocks/>
            </p:cNvSpPr>
            <p:nvPr/>
          </p:nvSpPr>
          <p:spPr bwMode="auto">
            <a:xfrm>
              <a:off x="3526" y="3002"/>
              <a:ext cx="300" cy="149"/>
            </a:xfrm>
            <a:custGeom>
              <a:avLst/>
              <a:gdLst>
                <a:gd name="T0" fmla="*/ 5 w 300"/>
                <a:gd name="T1" fmla="*/ 123 h 149"/>
                <a:gd name="T2" fmla="*/ 0 w 300"/>
                <a:gd name="T3" fmla="*/ 119 h 149"/>
                <a:gd name="T4" fmla="*/ 105 w 300"/>
                <a:gd name="T5" fmla="*/ 0 h 149"/>
                <a:gd name="T6" fmla="*/ 207 w 300"/>
                <a:gd name="T7" fmla="*/ 140 h 149"/>
                <a:gd name="T8" fmla="*/ 297 w 300"/>
                <a:gd name="T9" fmla="*/ 35 h 149"/>
                <a:gd name="T10" fmla="*/ 300 w 300"/>
                <a:gd name="T11" fmla="*/ 40 h 149"/>
                <a:gd name="T12" fmla="*/ 205 w 300"/>
                <a:gd name="T13" fmla="*/ 149 h 149"/>
                <a:gd name="T14" fmla="*/ 102 w 300"/>
                <a:gd name="T15" fmla="*/ 9 h 149"/>
                <a:gd name="T16" fmla="*/ 5 w 300"/>
                <a:gd name="T17" fmla="*/ 123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0" h="149">
                  <a:moveTo>
                    <a:pt x="5" y="123"/>
                  </a:moveTo>
                  <a:lnTo>
                    <a:pt x="0" y="119"/>
                  </a:lnTo>
                  <a:lnTo>
                    <a:pt x="105" y="0"/>
                  </a:lnTo>
                  <a:lnTo>
                    <a:pt x="207" y="140"/>
                  </a:lnTo>
                  <a:lnTo>
                    <a:pt x="297" y="35"/>
                  </a:lnTo>
                  <a:lnTo>
                    <a:pt x="300" y="40"/>
                  </a:lnTo>
                  <a:lnTo>
                    <a:pt x="205" y="149"/>
                  </a:lnTo>
                  <a:lnTo>
                    <a:pt x="102" y="9"/>
                  </a:lnTo>
                  <a:lnTo>
                    <a:pt x="5" y="123"/>
                  </a:lnTo>
                  <a:close/>
                </a:path>
              </a:pathLst>
            </a:cu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Oval 52">
              <a:extLst>
                <a:ext uri="{FF2B5EF4-FFF2-40B4-BE49-F238E27FC236}">
                  <a16:creationId xmlns:a16="http://schemas.microsoft.com/office/drawing/2014/main" id="{B9109C67-7EB1-4042-B2AB-B0AE8B7A01DB}"/>
                </a:ext>
              </a:extLst>
            </p:cNvPr>
            <p:cNvSpPr>
              <a:spLocks noChangeArrowheads="1"/>
            </p:cNvSpPr>
            <p:nvPr/>
          </p:nvSpPr>
          <p:spPr bwMode="auto">
            <a:xfrm>
              <a:off x="3807" y="3023"/>
              <a:ext cx="33" cy="33"/>
            </a:xfrm>
            <a:prstGeom prst="ellipse">
              <a:avLst/>
            </a:pr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Oval 53">
              <a:extLst>
                <a:ext uri="{FF2B5EF4-FFF2-40B4-BE49-F238E27FC236}">
                  <a16:creationId xmlns:a16="http://schemas.microsoft.com/office/drawing/2014/main" id="{4E2BE060-994E-4CE5-99B7-D90F31E6FCD0}"/>
                </a:ext>
              </a:extLst>
            </p:cNvPr>
            <p:cNvSpPr>
              <a:spLocks noChangeArrowheads="1"/>
            </p:cNvSpPr>
            <p:nvPr/>
          </p:nvSpPr>
          <p:spPr bwMode="auto">
            <a:xfrm>
              <a:off x="3714" y="3130"/>
              <a:ext cx="33" cy="33"/>
            </a:xfrm>
            <a:prstGeom prst="ellipse">
              <a:avLst/>
            </a:pr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Oval 54">
              <a:extLst>
                <a:ext uri="{FF2B5EF4-FFF2-40B4-BE49-F238E27FC236}">
                  <a16:creationId xmlns:a16="http://schemas.microsoft.com/office/drawing/2014/main" id="{61AC22A7-B0E7-4FDA-A694-F46622FD5294}"/>
                </a:ext>
              </a:extLst>
            </p:cNvPr>
            <p:cNvSpPr>
              <a:spLocks noChangeArrowheads="1"/>
            </p:cNvSpPr>
            <p:nvPr/>
          </p:nvSpPr>
          <p:spPr bwMode="auto">
            <a:xfrm>
              <a:off x="3614" y="2990"/>
              <a:ext cx="33" cy="33"/>
            </a:xfrm>
            <a:prstGeom prst="ellipse">
              <a:avLst/>
            </a:pr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Oval 55">
              <a:extLst>
                <a:ext uri="{FF2B5EF4-FFF2-40B4-BE49-F238E27FC236}">
                  <a16:creationId xmlns:a16="http://schemas.microsoft.com/office/drawing/2014/main" id="{A8619476-799D-4974-880D-182097BAFB45}"/>
                </a:ext>
              </a:extLst>
            </p:cNvPr>
            <p:cNvSpPr>
              <a:spLocks noChangeArrowheads="1"/>
            </p:cNvSpPr>
            <p:nvPr/>
          </p:nvSpPr>
          <p:spPr bwMode="auto">
            <a:xfrm>
              <a:off x="3512" y="3106"/>
              <a:ext cx="33" cy="34"/>
            </a:xfrm>
            <a:prstGeom prst="ellipse">
              <a:avLst/>
            </a:pr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Rectangle 56">
              <a:extLst>
                <a:ext uri="{FF2B5EF4-FFF2-40B4-BE49-F238E27FC236}">
                  <a16:creationId xmlns:a16="http://schemas.microsoft.com/office/drawing/2014/main" id="{9E1FCC85-14C9-469A-82B0-32B216E10B35}"/>
                </a:ext>
              </a:extLst>
            </p:cNvPr>
            <p:cNvSpPr>
              <a:spLocks noChangeArrowheads="1"/>
            </p:cNvSpPr>
            <p:nvPr/>
          </p:nvSpPr>
          <p:spPr bwMode="auto">
            <a:xfrm>
              <a:off x="4593" y="2945"/>
              <a:ext cx="655" cy="492"/>
            </a:xfrm>
            <a:prstGeom prst="rect">
              <a:avLst/>
            </a:prstGeom>
            <a:solidFill>
              <a:srgbClr val="0A487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7">
              <a:extLst>
                <a:ext uri="{FF2B5EF4-FFF2-40B4-BE49-F238E27FC236}">
                  <a16:creationId xmlns:a16="http://schemas.microsoft.com/office/drawing/2014/main" id="{748CEFFA-5BB4-4DC9-8D55-A36D5FAD83F2}"/>
                </a:ext>
              </a:extLst>
            </p:cNvPr>
            <p:cNvSpPr>
              <a:spLocks noEditPoints="1"/>
            </p:cNvSpPr>
            <p:nvPr/>
          </p:nvSpPr>
          <p:spPr bwMode="auto">
            <a:xfrm>
              <a:off x="4809" y="2881"/>
              <a:ext cx="223" cy="87"/>
            </a:xfrm>
            <a:custGeom>
              <a:avLst/>
              <a:gdLst>
                <a:gd name="T0" fmla="*/ 0 w 223"/>
                <a:gd name="T1" fmla="*/ 0 h 87"/>
                <a:gd name="T2" fmla="*/ 0 w 223"/>
                <a:gd name="T3" fmla="*/ 87 h 87"/>
                <a:gd name="T4" fmla="*/ 223 w 223"/>
                <a:gd name="T5" fmla="*/ 87 h 87"/>
                <a:gd name="T6" fmla="*/ 223 w 223"/>
                <a:gd name="T7" fmla="*/ 0 h 87"/>
                <a:gd name="T8" fmla="*/ 0 w 223"/>
                <a:gd name="T9" fmla="*/ 0 h 87"/>
                <a:gd name="T10" fmla="*/ 197 w 223"/>
                <a:gd name="T11" fmla="*/ 68 h 87"/>
                <a:gd name="T12" fmla="*/ 26 w 223"/>
                <a:gd name="T13" fmla="*/ 68 h 87"/>
                <a:gd name="T14" fmla="*/ 26 w 223"/>
                <a:gd name="T15" fmla="*/ 21 h 87"/>
                <a:gd name="T16" fmla="*/ 197 w 223"/>
                <a:gd name="T17" fmla="*/ 21 h 87"/>
                <a:gd name="T18" fmla="*/ 197 w 223"/>
                <a:gd name="T19" fmla="*/ 6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3" h="87">
                  <a:moveTo>
                    <a:pt x="0" y="0"/>
                  </a:moveTo>
                  <a:lnTo>
                    <a:pt x="0" y="87"/>
                  </a:lnTo>
                  <a:lnTo>
                    <a:pt x="223" y="87"/>
                  </a:lnTo>
                  <a:lnTo>
                    <a:pt x="223" y="0"/>
                  </a:lnTo>
                  <a:lnTo>
                    <a:pt x="0" y="0"/>
                  </a:lnTo>
                  <a:close/>
                  <a:moveTo>
                    <a:pt x="197" y="68"/>
                  </a:moveTo>
                  <a:lnTo>
                    <a:pt x="26" y="68"/>
                  </a:lnTo>
                  <a:lnTo>
                    <a:pt x="26" y="21"/>
                  </a:lnTo>
                  <a:lnTo>
                    <a:pt x="197" y="21"/>
                  </a:lnTo>
                  <a:lnTo>
                    <a:pt x="197" y="68"/>
                  </a:lnTo>
                  <a:close/>
                </a:path>
              </a:pathLst>
            </a:cu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8">
              <a:extLst>
                <a:ext uri="{FF2B5EF4-FFF2-40B4-BE49-F238E27FC236}">
                  <a16:creationId xmlns:a16="http://schemas.microsoft.com/office/drawing/2014/main" id="{5540BFE8-7C5A-4853-87E2-C2B5FB9D56DF}"/>
                </a:ext>
              </a:extLst>
            </p:cNvPr>
            <p:cNvSpPr>
              <a:spLocks/>
            </p:cNvSpPr>
            <p:nvPr/>
          </p:nvSpPr>
          <p:spPr bwMode="auto">
            <a:xfrm>
              <a:off x="4593" y="2945"/>
              <a:ext cx="655" cy="311"/>
            </a:xfrm>
            <a:custGeom>
              <a:avLst/>
              <a:gdLst>
                <a:gd name="T0" fmla="*/ 327 w 655"/>
                <a:gd name="T1" fmla="*/ 0 h 311"/>
                <a:gd name="T2" fmla="*/ 0 w 655"/>
                <a:gd name="T3" fmla="*/ 0 h 311"/>
                <a:gd name="T4" fmla="*/ 0 w 655"/>
                <a:gd name="T5" fmla="*/ 88 h 311"/>
                <a:gd name="T6" fmla="*/ 137 w 655"/>
                <a:gd name="T7" fmla="*/ 311 h 311"/>
                <a:gd name="T8" fmla="*/ 327 w 655"/>
                <a:gd name="T9" fmla="*/ 311 h 311"/>
                <a:gd name="T10" fmla="*/ 517 w 655"/>
                <a:gd name="T11" fmla="*/ 311 h 311"/>
                <a:gd name="T12" fmla="*/ 655 w 655"/>
                <a:gd name="T13" fmla="*/ 88 h 311"/>
                <a:gd name="T14" fmla="*/ 655 w 655"/>
                <a:gd name="T15" fmla="*/ 0 h 311"/>
                <a:gd name="T16" fmla="*/ 327 w 655"/>
                <a:gd name="T17" fmla="*/ 0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5" h="311">
                  <a:moveTo>
                    <a:pt x="327" y="0"/>
                  </a:moveTo>
                  <a:lnTo>
                    <a:pt x="0" y="0"/>
                  </a:lnTo>
                  <a:lnTo>
                    <a:pt x="0" y="88"/>
                  </a:lnTo>
                  <a:lnTo>
                    <a:pt x="137" y="311"/>
                  </a:lnTo>
                  <a:lnTo>
                    <a:pt x="327" y="311"/>
                  </a:lnTo>
                  <a:lnTo>
                    <a:pt x="517" y="311"/>
                  </a:lnTo>
                  <a:lnTo>
                    <a:pt x="655" y="88"/>
                  </a:lnTo>
                  <a:lnTo>
                    <a:pt x="655" y="0"/>
                  </a:lnTo>
                  <a:lnTo>
                    <a:pt x="327" y="0"/>
                  </a:lnTo>
                  <a:close/>
                </a:path>
              </a:pathLst>
            </a:custGeom>
            <a:solidFill>
              <a:srgbClr val="0954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59">
              <a:extLst>
                <a:ext uri="{FF2B5EF4-FFF2-40B4-BE49-F238E27FC236}">
                  <a16:creationId xmlns:a16="http://schemas.microsoft.com/office/drawing/2014/main" id="{00800D92-EC12-4AA0-8EE3-BCDA853C02E6}"/>
                </a:ext>
              </a:extLst>
            </p:cNvPr>
            <p:cNvSpPr>
              <a:spLocks noChangeArrowheads="1"/>
            </p:cNvSpPr>
            <p:nvPr/>
          </p:nvSpPr>
          <p:spPr bwMode="auto">
            <a:xfrm>
              <a:off x="4875" y="3242"/>
              <a:ext cx="90" cy="31"/>
            </a:xfrm>
            <a:prstGeom prst="rect">
              <a:avLst/>
            </a:prstGeom>
            <a:solidFill>
              <a:srgbClr val="00BB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60">
              <a:extLst>
                <a:ext uri="{FF2B5EF4-FFF2-40B4-BE49-F238E27FC236}">
                  <a16:creationId xmlns:a16="http://schemas.microsoft.com/office/drawing/2014/main" id="{26643378-F0EE-4947-ABFD-98D7A1AA2F91}"/>
                </a:ext>
              </a:extLst>
            </p:cNvPr>
            <p:cNvSpPr>
              <a:spLocks noChangeArrowheads="1"/>
            </p:cNvSpPr>
            <p:nvPr/>
          </p:nvSpPr>
          <p:spPr bwMode="auto">
            <a:xfrm>
              <a:off x="3662" y="435"/>
              <a:ext cx="14" cy="309"/>
            </a:xfrm>
            <a:prstGeom prst="rect">
              <a:avLst/>
            </a:prstGeom>
            <a:solidFill>
              <a:srgbClr val="FF8E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61">
              <a:extLst>
                <a:ext uri="{FF2B5EF4-FFF2-40B4-BE49-F238E27FC236}">
                  <a16:creationId xmlns:a16="http://schemas.microsoft.com/office/drawing/2014/main" id="{4560C3C1-20E8-4761-8988-3849D907FED9}"/>
                </a:ext>
              </a:extLst>
            </p:cNvPr>
            <p:cNvSpPr>
              <a:spLocks noChangeArrowheads="1"/>
            </p:cNvSpPr>
            <p:nvPr/>
          </p:nvSpPr>
          <p:spPr bwMode="auto">
            <a:xfrm>
              <a:off x="4284" y="744"/>
              <a:ext cx="14" cy="433"/>
            </a:xfrm>
            <a:prstGeom prst="rect">
              <a:avLst/>
            </a:prstGeom>
            <a:solidFill>
              <a:srgbClr val="FF8E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Rectangle 62">
              <a:extLst>
                <a:ext uri="{FF2B5EF4-FFF2-40B4-BE49-F238E27FC236}">
                  <a16:creationId xmlns:a16="http://schemas.microsoft.com/office/drawing/2014/main" id="{BC1CFE64-39ED-4FFC-A8CD-1E5A200F32C0}"/>
                </a:ext>
              </a:extLst>
            </p:cNvPr>
            <p:cNvSpPr>
              <a:spLocks noChangeArrowheads="1"/>
            </p:cNvSpPr>
            <p:nvPr/>
          </p:nvSpPr>
          <p:spPr bwMode="auto">
            <a:xfrm>
              <a:off x="3662" y="744"/>
              <a:ext cx="14" cy="1984"/>
            </a:xfrm>
            <a:prstGeom prst="rect">
              <a:avLst/>
            </a:prstGeom>
            <a:solidFill>
              <a:srgbClr val="FF8E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Rectangle 63">
              <a:extLst>
                <a:ext uri="{FF2B5EF4-FFF2-40B4-BE49-F238E27FC236}">
                  <a16:creationId xmlns:a16="http://schemas.microsoft.com/office/drawing/2014/main" id="{8B4A443B-B195-4A7C-93A7-9D51181A1A70}"/>
                </a:ext>
              </a:extLst>
            </p:cNvPr>
            <p:cNvSpPr>
              <a:spLocks noChangeArrowheads="1"/>
            </p:cNvSpPr>
            <p:nvPr/>
          </p:nvSpPr>
          <p:spPr bwMode="auto">
            <a:xfrm>
              <a:off x="3035" y="744"/>
              <a:ext cx="14" cy="433"/>
            </a:xfrm>
            <a:prstGeom prst="rect">
              <a:avLst/>
            </a:prstGeom>
            <a:solidFill>
              <a:srgbClr val="FF8E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64">
              <a:extLst>
                <a:ext uri="{FF2B5EF4-FFF2-40B4-BE49-F238E27FC236}">
                  <a16:creationId xmlns:a16="http://schemas.microsoft.com/office/drawing/2014/main" id="{639D1004-079C-4E7D-833A-3A91F6468941}"/>
                </a:ext>
              </a:extLst>
            </p:cNvPr>
            <p:cNvSpPr>
              <a:spLocks noChangeArrowheads="1"/>
            </p:cNvSpPr>
            <p:nvPr/>
          </p:nvSpPr>
          <p:spPr bwMode="auto">
            <a:xfrm>
              <a:off x="2408" y="744"/>
              <a:ext cx="14" cy="1984"/>
            </a:xfrm>
            <a:prstGeom prst="rect">
              <a:avLst/>
            </a:prstGeom>
            <a:solidFill>
              <a:srgbClr val="FF8E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65">
              <a:extLst>
                <a:ext uri="{FF2B5EF4-FFF2-40B4-BE49-F238E27FC236}">
                  <a16:creationId xmlns:a16="http://schemas.microsoft.com/office/drawing/2014/main" id="{83D22005-16AF-4CD0-8B76-FDC2C6813D0E}"/>
                </a:ext>
              </a:extLst>
            </p:cNvPr>
            <p:cNvSpPr>
              <a:spLocks noChangeArrowheads="1"/>
            </p:cNvSpPr>
            <p:nvPr/>
          </p:nvSpPr>
          <p:spPr bwMode="auto">
            <a:xfrm>
              <a:off x="4911" y="744"/>
              <a:ext cx="14" cy="1984"/>
            </a:xfrm>
            <a:prstGeom prst="rect">
              <a:avLst/>
            </a:prstGeom>
            <a:solidFill>
              <a:srgbClr val="FF8E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66">
              <a:extLst>
                <a:ext uri="{FF2B5EF4-FFF2-40B4-BE49-F238E27FC236}">
                  <a16:creationId xmlns:a16="http://schemas.microsoft.com/office/drawing/2014/main" id="{1203ECE0-DFBB-4069-B6CD-60395AF3BC19}"/>
                </a:ext>
              </a:extLst>
            </p:cNvPr>
            <p:cNvSpPr>
              <a:spLocks/>
            </p:cNvSpPr>
            <p:nvPr/>
          </p:nvSpPr>
          <p:spPr bwMode="auto">
            <a:xfrm>
              <a:off x="1783" y="737"/>
              <a:ext cx="3759" cy="440"/>
            </a:xfrm>
            <a:custGeom>
              <a:avLst/>
              <a:gdLst>
                <a:gd name="T0" fmla="*/ 3759 w 3759"/>
                <a:gd name="T1" fmla="*/ 440 h 440"/>
                <a:gd name="T2" fmla="*/ 3745 w 3759"/>
                <a:gd name="T3" fmla="*/ 440 h 440"/>
                <a:gd name="T4" fmla="*/ 3745 w 3759"/>
                <a:gd name="T5" fmla="*/ 14 h 440"/>
                <a:gd name="T6" fmla="*/ 14 w 3759"/>
                <a:gd name="T7" fmla="*/ 14 h 440"/>
                <a:gd name="T8" fmla="*/ 14 w 3759"/>
                <a:gd name="T9" fmla="*/ 440 h 440"/>
                <a:gd name="T10" fmla="*/ 0 w 3759"/>
                <a:gd name="T11" fmla="*/ 440 h 440"/>
                <a:gd name="T12" fmla="*/ 0 w 3759"/>
                <a:gd name="T13" fmla="*/ 0 h 440"/>
                <a:gd name="T14" fmla="*/ 3759 w 3759"/>
                <a:gd name="T15" fmla="*/ 0 h 440"/>
                <a:gd name="T16" fmla="*/ 3759 w 3759"/>
                <a:gd name="T17" fmla="*/ 440 h 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59" h="440">
                  <a:moveTo>
                    <a:pt x="3759" y="440"/>
                  </a:moveTo>
                  <a:lnTo>
                    <a:pt x="3745" y="440"/>
                  </a:lnTo>
                  <a:lnTo>
                    <a:pt x="3745" y="14"/>
                  </a:lnTo>
                  <a:lnTo>
                    <a:pt x="14" y="14"/>
                  </a:lnTo>
                  <a:lnTo>
                    <a:pt x="14" y="440"/>
                  </a:lnTo>
                  <a:lnTo>
                    <a:pt x="0" y="440"/>
                  </a:lnTo>
                  <a:lnTo>
                    <a:pt x="0" y="0"/>
                  </a:lnTo>
                  <a:lnTo>
                    <a:pt x="3759" y="0"/>
                  </a:lnTo>
                  <a:lnTo>
                    <a:pt x="3759" y="440"/>
                  </a:lnTo>
                  <a:close/>
                </a:path>
              </a:pathLst>
            </a:cu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Oval 67">
              <a:extLst>
                <a:ext uri="{FF2B5EF4-FFF2-40B4-BE49-F238E27FC236}">
                  <a16:creationId xmlns:a16="http://schemas.microsoft.com/office/drawing/2014/main" id="{3F9572DB-238C-4497-856B-187B373B5977}"/>
                </a:ext>
              </a:extLst>
            </p:cNvPr>
            <p:cNvSpPr>
              <a:spLocks noChangeArrowheads="1"/>
            </p:cNvSpPr>
            <p:nvPr/>
          </p:nvSpPr>
          <p:spPr bwMode="auto">
            <a:xfrm>
              <a:off x="1755" y="1141"/>
              <a:ext cx="69" cy="69"/>
            </a:xfrm>
            <a:prstGeom prst="ellipse">
              <a:avLst/>
            </a:pr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Oval 68">
              <a:extLst>
                <a:ext uri="{FF2B5EF4-FFF2-40B4-BE49-F238E27FC236}">
                  <a16:creationId xmlns:a16="http://schemas.microsoft.com/office/drawing/2014/main" id="{94E037AA-D2AB-4C0C-BC2B-A64A699044AB}"/>
                </a:ext>
              </a:extLst>
            </p:cNvPr>
            <p:cNvSpPr>
              <a:spLocks noChangeArrowheads="1"/>
            </p:cNvSpPr>
            <p:nvPr/>
          </p:nvSpPr>
          <p:spPr bwMode="auto">
            <a:xfrm>
              <a:off x="3009" y="1141"/>
              <a:ext cx="66" cy="69"/>
            </a:xfrm>
            <a:prstGeom prst="ellipse">
              <a:avLst/>
            </a:pr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Oval 69">
              <a:extLst>
                <a:ext uri="{FF2B5EF4-FFF2-40B4-BE49-F238E27FC236}">
                  <a16:creationId xmlns:a16="http://schemas.microsoft.com/office/drawing/2014/main" id="{2FD7B941-166A-4F35-8AA8-97B3493F5502}"/>
                </a:ext>
              </a:extLst>
            </p:cNvPr>
            <p:cNvSpPr>
              <a:spLocks noChangeArrowheads="1"/>
            </p:cNvSpPr>
            <p:nvPr/>
          </p:nvSpPr>
          <p:spPr bwMode="auto">
            <a:xfrm>
              <a:off x="4255" y="1141"/>
              <a:ext cx="69" cy="69"/>
            </a:xfrm>
            <a:prstGeom prst="ellipse">
              <a:avLst/>
            </a:pr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Oval 70">
              <a:extLst>
                <a:ext uri="{FF2B5EF4-FFF2-40B4-BE49-F238E27FC236}">
                  <a16:creationId xmlns:a16="http://schemas.microsoft.com/office/drawing/2014/main" id="{4A0C78A4-B5F3-4061-BE50-AF73D16669E4}"/>
                </a:ext>
              </a:extLst>
            </p:cNvPr>
            <p:cNvSpPr>
              <a:spLocks noChangeArrowheads="1"/>
            </p:cNvSpPr>
            <p:nvPr/>
          </p:nvSpPr>
          <p:spPr bwMode="auto">
            <a:xfrm>
              <a:off x="4880" y="2693"/>
              <a:ext cx="66" cy="69"/>
            </a:xfrm>
            <a:prstGeom prst="ellipse">
              <a:avLst/>
            </a:pr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Oval 71">
              <a:extLst>
                <a:ext uri="{FF2B5EF4-FFF2-40B4-BE49-F238E27FC236}">
                  <a16:creationId xmlns:a16="http://schemas.microsoft.com/office/drawing/2014/main" id="{24274C11-84F9-4EFD-AB2C-BC61AED4918D}"/>
                </a:ext>
              </a:extLst>
            </p:cNvPr>
            <p:cNvSpPr>
              <a:spLocks noChangeArrowheads="1"/>
            </p:cNvSpPr>
            <p:nvPr/>
          </p:nvSpPr>
          <p:spPr bwMode="auto">
            <a:xfrm>
              <a:off x="3633" y="2693"/>
              <a:ext cx="67" cy="69"/>
            </a:xfrm>
            <a:prstGeom prst="ellipse">
              <a:avLst/>
            </a:pr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Oval 72">
              <a:extLst>
                <a:ext uri="{FF2B5EF4-FFF2-40B4-BE49-F238E27FC236}">
                  <a16:creationId xmlns:a16="http://schemas.microsoft.com/office/drawing/2014/main" id="{0A53C3E8-60DC-4298-B0A0-CBFD4DF2C698}"/>
                </a:ext>
              </a:extLst>
            </p:cNvPr>
            <p:cNvSpPr>
              <a:spLocks noChangeArrowheads="1"/>
            </p:cNvSpPr>
            <p:nvPr/>
          </p:nvSpPr>
          <p:spPr bwMode="auto">
            <a:xfrm>
              <a:off x="5500" y="1141"/>
              <a:ext cx="66" cy="69"/>
            </a:xfrm>
            <a:prstGeom prst="ellipse">
              <a:avLst/>
            </a:pr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Oval 73">
              <a:extLst>
                <a:ext uri="{FF2B5EF4-FFF2-40B4-BE49-F238E27FC236}">
                  <a16:creationId xmlns:a16="http://schemas.microsoft.com/office/drawing/2014/main" id="{C6B02AB4-A54C-46C5-B2BD-73B4F1F98362}"/>
                </a:ext>
              </a:extLst>
            </p:cNvPr>
            <p:cNvSpPr>
              <a:spLocks noChangeArrowheads="1"/>
            </p:cNvSpPr>
            <p:nvPr/>
          </p:nvSpPr>
          <p:spPr bwMode="auto">
            <a:xfrm>
              <a:off x="2382" y="2693"/>
              <a:ext cx="66" cy="69"/>
            </a:xfrm>
            <a:prstGeom prst="ellipse">
              <a:avLst/>
            </a:prstGeom>
            <a:solidFill>
              <a:srgbClr val="FF8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74">
              <a:extLst>
                <a:ext uri="{FF2B5EF4-FFF2-40B4-BE49-F238E27FC236}">
                  <a16:creationId xmlns:a16="http://schemas.microsoft.com/office/drawing/2014/main" id="{2B53D622-BA3B-4C09-8A1E-15EE7AA6D045}"/>
                </a:ext>
              </a:extLst>
            </p:cNvPr>
            <p:cNvSpPr>
              <a:spLocks/>
            </p:cNvSpPr>
            <p:nvPr/>
          </p:nvSpPr>
          <p:spPr bwMode="auto">
            <a:xfrm>
              <a:off x="5141" y="1479"/>
              <a:ext cx="297" cy="137"/>
            </a:xfrm>
            <a:custGeom>
              <a:avLst/>
              <a:gdLst>
                <a:gd name="T0" fmla="*/ 297 w 297"/>
                <a:gd name="T1" fmla="*/ 137 h 137"/>
                <a:gd name="T2" fmla="*/ 67 w 297"/>
                <a:gd name="T3" fmla="*/ 137 h 137"/>
                <a:gd name="T4" fmla="*/ 0 w 297"/>
                <a:gd name="T5" fmla="*/ 69 h 137"/>
                <a:gd name="T6" fmla="*/ 67 w 297"/>
                <a:gd name="T7" fmla="*/ 0 h 137"/>
                <a:gd name="T8" fmla="*/ 297 w 297"/>
                <a:gd name="T9" fmla="*/ 0 h 137"/>
                <a:gd name="T10" fmla="*/ 297 w 297"/>
                <a:gd name="T11" fmla="*/ 137 h 137"/>
              </a:gdLst>
              <a:ahLst/>
              <a:cxnLst>
                <a:cxn ang="0">
                  <a:pos x="T0" y="T1"/>
                </a:cxn>
                <a:cxn ang="0">
                  <a:pos x="T2" y="T3"/>
                </a:cxn>
                <a:cxn ang="0">
                  <a:pos x="T4" y="T5"/>
                </a:cxn>
                <a:cxn ang="0">
                  <a:pos x="T6" y="T7"/>
                </a:cxn>
                <a:cxn ang="0">
                  <a:pos x="T8" y="T9"/>
                </a:cxn>
                <a:cxn ang="0">
                  <a:pos x="T10" y="T11"/>
                </a:cxn>
              </a:cxnLst>
              <a:rect l="0" t="0" r="r" b="b"/>
              <a:pathLst>
                <a:path w="297" h="137">
                  <a:moveTo>
                    <a:pt x="297" y="137"/>
                  </a:moveTo>
                  <a:lnTo>
                    <a:pt x="67" y="137"/>
                  </a:lnTo>
                  <a:lnTo>
                    <a:pt x="0" y="69"/>
                  </a:lnTo>
                  <a:lnTo>
                    <a:pt x="67" y="0"/>
                  </a:lnTo>
                  <a:lnTo>
                    <a:pt x="297" y="0"/>
                  </a:lnTo>
                  <a:lnTo>
                    <a:pt x="297" y="137"/>
                  </a:lnTo>
                  <a:close/>
                </a:path>
              </a:pathLst>
            </a:custGeom>
            <a:solidFill>
              <a:srgbClr val="00BB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75">
              <a:extLst>
                <a:ext uri="{FF2B5EF4-FFF2-40B4-BE49-F238E27FC236}">
                  <a16:creationId xmlns:a16="http://schemas.microsoft.com/office/drawing/2014/main" id="{848BEE73-663B-459F-AF1F-7BDD0EB64D7A}"/>
                </a:ext>
              </a:extLst>
            </p:cNvPr>
            <p:cNvSpPr>
              <a:spLocks/>
            </p:cNvSpPr>
            <p:nvPr/>
          </p:nvSpPr>
          <p:spPr bwMode="auto">
            <a:xfrm>
              <a:off x="5443" y="1341"/>
              <a:ext cx="297" cy="138"/>
            </a:xfrm>
            <a:custGeom>
              <a:avLst/>
              <a:gdLst>
                <a:gd name="T0" fmla="*/ 0 w 297"/>
                <a:gd name="T1" fmla="*/ 0 h 138"/>
                <a:gd name="T2" fmla="*/ 230 w 297"/>
                <a:gd name="T3" fmla="*/ 0 h 138"/>
                <a:gd name="T4" fmla="*/ 297 w 297"/>
                <a:gd name="T5" fmla="*/ 69 h 138"/>
                <a:gd name="T6" fmla="*/ 230 w 297"/>
                <a:gd name="T7" fmla="*/ 138 h 138"/>
                <a:gd name="T8" fmla="*/ 0 w 297"/>
                <a:gd name="T9" fmla="*/ 138 h 138"/>
                <a:gd name="T10" fmla="*/ 0 w 297"/>
                <a:gd name="T11" fmla="*/ 0 h 138"/>
              </a:gdLst>
              <a:ahLst/>
              <a:cxnLst>
                <a:cxn ang="0">
                  <a:pos x="T0" y="T1"/>
                </a:cxn>
                <a:cxn ang="0">
                  <a:pos x="T2" y="T3"/>
                </a:cxn>
                <a:cxn ang="0">
                  <a:pos x="T4" y="T5"/>
                </a:cxn>
                <a:cxn ang="0">
                  <a:pos x="T6" y="T7"/>
                </a:cxn>
                <a:cxn ang="0">
                  <a:pos x="T8" y="T9"/>
                </a:cxn>
                <a:cxn ang="0">
                  <a:pos x="T10" y="T11"/>
                </a:cxn>
              </a:cxnLst>
              <a:rect l="0" t="0" r="r" b="b"/>
              <a:pathLst>
                <a:path w="297" h="138">
                  <a:moveTo>
                    <a:pt x="0" y="0"/>
                  </a:moveTo>
                  <a:lnTo>
                    <a:pt x="230" y="0"/>
                  </a:lnTo>
                  <a:lnTo>
                    <a:pt x="297" y="69"/>
                  </a:lnTo>
                  <a:lnTo>
                    <a:pt x="230" y="138"/>
                  </a:lnTo>
                  <a:lnTo>
                    <a:pt x="0" y="138"/>
                  </a:lnTo>
                  <a:lnTo>
                    <a:pt x="0" y="0"/>
                  </a:lnTo>
                  <a:close/>
                </a:path>
              </a:pathLst>
            </a:custGeom>
            <a:solidFill>
              <a:srgbClr val="FF604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76">
              <a:extLst>
                <a:ext uri="{FF2B5EF4-FFF2-40B4-BE49-F238E27FC236}">
                  <a16:creationId xmlns:a16="http://schemas.microsoft.com/office/drawing/2014/main" id="{25FCB13E-9221-47EC-9786-013AC72839AD}"/>
                </a:ext>
              </a:extLst>
            </p:cNvPr>
            <p:cNvSpPr>
              <a:spLocks/>
            </p:cNvSpPr>
            <p:nvPr/>
          </p:nvSpPr>
          <p:spPr bwMode="auto">
            <a:xfrm>
              <a:off x="5443" y="1614"/>
              <a:ext cx="299" cy="138"/>
            </a:xfrm>
            <a:custGeom>
              <a:avLst/>
              <a:gdLst>
                <a:gd name="T0" fmla="*/ 0 w 299"/>
                <a:gd name="T1" fmla="*/ 0 h 138"/>
                <a:gd name="T2" fmla="*/ 230 w 299"/>
                <a:gd name="T3" fmla="*/ 0 h 138"/>
                <a:gd name="T4" fmla="*/ 299 w 299"/>
                <a:gd name="T5" fmla="*/ 69 h 138"/>
                <a:gd name="T6" fmla="*/ 230 w 299"/>
                <a:gd name="T7" fmla="*/ 138 h 138"/>
                <a:gd name="T8" fmla="*/ 0 w 299"/>
                <a:gd name="T9" fmla="*/ 138 h 138"/>
                <a:gd name="T10" fmla="*/ 0 w 299"/>
                <a:gd name="T11" fmla="*/ 0 h 138"/>
              </a:gdLst>
              <a:ahLst/>
              <a:cxnLst>
                <a:cxn ang="0">
                  <a:pos x="T0" y="T1"/>
                </a:cxn>
                <a:cxn ang="0">
                  <a:pos x="T2" y="T3"/>
                </a:cxn>
                <a:cxn ang="0">
                  <a:pos x="T4" y="T5"/>
                </a:cxn>
                <a:cxn ang="0">
                  <a:pos x="T6" y="T7"/>
                </a:cxn>
                <a:cxn ang="0">
                  <a:pos x="T8" y="T9"/>
                </a:cxn>
                <a:cxn ang="0">
                  <a:pos x="T10" y="T11"/>
                </a:cxn>
              </a:cxnLst>
              <a:rect l="0" t="0" r="r" b="b"/>
              <a:pathLst>
                <a:path w="299" h="138">
                  <a:moveTo>
                    <a:pt x="0" y="0"/>
                  </a:moveTo>
                  <a:lnTo>
                    <a:pt x="230" y="0"/>
                  </a:lnTo>
                  <a:lnTo>
                    <a:pt x="299" y="69"/>
                  </a:lnTo>
                  <a:lnTo>
                    <a:pt x="230" y="138"/>
                  </a:lnTo>
                  <a:lnTo>
                    <a:pt x="0" y="138"/>
                  </a:lnTo>
                  <a:lnTo>
                    <a:pt x="0" y="0"/>
                  </a:lnTo>
                  <a:close/>
                </a:path>
              </a:pathLst>
            </a:custGeom>
            <a:solidFill>
              <a:srgbClr val="0954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77">
              <a:extLst>
                <a:ext uri="{FF2B5EF4-FFF2-40B4-BE49-F238E27FC236}">
                  <a16:creationId xmlns:a16="http://schemas.microsoft.com/office/drawing/2014/main" id="{EA321CFC-A5A0-47BE-A42E-B04EBC433569}"/>
                </a:ext>
              </a:extLst>
            </p:cNvPr>
            <p:cNvSpPr>
              <a:spLocks noChangeArrowheads="1"/>
            </p:cNvSpPr>
            <p:nvPr/>
          </p:nvSpPr>
          <p:spPr bwMode="auto">
            <a:xfrm>
              <a:off x="5421" y="1305"/>
              <a:ext cx="38" cy="604"/>
            </a:xfrm>
            <a:prstGeom prst="rect">
              <a:avLst/>
            </a:prstGeom>
            <a:solidFill>
              <a:srgbClr val="80561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0" name="Grupo 79">
            <a:extLst>
              <a:ext uri="{FF2B5EF4-FFF2-40B4-BE49-F238E27FC236}">
                <a16:creationId xmlns:a16="http://schemas.microsoft.com/office/drawing/2014/main" id="{E8F21425-FB0A-4BC1-8C55-D890657FB8F4}"/>
              </a:ext>
            </a:extLst>
          </p:cNvPr>
          <p:cNvGrpSpPr/>
          <p:nvPr/>
        </p:nvGrpSpPr>
        <p:grpSpPr>
          <a:xfrm>
            <a:off x="1766705" y="3063060"/>
            <a:ext cx="2173652" cy="1034288"/>
            <a:chOff x="2318552" y="394294"/>
            <a:chExt cx="2173652" cy="1034288"/>
          </a:xfrm>
        </p:grpSpPr>
        <p:sp>
          <p:nvSpPr>
            <p:cNvPr id="81" name="CuadroTexto 80">
              <a:extLst>
                <a:ext uri="{FF2B5EF4-FFF2-40B4-BE49-F238E27FC236}">
                  <a16:creationId xmlns:a16="http://schemas.microsoft.com/office/drawing/2014/main" id="{AF59B19A-6F12-4094-896A-874FBB889F7E}"/>
                </a:ext>
              </a:extLst>
            </p:cNvPr>
            <p:cNvSpPr txBox="1"/>
            <p:nvPr/>
          </p:nvSpPr>
          <p:spPr>
            <a:xfrm>
              <a:off x="2863437" y="394294"/>
              <a:ext cx="1034549" cy="381934"/>
            </a:xfrm>
            <a:prstGeom prst="rect">
              <a:avLst/>
            </a:prstGeom>
            <a:noFill/>
          </p:spPr>
          <p:txBody>
            <a:bodyPr wrap="square" rtlCol="0">
              <a:spAutoFit/>
            </a:bodyPr>
            <a:lstStyle/>
            <a:p>
              <a:pPr algn="ctr"/>
              <a:r>
                <a:rPr lang="es-MX" b="1" dirty="0">
                  <a:solidFill>
                    <a:schemeClr val="bg1"/>
                  </a:solidFill>
                </a:rPr>
                <a:t>TITLE</a:t>
              </a:r>
              <a:endParaRPr lang="en-US" b="1" dirty="0">
                <a:solidFill>
                  <a:schemeClr val="bg1"/>
                </a:solidFill>
              </a:endParaRPr>
            </a:p>
          </p:txBody>
        </p:sp>
        <p:sp>
          <p:nvSpPr>
            <p:cNvPr id="82" name="CuadroTexto 81">
              <a:extLst>
                <a:ext uri="{FF2B5EF4-FFF2-40B4-BE49-F238E27FC236}">
                  <a16:creationId xmlns:a16="http://schemas.microsoft.com/office/drawing/2014/main" id="{F2D785DE-B6AC-4360-8866-B22336B066F0}"/>
                </a:ext>
              </a:extLst>
            </p:cNvPr>
            <p:cNvSpPr txBox="1"/>
            <p:nvPr/>
          </p:nvSpPr>
          <p:spPr>
            <a:xfrm>
              <a:off x="2318552" y="782251"/>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83" name="Conector recto 82">
              <a:extLst>
                <a:ext uri="{FF2B5EF4-FFF2-40B4-BE49-F238E27FC236}">
                  <a16:creationId xmlns:a16="http://schemas.microsoft.com/office/drawing/2014/main" id="{6A23B96D-0278-4F23-97A2-14D76A91972D}"/>
                </a:ext>
              </a:extLst>
            </p:cNvPr>
            <p:cNvCxnSpPr>
              <a:cxnSpLocks/>
            </p:cNvCxnSpPr>
            <p:nvPr/>
          </p:nvCxnSpPr>
          <p:spPr>
            <a:xfrm flipH="1">
              <a:off x="2867967" y="77106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4" name="Grupo 83">
            <a:extLst>
              <a:ext uri="{FF2B5EF4-FFF2-40B4-BE49-F238E27FC236}">
                <a16:creationId xmlns:a16="http://schemas.microsoft.com/office/drawing/2014/main" id="{837DEF95-4885-4494-8866-1511049A0280}"/>
              </a:ext>
            </a:extLst>
          </p:cNvPr>
          <p:cNvGrpSpPr/>
          <p:nvPr/>
        </p:nvGrpSpPr>
        <p:grpSpPr>
          <a:xfrm>
            <a:off x="3729468" y="3024198"/>
            <a:ext cx="2173652" cy="1034288"/>
            <a:chOff x="2318552" y="394294"/>
            <a:chExt cx="2173652" cy="1034288"/>
          </a:xfrm>
        </p:grpSpPr>
        <p:sp>
          <p:nvSpPr>
            <p:cNvPr id="85" name="CuadroTexto 84">
              <a:extLst>
                <a:ext uri="{FF2B5EF4-FFF2-40B4-BE49-F238E27FC236}">
                  <a16:creationId xmlns:a16="http://schemas.microsoft.com/office/drawing/2014/main" id="{6E64B737-55C8-4989-97AC-53A81C78E660}"/>
                </a:ext>
              </a:extLst>
            </p:cNvPr>
            <p:cNvSpPr txBox="1"/>
            <p:nvPr/>
          </p:nvSpPr>
          <p:spPr>
            <a:xfrm>
              <a:off x="2863437" y="394294"/>
              <a:ext cx="1034549" cy="369332"/>
            </a:xfrm>
            <a:prstGeom prst="rect">
              <a:avLst/>
            </a:prstGeom>
            <a:noFill/>
          </p:spPr>
          <p:txBody>
            <a:bodyPr wrap="square" rtlCol="0">
              <a:spAutoFit/>
            </a:bodyPr>
            <a:lstStyle/>
            <a:p>
              <a:pPr algn="ctr"/>
              <a:r>
                <a:rPr lang="es-MX" b="1" dirty="0">
                  <a:solidFill>
                    <a:schemeClr val="bg1"/>
                  </a:solidFill>
                </a:rPr>
                <a:t>TITLE</a:t>
              </a:r>
              <a:endParaRPr lang="en-US" b="1" dirty="0">
                <a:solidFill>
                  <a:schemeClr val="bg1"/>
                </a:solidFill>
              </a:endParaRPr>
            </a:p>
          </p:txBody>
        </p:sp>
        <p:sp>
          <p:nvSpPr>
            <p:cNvPr id="86" name="CuadroTexto 85">
              <a:extLst>
                <a:ext uri="{FF2B5EF4-FFF2-40B4-BE49-F238E27FC236}">
                  <a16:creationId xmlns:a16="http://schemas.microsoft.com/office/drawing/2014/main" id="{21DF826A-A65F-4625-AAF7-A14225580E46}"/>
                </a:ext>
              </a:extLst>
            </p:cNvPr>
            <p:cNvSpPr txBox="1"/>
            <p:nvPr/>
          </p:nvSpPr>
          <p:spPr>
            <a:xfrm>
              <a:off x="2318552" y="782251"/>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87" name="Conector recto 86">
              <a:extLst>
                <a:ext uri="{FF2B5EF4-FFF2-40B4-BE49-F238E27FC236}">
                  <a16:creationId xmlns:a16="http://schemas.microsoft.com/office/drawing/2014/main" id="{92DEF895-FE23-46CB-87FD-8357B8B6808E}"/>
                </a:ext>
              </a:extLst>
            </p:cNvPr>
            <p:cNvCxnSpPr>
              <a:cxnSpLocks/>
            </p:cNvCxnSpPr>
            <p:nvPr/>
          </p:nvCxnSpPr>
          <p:spPr>
            <a:xfrm flipH="1">
              <a:off x="2867967" y="77106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8" name="Grupo 87">
            <a:extLst>
              <a:ext uri="{FF2B5EF4-FFF2-40B4-BE49-F238E27FC236}">
                <a16:creationId xmlns:a16="http://schemas.microsoft.com/office/drawing/2014/main" id="{8043D829-A0FB-4BD5-9AC9-231C84415E17}"/>
              </a:ext>
            </a:extLst>
          </p:cNvPr>
          <p:cNvGrpSpPr/>
          <p:nvPr/>
        </p:nvGrpSpPr>
        <p:grpSpPr>
          <a:xfrm>
            <a:off x="5767388" y="3043185"/>
            <a:ext cx="2173652" cy="1034288"/>
            <a:chOff x="2318552" y="394294"/>
            <a:chExt cx="2173652" cy="1034288"/>
          </a:xfrm>
        </p:grpSpPr>
        <p:sp>
          <p:nvSpPr>
            <p:cNvPr id="89" name="CuadroTexto 88">
              <a:extLst>
                <a:ext uri="{FF2B5EF4-FFF2-40B4-BE49-F238E27FC236}">
                  <a16:creationId xmlns:a16="http://schemas.microsoft.com/office/drawing/2014/main" id="{ED6C7466-CFAD-43D5-ADE8-55B954941AD6}"/>
                </a:ext>
              </a:extLst>
            </p:cNvPr>
            <p:cNvSpPr txBox="1"/>
            <p:nvPr/>
          </p:nvSpPr>
          <p:spPr>
            <a:xfrm>
              <a:off x="2863437" y="394294"/>
              <a:ext cx="1034549" cy="369332"/>
            </a:xfrm>
            <a:prstGeom prst="rect">
              <a:avLst/>
            </a:prstGeom>
            <a:noFill/>
          </p:spPr>
          <p:txBody>
            <a:bodyPr wrap="square" rtlCol="0">
              <a:spAutoFit/>
            </a:bodyPr>
            <a:lstStyle/>
            <a:p>
              <a:pPr algn="ctr"/>
              <a:r>
                <a:rPr lang="es-MX" b="1" dirty="0">
                  <a:solidFill>
                    <a:schemeClr val="bg1"/>
                  </a:solidFill>
                </a:rPr>
                <a:t>TITLE</a:t>
              </a:r>
              <a:endParaRPr lang="en-US" b="1" dirty="0">
                <a:solidFill>
                  <a:schemeClr val="bg1"/>
                </a:solidFill>
              </a:endParaRPr>
            </a:p>
          </p:txBody>
        </p:sp>
        <p:sp>
          <p:nvSpPr>
            <p:cNvPr id="90" name="CuadroTexto 89">
              <a:extLst>
                <a:ext uri="{FF2B5EF4-FFF2-40B4-BE49-F238E27FC236}">
                  <a16:creationId xmlns:a16="http://schemas.microsoft.com/office/drawing/2014/main" id="{526746F3-52B3-4C81-8377-7CBF9165A7BF}"/>
                </a:ext>
              </a:extLst>
            </p:cNvPr>
            <p:cNvSpPr txBox="1"/>
            <p:nvPr/>
          </p:nvSpPr>
          <p:spPr>
            <a:xfrm>
              <a:off x="2318552" y="782251"/>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91" name="Conector recto 90">
              <a:extLst>
                <a:ext uri="{FF2B5EF4-FFF2-40B4-BE49-F238E27FC236}">
                  <a16:creationId xmlns:a16="http://schemas.microsoft.com/office/drawing/2014/main" id="{2565137B-7CF0-4EAC-8957-BFDA28B641E7}"/>
                </a:ext>
              </a:extLst>
            </p:cNvPr>
            <p:cNvCxnSpPr>
              <a:cxnSpLocks/>
            </p:cNvCxnSpPr>
            <p:nvPr/>
          </p:nvCxnSpPr>
          <p:spPr>
            <a:xfrm flipH="1">
              <a:off x="2867967" y="77106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92" name="Grupo 91">
            <a:extLst>
              <a:ext uri="{FF2B5EF4-FFF2-40B4-BE49-F238E27FC236}">
                <a16:creationId xmlns:a16="http://schemas.microsoft.com/office/drawing/2014/main" id="{B50A91EC-025E-47FB-ABE6-35D0A947F593}"/>
              </a:ext>
            </a:extLst>
          </p:cNvPr>
          <p:cNvGrpSpPr/>
          <p:nvPr/>
        </p:nvGrpSpPr>
        <p:grpSpPr>
          <a:xfrm>
            <a:off x="7689851" y="3006290"/>
            <a:ext cx="2173652" cy="1034288"/>
            <a:chOff x="2318552" y="394294"/>
            <a:chExt cx="2173652" cy="1034288"/>
          </a:xfrm>
        </p:grpSpPr>
        <p:sp>
          <p:nvSpPr>
            <p:cNvPr id="93" name="CuadroTexto 92">
              <a:extLst>
                <a:ext uri="{FF2B5EF4-FFF2-40B4-BE49-F238E27FC236}">
                  <a16:creationId xmlns:a16="http://schemas.microsoft.com/office/drawing/2014/main" id="{251FE3A6-40D6-4318-BCB2-0ABDB5B4B701}"/>
                </a:ext>
              </a:extLst>
            </p:cNvPr>
            <p:cNvSpPr txBox="1"/>
            <p:nvPr/>
          </p:nvSpPr>
          <p:spPr>
            <a:xfrm>
              <a:off x="2863437" y="394294"/>
              <a:ext cx="1034549" cy="369332"/>
            </a:xfrm>
            <a:prstGeom prst="rect">
              <a:avLst/>
            </a:prstGeom>
            <a:noFill/>
          </p:spPr>
          <p:txBody>
            <a:bodyPr wrap="square" rtlCol="0">
              <a:spAutoFit/>
            </a:bodyPr>
            <a:lstStyle/>
            <a:p>
              <a:pPr algn="ctr"/>
              <a:r>
                <a:rPr lang="es-MX" b="1" dirty="0">
                  <a:solidFill>
                    <a:schemeClr val="bg1"/>
                  </a:solidFill>
                </a:rPr>
                <a:t>TITLE</a:t>
              </a:r>
              <a:endParaRPr lang="en-US" b="1" dirty="0">
                <a:solidFill>
                  <a:schemeClr val="bg1"/>
                </a:solidFill>
              </a:endParaRPr>
            </a:p>
          </p:txBody>
        </p:sp>
        <p:sp>
          <p:nvSpPr>
            <p:cNvPr id="94" name="CuadroTexto 93">
              <a:extLst>
                <a:ext uri="{FF2B5EF4-FFF2-40B4-BE49-F238E27FC236}">
                  <a16:creationId xmlns:a16="http://schemas.microsoft.com/office/drawing/2014/main" id="{23392773-DABD-4333-B951-A1ABE153C6C1}"/>
                </a:ext>
              </a:extLst>
            </p:cNvPr>
            <p:cNvSpPr txBox="1"/>
            <p:nvPr/>
          </p:nvSpPr>
          <p:spPr>
            <a:xfrm>
              <a:off x="2318552" y="782251"/>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95" name="Conector recto 94">
              <a:extLst>
                <a:ext uri="{FF2B5EF4-FFF2-40B4-BE49-F238E27FC236}">
                  <a16:creationId xmlns:a16="http://schemas.microsoft.com/office/drawing/2014/main" id="{7261A030-4A62-4EDD-869E-F3B6825BD6DE}"/>
                </a:ext>
              </a:extLst>
            </p:cNvPr>
            <p:cNvCxnSpPr>
              <a:cxnSpLocks/>
            </p:cNvCxnSpPr>
            <p:nvPr/>
          </p:nvCxnSpPr>
          <p:spPr>
            <a:xfrm flipH="1">
              <a:off x="2867967" y="77106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96" name="Grupo 95">
            <a:extLst>
              <a:ext uri="{FF2B5EF4-FFF2-40B4-BE49-F238E27FC236}">
                <a16:creationId xmlns:a16="http://schemas.microsoft.com/office/drawing/2014/main" id="{D74EEE0C-62D9-4F29-A68A-227674877E3A}"/>
              </a:ext>
            </a:extLst>
          </p:cNvPr>
          <p:cNvGrpSpPr/>
          <p:nvPr/>
        </p:nvGrpSpPr>
        <p:grpSpPr>
          <a:xfrm>
            <a:off x="2853531" y="5589977"/>
            <a:ext cx="2173652" cy="1034288"/>
            <a:chOff x="2318552" y="394294"/>
            <a:chExt cx="2173652" cy="1034288"/>
          </a:xfrm>
        </p:grpSpPr>
        <p:sp>
          <p:nvSpPr>
            <p:cNvPr id="97" name="CuadroTexto 96">
              <a:extLst>
                <a:ext uri="{FF2B5EF4-FFF2-40B4-BE49-F238E27FC236}">
                  <a16:creationId xmlns:a16="http://schemas.microsoft.com/office/drawing/2014/main" id="{32DA493E-57D0-46ED-8569-13F7BEE551DF}"/>
                </a:ext>
              </a:extLst>
            </p:cNvPr>
            <p:cNvSpPr txBox="1"/>
            <p:nvPr/>
          </p:nvSpPr>
          <p:spPr>
            <a:xfrm>
              <a:off x="2863437" y="394294"/>
              <a:ext cx="1034549" cy="381934"/>
            </a:xfrm>
            <a:prstGeom prst="rect">
              <a:avLst/>
            </a:prstGeom>
            <a:noFill/>
          </p:spPr>
          <p:txBody>
            <a:bodyPr wrap="square" rtlCol="0">
              <a:spAutoFit/>
            </a:bodyPr>
            <a:lstStyle/>
            <a:p>
              <a:pPr algn="ctr"/>
              <a:r>
                <a:rPr lang="es-MX" b="1" dirty="0">
                  <a:solidFill>
                    <a:schemeClr val="bg1"/>
                  </a:solidFill>
                </a:rPr>
                <a:t>TITLE</a:t>
              </a:r>
              <a:endParaRPr lang="en-US" b="1" dirty="0">
                <a:solidFill>
                  <a:schemeClr val="bg1"/>
                </a:solidFill>
              </a:endParaRPr>
            </a:p>
          </p:txBody>
        </p:sp>
        <p:sp>
          <p:nvSpPr>
            <p:cNvPr id="98" name="CuadroTexto 97">
              <a:extLst>
                <a:ext uri="{FF2B5EF4-FFF2-40B4-BE49-F238E27FC236}">
                  <a16:creationId xmlns:a16="http://schemas.microsoft.com/office/drawing/2014/main" id="{5BCC937D-BA8A-400C-9075-6F07DD57B9D6}"/>
                </a:ext>
              </a:extLst>
            </p:cNvPr>
            <p:cNvSpPr txBox="1"/>
            <p:nvPr/>
          </p:nvSpPr>
          <p:spPr>
            <a:xfrm>
              <a:off x="2318552" y="782251"/>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99" name="Conector recto 98">
              <a:extLst>
                <a:ext uri="{FF2B5EF4-FFF2-40B4-BE49-F238E27FC236}">
                  <a16:creationId xmlns:a16="http://schemas.microsoft.com/office/drawing/2014/main" id="{356C9849-F046-424C-918C-AA4AF07AF38D}"/>
                </a:ext>
              </a:extLst>
            </p:cNvPr>
            <p:cNvCxnSpPr>
              <a:cxnSpLocks/>
            </p:cNvCxnSpPr>
            <p:nvPr/>
          </p:nvCxnSpPr>
          <p:spPr>
            <a:xfrm flipH="1">
              <a:off x="2867967" y="77106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00" name="Grupo 99">
            <a:extLst>
              <a:ext uri="{FF2B5EF4-FFF2-40B4-BE49-F238E27FC236}">
                <a16:creationId xmlns:a16="http://schemas.microsoft.com/office/drawing/2014/main" id="{3A197D8F-B42B-4163-B0A7-A46DC5ECF90F}"/>
              </a:ext>
            </a:extLst>
          </p:cNvPr>
          <p:cNvGrpSpPr/>
          <p:nvPr/>
        </p:nvGrpSpPr>
        <p:grpSpPr>
          <a:xfrm>
            <a:off x="4835343" y="5616584"/>
            <a:ext cx="2173652" cy="1034288"/>
            <a:chOff x="2318552" y="394294"/>
            <a:chExt cx="2173652" cy="1034288"/>
          </a:xfrm>
        </p:grpSpPr>
        <p:sp>
          <p:nvSpPr>
            <p:cNvPr id="101" name="CuadroTexto 100">
              <a:extLst>
                <a:ext uri="{FF2B5EF4-FFF2-40B4-BE49-F238E27FC236}">
                  <a16:creationId xmlns:a16="http://schemas.microsoft.com/office/drawing/2014/main" id="{D1DE6370-ACE3-45C8-8157-92385790EEBC}"/>
                </a:ext>
              </a:extLst>
            </p:cNvPr>
            <p:cNvSpPr txBox="1"/>
            <p:nvPr/>
          </p:nvSpPr>
          <p:spPr>
            <a:xfrm>
              <a:off x="2863437" y="394294"/>
              <a:ext cx="1034549" cy="369332"/>
            </a:xfrm>
            <a:prstGeom prst="rect">
              <a:avLst/>
            </a:prstGeom>
            <a:noFill/>
          </p:spPr>
          <p:txBody>
            <a:bodyPr wrap="square" rtlCol="0">
              <a:spAutoFit/>
            </a:bodyPr>
            <a:lstStyle/>
            <a:p>
              <a:pPr algn="ctr"/>
              <a:r>
                <a:rPr lang="es-MX" b="1" dirty="0">
                  <a:solidFill>
                    <a:schemeClr val="bg1"/>
                  </a:solidFill>
                </a:rPr>
                <a:t>TITLE</a:t>
              </a:r>
              <a:endParaRPr lang="en-US" b="1" dirty="0">
                <a:solidFill>
                  <a:schemeClr val="bg1"/>
                </a:solidFill>
              </a:endParaRPr>
            </a:p>
          </p:txBody>
        </p:sp>
        <p:sp>
          <p:nvSpPr>
            <p:cNvPr id="102" name="CuadroTexto 101">
              <a:extLst>
                <a:ext uri="{FF2B5EF4-FFF2-40B4-BE49-F238E27FC236}">
                  <a16:creationId xmlns:a16="http://schemas.microsoft.com/office/drawing/2014/main" id="{6740FAE5-CA25-4E1D-A784-8B72910A8276}"/>
                </a:ext>
              </a:extLst>
            </p:cNvPr>
            <p:cNvSpPr txBox="1"/>
            <p:nvPr/>
          </p:nvSpPr>
          <p:spPr>
            <a:xfrm>
              <a:off x="2318552" y="782251"/>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103" name="Conector recto 102">
              <a:extLst>
                <a:ext uri="{FF2B5EF4-FFF2-40B4-BE49-F238E27FC236}">
                  <a16:creationId xmlns:a16="http://schemas.microsoft.com/office/drawing/2014/main" id="{A98E0005-3560-4977-8257-D5B805E7B9BB}"/>
                </a:ext>
              </a:extLst>
            </p:cNvPr>
            <p:cNvCxnSpPr>
              <a:cxnSpLocks/>
            </p:cNvCxnSpPr>
            <p:nvPr/>
          </p:nvCxnSpPr>
          <p:spPr>
            <a:xfrm flipH="1">
              <a:off x="2867967" y="77106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04" name="Grupo 103">
            <a:extLst>
              <a:ext uri="{FF2B5EF4-FFF2-40B4-BE49-F238E27FC236}">
                <a16:creationId xmlns:a16="http://schemas.microsoft.com/office/drawing/2014/main" id="{0CA23E25-9AFE-48C8-952B-D23FC36397EA}"/>
              </a:ext>
            </a:extLst>
          </p:cNvPr>
          <p:cNvGrpSpPr/>
          <p:nvPr/>
        </p:nvGrpSpPr>
        <p:grpSpPr>
          <a:xfrm>
            <a:off x="6835776" y="5592328"/>
            <a:ext cx="2173652" cy="1034288"/>
            <a:chOff x="2318552" y="394294"/>
            <a:chExt cx="2173652" cy="1034288"/>
          </a:xfrm>
        </p:grpSpPr>
        <p:sp>
          <p:nvSpPr>
            <p:cNvPr id="105" name="CuadroTexto 104">
              <a:extLst>
                <a:ext uri="{FF2B5EF4-FFF2-40B4-BE49-F238E27FC236}">
                  <a16:creationId xmlns:a16="http://schemas.microsoft.com/office/drawing/2014/main" id="{4BB4BD66-60B0-4CED-8E63-E457FEFD6718}"/>
                </a:ext>
              </a:extLst>
            </p:cNvPr>
            <p:cNvSpPr txBox="1"/>
            <p:nvPr/>
          </p:nvSpPr>
          <p:spPr>
            <a:xfrm>
              <a:off x="2863437" y="394294"/>
              <a:ext cx="1034549" cy="369332"/>
            </a:xfrm>
            <a:prstGeom prst="rect">
              <a:avLst/>
            </a:prstGeom>
            <a:noFill/>
          </p:spPr>
          <p:txBody>
            <a:bodyPr wrap="square" rtlCol="0">
              <a:spAutoFit/>
            </a:bodyPr>
            <a:lstStyle/>
            <a:p>
              <a:pPr algn="ctr"/>
              <a:r>
                <a:rPr lang="es-MX" b="1" dirty="0">
                  <a:solidFill>
                    <a:schemeClr val="bg1"/>
                  </a:solidFill>
                </a:rPr>
                <a:t>TITLE</a:t>
              </a:r>
              <a:endParaRPr lang="en-US" b="1" dirty="0">
                <a:solidFill>
                  <a:schemeClr val="bg1"/>
                </a:solidFill>
              </a:endParaRPr>
            </a:p>
          </p:txBody>
        </p:sp>
        <p:sp>
          <p:nvSpPr>
            <p:cNvPr id="106" name="CuadroTexto 105">
              <a:extLst>
                <a:ext uri="{FF2B5EF4-FFF2-40B4-BE49-F238E27FC236}">
                  <a16:creationId xmlns:a16="http://schemas.microsoft.com/office/drawing/2014/main" id="{B60FF7C8-017D-48FB-AE7F-38D2B9270351}"/>
                </a:ext>
              </a:extLst>
            </p:cNvPr>
            <p:cNvSpPr txBox="1"/>
            <p:nvPr/>
          </p:nvSpPr>
          <p:spPr>
            <a:xfrm>
              <a:off x="2318552" y="782251"/>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107" name="Conector recto 106">
              <a:extLst>
                <a:ext uri="{FF2B5EF4-FFF2-40B4-BE49-F238E27FC236}">
                  <a16:creationId xmlns:a16="http://schemas.microsoft.com/office/drawing/2014/main" id="{467260F8-D5DA-4410-8C9C-7C65A87DD202}"/>
                </a:ext>
              </a:extLst>
            </p:cNvPr>
            <p:cNvCxnSpPr>
              <a:cxnSpLocks/>
            </p:cNvCxnSpPr>
            <p:nvPr/>
          </p:nvCxnSpPr>
          <p:spPr>
            <a:xfrm flipH="1">
              <a:off x="2867967" y="77106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09" name="CuadroTexto 108">
            <a:extLst>
              <a:ext uri="{FF2B5EF4-FFF2-40B4-BE49-F238E27FC236}">
                <a16:creationId xmlns:a16="http://schemas.microsoft.com/office/drawing/2014/main" id="{1DBA9F8C-D286-4376-AF67-045AC614405E}"/>
              </a:ext>
            </a:extLst>
          </p:cNvPr>
          <p:cNvSpPr txBox="1"/>
          <p:nvPr/>
        </p:nvSpPr>
        <p:spPr>
          <a:xfrm>
            <a:off x="4084639" y="0"/>
            <a:ext cx="3531262" cy="707886"/>
          </a:xfrm>
          <a:prstGeom prst="rect">
            <a:avLst/>
          </a:prstGeom>
          <a:noFill/>
        </p:spPr>
        <p:txBody>
          <a:bodyPr wrap="square" rtlCol="0">
            <a:spAutoFit/>
          </a:bodyPr>
          <a:lstStyle/>
          <a:p>
            <a:pPr algn="ctr"/>
            <a:r>
              <a:rPr lang="en-US" sz="4000" dirty="0">
                <a:solidFill>
                  <a:srgbClr val="DDC43D"/>
                </a:solidFill>
                <a:latin typeface="Lato Black" panose="020F0A02020204030203" pitchFamily="34" charset="0"/>
              </a:rPr>
              <a:t>Title  </a:t>
            </a:r>
            <a:r>
              <a:rPr lang="en-US" sz="4000" dirty="0">
                <a:solidFill>
                  <a:srgbClr val="F4F4F4"/>
                </a:solidFill>
                <a:latin typeface="Lato Black" panose="020F0A02020204030203" pitchFamily="34" charset="0"/>
              </a:rPr>
              <a:t>Here</a:t>
            </a:r>
          </a:p>
        </p:txBody>
      </p:sp>
    </p:spTree>
    <p:extLst>
      <p:ext uri="{BB962C8B-B14F-4D97-AF65-F5344CB8AC3E}">
        <p14:creationId xmlns:p14="http://schemas.microsoft.com/office/powerpoint/2010/main" val="4241240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3D694A80-6380-4960-828A-6FA8F8BB38F8}"/>
              </a:ext>
            </a:extLst>
          </p:cNvPr>
          <p:cNvGrpSpPr>
            <a:grpSpLocks noChangeAspect="1"/>
          </p:cNvGrpSpPr>
          <p:nvPr/>
        </p:nvGrpSpPr>
        <p:grpSpPr bwMode="auto">
          <a:xfrm>
            <a:off x="5145881" y="749460"/>
            <a:ext cx="1900237" cy="5984875"/>
            <a:chOff x="2997" y="274"/>
            <a:chExt cx="1197" cy="3770"/>
          </a:xfrm>
        </p:grpSpPr>
        <p:sp>
          <p:nvSpPr>
            <p:cNvPr id="7" name="Freeform 5">
              <a:extLst>
                <a:ext uri="{FF2B5EF4-FFF2-40B4-BE49-F238E27FC236}">
                  <a16:creationId xmlns:a16="http://schemas.microsoft.com/office/drawing/2014/main" id="{7B63DBD5-2B1B-4E60-9A58-8D2AB03DDDE3}"/>
                </a:ext>
              </a:extLst>
            </p:cNvPr>
            <p:cNvSpPr>
              <a:spLocks noEditPoints="1"/>
            </p:cNvSpPr>
            <p:nvPr/>
          </p:nvSpPr>
          <p:spPr bwMode="auto">
            <a:xfrm>
              <a:off x="2997" y="2738"/>
              <a:ext cx="1197" cy="1306"/>
            </a:xfrm>
            <a:custGeom>
              <a:avLst/>
              <a:gdLst>
                <a:gd name="T0" fmla="*/ 251 w 502"/>
                <a:gd name="T1" fmla="*/ 0 h 550"/>
                <a:gd name="T2" fmla="*/ 251 w 502"/>
                <a:gd name="T3" fmla="*/ 30 h 550"/>
                <a:gd name="T4" fmla="*/ 29 w 502"/>
                <a:gd name="T5" fmla="*/ 252 h 550"/>
                <a:gd name="T6" fmla="*/ 0 w 502"/>
                <a:gd name="T7" fmla="*/ 252 h 550"/>
                <a:gd name="T8" fmla="*/ 223 w 502"/>
                <a:gd name="T9" fmla="*/ 502 h 550"/>
                <a:gd name="T10" fmla="*/ 251 w 502"/>
                <a:gd name="T11" fmla="*/ 550 h 550"/>
                <a:gd name="T12" fmla="*/ 297 w 502"/>
                <a:gd name="T13" fmla="*/ 469 h 550"/>
                <a:gd name="T14" fmla="*/ 473 w 502"/>
                <a:gd name="T15" fmla="*/ 252 h 550"/>
                <a:gd name="T16" fmla="*/ 502 w 502"/>
                <a:gd name="T17" fmla="*/ 252 h 550"/>
                <a:gd name="T18" fmla="*/ 251 w 502"/>
                <a:gd name="T19" fmla="*/ 0 h 550"/>
                <a:gd name="T20" fmla="*/ 251 w 502"/>
                <a:gd name="T21" fmla="*/ 446 h 550"/>
                <a:gd name="T22" fmla="*/ 57 w 502"/>
                <a:gd name="T23" fmla="*/ 252 h 550"/>
                <a:gd name="T24" fmla="*/ 251 w 502"/>
                <a:gd name="T25" fmla="*/ 58 h 550"/>
                <a:gd name="T26" fmla="*/ 445 w 502"/>
                <a:gd name="T27" fmla="*/ 252 h 550"/>
                <a:gd name="T28" fmla="*/ 251 w 502"/>
                <a:gd name="T29" fmla="*/ 446 h 5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2" h="550">
                  <a:moveTo>
                    <a:pt x="251" y="0"/>
                  </a:moveTo>
                  <a:cubicBezTo>
                    <a:pt x="251" y="30"/>
                    <a:pt x="251" y="30"/>
                    <a:pt x="251" y="30"/>
                  </a:cubicBezTo>
                  <a:cubicBezTo>
                    <a:pt x="128" y="30"/>
                    <a:pt x="29" y="129"/>
                    <a:pt x="29" y="252"/>
                  </a:cubicBezTo>
                  <a:cubicBezTo>
                    <a:pt x="0" y="252"/>
                    <a:pt x="0" y="252"/>
                    <a:pt x="0" y="252"/>
                  </a:cubicBezTo>
                  <a:cubicBezTo>
                    <a:pt x="0" y="381"/>
                    <a:pt x="98" y="488"/>
                    <a:pt x="223" y="502"/>
                  </a:cubicBezTo>
                  <a:cubicBezTo>
                    <a:pt x="251" y="550"/>
                    <a:pt x="251" y="550"/>
                    <a:pt x="251" y="550"/>
                  </a:cubicBezTo>
                  <a:cubicBezTo>
                    <a:pt x="297" y="469"/>
                    <a:pt x="297" y="469"/>
                    <a:pt x="297" y="469"/>
                  </a:cubicBezTo>
                  <a:cubicBezTo>
                    <a:pt x="398" y="448"/>
                    <a:pt x="473" y="359"/>
                    <a:pt x="473" y="252"/>
                  </a:cubicBezTo>
                  <a:cubicBezTo>
                    <a:pt x="502" y="252"/>
                    <a:pt x="502" y="252"/>
                    <a:pt x="502" y="252"/>
                  </a:cubicBezTo>
                  <a:cubicBezTo>
                    <a:pt x="502" y="113"/>
                    <a:pt x="390" y="0"/>
                    <a:pt x="251" y="0"/>
                  </a:cubicBezTo>
                  <a:close/>
                  <a:moveTo>
                    <a:pt x="251" y="446"/>
                  </a:moveTo>
                  <a:cubicBezTo>
                    <a:pt x="144" y="446"/>
                    <a:pt x="57" y="359"/>
                    <a:pt x="57" y="252"/>
                  </a:cubicBezTo>
                  <a:cubicBezTo>
                    <a:pt x="57" y="145"/>
                    <a:pt x="144" y="58"/>
                    <a:pt x="251" y="58"/>
                  </a:cubicBezTo>
                  <a:cubicBezTo>
                    <a:pt x="358" y="58"/>
                    <a:pt x="445" y="145"/>
                    <a:pt x="445" y="252"/>
                  </a:cubicBezTo>
                  <a:cubicBezTo>
                    <a:pt x="445" y="359"/>
                    <a:pt x="358" y="446"/>
                    <a:pt x="251" y="446"/>
                  </a:cubicBez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Oval 6">
              <a:extLst>
                <a:ext uri="{FF2B5EF4-FFF2-40B4-BE49-F238E27FC236}">
                  <a16:creationId xmlns:a16="http://schemas.microsoft.com/office/drawing/2014/main" id="{2FA0B4D3-CA2A-4105-9E49-2F64E62A9EB7}"/>
                </a:ext>
              </a:extLst>
            </p:cNvPr>
            <p:cNvSpPr>
              <a:spLocks noChangeArrowheads="1"/>
            </p:cNvSpPr>
            <p:nvPr/>
          </p:nvSpPr>
          <p:spPr bwMode="auto">
            <a:xfrm>
              <a:off x="3133" y="2876"/>
              <a:ext cx="925" cy="921"/>
            </a:xfrm>
            <a:prstGeom prst="ellipse">
              <a:avLst/>
            </a:prstGeom>
            <a:solidFill>
              <a:srgbClr val="EAE2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Oval 7">
              <a:extLst>
                <a:ext uri="{FF2B5EF4-FFF2-40B4-BE49-F238E27FC236}">
                  <a16:creationId xmlns:a16="http://schemas.microsoft.com/office/drawing/2014/main" id="{82E1455A-E880-484C-AA14-45A18F9EA1AC}"/>
                </a:ext>
              </a:extLst>
            </p:cNvPr>
            <p:cNvSpPr>
              <a:spLocks noChangeArrowheads="1"/>
            </p:cNvSpPr>
            <p:nvPr/>
          </p:nvSpPr>
          <p:spPr bwMode="auto">
            <a:xfrm>
              <a:off x="3171" y="2914"/>
              <a:ext cx="849" cy="8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8">
              <a:extLst>
                <a:ext uri="{FF2B5EF4-FFF2-40B4-BE49-F238E27FC236}">
                  <a16:creationId xmlns:a16="http://schemas.microsoft.com/office/drawing/2014/main" id="{971312E9-F328-4BE8-91D5-96541782C603}"/>
                </a:ext>
              </a:extLst>
            </p:cNvPr>
            <p:cNvSpPr>
              <a:spLocks noChangeArrowheads="1"/>
            </p:cNvSpPr>
            <p:nvPr/>
          </p:nvSpPr>
          <p:spPr bwMode="auto">
            <a:xfrm>
              <a:off x="3374" y="3386"/>
              <a:ext cx="79" cy="129"/>
            </a:xfrm>
            <a:prstGeom prst="rect">
              <a:avLst/>
            </a:prstGeom>
            <a:solidFill>
              <a:srgbClr val="5859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9">
              <a:extLst>
                <a:ext uri="{FF2B5EF4-FFF2-40B4-BE49-F238E27FC236}">
                  <a16:creationId xmlns:a16="http://schemas.microsoft.com/office/drawing/2014/main" id="{BBFD037F-08C9-4BE0-B9FD-177A4B4DEA89}"/>
                </a:ext>
              </a:extLst>
            </p:cNvPr>
            <p:cNvSpPr>
              <a:spLocks noChangeArrowheads="1"/>
            </p:cNvSpPr>
            <p:nvPr/>
          </p:nvSpPr>
          <p:spPr bwMode="auto">
            <a:xfrm>
              <a:off x="3488" y="3346"/>
              <a:ext cx="79" cy="169"/>
            </a:xfrm>
            <a:prstGeom prst="rect">
              <a:avLst/>
            </a:prstGeom>
            <a:solidFill>
              <a:srgbClr val="5859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10">
              <a:extLst>
                <a:ext uri="{FF2B5EF4-FFF2-40B4-BE49-F238E27FC236}">
                  <a16:creationId xmlns:a16="http://schemas.microsoft.com/office/drawing/2014/main" id="{9D77871E-9A65-45EE-90A5-2EDB1DF4A9EA}"/>
                </a:ext>
              </a:extLst>
            </p:cNvPr>
            <p:cNvSpPr>
              <a:spLocks noChangeArrowheads="1"/>
            </p:cNvSpPr>
            <p:nvPr/>
          </p:nvSpPr>
          <p:spPr bwMode="auto">
            <a:xfrm>
              <a:off x="3603" y="3408"/>
              <a:ext cx="78" cy="107"/>
            </a:xfrm>
            <a:prstGeom prst="rect">
              <a:avLst/>
            </a:prstGeom>
            <a:solidFill>
              <a:srgbClr val="5859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11">
              <a:extLst>
                <a:ext uri="{FF2B5EF4-FFF2-40B4-BE49-F238E27FC236}">
                  <a16:creationId xmlns:a16="http://schemas.microsoft.com/office/drawing/2014/main" id="{15653B7E-431E-457B-AC13-4D316CBAFA0E}"/>
                </a:ext>
              </a:extLst>
            </p:cNvPr>
            <p:cNvSpPr>
              <a:spLocks noChangeArrowheads="1"/>
            </p:cNvSpPr>
            <p:nvPr/>
          </p:nvSpPr>
          <p:spPr bwMode="auto">
            <a:xfrm>
              <a:off x="3717" y="3315"/>
              <a:ext cx="79" cy="200"/>
            </a:xfrm>
            <a:prstGeom prst="rect">
              <a:avLst/>
            </a:prstGeom>
            <a:solidFill>
              <a:srgbClr val="5859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1A75B0CA-6802-4D82-805F-861D57810131}"/>
                </a:ext>
              </a:extLst>
            </p:cNvPr>
            <p:cNvSpPr>
              <a:spLocks/>
            </p:cNvSpPr>
            <p:nvPr/>
          </p:nvSpPr>
          <p:spPr bwMode="auto">
            <a:xfrm>
              <a:off x="3393" y="3125"/>
              <a:ext cx="441" cy="242"/>
            </a:xfrm>
            <a:custGeom>
              <a:avLst/>
              <a:gdLst>
                <a:gd name="T0" fmla="*/ 441 w 441"/>
                <a:gd name="T1" fmla="*/ 0 h 242"/>
                <a:gd name="T2" fmla="*/ 317 w 441"/>
                <a:gd name="T3" fmla="*/ 19 h 242"/>
                <a:gd name="T4" fmla="*/ 365 w 441"/>
                <a:gd name="T5" fmla="*/ 67 h 242"/>
                <a:gd name="T6" fmla="*/ 248 w 441"/>
                <a:gd name="T7" fmla="*/ 195 h 242"/>
                <a:gd name="T8" fmla="*/ 131 w 441"/>
                <a:gd name="T9" fmla="*/ 83 h 242"/>
                <a:gd name="T10" fmla="*/ 0 w 441"/>
                <a:gd name="T11" fmla="*/ 216 h 242"/>
                <a:gd name="T12" fmla="*/ 24 w 441"/>
                <a:gd name="T13" fmla="*/ 238 h 242"/>
                <a:gd name="T14" fmla="*/ 131 w 441"/>
                <a:gd name="T15" fmla="*/ 131 h 242"/>
                <a:gd name="T16" fmla="*/ 245 w 441"/>
                <a:gd name="T17" fmla="*/ 242 h 242"/>
                <a:gd name="T18" fmla="*/ 388 w 441"/>
                <a:gd name="T19" fmla="*/ 86 h 242"/>
                <a:gd name="T20" fmla="*/ 429 w 441"/>
                <a:gd name="T21" fmla="*/ 124 h 242"/>
                <a:gd name="T22" fmla="*/ 441 w 441"/>
                <a:gd name="T23" fmla="*/ 0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1" h="242">
                  <a:moveTo>
                    <a:pt x="441" y="0"/>
                  </a:moveTo>
                  <a:lnTo>
                    <a:pt x="317" y="19"/>
                  </a:lnTo>
                  <a:lnTo>
                    <a:pt x="365" y="67"/>
                  </a:lnTo>
                  <a:lnTo>
                    <a:pt x="248" y="195"/>
                  </a:lnTo>
                  <a:lnTo>
                    <a:pt x="131" y="83"/>
                  </a:lnTo>
                  <a:lnTo>
                    <a:pt x="0" y="216"/>
                  </a:lnTo>
                  <a:lnTo>
                    <a:pt x="24" y="238"/>
                  </a:lnTo>
                  <a:lnTo>
                    <a:pt x="131" y="131"/>
                  </a:lnTo>
                  <a:lnTo>
                    <a:pt x="245" y="242"/>
                  </a:lnTo>
                  <a:lnTo>
                    <a:pt x="388" y="86"/>
                  </a:lnTo>
                  <a:lnTo>
                    <a:pt x="429" y="124"/>
                  </a:lnTo>
                  <a:lnTo>
                    <a:pt x="441" y="0"/>
                  </a:ln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a:extLst>
                <a:ext uri="{FF2B5EF4-FFF2-40B4-BE49-F238E27FC236}">
                  <a16:creationId xmlns:a16="http://schemas.microsoft.com/office/drawing/2014/main" id="{44B9AFA4-779A-4DBB-8767-EE95FB82064C}"/>
                </a:ext>
              </a:extLst>
            </p:cNvPr>
            <p:cNvSpPr>
              <a:spLocks/>
            </p:cNvSpPr>
            <p:nvPr/>
          </p:nvSpPr>
          <p:spPr bwMode="auto">
            <a:xfrm>
              <a:off x="3400" y="3158"/>
              <a:ext cx="7" cy="15"/>
            </a:xfrm>
            <a:custGeom>
              <a:avLst/>
              <a:gdLst>
                <a:gd name="T0" fmla="*/ 0 w 3"/>
                <a:gd name="T1" fmla="*/ 3 h 6"/>
                <a:gd name="T2" fmla="*/ 3 w 3"/>
                <a:gd name="T3" fmla="*/ 6 h 6"/>
                <a:gd name="T4" fmla="*/ 3 w 3"/>
                <a:gd name="T5" fmla="*/ 0 h 6"/>
                <a:gd name="T6" fmla="*/ 0 w 3"/>
                <a:gd name="T7" fmla="*/ 3 h 6"/>
              </a:gdLst>
              <a:ahLst/>
              <a:cxnLst>
                <a:cxn ang="0">
                  <a:pos x="T0" y="T1"/>
                </a:cxn>
                <a:cxn ang="0">
                  <a:pos x="T2" y="T3"/>
                </a:cxn>
                <a:cxn ang="0">
                  <a:pos x="T4" y="T5"/>
                </a:cxn>
                <a:cxn ang="0">
                  <a:pos x="T6" y="T7"/>
                </a:cxn>
              </a:cxnLst>
              <a:rect l="0" t="0" r="r" b="b"/>
              <a:pathLst>
                <a:path w="3" h="6">
                  <a:moveTo>
                    <a:pt x="0" y="3"/>
                  </a:moveTo>
                  <a:cubicBezTo>
                    <a:pt x="0" y="5"/>
                    <a:pt x="1" y="5"/>
                    <a:pt x="3" y="6"/>
                  </a:cubicBezTo>
                  <a:cubicBezTo>
                    <a:pt x="3" y="0"/>
                    <a:pt x="3" y="0"/>
                    <a:pt x="3" y="0"/>
                  </a:cubicBezTo>
                  <a:cubicBezTo>
                    <a:pt x="1" y="1"/>
                    <a:pt x="0" y="2"/>
                    <a:pt x="0" y="3"/>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A4A10A95-A8A1-4064-9872-B7CD3E327E9D}"/>
                </a:ext>
              </a:extLst>
            </p:cNvPr>
            <p:cNvSpPr>
              <a:spLocks noEditPoints="1"/>
            </p:cNvSpPr>
            <p:nvPr/>
          </p:nvSpPr>
          <p:spPr bwMode="auto">
            <a:xfrm>
              <a:off x="3353" y="3123"/>
              <a:ext cx="116" cy="116"/>
            </a:xfrm>
            <a:custGeom>
              <a:avLst/>
              <a:gdLst>
                <a:gd name="T0" fmla="*/ 25 w 49"/>
                <a:gd name="T1" fmla="*/ 0 h 49"/>
                <a:gd name="T2" fmla="*/ 0 w 49"/>
                <a:gd name="T3" fmla="*/ 24 h 49"/>
                <a:gd name="T4" fmla="*/ 25 w 49"/>
                <a:gd name="T5" fmla="*/ 49 h 49"/>
                <a:gd name="T6" fmla="*/ 49 w 49"/>
                <a:gd name="T7" fmla="*/ 24 h 49"/>
                <a:gd name="T8" fmla="*/ 25 w 49"/>
                <a:gd name="T9" fmla="*/ 0 h 49"/>
                <a:gd name="T10" fmla="*/ 27 w 49"/>
                <a:gd name="T11" fmla="*/ 39 h 49"/>
                <a:gd name="T12" fmla="*/ 27 w 49"/>
                <a:gd name="T13" fmla="*/ 43 h 49"/>
                <a:gd name="T14" fmla="*/ 23 w 49"/>
                <a:gd name="T15" fmla="*/ 43 h 49"/>
                <a:gd name="T16" fmla="*/ 23 w 49"/>
                <a:gd name="T17" fmla="*/ 39 h 49"/>
                <a:gd name="T18" fmla="*/ 13 w 49"/>
                <a:gd name="T19" fmla="*/ 36 h 49"/>
                <a:gd name="T20" fmla="*/ 16 w 49"/>
                <a:gd name="T21" fmla="*/ 31 h 49"/>
                <a:gd name="T22" fmla="*/ 23 w 49"/>
                <a:gd name="T23" fmla="*/ 34 h 49"/>
                <a:gd name="T24" fmla="*/ 23 w 49"/>
                <a:gd name="T25" fmla="*/ 27 h 49"/>
                <a:gd name="T26" fmla="*/ 14 w 49"/>
                <a:gd name="T27" fmla="*/ 18 h 49"/>
                <a:gd name="T28" fmla="*/ 23 w 49"/>
                <a:gd name="T29" fmla="*/ 10 h 49"/>
                <a:gd name="T30" fmla="*/ 23 w 49"/>
                <a:gd name="T31" fmla="*/ 5 h 49"/>
                <a:gd name="T32" fmla="*/ 27 w 49"/>
                <a:gd name="T33" fmla="*/ 5 h 49"/>
                <a:gd name="T34" fmla="*/ 27 w 49"/>
                <a:gd name="T35" fmla="*/ 10 h 49"/>
                <a:gd name="T36" fmla="*/ 35 w 49"/>
                <a:gd name="T37" fmla="*/ 12 h 49"/>
                <a:gd name="T38" fmla="*/ 33 w 49"/>
                <a:gd name="T39" fmla="*/ 17 h 49"/>
                <a:gd name="T40" fmla="*/ 27 w 49"/>
                <a:gd name="T41" fmla="*/ 15 h 49"/>
                <a:gd name="T42" fmla="*/ 27 w 49"/>
                <a:gd name="T43" fmla="*/ 22 h 49"/>
                <a:gd name="T44" fmla="*/ 36 w 49"/>
                <a:gd name="T45" fmla="*/ 30 h 49"/>
                <a:gd name="T46" fmla="*/ 27 w 49"/>
                <a:gd name="T47" fmla="*/ 3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9" h="49">
                  <a:moveTo>
                    <a:pt x="25" y="0"/>
                  </a:moveTo>
                  <a:cubicBezTo>
                    <a:pt x="11" y="0"/>
                    <a:pt x="0" y="11"/>
                    <a:pt x="0" y="24"/>
                  </a:cubicBezTo>
                  <a:cubicBezTo>
                    <a:pt x="0" y="38"/>
                    <a:pt x="11" y="49"/>
                    <a:pt x="25" y="49"/>
                  </a:cubicBezTo>
                  <a:cubicBezTo>
                    <a:pt x="38" y="49"/>
                    <a:pt x="49" y="38"/>
                    <a:pt x="49" y="24"/>
                  </a:cubicBezTo>
                  <a:cubicBezTo>
                    <a:pt x="49" y="11"/>
                    <a:pt x="38" y="0"/>
                    <a:pt x="25" y="0"/>
                  </a:cubicBezTo>
                  <a:close/>
                  <a:moveTo>
                    <a:pt x="27" y="39"/>
                  </a:moveTo>
                  <a:cubicBezTo>
                    <a:pt x="27" y="43"/>
                    <a:pt x="27" y="43"/>
                    <a:pt x="27" y="43"/>
                  </a:cubicBezTo>
                  <a:cubicBezTo>
                    <a:pt x="23" y="43"/>
                    <a:pt x="23" y="43"/>
                    <a:pt x="23" y="43"/>
                  </a:cubicBezTo>
                  <a:cubicBezTo>
                    <a:pt x="23" y="39"/>
                    <a:pt x="23" y="39"/>
                    <a:pt x="23" y="39"/>
                  </a:cubicBezTo>
                  <a:cubicBezTo>
                    <a:pt x="19" y="39"/>
                    <a:pt x="16" y="37"/>
                    <a:pt x="13" y="36"/>
                  </a:cubicBezTo>
                  <a:cubicBezTo>
                    <a:pt x="16" y="31"/>
                    <a:pt x="16" y="31"/>
                    <a:pt x="16" y="31"/>
                  </a:cubicBezTo>
                  <a:cubicBezTo>
                    <a:pt x="18" y="32"/>
                    <a:pt x="20" y="33"/>
                    <a:pt x="23" y="34"/>
                  </a:cubicBezTo>
                  <a:cubicBezTo>
                    <a:pt x="23" y="27"/>
                    <a:pt x="23" y="27"/>
                    <a:pt x="23" y="27"/>
                  </a:cubicBezTo>
                  <a:cubicBezTo>
                    <a:pt x="19" y="26"/>
                    <a:pt x="14" y="24"/>
                    <a:pt x="14" y="18"/>
                  </a:cubicBezTo>
                  <a:cubicBezTo>
                    <a:pt x="14" y="14"/>
                    <a:pt x="17" y="10"/>
                    <a:pt x="23" y="10"/>
                  </a:cubicBezTo>
                  <a:cubicBezTo>
                    <a:pt x="23" y="5"/>
                    <a:pt x="23" y="5"/>
                    <a:pt x="23" y="5"/>
                  </a:cubicBezTo>
                  <a:cubicBezTo>
                    <a:pt x="27" y="5"/>
                    <a:pt x="27" y="5"/>
                    <a:pt x="27" y="5"/>
                  </a:cubicBezTo>
                  <a:cubicBezTo>
                    <a:pt x="27" y="10"/>
                    <a:pt x="27" y="10"/>
                    <a:pt x="27" y="10"/>
                  </a:cubicBezTo>
                  <a:cubicBezTo>
                    <a:pt x="30" y="10"/>
                    <a:pt x="33" y="11"/>
                    <a:pt x="35" y="12"/>
                  </a:cubicBezTo>
                  <a:cubicBezTo>
                    <a:pt x="33" y="17"/>
                    <a:pt x="33" y="17"/>
                    <a:pt x="33" y="17"/>
                  </a:cubicBezTo>
                  <a:cubicBezTo>
                    <a:pt x="31" y="16"/>
                    <a:pt x="29" y="15"/>
                    <a:pt x="27" y="15"/>
                  </a:cubicBezTo>
                  <a:cubicBezTo>
                    <a:pt x="27" y="22"/>
                    <a:pt x="27" y="22"/>
                    <a:pt x="27" y="22"/>
                  </a:cubicBezTo>
                  <a:cubicBezTo>
                    <a:pt x="31" y="23"/>
                    <a:pt x="36" y="24"/>
                    <a:pt x="36" y="30"/>
                  </a:cubicBezTo>
                  <a:cubicBezTo>
                    <a:pt x="36" y="34"/>
                    <a:pt x="33" y="38"/>
                    <a:pt x="27" y="39"/>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29EE5245-CC7D-4EB5-B552-B56449B3DF29}"/>
                </a:ext>
              </a:extLst>
            </p:cNvPr>
            <p:cNvSpPr>
              <a:spLocks/>
            </p:cNvSpPr>
            <p:nvPr/>
          </p:nvSpPr>
          <p:spPr bwMode="auto">
            <a:xfrm>
              <a:off x="3417" y="3189"/>
              <a:ext cx="7" cy="12"/>
            </a:xfrm>
            <a:custGeom>
              <a:avLst/>
              <a:gdLst>
                <a:gd name="T0" fmla="*/ 0 w 3"/>
                <a:gd name="T1" fmla="*/ 0 h 5"/>
                <a:gd name="T2" fmla="*/ 0 w 3"/>
                <a:gd name="T3" fmla="*/ 5 h 5"/>
                <a:gd name="T4" fmla="*/ 3 w 3"/>
                <a:gd name="T5" fmla="*/ 3 h 5"/>
                <a:gd name="T6" fmla="*/ 0 w 3"/>
                <a:gd name="T7" fmla="*/ 0 h 5"/>
              </a:gdLst>
              <a:ahLst/>
              <a:cxnLst>
                <a:cxn ang="0">
                  <a:pos x="T0" y="T1"/>
                </a:cxn>
                <a:cxn ang="0">
                  <a:pos x="T2" y="T3"/>
                </a:cxn>
                <a:cxn ang="0">
                  <a:pos x="T4" y="T5"/>
                </a:cxn>
                <a:cxn ang="0">
                  <a:pos x="T6" y="T7"/>
                </a:cxn>
              </a:cxnLst>
              <a:rect l="0" t="0" r="r" b="b"/>
              <a:pathLst>
                <a:path w="3" h="5">
                  <a:moveTo>
                    <a:pt x="0" y="0"/>
                  </a:moveTo>
                  <a:cubicBezTo>
                    <a:pt x="0" y="5"/>
                    <a:pt x="0" y="5"/>
                    <a:pt x="0" y="5"/>
                  </a:cubicBezTo>
                  <a:cubicBezTo>
                    <a:pt x="2" y="5"/>
                    <a:pt x="3" y="4"/>
                    <a:pt x="3" y="3"/>
                  </a:cubicBezTo>
                  <a:cubicBezTo>
                    <a:pt x="3" y="1"/>
                    <a:pt x="2" y="0"/>
                    <a:pt x="0" y="0"/>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1DB581FC-015A-4C70-B277-30FBFC0BF968}"/>
                </a:ext>
              </a:extLst>
            </p:cNvPr>
            <p:cNvSpPr>
              <a:spLocks noEditPoints="1"/>
            </p:cNvSpPr>
            <p:nvPr/>
          </p:nvSpPr>
          <p:spPr bwMode="auto">
            <a:xfrm>
              <a:off x="2997" y="1501"/>
              <a:ext cx="1197" cy="1304"/>
            </a:xfrm>
            <a:custGeom>
              <a:avLst/>
              <a:gdLst>
                <a:gd name="T0" fmla="*/ 251 w 502"/>
                <a:gd name="T1" fmla="*/ 0 h 549"/>
                <a:gd name="T2" fmla="*/ 251 w 502"/>
                <a:gd name="T3" fmla="*/ 29 h 549"/>
                <a:gd name="T4" fmla="*/ 29 w 502"/>
                <a:gd name="T5" fmla="*/ 251 h 549"/>
                <a:gd name="T6" fmla="*/ 0 w 502"/>
                <a:gd name="T7" fmla="*/ 251 h 549"/>
                <a:gd name="T8" fmla="*/ 223 w 502"/>
                <a:gd name="T9" fmla="*/ 501 h 549"/>
                <a:gd name="T10" fmla="*/ 251 w 502"/>
                <a:gd name="T11" fmla="*/ 549 h 549"/>
                <a:gd name="T12" fmla="*/ 297 w 502"/>
                <a:gd name="T13" fmla="*/ 468 h 549"/>
                <a:gd name="T14" fmla="*/ 473 w 502"/>
                <a:gd name="T15" fmla="*/ 251 h 549"/>
                <a:gd name="T16" fmla="*/ 502 w 502"/>
                <a:gd name="T17" fmla="*/ 251 h 549"/>
                <a:gd name="T18" fmla="*/ 251 w 502"/>
                <a:gd name="T19" fmla="*/ 0 h 549"/>
                <a:gd name="T20" fmla="*/ 251 w 502"/>
                <a:gd name="T21" fmla="*/ 445 h 549"/>
                <a:gd name="T22" fmla="*/ 57 w 502"/>
                <a:gd name="T23" fmla="*/ 251 h 549"/>
                <a:gd name="T24" fmla="*/ 251 w 502"/>
                <a:gd name="T25" fmla="*/ 57 h 549"/>
                <a:gd name="T26" fmla="*/ 445 w 502"/>
                <a:gd name="T27" fmla="*/ 251 h 549"/>
                <a:gd name="T28" fmla="*/ 251 w 502"/>
                <a:gd name="T29" fmla="*/ 445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2" h="549">
                  <a:moveTo>
                    <a:pt x="251" y="0"/>
                  </a:moveTo>
                  <a:cubicBezTo>
                    <a:pt x="251" y="29"/>
                    <a:pt x="251" y="29"/>
                    <a:pt x="251" y="29"/>
                  </a:cubicBezTo>
                  <a:cubicBezTo>
                    <a:pt x="128" y="29"/>
                    <a:pt x="29" y="128"/>
                    <a:pt x="29" y="251"/>
                  </a:cubicBezTo>
                  <a:cubicBezTo>
                    <a:pt x="0" y="251"/>
                    <a:pt x="0" y="251"/>
                    <a:pt x="0" y="251"/>
                  </a:cubicBezTo>
                  <a:cubicBezTo>
                    <a:pt x="0" y="381"/>
                    <a:pt x="98" y="487"/>
                    <a:pt x="223" y="501"/>
                  </a:cubicBezTo>
                  <a:cubicBezTo>
                    <a:pt x="251" y="549"/>
                    <a:pt x="251" y="549"/>
                    <a:pt x="251" y="549"/>
                  </a:cubicBezTo>
                  <a:cubicBezTo>
                    <a:pt x="297" y="468"/>
                    <a:pt x="297" y="468"/>
                    <a:pt x="297" y="468"/>
                  </a:cubicBezTo>
                  <a:cubicBezTo>
                    <a:pt x="398" y="447"/>
                    <a:pt x="473" y="358"/>
                    <a:pt x="473" y="251"/>
                  </a:cubicBezTo>
                  <a:cubicBezTo>
                    <a:pt x="502" y="251"/>
                    <a:pt x="502" y="251"/>
                    <a:pt x="502" y="251"/>
                  </a:cubicBezTo>
                  <a:cubicBezTo>
                    <a:pt x="502" y="112"/>
                    <a:pt x="390" y="0"/>
                    <a:pt x="251" y="0"/>
                  </a:cubicBezTo>
                  <a:close/>
                  <a:moveTo>
                    <a:pt x="251" y="445"/>
                  </a:moveTo>
                  <a:cubicBezTo>
                    <a:pt x="144" y="445"/>
                    <a:pt x="57" y="358"/>
                    <a:pt x="57" y="251"/>
                  </a:cubicBezTo>
                  <a:cubicBezTo>
                    <a:pt x="57" y="144"/>
                    <a:pt x="144" y="57"/>
                    <a:pt x="251" y="57"/>
                  </a:cubicBezTo>
                  <a:cubicBezTo>
                    <a:pt x="358" y="57"/>
                    <a:pt x="445" y="144"/>
                    <a:pt x="445" y="251"/>
                  </a:cubicBezTo>
                  <a:cubicBezTo>
                    <a:pt x="445" y="358"/>
                    <a:pt x="358" y="445"/>
                    <a:pt x="251" y="445"/>
                  </a:cubicBezTo>
                  <a:close/>
                </a:path>
              </a:pathLst>
            </a:custGeom>
            <a:solidFill>
              <a:srgbClr val="F386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Oval 17">
              <a:extLst>
                <a:ext uri="{FF2B5EF4-FFF2-40B4-BE49-F238E27FC236}">
                  <a16:creationId xmlns:a16="http://schemas.microsoft.com/office/drawing/2014/main" id="{0AC7C30D-9A67-45F7-B06C-97215EB5C6F5}"/>
                </a:ext>
              </a:extLst>
            </p:cNvPr>
            <p:cNvSpPr>
              <a:spLocks noChangeArrowheads="1"/>
            </p:cNvSpPr>
            <p:nvPr/>
          </p:nvSpPr>
          <p:spPr bwMode="auto">
            <a:xfrm>
              <a:off x="3133" y="1637"/>
              <a:ext cx="925" cy="921"/>
            </a:xfrm>
            <a:prstGeom prst="ellipse">
              <a:avLst/>
            </a:prstGeom>
            <a:solidFill>
              <a:srgbClr val="EAE2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18">
              <a:extLst>
                <a:ext uri="{FF2B5EF4-FFF2-40B4-BE49-F238E27FC236}">
                  <a16:creationId xmlns:a16="http://schemas.microsoft.com/office/drawing/2014/main" id="{DD5FA7F0-993E-4C91-9D58-49CAAEFD5817}"/>
                </a:ext>
              </a:extLst>
            </p:cNvPr>
            <p:cNvSpPr>
              <a:spLocks noChangeArrowheads="1"/>
            </p:cNvSpPr>
            <p:nvPr/>
          </p:nvSpPr>
          <p:spPr bwMode="auto">
            <a:xfrm>
              <a:off x="3171" y="1675"/>
              <a:ext cx="849" cy="84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9">
              <a:extLst>
                <a:ext uri="{FF2B5EF4-FFF2-40B4-BE49-F238E27FC236}">
                  <a16:creationId xmlns:a16="http://schemas.microsoft.com/office/drawing/2014/main" id="{46784ACD-FF07-403B-B955-9BE173E4A47B}"/>
                </a:ext>
              </a:extLst>
            </p:cNvPr>
            <p:cNvSpPr>
              <a:spLocks noEditPoints="1"/>
            </p:cNvSpPr>
            <p:nvPr/>
          </p:nvSpPr>
          <p:spPr bwMode="auto">
            <a:xfrm>
              <a:off x="3374" y="1781"/>
              <a:ext cx="443" cy="492"/>
            </a:xfrm>
            <a:custGeom>
              <a:avLst/>
              <a:gdLst>
                <a:gd name="T0" fmla="*/ 185 w 186"/>
                <a:gd name="T1" fmla="*/ 44 h 207"/>
                <a:gd name="T2" fmla="*/ 185 w 186"/>
                <a:gd name="T3" fmla="*/ 44 h 207"/>
                <a:gd name="T4" fmla="*/ 185 w 186"/>
                <a:gd name="T5" fmla="*/ 43 h 207"/>
                <a:gd name="T6" fmla="*/ 184 w 186"/>
                <a:gd name="T7" fmla="*/ 42 h 207"/>
                <a:gd name="T8" fmla="*/ 184 w 186"/>
                <a:gd name="T9" fmla="*/ 42 h 207"/>
                <a:gd name="T10" fmla="*/ 183 w 186"/>
                <a:gd name="T11" fmla="*/ 41 h 207"/>
                <a:gd name="T12" fmla="*/ 183 w 186"/>
                <a:gd name="T13" fmla="*/ 41 h 207"/>
                <a:gd name="T14" fmla="*/ 182 w 186"/>
                <a:gd name="T15" fmla="*/ 41 h 207"/>
                <a:gd name="T16" fmla="*/ 182 w 186"/>
                <a:gd name="T17" fmla="*/ 41 h 207"/>
                <a:gd name="T18" fmla="*/ 96 w 186"/>
                <a:gd name="T19" fmla="*/ 1 h 207"/>
                <a:gd name="T20" fmla="*/ 90 w 186"/>
                <a:gd name="T21" fmla="*/ 1 h 207"/>
                <a:gd name="T22" fmla="*/ 4 w 186"/>
                <a:gd name="T23" fmla="*/ 41 h 207"/>
                <a:gd name="T24" fmla="*/ 4 w 186"/>
                <a:gd name="T25" fmla="*/ 41 h 207"/>
                <a:gd name="T26" fmla="*/ 3 w 186"/>
                <a:gd name="T27" fmla="*/ 41 h 207"/>
                <a:gd name="T28" fmla="*/ 3 w 186"/>
                <a:gd name="T29" fmla="*/ 41 h 207"/>
                <a:gd name="T30" fmla="*/ 2 w 186"/>
                <a:gd name="T31" fmla="*/ 42 h 207"/>
                <a:gd name="T32" fmla="*/ 2 w 186"/>
                <a:gd name="T33" fmla="*/ 42 h 207"/>
                <a:gd name="T34" fmla="*/ 1 w 186"/>
                <a:gd name="T35" fmla="*/ 43 h 207"/>
                <a:gd name="T36" fmla="*/ 1 w 186"/>
                <a:gd name="T37" fmla="*/ 44 h 207"/>
                <a:gd name="T38" fmla="*/ 1 w 186"/>
                <a:gd name="T39" fmla="*/ 44 h 207"/>
                <a:gd name="T40" fmla="*/ 0 w 186"/>
                <a:gd name="T41" fmla="*/ 46 h 207"/>
                <a:gd name="T42" fmla="*/ 0 w 186"/>
                <a:gd name="T43" fmla="*/ 161 h 207"/>
                <a:gd name="T44" fmla="*/ 4 w 186"/>
                <a:gd name="T45" fmla="*/ 167 h 207"/>
                <a:gd name="T46" fmla="*/ 90 w 186"/>
                <a:gd name="T47" fmla="*/ 207 h 207"/>
                <a:gd name="T48" fmla="*/ 91 w 186"/>
                <a:gd name="T49" fmla="*/ 207 h 207"/>
                <a:gd name="T50" fmla="*/ 91 w 186"/>
                <a:gd name="T51" fmla="*/ 207 h 207"/>
                <a:gd name="T52" fmla="*/ 93 w 186"/>
                <a:gd name="T53" fmla="*/ 207 h 207"/>
                <a:gd name="T54" fmla="*/ 95 w 186"/>
                <a:gd name="T55" fmla="*/ 207 h 207"/>
                <a:gd name="T56" fmla="*/ 95 w 186"/>
                <a:gd name="T57" fmla="*/ 207 h 207"/>
                <a:gd name="T58" fmla="*/ 96 w 186"/>
                <a:gd name="T59" fmla="*/ 207 h 207"/>
                <a:gd name="T60" fmla="*/ 182 w 186"/>
                <a:gd name="T61" fmla="*/ 167 h 207"/>
                <a:gd name="T62" fmla="*/ 186 w 186"/>
                <a:gd name="T63" fmla="*/ 161 h 207"/>
                <a:gd name="T64" fmla="*/ 186 w 186"/>
                <a:gd name="T65" fmla="*/ 46 h 207"/>
                <a:gd name="T66" fmla="*/ 185 w 186"/>
                <a:gd name="T67" fmla="*/ 44 h 207"/>
                <a:gd name="T68" fmla="*/ 93 w 186"/>
                <a:gd name="T69" fmla="*/ 13 h 207"/>
                <a:gd name="T70" fmla="*/ 165 w 186"/>
                <a:gd name="T71" fmla="*/ 46 h 207"/>
                <a:gd name="T72" fmla="*/ 93 w 186"/>
                <a:gd name="T73" fmla="*/ 79 h 207"/>
                <a:gd name="T74" fmla="*/ 21 w 186"/>
                <a:gd name="T75" fmla="*/ 46 h 207"/>
                <a:gd name="T76" fmla="*/ 93 w 186"/>
                <a:gd name="T77" fmla="*/ 13 h 207"/>
                <a:gd name="T78" fmla="*/ 12 w 186"/>
                <a:gd name="T79" fmla="*/ 55 h 207"/>
                <a:gd name="T80" fmla="*/ 17 w 186"/>
                <a:gd name="T81" fmla="*/ 58 h 207"/>
                <a:gd name="T82" fmla="*/ 87 w 186"/>
                <a:gd name="T83" fmla="*/ 90 h 207"/>
                <a:gd name="T84" fmla="*/ 87 w 186"/>
                <a:gd name="T85" fmla="*/ 192 h 207"/>
                <a:gd name="T86" fmla="*/ 12 w 186"/>
                <a:gd name="T87" fmla="*/ 158 h 207"/>
                <a:gd name="T88" fmla="*/ 12 w 186"/>
                <a:gd name="T89" fmla="*/ 55 h 207"/>
                <a:gd name="T90" fmla="*/ 174 w 186"/>
                <a:gd name="T91" fmla="*/ 158 h 207"/>
                <a:gd name="T92" fmla="*/ 99 w 186"/>
                <a:gd name="T93" fmla="*/ 192 h 207"/>
                <a:gd name="T94" fmla="*/ 99 w 186"/>
                <a:gd name="T95" fmla="*/ 90 h 207"/>
                <a:gd name="T96" fmla="*/ 174 w 186"/>
                <a:gd name="T97" fmla="*/ 55 h 207"/>
                <a:gd name="T98" fmla="*/ 174 w 186"/>
                <a:gd name="T99" fmla="*/ 158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6" h="207">
                  <a:moveTo>
                    <a:pt x="185" y="44"/>
                  </a:moveTo>
                  <a:cubicBezTo>
                    <a:pt x="185" y="44"/>
                    <a:pt x="185" y="44"/>
                    <a:pt x="185" y="44"/>
                  </a:cubicBezTo>
                  <a:cubicBezTo>
                    <a:pt x="185" y="44"/>
                    <a:pt x="185" y="43"/>
                    <a:pt x="185" y="43"/>
                  </a:cubicBezTo>
                  <a:cubicBezTo>
                    <a:pt x="185" y="43"/>
                    <a:pt x="185" y="43"/>
                    <a:pt x="184" y="42"/>
                  </a:cubicBezTo>
                  <a:cubicBezTo>
                    <a:pt x="184" y="42"/>
                    <a:pt x="184" y="42"/>
                    <a:pt x="184" y="42"/>
                  </a:cubicBezTo>
                  <a:cubicBezTo>
                    <a:pt x="184" y="42"/>
                    <a:pt x="183" y="41"/>
                    <a:pt x="183" y="41"/>
                  </a:cubicBezTo>
                  <a:cubicBezTo>
                    <a:pt x="183" y="41"/>
                    <a:pt x="183" y="41"/>
                    <a:pt x="183" y="41"/>
                  </a:cubicBezTo>
                  <a:cubicBezTo>
                    <a:pt x="183" y="41"/>
                    <a:pt x="183" y="41"/>
                    <a:pt x="182" y="41"/>
                  </a:cubicBezTo>
                  <a:cubicBezTo>
                    <a:pt x="182" y="41"/>
                    <a:pt x="182" y="41"/>
                    <a:pt x="182" y="41"/>
                  </a:cubicBezTo>
                  <a:cubicBezTo>
                    <a:pt x="96" y="1"/>
                    <a:pt x="96" y="1"/>
                    <a:pt x="96" y="1"/>
                  </a:cubicBezTo>
                  <a:cubicBezTo>
                    <a:pt x="94" y="0"/>
                    <a:pt x="92" y="0"/>
                    <a:pt x="90" y="1"/>
                  </a:cubicBezTo>
                  <a:cubicBezTo>
                    <a:pt x="4" y="41"/>
                    <a:pt x="4" y="41"/>
                    <a:pt x="4" y="41"/>
                  </a:cubicBezTo>
                  <a:cubicBezTo>
                    <a:pt x="4" y="41"/>
                    <a:pt x="4" y="41"/>
                    <a:pt x="4" y="41"/>
                  </a:cubicBezTo>
                  <a:cubicBezTo>
                    <a:pt x="3" y="41"/>
                    <a:pt x="3" y="41"/>
                    <a:pt x="3" y="41"/>
                  </a:cubicBezTo>
                  <a:cubicBezTo>
                    <a:pt x="3" y="41"/>
                    <a:pt x="3" y="41"/>
                    <a:pt x="3" y="41"/>
                  </a:cubicBezTo>
                  <a:cubicBezTo>
                    <a:pt x="3" y="41"/>
                    <a:pt x="2" y="42"/>
                    <a:pt x="2" y="42"/>
                  </a:cubicBezTo>
                  <a:cubicBezTo>
                    <a:pt x="2" y="42"/>
                    <a:pt x="2" y="42"/>
                    <a:pt x="2" y="42"/>
                  </a:cubicBezTo>
                  <a:cubicBezTo>
                    <a:pt x="1" y="43"/>
                    <a:pt x="1" y="43"/>
                    <a:pt x="1" y="43"/>
                  </a:cubicBezTo>
                  <a:cubicBezTo>
                    <a:pt x="1" y="43"/>
                    <a:pt x="1" y="44"/>
                    <a:pt x="1" y="44"/>
                  </a:cubicBezTo>
                  <a:cubicBezTo>
                    <a:pt x="1" y="44"/>
                    <a:pt x="1" y="44"/>
                    <a:pt x="1" y="44"/>
                  </a:cubicBezTo>
                  <a:cubicBezTo>
                    <a:pt x="0" y="45"/>
                    <a:pt x="0" y="45"/>
                    <a:pt x="0" y="46"/>
                  </a:cubicBezTo>
                  <a:cubicBezTo>
                    <a:pt x="0" y="161"/>
                    <a:pt x="0" y="161"/>
                    <a:pt x="0" y="161"/>
                  </a:cubicBezTo>
                  <a:cubicBezTo>
                    <a:pt x="0" y="164"/>
                    <a:pt x="2" y="166"/>
                    <a:pt x="4" y="167"/>
                  </a:cubicBezTo>
                  <a:cubicBezTo>
                    <a:pt x="90" y="207"/>
                    <a:pt x="90" y="207"/>
                    <a:pt x="90" y="207"/>
                  </a:cubicBezTo>
                  <a:cubicBezTo>
                    <a:pt x="91" y="207"/>
                    <a:pt x="91" y="207"/>
                    <a:pt x="91" y="207"/>
                  </a:cubicBezTo>
                  <a:cubicBezTo>
                    <a:pt x="91" y="207"/>
                    <a:pt x="91" y="207"/>
                    <a:pt x="91" y="207"/>
                  </a:cubicBezTo>
                  <a:cubicBezTo>
                    <a:pt x="92" y="207"/>
                    <a:pt x="92" y="207"/>
                    <a:pt x="93" y="207"/>
                  </a:cubicBezTo>
                  <a:cubicBezTo>
                    <a:pt x="94" y="207"/>
                    <a:pt x="94" y="207"/>
                    <a:pt x="95" y="207"/>
                  </a:cubicBezTo>
                  <a:cubicBezTo>
                    <a:pt x="95" y="207"/>
                    <a:pt x="95" y="207"/>
                    <a:pt x="95" y="207"/>
                  </a:cubicBezTo>
                  <a:cubicBezTo>
                    <a:pt x="95" y="207"/>
                    <a:pt x="95" y="207"/>
                    <a:pt x="96" y="207"/>
                  </a:cubicBezTo>
                  <a:cubicBezTo>
                    <a:pt x="182" y="167"/>
                    <a:pt x="182" y="167"/>
                    <a:pt x="182" y="167"/>
                  </a:cubicBezTo>
                  <a:cubicBezTo>
                    <a:pt x="184" y="166"/>
                    <a:pt x="186" y="164"/>
                    <a:pt x="186" y="161"/>
                  </a:cubicBezTo>
                  <a:cubicBezTo>
                    <a:pt x="186" y="46"/>
                    <a:pt x="186" y="46"/>
                    <a:pt x="186" y="46"/>
                  </a:cubicBezTo>
                  <a:cubicBezTo>
                    <a:pt x="186" y="45"/>
                    <a:pt x="186" y="45"/>
                    <a:pt x="185" y="44"/>
                  </a:cubicBezTo>
                  <a:close/>
                  <a:moveTo>
                    <a:pt x="93" y="13"/>
                  </a:moveTo>
                  <a:cubicBezTo>
                    <a:pt x="165" y="46"/>
                    <a:pt x="165" y="46"/>
                    <a:pt x="165" y="46"/>
                  </a:cubicBezTo>
                  <a:cubicBezTo>
                    <a:pt x="93" y="79"/>
                    <a:pt x="93" y="79"/>
                    <a:pt x="93" y="79"/>
                  </a:cubicBezTo>
                  <a:cubicBezTo>
                    <a:pt x="21" y="46"/>
                    <a:pt x="21" y="46"/>
                    <a:pt x="21" y="46"/>
                  </a:cubicBezTo>
                  <a:lnTo>
                    <a:pt x="93" y="13"/>
                  </a:lnTo>
                  <a:close/>
                  <a:moveTo>
                    <a:pt x="12" y="55"/>
                  </a:moveTo>
                  <a:cubicBezTo>
                    <a:pt x="17" y="58"/>
                    <a:pt x="17" y="58"/>
                    <a:pt x="17" y="58"/>
                  </a:cubicBezTo>
                  <a:cubicBezTo>
                    <a:pt x="87" y="90"/>
                    <a:pt x="87" y="90"/>
                    <a:pt x="87" y="90"/>
                  </a:cubicBezTo>
                  <a:cubicBezTo>
                    <a:pt x="87" y="192"/>
                    <a:pt x="87" y="192"/>
                    <a:pt x="87" y="192"/>
                  </a:cubicBezTo>
                  <a:cubicBezTo>
                    <a:pt x="12" y="158"/>
                    <a:pt x="12" y="158"/>
                    <a:pt x="12" y="158"/>
                  </a:cubicBezTo>
                  <a:lnTo>
                    <a:pt x="12" y="55"/>
                  </a:lnTo>
                  <a:close/>
                  <a:moveTo>
                    <a:pt x="174" y="158"/>
                  </a:moveTo>
                  <a:cubicBezTo>
                    <a:pt x="99" y="192"/>
                    <a:pt x="99" y="192"/>
                    <a:pt x="99" y="192"/>
                  </a:cubicBezTo>
                  <a:cubicBezTo>
                    <a:pt x="99" y="90"/>
                    <a:pt x="99" y="90"/>
                    <a:pt x="99" y="90"/>
                  </a:cubicBezTo>
                  <a:cubicBezTo>
                    <a:pt x="174" y="55"/>
                    <a:pt x="174" y="55"/>
                    <a:pt x="174" y="55"/>
                  </a:cubicBezTo>
                  <a:lnTo>
                    <a:pt x="174" y="158"/>
                  </a:ln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a:extLst>
                <a:ext uri="{FF2B5EF4-FFF2-40B4-BE49-F238E27FC236}">
                  <a16:creationId xmlns:a16="http://schemas.microsoft.com/office/drawing/2014/main" id="{4C70BDB1-DB1C-4CD4-8FC2-1381E335FEB8}"/>
                </a:ext>
              </a:extLst>
            </p:cNvPr>
            <p:cNvSpPr>
              <a:spLocks/>
            </p:cNvSpPr>
            <p:nvPr/>
          </p:nvSpPr>
          <p:spPr bwMode="auto">
            <a:xfrm>
              <a:off x="3438" y="1976"/>
              <a:ext cx="110" cy="86"/>
            </a:xfrm>
            <a:custGeom>
              <a:avLst/>
              <a:gdLst>
                <a:gd name="T0" fmla="*/ 110 w 110"/>
                <a:gd name="T1" fmla="*/ 86 h 86"/>
                <a:gd name="T2" fmla="*/ 0 w 110"/>
                <a:gd name="T3" fmla="*/ 33 h 86"/>
                <a:gd name="T4" fmla="*/ 0 w 110"/>
                <a:gd name="T5" fmla="*/ 0 h 86"/>
                <a:gd name="T6" fmla="*/ 110 w 110"/>
                <a:gd name="T7" fmla="*/ 50 h 86"/>
                <a:gd name="T8" fmla="*/ 110 w 110"/>
                <a:gd name="T9" fmla="*/ 86 h 86"/>
              </a:gdLst>
              <a:ahLst/>
              <a:cxnLst>
                <a:cxn ang="0">
                  <a:pos x="T0" y="T1"/>
                </a:cxn>
                <a:cxn ang="0">
                  <a:pos x="T2" y="T3"/>
                </a:cxn>
                <a:cxn ang="0">
                  <a:pos x="T4" y="T5"/>
                </a:cxn>
                <a:cxn ang="0">
                  <a:pos x="T6" y="T7"/>
                </a:cxn>
                <a:cxn ang="0">
                  <a:pos x="T8" y="T9"/>
                </a:cxn>
              </a:cxnLst>
              <a:rect l="0" t="0" r="r" b="b"/>
              <a:pathLst>
                <a:path w="110" h="86">
                  <a:moveTo>
                    <a:pt x="110" y="86"/>
                  </a:moveTo>
                  <a:lnTo>
                    <a:pt x="0" y="33"/>
                  </a:lnTo>
                  <a:lnTo>
                    <a:pt x="0" y="0"/>
                  </a:lnTo>
                  <a:lnTo>
                    <a:pt x="110" y="50"/>
                  </a:lnTo>
                  <a:lnTo>
                    <a:pt x="110" y="86"/>
                  </a:ln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F77FCCD5-CC37-43F6-A323-DF8EFEA4CFF8}"/>
                </a:ext>
              </a:extLst>
            </p:cNvPr>
            <p:cNvSpPr>
              <a:spLocks/>
            </p:cNvSpPr>
            <p:nvPr/>
          </p:nvSpPr>
          <p:spPr bwMode="auto">
            <a:xfrm>
              <a:off x="3438" y="2033"/>
              <a:ext cx="110" cy="69"/>
            </a:xfrm>
            <a:custGeom>
              <a:avLst/>
              <a:gdLst>
                <a:gd name="T0" fmla="*/ 110 w 110"/>
                <a:gd name="T1" fmla="*/ 69 h 69"/>
                <a:gd name="T2" fmla="*/ 0 w 110"/>
                <a:gd name="T3" fmla="*/ 17 h 69"/>
                <a:gd name="T4" fmla="*/ 0 w 110"/>
                <a:gd name="T5" fmla="*/ 0 h 69"/>
                <a:gd name="T6" fmla="*/ 110 w 110"/>
                <a:gd name="T7" fmla="*/ 52 h 69"/>
                <a:gd name="T8" fmla="*/ 110 w 110"/>
                <a:gd name="T9" fmla="*/ 69 h 69"/>
              </a:gdLst>
              <a:ahLst/>
              <a:cxnLst>
                <a:cxn ang="0">
                  <a:pos x="T0" y="T1"/>
                </a:cxn>
                <a:cxn ang="0">
                  <a:pos x="T2" y="T3"/>
                </a:cxn>
                <a:cxn ang="0">
                  <a:pos x="T4" y="T5"/>
                </a:cxn>
                <a:cxn ang="0">
                  <a:pos x="T6" y="T7"/>
                </a:cxn>
                <a:cxn ang="0">
                  <a:pos x="T8" y="T9"/>
                </a:cxn>
              </a:cxnLst>
              <a:rect l="0" t="0" r="r" b="b"/>
              <a:pathLst>
                <a:path w="110" h="69">
                  <a:moveTo>
                    <a:pt x="110" y="69"/>
                  </a:moveTo>
                  <a:lnTo>
                    <a:pt x="0" y="17"/>
                  </a:lnTo>
                  <a:lnTo>
                    <a:pt x="0" y="0"/>
                  </a:lnTo>
                  <a:lnTo>
                    <a:pt x="110" y="52"/>
                  </a:lnTo>
                  <a:lnTo>
                    <a:pt x="110" y="69"/>
                  </a:ln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a:extLst>
                <a:ext uri="{FF2B5EF4-FFF2-40B4-BE49-F238E27FC236}">
                  <a16:creationId xmlns:a16="http://schemas.microsoft.com/office/drawing/2014/main" id="{C9D7064C-3E99-4F6E-9096-66754F15EDDD}"/>
                </a:ext>
              </a:extLst>
            </p:cNvPr>
            <p:cNvSpPr>
              <a:spLocks/>
            </p:cNvSpPr>
            <p:nvPr/>
          </p:nvSpPr>
          <p:spPr bwMode="auto">
            <a:xfrm>
              <a:off x="3596" y="1891"/>
              <a:ext cx="207" cy="368"/>
            </a:xfrm>
            <a:custGeom>
              <a:avLst/>
              <a:gdLst>
                <a:gd name="T0" fmla="*/ 0 w 207"/>
                <a:gd name="T1" fmla="*/ 368 h 368"/>
                <a:gd name="T2" fmla="*/ 207 w 207"/>
                <a:gd name="T3" fmla="*/ 273 h 368"/>
                <a:gd name="T4" fmla="*/ 207 w 207"/>
                <a:gd name="T5" fmla="*/ 0 h 368"/>
                <a:gd name="T6" fmla="*/ 0 w 207"/>
                <a:gd name="T7" fmla="*/ 95 h 368"/>
                <a:gd name="T8" fmla="*/ 0 w 207"/>
                <a:gd name="T9" fmla="*/ 368 h 368"/>
              </a:gdLst>
              <a:ahLst/>
              <a:cxnLst>
                <a:cxn ang="0">
                  <a:pos x="T0" y="T1"/>
                </a:cxn>
                <a:cxn ang="0">
                  <a:pos x="T2" y="T3"/>
                </a:cxn>
                <a:cxn ang="0">
                  <a:pos x="T4" y="T5"/>
                </a:cxn>
                <a:cxn ang="0">
                  <a:pos x="T6" y="T7"/>
                </a:cxn>
                <a:cxn ang="0">
                  <a:pos x="T8" y="T9"/>
                </a:cxn>
              </a:cxnLst>
              <a:rect l="0" t="0" r="r" b="b"/>
              <a:pathLst>
                <a:path w="207" h="368">
                  <a:moveTo>
                    <a:pt x="0" y="368"/>
                  </a:moveTo>
                  <a:lnTo>
                    <a:pt x="207" y="273"/>
                  </a:lnTo>
                  <a:lnTo>
                    <a:pt x="207" y="0"/>
                  </a:lnTo>
                  <a:lnTo>
                    <a:pt x="0" y="95"/>
                  </a:lnTo>
                  <a:lnTo>
                    <a:pt x="0" y="368"/>
                  </a:ln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B82448A9-7F54-430B-8824-FBE419357C88}"/>
                </a:ext>
              </a:extLst>
            </p:cNvPr>
            <p:cNvSpPr>
              <a:spLocks noEditPoints="1"/>
            </p:cNvSpPr>
            <p:nvPr/>
          </p:nvSpPr>
          <p:spPr bwMode="auto">
            <a:xfrm>
              <a:off x="2997" y="274"/>
              <a:ext cx="1197" cy="1303"/>
            </a:xfrm>
            <a:custGeom>
              <a:avLst/>
              <a:gdLst>
                <a:gd name="T0" fmla="*/ 251 w 502"/>
                <a:gd name="T1" fmla="*/ 0 h 549"/>
                <a:gd name="T2" fmla="*/ 251 w 502"/>
                <a:gd name="T3" fmla="*/ 30 h 549"/>
                <a:gd name="T4" fmla="*/ 29 w 502"/>
                <a:gd name="T5" fmla="*/ 252 h 549"/>
                <a:gd name="T6" fmla="*/ 0 w 502"/>
                <a:gd name="T7" fmla="*/ 252 h 549"/>
                <a:gd name="T8" fmla="*/ 223 w 502"/>
                <a:gd name="T9" fmla="*/ 502 h 549"/>
                <a:gd name="T10" fmla="*/ 251 w 502"/>
                <a:gd name="T11" fmla="*/ 549 h 549"/>
                <a:gd name="T12" fmla="*/ 297 w 502"/>
                <a:gd name="T13" fmla="*/ 469 h 549"/>
                <a:gd name="T14" fmla="*/ 473 w 502"/>
                <a:gd name="T15" fmla="*/ 252 h 549"/>
                <a:gd name="T16" fmla="*/ 502 w 502"/>
                <a:gd name="T17" fmla="*/ 252 h 549"/>
                <a:gd name="T18" fmla="*/ 251 w 502"/>
                <a:gd name="T19" fmla="*/ 0 h 549"/>
                <a:gd name="T20" fmla="*/ 251 w 502"/>
                <a:gd name="T21" fmla="*/ 446 h 549"/>
                <a:gd name="T22" fmla="*/ 57 w 502"/>
                <a:gd name="T23" fmla="*/ 252 h 549"/>
                <a:gd name="T24" fmla="*/ 251 w 502"/>
                <a:gd name="T25" fmla="*/ 57 h 549"/>
                <a:gd name="T26" fmla="*/ 445 w 502"/>
                <a:gd name="T27" fmla="*/ 252 h 549"/>
                <a:gd name="T28" fmla="*/ 251 w 502"/>
                <a:gd name="T29" fmla="*/ 446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2" h="549">
                  <a:moveTo>
                    <a:pt x="251" y="0"/>
                  </a:moveTo>
                  <a:cubicBezTo>
                    <a:pt x="251" y="30"/>
                    <a:pt x="251" y="30"/>
                    <a:pt x="251" y="30"/>
                  </a:cubicBezTo>
                  <a:cubicBezTo>
                    <a:pt x="128" y="30"/>
                    <a:pt x="29" y="129"/>
                    <a:pt x="29" y="252"/>
                  </a:cubicBezTo>
                  <a:cubicBezTo>
                    <a:pt x="0" y="252"/>
                    <a:pt x="0" y="252"/>
                    <a:pt x="0" y="252"/>
                  </a:cubicBezTo>
                  <a:cubicBezTo>
                    <a:pt x="0" y="381"/>
                    <a:pt x="98" y="488"/>
                    <a:pt x="223" y="502"/>
                  </a:cubicBezTo>
                  <a:cubicBezTo>
                    <a:pt x="251" y="549"/>
                    <a:pt x="251" y="549"/>
                    <a:pt x="251" y="549"/>
                  </a:cubicBezTo>
                  <a:cubicBezTo>
                    <a:pt x="297" y="469"/>
                    <a:pt x="297" y="469"/>
                    <a:pt x="297" y="469"/>
                  </a:cubicBezTo>
                  <a:cubicBezTo>
                    <a:pt x="398" y="447"/>
                    <a:pt x="473" y="358"/>
                    <a:pt x="473" y="252"/>
                  </a:cubicBezTo>
                  <a:cubicBezTo>
                    <a:pt x="502" y="252"/>
                    <a:pt x="502" y="252"/>
                    <a:pt x="502" y="252"/>
                  </a:cubicBezTo>
                  <a:cubicBezTo>
                    <a:pt x="502" y="113"/>
                    <a:pt x="390" y="0"/>
                    <a:pt x="251" y="0"/>
                  </a:cubicBezTo>
                  <a:close/>
                  <a:moveTo>
                    <a:pt x="251" y="446"/>
                  </a:moveTo>
                  <a:cubicBezTo>
                    <a:pt x="144" y="446"/>
                    <a:pt x="57" y="359"/>
                    <a:pt x="57" y="252"/>
                  </a:cubicBezTo>
                  <a:cubicBezTo>
                    <a:pt x="57" y="144"/>
                    <a:pt x="144" y="57"/>
                    <a:pt x="251" y="57"/>
                  </a:cubicBezTo>
                  <a:cubicBezTo>
                    <a:pt x="358" y="57"/>
                    <a:pt x="445" y="144"/>
                    <a:pt x="445" y="252"/>
                  </a:cubicBezTo>
                  <a:cubicBezTo>
                    <a:pt x="445" y="359"/>
                    <a:pt x="358" y="446"/>
                    <a:pt x="251" y="446"/>
                  </a:cubicBezTo>
                  <a:close/>
                </a:path>
              </a:pathLst>
            </a:custGeom>
            <a:solidFill>
              <a:srgbClr val="F00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Oval 24">
              <a:extLst>
                <a:ext uri="{FF2B5EF4-FFF2-40B4-BE49-F238E27FC236}">
                  <a16:creationId xmlns:a16="http://schemas.microsoft.com/office/drawing/2014/main" id="{FC634978-561E-40B7-8D9F-BF3E9F435EBA}"/>
                </a:ext>
              </a:extLst>
            </p:cNvPr>
            <p:cNvSpPr>
              <a:spLocks noChangeArrowheads="1"/>
            </p:cNvSpPr>
            <p:nvPr/>
          </p:nvSpPr>
          <p:spPr bwMode="auto">
            <a:xfrm>
              <a:off x="3133" y="409"/>
              <a:ext cx="925" cy="924"/>
            </a:xfrm>
            <a:prstGeom prst="ellipse">
              <a:avLst/>
            </a:prstGeom>
            <a:solidFill>
              <a:srgbClr val="EAE2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Oval 25">
              <a:extLst>
                <a:ext uri="{FF2B5EF4-FFF2-40B4-BE49-F238E27FC236}">
                  <a16:creationId xmlns:a16="http://schemas.microsoft.com/office/drawing/2014/main" id="{7C0F3CDB-C0E6-43E2-977C-0FD77418D8AF}"/>
                </a:ext>
              </a:extLst>
            </p:cNvPr>
            <p:cNvSpPr>
              <a:spLocks noChangeArrowheads="1"/>
            </p:cNvSpPr>
            <p:nvPr/>
          </p:nvSpPr>
          <p:spPr bwMode="auto">
            <a:xfrm>
              <a:off x="3171" y="449"/>
              <a:ext cx="849" cy="84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16C9158C-FA7A-4D3D-B413-1F2D6202EA19}"/>
                </a:ext>
              </a:extLst>
            </p:cNvPr>
            <p:cNvSpPr>
              <a:spLocks/>
            </p:cNvSpPr>
            <p:nvPr/>
          </p:nvSpPr>
          <p:spPr bwMode="auto">
            <a:xfrm>
              <a:off x="3431" y="542"/>
              <a:ext cx="224" cy="290"/>
            </a:xfrm>
            <a:custGeom>
              <a:avLst/>
              <a:gdLst>
                <a:gd name="T0" fmla="*/ 87 w 94"/>
                <a:gd name="T1" fmla="*/ 59 h 122"/>
                <a:gd name="T2" fmla="*/ 88 w 94"/>
                <a:gd name="T3" fmla="*/ 29 h 122"/>
                <a:gd name="T4" fmla="*/ 69 w 94"/>
                <a:gd name="T5" fmla="*/ 10 h 122"/>
                <a:gd name="T6" fmla="*/ 60 w 94"/>
                <a:gd name="T7" fmla="*/ 3 h 122"/>
                <a:gd name="T8" fmla="*/ 39 w 94"/>
                <a:gd name="T9" fmla="*/ 3 h 122"/>
                <a:gd name="T10" fmla="*/ 14 w 94"/>
                <a:gd name="T11" fmla="*/ 18 h 122"/>
                <a:gd name="T12" fmla="*/ 6 w 94"/>
                <a:gd name="T13" fmla="*/ 29 h 122"/>
                <a:gd name="T14" fmla="*/ 7 w 94"/>
                <a:gd name="T15" fmla="*/ 59 h 122"/>
                <a:gd name="T16" fmla="*/ 2 w 94"/>
                <a:gd name="T17" fmla="*/ 73 h 122"/>
                <a:gd name="T18" fmla="*/ 11 w 94"/>
                <a:gd name="T19" fmla="*/ 88 h 122"/>
                <a:gd name="T20" fmla="*/ 47 w 94"/>
                <a:gd name="T21" fmla="*/ 122 h 122"/>
                <a:gd name="T22" fmla="*/ 83 w 94"/>
                <a:gd name="T23" fmla="*/ 88 h 122"/>
                <a:gd name="T24" fmla="*/ 92 w 94"/>
                <a:gd name="T25" fmla="*/ 73 h 122"/>
                <a:gd name="T26" fmla="*/ 87 w 94"/>
                <a:gd name="T27" fmla="*/ 59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4" h="122">
                  <a:moveTo>
                    <a:pt x="87" y="59"/>
                  </a:moveTo>
                  <a:cubicBezTo>
                    <a:pt x="87" y="59"/>
                    <a:pt x="93" y="39"/>
                    <a:pt x="88" y="29"/>
                  </a:cubicBezTo>
                  <a:cubicBezTo>
                    <a:pt x="85" y="23"/>
                    <a:pt x="79" y="15"/>
                    <a:pt x="69" y="10"/>
                  </a:cubicBezTo>
                  <a:cubicBezTo>
                    <a:pt x="66" y="8"/>
                    <a:pt x="59" y="7"/>
                    <a:pt x="60" y="3"/>
                  </a:cubicBezTo>
                  <a:cubicBezTo>
                    <a:pt x="61" y="0"/>
                    <a:pt x="52" y="1"/>
                    <a:pt x="39" y="3"/>
                  </a:cubicBezTo>
                  <a:cubicBezTo>
                    <a:pt x="25" y="5"/>
                    <a:pt x="15" y="16"/>
                    <a:pt x="14" y="18"/>
                  </a:cubicBezTo>
                  <a:cubicBezTo>
                    <a:pt x="10" y="22"/>
                    <a:pt x="8" y="26"/>
                    <a:pt x="6" y="29"/>
                  </a:cubicBezTo>
                  <a:cubicBezTo>
                    <a:pt x="1" y="39"/>
                    <a:pt x="7" y="59"/>
                    <a:pt x="7" y="59"/>
                  </a:cubicBezTo>
                  <a:cubicBezTo>
                    <a:pt x="7" y="59"/>
                    <a:pt x="0" y="61"/>
                    <a:pt x="2" y="73"/>
                  </a:cubicBezTo>
                  <a:cubicBezTo>
                    <a:pt x="3" y="84"/>
                    <a:pt x="11" y="88"/>
                    <a:pt x="11" y="88"/>
                  </a:cubicBezTo>
                  <a:cubicBezTo>
                    <a:pt x="22" y="122"/>
                    <a:pt x="47" y="122"/>
                    <a:pt x="47" y="122"/>
                  </a:cubicBezTo>
                  <a:cubicBezTo>
                    <a:pt x="47" y="122"/>
                    <a:pt x="72" y="122"/>
                    <a:pt x="83" y="88"/>
                  </a:cubicBezTo>
                  <a:cubicBezTo>
                    <a:pt x="83" y="88"/>
                    <a:pt x="91" y="84"/>
                    <a:pt x="92" y="73"/>
                  </a:cubicBezTo>
                  <a:cubicBezTo>
                    <a:pt x="94" y="61"/>
                    <a:pt x="87" y="59"/>
                    <a:pt x="87" y="59"/>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a:extLst>
                <a:ext uri="{FF2B5EF4-FFF2-40B4-BE49-F238E27FC236}">
                  <a16:creationId xmlns:a16="http://schemas.microsoft.com/office/drawing/2014/main" id="{873136C3-77F2-4189-9BA5-9925B59DB99B}"/>
                </a:ext>
              </a:extLst>
            </p:cNvPr>
            <p:cNvSpPr>
              <a:spLocks/>
            </p:cNvSpPr>
            <p:nvPr/>
          </p:nvSpPr>
          <p:spPr bwMode="auto">
            <a:xfrm>
              <a:off x="3360" y="827"/>
              <a:ext cx="367" cy="218"/>
            </a:xfrm>
            <a:custGeom>
              <a:avLst/>
              <a:gdLst>
                <a:gd name="T0" fmla="*/ 148 w 154"/>
                <a:gd name="T1" fmla="*/ 35 h 92"/>
                <a:gd name="T2" fmla="*/ 128 w 154"/>
                <a:gd name="T3" fmla="*/ 8 h 92"/>
                <a:gd name="T4" fmla="*/ 104 w 154"/>
                <a:gd name="T5" fmla="*/ 0 h 92"/>
                <a:gd name="T6" fmla="*/ 77 w 154"/>
                <a:gd name="T7" fmla="*/ 11 h 92"/>
                <a:gd name="T8" fmla="*/ 50 w 154"/>
                <a:gd name="T9" fmla="*/ 0 h 92"/>
                <a:gd name="T10" fmla="*/ 26 w 154"/>
                <a:gd name="T11" fmla="*/ 8 h 92"/>
                <a:gd name="T12" fmla="*/ 6 w 154"/>
                <a:gd name="T13" fmla="*/ 35 h 92"/>
                <a:gd name="T14" fmla="*/ 0 w 154"/>
                <a:gd name="T15" fmla="*/ 92 h 92"/>
                <a:gd name="T16" fmla="*/ 77 w 154"/>
                <a:gd name="T17" fmla="*/ 92 h 92"/>
                <a:gd name="T18" fmla="*/ 154 w 154"/>
                <a:gd name="T19" fmla="*/ 92 h 92"/>
                <a:gd name="T20" fmla="*/ 148 w 154"/>
                <a:gd name="T21" fmla="*/ 35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4" h="92">
                  <a:moveTo>
                    <a:pt x="148" y="35"/>
                  </a:moveTo>
                  <a:cubicBezTo>
                    <a:pt x="148" y="35"/>
                    <a:pt x="145" y="14"/>
                    <a:pt x="128" y="8"/>
                  </a:cubicBezTo>
                  <a:cubicBezTo>
                    <a:pt x="110" y="2"/>
                    <a:pt x="104" y="0"/>
                    <a:pt x="104" y="0"/>
                  </a:cubicBezTo>
                  <a:cubicBezTo>
                    <a:pt x="104" y="0"/>
                    <a:pt x="92" y="9"/>
                    <a:pt x="77" y="11"/>
                  </a:cubicBezTo>
                  <a:cubicBezTo>
                    <a:pt x="62" y="9"/>
                    <a:pt x="50" y="0"/>
                    <a:pt x="50" y="0"/>
                  </a:cubicBezTo>
                  <a:cubicBezTo>
                    <a:pt x="50" y="0"/>
                    <a:pt x="44" y="2"/>
                    <a:pt x="26" y="8"/>
                  </a:cubicBezTo>
                  <a:cubicBezTo>
                    <a:pt x="9" y="14"/>
                    <a:pt x="6" y="35"/>
                    <a:pt x="6" y="35"/>
                  </a:cubicBezTo>
                  <a:cubicBezTo>
                    <a:pt x="0" y="92"/>
                    <a:pt x="0" y="92"/>
                    <a:pt x="0" y="92"/>
                  </a:cubicBezTo>
                  <a:cubicBezTo>
                    <a:pt x="77" y="92"/>
                    <a:pt x="77" y="92"/>
                    <a:pt x="77" y="92"/>
                  </a:cubicBezTo>
                  <a:cubicBezTo>
                    <a:pt x="154" y="92"/>
                    <a:pt x="154" y="92"/>
                    <a:pt x="154" y="92"/>
                  </a:cubicBezTo>
                  <a:lnTo>
                    <a:pt x="148" y="35"/>
                  </a:ln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a:extLst>
                <a:ext uri="{FF2B5EF4-FFF2-40B4-BE49-F238E27FC236}">
                  <a16:creationId xmlns:a16="http://schemas.microsoft.com/office/drawing/2014/main" id="{3857CABE-CD74-4C3A-9503-A36AE145DF27}"/>
                </a:ext>
              </a:extLst>
            </p:cNvPr>
            <p:cNvSpPr>
              <a:spLocks noEditPoints="1"/>
            </p:cNvSpPr>
            <p:nvPr/>
          </p:nvSpPr>
          <p:spPr bwMode="auto">
            <a:xfrm>
              <a:off x="3681" y="699"/>
              <a:ext cx="177" cy="175"/>
            </a:xfrm>
            <a:custGeom>
              <a:avLst/>
              <a:gdLst>
                <a:gd name="T0" fmla="*/ 37 w 74"/>
                <a:gd name="T1" fmla="*/ 0 h 74"/>
                <a:gd name="T2" fmla="*/ 0 w 74"/>
                <a:gd name="T3" fmla="*/ 37 h 74"/>
                <a:gd name="T4" fmla="*/ 37 w 74"/>
                <a:gd name="T5" fmla="*/ 74 h 74"/>
                <a:gd name="T6" fmla="*/ 74 w 74"/>
                <a:gd name="T7" fmla="*/ 37 h 74"/>
                <a:gd name="T8" fmla="*/ 37 w 74"/>
                <a:gd name="T9" fmla="*/ 0 h 74"/>
                <a:gd name="T10" fmla="*/ 37 w 74"/>
                <a:gd name="T11" fmla="*/ 64 h 74"/>
                <a:gd name="T12" fmla="*/ 10 w 74"/>
                <a:gd name="T13" fmla="*/ 37 h 74"/>
                <a:gd name="T14" fmla="*/ 37 w 74"/>
                <a:gd name="T15" fmla="*/ 10 h 74"/>
                <a:gd name="T16" fmla="*/ 65 w 74"/>
                <a:gd name="T17" fmla="*/ 37 h 74"/>
                <a:gd name="T18" fmla="*/ 37 w 74"/>
                <a:gd name="T19" fmla="*/ 6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4" h="74">
                  <a:moveTo>
                    <a:pt x="37" y="0"/>
                  </a:moveTo>
                  <a:cubicBezTo>
                    <a:pt x="17" y="0"/>
                    <a:pt x="0" y="16"/>
                    <a:pt x="0" y="37"/>
                  </a:cubicBezTo>
                  <a:cubicBezTo>
                    <a:pt x="0" y="57"/>
                    <a:pt x="17" y="74"/>
                    <a:pt x="37" y="74"/>
                  </a:cubicBezTo>
                  <a:cubicBezTo>
                    <a:pt x="58" y="74"/>
                    <a:pt x="74" y="57"/>
                    <a:pt x="74" y="37"/>
                  </a:cubicBezTo>
                  <a:cubicBezTo>
                    <a:pt x="74" y="16"/>
                    <a:pt x="58" y="0"/>
                    <a:pt x="37" y="0"/>
                  </a:cubicBezTo>
                  <a:close/>
                  <a:moveTo>
                    <a:pt x="37" y="64"/>
                  </a:moveTo>
                  <a:cubicBezTo>
                    <a:pt x="22" y="64"/>
                    <a:pt x="10" y="52"/>
                    <a:pt x="10" y="37"/>
                  </a:cubicBezTo>
                  <a:cubicBezTo>
                    <a:pt x="10" y="22"/>
                    <a:pt x="22" y="10"/>
                    <a:pt x="37" y="10"/>
                  </a:cubicBezTo>
                  <a:cubicBezTo>
                    <a:pt x="52" y="10"/>
                    <a:pt x="65" y="22"/>
                    <a:pt x="65" y="37"/>
                  </a:cubicBezTo>
                  <a:cubicBezTo>
                    <a:pt x="65" y="52"/>
                    <a:pt x="52" y="64"/>
                    <a:pt x="37" y="64"/>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a:extLst>
                <a:ext uri="{FF2B5EF4-FFF2-40B4-BE49-F238E27FC236}">
                  <a16:creationId xmlns:a16="http://schemas.microsoft.com/office/drawing/2014/main" id="{5BD01F5D-E0DA-4FF6-84FA-4B03BD121B19}"/>
                </a:ext>
              </a:extLst>
            </p:cNvPr>
            <p:cNvSpPr>
              <a:spLocks/>
            </p:cNvSpPr>
            <p:nvPr/>
          </p:nvSpPr>
          <p:spPr bwMode="auto">
            <a:xfrm>
              <a:off x="3758" y="858"/>
              <a:ext cx="26" cy="102"/>
            </a:xfrm>
            <a:custGeom>
              <a:avLst/>
              <a:gdLst>
                <a:gd name="T0" fmla="*/ 0 w 11"/>
                <a:gd name="T1" fmla="*/ 0 h 43"/>
                <a:gd name="T2" fmla="*/ 0 w 11"/>
                <a:gd name="T3" fmla="*/ 38 h 43"/>
                <a:gd name="T4" fmla="*/ 5 w 11"/>
                <a:gd name="T5" fmla="*/ 43 h 43"/>
                <a:gd name="T6" fmla="*/ 6 w 11"/>
                <a:gd name="T7" fmla="*/ 43 h 43"/>
                <a:gd name="T8" fmla="*/ 11 w 11"/>
                <a:gd name="T9" fmla="*/ 38 h 43"/>
                <a:gd name="T10" fmla="*/ 11 w 11"/>
                <a:gd name="T11" fmla="*/ 0 h 43"/>
                <a:gd name="T12" fmla="*/ 0 w 11"/>
                <a:gd name="T13" fmla="*/ 0 h 43"/>
              </a:gdLst>
              <a:ahLst/>
              <a:cxnLst>
                <a:cxn ang="0">
                  <a:pos x="T0" y="T1"/>
                </a:cxn>
                <a:cxn ang="0">
                  <a:pos x="T2" y="T3"/>
                </a:cxn>
                <a:cxn ang="0">
                  <a:pos x="T4" y="T5"/>
                </a:cxn>
                <a:cxn ang="0">
                  <a:pos x="T6" y="T7"/>
                </a:cxn>
                <a:cxn ang="0">
                  <a:pos x="T8" y="T9"/>
                </a:cxn>
                <a:cxn ang="0">
                  <a:pos x="T10" y="T11"/>
                </a:cxn>
                <a:cxn ang="0">
                  <a:pos x="T12" y="T13"/>
                </a:cxn>
              </a:cxnLst>
              <a:rect l="0" t="0" r="r" b="b"/>
              <a:pathLst>
                <a:path w="11" h="43">
                  <a:moveTo>
                    <a:pt x="0" y="0"/>
                  </a:moveTo>
                  <a:cubicBezTo>
                    <a:pt x="0" y="38"/>
                    <a:pt x="0" y="38"/>
                    <a:pt x="0" y="38"/>
                  </a:cubicBezTo>
                  <a:cubicBezTo>
                    <a:pt x="0" y="41"/>
                    <a:pt x="2" y="43"/>
                    <a:pt x="5" y="43"/>
                  </a:cubicBezTo>
                  <a:cubicBezTo>
                    <a:pt x="6" y="43"/>
                    <a:pt x="6" y="43"/>
                    <a:pt x="6" y="43"/>
                  </a:cubicBezTo>
                  <a:cubicBezTo>
                    <a:pt x="9" y="43"/>
                    <a:pt x="11" y="41"/>
                    <a:pt x="11" y="38"/>
                  </a:cubicBezTo>
                  <a:cubicBezTo>
                    <a:pt x="11" y="0"/>
                    <a:pt x="11" y="0"/>
                    <a:pt x="11" y="0"/>
                  </a:cubicBezTo>
                  <a:lnTo>
                    <a:pt x="0" y="0"/>
                  </a:ln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2" name="Grupo 31">
            <a:extLst>
              <a:ext uri="{FF2B5EF4-FFF2-40B4-BE49-F238E27FC236}">
                <a16:creationId xmlns:a16="http://schemas.microsoft.com/office/drawing/2014/main" id="{D5CB3FEE-5A9E-4BEE-8B9B-F42D80056CE7}"/>
              </a:ext>
            </a:extLst>
          </p:cNvPr>
          <p:cNvGrpSpPr/>
          <p:nvPr/>
        </p:nvGrpSpPr>
        <p:grpSpPr>
          <a:xfrm>
            <a:off x="7569487" y="833489"/>
            <a:ext cx="3409887" cy="1181318"/>
            <a:chOff x="2318552" y="431930"/>
            <a:chExt cx="1805877" cy="1181318"/>
          </a:xfrm>
        </p:grpSpPr>
        <p:sp>
          <p:nvSpPr>
            <p:cNvPr id="33" name="CuadroTexto 32">
              <a:extLst>
                <a:ext uri="{FF2B5EF4-FFF2-40B4-BE49-F238E27FC236}">
                  <a16:creationId xmlns:a16="http://schemas.microsoft.com/office/drawing/2014/main" id="{E9A2D421-032E-4913-9F00-B06D8503C0BA}"/>
                </a:ext>
              </a:extLst>
            </p:cNvPr>
            <p:cNvSpPr txBox="1"/>
            <p:nvPr/>
          </p:nvSpPr>
          <p:spPr>
            <a:xfrm>
              <a:off x="2318552" y="431930"/>
              <a:ext cx="1034549" cy="381934"/>
            </a:xfrm>
            <a:prstGeom prst="rect">
              <a:avLst/>
            </a:prstGeom>
            <a:noFill/>
          </p:spPr>
          <p:txBody>
            <a:bodyPr wrap="square" rtlCol="0">
              <a:spAutoFit/>
            </a:bodyPr>
            <a:lstStyle/>
            <a:p>
              <a:r>
                <a:rPr lang="en-US" b="1" dirty="0">
                  <a:solidFill>
                    <a:srgbClr val="009DFF"/>
                  </a:solidFill>
                </a:rPr>
                <a:t>STEP 2</a:t>
              </a:r>
            </a:p>
          </p:txBody>
        </p:sp>
        <p:sp>
          <p:nvSpPr>
            <p:cNvPr id="34" name="CuadroTexto 33">
              <a:extLst>
                <a:ext uri="{FF2B5EF4-FFF2-40B4-BE49-F238E27FC236}">
                  <a16:creationId xmlns:a16="http://schemas.microsoft.com/office/drawing/2014/main" id="{7BD17A29-661A-4435-B1AE-B6490D9980E6}"/>
                </a:ext>
              </a:extLst>
            </p:cNvPr>
            <p:cNvSpPr txBox="1"/>
            <p:nvPr/>
          </p:nvSpPr>
          <p:spPr>
            <a:xfrm>
              <a:off x="2318553" y="782251"/>
              <a:ext cx="1805876" cy="830997"/>
            </a:xfrm>
            <a:prstGeom prst="rect">
              <a:avLst/>
            </a:prstGeom>
            <a:noFill/>
          </p:spPr>
          <p:txBody>
            <a:bodyPr wrap="square" rtlCol="0">
              <a:spAutoFit/>
            </a:bodyPr>
            <a:lstStyle/>
            <a:p>
              <a:r>
                <a:rPr lang="es-CO" sz="1200" dirty="0">
                  <a:solidFill>
                    <a:schemeClr val="bg1"/>
                  </a:solidFill>
                  <a:latin typeface="Cronos Pro" panose="020C0502030403020304" pitchFamily="34" charset="0"/>
                </a:rPr>
                <a:t>Lorem ipsum dolor sit amet, consectetur adipiscing elit. Quisque placerat ornare elementum. Aenean in scelerisque erat. Lorem ipsum dolor sit amet, consectetur adipiscing elit. </a:t>
              </a:r>
            </a:p>
          </p:txBody>
        </p:sp>
      </p:grpSp>
      <p:grpSp>
        <p:nvGrpSpPr>
          <p:cNvPr id="36" name="Grupo 35">
            <a:extLst>
              <a:ext uri="{FF2B5EF4-FFF2-40B4-BE49-F238E27FC236}">
                <a16:creationId xmlns:a16="http://schemas.microsoft.com/office/drawing/2014/main" id="{4E221FC8-4C56-48A3-BDFF-6E63EA463EC5}"/>
              </a:ext>
            </a:extLst>
          </p:cNvPr>
          <p:cNvGrpSpPr/>
          <p:nvPr/>
        </p:nvGrpSpPr>
        <p:grpSpPr>
          <a:xfrm>
            <a:off x="7646039" y="2910661"/>
            <a:ext cx="3409887" cy="1181318"/>
            <a:chOff x="2318552" y="431930"/>
            <a:chExt cx="1805877" cy="1181318"/>
          </a:xfrm>
        </p:grpSpPr>
        <p:sp>
          <p:nvSpPr>
            <p:cNvPr id="37" name="CuadroTexto 36">
              <a:extLst>
                <a:ext uri="{FF2B5EF4-FFF2-40B4-BE49-F238E27FC236}">
                  <a16:creationId xmlns:a16="http://schemas.microsoft.com/office/drawing/2014/main" id="{4209B903-FFEB-4ACF-B2E5-4AEE5241BFF9}"/>
                </a:ext>
              </a:extLst>
            </p:cNvPr>
            <p:cNvSpPr txBox="1"/>
            <p:nvPr/>
          </p:nvSpPr>
          <p:spPr>
            <a:xfrm>
              <a:off x="2318552" y="431930"/>
              <a:ext cx="1034549" cy="381934"/>
            </a:xfrm>
            <a:prstGeom prst="rect">
              <a:avLst/>
            </a:prstGeom>
            <a:noFill/>
          </p:spPr>
          <p:txBody>
            <a:bodyPr wrap="square" rtlCol="0">
              <a:spAutoFit/>
            </a:bodyPr>
            <a:lstStyle/>
            <a:p>
              <a:r>
                <a:rPr lang="en-US" b="1" dirty="0">
                  <a:solidFill>
                    <a:srgbClr val="009DFF"/>
                  </a:solidFill>
                </a:rPr>
                <a:t>STEP 2</a:t>
              </a:r>
            </a:p>
          </p:txBody>
        </p:sp>
        <p:sp>
          <p:nvSpPr>
            <p:cNvPr id="38" name="CuadroTexto 37">
              <a:extLst>
                <a:ext uri="{FF2B5EF4-FFF2-40B4-BE49-F238E27FC236}">
                  <a16:creationId xmlns:a16="http://schemas.microsoft.com/office/drawing/2014/main" id="{58236E9B-41D0-4738-97BF-F5AF97071676}"/>
                </a:ext>
              </a:extLst>
            </p:cNvPr>
            <p:cNvSpPr txBox="1"/>
            <p:nvPr/>
          </p:nvSpPr>
          <p:spPr>
            <a:xfrm>
              <a:off x="2318553" y="782251"/>
              <a:ext cx="1805876" cy="830997"/>
            </a:xfrm>
            <a:prstGeom prst="rect">
              <a:avLst/>
            </a:prstGeom>
            <a:noFill/>
          </p:spPr>
          <p:txBody>
            <a:bodyPr wrap="square" rtlCol="0">
              <a:spAutoFit/>
            </a:bodyPr>
            <a:lstStyle/>
            <a:p>
              <a:r>
                <a:rPr lang="es-CO" sz="1200" dirty="0">
                  <a:solidFill>
                    <a:schemeClr val="bg1"/>
                  </a:solidFill>
                  <a:latin typeface="Cronos Pro" panose="020C0502030403020304" pitchFamily="34" charset="0"/>
                </a:rPr>
                <a:t>Lorem ipsum dolor sit amet, consectetur adipiscing elit. Quisque placerat ornare elementum. Aenean in scelerisque erat. Lorem ipsum dolor sit amet, consectetur adipiscing elit. </a:t>
              </a:r>
            </a:p>
          </p:txBody>
        </p:sp>
      </p:grpSp>
      <p:grpSp>
        <p:nvGrpSpPr>
          <p:cNvPr id="40" name="Grupo 39">
            <a:extLst>
              <a:ext uri="{FF2B5EF4-FFF2-40B4-BE49-F238E27FC236}">
                <a16:creationId xmlns:a16="http://schemas.microsoft.com/office/drawing/2014/main" id="{C6044A00-E031-4EA1-B462-7A3DD824197A}"/>
              </a:ext>
            </a:extLst>
          </p:cNvPr>
          <p:cNvGrpSpPr/>
          <p:nvPr/>
        </p:nvGrpSpPr>
        <p:grpSpPr>
          <a:xfrm>
            <a:off x="7646041" y="4940460"/>
            <a:ext cx="3409888" cy="1181318"/>
            <a:chOff x="2318552" y="431930"/>
            <a:chExt cx="1805877" cy="1181318"/>
          </a:xfrm>
        </p:grpSpPr>
        <p:sp>
          <p:nvSpPr>
            <p:cNvPr id="41" name="CuadroTexto 40">
              <a:extLst>
                <a:ext uri="{FF2B5EF4-FFF2-40B4-BE49-F238E27FC236}">
                  <a16:creationId xmlns:a16="http://schemas.microsoft.com/office/drawing/2014/main" id="{070B5065-C490-48A4-A47F-C44C2C90C238}"/>
                </a:ext>
              </a:extLst>
            </p:cNvPr>
            <p:cNvSpPr txBox="1"/>
            <p:nvPr/>
          </p:nvSpPr>
          <p:spPr>
            <a:xfrm>
              <a:off x="2318552" y="431930"/>
              <a:ext cx="1034549" cy="381934"/>
            </a:xfrm>
            <a:prstGeom prst="rect">
              <a:avLst/>
            </a:prstGeom>
            <a:noFill/>
          </p:spPr>
          <p:txBody>
            <a:bodyPr wrap="square" rtlCol="0">
              <a:spAutoFit/>
            </a:bodyPr>
            <a:lstStyle/>
            <a:p>
              <a:r>
                <a:rPr lang="en-US" b="1" dirty="0">
                  <a:solidFill>
                    <a:srgbClr val="009DFF"/>
                  </a:solidFill>
                </a:rPr>
                <a:t>STEP 2</a:t>
              </a:r>
            </a:p>
          </p:txBody>
        </p:sp>
        <p:sp>
          <p:nvSpPr>
            <p:cNvPr id="42" name="CuadroTexto 41">
              <a:extLst>
                <a:ext uri="{FF2B5EF4-FFF2-40B4-BE49-F238E27FC236}">
                  <a16:creationId xmlns:a16="http://schemas.microsoft.com/office/drawing/2014/main" id="{DB3845D9-1818-43C3-A29F-C4B0E778F67B}"/>
                </a:ext>
              </a:extLst>
            </p:cNvPr>
            <p:cNvSpPr txBox="1"/>
            <p:nvPr/>
          </p:nvSpPr>
          <p:spPr>
            <a:xfrm>
              <a:off x="2318553" y="782251"/>
              <a:ext cx="1805876" cy="830997"/>
            </a:xfrm>
            <a:prstGeom prst="rect">
              <a:avLst/>
            </a:prstGeom>
            <a:noFill/>
          </p:spPr>
          <p:txBody>
            <a:bodyPr wrap="square" rtlCol="0">
              <a:spAutoFit/>
            </a:bodyPr>
            <a:lstStyle/>
            <a:p>
              <a:r>
                <a:rPr lang="es-CO" sz="1200" dirty="0">
                  <a:solidFill>
                    <a:schemeClr val="bg1"/>
                  </a:solidFill>
                  <a:latin typeface="Cronos Pro" panose="020C0502030403020304" pitchFamily="34" charset="0"/>
                </a:rPr>
                <a:t>Lorem ipsum dolor sit amet, consectetur adipiscing elit. Quisque placerat ornare elementum. Aenean in scelerisque erat. Lorem ipsum dolor sit amet, consectetur adipiscing elit. </a:t>
              </a:r>
            </a:p>
          </p:txBody>
        </p:sp>
      </p:grpSp>
      <p:grpSp>
        <p:nvGrpSpPr>
          <p:cNvPr id="44" name="Grupo 43">
            <a:extLst>
              <a:ext uri="{FF2B5EF4-FFF2-40B4-BE49-F238E27FC236}">
                <a16:creationId xmlns:a16="http://schemas.microsoft.com/office/drawing/2014/main" id="{BE134594-17C4-4D4E-AF68-179FB7381AF9}"/>
              </a:ext>
            </a:extLst>
          </p:cNvPr>
          <p:cNvGrpSpPr/>
          <p:nvPr/>
        </p:nvGrpSpPr>
        <p:grpSpPr>
          <a:xfrm>
            <a:off x="1443038" y="985889"/>
            <a:ext cx="3062481" cy="1181318"/>
            <a:chOff x="2911698" y="431930"/>
            <a:chExt cx="1621890" cy="1181318"/>
          </a:xfrm>
        </p:grpSpPr>
        <p:sp>
          <p:nvSpPr>
            <p:cNvPr id="45" name="CuadroTexto 44">
              <a:extLst>
                <a:ext uri="{FF2B5EF4-FFF2-40B4-BE49-F238E27FC236}">
                  <a16:creationId xmlns:a16="http://schemas.microsoft.com/office/drawing/2014/main" id="{88587F23-136C-4E49-B323-2786D627A324}"/>
                </a:ext>
              </a:extLst>
            </p:cNvPr>
            <p:cNvSpPr txBox="1"/>
            <p:nvPr/>
          </p:nvSpPr>
          <p:spPr>
            <a:xfrm>
              <a:off x="3499039" y="431930"/>
              <a:ext cx="1034549" cy="381934"/>
            </a:xfrm>
            <a:prstGeom prst="rect">
              <a:avLst/>
            </a:prstGeom>
            <a:noFill/>
          </p:spPr>
          <p:txBody>
            <a:bodyPr wrap="square" rtlCol="0">
              <a:spAutoFit/>
            </a:bodyPr>
            <a:lstStyle/>
            <a:p>
              <a:pPr algn="r"/>
              <a:r>
                <a:rPr lang="en-US" b="1" dirty="0">
                  <a:solidFill>
                    <a:srgbClr val="009DFF"/>
                  </a:solidFill>
                </a:rPr>
                <a:t>STEP 2</a:t>
              </a:r>
            </a:p>
          </p:txBody>
        </p:sp>
        <p:sp>
          <p:nvSpPr>
            <p:cNvPr id="46" name="CuadroTexto 45">
              <a:extLst>
                <a:ext uri="{FF2B5EF4-FFF2-40B4-BE49-F238E27FC236}">
                  <a16:creationId xmlns:a16="http://schemas.microsoft.com/office/drawing/2014/main" id="{664DD925-56D7-4B1A-980F-14FB6067474F}"/>
                </a:ext>
              </a:extLst>
            </p:cNvPr>
            <p:cNvSpPr txBox="1"/>
            <p:nvPr/>
          </p:nvSpPr>
          <p:spPr>
            <a:xfrm>
              <a:off x="2911698" y="782251"/>
              <a:ext cx="1621890" cy="830997"/>
            </a:xfrm>
            <a:prstGeom prst="rect">
              <a:avLst/>
            </a:prstGeom>
            <a:noFill/>
          </p:spPr>
          <p:txBody>
            <a:bodyPr wrap="square" rtlCol="0">
              <a:spAutoFit/>
            </a:bodyPr>
            <a:lstStyle/>
            <a:p>
              <a:pPr algn="r"/>
              <a:r>
                <a:rPr lang="es-CO" sz="1200" dirty="0">
                  <a:solidFill>
                    <a:schemeClr val="bg1"/>
                  </a:solidFill>
                  <a:latin typeface="Cronos Pro" panose="020C0502030403020304" pitchFamily="34" charset="0"/>
                </a:rPr>
                <a:t>Lorem ipsum dolor sit amet, consectetur adipiscing elit. Quisque placerat ornare elementum. Aenean in scelerisque erat. Lorem ipsum dolor sit amet, consectetur adipiscing elit. </a:t>
              </a:r>
            </a:p>
          </p:txBody>
        </p:sp>
      </p:grpSp>
      <p:grpSp>
        <p:nvGrpSpPr>
          <p:cNvPr id="48" name="Grupo 47">
            <a:extLst>
              <a:ext uri="{FF2B5EF4-FFF2-40B4-BE49-F238E27FC236}">
                <a16:creationId xmlns:a16="http://schemas.microsoft.com/office/drawing/2014/main" id="{7A187D3A-A1DF-4D11-9ACA-E5698DD9F870}"/>
              </a:ext>
            </a:extLst>
          </p:cNvPr>
          <p:cNvGrpSpPr/>
          <p:nvPr/>
        </p:nvGrpSpPr>
        <p:grpSpPr>
          <a:xfrm>
            <a:off x="1443038" y="3063061"/>
            <a:ext cx="3139033" cy="1181318"/>
            <a:chOff x="2871156" y="431930"/>
            <a:chExt cx="1662432" cy="1181318"/>
          </a:xfrm>
        </p:grpSpPr>
        <p:sp>
          <p:nvSpPr>
            <p:cNvPr id="49" name="CuadroTexto 48">
              <a:extLst>
                <a:ext uri="{FF2B5EF4-FFF2-40B4-BE49-F238E27FC236}">
                  <a16:creationId xmlns:a16="http://schemas.microsoft.com/office/drawing/2014/main" id="{5F306875-7963-4437-9FB4-2EFD42FF972C}"/>
                </a:ext>
              </a:extLst>
            </p:cNvPr>
            <p:cNvSpPr txBox="1"/>
            <p:nvPr/>
          </p:nvSpPr>
          <p:spPr>
            <a:xfrm>
              <a:off x="3499039" y="431930"/>
              <a:ext cx="1034549" cy="381934"/>
            </a:xfrm>
            <a:prstGeom prst="rect">
              <a:avLst/>
            </a:prstGeom>
            <a:noFill/>
          </p:spPr>
          <p:txBody>
            <a:bodyPr wrap="square" rtlCol="0">
              <a:spAutoFit/>
            </a:bodyPr>
            <a:lstStyle/>
            <a:p>
              <a:pPr algn="r"/>
              <a:r>
                <a:rPr lang="en-US" b="1" dirty="0">
                  <a:solidFill>
                    <a:srgbClr val="009DFF"/>
                  </a:solidFill>
                </a:rPr>
                <a:t>STEP 2</a:t>
              </a:r>
            </a:p>
          </p:txBody>
        </p:sp>
        <p:sp>
          <p:nvSpPr>
            <p:cNvPr id="50" name="CuadroTexto 49">
              <a:extLst>
                <a:ext uri="{FF2B5EF4-FFF2-40B4-BE49-F238E27FC236}">
                  <a16:creationId xmlns:a16="http://schemas.microsoft.com/office/drawing/2014/main" id="{7FDDC3E6-3094-4D1E-89B9-EE35AD66007F}"/>
                </a:ext>
              </a:extLst>
            </p:cNvPr>
            <p:cNvSpPr txBox="1"/>
            <p:nvPr/>
          </p:nvSpPr>
          <p:spPr>
            <a:xfrm>
              <a:off x="2871156" y="782251"/>
              <a:ext cx="1662432" cy="830997"/>
            </a:xfrm>
            <a:prstGeom prst="rect">
              <a:avLst/>
            </a:prstGeom>
            <a:noFill/>
          </p:spPr>
          <p:txBody>
            <a:bodyPr wrap="square" rtlCol="0">
              <a:spAutoFit/>
            </a:bodyPr>
            <a:lstStyle/>
            <a:p>
              <a:pPr algn="r"/>
              <a:r>
                <a:rPr lang="es-CO" sz="1200" dirty="0">
                  <a:solidFill>
                    <a:schemeClr val="bg1"/>
                  </a:solidFill>
                  <a:latin typeface="Cronos Pro" panose="020C0502030403020304" pitchFamily="34" charset="0"/>
                </a:rPr>
                <a:t>Lorem ipsum dolor sit amet, consectetur adipiscing elit. Quisque placerat ornare elementum. Aenean in scelerisque erat. Lorem ipsum dolor sit amet, consectetur adipiscing elit. </a:t>
              </a:r>
            </a:p>
          </p:txBody>
        </p:sp>
      </p:grpSp>
      <p:grpSp>
        <p:nvGrpSpPr>
          <p:cNvPr id="52" name="Grupo 51">
            <a:extLst>
              <a:ext uri="{FF2B5EF4-FFF2-40B4-BE49-F238E27FC236}">
                <a16:creationId xmlns:a16="http://schemas.microsoft.com/office/drawing/2014/main" id="{24C30478-FEB5-4AD6-8BB7-35E0A6B13307}"/>
              </a:ext>
            </a:extLst>
          </p:cNvPr>
          <p:cNvGrpSpPr/>
          <p:nvPr/>
        </p:nvGrpSpPr>
        <p:grpSpPr>
          <a:xfrm>
            <a:off x="1551710" y="5092860"/>
            <a:ext cx="3030360" cy="1181318"/>
            <a:chOff x="2928709" y="431930"/>
            <a:chExt cx="1604879" cy="1181318"/>
          </a:xfrm>
        </p:grpSpPr>
        <p:sp>
          <p:nvSpPr>
            <p:cNvPr id="53" name="CuadroTexto 52">
              <a:extLst>
                <a:ext uri="{FF2B5EF4-FFF2-40B4-BE49-F238E27FC236}">
                  <a16:creationId xmlns:a16="http://schemas.microsoft.com/office/drawing/2014/main" id="{92581E06-F4D9-453D-AA58-AE84DF8305AF}"/>
                </a:ext>
              </a:extLst>
            </p:cNvPr>
            <p:cNvSpPr txBox="1"/>
            <p:nvPr/>
          </p:nvSpPr>
          <p:spPr>
            <a:xfrm>
              <a:off x="3494165" y="431930"/>
              <a:ext cx="1034549" cy="381934"/>
            </a:xfrm>
            <a:prstGeom prst="rect">
              <a:avLst/>
            </a:prstGeom>
            <a:noFill/>
          </p:spPr>
          <p:txBody>
            <a:bodyPr wrap="square" rtlCol="0">
              <a:spAutoFit/>
            </a:bodyPr>
            <a:lstStyle/>
            <a:p>
              <a:pPr algn="r"/>
              <a:r>
                <a:rPr lang="en-US" b="1" dirty="0">
                  <a:solidFill>
                    <a:srgbClr val="009DFF"/>
                  </a:solidFill>
                </a:rPr>
                <a:t>STEP 2</a:t>
              </a:r>
            </a:p>
          </p:txBody>
        </p:sp>
        <p:sp>
          <p:nvSpPr>
            <p:cNvPr id="54" name="CuadroTexto 53">
              <a:extLst>
                <a:ext uri="{FF2B5EF4-FFF2-40B4-BE49-F238E27FC236}">
                  <a16:creationId xmlns:a16="http://schemas.microsoft.com/office/drawing/2014/main" id="{9FDF77D4-6FB0-43A7-8C7B-D08114BD3CE3}"/>
                </a:ext>
              </a:extLst>
            </p:cNvPr>
            <p:cNvSpPr txBox="1"/>
            <p:nvPr/>
          </p:nvSpPr>
          <p:spPr>
            <a:xfrm>
              <a:off x="2928709" y="782251"/>
              <a:ext cx="1604879" cy="830997"/>
            </a:xfrm>
            <a:prstGeom prst="rect">
              <a:avLst/>
            </a:prstGeom>
            <a:noFill/>
          </p:spPr>
          <p:txBody>
            <a:bodyPr wrap="square" rtlCol="0">
              <a:spAutoFit/>
            </a:bodyPr>
            <a:lstStyle/>
            <a:p>
              <a:pPr algn="r"/>
              <a:r>
                <a:rPr lang="es-CO" sz="1200" dirty="0">
                  <a:solidFill>
                    <a:schemeClr val="bg1"/>
                  </a:solidFill>
                  <a:latin typeface="Cronos Pro" panose="020C0502030403020304" pitchFamily="34" charset="0"/>
                </a:rPr>
                <a:t>Lorem ipsum dolor sit amet, consectetur adipiscing elit. Quisque placerat ornare elementum. Aenean in scelerisque erat. Lorem ipsum dolor sit amet, consectetur adipiscing elit. </a:t>
              </a:r>
            </a:p>
          </p:txBody>
        </p:sp>
      </p:grpSp>
      <p:sp>
        <p:nvSpPr>
          <p:cNvPr id="59" name="Freeform 33">
            <a:extLst>
              <a:ext uri="{FF2B5EF4-FFF2-40B4-BE49-F238E27FC236}">
                <a16:creationId xmlns:a16="http://schemas.microsoft.com/office/drawing/2014/main" id="{0F9AC074-69D3-401C-ABD7-4E83393BED3D}"/>
              </a:ext>
            </a:extLst>
          </p:cNvPr>
          <p:cNvSpPr>
            <a:spLocks/>
          </p:cNvSpPr>
          <p:nvPr/>
        </p:nvSpPr>
        <p:spPr bwMode="auto">
          <a:xfrm>
            <a:off x="1443038" y="377825"/>
            <a:ext cx="3059112" cy="417513"/>
          </a:xfrm>
          <a:custGeom>
            <a:avLst/>
            <a:gdLst>
              <a:gd name="T0" fmla="*/ 810 w 810"/>
              <a:gd name="T1" fmla="*/ 54 h 108"/>
              <a:gd name="T2" fmla="*/ 754 w 810"/>
              <a:gd name="T3" fmla="*/ 108 h 108"/>
              <a:gd name="T4" fmla="*/ 56 w 810"/>
              <a:gd name="T5" fmla="*/ 108 h 108"/>
              <a:gd name="T6" fmla="*/ 0 w 810"/>
              <a:gd name="T7" fmla="*/ 54 h 108"/>
              <a:gd name="T8" fmla="*/ 56 w 810"/>
              <a:gd name="T9" fmla="*/ 0 h 108"/>
              <a:gd name="T10" fmla="*/ 754 w 810"/>
              <a:gd name="T11" fmla="*/ 0 h 108"/>
              <a:gd name="T12" fmla="*/ 810 w 810"/>
              <a:gd name="T13" fmla="*/ 54 h 108"/>
            </a:gdLst>
            <a:ahLst/>
            <a:cxnLst>
              <a:cxn ang="0">
                <a:pos x="T0" y="T1"/>
              </a:cxn>
              <a:cxn ang="0">
                <a:pos x="T2" y="T3"/>
              </a:cxn>
              <a:cxn ang="0">
                <a:pos x="T4" y="T5"/>
              </a:cxn>
              <a:cxn ang="0">
                <a:pos x="T6" y="T7"/>
              </a:cxn>
              <a:cxn ang="0">
                <a:pos x="T8" y="T9"/>
              </a:cxn>
              <a:cxn ang="0">
                <a:pos x="T10" y="T11"/>
              </a:cxn>
              <a:cxn ang="0">
                <a:pos x="T12" y="T13"/>
              </a:cxn>
            </a:cxnLst>
            <a:rect l="0" t="0" r="r" b="b"/>
            <a:pathLst>
              <a:path w="810" h="108">
                <a:moveTo>
                  <a:pt x="810" y="54"/>
                </a:moveTo>
                <a:cubicBezTo>
                  <a:pt x="810" y="84"/>
                  <a:pt x="785" y="108"/>
                  <a:pt x="754" y="108"/>
                </a:cubicBezTo>
                <a:cubicBezTo>
                  <a:pt x="56" y="108"/>
                  <a:pt x="56" y="108"/>
                  <a:pt x="56" y="108"/>
                </a:cubicBezTo>
                <a:cubicBezTo>
                  <a:pt x="25" y="108"/>
                  <a:pt x="0" y="84"/>
                  <a:pt x="0" y="54"/>
                </a:cubicBezTo>
                <a:cubicBezTo>
                  <a:pt x="0" y="25"/>
                  <a:pt x="25" y="0"/>
                  <a:pt x="56" y="0"/>
                </a:cubicBezTo>
                <a:cubicBezTo>
                  <a:pt x="754" y="0"/>
                  <a:pt x="754" y="0"/>
                  <a:pt x="754" y="0"/>
                </a:cubicBezTo>
                <a:cubicBezTo>
                  <a:pt x="785" y="0"/>
                  <a:pt x="810" y="25"/>
                  <a:pt x="810" y="54"/>
                </a:cubicBezTo>
                <a:close/>
              </a:path>
            </a:pathLst>
          </a:custGeom>
          <a:solidFill>
            <a:srgbClr val="60C910"/>
          </a:solidFill>
          <a:ln>
            <a:noFill/>
          </a:ln>
        </p:spPr>
        <p:txBody>
          <a:bodyPr vert="horz" wrap="square" lIns="91440" tIns="45720" rIns="91440" bIns="45720" numCol="1" anchor="t" anchorCtr="0" compatLnSpc="1">
            <a:prstTxWarp prst="textNoShape">
              <a:avLst/>
            </a:prstTxWarp>
          </a:bodyPr>
          <a:lstStyle/>
          <a:p>
            <a:pPr algn="r"/>
            <a:r>
              <a:rPr lang="en-US" dirty="0">
                <a:solidFill>
                  <a:schemeClr val="bg1"/>
                </a:solidFill>
              </a:rPr>
              <a:t>WRITE YOUR TITLE </a:t>
            </a:r>
          </a:p>
          <a:p>
            <a:r>
              <a:rPr lang="es-MX" dirty="0"/>
              <a:t> </a:t>
            </a:r>
            <a:endParaRPr lang="en-US" dirty="0"/>
          </a:p>
        </p:txBody>
      </p:sp>
      <p:sp>
        <p:nvSpPr>
          <p:cNvPr id="61" name="Freeform 33">
            <a:extLst>
              <a:ext uri="{FF2B5EF4-FFF2-40B4-BE49-F238E27FC236}">
                <a16:creationId xmlns:a16="http://schemas.microsoft.com/office/drawing/2014/main" id="{6E855E9F-9084-465D-8B95-299EE29DF66A}"/>
              </a:ext>
            </a:extLst>
          </p:cNvPr>
          <p:cNvSpPr>
            <a:spLocks/>
          </p:cNvSpPr>
          <p:nvPr/>
        </p:nvSpPr>
        <p:spPr bwMode="auto">
          <a:xfrm>
            <a:off x="7569489" y="240815"/>
            <a:ext cx="3059112" cy="417513"/>
          </a:xfrm>
          <a:custGeom>
            <a:avLst/>
            <a:gdLst>
              <a:gd name="T0" fmla="*/ 810 w 810"/>
              <a:gd name="T1" fmla="*/ 54 h 108"/>
              <a:gd name="T2" fmla="*/ 754 w 810"/>
              <a:gd name="T3" fmla="*/ 108 h 108"/>
              <a:gd name="T4" fmla="*/ 56 w 810"/>
              <a:gd name="T5" fmla="*/ 108 h 108"/>
              <a:gd name="T6" fmla="*/ 0 w 810"/>
              <a:gd name="T7" fmla="*/ 54 h 108"/>
              <a:gd name="T8" fmla="*/ 56 w 810"/>
              <a:gd name="T9" fmla="*/ 0 h 108"/>
              <a:gd name="T10" fmla="*/ 754 w 810"/>
              <a:gd name="T11" fmla="*/ 0 h 108"/>
              <a:gd name="T12" fmla="*/ 810 w 810"/>
              <a:gd name="T13" fmla="*/ 54 h 108"/>
            </a:gdLst>
            <a:ahLst/>
            <a:cxnLst>
              <a:cxn ang="0">
                <a:pos x="T0" y="T1"/>
              </a:cxn>
              <a:cxn ang="0">
                <a:pos x="T2" y="T3"/>
              </a:cxn>
              <a:cxn ang="0">
                <a:pos x="T4" y="T5"/>
              </a:cxn>
              <a:cxn ang="0">
                <a:pos x="T6" y="T7"/>
              </a:cxn>
              <a:cxn ang="0">
                <a:pos x="T8" y="T9"/>
              </a:cxn>
              <a:cxn ang="0">
                <a:pos x="T10" y="T11"/>
              </a:cxn>
              <a:cxn ang="0">
                <a:pos x="T12" y="T13"/>
              </a:cxn>
            </a:cxnLst>
            <a:rect l="0" t="0" r="r" b="b"/>
            <a:pathLst>
              <a:path w="810" h="108">
                <a:moveTo>
                  <a:pt x="810" y="54"/>
                </a:moveTo>
                <a:cubicBezTo>
                  <a:pt x="810" y="84"/>
                  <a:pt x="785" y="108"/>
                  <a:pt x="754" y="108"/>
                </a:cubicBezTo>
                <a:cubicBezTo>
                  <a:pt x="56" y="108"/>
                  <a:pt x="56" y="108"/>
                  <a:pt x="56" y="108"/>
                </a:cubicBezTo>
                <a:cubicBezTo>
                  <a:pt x="25" y="108"/>
                  <a:pt x="0" y="84"/>
                  <a:pt x="0" y="54"/>
                </a:cubicBezTo>
                <a:cubicBezTo>
                  <a:pt x="0" y="25"/>
                  <a:pt x="25" y="0"/>
                  <a:pt x="56" y="0"/>
                </a:cubicBezTo>
                <a:cubicBezTo>
                  <a:pt x="754" y="0"/>
                  <a:pt x="754" y="0"/>
                  <a:pt x="754" y="0"/>
                </a:cubicBezTo>
                <a:cubicBezTo>
                  <a:pt x="785" y="0"/>
                  <a:pt x="810" y="25"/>
                  <a:pt x="810" y="54"/>
                </a:cubicBezTo>
                <a:close/>
              </a:path>
            </a:pathLst>
          </a:custGeom>
          <a:solidFill>
            <a:srgbClr val="60C910"/>
          </a:solidFill>
          <a:ln>
            <a:noFill/>
          </a:ln>
        </p:spPr>
        <p:txBody>
          <a:bodyPr vert="horz" wrap="square" lIns="91440" tIns="45720" rIns="91440" bIns="45720" numCol="1" anchor="t" anchorCtr="0" compatLnSpc="1">
            <a:prstTxWarp prst="textNoShape">
              <a:avLst/>
            </a:prstTxWarp>
          </a:bodyPr>
          <a:lstStyle/>
          <a:p>
            <a:r>
              <a:rPr lang="en-US" dirty="0">
                <a:solidFill>
                  <a:schemeClr val="bg1"/>
                </a:solidFill>
              </a:rPr>
              <a:t>WRITE YOUR TITLE </a:t>
            </a:r>
          </a:p>
        </p:txBody>
      </p:sp>
    </p:spTree>
    <p:extLst>
      <p:ext uri="{BB962C8B-B14F-4D97-AF65-F5344CB8AC3E}">
        <p14:creationId xmlns:p14="http://schemas.microsoft.com/office/powerpoint/2010/main" val="1751271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093239">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7679D268-B88F-43F2-A74E-C68FB29E4FB8}"/>
              </a:ext>
            </a:extLst>
          </p:cNvPr>
          <p:cNvGrpSpPr>
            <a:grpSpLocks noChangeAspect="1"/>
          </p:cNvGrpSpPr>
          <p:nvPr/>
        </p:nvGrpSpPr>
        <p:grpSpPr bwMode="auto">
          <a:xfrm>
            <a:off x="8305800" y="-1541462"/>
            <a:ext cx="5429250" cy="5429250"/>
            <a:chOff x="0" y="1"/>
            <a:chExt cx="1168" cy="1168"/>
          </a:xfrm>
          <a:solidFill>
            <a:srgbClr val="60C910"/>
          </a:solidFill>
        </p:grpSpPr>
        <p:sp>
          <p:nvSpPr>
            <p:cNvPr id="6" name="Freeform 5">
              <a:extLst>
                <a:ext uri="{FF2B5EF4-FFF2-40B4-BE49-F238E27FC236}">
                  <a16:creationId xmlns:a16="http://schemas.microsoft.com/office/drawing/2014/main" id="{D949F18A-18A0-4458-B48D-AB1381012D8D}"/>
                </a:ext>
              </a:extLst>
            </p:cNvPr>
            <p:cNvSpPr>
              <a:spLocks/>
            </p:cNvSpPr>
            <p:nvPr/>
          </p:nvSpPr>
          <p:spPr bwMode="auto">
            <a:xfrm>
              <a:off x="525" y="525"/>
              <a:ext cx="116" cy="117"/>
            </a:xfrm>
            <a:custGeom>
              <a:avLst/>
              <a:gdLst>
                <a:gd name="T0" fmla="*/ 25 w 49"/>
                <a:gd name="T1" fmla="*/ 0 h 49"/>
                <a:gd name="T2" fmla="*/ 0 w 49"/>
                <a:gd name="T3" fmla="*/ 25 h 49"/>
                <a:gd name="T4" fmla="*/ 25 w 49"/>
                <a:gd name="T5" fmla="*/ 49 h 49"/>
                <a:gd name="T6" fmla="*/ 49 w 49"/>
                <a:gd name="T7" fmla="*/ 25 h 49"/>
                <a:gd name="T8" fmla="*/ 47 w 49"/>
                <a:gd name="T9" fmla="*/ 25 h 49"/>
                <a:gd name="T10" fmla="*/ 45 w 49"/>
                <a:gd name="T11" fmla="*/ 25 h 49"/>
                <a:gd name="T12" fmla="*/ 39 w 49"/>
                <a:gd name="T13" fmla="*/ 39 h 49"/>
                <a:gd name="T14" fmla="*/ 25 w 49"/>
                <a:gd name="T15" fmla="*/ 45 h 49"/>
                <a:gd name="T16" fmla="*/ 10 w 49"/>
                <a:gd name="T17" fmla="*/ 39 h 49"/>
                <a:gd name="T18" fmla="*/ 4 w 49"/>
                <a:gd name="T19" fmla="*/ 25 h 49"/>
                <a:gd name="T20" fmla="*/ 10 w 49"/>
                <a:gd name="T21" fmla="*/ 10 h 49"/>
                <a:gd name="T22" fmla="*/ 25 w 49"/>
                <a:gd name="T23" fmla="*/ 4 h 49"/>
                <a:gd name="T24" fmla="*/ 39 w 49"/>
                <a:gd name="T25" fmla="*/ 10 h 49"/>
                <a:gd name="T26" fmla="*/ 45 w 49"/>
                <a:gd name="T27" fmla="*/ 25 h 49"/>
                <a:gd name="T28" fmla="*/ 47 w 49"/>
                <a:gd name="T29" fmla="*/ 25 h 49"/>
                <a:gd name="T30" fmla="*/ 49 w 49"/>
                <a:gd name="T31" fmla="*/ 25 h 49"/>
                <a:gd name="T32" fmla="*/ 25 w 49"/>
                <a:gd name="T33"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9" h="49">
                  <a:moveTo>
                    <a:pt x="25" y="0"/>
                  </a:moveTo>
                  <a:cubicBezTo>
                    <a:pt x="11" y="0"/>
                    <a:pt x="0" y="11"/>
                    <a:pt x="0" y="25"/>
                  </a:cubicBezTo>
                  <a:cubicBezTo>
                    <a:pt x="0" y="38"/>
                    <a:pt x="11" y="49"/>
                    <a:pt x="25" y="49"/>
                  </a:cubicBezTo>
                  <a:cubicBezTo>
                    <a:pt x="39" y="49"/>
                    <a:pt x="49" y="38"/>
                    <a:pt x="49" y="25"/>
                  </a:cubicBezTo>
                  <a:cubicBezTo>
                    <a:pt x="47" y="25"/>
                    <a:pt x="47" y="25"/>
                    <a:pt x="47" y="25"/>
                  </a:cubicBezTo>
                  <a:cubicBezTo>
                    <a:pt x="45" y="25"/>
                    <a:pt x="45" y="25"/>
                    <a:pt x="45" y="25"/>
                  </a:cubicBezTo>
                  <a:cubicBezTo>
                    <a:pt x="45" y="30"/>
                    <a:pt x="43" y="35"/>
                    <a:pt x="39" y="39"/>
                  </a:cubicBezTo>
                  <a:cubicBezTo>
                    <a:pt x="36" y="43"/>
                    <a:pt x="31" y="45"/>
                    <a:pt x="25" y="45"/>
                  </a:cubicBezTo>
                  <a:cubicBezTo>
                    <a:pt x="19" y="45"/>
                    <a:pt x="14" y="43"/>
                    <a:pt x="10" y="39"/>
                  </a:cubicBezTo>
                  <a:cubicBezTo>
                    <a:pt x="7" y="35"/>
                    <a:pt x="4" y="30"/>
                    <a:pt x="4" y="25"/>
                  </a:cubicBezTo>
                  <a:cubicBezTo>
                    <a:pt x="4" y="19"/>
                    <a:pt x="7" y="14"/>
                    <a:pt x="10" y="10"/>
                  </a:cubicBezTo>
                  <a:cubicBezTo>
                    <a:pt x="14" y="6"/>
                    <a:pt x="19" y="4"/>
                    <a:pt x="25" y="4"/>
                  </a:cubicBezTo>
                  <a:cubicBezTo>
                    <a:pt x="31" y="4"/>
                    <a:pt x="36" y="6"/>
                    <a:pt x="39" y="10"/>
                  </a:cubicBezTo>
                  <a:cubicBezTo>
                    <a:pt x="43" y="14"/>
                    <a:pt x="45" y="19"/>
                    <a:pt x="45" y="25"/>
                  </a:cubicBezTo>
                  <a:cubicBezTo>
                    <a:pt x="47" y="25"/>
                    <a:pt x="47" y="25"/>
                    <a:pt x="47" y="25"/>
                  </a:cubicBezTo>
                  <a:cubicBezTo>
                    <a:pt x="49" y="25"/>
                    <a:pt x="49" y="25"/>
                    <a:pt x="49" y="25"/>
                  </a:cubicBezTo>
                  <a:cubicBezTo>
                    <a:pt x="49" y="11"/>
                    <a:pt x="39" y="0"/>
                    <a:pt x="2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358A6A1F-B8A4-4256-952A-1A9A056F76E1}"/>
                </a:ext>
              </a:extLst>
            </p:cNvPr>
            <p:cNvSpPr>
              <a:spLocks/>
            </p:cNvSpPr>
            <p:nvPr/>
          </p:nvSpPr>
          <p:spPr bwMode="auto">
            <a:xfrm>
              <a:off x="494" y="492"/>
              <a:ext cx="181" cy="184"/>
            </a:xfrm>
            <a:custGeom>
              <a:avLst/>
              <a:gdLst>
                <a:gd name="T0" fmla="*/ 38 w 76"/>
                <a:gd name="T1" fmla="*/ 0 h 77"/>
                <a:gd name="T2" fmla="*/ 0 w 76"/>
                <a:gd name="T3" fmla="*/ 39 h 77"/>
                <a:gd name="T4" fmla="*/ 38 w 76"/>
                <a:gd name="T5" fmla="*/ 77 h 77"/>
                <a:gd name="T6" fmla="*/ 76 w 76"/>
                <a:gd name="T7" fmla="*/ 39 h 77"/>
                <a:gd name="T8" fmla="*/ 74 w 76"/>
                <a:gd name="T9" fmla="*/ 39 h 77"/>
                <a:gd name="T10" fmla="*/ 72 w 76"/>
                <a:gd name="T11" fmla="*/ 39 h 77"/>
                <a:gd name="T12" fmla="*/ 62 w 76"/>
                <a:gd name="T13" fmla="*/ 63 h 77"/>
                <a:gd name="T14" fmla="*/ 38 w 76"/>
                <a:gd name="T15" fmla="*/ 73 h 77"/>
                <a:gd name="T16" fmla="*/ 14 w 76"/>
                <a:gd name="T17" fmla="*/ 63 h 77"/>
                <a:gd name="T18" fmla="*/ 4 w 76"/>
                <a:gd name="T19" fmla="*/ 39 h 77"/>
                <a:gd name="T20" fmla="*/ 14 w 76"/>
                <a:gd name="T21" fmla="*/ 14 h 77"/>
                <a:gd name="T22" fmla="*/ 38 w 76"/>
                <a:gd name="T23" fmla="*/ 4 h 77"/>
                <a:gd name="T24" fmla="*/ 62 w 76"/>
                <a:gd name="T25" fmla="*/ 14 h 77"/>
                <a:gd name="T26" fmla="*/ 72 w 76"/>
                <a:gd name="T27" fmla="*/ 39 h 77"/>
                <a:gd name="T28" fmla="*/ 74 w 76"/>
                <a:gd name="T29" fmla="*/ 39 h 77"/>
                <a:gd name="T30" fmla="*/ 76 w 76"/>
                <a:gd name="T31" fmla="*/ 39 h 77"/>
                <a:gd name="T32" fmla="*/ 38 w 76"/>
                <a:gd name="T33"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6" h="77">
                  <a:moveTo>
                    <a:pt x="38" y="0"/>
                  </a:moveTo>
                  <a:cubicBezTo>
                    <a:pt x="17" y="0"/>
                    <a:pt x="0" y="18"/>
                    <a:pt x="0" y="39"/>
                  </a:cubicBezTo>
                  <a:cubicBezTo>
                    <a:pt x="0" y="60"/>
                    <a:pt x="17" y="77"/>
                    <a:pt x="38" y="77"/>
                  </a:cubicBezTo>
                  <a:cubicBezTo>
                    <a:pt x="59" y="77"/>
                    <a:pt x="76" y="60"/>
                    <a:pt x="76" y="39"/>
                  </a:cubicBezTo>
                  <a:cubicBezTo>
                    <a:pt x="74" y="39"/>
                    <a:pt x="74" y="39"/>
                    <a:pt x="74" y="39"/>
                  </a:cubicBezTo>
                  <a:cubicBezTo>
                    <a:pt x="72" y="39"/>
                    <a:pt x="72" y="39"/>
                    <a:pt x="72" y="39"/>
                  </a:cubicBezTo>
                  <a:cubicBezTo>
                    <a:pt x="72" y="48"/>
                    <a:pt x="68" y="57"/>
                    <a:pt x="62" y="63"/>
                  </a:cubicBezTo>
                  <a:cubicBezTo>
                    <a:pt x="56" y="69"/>
                    <a:pt x="47" y="73"/>
                    <a:pt x="38" y="73"/>
                  </a:cubicBezTo>
                  <a:cubicBezTo>
                    <a:pt x="29" y="73"/>
                    <a:pt x="20" y="69"/>
                    <a:pt x="14" y="63"/>
                  </a:cubicBezTo>
                  <a:cubicBezTo>
                    <a:pt x="8" y="57"/>
                    <a:pt x="4" y="48"/>
                    <a:pt x="4" y="39"/>
                  </a:cubicBezTo>
                  <a:cubicBezTo>
                    <a:pt x="4" y="29"/>
                    <a:pt x="8" y="21"/>
                    <a:pt x="14" y="14"/>
                  </a:cubicBezTo>
                  <a:cubicBezTo>
                    <a:pt x="20" y="8"/>
                    <a:pt x="29" y="4"/>
                    <a:pt x="38" y="4"/>
                  </a:cubicBezTo>
                  <a:cubicBezTo>
                    <a:pt x="47" y="4"/>
                    <a:pt x="56" y="8"/>
                    <a:pt x="62" y="14"/>
                  </a:cubicBezTo>
                  <a:cubicBezTo>
                    <a:pt x="68" y="21"/>
                    <a:pt x="72" y="29"/>
                    <a:pt x="72" y="39"/>
                  </a:cubicBezTo>
                  <a:cubicBezTo>
                    <a:pt x="74" y="39"/>
                    <a:pt x="74" y="39"/>
                    <a:pt x="74" y="39"/>
                  </a:cubicBezTo>
                  <a:cubicBezTo>
                    <a:pt x="76" y="39"/>
                    <a:pt x="76" y="39"/>
                    <a:pt x="76" y="39"/>
                  </a:cubicBezTo>
                  <a:cubicBezTo>
                    <a:pt x="76" y="18"/>
                    <a:pt x="59" y="0"/>
                    <a:pt x="3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3352956B-DB6D-421C-9EAC-FBA462A21379}"/>
                </a:ext>
              </a:extLst>
            </p:cNvPr>
            <p:cNvSpPr>
              <a:spLocks/>
            </p:cNvSpPr>
            <p:nvPr/>
          </p:nvSpPr>
          <p:spPr bwMode="auto">
            <a:xfrm>
              <a:off x="444" y="444"/>
              <a:ext cx="281" cy="282"/>
            </a:xfrm>
            <a:custGeom>
              <a:avLst/>
              <a:gdLst>
                <a:gd name="T0" fmla="*/ 59 w 118"/>
                <a:gd name="T1" fmla="*/ 0 h 118"/>
                <a:gd name="T2" fmla="*/ 0 w 118"/>
                <a:gd name="T3" fmla="*/ 59 h 118"/>
                <a:gd name="T4" fmla="*/ 59 w 118"/>
                <a:gd name="T5" fmla="*/ 118 h 118"/>
                <a:gd name="T6" fmla="*/ 118 w 118"/>
                <a:gd name="T7" fmla="*/ 59 h 118"/>
                <a:gd name="T8" fmla="*/ 117 w 118"/>
                <a:gd name="T9" fmla="*/ 59 h 118"/>
                <a:gd name="T10" fmla="*/ 117 w 118"/>
                <a:gd name="T11" fmla="*/ 59 h 118"/>
                <a:gd name="T12" fmla="*/ 100 w 118"/>
                <a:gd name="T13" fmla="*/ 100 h 118"/>
                <a:gd name="T14" fmla="*/ 59 w 118"/>
                <a:gd name="T15" fmla="*/ 117 h 118"/>
                <a:gd name="T16" fmla="*/ 18 w 118"/>
                <a:gd name="T17" fmla="*/ 100 h 118"/>
                <a:gd name="T18" fmla="*/ 1 w 118"/>
                <a:gd name="T19" fmla="*/ 59 h 118"/>
                <a:gd name="T20" fmla="*/ 18 w 118"/>
                <a:gd name="T21" fmla="*/ 18 h 118"/>
                <a:gd name="T22" fmla="*/ 59 w 118"/>
                <a:gd name="T23" fmla="*/ 1 h 118"/>
                <a:gd name="T24" fmla="*/ 100 w 118"/>
                <a:gd name="T25" fmla="*/ 18 h 118"/>
                <a:gd name="T26" fmla="*/ 117 w 118"/>
                <a:gd name="T27" fmla="*/ 59 h 118"/>
                <a:gd name="T28" fmla="*/ 117 w 118"/>
                <a:gd name="T29" fmla="*/ 59 h 118"/>
                <a:gd name="T30" fmla="*/ 118 w 118"/>
                <a:gd name="T31" fmla="*/ 59 h 118"/>
                <a:gd name="T32" fmla="*/ 59 w 118"/>
                <a:gd name="T33"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8" h="118">
                  <a:moveTo>
                    <a:pt x="59" y="0"/>
                  </a:moveTo>
                  <a:cubicBezTo>
                    <a:pt x="26" y="0"/>
                    <a:pt x="0" y="26"/>
                    <a:pt x="0" y="59"/>
                  </a:cubicBezTo>
                  <a:cubicBezTo>
                    <a:pt x="0" y="91"/>
                    <a:pt x="26" y="118"/>
                    <a:pt x="59" y="118"/>
                  </a:cubicBezTo>
                  <a:cubicBezTo>
                    <a:pt x="92" y="118"/>
                    <a:pt x="118" y="91"/>
                    <a:pt x="118" y="59"/>
                  </a:cubicBezTo>
                  <a:cubicBezTo>
                    <a:pt x="117" y="59"/>
                    <a:pt x="117" y="59"/>
                    <a:pt x="117" y="59"/>
                  </a:cubicBezTo>
                  <a:cubicBezTo>
                    <a:pt x="117" y="59"/>
                    <a:pt x="117" y="59"/>
                    <a:pt x="117" y="59"/>
                  </a:cubicBezTo>
                  <a:cubicBezTo>
                    <a:pt x="117" y="75"/>
                    <a:pt x="110" y="89"/>
                    <a:pt x="100" y="100"/>
                  </a:cubicBezTo>
                  <a:cubicBezTo>
                    <a:pt x="89" y="110"/>
                    <a:pt x="75" y="117"/>
                    <a:pt x="59" y="117"/>
                  </a:cubicBezTo>
                  <a:cubicBezTo>
                    <a:pt x="43" y="117"/>
                    <a:pt x="28" y="110"/>
                    <a:pt x="18" y="100"/>
                  </a:cubicBezTo>
                  <a:cubicBezTo>
                    <a:pt x="8" y="89"/>
                    <a:pt x="1" y="75"/>
                    <a:pt x="1" y="59"/>
                  </a:cubicBezTo>
                  <a:cubicBezTo>
                    <a:pt x="1" y="43"/>
                    <a:pt x="8" y="28"/>
                    <a:pt x="18" y="18"/>
                  </a:cubicBezTo>
                  <a:cubicBezTo>
                    <a:pt x="28" y="7"/>
                    <a:pt x="43" y="1"/>
                    <a:pt x="59" y="1"/>
                  </a:cubicBezTo>
                  <a:cubicBezTo>
                    <a:pt x="75" y="1"/>
                    <a:pt x="89" y="7"/>
                    <a:pt x="100" y="18"/>
                  </a:cubicBezTo>
                  <a:cubicBezTo>
                    <a:pt x="110" y="28"/>
                    <a:pt x="117" y="43"/>
                    <a:pt x="117" y="59"/>
                  </a:cubicBezTo>
                  <a:cubicBezTo>
                    <a:pt x="117" y="59"/>
                    <a:pt x="117" y="59"/>
                    <a:pt x="117" y="59"/>
                  </a:cubicBezTo>
                  <a:cubicBezTo>
                    <a:pt x="118" y="59"/>
                    <a:pt x="118" y="59"/>
                    <a:pt x="118" y="59"/>
                  </a:cubicBezTo>
                  <a:cubicBezTo>
                    <a:pt x="118" y="26"/>
                    <a:pt x="92" y="0"/>
                    <a:pt x="5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172B8F94-EAE9-4B2B-9A93-0FA3E8C8AFF5}"/>
                </a:ext>
              </a:extLst>
            </p:cNvPr>
            <p:cNvSpPr>
              <a:spLocks/>
            </p:cNvSpPr>
            <p:nvPr/>
          </p:nvSpPr>
          <p:spPr bwMode="auto">
            <a:xfrm>
              <a:off x="358" y="359"/>
              <a:ext cx="453" cy="450"/>
            </a:xfrm>
            <a:custGeom>
              <a:avLst/>
              <a:gdLst>
                <a:gd name="T0" fmla="*/ 95 w 190"/>
                <a:gd name="T1" fmla="*/ 0 h 189"/>
                <a:gd name="T2" fmla="*/ 0 w 190"/>
                <a:gd name="T3" fmla="*/ 95 h 189"/>
                <a:gd name="T4" fmla="*/ 95 w 190"/>
                <a:gd name="T5" fmla="*/ 189 h 189"/>
                <a:gd name="T6" fmla="*/ 190 w 190"/>
                <a:gd name="T7" fmla="*/ 95 h 189"/>
                <a:gd name="T8" fmla="*/ 189 w 190"/>
                <a:gd name="T9" fmla="*/ 95 h 189"/>
                <a:gd name="T10" fmla="*/ 189 w 190"/>
                <a:gd name="T11" fmla="*/ 95 h 189"/>
                <a:gd name="T12" fmla="*/ 161 w 190"/>
                <a:gd name="T13" fmla="*/ 161 h 189"/>
                <a:gd name="T14" fmla="*/ 95 w 190"/>
                <a:gd name="T15" fmla="*/ 188 h 189"/>
                <a:gd name="T16" fmla="*/ 29 w 190"/>
                <a:gd name="T17" fmla="*/ 161 h 189"/>
                <a:gd name="T18" fmla="*/ 1 w 190"/>
                <a:gd name="T19" fmla="*/ 95 h 189"/>
                <a:gd name="T20" fmla="*/ 29 w 190"/>
                <a:gd name="T21" fmla="*/ 28 h 189"/>
                <a:gd name="T22" fmla="*/ 95 w 190"/>
                <a:gd name="T23" fmla="*/ 1 h 189"/>
                <a:gd name="T24" fmla="*/ 161 w 190"/>
                <a:gd name="T25" fmla="*/ 28 h 189"/>
                <a:gd name="T26" fmla="*/ 189 w 190"/>
                <a:gd name="T27" fmla="*/ 95 h 189"/>
                <a:gd name="T28" fmla="*/ 189 w 190"/>
                <a:gd name="T29" fmla="*/ 95 h 189"/>
                <a:gd name="T30" fmla="*/ 190 w 190"/>
                <a:gd name="T31" fmla="*/ 95 h 189"/>
                <a:gd name="T32" fmla="*/ 95 w 190"/>
                <a:gd name="T33"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0" h="189">
                  <a:moveTo>
                    <a:pt x="95" y="0"/>
                  </a:moveTo>
                  <a:cubicBezTo>
                    <a:pt x="43" y="0"/>
                    <a:pt x="0" y="42"/>
                    <a:pt x="0" y="95"/>
                  </a:cubicBezTo>
                  <a:cubicBezTo>
                    <a:pt x="0" y="147"/>
                    <a:pt x="43" y="189"/>
                    <a:pt x="95" y="189"/>
                  </a:cubicBezTo>
                  <a:cubicBezTo>
                    <a:pt x="147" y="189"/>
                    <a:pt x="190" y="147"/>
                    <a:pt x="190" y="95"/>
                  </a:cubicBezTo>
                  <a:cubicBezTo>
                    <a:pt x="189" y="95"/>
                    <a:pt x="189" y="95"/>
                    <a:pt x="189" y="95"/>
                  </a:cubicBezTo>
                  <a:cubicBezTo>
                    <a:pt x="189" y="95"/>
                    <a:pt x="189" y="95"/>
                    <a:pt x="189" y="95"/>
                  </a:cubicBezTo>
                  <a:cubicBezTo>
                    <a:pt x="189" y="121"/>
                    <a:pt x="178" y="144"/>
                    <a:pt x="161" y="161"/>
                  </a:cubicBezTo>
                  <a:cubicBezTo>
                    <a:pt x="144" y="178"/>
                    <a:pt x="121" y="188"/>
                    <a:pt x="95" y="188"/>
                  </a:cubicBezTo>
                  <a:cubicBezTo>
                    <a:pt x="69" y="188"/>
                    <a:pt x="46" y="178"/>
                    <a:pt x="29" y="161"/>
                  </a:cubicBezTo>
                  <a:cubicBezTo>
                    <a:pt x="12" y="144"/>
                    <a:pt x="1" y="121"/>
                    <a:pt x="1" y="95"/>
                  </a:cubicBezTo>
                  <a:cubicBezTo>
                    <a:pt x="1" y="69"/>
                    <a:pt x="12" y="45"/>
                    <a:pt x="29" y="28"/>
                  </a:cubicBezTo>
                  <a:cubicBezTo>
                    <a:pt x="46" y="11"/>
                    <a:pt x="69" y="1"/>
                    <a:pt x="95" y="1"/>
                  </a:cubicBezTo>
                  <a:cubicBezTo>
                    <a:pt x="121" y="1"/>
                    <a:pt x="144" y="11"/>
                    <a:pt x="161" y="28"/>
                  </a:cubicBezTo>
                  <a:cubicBezTo>
                    <a:pt x="178" y="45"/>
                    <a:pt x="189" y="69"/>
                    <a:pt x="189" y="95"/>
                  </a:cubicBezTo>
                  <a:cubicBezTo>
                    <a:pt x="189" y="95"/>
                    <a:pt x="189" y="95"/>
                    <a:pt x="189" y="95"/>
                  </a:cubicBezTo>
                  <a:cubicBezTo>
                    <a:pt x="190" y="95"/>
                    <a:pt x="190" y="95"/>
                    <a:pt x="190" y="95"/>
                  </a:cubicBezTo>
                  <a:cubicBezTo>
                    <a:pt x="190" y="42"/>
                    <a:pt x="147" y="0"/>
                    <a:pt x="9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55D27CF3-47EE-4D47-8AD8-96773074B278}"/>
                </a:ext>
              </a:extLst>
            </p:cNvPr>
            <p:cNvSpPr>
              <a:spLocks/>
            </p:cNvSpPr>
            <p:nvPr/>
          </p:nvSpPr>
          <p:spPr bwMode="auto">
            <a:xfrm>
              <a:off x="0" y="1"/>
              <a:ext cx="1168" cy="1168"/>
            </a:xfrm>
            <a:custGeom>
              <a:avLst/>
              <a:gdLst>
                <a:gd name="T0" fmla="*/ 245 w 490"/>
                <a:gd name="T1" fmla="*/ 0 h 490"/>
                <a:gd name="T2" fmla="*/ 0 w 490"/>
                <a:gd name="T3" fmla="*/ 245 h 490"/>
                <a:gd name="T4" fmla="*/ 245 w 490"/>
                <a:gd name="T5" fmla="*/ 490 h 490"/>
                <a:gd name="T6" fmla="*/ 490 w 490"/>
                <a:gd name="T7" fmla="*/ 245 h 490"/>
                <a:gd name="T8" fmla="*/ 489 w 490"/>
                <a:gd name="T9" fmla="*/ 245 h 490"/>
                <a:gd name="T10" fmla="*/ 489 w 490"/>
                <a:gd name="T11" fmla="*/ 245 h 490"/>
                <a:gd name="T12" fmla="*/ 417 w 490"/>
                <a:gd name="T13" fmla="*/ 417 h 490"/>
                <a:gd name="T14" fmla="*/ 245 w 490"/>
                <a:gd name="T15" fmla="*/ 489 h 490"/>
                <a:gd name="T16" fmla="*/ 72 w 490"/>
                <a:gd name="T17" fmla="*/ 417 h 490"/>
                <a:gd name="T18" fmla="*/ 1 w 490"/>
                <a:gd name="T19" fmla="*/ 245 h 490"/>
                <a:gd name="T20" fmla="*/ 72 w 490"/>
                <a:gd name="T21" fmla="*/ 72 h 490"/>
                <a:gd name="T22" fmla="*/ 245 w 490"/>
                <a:gd name="T23" fmla="*/ 1 h 490"/>
                <a:gd name="T24" fmla="*/ 417 w 490"/>
                <a:gd name="T25" fmla="*/ 72 h 490"/>
                <a:gd name="T26" fmla="*/ 489 w 490"/>
                <a:gd name="T27" fmla="*/ 245 h 490"/>
                <a:gd name="T28" fmla="*/ 489 w 490"/>
                <a:gd name="T29" fmla="*/ 245 h 490"/>
                <a:gd name="T30" fmla="*/ 490 w 490"/>
                <a:gd name="T31" fmla="*/ 245 h 490"/>
                <a:gd name="T32" fmla="*/ 245 w 490"/>
                <a:gd name="T33" fmla="*/ 0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90" h="490">
                  <a:moveTo>
                    <a:pt x="245" y="0"/>
                  </a:moveTo>
                  <a:cubicBezTo>
                    <a:pt x="110" y="0"/>
                    <a:pt x="0" y="109"/>
                    <a:pt x="0" y="245"/>
                  </a:cubicBezTo>
                  <a:cubicBezTo>
                    <a:pt x="0" y="380"/>
                    <a:pt x="110" y="490"/>
                    <a:pt x="245" y="490"/>
                  </a:cubicBezTo>
                  <a:cubicBezTo>
                    <a:pt x="380" y="490"/>
                    <a:pt x="490" y="380"/>
                    <a:pt x="490" y="245"/>
                  </a:cubicBezTo>
                  <a:cubicBezTo>
                    <a:pt x="489" y="245"/>
                    <a:pt x="489" y="245"/>
                    <a:pt x="489" y="245"/>
                  </a:cubicBezTo>
                  <a:cubicBezTo>
                    <a:pt x="489" y="245"/>
                    <a:pt x="489" y="245"/>
                    <a:pt x="489" y="245"/>
                  </a:cubicBezTo>
                  <a:cubicBezTo>
                    <a:pt x="489" y="312"/>
                    <a:pt x="462" y="373"/>
                    <a:pt x="417" y="417"/>
                  </a:cubicBezTo>
                  <a:cubicBezTo>
                    <a:pt x="373" y="461"/>
                    <a:pt x="312" y="489"/>
                    <a:pt x="245" y="489"/>
                  </a:cubicBezTo>
                  <a:cubicBezTo>
                    <a:pt x="178" y="489"/>
                    <a:pt x="117" y="461"/>
                    <a:pt x="72" y="417"/>
                  </a:cubicBezTo>
                  <a:cubicBezTo>
                    <a:pt x="28" y="373"/>
                    <a:pt x="1" y="312"/>
                    <a:pt x="1" y="245"/>
                  </a:cubicBezTo>
                  <a:cubicBezTo>
                    <a:pt x="1" y="177"/>
                    <a:pt x="28" y="116"/>
                    <a:pt x="72" y="72"/>
                  </a:cubicBezTo>
                  <a:cubicBezTo>
                    <a:pt x="117" y="28"/>
                    <a:pt x="178" y="1"/>
                    <a:pt x="245" y="1"/>
                  </a:cubicBezTo>
                  <a:cubicBezTo>
                    <a:pt x="312" y="1"/>
                    <a:pt x="373" y="28"/>
                    <a:pt x="417" y="72"/>
                  </a:cubicBezTo>
                  <a:cubicBezTo>
                    <a:pt x="462" y="116"/>
                    <a:pt x="489" y="177"/>
                    <a:pt x="489" y="245"/>
                  </a:cubicBezTo>
                  <a:cubicBezTo>
                    <a:pt x="489" y="245"/>
                    <a:pt x="489" y="245"/>
                    <a:pt x="489" y="245"/>
                  </a:cubicBezTo>
                  <a:cubicBezTo>
                    <a:pt x="490" y="245"/>
                    <a:pt x="490" y="245"/>
                    <a:pt x="490" y="245"/>
                  </a:cubicBezTo>
                  <a:cubicBezTo>
                    <a:pt x="490" y="109"/>
                    <a:pt x="380" y="0"/>
                    <a:pt x="245"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74810C15-C57F-4C87-929C-F602857CB28E}"/>
                </a:ext>
              </a:extLst>
            </p:cNvPr>
            <p:cNvSpPr>
              <a:spLocks/>
            </p:cNvSpPr>
            <p:nvPr/>
          </p:nvSpPr>
          <p:spPr bwMode="auto">
            <a:xfrm>
              <a:off x="551" y="552"/>
              <a:ext cx="67" cy="66"/>
            </a:xfrm>
            <a:custGeom>
              <a:avLst/>
              <a:gdLst>
                <a:gd name="T0" fmla="*/ 14 w 28"/>
                <a:gd name="T1" fmla="*/ 0 h 28"/>
                <a:gd name="T2" fmla="*/ 0 w 28"/>
                <a:gd name="T3" fmla="*/ 14 h 28"/>
                <a:gd name="T4" fmla="*/ 14 w 28"/>
                <a:gd name="T5" fmla="*/ 28 h 28"/>
                <a:gd name="T6" fmla="*/ 28 w 28"/>
                <a:gd name="T7" fmla="*/ 14 h 28"/>
                <a:gd name="T8" fmla="*/ 24 w 28"/>
                <a:gd name="T9" fmla="*/ 14 h 28"/>
                <a:gd name="T10" fmla="*/ 20 w 28"/>
                <a:gd name="T11" fmla="*/ 14 h 28"/>
                <a:gd name="T12" fmla="*/ 14 w 28"/>
                <a:gd name="T13" fmla="*/ 20 h 28"/>
                <a:gd name="T14" fmla="*/ 8 w 28"/>
                <a:gd name="T15" fmla="*/ 14 h 28"/>
                <a:gd name="T16" fmla="*/ 14 w 28"/>
                <a:gd name="T17" fmla="*/ 8 h 28"/>
                <a:gd name="T18" fmla="*/ 20 w 28"/>
                <a:gd name="T19" fmla="*/ 14 h 28"/>
                <a:gd name="T20" fmla="*/ 24 w 28"/>
                <a:gd name="T21" fmla="*/ 14 h 28"/>
                <a:gd name="T22" fmla="*/ 28 w 28"/>
                <a:gd name="T23" fmla="*/ 14 h 28"/>
                <a:gd name="T24" fmla="*/ 14 w 28"/>
                <a:gd name="T25"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 h="28">
                  <a:moveTo>
                    <a:pt x="14" y="0"/>
                  </a:moveTo>
                  <a:cubicBezTo>
                    <a:pt x="6" y="0"/>
                    <a:pt x="0" y="6"/>
                    <a:pt x="0" y="14"/>
                  </a:cubicBezTo>
                  <a:cubicBezTo>
                    <a:pt x="0" y="21"/>
                    <a:pt x="6" y="28"/>
                    <a:pt x="14" y="28"/>
                  </a:cubicBezTo>
                  <a:cubicBezTo>
                    <a:pt x="22" y="28"/>
                    <a:pt x="28" y="21"/>
                    <a:pt x="28" y="14"/>
                  </a:cubicBezTo>
                  <a:cubicBezTo>
                    <a:pt x="24" y="14"/>
                    <a:pt x="24" y="14"/>
                    <a:pt x="24" y="14"/>
                  </a:cubicBezTo>
                  <a:cubicBezTo>
                    <a:pt x="20" y="14"/>
                    <a:pt x="20" y="14"/>
                    <a:pt x="20" y="14"/>
                  </a:cubicBezTo>
                  <a:cubicBezTo>
                    <a:pt x="20" y="17"/>
                    <a:pt x="17" y="20"/>
                    <a:pt x="14" y="20"/>
                  </a:cubicBezTo>
                  <a:cubicBezTo>
                    <a:pt x="11" y="20"/>
                    <a:pt x="8" y="17"/>
                    <a:pt x="8" y="14"/>
                  </a:cubicBezTo>
                  <a:cubicBezTo>
                    <a:pt x="8" y="10"/>
                    <a:pt x="11" y="8"/>
                    <a:pt x="14" y="8"/>
                  </a:cubicBezTo>
                  <a:cubicBezTo>
                    <a:pt x="17" y="8"/>
                    <a:pt x="20" y="10"/>
                    <a:pt x="20" y="14"/>
                  </a:cubicBezTo>
                  <a:cubicBezTo>
                    <a:pt x="24" y="14"/>
                    <a:pt x="24" y="14"/>
                    <a:pt x="24" y="14"/>
                  </a:cubicBezTo>
                  <a:cubicBezTo>
                    <a:pt x="28" y="14"/>
                    <a:pt x="28" y="14"/>
                    <a:pt x="28" y="14"/>
                  </a:cubicBezTo>
                  <a:cubicBezTo>
                    <a:pt x="28" y="6"/>
                    <a:pt x="22" y="0"/>
                    <a:pt x="14"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 name="Group 13">
            <a:extLst>
              <a:ext uri="{FF2B5EF4-FFF2-40B4-BE49-F238E27FC236}">
                <a16:creationId xmlns:a16="http://schemas.microsoft.com/office/drawing/2014/main" id="{6616A52F-F9BB-49D3-B9BE-0CB78E52B600}"/>
              </a:ext>
            </a:extLst>
          </p:cNvPr>
          <p:cNvGrpSpPr>
            <a:grpSpLocks noChangeAspect="1"/>
          </p:cNvGrpSpPr>
          <p:nvPr/>
        </p:nvGrpSpPr>
        <p:grpSpPr bwMode="auto">
          <a:xfrm>
            <a:off x="6923881" y="1138238"/>
            <a:ext cx="2763838" cy="2749550"/>
            <a:chOff x="-7" y="-8"/>
            <a:chExt cx="1741" cy="1732"/>
          </a:xfrm>
        </p:grpSpPr>
        <p:sp>
          <p:nvSpPr>
            <p:cNvPr id="15" name="Freeform 14">
              <a:extLst>
                <a:ext uri="{FF2B5EF4-FFF2-40B4-BE49-F238E27FC236}">
                  <a16:creationId xmlns:a16="http://schemas.microsoft.com/office/drawing/2014/main" id="{515EF6D7-7D2F-4762-9B9A-3C85B2A72B6E}"/>
                </a:ext>
              </a:extLst>
            </p:cNvPr>
            <p:cNvSpPr>
              <a:spLocks/>
            </p:cNvSpPr>
            <p:nvPr/>
          </p:nvSpPr>
          <p:spPr bwMode="auto">
            <a:xfrm>
              <a:off x="846" y="-8"/>
              <a:ext cx="35"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5">
              <a:extLst>
                <a:ext uri="{FF2B5EF4-FFF2-40B4-BE49-F238E27FC236}">
                  <a16:creationId xmlns:a16="http://schemas.microsoft.com/office/drawing/2014/main" id="{8616757B-41A3-4C8F-9EC6-E12483DAAA68}"/>
                </a:ext>
              </a:extLst>
            </p:cNvPr>
            <p:cNvSpPr>
              <a:spLocks/>
            </p:cNvSpPr>
            <p:nvPr/>
          </p:nvSpPr>
          <p:spPr bwMode="auto">
            <a:xfrm>
              <a:off x="926" y="63"/>
              <a:ext cx="35"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1" y="1"/>
                  </a:cubicBezTo>
                  <a:cubicBezTo>
                    <a:pt x="0" y="2"/>
                    <a:pt x="0" y="3"/>
                    <a:pt x="1" y="3"/>
                  </a:cubicBezTo>
                  <a:cubicBezTo>
                    <a:pt x="1" y="4"/>
                    <a:pt x="1" y="4"/>
                    <a:pt x="2" y="4"/>
                  </a:cubicBezTo>
                  <a:cubicBezTo>
                    <a:pt x="2" y="4"/>
                    <a:pt x="3" y="4"/>
                    <a:pt x="3" y="3"/>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6">
              <a:extLst>
                <a:ext uri="{FF2B5EF4-FFF2-40B4-BE49-F238E27FC236}">
                  <a16:creationId xmlns:a16="http://schemas.microsoft.com/office/drawing/2014/main" id="{738538ED-F73B-4D94-88F8-7A48A56290C0}"/>
                </a:ext>
              </a:extLst>
            </p:cNvPr>
            <p:cNvSpPr>
              <a:spLocks/>
            </p:cNvSpPr>
            <p:nvPr/>
          </p:nvSpPr>
          <p:spPr bwMode="auto">
            <a:xfrm>
              <a:off x="1006" y="143"/>
              <a:ext cx="35"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2"/>
                    <a:pt x="0" y="3"/>
                  </a:cubicBezTo>
                  <a:cubicBezTo>
                    <a:pt x="1" y="4"/>
                    <a:pt x="1" y="4"/>
                    <a:pt x="2" y="4"/>
                  </a:cubicBezTo>
                  <a:cubicBezTo>
                    <a:pt x="2" y="4"/>
                    <a:pt x="3" y="4"/>
                    <a:pt x="3" y="3"/>
                  </a:cubicBezTo>
                  <a:cubicBezTo>
                    <a:pt x="4" y="2"/>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7">
              <a:extLst>
                <a:ext uri="{FF2B5EF4-FFF2-40B4-BE49-F238E27FC236}">
                  <a16:creationId xmlns:a16="http://schemas.microsoft.com/office/drawing/2014/main" id="{54B1AD43-B61E-4063-88FF-0A5E37D618EE}"/>
                </a:ext>
              </a:extLst>
            </p:cNvPr>
            <p:cNvSpPr>
              <a:spLocks/>
            </p:cNvSpPr>
            <p:nvPr/>
          </p:nvSpPr>
          <p:spPr bwMode="auto">
            <a:xfrm>
              <a:off x="1077" y="223"/>
              <a:ext cx="35" cy="27"/>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8">
              <a:extLst>
                <a:ext uri="{FF2B5EF4-FFF2-40B4-BE49-F238E27FC236}">
                  <a16:creationId xmlns:a16="http://schemas.microsoft.com/office/drawing/2014/main" id="{79C8D1AE-D84D-4642-822C-EE262737F644}"/>
                </a:ext>
              </a:extLst>
            </p:cNvPr>
            <p:cNvSpPr>
              <a:spLocks/>
            </p:cNvSpPr>
            <p:nvPr/>
          </p:nvSpPr>
          <p:spPr bwMode="auto">
            <a:xfrm>
              <a:off x="1156" y="294"/>
              <a:ext cx="36" cy="36"/>
            </a:xfrm>
            <a:custGeom>
              <a:avLst/>
              <a:gdLst>
                <a:gd name="T0" fmla="*/ 2 w 4"/>
                <a:gd name="T1" fmla="*/ 0 h 4"/>
                <a:gd name="T2" fmla="*/ 1 w 4"/>
                <a:gd name="T3" fmla="*/ 1 h 4"/>
                <a:gd name="T4" fmla="*/ 1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9">
              <a:extLst>
                <a:ext uri="{FF2B5EF4-FFF2-40B4-BE49-F238E27FC236}">
                  <a16:creationId xmlns:a16="http://schemas.microsoft.com/office/drawing/2014/main" id="{4D62B658-6E69-4632-8CB5-754477A0005D}"/>
                </a:ext>
              </a:extLst>
            </p:cNvPr>
            <p:cNvSpPr>
              <a:spLocks/>
            </p:cNvSpPr>
            <p:nvPr/>
          </p:nvSpPr>
          <p:spPr bwMode="auto">
            <a:xfrm>
              <a:off x="1236" y="374"/>
              <a:ext cx="36"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3"/>
                    <a:pt x="0" y="3"/>
                  </a:cubicBezTo>
                  <a:cubicBezTo>
                    <a:pt x="1" y="4"/>
                    <a:pt x="1" y="4"/>
                    <a:pt x="2" y="4"/>
                  </a:cubicBezTo>
                  <a:cubicBezTo>
                    <a:pt x="2" y="4"/>
                    <a:pt x="3" y="4"/>
                    <a:pt x="3" y="3"/>
                  </a:cubicBezTo>
                  <a:cubicBezTo>
                    <a:pt x="4" y="3"/>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0">
              <a:extLst>
                <a:ext uri="{FF2B5EF4-FFF2-40B4-BE49-F238E27FC236}">
                  <a16:creationId xmlns:a16="http://schemas.microsoft.com/office/drawing/2014/main" id="{73F7D986-5EDA-411C-BB9F-4371ACDF8016}"/>
                </a:ext>
              </a:extLst>
            </p:cNvPr>
            <p:cNvSpPr>
              <a:spLocks/>
            </p:cNvSpPr>
            <p:nvPr/>
          </p:nvSpPr>
          <p:spPr bwMode="auto">
            <a:xfrm>
              <a:off x="1307" y="454"/>
              <a:ext cx="36" cy="36"/>
            </a:xfrm>
            <a:custGeom>
              <a:avLst/>
              <a:gdLst>
                <a:gd name="T0" fmla="*/ 2 w 4"/>
                <a:gd name="T1" fmla="*/ 0 h 4"/>
                <a:gd name="T2" fmla="*/ 1 w 4"/>
                <a:gd name="T3" fmla="*/ 0 h 4"/>
                <a:gd name="T4" fmla="*/ 1 w 4"/>
                <a:gd name="T5" fmla="*/ 3 h 4"/>
                <a:gd name="T6" fmla="*/ 2 w 4"/>
                <a:gd name="T7" fmla="*/ 4 h 4"/>
                <a:gd name="T8" fmla="*/ 4 w 4"/>
                <a:gd name="T9" fmla="*/ 3 h 4"/>
                <a:gd name="T10" fmla="*/ 4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0"/>
                  </a:cubicBezTo>
                  <a:cubicBezTo>
                    <a:pt x="0" y="1"/>
                    <a:pt x="0" y="2"/>
                    <a:pt x="1" y="3"/>
                  </a:cubicBezTo>
                  <a:cubicBezTo>
                    <a:pt x="1" y="3"/>
                    <a:pt x="2" y="4"/>
                    <a:pt x="2" y="4"/>
                  </a:cubicBezTo>
                  <a:cubicBezTo>
                    <a:pt x="3" y="4"/>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1">
              <a:extLst>
                <a:ext uri="{FF2B5EF4-FFF2-40B4-BE49-F238E27FC236}">
                  <a16:creationId xmlns:a16="http://schemas.microsoft.com/office/drawing/2014/main" id="{9ECFD785-2330-4A39-8672-B2B455DDA094}"/>
                </a:ext>
              </a:extLst>
            </p:cNvPr>
            <p:cNvSpPr>
              <a:spLocks/>
            </p:cNvSpPr>
            <p:nvPr/>
          </p:nvSpPr>
          <p:spPr bwMode="auto">
            <a:xfrm>
              <a:off x="1387" y="534"/>
              <a:ext cx="36"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2">
              <a:extLst>
                <a:ext uri="{FF2B5EF4-FFF2-40B4-BE49-F238E27FC236}">
                  <a16:creationId xmlns:a16="http://schemas.microsoft.com/office/drawing/2014/main" id="{9F3F4D16-1E58-4E52-AA01-D01E5BE32FDA}"/>
                </a:ext>
              </a:extLst>
            </p:cNvPr>
            <p:cNvSpPr>
              <a:spLocks/>
            </p:cNvSpPr>
            <p:nvPr/>
          </p:nvSpPr>
          <p:spPr bwMode="auto">
            <a:xfrm>
              <a:off x="1467" y="605"/>
              <a:ext cx="36"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1"/>
                  </a:cubicBezTo>
                  <a:cubicBezTo>
                    <a:pt x="0" y="2"/>
                    <a:pt x="0" y="3"/>
                    <a:pt x="1" y="3"/>
                  </a:cubicBezTo>
                  <a:cubicBezTo>
                    <a:pt x="1" y="4"/>
                    <a:pt x="1" y="4"/>
                    <a:pt x="2" y="4"/>
                  </a:cubicBezTo>
                  <a:cubicBezTo>
                    <a:pt x="2" y="4"/>
                    <a:pt x="3" y="4"/>
                    <a:pt x="3" y="3"/>
                  </a:cubicBezTo>
                  <a:cubicBezTo>
                    <a:pt x="4" y="3"/>
                    <a:pt x="4" y="2"/>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3">
              <a:extLst>
                <a:ext uri="{FF2B5EF4-FFF2-40B4-BE49-F238E27FC236}">
                  <a16:creationId xmlns:a16="http://schemas.microsoft.com/office/drawing/2014/main" id="{821CFF0D-26E9-4CAA-9287-B6D54C013383}"/>
                </a:ext>
              </a:extLst>
            </p:cNvPr>
            <p:cNvSpPr>
              <a:spLocks/>
            </p:cNvSpPr>
            <p:nvPr/>
          </p:nvSpPr>
          <p:spPr bwMode="auto">
            <a:xfrm>
              <a:off x="1547" y="685"/>
              <a:ext cx="36"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2"/>
                    <a:pt x="0" y="3"/>
                  </a:cubicBezTo>
                  <a:cubicBezTo>
                    <a:pt x="1" y="4"/>
                    <a:pt x="1" y="4"/>
                    <a:pt x="2" y="4"/>
                  </a:cubicBezTo>
                  <a:cubicBezTo>
                    <a:pt x="2" y="4"/>
                    <a:pt x="2" y="4"/>
                    <a:pt x="3" y="3"/>
                  </a:cubicBezTo>
                  <a:cubicBezTo>
                    <a:pt x="4" y="2"/>
                    <a:pt x="4" y="1"/>
                    <a:pt x="3" y="1"/>
                  </a:cubicBezTo>
                  <a:cubicBezTo>
                    <a:pt x="2"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4">
              <a:extLst>
                <a:ext uri="{FF2B5EF4-FFF2-40B4-BE49-F238E27FC236}">
                  <a16:creationId xmlns:a16="http://schemas.microsoft.com/office/drawing/2014/main" id="{AA45802C-A56E-4AD1-A3CA-3B208CFDBD32}"/>
                </a:ext>
              </a:extLst>
            </p:cNvPr>
            <p:cNvSpPr>
              <a:spLocks/>
            </p:cNvSpPr>
            <p:nvPr/>
          </p:nvSpPr>
          <p:spPr bwMode="auto">
            <a:xfrm>
              <a:off x="1618" y="765"/>
              <a:ext cx="36" cy="27"/>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5">
              <a:extLst>
                <a:ext uri="{FF2B5EF4-FFF2-40B4-BE49-F238E27FC236}">
                  <a16:creationId xmlns:a16="http://schemas.microsoft.com/office/drawing/2014/main" id="{6B9EF20D-D3A9-469E-902A-E92910E851E8}"/>
                </a:ext>
              </a:extLst>
            </p:cNvPr>
            <p:cNvSpPr>
              <a:spLocks/>
            </p:cNvSpPr>
            <p:nvPr/>
          </p:nvSpPr>
          <p:spPr bwMode="auto">
            <a:xfrm>
              <a:off x="1698" y="836"/>
              <a:ext cx="36" cy="36"/>
            </a:xfrm>
            <a:custGeom>
              <a:avLst/>
              <a:gdLst>
                <a:gd name="T0" fmla="*/ 2 w 4"/>
                <a:gd name="T1" fmla="*/ 0 h 4"/>
                <a:gd name="T2" fmla="*/ 1 w 4"/>
                <a:gd name="T3" fmla="*/ 1 h 4"/>
                <a:gd name="T4" fmla="*/ 1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1" y="1"/>
                  </a:cubicBezTo>
                  <a:cubicBezTo>
                    <a:pt x="0" y="2"/>
                    <a:pt x="0" y="3"/>
                    <a:pt x="1" y="4"/>
                  </a:cubicBezTo>
                  <a:cubicBezTo>
                    <a:pt x="1" y="4"/>
                    <a:pt x="1"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6">
              <a:extLst>
                <a:ext uri="{FF2B5EF4-FFF2-40B4-BE49-F238E27FC236}">
                  <a16:creationId xmlns:a16="http://schemas.microsoft.com/office/drawing/2014/main" id="{18E8A41D-A40C-4F03-B1B1-4C944B67E5CB}"/>
                </a:ext>
              </a:extLst>
            </p:cNvPr>
            <p:cNvSpPr>
              <a:spLocks/>
            </p:cNvSpPr>
            <p:nvPr/>
          </p:nvSpPr>
          <p:spPr bwMode="auto">
            <a:xfrm>
              <a:off x="766" y="63"/>
              <a:ext cx="35"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2" y="1"/>
                    <a:pt x="1" y="1"/>
                  </a:cubicBezTo>
                  <a:cubicBezTo>
                    <a:pt x="0" y="2"/>
                    <a:pt x="0" y="3"/>
                    <a:pt x="1" y="3"/>
                  </a:cubicBezTo>
                  <a:cubicBezTo>
                    <a:pt x="2" y="4"/>
                    <a:pt x="2" y="4"/>
                    <a:pt x="2" y="4"/>
                  </a:cubicBezTo>
                  <a:cubicBezTo>
                    <a:pt x="3" y="4"/>
                    <a:pt x="3" y="4"/>
                    <a:pt x="4" y="3"/>
                  </a:cubicBezTo>
                  <a:cubicBezTo>
                    <a:pt x="4" y="3"/>
                    <a:pt x="4" y="2"/>
                    <a:pt x="4"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7">
              <a:extLst>
                <a:ext uri="{FF2B5EF4-FFF2-40B4-BE49-F238E27FC236}">
                  <a16:creationId xmlns:a16="http://schemas.microsoft.com/office/drawing/2014/main" id="{4F321698-D314-42ED-9032-597E6046B43A}"/>
                </a:ext>
              </a:extLst>
            </p:cNvPr>
            <p:cNvSpPr>
              <a:spLocks/>
            </p:cNvSpPr>
            <p:nvPr/>
          </p:nvSpPr>
          <p:spPr bwMode="auto">
            <a:xfrm>
              <a:off x="846" y="143"/>
              <a:ext cx="35"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2"/>
                    <a:pt x="1" y="3"/>
                  </a:cubicBezTo>
                  <a:cubicBezTo>
                    <a:pt x="1" y="4"/>
                    <a:pt x="2" y="4"/>
                    <a:pt x="2" y="4"/>
                  </a:cubicBezTo>
                  <a:cubicBezTo>
                    <a:pt x="3" y="4"/>
                    <a:pt x="3" y="4"/>
                    <a:pt x="3" y="3"/>
                  </a:cubicBezTo>
                  <a:cubicBezTo>
                    <a:pt x="4" y="2"/>
                    <a:pt x="4" y="1"/>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8">
              <a:extLst>
                <a:ext uri="{FF2B5EF4-FFF2-40B4-BE49-F238E27FC236}">
                  <a16:creationId xmlns:a16="http://schemas.microsoft.com/office/drawing/2014/main" id="{FDB35133-68BA-4E46-853F-A4D028DD30C8}"/>
                </a:ext>
              </a:extLst>
            </p:cNvPr>
            <p:cNvSpPr>
              <a:spLocks/>
            </p:cNvSpPr>
            <p:nvPr/>
          </p:nvSpPr>
          <p:spPr bwMode="auto">
            <a:xfrm>
              <a:off x="926" y="223"/>
              <a:ext cx="35"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0"/>
                  </a:cubicBezTo>
                  <a:cubicBezTo>
                    <a:pt x="0" y="1"/>
                    <a:pt x="0" y="2"/>
                    <a:pt x="1"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9">
              <a:extLst>
                <a:ext uri="{FF2B5EF4-FFF2-40B4-BE49-F238E27FC236}">
                  <a16:creationId xmlns:a16="http://schemas.microsoft.com/office/drawing/2014/main" id="{9F8AF2EB-C7ED-42BF-86CF-BA1843E02CC6}"/>
                </a:ext>
              </a:extLst>
            </p:cNvPr>
            <p:cNvSpPr>
              <a:spLocks/>
            </p:cNvSpPr>
            <p:nvPr/>
          </p:nvSpPr>
          <p:spPr bwMode="auto">
            <a:xfrm>
              <a:off x="1006" y="294"/>
              <a:ext cx="35" cy="36"/>
            </a:xfrm>
            <a:custGeom>
              <a:avLst/>
              <a:gdLst>
                <a:gd name="T0" fmla="*/ 2 w 4"/>
                <a:gd name="T1" fmla="*/ 0 h 4"/>
                <a:gd name="T2" fmla="*/ 0 w 4"/>
                <a:gd name="T3" fmla="*/ 1 h 4"/>
                <a:gd name="T4" fmla="*/ 0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0" y="1"/>
                  </a:cubicBezTo>
                  <a:cubicBezTo>
                    <a:pt x="0" y="2"/>
                    <a:pt x="0" y="3"/>
                    <a:pt x="0" y="4"/>
                  </a:cubicBezTo>
                  <a:cubicBezTo>
                    <a:pt x="1" y="4"/>
                    <a:pt x="1"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30">
              <a:extLst>
                <a:ext uri="{FF2B5EF4-FFF2-40B4-BE49-F238E27FC236}">
                  <a16:creationId xmlns:a16="http://schemas.microsoft.com/office/drawing/2014/main" id="{7761CF9D-16B2-4B6F-B858-EAC8451E314A}"/>
                </a:ext>
              </a:extLst>
            </p:cNvPr>
            <p:cNvSpPr>
              <a:spLocks/>
            </p:cNvSpPr>
            <p:nvPr/>
          </p:nvSpPr>
          <p:spPr bwMode="auto">
            <a:xfrm>
              <a:off x="1077" y="374"/>
              <a:ext cx="35"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3" y="4"/>
                    <a:pt x="3" y="4"/>
                    <a:pt x="4" y="3"/>
                  </a:cubicBezTo>
                  <a:cubicBezTo>
                    <a:pt x="4" y="3"/>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1">
              <a:extLst>
                <a:ext uri="{FF2B5EF4-FFF2-40B4-BE49-F238E27FC236}">
                  <a16:creationId xmlns:a16="http://schemas.microsoft.com/office/drawing/2014/main" id="{5D19D66F-8593-4871-A34B-6555ABAD9E45}"/>
                </a:ext>
              </a:extLst>
            </p:cNvPr>
            <p:cNvSpPr>
              <a:spLocks/>
            </p:cNvSpPr>
            <p:nvPr/>
          </p:nvSpPr>
          <p:spPr bwMode="auto">
            <a:xfrm>
              <a:off x="1156" y="454"/>
              <a:ext cx="36" cy="36"/>
            </a:xfrm>
            <a:custGeom>
              <a:avLst/>
              <a:gdLst>
                <a:gd name="T0" fmla="*/ 2 w 4"/>
                <a:gd name="T1" fmla="*/ 0 h 4"/>
                <a:gd name="T2" fmla="*/ 1 w 4"/>
                <a:gd name="T3" fmla="*/ 0 h 4"/>
                <a:gd name="T4" fmla="*/ 1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0"/>
                  </a:cubicBezTo>
                  <a:cubicBezTo>
                    <a:pt x="0" y="1"/>
                    <a:pt x="0" y="2"/>
                    <a:pt x="1" y="3"/>
                  </a:cubicBezTo>
                  <a:cubicBezTo>
                    <a:pt x="1" y="3"/>
                    <a:pt x="2" y="4"/>
                    <a:pt x="2" y="4"/>
                  </a:cubicBezTo>
                  <a:cubicBezTo>
                    <a:pt x="2" y="4"/>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2">
              <a:extLst>
                <a:ext uri="{FF2B5EF4-FFF2-40B4-BE49-F238E27FC236}">
                  <a16:creationId xmlns:a16="http://schemas.microsoft.com/office/drawing/2014/main" id="{51609B54-1B1B-4607-845C-D20B6BDE8B2F}"/>
                </a:ext>
              </a:extLst>
            </p:cNvPr>
            <p:cNvSpPr>
              <a:spLocks/>
            </p:cNvSpPr>
            <p:nvPr/>
          </p:nvSpPr>
          <p:spPr bwMode="auto">
            <a:xfrm>
              <a:off x="1236" y="534"/>
              <a:ext cx="36" cy="27"/>
            </a:xfrm>
            <a:custGeom>
              <a:avLst/>
              <a:gdLst>
                <a:gd name="T0" fmla="*/ 2 w 4"/>
                <a:gd name="T1" fmla="*/ 0 h 3"/>
                <a:gd name="T2" fmla="*/ 0 w 4"/>
                <a:gd name="T3" fmla="*/ 0 h 3"/>
                <a:gd name="T4" fmla="*/ 0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0" y="0"/>
                  </a:cubicBezTo>
                  <a:cubicBezTo>
                    <a:pt x="0" y="1"/>
                    <a:pt x="0" y="2"/>
                    <a:pt x="0"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3">
              <a:extLst>
                <a:ext uri="{FF2B5EF4-FFF2-40B4-BE49-F238E27FC236}">
                  <a16:creationId xmlns:a16="http://schemas.microsoft.com/office/drawing/2014/main" id="{9799EF84-939B-48AC-B8EC-52776CFBE391}"/>
                </a:ext>
              </a:extLst>
            </p:cNvPr>
            <p:cNvSpPr>
              <a:spLocks/>
            </p:cNvSpPr>
            <p:nvPr/>
          </p:nvSpPr>
          <p:spPr bwMode="auto">
            <a:xfrm>
              <a:off x="1307" y="605"/>
              <a:ext cx="36"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2"/>
                    <a:pt x="0" y="3"/>
                    <a:pt x="1" y="3"/>
                  </a:cubicBezTo>
                  <a:cubicBezTo>
                    <a:pt x="1" y="4"/>
                    <a:pt x="2" y="4"/>
                    <a:pt x="2" y="4"/>
                  </a:cubicBezTo>
                  <a:cubicBezTo>
                    <a:pt x="3" y="4"/>
                    <a:pt x="3" y="4"/>
                    <a:pt x="4" y="3"/>
                  </a:cubicBezTo>
                  <a:cubicBezTo>
                    <a:pt x="4" y="3"/>
                    <a:pt x="4" y="2"/>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4">
              <a:extLst>
                <a:ext uri="{FF2B5EF4-FFF2-40B4-BE49-F238E27FC236}">
                  <a16:creationId xmlns:a16="http://schemas.microsoft.com/office/drawing/2014/main" id="{31FB4006-2536-4CDC-BD15-D11E472D5716}"/>
                </a:ext>
              </a:extLst>
            </p:cNvPr>
            <p:cNvSpPr>
              <a:spLocks/>
            </p:cNvSpPr>
            <p:nvPr/>
          </p:nvSpPr>
          <p:spPr bwMode="auto">
            <a:xfrm>
              <a:off x="1387" y="685"/>
              <a:ext cx="36"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2"/>
                    <a:pt x="1" y="3"/>
                  </a:cubicBezTo>
                  <a:cubicBezTo>
                    <a:pt x="1" y="4"/>
                    <a:pt x="2" y="4"/>
                    <a:pt x="2" y="4"/>
                  </a:cubicBezTo>
                  <a:cubicBezTo>
                    <a:pt x="3" y="4"/>
                    <a:pt x="3" y="4"/>
                    <a:pt x="3" y="3"/>
                  </a:cubicBezTo>
                  <a:cubicBezTo>
                    <a:pt x="4" y="2"/>
                    <a:pt x="4" y="1"/>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5">
              <a:extLst>
                <a:ext uri="{FF2B5EF4-FFF2-40B4-BE49-F238E27FC236}">
                  <a16:creationId xmlns:a16="http://schemas.microsoft.com/office/drawing/2014/main" id="{4CDD8DF9-E2DE-44C9-8D7B-959724962D9C}"/>
                </a:ext>
              </a:extLst>
            </p:cNvPr>
            <p:cNvSpPr>
              <a:spLocks/>
            </p:cNvSpPr>
            <p:nvPr/>
          </p:nvSpPr>
          <p:spPr bwMode="auto">
            <a:xfrm>
              <a:off x="1467" y="765"/>
              <a:ext cx="36"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0"/>
                  </a:cubicBezTo>
                  <a:cubicBezTo>
                    <a:pt x="0" y="1"/>
                    <a:pt x="0" y="2"/>
                    <a:pt x="1"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6">
              <a:extLst>
                <a:ext uri="{FF2B5EF4-FFF2-40B4-BE49-F238E27FC236}">
                  <a16:creationId xmlns:a16="http://schemas.microsoft.com/office/drawing/2014/main" id="{8D3C4EE5-141A-4D62-92E9-C5F5D44FB87E}"/>
                </a:ext>
              </a:extLst>
            </p:cNvPr>
            <p:cNvSpPr>
              <a:spLocks/>
            </p:cNvSpPr>
            <p:nvPr/>
          </p:nvSpPr>
          <p:spPr bwMode="auto">
            <a:xfrm>
              <a:off x="1547" y="836"/>
              <a:ext cx="36" cy="36"/>
            </a:xfrm>
            <a:custGeom>
              <a:avLst/>
              <a:gdLst>
                <a:gd name="T0" fmla="*/ 2 w 4"/>
                <a:gd name="T1" fmla="*/ 0 h 4"/>
                <a:gd name="T2" fmla="*/ 0 w 4"/>
                <a:gd name="T3" fmla="*/ 1 h 4"/>
                <a:gd name="T4" fmla="*/ 0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0" y="1"/>
                  </a:cubicBezTo>
                  <a:cubicBezTo>
                    <a:pt x="0" y="2"/>
                    <a:pt x="0" y="3"/>
                    <a:pt x="0" y="4"/>
                  </a:cubicBezTo>
                  <a:cubicBezTo>
                    <a:pt x="1" y="4"/>
                    <a:pt x="1" y="4"/>
                    <a:pt x="2" y="4"/>
                  </a:cubicBezTo>
                  <a:cubicBezTo>
                    <a:pt x="2" y="4"/>
                    <a:pt x="2" y="4"/>
                    <a:pt x="3" y="4"/>
                  </a:cubicBezTo>
                  <a:cubicBezTo>
                    <a:pt x="4" y="3"/>
                    <a:pt x="4" y="2"/>
                    <a:pt x="3" y="1"/>
                  </a:cubicBezTo>
                  <a:cubicBezTo>
                    <a:pt x="2"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7">
              <a:extLst>
                <a:ext uri="{FF2B5EF4-FFF2-40B4-BE49-F238E27FC236}">
                  <a16:creationId xmlns:a16="http://schemas.microsoft.com/office/drawing/2014/main" id="{FE091281-4662-4669-AA71-DD10FF827066}"/>
                </a:ext>
              </a:extLst>
            </p:cNvPr>
            <p:cNvSpPr>
              <a:spLocks/>
            </p:cNvSpPr>
            <p:nvPr/>
          </p:nvSpPr>
          <p:spPr bwMode="auto">
            <a:xfrm>
              <a:off x="1618" y="916"/>
              <a:ext cx="36"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3" y="4"/>
                    <a:pt x="3" y="4"/>
                    <a:pt x="4" y="3"/>
                  </a:cubicBezTo>
                  <a:cubicBezTo>
                    <a:pt x="4" y="3"/>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8">
              <a:extLst>
                <a:ext uri="{FF2B5EF4-FFF2-40B4-BE49-F238E27FC236}">
                  <a16:creationId xmlns:a16="http://schemas.microsoft.com/office/drawing/2014/main" id="{0DC17FB1-9682-4804-AA8E-65DB5FBA310C}"/>
                </a:ext>
              </a:extLst>
            </p:cNvPr>
            <p:cNvSpPr>
              <a:spLocks/>
            </p:cNvSpPr>
            <p:nvPr/>
          </p:nvSpPr>
          <p:spPr bwMode="auto">
            <a:xfrm>
              <a:off x="695" y="143"/>
              <a:ext cx="35"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2"/>
                    <a:pt x="0" y="3"/>
                  </a:cubicBezTo>
                  <a:cubicBezTo>
                    <a:pt x="1" y="4"/>
                    <a:pt x="1" y="4"/>
                    <a:pt x="2" y="4"/>
                  </a:cubicBezTo>
                  <a:cubicBezTo>
                    <a:pt x="2" y="4"/>
                    <a:pt x="3" y="4"/>
                    <a:pt x="3" y="3"/>
                  </a:cubicBezTo>
                  <a:cubicBezTo>
                    <a:pt x="4" y="2"/>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9">
              <a:extLst>
                <a:ext uri="{FF2B5EF4-FFF2-40B4-BE49-F238E27FC236}">
                  <a16:creationId xmlns:a16="http://schemas.microsoft.com/office/drawing/2014/main" id="{42E28276-9819-4A10-AE75-DCB1E099C9DC}"/>
                </a:ext>
              </a:extLst>
            </p:cNvPr>
            <p:cNvSpPr>
              <a:spLocks/>
            </p:cNvSpPr>
            <p:nvPr/>
          </p:nvSpPr>
          <p:spPr bwMode="auto">
            <a:xfrm>
              <a:off x="766" y="223"/>
              <a:ext cx="35" cy="27"/>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2" y="0"/>
                    <a:pt x="1" y="0"/>
                  </a:cubicBezTo>
                  <a:cubicBezTo>
                    <a:pt x="0" y="1"/>
                    <a:pt x="0" y="2"/>
                    <a:pt x="1" y="3"/>
                  </a:cubicBezTo>
                  <a:cubicBezTo>
                    <a:pt x="2"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0">
              <a:extLst>
                <a:ext uri="{FF2B5EF4-FFF2-40B4-BE49-F238E27FC236}">
                  <a16:creationId xmlns:a16="http://schemas.microsoft.com/office/drawing/2014/main" id="{4524E605-E853-4F71-9C4E-F6BCCDB888E0}"/>
                </a:ext>
              </a:extLst>
            </p:cNvPr>
            <p:cNvSpPr>
              <a:spLocks/>
            </p:cNvSpPr>
            <p:nvPr/>
          </p:nvSpPr>
          <p:spPr bwMode="auto">
            <a:xfrm>
              <a:off x="846" y="294"/>
              <a:ext cx="35" cy="36"/>
            </a:xfrm>
            <a:custGeom>
              <a:avLst/>
              <a:gdLst>
                <a:gd name="T0" fmla="*/ 2 w 4"/>
                <a:gd name="T1" fmla="*/ 0 h 4"/>
                <a:gd name="T2" fmla="*/ 1 w 4"/>
                <a:gd name="T3" fmla="*/ 1 h 4"/>
                <a:gd name="T4" fmla="*/ 1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3" y="4"/>
                    <a:pt x="3" y="4"/>
                    <a:pt x="3" y="4"/>
                  </a:cubicBezTo>
                  <a:cubicBezTo>
                    <a:pt x="4" y="3"/>
                    <a:pt x="4" y="2"/>
                    <a:pt x="3"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1">
              <a:extLst>
                <a:ext uri="{FF2B5EF4-FFF2-40B4-BE49-F238E27FC236}">
                  <a16:creationId xmlns:a16="http://schemas.microsoft.com/office/drawing/2014/main" id="{8555678A-C06F-41BC-B56B-5CA6B2D92E91}"/>
                </a:ext>
              </a:extLst>
            </p:cNvPr>
            <p:cNvSpPr>
              <a:spLocks/>
            </p:cNvSpPr>
            <p:nvPr/>
          </p:nvSpPr>
          <p:spPr bwMode="auto">
            <a:xfrm>
              <a:off x="926" y="374"/>
              <a:ext cx="35"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1"/>
                  </a:cubicBezTo>
                  <a:cubicBezTo>
                    <a:pt x="0" y="1"/>
                    <a:pt x="0" y="3"/>
                    <a:pt x="1" y="3"/>
                  </a:cubicBezTo>
                  <a:cubicBezTo>
                    <a:pt x="1" y="4"/>
                    <a:pt x="1" y="4"/>
                    <a:pt x="2" y="4"/>
                  </a:cubicBezTo>
                  <a:cubicBezTo>
                    <a:pt x="2" y="4"/>
                    <a:pt x="3" y="4"/>
                    <a:pt x="3" y="3"/>
                  </a:cubicBezTo>
                  <a:cubicBezTo>
                    <a:pt x="4" y="3"/>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2">
              <a:extLst>
                <a:ext uri="{FF2B5EF4-FFF2-40B4-BE49-F238E27FC236}">
                  <a16:creationId xmlns:a16="http://schemas.microsoft.com/office/drawing/2014/main" id="{6928AD3B-34F1-4C69-A2FF-90513300AE30}"/>
                </a:ext>
              </a:extLst>
            </p:cNvPr>
            <p:cNvSpPr>
              <a:spLocks/>
            </p:cNvSpPr>
            <p:nvPr/>
          </p:nvSpPr>
          <p:spPr bwMode="auto">
            <a:xfrm>
              <a:off x="1006" y="454"/>
              <a:ext cx="35" cy="36"/>
            </a:xfrm>
            <a:custGeom>
              <a:avLst/>
              <a:gdLst>
                <a:gd name="T0" fmla="*/ 2 w 4"/>
                <a:gd name="T1" fmla="*/ 0 h 4"/>
                <a:gd name="T2" fmla="*/ 0 w 4"/>
                <a:gd name="T3" fmla="*/ 0 h 4"/>
                <a:gd name="T4" fmla="*/ 0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0"/>
                  </a:cubicBezTo>
                  <a:cubicBezTo>
                    <a:pt x="0" y="1"/>
                    <a:pt x="0" y="2"/>
                    <a:pt x="0" y="3"/>
                  </a:cubicBezTo>
                  <a:cubicBezTo>
                    <a:pt x="1" y="3"/>
                    <a:pt x="1" y="4"/>
                    <a:pt x="2" y="4"/>
                  </a:cubicBezTo>
                  <a:cubicBezTo>
                    <a:pt x="2" y="4"/>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3">
              <a:extLst>
                <a:ext uri="{FF2B5EF4-FFF2-40B4-BE49-F238E27FC236}">
                  <a16:creationId xmlns:a16="http://schemas.microsoft.com/office/drawing/2014/main" id="{BF7603B1-2EF4-4845-B210-A3648B6D8369}"/>
                </a:ext>
              </a:extLst>
            </p:cNvPr>
            <p:cNvSpPr>
              <a:spLocks/>
            </p:cNvSpPr>
            <p:nvPr/>
          </p:nvSpPr>
          <p:spPr bwMode="auto">
            <a:xfrm>
              <a:off x="1077" y="534"/>
              <a:ext cx="35" cy="27"/>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4">
              <a:extLst>
                <a:ext uri="{FF2B5EF4-FFF2-40B4-BE49-F238E27FC236}">
                  <a16:creationId xmlns:a16="http://schemas.microsoft.com/office/drawing/2014/main" id="{7AEA994A-AD26-462F-9C92-A05C67B97D6B}"/>
                </a:ext>
              </a:extLst>
            </p:cNvPr>
            <p:cNvSpPr>
              <a:spLocks/>
            </p:cNvSpPr>
            <p:nvPr/>
          </p:nvSpPr>
          <p:spPr bwMode="auto">
            <a:xfrm>
              <a:off x="1156" y="605"/>
              <a:ext cx="36"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2"/>
                    <a:pt x="0" y="3"/>
                    <a:pt x="1" y="3"/>
                  </a:cubicBezTo>
                  <a:cubicBezTo>
                    <a:pt x="1" y="4"/>
                    <a:pt x="2" y="4"/>
                    <a:pt x="2" y="4"/>
                  </a:cubicBezTo>
                  <a:cubicBezTo>
                    <a:pt x="2" y="4"/>
                    <a:pt x="3" y="4"/>
                    <a:pt x="3" y="3"/>
                  </a:cubicBezTo>
                  <a:cubicBezTo>
                    <a:pt x="4" y="3"/>
                    <a:pt x="4" y="2"/>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5">
              <a:extLst>
                <a:ext uri="{FF2B5EF4-FFF2-40B4-BE49-F238E27FC236}">
                  <a16:creationId xmlns:a16="http://schemas.microsoft.com/office/drawing/2014/main" id="{75EA3864-131F-4AD9-81CD-6BA763C39851}"/>
                </a:ext>
              </a:extLst>
            </p:cNvPr>
            <p:cNvSpPr>
              <a:spLocks/>
            </p:cNvSpPr>
            <p:nvPr/>
          </p:nvSpPr>
          <p:spPr bwMode="auto">
            <a:xfrm>
              <a:off x="1236" y="685"/>
              <a:ext cx="36"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2"/>
                    <a:pt x="0" y="3"/>
                  </a:cubicBezTo>
                  <a:cubicBezTo>
                    <a:pt x="1" y="4"/>
                    <a:pt x="1" y="4"/>
                    <a:pt x="2" y="4"/>
                  </a:cubicBezTo>
                  <a:cubicBezTo>
                    <a:pt x="2" y="4"/>
                    <a:pt x="3" y="4"/>
                    <a:pt x="3" y="3"/>
                  </a:cubicBezTo>
                  <a:cubicBezTo>
                    <a:pt x="4" y="2"/>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6">
              <a:extLst>
                <a:ext uri="{FF2B5EF4-FFF2-40B4-BE49-F238E27FC236}">
                  <a16:creationId xmlns:a16="http://schemas.microsoft.com/office/drawing/2014/main" id="{10BE1ADD-78A2-42F7-9CDF-8840510D3A53}"/>
                </a:ext>
              </a:extLst>
            </p:cNvPr>
            <p:cNvSpPr>
              <a:spLocks/>
            </p:cNvSpPr>
            <p:nvPr/>
          </p:nvSpPr>
          <p:spPr bwMode="auto">
            <a:xfrm>
              <a:off x="1307" y="765"/>
              <a:ext cx="36" cy="27"/>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7">
              <a:extLst>
                <a:ext uri="{FF2B5EF4-FFF2-40B4-BE49-F238E27FC236}">
                  <a16:creationId xmlns:a16="http://schemas.microsoft.com/office/drawing/2014/main" id="{B5FA94DD-B690-4967-8EA2-AB098CD3CD6A}"/>
                </a:ext>
              </a:extLst>
            </p:cNvPr>
            <p:cNvSpPr>
              <a:spLocks/>
            </p:cNvSpPr>
            <p:nvPr/>
          </p:nvSpPr>
          <p:spPr bwMode="auto">
            <a:xfrm>
              <a:off x="1387" y="836"/>
              <a:ext cx="36" cy="36"/>
            </a:xfrm>
            <a:custGeom>
              <a:avLst/>
              <a:gdLst>
                <a:gd name="T0" fmla="*/ 2 w 4"/>
                <a:gd name="T1" fmla="*/ 0 h 4"/>
                <a:gd name="T2" fmla="*/ 1 w 4"/>
                <a:gd name="T3" fmla="*/ 1 h 4"/>
                <a:gd name="T4" fmla="*/ 1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3" y="4"/>
                    <a:pt x="3" y="4"/>
                    <a:pt x="3" y="4"/>
                  </a:cubicBezTo>
                  <a:cubicBezTo>
                    <a:pt x="4" y="3"/>
                    <a:pt x="4" y="2"/>
                    <a:pt x="3"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8">
              <a:extLst>
                <a:ext uri="{FF2B5EF4-FFF2-40B4-BE49-F238E27FC236}">
                  <a16:creationId xmlns:a16="http://schemas.microsoft.com/office/drawing/2014/main" id="{5D36D83E-E2FC-4280-9EE8-3685CBE1E54D}"/>
                </a:ext>
              </a:extLst>
            </p:cNvPr>
            <p:cNvSpPr>
              <a:spLocks/>
            </p:cNvSpPr>
            <p:nvPr/>
          </p:nvSpPr>
          <p:spPr bwMode="auto">
            <a:xfrm>
              <a:off x="1467" y="916"/>
              <a:ext cx="36"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1"/>
                  </a:cubicBezTo>
                  <a:cubicBezTo>
                    <a:pt x="0" y="1"/>
                    <a:pt x="0" y="3"/>
                    <a:pt x="1" y="3"/>
                  </a:cubicBezTo>
                  <a:cubicBezTo>
                    <a:pt x="1" y="4"/>
                    <a:pt x="1" y="4"/>
                    <a:pt x="2" y="4"/>
                  </a:cubicBezTo>
                  <a:cubicBezTo>
                    <a:pt x="2" y="4"/>
                    <a:pt x="3" y="4"/>
                    <a:pt x="3" y="3"/>
                  </a:cubicBezTo>
                  <a:cubicBezTo>
                    <a:pt x="4" y="3"/>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9">
              <a:extLst>
                <a:ext uri="{FF2B5EF4-FFF2-40B4-BE49-F238E27FC236}">
                  <a16:creationId xmlns:a16="http://schemas.microsoft.com/office/drawing/2014/main" id="{327D0545-507F-4A21-A135-F4B74A2FA35F}"/>
                </a:ext>
              </a:extLst>
            </p:cNvPr>
            <p:cNvSpPr>
              <a:spLocks/>
            </p:cNvSpPr>
            <p:nvPr/>
          </p:nvSpPr>
          <p:spPr bwMode="auto">
            <a:xfrm>
              <a:off x="1547" y="996"/>
              <a:ext cx="36" cy="35"/>
            </a:xfrm>
            <a:custGeom>
              <a:avLst/>
              <a:gdLst>
                <a:gd name="T0" fmla="*/ 2 w 4"/>
                <a:gd name="T1" fmla="*/ 0 h 4"/>
                <a:gd name="T2" fmla="*/ 0 w 4"/>
                <a:gd name="T3" fmla="*/ 0 h 4"/>
                <a:gd name="T4" fmla="*/ 0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0"/>
                  </a:cubicBezTo>
                  <a:cubicBezTo>
                    <a:pt x="0" y="1"/>
                    <a:pt x="0" y="2"/>
                    <a:pt x="0" y="3"/>
                  </a:cubicBezTo>
                  <a:cubicBezTo>
                    <a:pt x="1" y="3"/>
                    <a:pt x="1" y="4"/>
                    <a:pt x="2" y="4"/>
                  </a:cubicBezTo>
                  <a:cubicBezTo>
                    <a:pt x="2" y="4"/>
                    <a:pt x="2" y="3"/>
                    <a:pt x="3" y="3"/>
                  </a:cubicBezTo>
                  <a:cubicBezTo>
                    <a:pt x="4" y="2"/>
                    <a:pt x="4" y="1"/>
                    <a:pt x="3" y="0"/>
                  </a:cubicBezTo>
                  <a:cubicBezTo>
                    <a:pt x="2"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50">
              <a:extLst>
                <a:ext uri="{FF2B5EF4-FFF2-40B4-BE49-F238E27FC236}">
                  <a16:creationId xmlns:a16="http://schemas.microsoft.com/office/drawing/2014/main" id="{99EF8846-41DC-466C-B6E4-D92CE5FC14A6}"/>
                </a:ext>
              </a:extLst>
            </p:cNvPr>
            <p:cNvSpPr>
              <a:spLocks/>
            </p:cNvSpPr>
            <p:nvPr/>
          </p:nvSpPr>
          <p:spPr bwMode="auto">
            <a:xfrm>
              <a:off x="615" y="223"/>
              <a:ext cx="35"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1">
              <a:extLst>
                <a:ext uri="{FF2B5EF4-FFF2-40B4-BE49-F238E27FC236}">
                  <a16:creationId xmlns:a16="http://schemas.microsoft.com/office/drawing/2014/main" id="{4F603DA4-212A-4945-A79C-FD5FE08257B1}"/>
                </a:ext>
              </a:extLst>
            </p:cNvPr>
            <p:cNvSpPr>
              <a:spLocks/>
            </p:cNvSpPr>
            <p:nvPr/>
          </p:nvSpPr>
          <p:spPr bwMode="auto">
            <a:xfrm>
              <a:off x="695" y="294"/>
              <a:ext cx="35" cy="36"/>
            </a:xfrm>
            <a:custGeom>
              <a:avLst/>
              <a:gdLst>
                <a:gd name="T0" fmla="*/ 2 w 4"/>
                <a:gd name="T1" fmla="*/ 0 h 4"/>
                <a:gd name="T2" fmla="*/ 0 w 4"/>
                <a:gd name="T3" fmla="*/ 1 h 4"/>
                <a:gd name="T4" fmla="*/ 0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0" y="1"/>
                  </a:cubicBezTo>
                  <a:cubicBezTo>
                    <a:pt x="0" y="2"/>
                    <a:pt x="0" y="3"/>
                    <a:pt x="0" y="4"/>
                  </a:cubicBezTo>
                  <a:cubicBezTo>
                    <a:pt x="1" y="4"/>
                    <a:pt x="1"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2">
              <a:extLst>
                <a:ext uri="{FF2B5EF4-FFF2-40B4-BE49-F238E27FC236}">
                  <a16:creationId xmlns:a16="http://schemas.microsoft.com/office/drawing/2014/main" id="{BFEFC03B-12E2-41FF-9BC8-562B6B7EFE28}"/>
                </a:ext>
              </a:extLst>
            </p:cNvPr>
            <p:cNvSpPr>
              <a:spLocks/>
            </p:cNvSpPr>
            <p:nvPr/>
          </p:nvSpPr>
          <p:spPr bwMode="auto">
            <a:xfrm>
              <a:off x="766" y="374"/>
              <a:ext cx="35"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2" y="0"/>
                    <a:pt x="1" y="1"/>
                  </a:cubicBezTo>
                  <a:cubicBezTo>
                    <a:pt x="0" y="1"/>
                    <a:pt x="0" y="3"/>
                    <a:pt x="1" y="3"/>
                  </a:cubicBezTo>
                  <a:cubicBezTo>
                    <a:pt x="2" y="4"/>
                    <a:pt x="2" y="4"/>
                    <a:pt x="2" y="4"/>
                  </a:cubicBezTo>
                  <a:cubicBezTo>
                    <a:pt x="3" y="4"/>
                    <a:pt x="3" y="4"/>
                    <a:pt x="4" y="3"/>
                  </a:cubicBezTo>
                  <a:cubicBezTo>
                    <a:pt x="4" y="3"/>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3">
              <a:extLst>
                <a:ext uri="{FF2B5EF4-FFF2-40B4-BE49-F238E27FC236}">
                  <a16:creationId xmlns:a16="http://schemas.microsoft.com/office/drawing/2014/main" id="{6E3E79F0-1B2E-4DD8-939B-BEF350F6E04C}"/>
                </a:ext>
              </a:extLst>
            </p:cNvPr>
            <p:cNvSpPr>
              <a:spLocks/>
            </p:cNvSpPr>
            <p:nvPr/>
          </p:nvSpPr>
          <p:spPr bwMode="auto">
            <a:xfrm>
              <a:off x="846" y="454"/>
              <a:ext cx="35" cy="36"/>
            </a:xfrm>
            <a:custGeom>
              <a:avLst/>
              <a:gdLst>
                <a:gd name="T0" fmla="*/ 2 w 4"/>
                <a:gd name="T1" fmla="*/ 0 h 4"/>
                <a:gd name="T2" fmla="*/ 1 w 4"/>
                <a:gd name="T3" fmla="*/ 0 h 4"/>
                <a:gd name="T4" fmla="*/ 1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0"/>
                  </a:cubicBezTo>
                  <a:cubicBezTo>
                    <a:pt x="0" y="1"/>
                    <a:pt x="0" y="2"/>
                    <a:pt x="1" y="3"/>
                  </a:cubicBezTo>
                  <a:cubicBezTo>
                    <a:pt x="1" y="3"/>
                    <a:pt x="2" y="4"/>
                    <a:pt x="2" y="4"/>
                  </a:cubicBezTo>
                  <a:cubicBezTo>
                    <a:pt x="3" y="4"/>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4">
              <a:extLst>
                <a:ext uri="{FF2B5EF4-FFF2-40B4-BE49-F238E27FC236}">
                  <a16:creationId xmlns:a16="http://schemas.microsoft.com/office/drawing/2014/main" id="{7F9E2B9B-49BF-46F4-AE21-7E560F91D8AB}"/>
                </a:ext>
              </a:extLst>
            </p:cNvPr>
            <p:cNvSpPr>
              <a:spLocks/>
            </p:cNvSpPr>
            <p:nvPr/>
          </p:nvSpPr>
          <p:spPr bwMode="auto">
            <a:xfrm>
              <a:off x="926" y="534"/>
              <a:ext cx="35"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0"/>
                  </a:cubicBezTo>
                  <a:cubicBezTo>
                    <a:pt x="0" y="1"/>
                    <a:pt x="0" y="2"/>
                    <a:pt x="1"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5">
              <a:extLst>
                <a:ext uri="{FF2B5EF4-FFF2-40B4-BE49-F238E27FC236}">
                  <a16:creationId xmlns:a16="http://schemas.microsoft.com/office/drawing/2014/main" id="{FFA6F5BE-E8F8-4F64-92E4-8FEB07982DE8}"/>
                </a:ext>
              </a:extLst>
            </p:cNvPr>
            <p:cNvSpPr>
              <a:spLocks/>
            </p:cNvSpPr>
            <p:nvPr/>
          </p:nvSpPr>
          <p:spPr bwMode="auto">
            <a:xfrm>
              <a:off x="1006" y="605"/>
              <a:ext cx="35"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2"/>
                    <a:pt x="0" y="3"/>
                    <a:pt x="0" y="3"/>
                  </a:cubicBezTo>
                  <a:cubicBezTo>
                    <a:pt x="1" y="4"/>
                    <a:pt x="1" y="4"/>
                    <a:pt x="2" y="4"/>
                  </a:cubicBezTo>
                  <a:cubicBezTo>
                    <a:pt x="2" y="4"/>
                    <a:pt x="3" y="4"/>
                    <a:pt x="3" y="3"/>
                  </a:cubicBezTo>
                  <a:cubicBezTo>
                    <a:pt x="4" y="3"/>
                    <a:pt x="4" y="2"/>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6">
              <a:extLst>
                <a:ext uri="{FF2B5EF4-FFF2-40B4-BE49-F238E27FC236}">
                  <a16:creationId xmlns:a16="http://schemas.microsoft.com/office/drawing/2014/main" id="{3DB4E233-D6CA-4984-A4A8-36A82A684BC7}"/>
                </a:ext>
              </a:extLst>
            </p:cNvPr>
            <p:cNvSpPr>
              <a:spLocks/>
            </p:cNvSpPr>
            <p:nvPr/>
          </p:nvSpPr>
          <p:spPr bwMode="auto">
            <a:xfrm>
              <a:off x="1077" y="685"/>
              <a:ext cx="35"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2"/>
                    <a:pt x="1" y="3"/>
                  </a:cubicBezTo>
                  <a:cubicBezTo>
                    <a:pt x="1" y="4"/>
                    <a:pt x="2" y="4"/>
                    <a:pt x="2" y="4"/>
                  </a:cubicBezTo>
                  <a:cubicBezTo>
                    <a:pt x="3" y="4"/>
                    <a:pt x="3" y="4"/>
                    <a:pt x="4" y="3"/>
                  </a:cubicBezTo>
                  <a:cubicBezTo>
                    <a:pt x="4" y="2"/>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7">
              <a:extLst>
                <a:ext uri="{FF2B5EF4-FFF2-40B4-BE49-F238E27FC236}">
                  <a16:creationId xmlns:a16="http://schemas.microsoft.com/office/drawing/2014/main" id="{65394CEF-A5E1-4AF0-8986-27E181251D66}"/>
                </a:ext>
              </a:extLst>
            </p:cNvPr>
            <p:cNvSpPr>
              <a:spLocks/>
            </p:cNvSpPr>
            <p:nvPr/>
          </p:nvSpPr>
          <p:spPr bwMode="auto">
            <a:xfrm>
              <a:off x="1156" y="765"/>
              <a:ext cx="36"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8">
              <a:extLst>
                <a:ext uri="{FF2B5EF4-FFF2-40B4-BE49-F238E27FC236}">
                  <a16:creationId xmlns:a16="http://schemas.microsoft.com/office/drawing/2014/main" id="{0B0E6C94-5E56-4E82-9EAF-69D4B4977C7D}"/>
                </a:ext>
              </a:extLst>
            </p:cNvPr>
            <p:cNvSpPr>
              <a:spLocks/>
            </p:cNvSpPr>
            <p:nvPr/>
          </p:nvSpPr>
          <p:spPr bwMode="auto">
            <a:xfrm>
              <a:off x="1236" y="836"/>
              <a:ext cx="36" cy="36"/>
            </a:xfrm>
            <a:custGeom>
              <a:avLst/>
              <a:gdLst>
                <a:gd name="T0" fmla="*/ 2 w 4"/>
                <a:gd name="T1" fmla="*/ 0 h 4"/>
                <a:gd name="T2" fmla="*/ 0 w 4"/>
                <a:gd name="T3" fmla="*/ 1 h 4"/>
                <a:gd name="T4" fmla="*/ 0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0" y="1"/>
                  </a:cubicBezTo>
                  <a:cubicBezTo>
                    <a:pt x="0" y="2"/>
                    <a:pt x="0" y="3"/>
                    <a:pt x="0" y="4"/>
                  </a:cubicBezTo>
                  <a:cubicBezTo>
                    <a:pt x="1" y="4"/>
                    <a:pt x="1"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9">
              <a:extLst>
                <a:ext uri="{FF2B5EF4-FFF2-40B4-BE49-F238E27FC236}">
                  <a16:creationId xmlns:a16="http://schemas.microsoft.com/office/drawing/2014/main" id="{1159C003-637F-419E-87EA-517458F7E014}"/>
                </a:ext>
              </a:extLst>
            </p:cNvPr>
            <p:cNvSpPr>
              <a:spLocks/>
            </p:cNvSpPr>
            <p:nvPr/>
          </p:nvSpPr>
          <p:spPr bwMode="auto">
            <a:xfrm>
              <a:off x="1307" y="916"/>
              <a:ext cx="36"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3" y="4"/>
                    <a:pt x="3" y="4"/>
                    <a:pt x="4" y="3"/>
                  </a:cubicBezTo>
                  <a:cubicBezTo>
                    <a:pt x="4" y="3"/>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60">
              <a:extLst>
                <a:ext uri="{FF2B5EF4-FFF2-40B4-BE49-F238E27FC236}">
                  <a16:creationId xmlns:a16="http://schemas.microsoft.com/office/drawing/2014/main" id="{98FEF2B9-9946-4254-B05A-5EFA4A4CFC8D}"/>
                </a:ext>
              </a:extLst>
            </p:cNvPr>
            <p:cNvSpPr>
              <a:spLocks/>
            </p:cNvSpPr>
            <p:nvPr/>
          </p:nvSpPr>
          <p:spPr bwMode="auto">
            <a:xfrm>
              <a:off x="1387" y="996"/>
              <a:ext cx="36" cy="35"/>
            </a:xfrm>
            <a:custGeom>
              <a:avLst/>
              <a:gdLst>
                <a:gd name="T0" fmla="*/ 2 w 4"/>
                <a:gd name="T1" fmla="*/ 0 h 4"/>
                <a:gd name="T2" fmla="*/ 1 w 4"/>
                <a:gd name="T3" fmla="*/ 0 h 4"/>
                <a:gd name="T4" fmla="*/ 1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0"/>
                  </a:cubicBezTo>
                  <a:cubicBezTo>
                    <a:pt x="0" y="1"/>
                    <a:pt x="0" y="2"/>
                    <a:pt x="1" y="3"/>
                  </a:cubicBezTo>
                  <a:cubicBezTo>
                    <a:pt x="1" y="3"/>
                    <a:pt x="2" y="4"/>
                    <a:pt x="2" y="4"/>
                  </a:cubicBezTo>
                  <a:cubicBezTo>
                    <a:pt x="3" y="4"/>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1">
              <a:extLst>
                <a:ext uri="{FF2B5EF4-FFF2-40B4-BE49-F238E27FC236}">
                  <a16:creationId xmlns:a16="http://schemas.microsoft.com/office/drawing/2014/main" id="{B8DB21A1-57D4-43D4-8231-EC09E5632107}"/>
                </a:ext>
              </a:extLst>
            </p:cNvPr>
            <p:cNvSpPr>
              <a:spLocks/>
            </p:cNvSpPr>
            <p:nvPr/>
          </p:nvSpPr>
          <p:spPr bwMode="auto">
            <a:xfrm>
              <a:off x="1467" y="1076"/>
              <a:ext cx="36"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0"/>
                  </a:cubicBezTo>
                  <a:cubicBezTo>
                    <a:pt x="0" y="1"/>
                    <a:pt x="0" y="2"/>
                    <a:pt x="1"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2">
              <a:extLst>
                <a:ext uri="{FF2B5EF4-FFF2-40B4-BE49-F238E27FC236}">
                  <a16:creationId xmlns:a16="http://schemas.microsoft.com/office/drawing/2014/main" id="{4DA60C51-013A-4A35-A5AB-9FAE76C69000}"/>
                </a:ext>
              </a:extLst>
            </p:cNvPr>
            <p:cNvSpPr>
              <a:spLocks/>
            </p:cNvSpPr>
            <p:nvPr/>
          </p:nvSpPr>
          <p:spPr bwMode="auto">
            <a:xfrm>
              <a:off x="535" y="294"/>
              <a:ext cx="35" cy="36"/>
            </a:xfrm>
            <a:custGeom>
              <a:avLst/>
              <a:gdLst>
                <a:gd name="T0" fmla="*/ 2 w 4"/>
                <a:gd name="T1" fmla="*/ 0 h 4"/>
                <a:gd name="T2" fmla="*/ 1 w 4"/>
                <a:gd name="T3" fmla="*/ 1 h 4"/>
                <a:gd name="T4" fmla="*/ 1 w 4"/>
                <a:gd name="T5" fmla="*/ 4 h 4"/>
                <a:gd name="T6" fmla="*/ 2 w 4"/>
                <a:gd name="T7" fmla="*/ 4 h 4"/>
                <a:gd name="T8" fmla="*/ 4 w 4"/>
                <a:gd name="T9" fmla="*/ 4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3" y="4"/>
                    <a:pt x="3" y="4"/>
                    <a:pt x="4" y="4"/>
                  </a:cubicBezTo>
                  <a:cubicBezTo>
                    <a:pt x="4" y="3"/>
                    <a:pt x="4" y="2"/>
                    <a:pt x="4"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63">
              <a:extLst>
                <a:ext uri="{FF2B5EF4-FFF2-40B4-BE49-F238E27FC236}">
                  <a16:creationId xmlns:a16="http://schemas.microsoft.com/office/drawing/2014/main" id="{22EE6491-39C6-41D2-8F20-9AEB892F1805}"/>
                </a:ext>
              </a:extLst>
            </p:cNvPr>
            <p:cNvSpPr>
              <a:spLocks/>
            </p:cNvSpPr>
            <p:nvPr/>
          </p:nvSpPr>
          <p:spPr bwMode="auto">
            <a:xfrm>
              <a:off x="615" y="374"/>
              <a:ext cx="35"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3" y="4"/>
                    <a:pt x="3" y="4"/>
                    <a:pt x="3" y="3"/>
                  </a:cubicBezTo>
                  <a:cubicBezTo>
                    <a:pt x="4" y="3"/>
                    <a:pt x="4" y="1"/>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64">
              <a:extLst>
                <a:ext uri="{FF2B5EF4-FFF2-40B4-BE49-F238E27FC236}">
                  <a16:creationId xmlns:a16="http://schemas.microsoft.com/office/drawing/2014/main" id="{C734B299-918D-4470-B1E6-72C50A769555}"/>
                </a:ext>
              </a:extLst>
            </p:cNvPr>
            <p:cNvSpPr>
              <a:spLocks/>
            </p:cNvSpPr>
            <p:nvPr/>
          </p:nvSpPr>
          <p:spPr bwMode="auto">
            <a:xfrm>
              <a:off x="695" y="454"/>
              <a:ext cx="35" cy="36"/>
            </a:xfrm>
            <a:custGeom>
              <a:avLst/>
              <a:gdLst>
                <a:gd name="T0" fmla="*/ 2 w 4"/>
                <a:gd name="T1" fmla="*/ 0 h 4"/>
                <a:gd name="T2" fmla="*/ 0 w 4"/>
                <a:gd name="T3" fmla="*/ 0 h 4"/>
                <a:gd name="T4" fmla="*/ 0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0"/>
                  </a:cubicBezTo>
                  <a:cubicBezTo>
                    <a:pt x="0" y="1"/>
                    <a:pt x="0" y="2"/>
                    <a:pt x="0" y="3"/>
                  </a:cubicBezTo>
                  <a:cubicBezTo>
                    <a:pt x="1" y="3"/>
                    <a:pt x="1" y="4"/>
                    <a:pt x="2" y="4"/>
                  </a:cubicBezTo>
                  <a:cubicBezTo>
                    <a:pt x="2" y="4"/>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65">
              <a:extLst>
                <a:ext uri="{FF2B5EF4-FFF2-40B4-BE49-F238E27FC236}">
                  <a16:creationId xmlns:a16="http://schemas.microsoft.com/office/drawing/2014/main" id="{6AA4AE67-46E1-4BB9-9413-BA055513662A}"/>
                </a:ext>
              </a:extLst>
            </p:cNvPr>
            <p:cNvSpPr>
              <a:spLocks/>
            </p:cNvSpPr>
            <p:nvPr/>
          </p:nvSpPr>
          <p:spPr bwMode="auto">
            <a:xfrm>
              <a:off x="766" y="534"/>
              <a:ext cx="35" cy="27"/>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2" y="0"/>
                    <a:pt x="1" y="0"/>
                  </a:cubicBezTo>
                  <a:cubicBezTo>
                    <a:pt x="0" y="1"/>
                    <a:pt x="0" y="2"/>
                    <a:pt x="1" y="3"/>
                  </a:cubicBezTo>
                  <a:cubicBezTo>
                    <a:pt x="2"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66">
              <a:extLst>
                <a:ext uri="{FF2B5EF4-FFF2-40B4-BE49-F238E27FC236}">
                  <a16:creationId xmlns:a16="http://schemas.microsoft.com/office/drawing/2014/main" id="{B32D7A04-CB5F-4E86-865B-D164B51C3F3D}"/>
                </a:ext>
              </a:extLst>
            </p:cNvPr>
            <p:cNvSpPr>
              <a:spLocks/>
            </p:cNvSpPr>
            <p:nvPr/>
          </p:nvSpPr>
          <p:spPr bwMode="auto">
            <a:xfrm>
              <a:off x="846" y="605"/>
              <a:ext cx="35"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2"/>
                    <a:pt x="0" y="3"/>
                    <a:pt x="1" y="3"/>
                  </a:cubicBezTo>
                  <a:cubicBezTo>
                    <a:pt x="1" y="4"/>
                    <a:pt x="2" y="4"/>
                    <a:pt x="2" y="4"/>
                  </a:cubicBezTo>
                  <a:cubicBezTo>
                    <a:pt x="3" y="4"/>
                    <a:pt x="3" y="4"/>
                    <a:pt x="3" y="3"/>
                  </a:cubicBezTo>
                  <a:cubicBezTo>
                    <a:pt x="4" y="3"/>
                    <a:pt x="4" y="2"/>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67">
              <a:extLst>
                <a:ext uri="{FF2B5EF4-FFF2-40B4-BE49-F238E27FC236}">
                  <a16:creationId xmlns:a16="http://schemas.microsoft.com/office/drawing/2014/main" id="{5C1A2EB7-BF1A-4CB8-800D-50BD913DCD81}"/>
                </a:ext>
              </a:extLst>
            </p:cNvPr>
            <p:cNvSpPr>
              <a:spLocks/>
            </p:cNvSpPr>
            <p:nvPr/>
          </p:nvSpPr>
          <p:spPr bwMode="auto">
            <a:xfrm>
              <a:off x="926" y="685"/>
              <a:ext cx="35"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1"/>
                  </a:cubicBezTo>
                  <a:cubicBezTo>
                    <a:pt x="0" y="1"/>
                    <a:pt x="0" y="2"/>
                    <a:pt x="1" y="3"/>
                  </a:cubicBezTo>
                  <a:cubicBezTo>
                    <a:pt x="1" y="4"/>
                    <a:pt x="1" y="4"/>
                    <a:pt x="2" y="4"/>
                  </a:cubicBezTo>
                  <a:cubicBezTo>
                    <a:pt x="2" y="4"/>
                    <a:pt x="3" y="4"/>
                    <a:pt x="3" y="3"/>
                  </a:cubicBezTo>
                  <a:cubicBezTo>
                    <a:pt x="4" y="2"/>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68">
              <a:extLst>
                <a:ext uri="{FF2B5EF4-FFF2-40B4-BE49-F238E27FC236}">
                  <a16:creationId xmlns:a16="http://schemas.microsoft.com/office/drawing/2014/main" id="{FD742CB0-D872-44FE-9017-1A52224EC708}"/>
                </a:ext>
              </a:extLst>
            </p:cNvPr>
            <p:cNvSpPr>
              <a:spLocks/>
            </p:cNvSpPr>
            <p:nvPr/>
          </p:nvSpPr>
          <p:spPr bwMode="auto">
            <a:xfrm>
              <a:off x="1006" y="765"/>
              <a:ext cx="35" cy="27"/>
            </a:xfrm>
            <a:custGeom>
              <a:avLst/>
              <a:gdLst>
                <a:gd name="T0" fmla="*/ 2 w 4"/>
                <a:gd name="T1" fmla="*/ 0 h 3"/>
                <a:gd name="T2" fmla="*/ 0 w 4"/>
                <a:gd name="T3" fmla="*/ 0 h 3"/>
                <a:gd name="T4" fmla="*/ 0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0" y="0"/>
                  </a:cubicBezTo>
                  <a:cubicBezTo>
                    <a:pt x="0" y="1"/>
                    <a:pt x="0" y="2"/>
                    <a:pt x="0"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69">
              <a:extLst>
                <a:ext uri="{FF2B5EF4-FFF2-40B4-BE49-F238E27FC236}">
                  <a16:creationId xmlns:a16="http://schemas.microsoft.com/office/drawing/2014/main" id="{558171BC-AF8E-49FB-ACD4-00718B04629F}"/>
                </a:ext>
              </a:extLst>
            </p:cNvPr>
            <p:cNvSpPr>
              <a:spLocks/>
            </p:cNvSpPr>
            <p:nvPr/>
          </p:nvSpPr>
          <p:spPr bwMode="auto">
            <a:xfrm>
              <a:off x="1077" y="836"/>
              <a:ext cx="35" cy="36"/>
            </a:xfrm>
            <a:custGeom>
              <a:avLst/>
              <a:gdLst>
                <a:gd name="T0" fmla="*/ 2 w 4"/>
                <a:gd name="T1" fmla="*/ 0 h 4"/>
                <a:gd name="T2" fmla="*/ 1 w 4"/>
                <a:gd name="T3" fmla="*/ 1 h 4"/>
                <a:gd name="T4" fmla="*/ 1 w 4"/>
                <a:gd name="T5" fmla="*/ 4 h 4"/>
                <a:gd name="T6" fmla="*/ 2 w 4"/>
                <a:gd name="T7" fmla="*/ 4 h 4"/>
                <a:gd name="T8" fmla="*/ 4 w 4"/>
                <a:gd name="T9" fmla="*/ 4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3" y="4"/>
                    <a:pt x="3" y="4"/>
                    <a:pt x="4" y="4"/>
                  </a:cubicBezTo>
                  <a:cubicBezTo>
                    <a:pt x="4" y="3"/>
                    <a:pt x="4" y="2"/>
                    <a:pt x="4"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70">
              <a:extLst>
                <a:ext uri="{FF2B5EF4-FFF2-40B4-BE49-F238E27FC236}">
                  <a16:creationId xmlns:a16="http://schemas.microsoft.com/office/drawing/2014/main" id="{55AA6C43-CD85-4B08-B4EA-1BF2838987CF}"/>
                </a:ext>
              </a:extLst>
            </p:cNvPr>
            <p:cNvSpPr>
              <a:spLocks/>
            </p:cNvSpPr>
            <p:nvPr/>
          </p:nvSpPr>
          <p:spPr bwMode="auto">
            <a:xfrm>
              <a:off x="1156" y="916"/>
              <a:ext cx="36"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2" y="4"/>
                    <a:pt x="3" y="4"/>
                    <a:pt x="3" y="3"/>
                  </a:cubicBezTo>
                  <a:cubicBezTo>
                    <a:pt x="4" y="3"/>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71">
              <a:extLst>
                <a:ext uri="{FF2B5EF4-FFF2-40B4-BE49-F238E27FC236}">
                  <a16:creationId xmlns:a16="http://schemas.microsoft.com/office/drawing/2014/main" id="{C63B8C11-E78D-476E-8BDF-FCF4572CA437}"/>
                </a:ext>
              </a:extLst>
            </p:cNvPr>
            <p:cNvSpPr>
              <a:spLocks/>
            </p:cNvSpPr>
            <p:nvPr/>
          </p:nvSpPr>
          <p:spPr bwMode="auto">
            <a:xfrm>
              <a:off x="1236" y="996"/>
              <a:ext cx="36" cy="35"/>
            </a:xfrm>
            <a:custGeom>
              <a:avLst/>
              <a:gdLst>
                <a:gd name="T0" fmla="*/ 2 w 4"/>
                <a:gd name="T1" fmla="*/ 0 h 4"/>
                <a:gd name="T2" fmla="*/ 0 w 4"/>
                <a:gd name="T3" fmla="*/ 0 h 4"/>
                <a:gd name="T4" fmla="*/ 0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0"/>
                  </a:cubicBezTo>
                  <a:cubicBezTo>
                    <a:pt x="0" y="1"/>
                    <a:pt x="0" y="2"/>
                    <a:pt x="0" y="3"/>
                  </a:cubicBezTo>
                  <a:cubicBezTo>
                    <a:pt x="1" y="3"/>
                    <a:pt x="1" y="4"/>
                    <a:pt x="2" y="4"/>
                  </a:cubicBezTo>
                  <a:cubicBezTo>
                    <a:pt x="2" y="4"/>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72">
              <a:extLst>
                <a:ext uri="{FF2B5EF4-FFF2-40B4-BE49-F238E27FC236}">
                  <a16:creationId xmlns:a16="http://schemas.microsoft.com/office/drawing/2014/main" id="{4F1B790B-8CEC-4E10-9692-65F4335CCE12}"/>
                </a:ext>
              </a:extLst>
            </p:cNvPr>
            <p:cNvSpPr>
              <a:spLocks/>
            </p:cNvSpPr>
            <p:nvPr/>
          </p:nvSpPr>
          <p:spPr bwMode="auto">
            <a:xfrm>
              <a:off x="1307" y="1076"/>
              <a:ext cx="36" cy="27"/>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73">
              <a:extLst>
                <a:ext uri="{FF2B5EF4-FFF2-40B4-BE49-F238E27FC236}">
                  <a16:creationId xmlns:a16="http://schemas.microsoft.com/office/drawing/2014/main" id="{33CBD88C-4B7A-4AF9-A614-D735EEEE2197}"/>
                </a:ext>
              </a:extLst>
            </p:cNvPr>
            <p:cNvSpPr>
              <a:spLocks/>
            </p:cNvSpPr>
            <p:nvPr/>
          </p:nvSpPr>
          <p:spPr bwMode="auto">
            <a:xfrm>
              <a:off x="1387" y="1147"/>
              <a:ext cx="36" cy="35"/>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2"/>
                    <a:pt x="0" y="3"/>
                    <a:pt x="1" y="3"/>
                  </a:cubicBezTo>
                  <a:cubicBezTo>
                    <a:pt x="1" y="4"/>
                    <a:pt x="2" y="4"/>
                    <a:pt x="2" y="4"/>
                  </a:cubicBezTo>
                  <a:cubicBezTo>
                    <a:pt x="3" y="4"/>
                    <a:pt x="3" y="4"/>
                    <a:pt x="3" y="3"/>
                  </a:cubicBezTo>
                  <a:cubicBezTo>
                    <a:pt x="4" y="3"/>
                    <a:pt x="4" y="2"/>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74">
              <a:extLst>
                <a:ext uri="{FF2B5EF4-FFF2-40B4-BE49-F238E27FC236}">
                  <a16:creationId xmlns:a16="http://schemas.microsoft.com/office/drawing/2014/main" id="{C6C3D02A-ADA2-4B50-B78C-01C2AE3C784D}"/>
                </a:ext>
              </a:extLst>
            </p:cNvPr>
            <p:cNvSpPr>
              <a:spLocks/>
            </p:cNvSpPr>
            <p:nvPr/>
          </p:nvSpPr>
          <p:spPr bwMode="auto">
            <a:xfrm>
              <a:off x="464" y="374"/>
              <a:ext cx="35"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3"/>
                    <a:pt x="0" y="3"/>
                  </a:cubicBezTo>
                  <a:cubicBezTo>
                    <a:pt x="1" y="4"/>
                    <a:pt x="1" y="4"/>
                    <a:pt x="2" y="4"/>
                  </a:cubicBezTo>
                  <a:cubicBezTo>
                    <a:pt x="2" y="4"/>
                    <a:pt x="3" y="4"/>
                    <a:pt x="3" y="3"/>
                  </a:cubicBezTo>
                  <a:cubicBezTo>
                    <a:pt x="4" y="3"/>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75">
              <a:extLst>
                <a:ext uri="{FF2B5EF4-FFF2-40B4-BE49-F238E27FC236}">
                  <a16:creationId xmlns:a16="http://schemas.microsoft.com/office/drawing/2014/main" id="{DB0DAE9F-8E0F-4B7A-8384-A8F9FF6DE84A}"/>
                </a:ext>
              </a:extLst>
            </p:cNvPr>
            <p:cNvSpPr>
              <a:spLocks/>
            </p:cNvSpPr>
            <p:nvPr/>
          </p:nvSpPr>
          <p:spPr bwMode="auto">
            <a:xfrm>
              <a:off x="535" y="454"/>
              <a:ext cx="35" cy="36"/>
            </a:xfrm>
            <a:custGeom>
              <a:avLst/>
              <a:gdLst>
                <a:gd name="T0" fmla="*/ 2 w 4"/>
                <a:gd name="T1" fmla="*/ 0 h 4"/>
                <a:gd name="T2" fmla="*/ 1 w 4"/>
                <a:gd name="T3" fmla="*/ 0 h 4"/>
                <a:gd name="T4" fmla="*/ 1 w 4"/>
                <a:gd name="T5" fmla="*/ 3 h 4"/>
                <a:gd name="T6" fmla="*/ 2 w 4"/>
                <a:gd name="T7" fmla="*/ 4 h 4"/>
                <a:gd name="T8" fmla="*/ 4 w 4"/>
                <a:gd name="T9" fmla="*/ 3 h 4"/>
                <a:gd name="T10" fmla="*/ 4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0"/>
                  </a:cubicBezTo>
                  <a:cubicBezTo>
                    <a:pt x="0" y="1"/>
                    <a:pt x="0" y="2"/>
                    <a:pt x="1" y="3"/>
                  </a:cubicBezTo>
                  <a:cubicBezTo>
                    <a:pt x="1" y="3"/>
                    <a:pt x="2" y="4"/>
                    <a:pt x="2" y="4"/>
                  </a:cubicBezTo>
                  <a:cubicBezTo>
                    <a:pt x="3" y="4"/>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76">
              <a:extLst>
                <a:ext uri="{FF2B5EF4-FFF2-40B4-BE49-F238E27FC236}">
                  <a16:creationId xmlns:a16="http://schemas.microsoft.com/office/drawing/2014/main" id="{E3BDD482-8D48-48B6-BE1E-752E2DF647F8}"/>
                </a:ext>
              </a:extLst>
            </p:cNvPr>
            <p:cNvSpPr>
              <a:spLocks/>
            </p:cNvSpPr>
            <p:nvPr/>
          </p:nvSpPr>
          <p:spPr bwMode="auto">
            <a:xfrm>
              <a:off x="615" y="534"/>
              <a:ext cx="35"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77">
              <a:extLst>
                <a:ext uri="{FF2B5EF4-FFF2-40B4-BE49-F238E27FC236}">
                  <a16:creationId xmlns:a16="http://schemas.microsoft.com/office/drawing/2014/main" id="{28E52480-EF30-47EB-B16C-01822B615E05}"/>
                </a:ext>
              </a:extLst>
            </p:cNvPr>
            <p:cNvSpPr>
              <a:spLocks/>
            </p:cNvSpPr>
            <p:nvPr/>
          </p:nvSpPr>
          <p:spPr bwMode="auto">
            <a:xfrm>
              <a:off x="695" y="605"/>
              <a:ext cx="35"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2"/>
                    <a:pt x="0" y="3"/>
                    <a:pt x="0" y="3"/>
                  </a:cubicBezTo>
                  <a:cubicBezTo>
                    <a:pt x="1" y="4"/>
                    <a:pt x="1" y="4"/>
                    <a:pt x="2" y="4"/>
                  </a:cubicBezTo>
                  <a:cubicBezTo>
                    <a:pt x="2" y="4"/>
                    <a:pt x="3" y="4"/>
                    <a:pt x="3" y="3"/>
                  </a:cubicBezTo>
                  <a:cubicBezTo>
                    <a:pt x="4" y="3"/>
                    <a:pt x="4" y="2"/>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78">
              <a:extLst>
                <a:ext uri="{FF2B5EF4-FFF2-40B4-BE49-F238E27FC236}">
                  <a16:creationId xmlns:a16="http://schemas.microsoft.com/office/drawing/2014/main" id="{B643FBAC-68FE-4BC5-880E-8FD9968A45D1}"/>
                </a:ext>
              </a:extLst>
            </p:cNvPr>
            <p:cNvSpPr>
              <a:spLocks/>
            </p:cNvSpPr>
            <p:nvPr/>
          </p:nvSpPr>
          <p:spPr bwMode="auto">
            <a:xfrm>
              <a:off x="766" y="685"/>
              <a:ext cx="35"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2" y="0"/>
                    <a:pt x="1" y="1"/>
                  </a:cubicBezTo>
                  <a:cubicBezTo>
                    <a:pt x="0" y="1"/>
                    <a:pt x="0" y="2"/>
                    <a:pt x="1" y="3"/>
                  </a:cubicBezTo>
                  <a:cubicBezTo>
                    <a:pt x="2" y="4"/>
                    <a:pt x="2" y="4"/>
                    <a:pt x="2" y="4"/>
                  </a:cubicBezTo>
                  <a:cubicBezTo>
                    <a:pt x="3" y="4"/>
                    <a:pt x="3" y="4"/>
                    <a:pt x="4" y="3"/>
                  </a:cubicBezTo>
                  <a:cubicBezTo>
                    <a:pt x="4" y="2"/>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79">
              <a:extLst>
                <a:ext uri="{FF2B5EF4-FFF2-40B4-BE49-F238E27FC236}">
                  <a16:creationId xmlns:a16="http://schemas.microsoft.com/office/drawing/2014/main" id="{3399452D-D4D5-4D7D-9492-FE80CF3BF2E5}"/>
                </a:ext>
              </a:extLst>
            </p:cNvPr>
            <p:cNvSpPr>
              <a:spLocks/>
            </p:cNvSpPr>
            <p:nvPr/>
          </p:nvSpPr>
          <p:spPr bwMode="auto">
            <a:xfrm>
              <a:off x="846" y="765"/>
              <a:ext cx="35"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80">
              <a:extLst>
                <a:ext uri="{FF2B5EF4-FFF2-40B4-BE49-F238E27FC236}">
                  <a16:creationId xmlns:a16="http://schemas.microsoft.com/office/drawing/2014/main" id="{BCE686AB-5995-48A5-92D3-92CDD9359721}"/>
                </a:ext>
              </a:extLst>
            </p:cNvPr>
            <p:cNvSpPr>
              <a:spLocks/>
            </p:cNvSpPr>
            <p:nvPr/>
          </p:nvSpPr>
          <p:spPr bwMode="auto">
            <a:xfrm>
              <a:off x="926" y="836"/>
              <a:ext cx="35" cy="36"/>
            </a:xfrm>
            <a:custGeom>
              <a:avLst/>
              <a:gdLst>
                <a:gd name="T0" fmla="*/ 2 w 4"/>
                <a:gd name="T1" fmla="*/ 0 h 4"/>
                <a:gd name="T2" fmla="*/ 1 w 4"/>
                <a:gd name="T3" fmla="*/ 1 h 4"/>
                <a:gd name="T4" fmla="*/ 1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1" y="1"/>
                  </a:cubicBezTo>
                  <a:cubicBezTo>
                    <a:pt x="0" y="2"/>
                    <a:pt x="0" y="3"/>
                    <a:pt x="1" y="4"/>
                  </a:cubicBezTo>
                  <a:cubicBezTo>
                    <a:pt x="1" y="4"/>
                    <a:pt x="1"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81">
              <a:extLst>
                <a:ext uri="{FF2B5EF4-FFF2-40B4-BE49-F238E27FC236}">
                  <a16:creationId xmlns:a16="http://schemas.microsoft.com/office/drawing/2014/main" id="{4B824D18-6DDA-4FCF-8796-9F49A18BF713}"/>
                </a:ext>
              </a:extLst>
            </p:cNvPr>
            <p:cNvSpPr>
              <a:spLocks/>
            </p:cNvSpPr>
            <p:nvPr/>
          </p:nvSpPr>
          <p:spPr bwMode="auto">
            <a:xfrm>
              <a:off x="1006" y="916"/>
              <a:ext cx="35"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3"/>
                    <a:pt x="0" y="3"/>
                  </a:cubicBezTo>
                  <a:cubicBezTo>
                    <a:pt x="1" y="4"/>
                    <a:pt x="1" y="4"/>
                    <a:pt x="2" y="4"/>
                  </a:cubicBezTo>
                  <a:cubicBezTo>
                    <a:pt x="2" y="4"/>
                    <a:pt x="3" y="4"/>
                    <a:pt x="3" y="3"/>
                  </a:cubicBezTo>
                  <a:cubicBezTo>
                    <a:pt x="4" y="3"/>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82">
              <a:extLst>
                <a:ext uri="{FF2B5EF4-FFF2-40B4-BE49-F238E27FC236}">
                  <a16:creationId xmlns:a16="http://schemas.microsoft.com/office/drawing/2014/main" id="{2F6807B2-783B-41B1-A6F4-CDB293E3512D}"/>
                </a:ext>
              </a:extLst>
            </p:cNvPr>
            <p:cNvSpPr>
              <a:spLocks/>
            </p:cNvSpPr>
            <p:nvPr/>
          </p:nvSpPr>
          <p:spPr bwMode="auto">
            <a:xfrm>
              <a:off x="1077" y="996"/>
              <a:ext cx="35" cy="35"/>
            </a:xfrm>
            <a:custGeom>
              <a:avLst/>
              <a:gdLst>
                <a:gd name="T0" fmla="*/ 2 w 4"/>
                <a:gd name="T1" fmla="*/ 0 h 4"/>
                <a:gd name="T2" fmla="*/ 1 w 4"/>
                <a:gd name="T3" fmla="*/ 0 h 4"/>
                <a:gd name="T4" fmla="*/ 1 w 4"/>
                <a:gd name="T5" fmla="*/ 3 h 4"/>
                <a:gd name="T6" fmla="*/ 2 w 4"/>
                <a:gd name="T7" fmla="*/ 4 h 4"/>
                <a:gd name="T8" fmla="*/ 4 w 4"/>
                <a:gd name="T9" fmla="*/ 3 h 4"/>
                <a:gd name="T10" fmla="*/ 4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0"/>
                  </a:cubicBezTo>
                  <a:cubicBezTo>
                    <a:pt x="0" y="1"/>
                    <a:pt x="0" y="2"/>
                    <a:pt x="1" y="3"/>
                  </a:cubicBezTo>
                  <a:cubicBezTo>
                    <a:pt x="1" y="3"/>
                    <a:pt x="2" y="4"/>
                    <a:pt x="2" y="4"/>
                  </a:cubicBezTo>
                  <a:cubicBezTo>
                    <a:pt x="3" y="4"/>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83">
              <a:extLst>
                <a:ext uri="{FF2B5EF4-FFF2-40B4-BE49-F238E27FC236}">
                  <a16:creationId xmlns:a16="http://schemas.microsoft.com/office/drawing/2014/main" id="{C64DD851-B639-44C2-9A66-BA9B4D33A902}"/>
                </a:ext>
              </a:extLst>
            </p:cNvPr>
            <p:cNvSpPr>
              <a:spLocks/>
            </p:cNvSpPr>
            <p:nvPr/>
          </p:nvSpPr>
          <p:spPr bwMode="auto">
            <a:xfrm>
              <a:off x="1156" y="1076"/>
              <a:ext cx="36"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84">
              <a:extLst>
                <a:ext uri="{FF2B5EF4-FFF2-40B4-BE49-F238E27FC236}">
                  <a16:creationId xmlns:a16="http://schemas.microsoft.com/office/drawing/2014/main" id="{48AE5FAC-8650-42BA-B47B-DFF29BEB3094}"/>
                </a:ext>
              </a:extLst>
            </p:cNvPr>
            <p:cNvSpPr>
              <a:spLocks/>
            </p:cNvSpPr>
            <p:nvPr/>
          </p:nvSpPr>
          <p:spPr bwMode="auto">
            <a:xfrm>
              <a:off x="1236" y="1147"/>
              <a:ext cx="36" cy="35"/>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2"/>
                    <a:pt x="0" y="3"/>
                    <a:pt x="0" y="3"/>
                  </a:cubicBezTo>
                  <a:cubicBezTo>
                    <a:pt x="1" y="4"/>
                    <a:pt x="1" y="4"/>
                    <a:pt x="2" y="4"/>
                  </a:cubicBezTo>
                  <a:cubicBezTo>
                    <a:pt x="2" y="4"/>
                    <a:pt x="3" y="4"/>
                    <a:pt x="3" y="3"/>
                  </a:cubicBezTo>
                  <a:cubicBezTo>
                    <a:pt x="4" y="3"/>
                    <a:pt x="4" y="2"/>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85">
              <a:extLst>
                <a:ext uri="{FF2B5EF4-FFF2-40B4-BE49-F238E27FC236}">
                  <a16:creationId xmlns:a16="http://schemas.microsoft.com/office/drawing/2014/main" id="{F6CB1CCA-AAD7-4F39-B228-17010DF67991}"/>
                </a:ext>
              </a:extLst>
            </p:cNvPr>
            <p:cNvSpPr>
              <a:spLocks/>
            </p:cNvSpPr>
            <p:nvPr/>
          </p:nvSpPr>
          <p:spPr bwMode="auto">
            <a:xfrm>
              <a:off x="1307" y="1227"/>
              <a:ext cx="36" cy="35"/>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2"/>
                    <a:pt x="1" y="3"/>
                  </a:cubicBezTo>
                  <a:cubicBezTo>
                    <a:pt x="1" y="3"/>
                    <a:pt x="2" y="4"/>
                    <a:pt x="2" y="4"/>
                  </a:cubicBezTo>
                  <a:cubicBezTo>
                    <a:pt x="3" y="4"/>
                    <a:pt x="3" y="3"/>
                    <a:pt x="4" y="3"/>
                  </a:cubicBezTo>
                  <a:cubicBezTo>
                    <a:pt x="4" y="2"/>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86">
              <a:extLst>
                <a:ext uri="{FF2B5EF4-FFF2-40B4-BE49-F238E27FC236}">
                  <a16:creationId xmlns:a16="http://schemas.microsoft.com/office/drawing/2014/main" id="{F81B99C1-7FFB-4722-8AD1-A6A850D40F16}"/>
                </a:ext>
              </a:extLst>
            </p:cNvPr>
            <p:cNvSpPr>
              <a:spLocks/>
            </p:cNvSpPr>
            <p:nvPr/>
          </p:nvSpPr>
          <p:spPr bwMode="auto">
            <a:xfrm>
              <a:off x="384" y="454"/>
              <a:ext cx="36" cy="36"/>
            </a:xfrm>
            <a:custGeom>
              <a:avLst/>
              <a:gdLst>
                <a:gd name="T0" fmla="*/ 2 w 4"/>
                <a:gd name="T1" fmla="*/ 0 h 4"/>
                <a:gd name="T2" fmla="*/ 1 w 4"/>
                <a:gd name="T3" fmla="*/ 0 h 4"/>
                <a:gd name="T4" fmla="*/ 1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0"/>
                  </a:cubicBezTo>
                  <a:cubicBezTo>
                    <a:pt x="0" y="1"/>
                    <a:pt x="0" y="2"/>
                    <a:pt x="1" y="3"/>
                  </a:cubicBezTo>
                  <a:cubicBezTo>
                    <a:pt x="1" y="3"/>
                    <a:pt x="1" y="4"/>
                    <a:pt x="2" y="4"/>
                  </a:cubicBezTo>
                  <a:cubicBezTo>
                    <a:pt x="2" y="4"/>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87">
              <a:extLst>
                <a:ext uri="{FF2B5EF4-FFF2-40B4-BE49-F238E27FC236}">
                  <a16:creationId xmlns:a16="http://schemas.microsoft.com/office/drawing/2014/main" id="{84A50379-0B09-4F7A-87F1-C32492B4A980}"/>
                </a:ext>
              </a:extLst>
            </p:cNvPr>
            <p:cNvSpPr>
              <a:spLocks/>
            </p:cNvSpPr>
            <p:nvPr/>
          </p:nvSpPr>
          <p:spPr bwMode="auto">
            <a:xfrm>
              <a:off x="464" y="534"/>
              <a:ext cx="35" cy="27"/>
            </a:xfrm>
            <a:custGeom>
              <a:avLst/>
              <a:gdLst>
                <a:gd name="T0" fmla="*/ 2 w 4"/>
                <a:gd name="T1" fmla="*/ 0 h 3"/>
                <a:gd name="T2" fmla="*/ 0 w 4"/>
                <a:gd name="T3" fmla="*/ 0 h 3"/>
                <a:gd name="T4" fmla="*/ 0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0" y="0"/>
                  </a:cubicBezTo>
                  <a:cubicBezTo>
                    <a:pt x="0" y="1"/>
                    <a:pt x="0" y="2"/>
                    <a:pt x="0"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a:extLst>
                <a:ext uri="{FF2B5EF4-FFF2-40B4-BE49-F238E27FC236}">
                  <a16:creationId xmlns:a16="http://schemas.microsoft.com/office/drawing/2014/main" id="{6DA37749-8486-46AF-BF12-67486F678A41}"/>
                </a:ext>
              </a:extLst>
            </p:cNvPr>
            <p:cNvSpPr>
              <a:spLocks/>
            </p:cNvSpPr>
            <p:nvPr/>
          </p:nvSpPr>
          <p:spPr bwMode="auto">
            <a:xfrm>
              <a:off x="535" y="605"/>
              <a:ext cx="35"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2"/>
                    <a:pt x="0" y="3"/>
                    <a:pt x="1" y="3"/>
                  </a:cubicBezTo>
                  <a:cubicBezTo>
                    <a:pt x="1" y="4"/>
                    <a:pt x="2" y="4"/>
                    <a:pt x="2" y="4"/>
                  </a:cubicBezTo>
                  <a:cubicBezTo>
                    <a:pt x="3" y="4"/>
                    <a:pt x="3" y="4"/>
                    <a:pt x="4" y="3"/>
                  </a:cubicBezTo>
                  <a:cubicBezTo>
                    <a:pt x="4" y="3"/>
                    <a:pt x="4" y="2"/>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89">
              <a:extLst>
                <a:ext uri="{FF2B5EF4-FFF2-40B4-BE49-F238E27FC236}">
                  <a16:creationId xmlns:a16="http://schemas.microsoft.com/office/drawing/2014/main" id="{4E4CFA51-0E5F-4483-BE1C-6A486509E52C}"/>
                </a:ext>
              </a:extLst>
            </p:cNvPr>
            <p:cNvSpPr>
              <a:spLocks/>
            </p:cNvSpPr>
            <p:nvPr/>
          </p:nvSpPr>
          <p:spPr bwMode="auto">
            <a:xfrm>
              <a:off x="615" y="685"/>
              <a:ext cx="35"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2"/>
                    <a:pt x="1" y="3"/>
                  </a:cubicBezTo>
                  <a:cubicBezTo>
                    <a:pt x="1" y="4"/>
                    <a:pt x="2" y="4"/>
                    <a:pt x="2" y="4"/>
                  </a:cubicBezTo>
                  <a:cubicBezTo>
                    <a:pt x="3" y="4"/>
                    <a:pt x="3" y="4"/>
                    <a:pt x="3" y="3"/>
                  </a:cubicBezTo>
                  <a:cubicBezTo>
                    <a:pt x="4" y="2"/>
                    <a:pt x="4" y="1"/>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90">
              <a:extLst>
                <a:ext uri="{FF2B5EF4-FFF2-40B4-BE49-F238E27FC236}">
                  <a16:creationId xmlns:a16="http://schemas.microsoft.com/office/drawing/2014/main" id="{BB11C1CC-8E7B-4F85-901B-A4735A97A6C6}"/>
                </a:ext>
              </a:extLst>
            </p:cNvPr>
            <p:cNvSpPr>
              <a:spLocks/>
            </p:cNvSpPr>
            <p:nvPr/>
          </p:nvSpPr>
          <p:spPr bwMode="auto">
            <a:xfrm>
              <a:off x="695" y="765"/>
              <a:ext cx="35" cy="27"/>
            </a:xfrm>
            <a:custGeom>
              <a:avLst/>
              <a:gdLst>
                <a:gd name="T0" fmla="*/ 2 w 4"/>
                <a:gd name="T1" fmla="*/ 0 h 3"/>
                <a:gd name="T2" fmla="*/ 0 w 4"/>
                <a:gd name="T3" fmla="*/ 0 h 3"/>
                <a:gd name="T4" fmla="*/ 0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0" y="0"/>
                  </a:cubicBezTo>
                  <a:cubicBezTo>
                    <a:pt x="0" y="1"/>
                    <a:pt x="0" y="2"/>
                    <a:pt x="0"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91">
              <a:extLst>
                <a:ext uri="{FF2B5EF4-FFF2-40B4-BE49-F238E27FC236}">
                  <a16:creationId xmlns:a16="http://schemas.microsoft.com/office/drawing/2014/main" id="{4F507723-3CB3-43C7-A155-DD9702DB5AD4}"/>
                </a:ext>
              </a:extLst>
            </p:cNvPr>
            <p:cNvSpPr>
              <a:spLocks/>
            </p:cNvSpPr>
            <p:nvPr/>
          </p:nvSpPr>
          <p:spPr bwMode="auto">
            <a:xfrm>
              <a:off x="766" y="836"/>
              <a:ext cx="35" cy="36"/>
            </a:xfrm>
            <a:custGeom>
              <a:avLst/>
              <a:gdLst>
                <a:gd name="T0" fmla="*/ 2 w 4"/>
                <a:gd name="T1" fmla="*/ 0 h 4"/>
                <a:gd name="T2" fmla="*/ 1 w 4"/>
                <a:gd name="T3" fmla="*/ 1 h 4"/>
                <a:gd name="T4" fmla="*/ 1 w 4"/>
                <a:gd name="T5" fmla="*/ 4 h 4"/>
                <a:gd name="T6" fmla="*/ 2 w 4"/>
                <a:gd name="T7" fmla="*/ 4 h 4"/>
                <a:gd name="T8" fmla="*/ 4 w 4"/>
                <a:gd name="T9" fmla="*/ 4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2" y="1"/>
                    <a:pt x="1" y="1"/>
                  </a:cubicBezTo>
                  <a:cubicBezTo>
                    <a:pt x="0" y="2"/>
                    <a:pt x="0" y="3"/>
                    <a:pt x="1" y="4"/>
                  </a:cubicBezTo>
                  <a:cubicBezTo>
                    <a:pt x="2" y="4"/>
                    <a:pt x="2" y="4"/>
                    <a:pt x="2" y="4"/>
                  </a:cubicBezTo>
                  <a:cubicBezTo>
                    <a:pt x="3" y="4"/>
                    <a:pt x="3" y="4"/>
                    <a:pt x="4" y="4"/>
                  </a:cubicBezTo>
                  <a:cubicBezTo>
                    <a:pt x="4" y="3"/>
                    <a:pt x="4" y="2"/>
                    <a:pt x="4"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92">
              <a:extLst>
                <a:ext uri="{FF2B5EF4-FFF2-40B4-BE49-F238E27FC236}">
                  <a16:creationId xmlns:a16="http://schemas.microsoft.com/office/drawing/2014/main" id="{E259702C-C422-48AA-B45C-F65D56E7A829}"/>
                </a:ext>
              </a:extLst>
            </p:cNvPr>
            <p:cNvSpPr>
              <a:spLocks/>
            </p:cNvSpPr>
            <p:nvPr/>
          </p:nvSpPr>
          <p:spPr bwMode="auto">
            <a:xfrm>
              <a:off x="846" y="916"/>
              <a:ext cx="35"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3" y="4"/>
                    <a:pt x="3" y="4"/>
                    <a:pt x="3" y="3"/>
                  </a:cubicBezTo>
                  <a:cubicBezTo>
                    <a:pt x="4" y="3"/>
                    <a:pt x="4" y="1"/>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93">
              <a:extLst>
                <a:ext uri="{FF2B5EF4-FFF2-40B4-BE49-F238E27FC236}">
                  <a16:creationId xmlns:a16="http://schemas.microsoft.com/office/drawing/2014/main" id="{75239260-548A-4168-B135-4FAF921D3203}"/>
                </a:ext>
              </a:extLst>
            </p:cNvPr>
            <p:cNvSpPr>
              <a:spLocks/>
            </p:cNvSpPr>
            <p:nvPr/>
          </p:nvSpPr>
          <p:spPr bwMode="auto">
            <a:xfrm>
              <a:off x="926" y="996"/>
              <a:ext cx="35" cy="35"/>
            </a:xfrm>
            <a:custGeom>
              <a:avLst/>
              <a:gdLst>
                <a:gd name="T0" fmla="*/ 2 w 4"/>
                <a:gd name="T1" fmla="*/ 0 h 4"/>
                <a:gd name="T2" fmla="*/ 1 w 4"/>
                <a:gd name="T3" fmla="*/ 0 h 4"/>
                <a:gd name="T4" fmla="*/ 1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0"/>
                  </a:cubicBezTo>
                  <a:cubicBezTo>
                    <a:pt x="0" y="1"/>
                    <a:pt x="0" y="2"/>
                    <a:pt x="1" y="3"/>
                  </a:cubicBezTo>
                  <a:cubicBezTo>
                    <a:pt x="1" y="3"/>
                    <a:pt x="1" y="4"/>
                    <a:pt x="2" y="4"/>
                  </a:cubicBezTo>
                  <a:cubicBezTo>
                    <a:pt x="2" y="4"/>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94">
              <a:extLst>
                <a:ext uri="{FF2B5EF4-FFF2-40B4-BE49-F238E27FC236}">
                  <a16:creationId xmlns:a16="http://schemas.microsoft.com/office/drawing/2014/main" id="{BDC9994E-E388-476C-9FF9-D5F057DA6927}"/>
                </a:ext>
              </a:extLst>
            </p:cNvPr>
            <p:cNvSpPr>
              <a:spLocks/>
            </p:cNvSpPr>
            <p:nvPr/>
          </p:nvSpPr>
          <p:spPr bwMode="auto">
            <a:xfrm>
              <a:off x="1006" y="1076"/>
              <a:ext cx="35" cy="27"/>
            </a:xfrm>
            <a:custGeom>
              <a:avLst/>
              <a:gdLst>
                <a:gd name="T0" fmla="*/ 2 w 4"/>
                <a:gd name="T1" fmla="*/ 0 h 3"/>
                <a:gd name="T2" fmla="*/ 0 w 4"/>
                <a:gd name="T3" fmla="*/ 0 h 3"/>
                <a:gd name="T4" fmla="*/ 0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0" y="0"/>
                  </a:cubicBezTo>
                  <a:cubicBezTo>
                    <a:pt x="0" y="1"/>
                    <a:pt x="0" y="2"/>
                    <a:pt x="0"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95">
              <a:extLst>
                <a:ext uri="{FF2B5EF4-FFF2-40B4-BE49-F238E27FC236}">
                  <a16:creationId xmlns:a16="http://schemas.microsoft.com/office/drawing/2014/main" id="{E2EAF78A-A9BC-4444-B648-8AC39114A510}"/>
                </a:ext>
              </a:extLst>
            </p:cNvPr>
            <p:cNvSpPr>
              <a:spLocks/>
            </p:cNvSpPr>
            <p:nvPr/>
          </p:nvSpPr>
          <p:spPr bwMode="auto">
            <a:xfrm>
              <a:off x="1077" y="1147"/>
              <a:ext cx="35" cy="35"/>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2"/>
                    <a:pt x="0" y="3"/>
                    <a:pt x="1" y="3"/>
                  </a:cubicBezTo>
                  <a:cubicBezTo>
                    <a:pt x="1" y="4"/>
                    <a:pt x="2" y="4"/>
                    <a:pt x="2" y="4"/>
                  </a:cubicBezTo>
                  <a:cubicBezTo>
                    <a:pt x="3" y="4"/>
                    <a:pt x="3" y="4"/>
                    <a:pt x="4" y="3"/>
                  </a:cubicBezTo>
                  <a:cubicBezTo>
                    <a:pt x="4" y="3"/>
                    <a:pt x="4" y="2"/>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96">
              <a:extLst>
                <a:ext uri="{FF2B5EF4-FFF2-40B4-BE49-F238E27FC236}">
                  <a16:creationId xmlns:a16="http://schemas.microsoft.com/office/drawing/2014/main" id="{1C0B433C-0035-4859-BC22-E906EAB6C115}"/>
                </a:ext>
              </a:extLst>
            </p:cNvPr>
            <p:cNvSpPr>
              <a:spLocks/>
            </p:cNvSpPr>
            <p:nvPr/>
          </p:nvSpPr>
          <p:spPr bwMode="auto">
            <a:xfrm>
              <a:off x="1156" y="1227"/>
              <a:ext cx="36" cy="35"/>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2"/>
                    <a:pt x="1" y="3"/>
                  </a:cubicBezTo>
                  <a:cubicBezTo>
                    <a:pt x="1" y="3"/>
                    <a:pt x="2" y="4"/>
                    <a:pt x="2" y="4"/>
                  </a:cubicBezTo>
                  <a:cubicBezTo>
                    <a:pt x="2" y="4"/>
                    <a:pt x="3" y="3"/>
                    <a:pt x="3" y="3"/>
                  </a:cubicBezTo>
                  <a:cubicBezTo>
                    <a:pt x="4" y="2"/>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97">
              <a:extLst>
                <a:ext uri="{FF2B5EF4-FFF2-40B4-BE49-F238E27FC236}">
                  <a16:creationId xmlns:a16="http://schemas.microsoft.com/office/drawing/2014/main" id="{65FAE72E-9F03-46D9-B9D2-0B4B927E30A6}"/>
                </a:ext>
              </a:extLst>
            </p:cNvPr>
            <p:cNvSpPr>
              <a:spLocks/>
            </p:cNvSpPr>
            <p:nvPr/>
          </p:nvSpPr>
          <p:spPr bwMode="auto">
            <a:xfrm>
              <a:off x="1236" y="1307"/>
              <a:ext cx="36" cy="26"/>
            </a:xfrm>
            <a:custGeom>
              <a:avLst/>
              <a:gdLst>
                <a:gd name="T0" fmla="*/ 2 w 4"/>
                <a:gd name="T1" fmla="*/ 0 h 3"/>
                <a:gd name="T2" fmla="*/ 0 w 4"/>
                <a:gd name="T3" fmla="*/ 0 h 3"/>
                <a:gd name="T4" fmla="*/ 0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0" y="0"/>
                  </a:cubicBezTo>
                  <a:cubicBezTo>
                    <a:pt x="0" y="1"/>
                    <a:pt x="0" y="2"/>
                    <a:pt x="0"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98">
              <a:extLst>
                <a:ext uri="{FF2B5EF4-FFF2-40B4-BE49-F238E27FC236}">
                  <a16:creationId xmlns:a16="http://schemas.microsoft.com/office/drawing/2014/main" id="{23DFCE99-5D19-478F-A1B7-0897E7AB8E1D}"/>
                </a:ext>
              </a:extLst>
            </p:cNvPr>
            <p:cNvSpPr>
              <a:spLocks/>
            </p:cNvSpPr>
            <p:nvPr/>
          </p:nvSpPr>
          <p:spPr bwMode="auto">
            <a:xfrm>
              <a:off x="304" y="534"/>
              <a:ext cx="36" cy="27"/>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99">
              <a:extLst>
                <a:ext uri="{FF2B5EF4-FFF2-40B4-BE49-F238E27FC236}">
                  <a16:creationId xmlns:a16="http://schemas.microsoft.com/office/drawing/2014/main" id="{0F06DBAA-3D0F-4E25-8026-D9B9D1E34C4D}"/>
                </a:ext>
              </a:extLst>
            </p:cNvPr>
            <p:cNvSpPr>
              <a:spLocks/>
            </p:cNvSpPr>
            <p:nvPr/>
          </p:nvSpPr>
          <p:spPr bwMode="auto">
            <a:xfrm>
              <a:off x="384" y="605"/>
              <a:ext cx="36"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1"/>
                  </a:cubicBezTo>
                  <a:cubicBezTo>
                    <a:pt x="0" y="2"/>
                    <a:pt x="0" y="3"/>
                    <a:pt x="1" y="3"/>
                  </a:cubicBezTo>
                  <a:cubicBezTo>
                    <a:pt x="1" y="4"/>
                    <a:pt x="1" y="4"/>
                    <a:pt x="2" y="4"/>
                  </a:cubicBezTo>
                  <a:cubicBezTo>
                    <a:pt x="2" y="4"/>
                    <a:pt x="3" y="4"/>
                    <a:pt x="3" y="3"/>
                  </a:cubicBezTo>
                  <a:cubicBezTo>
                    <a:pt x="4" y="3"/>
                    <a:pt x="4" y="2"/>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100">
              <a:extLst>
                <a:ext uri="{FF2B5EF4-FFF2-40B4-BE49-F238E27FC236}">
                  <a16:creationId xmlns:a16="http://schemas.microsoft.com/office/drawing/2014/main" id="{8D2615EC-A72E-42EA-8811-DBDB3901064E}"/>
                </a:ext>
              </a:extLst>
            </p:cNvPr>
            <p:cNvSpPr>
              <a:spLocks/>
            </p:cNvSpPr>
            <p:nvPr/>
          </p:nvSpPr>
          <p:spPr bwMode="auto">
            <a:xfrm>
              <a:off x="464" y="685"/>
              <a:ext cx="35"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2"/>
                    <a:pt x="0" y="3"/>
                  </a:cubicBezTo>
                  <a:cubicBezTo>
                    <a:pt x="1" y="4"/>
                    <a:pt x="1" y="4"/>
                    <a:pt x="2" y="4"/>
                  </a:cubicBezTo>
                  <a:cubicBezTo>
                    <a:pt x="2" y="4"/>
                    <a:pt x="3" y="4"/>
                    <a:pt x="3" y="3"/>
                  </a:cubicBezTo>
                  <a:cubicBezTo>
                    <a:pt x="4" y="2"/>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01">
              <a:extLst>
                <a:ext uri="{FF2B5EF4-FFF2-40B4-BE49-F238E27FC236}">
                  <a16:creationId xmlns:a16="http://schemas.microsoft.com/office/drawing/2014/main" id="{214253A6-994D-466C-B691-7DCB1C3A0EC6}"/>
                </a:ext>
              </a:extLst>
            </p:cNvPr>
            <p:cNvSpPr>
              <a:spLocks/>
            </p:cNvSpPr>
            <p:nvPr/>
          </p:nvSpPr>
          <p:spPr bwMode="auto">
            <a:xfrm>
              <a:off x="535" y="765"/>
              <a:ext cx="35" cy="27"/>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102">
              <a:extLst>
                <a:ext uri="{FF2B5EF4-FFF2-40B4-BE49-F238E27FC236}">
                  <a16:creationId xmlns:a16="http://schemas.microsoft.com/office/drawing/2014/main" id="{2955800C-A100-4277-9224-22ABAB378D6C}"/>
                </a:ext>
              </a:extLst>
            </p:cNvPr>
            <p:cNvSpPr>
              <a:spLocks/>
            </p:cNvSpPr>
            <p:nvPr/>
          </p:nvSpPr>
          <p:spPr bwMode="auto">
            <a:xfrm>
              <a:off x="615" y="836"/>
              <a:ext cx="35" cy="36"/>
            </a:xfrm>
            <a:custGeom>
              <a:avLst/>
              <a:gdLst>
                <a:gd name="T0" fmla="*/ 2 w 4"/>
                <a:gd name="T1" fmla="*/ 0 h 4"/>
                <a:gd name="T2" fmla="*/ 1 w 4"/>
                <a:gd name="T3" fmla="*/ 1 h 4"/>
                <a:gd name="T4" fmla="*/ 1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3" y="4"/>
                    <a:pt x="3" y="4"/>
                    <a:pt x="3" y="4"/>
                  </a:cubicBezTo>
                  <a:cubicBezTo>
                    <a:pt x="4" y="3"/>
                    <a:pt x="4" y="2"/>
                    <a:pt x="3"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103">
              <a:extLst>
                <a:ext uri="{FF2B5EF4-FFF2-40B4-BE49-F238E27FC236}">
                  <a16:creationId xmlns:a16="http://schemas.microsoft.com/office/drawing/2014/main" id="{7A0249DB-8D33-4B07-A385-36805BC1F248}"/>
                </a:ext>
              </a:extLst>
            </p:cNvPr>
            <p:cNvSpPr>
              <a:spLocks/>
            </p:cNvSpPr>
            <p:nvPr/>
          </p:nvSpPr>
          <p:spPr bwMode="auto">
            <a:xfrm>
              <a:off x="695" y="916"/>
              <a:ext cx="35"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3"/>
                    <a:pt x="0" y="3"/>
                  </a:cubicBezTo>
                  <a:cubicBezTo>
                    <a:pt x="1" y="4"/>
                    <a:pt x="1" y="4"/>
                    <a:pt x="2" y="4"/>
                  </a:cubicBezTo>
                  <a:cubicBezTo>
                    <a:pt x="2" y="4"/>
                    <a:pt x="3" y="4"/>
                    <a:pt x="3" y="3"/>
                  </a:cubicBezTo>
                  <a:cubicBezTo>
                    <a:pt x="4" y="3"/>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104">
              <a:extLst>
                <a:ext uri="{FF2B5EF4-FFF2-40B4-BE49-F238E27FC236}">
                  <a16:creationId xmlns:a16="http://schemas.microsoft.com/office/drawing/2014/main" id="{45F883B5-747E-4A2A-B947-3B838C730220}"/>
                </a:ext>
              </a:extLst>
            </p:cNvPr>
            <p:cNvSpPr>
              <a:spLocks/>
            </p:cNvSpPr>
            <p:nvPr/>
          </p:nvSpPr>
          <p:spPr bwMode="auto">
            <a:xfrm>
              <a:off x="766" y="996"/>
              <a:ext cx="35" cy="35"/>
            </a:xfrm>
            <a:custGeom>
              <a:avLst/>
              <a:gdLst>
                <a:gd name="T0" fmla="*/ 2 w 4"/>
                <a:gd name="T1" fmla="*/ 0 h 4"/>
                <a:gd name="T2" fmla="*/ 1 w 4"/>
                <a:gd name="T3" fmla="*/ 0 h 4"/>
                <a:gd name="T4" fmla="*/ 1 w 4"/>
                <a:gd name="T5" fmla="*/ 3 h 4"/>
                <a:gd name="T6" fmla="*/ 2 w 4"/>
                <a:gd name="T7" fmla="*/ 4 h 4"/>
                <a:gd name="T8" fmla="*/ 4 w 4"/>
                <a:gd name="T9" fmla="*/ 3 h 4"/>
                <a:gd name="T10" fmla="*/ 4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2" y="0"/>
                    <a:pt x="1" y="0"/>
                  </a:cubicBezTo>
                  <a:cubicBezTo>
                    <a:pt x="0" y="1"/>
                    <a:pt x="0" y="2"/>
                    <a:pt x="1" y="3"/>
                  </a:cubicBezTo>
                  <a:cubicBezTo>
                    <a:pt x="2" y="3"/>
                    <a:pt x="2" y="4"/>
                    <a:pt x="2" y="4"/>
                  </a:cubicBezTo>
                  <a:cubicBezTo>
                    <a:pt x="3" y="4"/>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105">
              <a:extLst>
                <a:ext uri="{FF2B5EF4-FFF2-40B4-BE49-F238E27FC236}">
                  <a16:creationId xmlns:a16="http://schemas.microsoft.com/office/drawing/2014/main" id="{9148D55F-0B7B-4BB7-9F4B-E2EC19F56466}"/>
                </a:ext>
              </a:extLst>
            </p:cNvPr>
            <p:cNvSpPr>
              <a:spLocks/>
            </p:cNvSpPr>
            <p:nvPr/>
          </p:nvSpPr>
          <p:spPr bwMode="auto">
            <a:xfrm>
              <a:off x="846" y="1076"/>
              <a:ext cx="35"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106">
              <a:extLst>
                <a:ext uri="{FF2B5EF4-FFF2-40B4-BE49-F238E27FC236}">
                  <a16:creationId xmlns:a16="http://schemas.microsoft.com/office/drawing/2014/main" id="{6945B7A8-FF3D-45E1-95D7-D7CB57F3F52E}"/>
                </a:ext>
              </a:extLst>
            </p:cNvPr>
            <p:cNvSpPr>
              <a:spLocks/>
            </p:cNvSpPr>
            <p:nvPr/>
          </p:nvSpPr>
          <p:spPr bwMode="auto">
            <a:xfrm>
              <a:off x="926" y="1147"/>
              <a:ext cx="35" cy="35"/>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1"/>
                  </a:cubicBezTo>
                  <a:cubicBezTo>
                    <a:pt x="0" y="2"/>
                    <a:pt x="0" y="3"/>
                    <a:pt x="1" y="3"/>
                  </a:cubicBezTo>
                  <a:cubicBezTo>
                    <a:pt x="1" y="4"/>
                    <a:pt x="1" y="4"/>
                    <a:pt x="2" y="4"/>
                  </a:cubicBezTo>
                  <a:cubicBezTo>
                    <a:pt x="2" y="4"/>
                    <a:pt x="3" y="4"/>
                    <a:pt x="3" y="3"/>
                  </a:cubicBezTo>
                  <a:cubicBezTo>
                    <a:pt x="4" y="3"/>
                    <a:pt x="4" y="2"/>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107">
              <a:extLst>
                <a:ext uri="{FF2B5EF4-FFF2-40B4-BE49-F238E27FC236}">
                  <a16:creationId xmlns:a16="http://schemas.microsoft.com/office/drawing/2014/main" id="{E2E61F6A-48EF-4F38-A97F-9E33B98A1172}"/>
                </a:ext>
              </a:extLst>
            </p:cNvPr>
            <p:cNvSpPr>
              <a:spLocks/>
            </p:cNvSpPr>
            <p:nvPr/>
          </p:nvSpPr>
          <p:spPr bwMode="auto">
            <a:xfrm>
              <a:off x="1006" y="1227"/>
              <a:ext cx="35" cy="35"/>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2"/>
                    <a:pt x="0" y="3"/>
                  </a:cubicBezTo>
                  <a:cubicBezTo>
                    <a:pt x="1" y="3"/>
                    <a:pt x="1" y="4"/>
                    <a:pt x="2" y="4"/>
                  </a:cubicBezTo>
                  <a:cubicBezTo>
                    <a:pt x="2" y="4"/>
                    <a:pt x="3" y="3"/>
                    <a:pt x="3" y="3"/>
                  </a:cubicBezTo>
                  <a:cubicBezTo>
                    <a:pt x="4" y="2"/>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108">
              <a:extLst>
                <a:ext uri="{FF2B5EF4-FFF2-40B4-BE49-F238E27FC236}">
                  <a16:creationId xmlns:a16="http://schemas.microsoft.com/office/drawing/2014/main" id="{56F9B309-8779-4F23-8221-B719CDA4ACC1}"/>
                </a:ext>
              </a:extLst>
            </p:cNvPr>
            <p:cNvSpPr>
              <a:spLocks/>
            </p:cNvSpPr>
            <p:nvPr/>
          </p:nvSpPr>
          <p:spPr bwMode="auto">
            <a:xfrm>
              <a:off x="1077" y="1307"/>
              <a:ext cx="35" cy="26"/>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109">
              <a:extLst>
                <a:ext uri="{FF2B5EF4-FFF2-40B4-BE49-F238E27FC236}">
                  <a16:creationId xmlns:a16="http://schemas.microsoft.com/office/drawing/2014/main" id="{C0099048-9282-49D4-A24C-66091DEBAF52}"/>
                </a:ext>
              </a:extLst>
            </p:cNvPr>
            <p:cNvSpPr>
              <a:spLocks/>
            </p:cNvSpPr>
            <p:nvPr/>
          </p:nvSpPr>
          <p:spPr bwMode="auto">
            <a:xfrm>
              <a:off x="1156" y="1378"/>
              <a:ext cx="36" cy="35"/>
            </a:xfrm>
            <a:custGeom>
              <a:avLst/>
              <a:gdLst>
                <a:gd name="T0" fmla="*/ 2 w 4"/>
                <a:gd name="T1" fmla="*/ 0 h 4"/>
                <a:gd name="T2" fmla="*/ 1 w 4"/>
                <a:gd name="T3" fmla="*/ 1 h 4"/>
                <a:gd name="T4" fmla="*/ 1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110">
              <a:extLst>
                <a:ext uri="{FF2B5EF4-FFF2-40B4-BE49-F238E27FC236}">
                  <a16:creationId xmlns:a16="http://schemas.microsoft.com/office/drawing/2014/main" id="{19A8CFB4-7D57-44FE-9C56-93DACE151EC3}"/>
                </a:ext>
              </a:extLst>
            </p:cNvPr>
            <p:cNvSpPr>
              <a:spLocks/>
            </p:cNvSpPr>
            <p:nvPr/>
          </p:nvSpPr>
          <p:spPr bwMode="auto">
            <a:xfrm>
              <a:off x="224" y="605"/>
              <a:ext cx="45" cy="36"/>
            </a:xfrm>
            <a:custGeom>
              <a:avLst/>
              <a:gdLst>
                <a:gd name="T0" fmla="*/ 2 w 5"/>
                <a:gd name="T1" fmla="*/ 0 h 4"/>
                <a:gd name="T2" fmla="*/ 1 w 5"/>
                <a:gd name="T3" fmla="*/ 1 h 4"/>
                <a:gd name="T4" fmla="*/ 1 w 5"/>
                <a:gd name="T5" fmla="*/ 3 h 4"/>
                <a:gd name="T6" fmla="*/ 2 w 5"/>
                <a:gd name="T7" fmla="*/ 4 h 4"/>
                <a:gd name="T8" fmla="*/ 4 w 5"/>
                <a:gd name="T9" fmla="*/ 3 h 4"/>
                <a:gd name="T10" fmla="*/ 4 w 5"/>
                <a:gd name="T11" fmla="*/ 1 h 4"/>
                <a:gd name="T12" fmla="*/ 2 w 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5" h="4">
                  <a:moveTo>
                    <a:pt x="2" y="0"/>
                  </a:moveTo>
                  <a:cubicBezTo>
                    <a:pt x="2" y="0"/>
                    <a:pt x="2" y="0"/>
                    <a:pt x="1" y="1"/>
                  </a:cubicBezTo>
                  <a:cubicBezTo>
                    <a:pt x="0" y="2"/>
                    <a:pt x="0" y="3"/>
                    <a:pt x="1" y="3"/>
                  </a:cubicBezTo>
                  <a:cubicBezTo>
                    <a:pt x="2" y="4"/>
                    <a:pt x="2" y="4"/>
                    <a:pt x="2" y="4"/>
                  </a:cubicBezTo>
                  <a:cubicBezTo>
                    <a:pt x="3" y="4"/>
                    <a:pt x="3" y="4"/>
                    <a:pt x="4" y="3"/>
                  </a:cubicBezTo>
                  <a:cubicBezTo>
                    <a:pt x="5" y="3"/>
                    <a:pt x="5" y="2"/>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111">
              <a:extLst>
                <a:ext uri="{FF2B5EF4-FFF2-40B4-BE49-F238E27FC236}">
                  <a16:creationId xmlns:a16="http://schemas.microsoft.com/office/drawing/2014/main" id="{BE6996AE-C414-4CBF-9A92-B4A5DB7F96CA}"/>
                </a:ext>
              </a:extLst>
            </p:cNvPr>
            <p:cNvSpPr>
              <a:spLocks/>
            </p:cNvSpPr>
            <p:nvPr/>
          </p:nvSpPr>
          <p:spPr bwMode="auto">
            <a:xfrm>
              <a:off x="304" y="685"/>
              <a:ext cx="36"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2"/>
                    <a:pt x="1" y="3"/>
                  </a:cubicBezTo>
                  <a:cubicBezTo>
                    <a:pt x="1" y="4"/>
                    <a:pt x="2" y="4"/>
                    <a:pt x="2" y="4"/>
                  </a:cubicBezTo>
                  <a:cubicBezTo>
                    <a:pt x="3" y="4"/>
                    <a:pt x="3" y="4"/>
                    <a:pt x="4" y="3"/>
                  </a:cubicBezTo>
                  <a:cubicBezTo>
                    <a:pt x="4" y="2"/>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12">
              <a:extLst>
                <a:ext uri="{FF2B5EF4-FFF2-40B4-BE49-F238E27FC236}">
                  <a16:creationId xmlns:a16="http://schemas.microsoft.com/office/drawing/2014/main" id="{3F2E5D3B-280C-47D5-BD54-39A134641B15}"/>
                </a:ext>
              </a:extLst>
            </p:cNvPr>
            <p:cNvSpPr>
              <a:spLocks/>
            </p:cNvSpPr>
            <p:nvPr/>
          </p:nvSpPr>
          <p:spPr bwMode="auto">
            <a:xfrm>
              <a:off x="384" y="765"/>
              <a:ext cx="36"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0"/>
                  </a:cubicBezTo>
                  <a:cubicBezTo>
                    <a:pt x="0" y="1"/>
                    <a:pt x="0" y="2"/>
                    <a:pt x="1"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13">
              <a:extLst>
                <a:ext uri="{FF2B5EF4-FFF2-40B4-BE49-F238E27FC236}">
                  <a16:creationId xmlns:a16="http://schemas.microsoft.com/office/drawing/2014/main" id="{C81B4AE0-BDD2-42FA-A227-1F36DA15DDBE}"/>
                </a:ext>
              </a:extLst>
            </p:cNvPr>
            <p:cNvSpPr>
              <a:spLocks/>
            </p:cNvSpPr>
            <p:nvPr/>
          </p:nvSpPr>
          <p:spPr bwMode="auto">
            <a:xfrm>
              <a:off x="464" y="836"/>
              <a:ext cx="35" cy="36"/>
            </a:xfrm>
            <a:custGeom>
              <a:avLst/>
              <a:gdLst>
                <a:gd name="T0" fmla="*/ 2 w 4"/>
                <a:gd name="T1" fmla="*/ 0 h 4"/>
                <a:gd name="T2" fmla="*/ 0 w 4"/>
                <a:gd name="T3" fmla="*/ 1 h 4"/>
                <a:gd name="T4" fmla="*/ 0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0" y="1"/>
                  </a:cubicBezTo>
                  <a:cubicBezTo>
                    <a:pt x="0" y="2"/>
                    <a:pt x="0" y="3"/>
                    <a:pt x="0" y="4"/>
                  </a:cubicBezTo>
                  <a:cubicBezTo>
                    <a:pt x="1" y="4"/>
                    <a:pt x="1"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14">
              <a:extLst>
                <a:ext uri="{FF2B5EF4-FFF2-40B4-BE49-F238E27FC236}">
                  <a16:creationId xmlns:a16="http://schemas.microsoft.com/office/drawing/2014/main" id="{3D4525D6-A2D7-4F7E-9565-2B42D0CE0FE1}"/>
                </a:ext>
              </a:extLst>
            </p:cNvPr>
            <p:cNvSpPr>
              <a:spLocks/>
            </p:cNvSpPr>
            <p:nvPr/>
          </p:nvSpPr>
          <p:spPr bwMode="auto">
            <a:xfrm>
              <a:off x="535" y="916"/>
              <a:ext cx="35" cy="36"/>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3" y="4"/>
                    <a:pt x="3" y="4"/>
                    <a:pt x="4" y="3"/>
                  </a:cubicBezTo>
                  <a:cubicBezTo>
                    <a:pt x="4" y="3"/>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15">
              <a:extLst>
                <a:ext uri="{FF2B5EF4-FFF2-40B4-BE49-F238E27FC236}">
                  <a16:creationId xmlns:a16="http://schemas.microsoft.com/office/drawing/2014/main" id="{73DBDD05-2830-4E1C-BFB5-89D9DE61007C}"/>
                </a:ext>
              </a:extLst>
            </p:cNvPr>
            <p:cNvSpPr>
              <a:spLocks/>
            </p:cNvSpPr>
            <p:nvPr/>
          </p:nvSpPr>
          <p:spPr bwMode="auto">
            <a:xfrm>
              <a:off x="615" y="996"/>
              <a:ext cx="35" cy="35"/>
            </a:xfrm>
            <a:custGeom>
              <a:avLst/>
              <a:gdLst>
                <a:gd name="T0" fmla="*/ 2 w 4"/>
                <a:gd name="T1" fmla="*/ 0 h 4"/>
                <a:gd name="T2" fmla="*/ 1 w 4"/>
                <a:gd name="T3" fmla="*/ 0 h 4"/>
                <a:gd name="T4" fmla="*/ 1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0"/>
                  </a:cubicBezTo>
                  <a:cubicBezTo>
                    <a:pt x="0" y="1"/>
                    <a:pt x="0" y="2"/>
                    <a:pt x="1" y="3"/>
                  </a:cubicBezTo>
                  <a:cubicBezTo>
                    <a:pt x="1" y="3"/>
                    <a:pt x="2" y="4"/>
                    <a:pt x="2" y="4"/>
                  </a:cubicBezTo>
                  <a:cubicBezTo>
                    <a:pt x="3" y="4"/>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116">
              <a:extLst>
                <a:ext uri="{FF2B5EF4-FFF2-40B4-BE49-F238E27FC236}">
                  <a16:creationId xmlns:a16="http://schemas.microsoft.com/office/drawing/2014/main" id="{E51A1C43-23D8-4602-B85F-4693FD31885F}"/>
                </a:ext>
              </a:extLst>
            </p:cNvPr>
            <p:cNvSpPr>
              <a:spLocks/>
            </p:cNvSpPr>
            <p:nvPr/>
          </p:nvSpPr>
          <p:spPr bwMode="auto">
            <a:xfrm>
              <a:off x="695" y="1076"/>
              <a:ext cx="35" cy="27"/>
            </a:xfrm>
            <a:custGeom>
              <a:avLst/>
              <a:gdLst>
                <a:gd name="T0" fmla="*/ 2 w 4"/>
                <a:gd name="T1" fmla="*/ 0 h 3"/>
                <a:gd name="T2" fmla="*/ 0 w 4"/>
                <a:gd name="T3" fmla="*/ 0 h 3"/>
                <a:gd name="T4" fmla="*/ 0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0" y="0"/>
                  </a:cubicBezTo>
                  <a:cubicBezTo>
                    <a:pt x="0" y="1"/>
                    <a:pt x="0" y="2"/>
                    <a:pt x="0"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117">
              <a:extLst>
                <a:ext uri="{FF2B5EF4-FFF2-40B4-BE49-F238E27FC236}">
                  <a16:creationId xmlns:a16="http://schemas.microsoft.com/office/drawing/2014/main" id="{1B61E36B-599C-4A25-9862-315C514DF343}"/>
                </a:ext>
              </a:extLst>
            </p:cNvPr>
            <p:cNvSpPr>
              <a:spLocks/>
            </p:cNvSpPr>
            <p:nvPr/>
          </p:nvSpPr>
          <p:spPr bwMode="auto">
            <a:xfrm>
              <a:off x="766" y="1147"/>
              <a:ext cx="35" cy="35"/>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2" y="0"/>
                    <a:pt x="1" y="1"/>
                  </a:cubicBezTo>
                  <a:cubicBezTo>
                    <a:pt x="0" y="2"/>
                    <a:pt x="0" y="3"/>
                    <a:pt x="1" y="3"/>
                  </a:cubicBezTo>
                  <a:cubicBezTo>
                    <a:pt x="2" y="4"/>
                    <a:pt x="2" y="4"/>
                    <a:pt x="2" y="4"/>
                  </a:cubicBezTo>
                  <a:cubicBezTo>
                    <a:pt x="3" y="4"/>
                    <a:pt x="3" y="4"/>
                    <a:pt x="4" y="3"/>
                  </a:cubicBezTo>
                  <a:cubicBezTo>
                    <a:pt x="4" y="3"/>
                    <a:pt x="4" y="2"/>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18">
              <a:extLst>
                <a:ext uri="{FF2B5EF4-FFF2-40B4-BE49-F238E27FC236}">
                  <a16:creationId xmlns:a16="http://schemas.microsoft.com/office/drawing/2014/main" id="{AA63A2D7-D683-4A76-B4AD-02DD06AFF0D7}"/>
                </a:ext>
              </a:extLst>
            </p:cNvPr>
            <p:cNvSpPr>
              <a:spLocks/>
            </p:cNvSpPr>
            <p:nvPr/>
          </p:nvSpPr>
          <p:spPr bwMode="auto">
            <a:xfrm>
              <a:off x="846" y="1227"/>
              <a:ext cx="35" cy="35"/>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2"/>
                    <a:pt x="1" y="3"/>
                  </a:cubicBezTo>
                  <a:cubicBezTo>
                    <a:pt x="1" y="3"/>
                    <a:pt x="2" y="4"/>
                    <a:pt x="2" y="4"/>
                  </a:cubicBezTo>
                  <a:cubicBezTo>
                    <a:pt x="3" y="4"/>
                    <a:pt x="3" y="3"/>
                    <a:pt x="3" y="3"/>
                  </a:cubicBezTo>
                  <a:cubicBezTo>
                    <a:pt x="4" y="2"/>
                    <a:pt x="4" y="1"/>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19">
              <a:extLst>
                <a:ext uri="{FF2B5EF4-FFF2-40B4-BE49-F238E27FC236}">
                  <a16:creationId xmlns:a16="http://schemas.microsoft.com/office/drawing/2014/main" id="{9769DBA5-3671-4A3D-A1C6-083168105D24}"/>
                </a:ext>
              </a:extLst>
            </p:cNvPr>
            <p:cNvSpPr>
              <a:spLocks/>
            </p:cNvSpPr>
            <p:nvPr/>
          </p:nvSpPr>
          <p:spPr bwMode="auto">
            <a:xfrm>
              <a:off x="926" y="1307"/>
              <a:ext cx="35" cy="26"/>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0"/>
                  </a:cubicBezTo>
                  <a:cubicBezTo>
                    <a:pt x="0" y="1"/>
                    <a:pt x="0" y="2"/>
                    <a:pt x="1"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20">
              <a:extLst>
                <a:ext uri="{FF2B5EF4-FFF2-40B4-BE49-F238E27FC236}">
                  <a16:creationId xmlns:a16="http://schemas.microsoft.com/office/drawing/2014/main" id="{513D9959-123C-4F23-94CD-110B2D2A1B76}"/>
                </a:ext>
              </a:extLst>
            </p:cNvPr>
            <p:cNvSpPr>
              <a:spLocks/>
            </p:cNvSpPr>
            <p:nvPr/>
          </p:nvSpPr>
          <p:spPr bwMode="auto">
            <a:xfrm>
              <a:off x="1006" y="1378"/>
              <a:ext cx="35" cy="35"/>
            </a:xfrm>
            <a:custGeom>
              <a:avLst/>
              <a:gdLst>
                <a:gd name="T0" fmla="*/ 2 w 4"/>
                <a:gd name="T1" fmla="*/ 0 h 4"/>
                <a:gd name="T2" fmla="*/ 0 w 4"/>
                <a:gd name="T3" fmla="*/ 1 h 4"/>
                <a:gd name="T4" fmla="*/ 0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0" y="1"/>
                  </a:cubicBezTo>
                  <a:cubicBezTo>
                    <a:pt x="0" y="2"/>
                    <a:pt x="0" y="3"/>
                    <a:pt x="0" y="4"/>
                  </a:cubicBezTo>
                  <a:cubicBezTo>
                    <a:pt x="1" y="4"/>
                    <a:pt x="1"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21">
              <a:extLst>
                <a:ext uri="{FF2B5EF4-FFF2-40B4-BE49-F238E27FC236}">
                  <a16:creationId xmlns:a16="http://schemas.microsoft.com/office/drawing/2014/main" id="{4D72B56A-EAC1-4E35-9200-4A17667ADFA4}"/>
                </a:ext>
              </a:extLst>
            </p:cNvPr>
            <p:cNvSpPr>
              <a:spLocks/>
            </p:cNvSpPr>
            <p:nvPr/>
          </p:nvSpPr>
          <p:spPr bwMode="auto">
            <a:xfrm>
              <a:off x="1077" y="1458"/>
              <a:ext cx="35" cy="35"/>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3" y="4"/>
                    <a:pt x="3" y="4"/>
                    <a:pt x="4" y="3"/>
                  </a:cubicBezTo>
                  <a:cubicBezTo>
                    <a:pt x="4" y="3"/>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22">
              <a:extLst>
                <a:ext uri="{FF2B5EF4-FFF2-40B4-BE49-F238E27FC236}">
                  <a16:creationId xmlns:a16="http://schemas.microsoft.com/office/drawing/2014/main" id="{7726CD3E-94FA-4B21-85E8-04914413E27B}"/>
                </a:ext>
              </a:extLst>
            </p:cNvPr>
            <p:cNvSpPr>
              <a:spLocks/>
            </p:cNvSpPr>
            <p:nvPr/>
          </p:nvSpPr>
          <p:spPr bwMode="auto">
            <a:xfrm>
              <a:off x="153" y="685"/>
              <a:ext cx="36" cy="36"/>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2"/>
                    <a:pt x="0" y="3"/>
                  </a:cubicBezTo>
                  <a:cubicBezTo>
                    <a:pt x="1" y="4"/>
                    <a:pt x="1" y="4"/>
                    <a:pt x="2" y="4"/>
                  </a:cubicBezTo>
                  <a:cubicBezTo>
                    <a:pt x="2" y="4"/>
                    <a:pt x="3" y="4"/>
                    <a:pt x="3" y="3"/>
                  </a:cubicBezTo>
                  <a:cubicBezTo>
                    <a:pt x="4" y="2"/>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23">
              <a:extLst>
                <a:ext uri="{FF2B5EF4-FFF2-40B4-BE49-F238E27FC236}">
                  <a16:creationId xmlns:a16="http://schemas.microsoft.com/office/drawing/2014/main" id="{8AA4D2B7-F8DB-45A4-A2E5-FE937DDC2784}"/>
                </a:ext>
              </a:extLst>
            </p:cNvPr>
            <p:cNvSpPr>
              <a:spLocks/>
            </p:cNvSpPr>
            <p:nvPr/>
          </p:nvSpPr>
          <p:spPr bwMode="auto">
            <a:xfrm>
              <a:off x="224" y="765"/>
              <a:ext cx="45" cy="27"/>
            </a:xfrm>
            <a:custGeom>
              <a:avLst/>
              <a:gdLst>
                <a:gd name="T0" fmla="*/ 2 w 5"/>
                <a:gd name="T1" fmla="*/ 0 h 3"/>
                <a:gd name="T2" fmla="*/ 1 w 5"/>
                <a:gd name="T3" fmla="*/ 0 h 3"/>
                <a:gd name="T4" fmla="*/ 1 w 5"/>
                <a:gd name="T5" fmla="*/ 3 h 3"/>
                <a:gd name="T6" fmla="*/ 2 w 5"/>
                <a:gd name="T7" fmla="*/ 3 h 3"/>
                <a:gd name="T8" fmla="*/ 4 w 5"/>
                <a:gd name="T9" fmla="*/ 3 h 3"/>
                <a:gd name="T10" fmla="*/ 4 w 5"/>
                <a:gd name="T11" fmla="*/ 0 h 3"/>
                <a:gd name="T12" fmla="*/ 2 w 5"/>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5" h="3">
                  <a:moveTo>
                    <a:pt x="2" y="0"/>
                  </a:moveTo>
                  <a:cubicBezTo>
                    <a:pt x="2" y="0"/>
                    <a:pt x="2" y="0"/>
                    <a:pt x="1" y="0"/>
                  </a:cubicBezTo>
                  <a:cubicBezTo>
                    <a:pt x="0" y="1"/>
                    <a:pt x="0" y="2"/>
                    <a:pt x="1" y="3"/>
                  </a:cubicBezTo>
                  <a:cubicBezTo>
                    <a:pt x="2" y="3"/>
                    <a:pt x="2" y="3"/>
                    <a:pt x="2" y="3"/>
                  </a:cubicBezTo>
                  <a:cubicBezTo>
                    <a:pt x="3" y="3"/>
                    <a:pt x="3" y="3"/>
                    <a:pt x="4" y="3"/>
                  </a:cubicBezTo>
                  <a:cubicBezTo>
                    <a:pt x="5" y="2"/>
                    <a:pt x="5"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24">
              <a:extLst>
                <a:ext uri="{FF2B5EF4-FFF2-40B4-BE49-F238E27FC236}">
                  <a16:creationId xmlns:a16="http://schemas.microsoft.com/office/drawing/2014/main" id="{A3AEC470-CBEA-4CDF-8E0B-D76685C3C3CF}"/>
                </a:ext>
              </a:extLst>
            </p:cNvPr>
            <p:cNvSpPr>
              <a:spLocks/>
            </p:cNvSpPr>
            <p:nvPr/>
          </p:nvSpPr>
          <p:spPr bwMode="auto">
            <a:xfrm>
              <a:off x="304" y="836"/>
              <a:ext cx="36" cy="36"/>
            </a:xfrm>
            <a:custGeom>
              <a:avLst/>
              <a:gdLst>
                <a:gd name="T0" fmla="*/ 2 w 4"/>
                <a:gd name="T1" fmla="*/ 0 h 4"/>
                <a:gd name="T2" fmla="*/ 1 w 4"/>
                <a:gd name="T3" fmla="*/ 1 h 4"/>
                <a:gd name="T4" fmla="*/ 1 w 4"/>
                <a:gd name="T5" fmla="*/ 4 h 4"/>
                <a:gd name="T6" fmla="*/ 2 w 4"/>
                <a:gd name="T7" fmla="*/ 4 h 4"/>
                <a:gd name="T8" fmla="*/ 4 w 4"/>
                <a:gd name="T9" fmla="*/ 4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3" y="4"/>
                    <a:pt x="3" y="4"/>
                    <a:pt x="4" y="4"/>
                  </a:cubicBezTo>
                  <a:cubicBezTo>
                    <a:pt x="4" y="3"/>
                    <a:pt x="4" y="2"/>
                    <a:pt x="4"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25">
              <a:extLst>
                <a:ext uri="{FF2B5EF4-FFF2-40B4-BE49-F238E27FC236}">
                  <a16:creationId xmlns:a16="http://schemas.microsoft.com/office/drawing/2014/main" id="{EE296A9B-1A92-47F5-93E9-E769C1275E25}"/>
                </a:ext>
              </a:extLst>
            </p:cNvPr>
            <p:cNvSpPr>
              <a:spLocks/>
            </p:cNvSpPr>
            <p:nvPr/>
          </p:nvSpPr>
          <p:spPr bwMode="auto">
            <a:xfrm>
              <a:off x="384" y="916"/>
              <a:ext cx="36"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1"/>
                  </a:cubicBezTo>
                  <a:cubicBezTo>
                    <a:pt x="0" y="1"/>
                    <a:pt x="0" y="3"/>
                    <a:pt x="1" y="3"/>
                  </a:cubicBezTo>
                  <a:cubicBezTo>
                    <a:pt x="1" y="4"/>
                    <a:pt x="1" y="4"/>
                    <a:pt x="2" y="4"/>
                  </a:cubicBezTo>
                  <a:cubicBezTo>
                    <a:pt x="2" y="4"/>
                    <a:pt x="3" y="4"/>
                    <a:pt x="3" y="3"/>
                  </a:cubicBezTo>
                  <a:cubicBezTo>
                    <a:pt x="4" y="3"/>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26">
              <a:extLst>
                <a:ext uri="{FF2B5EF4-FFF2-40B4-BE49-F238E27FC236}">
                  <a16:creationId xmlns:a16="http://schemas.microsoft.com/office/drawing/2014/main" id="{546B64F2-92AB-4141-B0E9-6B0073334835}"/>
                </a:ext>
              </a:extLst>
            </p:cNvPr>
            <p:cNvSpPr>
              <a:spLocks/>
            </p:cNvSpPr>
            <p:nvPr/>
          </p:nvSpPr>
          <p:spPr bwMode="auto">
            <a:xfrm>
              <a:off x="464" y="996"/>
              <a:ext cx="35" cy="35"/>
            </a:xfrm>
            <a:custGeom>
              <a:avLst/>
              <a:gdLst>
                <a:gd name="T0" fmla="*/ 2 w 4"/>
                <a:gd name="T1" fmla="*/ 0 h 4"/>
                <a:gd name="T2" fmla="*/ 0 w 4"/>
                <a:gd name="T3" fmla="*/ 0 h 4"/>
                <a:gd name="T4" fmla="*/ 0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0"/>
                  </a:cubicBezTo>
                  <a:cubicBezTo>
                    <a:pt x="0" y="1"/>
                    <a:pt x="0" y="2"/>
                    <a:pt x="0" y="3"/>
                  </a:cubicBezTo>
                  <a:cubicBezTo>
                    <a:pt x="1" y="3"/>
                    <a:pt x="1" y="4"/>
                    <a:pt x="2" y="4"/>
                  </a:cubicBezTo>
                  <a:cubicBezTo>
                    <a:pt x="2" y="4"/>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127">
              <a:extLst>
                <a:ext uri="{FF2B5EF4-FFF2-40B4-BE49-F238E27FC236}">
                  <a16:creationId xmlns:a16="http://schemas.microsoft.com/office/drawing/2014/main" id="{B2B06A81-AC20-44FE-BFED-A5BC9DC9F08F}"/>
                </a:ext>
              </a:extLst>
            </p:cNvPr>
            <p:cNvSpPr>
              <a:spLocks/>
            </p:cNvSpPr>
            <p:nvPr/>
          </p:nvSpPr>
          <p:spPr bwMode="auto">
            <a:xfrm>
              <a:off x="535" y="1076"/>
              <a:ext cx="35" cy="27"/>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28">
              <a:extLst>
                <a:ext uri="{FF2B5EF4-FFF2-40B4-BE49-F238E27FC236}">
                  <a16:creationId xmlns:a16="http://schemas.microsoft.com/office/drawing/2014/main" id="{FBB54651-089A-474F-AF27-504F7E6811D8}"/>
                </a:ext>
              </a:extLst>
            </p:cNvPr>
            <p:cNvSpPr>
              <a:spLocks/>
            </p:cNvSpPr>
            <p:nvPr/>
          </p:nvSpPr>
          <p:spPr bwMode="auto">
            <a:xfrm>
              <a:off x="615" y="1147"/>
              <a:ext cx="35" cy="35"/>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2"/>
                    <a:pt x="0" y="3"/>
                    <a:pt x="1" y="3"/>
                  </a:cubicBezTo>
                  <a:cubicBezTo>
                    <a:pt x="1" y="4"/>
                    <a:pt x="2" y="4"/>
                    <a:pt x="2" y="4"/>
                  </a:cubicBezTo>
                  <a:cubicBezTo>
                    <a:pt x="3" y="4"/>
                    <a:pt x="3" y="4"/>
                    <a:pt x="3" y="3"/>
                  </a:cubicBezTo>
                  <a:cubicBezTo>
                    <a:pt x="4" y="3"/>
                    <a:pt x="4" y="2"/>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129">
              <a:extLst>
                <a:ext uri="{FF2B5EF4-FFF2-40B4-BE49-F238E27FC236}">
                  <a16:creationId xmlns:a16="http://schemas.microsoft.com/office/drawing/2014/main" id="{5DEF7EDA-441C-422F-BDD0-5D6912313AC7}"/>
                </a:ext>
              </a:extLst>
            </p:cNvPr>
            <p:cNvSpPr>
              <a:spLocks/>
            </p:cNvSpPr>
            <p:nvPr/>
          </p:nvSpPr>
          <p:spPr bwMode="auto">
            <a:xfrm>
              <a:off x="695" y="1227"/>
              <a:ext cx="35" cy="35"/>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1"/>
                    <a:pt x="0" y="2"/>
                    <a:pt x="0" y="3"/>
                  </a:cubicBezTo>
                  <a:cubicBezTo>
                    <a:pt x="1" y="3"/>
                    <a:pt x="1" y="4"/>
                    <a:pt x="2" y="4"/>
                  </a:cubicBezTo>
                  <a:cubicBezTo>
                    <a:pt x="2" y="4"/>
                    <a:pt x="3" y="3"/>
                    <a:pt x="3" y="3"/>
                  </a:cubicBezTo>
                  <a:cubicBezTo>
                    <a:pt x="4" y="2"/>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130">
              <a:extLst>
                <a:ext uri="{FF2B5EF4-FFF2-40B4-BE49-F238E27FC236}">
                  <a16:creationId xmlns:a16="http://schemas.microsoft.com/office/drawing/2014/main" id="{BF34F72D-AED6-488F-BE2C-1199AAF7E297}"/>
                </a:ext>
              </a:extLst>
            </p:cNvPr>
            <p:cNvSpPr>
              <a:spLocks/>
            </p:cNvSpPr>
            <p:nvPr/>
          </p:nvSpPr>
          <p:spPr bwMode="auto">
            <a:xfrm>
              <a:off x="766" y="1307"/>
              <a:ext cx="35" cy="26"/>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2" y="0"/>
                    <a:pt x="1" y="0"/>
                  </a:cubicBezTo>
                  <a:cubicBezTo>
                    <a:pt x="0" y="1"/>
                    <a:pt x="0" y="2"/>
                    <a:pt x="1" y="3"/>
                  </a:cubicBezTo>
                  <a:cubicBezTo>
                    <a:pt x="2"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131">
              <a:extLst>
                <a:ext uri="{FF2B5EF4-FFF2-40B4-BE49-F238E27FC236}">
                  <a16:creationId xmlns:a16="http://schemas.microsoft.com/office/drawing/2014/main" id="{76AABB7A-41AD-43C9-B507-E065933EDBB1}"/>
                </a:ext>
              </a:extLst>
            </p:cNvPr>
            <p:cNvSpPr>
              <a:spLocks/>
            </p:cNvSpPr>
            <p:nvPr/>
          </p:nvSpPr>
          <p:spPr bwMode="auto">
            <a:xfrm>
              <a:off x="846" y="1378"/>
              <a:ext cx="35" cy="35"/>
            </a:xfrm>
            <a:custGeom>
              <a:avLst/>
              <a:gdLst>
                <a:gd name="T0" fmla="*/ 2 w 4"/>
                <a:gd name="T1" fmla="*/ 0 h 4"/>
                <a:gd name="T2" fmla="*/ 1 w 4"/>
                <a:gd name="T3" fmla="*/ 1 h 4"/>
                <a:gd name="T4" fmla="*/ 1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3" y="4"/>
                    <a:pt x="3" y="4"/>
                    <a:pt x="3" y="4"/>
                  </a:cubicBezTo>
                  <a:cubicBezTo>
                    <a:pt x="4" y="3"/>
                    <a:pt x="4" y="2"/>
                    <a:pt x="3"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132">
              <a:extLst>
                <a:ext uri="{FF2B5EF4-FFF2-40B4-BE49-F238E27FC236}">
                  <a16:creationId xmlns:a16="http://schemas.microsoft.com/office/drawing/2014/main" id="{5C786219-FDAE-4C35-B03A-6AC873592A43}"/>
                </a:ext>
              </a:extLst>
            </p:cNvPr>
            <p:cNvSpPr>
              <a:spLocks/>
            </p:cNvSpPr>
            <p:nvPr/>
          </p:nvSpPr>
          <p:spPr bwMode="auto">
            <a:xfrm>
              <a:off x="926" y="1458"/>
              <a:ext cx="35" cy="35"/>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1"/>
                  </a:cubicBezTo>
                  <a:cubicBezTo>
                    <a:pt x="0" y="1"/>
                    <a:pt x="0" y="3"/>
                    <a:pt x="1" y="3"/>
                  </a:cubicBezTo>
                  <a:cubicBezTo>
                    <a:pt x="1" y="4"/>
                    <a:pt x="1" y="4"/>
                    <a:pt x="2" y="4"/>
                  </a:cubicBezTo>
                  <a:cubicBezTo>
                    <a:pt x="2" y="4"/>
                    <a:pt x="3" y="4"/>
                    <a:pt x="3" y="3"/>
                  </a:cubicBezTo>
                  <a:cubicBezTo>
                    <a:pt x="4" y="3"/>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133">
              <a:extLst>
                <a:ext uri="{FF2B5EF4-FFF2-40B4-BE49-F238E27FC236}">
                  <a16:creationId xmlns:a16="http://schemas.microsoft.com/office/drawing/2014/main" id="{0E79D941-6AF0-4A22-994E-9F58CAECEC7A}"/>
                </a:ext>
              </a:extLst>
            </p:cNvPr>
            <p:cNvSpPr>
              <a:spLocks/>
            </p:cNvSpPr>
            <p:nvPr/>
          </p:nvSpPr>
          <p:spPr bwMode="auto">
            <a:xfrm>
              <a:off x="1006" y="1538"/>
              <a:ext cx="35" cy="26"/>
            </a:xfrm>
            <a:custGeom>
              <a:avLst/>
              <a:gdLst>
                <a:gd name="T0" fmla="*/ 2 w 4"/>
                <a:gd name="T1" fmla="*/ 0 h 3"/>
                <a:gd name="T2" fmla="*/ 0 w 4"/>
                <a:gd name="T3" fmla="*/ 0 h 3"/>
                <a:gd name="T4" fmla="*/ 0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0" y="0"/>
                  </a:cubicBezTo>
                  <a:cubicBezTo>
                    <a:pt x="0" y="1"/>
                    <a:pt x="0" y="2"/>
                    <a:pt x="0"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134">
              <a:extLst>
                <a:ext uri="{FF2B5EF4-FFF2-40B4-BE49-F238E27FC236}">
                  <a16:creationId xmlns:a16="http://schemas.microsoft.com/office/drawing/2014/main" id="{767EC2EA-4EBE-4084-B61D-FEB8A3FAD6AF}"/>
                </a:ext>
              </a:extLst>
            </p:cNvPr>
            <p:cNvSpPr>
              <a:spLocks/>
            </p:cNvSpPr>
            <p:nvPr/>
          </p:nvSpPr>
          <p:spPr bwMode="auto">
            <a:xfrm>
              <a:off x="73" y="765"/>
              <a:ext cx="36"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135">
              <a:extLst>
                <a:ext uri="{FF2B5EF4-FFF2-40B4-BE49-F238E27FC236}">
                  <a16:creationId xmlns:a16="http://schemas.microsoft.com/office/drawing/2014/main" id="{606E4DB5-6713-4975-9F32-D2A903084047}"/>
                </a:ext>
              </a:extLst>
            </p:cNvPr>
            <p:cNvSpPr>
              <a:spLocks/>
            </p:cNvSpPr>
            <p:nvPr/>
          </p:nvSpPr>
          <p:spPr bwMode="auto">
            <a:xfrm>
              <a:off x="153" y="836"/>
              <a:ext cx="36" cy="36"/>
            </a:xfrm>
            <a:custGeom>
              <a:avLst/>
              <a:gdLst>
                <a:gd name="T0" fmla="*/ 2 w 4"/>
                <a:gd name="T1" fmla="*/ 0 h 4"/>
                <a:gd name="T2" fmla="*/ 0 w 4"/>
                <a:gd name="T3" fmla="*/ 1 h 4"/>
                <a:gd name="T4" fmla="*/ 0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0" y="1"/>
                  </a:cubicBezTo>
                  <a:cubicBezTo>
                    <a:pt x="0" y="2"/>
                    <a:pt x="0" y="3"/>
                    <a:pt x="0" y="4"/>
                  </a:cubicBezTo>
                  <a:cubicBezTo>
                    <a:pt x="1" y="4"/>
                    <a:pt x="1"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136">
              <a:extLst>
                <a:ext uri="{FF2B5EF4-FFF2-40B4-BE49-F238E27FC236}">
                  <a16:creationId xmlns:a16="http://schemas.microsoft.com/office/drawing/2014/main" id="{792B56DE-8F21-48C6-9F33-09A43E081007}"/>
                </a:ext>
              </a:extLst>
            </p:cNvPr>
            <p:cNvSpPr>
              <a:spLocks/>
            </p:cNvSpPr>
            <p:nvPr/>
          </p:nvSpPr>
          <p:spPr bwMode="auto">
            <a:xfrm>
              <a:off x="224" y="916"/>
              <a:ext cx="45" cy="36"/>
            </a:xfrm>
            <a:custGeom>
              <a:avLst/>
              <a:gdLst>
                <a:gd name="T0" fmla="*/ 2 w 5"/>
                <a:gd name="T1" fmla="*/ 0 h 4"/>
                <a:gd name="T2" fmla="*/ 1 w 5"/>
                <a:gd name="T3" fmla="*/ 1 h 4"/>
                <a:gd name="T4" fmla="*/ 1 w 5"/>
                <a:gd name="T5" fmla="*/ 3 h 4"/>
                <a:gd name="T6" fmla="*/ 2 w 5"/>
                <a:gd name="T7" fmla="*/ 4 h 4"/>
                <a:gd name="T8" fmla="*/ 4 w 5"/>
                <a:gd name="T9" fmla="*/ 3 h 4"/>
                <a:gd name="T10" fmla="*/ 4 w 5"/>
                <a:gd name="T11" fmla="*/ 1 h 4"/>
                <a:gd name="T12" fmla="*/ 2 w 5"/>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5" h="4">
                  <a:moveTo>
                    <a:pt x="2" y="0"/>
                  </a:moveTo>
                  <a:cubicBezTo>
                    <a:pt x="2" y="0"/>
                    <a:pt x="2" y="0"/>
                    <a:pt x="1" y="1"/>
                  </a:cubicBezTo>
                  <a:cubicBezTo>
                    <a:pt x="0" y="1"/>
                    <a:pt x="0" y="3"/>
                    <a:pt x="1" y="3"/>
                  </a:cubicBezTo>
                  <a:cubicBezTo>
                    <a:pt x="2" y="4"/>
                    <a:pt x="2" y="4"/>
                    <a:pt x="2" y="4"/>
                  </a:cubicBezTo>
                  <a:cubicBezTo>
                    <a:pt x="3" y="4"/>
                    <a:pt x="3" y="4"/>
                    <a:pt x="4" y="3"/>
                  </a:cubicBezTo>
                  <a:cubicBezTo>
                    <a:pt x="5" y="3"/>
                    <a:pt x="5"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137">
              <a:extLst>
                <a:ext uri="{FF2B5EF4-FFF2-40B4-BE49-F238E27FC236}">
                  <a16:creationId xmlns:a16="http://schemas.microsoft.com/office/drawing/2014/main" id="{C83D74F6-8383-416C-9859-B30F73C0F551}"/>
                </a:ext>
              </a:extLst>
            </p:cNvPr>
            <p:cNvSpPr>
              <a:spLocks/>
            </p:cNvSpPr>
            <p:nvPr/>
          </p:nvSpPr>
          <p:spPr bwMode="auto">
            <a:xfrm>
              <a:off x="304" y="996"/>
              <a:ext cx="36" cy="35"/>
            </a:xfrm>
            <a:custGeom>
              <a:avLst/>
              <a:gdLst>
                <a:gd name="T0" fmla="*/ 2 w 4"/>
                <a:gd name="T1" fmla="*/ 0 h 4"/>
                <a:gd name="T2" fmla="*/ 1 w 4"/>
                <a:gd name="T3" fmla="*/ 0 h 4"/>
                <a:gd name="T4" fmla="*/ 1 w 4"/>
                <a:gd name="T5" fmla="*/ 3 h 4"/>
                <a:gd name="T6" fmla="*/ 2 w 4"/>
                <a:gd name="T7" fmla="*/ 4 h 4"/>
                <a:gd name="T8" fmla="*/ 4 w 4"/>
                <a:gd name="T9" fmla="*/ 3 h 4"/>
                <a:gd name="T10" fmla="*/ 4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0"/>
                  </a:cubicBezTo>
                  <a:cubicBezTo>
                    <a:pt x="0" y="1"/>
                    <a:pt x="0" y="2"/>
                    <a:pt x="1" y="3"/>
                  </a:cubicBezTo>
                  <a:cubicBezTo>
                    <a:pt x="1" y="3"/>
                    <a:pt x="2" y="4"/>
                    <a:pt x="2" y="4"/>
                  </a:cubicBezTo>
                  <a:cubicBezTo>
                    <a:pt x="3" y="4"/>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138">
              <a:extLst>
                <a:ext uri="{FF2B5EF4-FFF2-40B4-BE49-F238E27FC236}">
                  <a16:creationId xmlns:a16="http://schemas.microsoft.com/office/drawing/2014/main" id="{D882D388-3722-4DE2-BA9D-B7571A85653F}"/>
                </a:ext>
              </a:extLst>
            </p:cNvPr>
            <p:cNvSpPr>
              <a:spLocks/>
            </p:cNvSpPr>
            <p:nvPr/>
          </p:nvSpPr>
          <p:spPr bwMode="auto">
            <a:xfrm>
              <a:off x="384" y="1076"/>
              <a:ext cx="36" cy="27"/>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0"/>
                  </a:cubicBezTo>
                  <a:cubicBezTo>
                    <a:pt x="0" y="1"/>
                    <a:pt x="0" y="2"/>
                    <a:pt x="1"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139">
              <a:extLst>
                <a:ext uri="{FF2B5EF4-FFF2-40B4-BE49-F238E27FC236}">
                  <a16:creationId xmlns:a16="http://schemas.microsoft.com/office/drawing/2014/main" id="{50E73705-631A-4080-B141-B6C8AF3ED567}"/>
                </a:ext>
              </a:extLst>
            </p:cNvPr>
            <p:cNvSpPr>
              <a:spLocks/>
            </p:cNvSpPr>
            <p:nvPr/>
          </p:nvSpPr>
          <p:spPr bwMode="auto">
            <a:xfrm>
              <a:off x="464" y="1147"/>
              <a:ext cx="35" cy="35"/>
            </a:xfrm>
            <a:custGeom>
              <a:avLst/>
              <a:gdLst>
                <a:gd name="T0" fmla="*/ 2 w 4"/>
                <a:gd name="T1" fmla="*/ 0 h 4"/>
                <a:gd name="T2" fmla="*/ 0 w 4"/>
                <a:gd name="T3" fmla="*/ 1 h 4"/>
                <a:gd name="T4" fmla="*/ 0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1"/>
                  </a:cubicBezTo>
                  <a:cubicBezTo>
                    <a:pt x="0" y="2"/>
                    <a:pt x="0" y="3"/>
                    <a:pt x="0" y="3"/>
                  </a:cubicBezTo>
                  <a:cubicBezTo>
                    <a:pt x="1" y="4"/>
                    <a:pt x="1" y="4"/>
                    <a:pt x="2" y="4"/>
                  </a:cubicBezTo>
                  <a:cubicBezTo>
                    <a:pt x="2" y="4"/>
                    <a:pt x="3" y="4"/>
                    <a:pt x="3" y="3"/>
                  </a:cubicBezTo>
                  <a:cubicBezTo>
                    <a:pt x="4" y="3"/>
                    <a:pt x="4" y="2"/>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140">
              <a:extLst>
                <a:ext uri="{FF2B5EF4-FFF2-40B4-BE49-F238E27FC236}">
                  <a16:creationId xmlns:a16="http://schemas.microsoft.com/office/drawing/2014/main" id="{9E092196-D254-4AF1-A71D-B662D921E6EC}"/>
                </a:ext>
              </a:extLst>
            </p:cNvPr>
            <p:cNvSpPr>
              <a:spLocks/>
            </p:cNvSpPr>
            <p:nvPr/>
          </p:nvSpPr>
          <p:spPr bwMode="auto">
            <a:xfrm>
              <a:off x="535" y="1227"/>
              <a:ext cx="35" cy="35"/>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2"/>
                    <a:pt x="1" y="3"/>
                  </a:cubicBezTo>
                  <a:cubicBezTo>
                    <a:pt x="1" y="3"/>
                    <a:pt x="2" y="4"/>
                    <a:pt x="2" y="4"/>
                  </a:cubicBezTo>
                  <a:cubicBezTo>
                    <a:pt x="3" y="4"/>
                    <a:pt x="3" y="3"/>
                    <a:pt x="4" y="3"/>
                  </a:cubicBezTo>
                  <a:cubicBezTo>
                    <a:pt x="4" y="2"/>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141">
              <a:extLst>
                <a:ext uri="{FF2B5EF4-FFF2-40B4-BE49-F238E27FC236}">
                  <a16:creationId xmlns:a16="http://schemas.microsoft.com/office/drawing/2014/main" id="{D345EC92-5041-47C4-9224-E2E6619EE960}"/>
                </a:ext>
              </a:extLst>
            </p:cNvPr>
            <p:cNvSpPr>
              <a:spLocks/>
            </p:cNvSpPr>
            <p:nvPr/>
          </p:nvSpPr>
          <p:spPr bwMode="auto">
            <a:xfrm>
              <a:off x="615" y="1307"/>
              <a:ext cx="35" cy="26"/>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142">
              <a:extLst>
                <a:ext uri="{FF2B5EF4-FFF2-40B4-BE49-F238E27FC236}">
                  <a16:creationId xmlns:a16="http://schemas.microsoft.com/office/drawing/2014/main" id="{4D5CDB89-1AA4-48DF-8F97-38C9F16F4A40}"/>
                </a:ext>
              </a:extLst>
            </p:cNvPr>
            <p:cNvSpPr>
              <a:spLocks/>
            </p:cNvSpPr>
            <p:nvPr/>
          </p:nvSpPr>
          <p:spPr bwMode="auto">
            <a:xfrm>
              <a:off x="695" y="1378"/>
              <a:ext cx="35" cy="35"/>
            </a:xfrm>
            <a:custGeom>
              <a:avLst/>
              <a:gdLst>
                <a:gd name="T0" fmla="*/ 2 w 4"/>
                <a:gd name="T1" fmla="*/ 0 h 4"/>
                <a:gd name="T2" fmla="*/ 0 w 4"/>
                <a:gd name="T3" fmla="*/ 1 h 4"/>
                <a:gd name="T4" fmla="*/ 0 w 4"/>
                <a:gd name="T5" fmla="*/ 4 h 4"/>
                <a:gd name="T6" fmla="*/ 2 w 4"/>
                <a:gd name="T7" fmla="*/ 4 h 4"/>
                <a:gd name="T8" fmla="*/ 3 w 4"/>
                <a:gd name="T9" fmla="*/ 4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1"/>
                    <a:pt x="0" y="1"/>
                  </a:cubicBezTo>
                  <a:cubicBezTo>
                    <a:pt x="0" y="2"/>
                    <a:pt x="0" y="3"/>
                    <a:pt x="0" y="4"/>
                  </a:cubicBezTo>
                  <a:cubicBezTo>
                    <a:pt x="1" y="4"/>
                    <a:pt x="1" y="4"/>
                    <a:pt x="2" y="4"/>
                  </a:cubicBezTo>
                  <a:cubicBezTo>
                    <a:pt x="2" y="4"/>
                    <a:pt x="3" y="4"/>
                    <a:pt x="3" y="4"/>
                  </a:cubicBezTo>
                  <a:cubicBezTo>
                    <a:pt x="4" y="3"/>
                    <a:pt x="4" y="2"/>
                    <a:pt x="3" y="1"/>
                  </a:cubicBezTo>
                  <a:cubicBezTo>
                    <a:pt x="3" y="1"/>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143">
              <a:extLst>
                <a:ext uri="{FF2B5EF4-FFF2-40B4-BE49-F238E27FC236}">
                  <a16:creationId xmlns:a16="http://schemas.microsoft.com/office/drawing/2014/main" id="{341E917D-9F59-41BF-9156-014282720B03}"/>
                </a:ext>
              </a:extLst>
            </p:cNvPr>
            <p:cNvSpPr>
              <a:spLocks/>
            </p:cNvSpPr>
            <p:nvPr/>
          </p:nvSpPr>
          <p:spPr bwMode="auto">
            <a:xfrm>
              <a:off x="766" y="1458"/>
              <a:ext cx="35" cy="35"/>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2" y="0"/>
                    <a:pt x="1" y="1"/>
                  </a:cubicBezTo>
                  <a:cubicBezTo>
                    <a:pt x="0" y="1"/>
                    <a:pt x="0" y="3"/>
                    <a:pt x="1" y="3"/>
                  </a:cubicBezTo>
                  <a:cubicBezTo>
                    <a:pt x="2" y="4"/>
                    <a:pt x="2" y="4"/>
                    <a:pt x="2" y="4"/>
                  </a:cubicBezTo>
                  <a:cubicBezTo>
                    <a:pt x="3" y="4"/>
                    <a:pt x="3" y="4"/>
                    <a:pt x="4" y="3"/>
                  </a:cubicBezTo>
                  <a:cubicBezTo>
                    <a:pt x="4" y="3"/>
                    <a:pt x="4" y="1"/>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144">
              <a:extLst>
                <a:ext uri="{FF2B5EF4-FFF2-40B4-BE49-F238E27FC236}">
                  <a16:creationId xmlns:a16="http://schemas.microsoft.com/office/drawing/2014/main" id="{1F08C03A-281D-4C00-8036-851E5EB7676D}"/>
                </a:ext>
              </a:extLst>
            </p:cNvPr>
            <p:cNvSpPr>
              <a:spLocks/>
            </p:cNvSpPr>
            <p:nvPr/>
          </p:nvSpPr>
          <p:spPr bwMode="auto">
            <a:xfrm>
              <a:off x="846" y="1538"/>
              <a:ext cx="35" cy="26"/>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1" y="0"/>
                    <a:pt x="1" y="0"/>
                  </a:cubicBezTo>
                  <a:cubicBezTo>
                    <a:pt x="0" y="1"/>
                    <a:pt x="0" y="2"/>
                    <a:pt x="1" y="3"/>
                  </a:cubicBezTo>
                  <a:cubicBezTo>
                    <a:pt x="1" y="3"/>
                    <a:pt x="2" y="3"/>
                    <a:pt x="2" y="3"/>
                  </a:cubicBezTo>
                  <a:cubicBezTo>
                    <a:pt x="3" y="3"/>
                    <a:pt x="3" y="3"/>
                    <a:pt x="3" y="3"/>
                  </a:cubicBezTo>
                  <a:cubicBezTo>
                    <a:pt x="4" y="2"/>
                    <a:pt x="4" y="1"/>
                    <a:pt x="3"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145">
              <a:extLst>
                <a:ext uri="{FF2B5EF4-FFF2-40B4-BE49-F238E27FC236}">
                  <a16:creationId xmlns:a16="http://schemas.microsoft.com/office/drawing/2014/main" id="{11045292-D60E-4B55-8A80-A4E99B28A70D}"/>
                </a:ext>
              </a:extLst>
            </p:cNvPr>
            <p:cNvSpPr>
              <a:spLocks/>
            </p:cNvSpPr>
            <p:nvPr/>
          </p:nvSpPr>
          <p:spPr bwMode="auto">
            <a:xfrm>
              <a:off x="926" y="1618"/>
              <a:ext cx="35" cy="26"/>
            </a:xfrm>
            <a:custGeom>
              <a:avLst/>
              <a:gdLst>
                <a:gd name="T0" fmla="*/ 2 w 4"/>
                <a:gd name="T1" fmla="*/ 0 h 3"/>
                <a:gd name="T2" fmla="*/ 1 w 4"/>
                <a:gd name="T3" fmla="*/ 0 h 3"/>
                <a:gd name="T4" fmla="*/ 1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1" y="0"/>
                  </a:cubicBezTo>
                  <a:cubicBezTo>
                    <a:pt x="0" y="1"/>
                    <a:pt x="0" y="2"/>
                    <a:pt x="1"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146">
              <a:extLst>
                <a:ext uri="{FF2B5EF4-FFF2-40B4-BE49-F238E27FC236}">
                  <a16:creationId xmlns:a16="http://schemas.microsoft.com/office/drawing/2014/main" id="{B21F135C-C7F0-411D-91B6-FE1E3456EBFC}"/>
                </a:ext>
              </a:extLst>
            </p:cNvPr>
            <p:cNvSpPr>
              <a:spLocks/>
            </p:cNvSpPr>
            <p:nvPr/>
          </p:nvSpPr>
          <p:spPr bwMode="auto">
            <a:xfrm>
              <a:off x="-7" y="836"/>
              <a:ext cx="36" cy="36"/>
            </a:xfrm>
            <a:custGeom>
              <a:avLst/>
              <a:gdLst>
                <a:gd name="T0" fmla="*/ 2 w 4"/>
                <a:gd name="T1" fmla="*/ 0 h 4"/>
                <a:gd name="T2" fmla="*/ 1 w 4"/>
                <a:gd name="T3" fmla="*/ 1 h 4"/>
                <a:gd name="T4" fmla="*/ 1 w 4"/>
                <a:gd name="T5" fmla="*/ 4 h 4"/>
                <a:gd name="T6" fmla="*/ 2 w 4"/>
                <a:gd name="T7" fmla="*/ 4 h 4"/>
                <a:gd name="T8" fmla="*/ 4 w 4"/>
                <a:gd name="T9" fmla="*/ 4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3" y="4"/>
                    <a:pt x="3" y="4"/>
                    <a:pt x="4" y="4"/>
                  </a:cubicBezTo>
                  <a:cubicBezTo>
                    <a:pt x="4" y="3"/>
                    <a:pt x="4" y="2"/>
                    <a:pt x="4"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147">
              <a:extLst>
                <a:ext uri="{FF2B5EF4-FFF2-40B4-BE49-F238E27FC236}">
                  <a16:creationId xmlns:a16="http://schemas.microsoft.com/office/drawing/2014/main" id="{F54B253A-F9E6-4C0E-8A68-9574923F2E60}"/>
                </a:ext>
              </a:extLst>
            </p:cNvPr>
            <p:cNvSpPr>
              <a:spLocks/>
            </p:cNvSpPr>
            <p:nvPr/>
          </p:nvSpPr>
          <p:spPr bwMode="auto">
            <a:xfrm>
              <a:off x="73" y="916"/>
              <a:ext cx="36" cy="36"/>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3" y="4"/>
                    <a:pt x="3" y="4"/>
                    <a:pt x="3" y="3"/>
                  </a:cubicBezTo>
                  <a:cubicBezTo>
                    <a:pt x="4" y="3"/>
                    <a:pt x="4" y="1"/>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148">
              <a:extLst>
                <a:ext uri="{FF2B5EF4-FFF2-40B4-BE49-F238E27FC236}">
                  <a16:creationId xmlns:a16="http://schemas.microsoft.com/office/drawing/2014/main" id="{DB536DD4-098D-4D41-8B03-DE0182235C71}"/>
                </a:ext>
              </a:extLst>
            </p:cNvPr>
            <p:cNvSpPr>
              <a:spLocks/>
            </p:cNvSpPr>
            <p:nvPr/>
          </p:nvSpPr>
          <p:spPr bwMode="auto">
            <a:xfrm>
              <a:off x="153" y="996"/>
              <a:ext cx="36" cy="35"/>
            </a:xfrm>
            <a:custGeom>
              <a:avLst/>
              <a:gdLst>
                <a:gd name="T0" fmla="*/ 2 w 4"/>
                <a:gd name="T1" fmla="*/ 0 h 4"/>
                <a:gd name="T2" fmla="*/ 0 w 4"/>
                <a:gd name="T3" fmla="*/ 0 h 4"/>
                <a:gd name="T4" fmla="*/ 0 w 4"/>
                <a:gd name="T5" fmla="*/ 3 h 4"/>
                <a:gd name="T6" fmla="*/ 2 w 4"/>
                <a:gd name="T7" fmla="*/ 4 h 4"/>
                <a:gd name="T8" fmla="*/ 3 w 4"/>
                <a:gd name="T9" fmla="*/ 3 h 4"/>
                <a:gd name="T10" fmla="*/ 3 w 4"/>
                <a:gd name="T11" fmla="*/ 0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0" y="0"/>
                  </a:cubicBezTo>
                  <a:cubicBezTo>
                    <a:pt x="0" y="1"/>
                    <a:pt x="0" y="2"/>
                    <a:pt x="0" y="3"/>
                  </a:cubicBezTo>
                  <a:cubicBezTo>
                    <a:pt x="1" y="3"/>
                    <a:pt x="1" y="4"/>
                    <a:pt x="2" y="4"/>
                  </a:cubicBezTo>
                  <a:cubicBezTo>
                    <a:pt x="2" y="4"/>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149">
              <a:extLst>
                <a:ext uri="{FF2B5EF4-FFF2-40B4-BE49-F238E27FC236}">
                  <a16:creationId xmlns:a16="http://schemas.microsoft.com/office/drawing/2014/main" id="{E0DE3BF2-C4ED-4A3C-906A-FE3B753AE606}"/>
                </a:ext>
              </a:extLst>
            </p:cNvPr>
            <p:cNvSpPr>
              <a:spLocks/>
            </p:cNvSpPr>
            <p:nvPr/>
          </p:nvSpPr>
          <p:spPr bwMode="auto">
            <a:xfrm>
              <a:off x="224" y="1076"/>
              <a:ext cx="45" cy="27"/>
            </a:xfrm>
            <a:custGeom>
              <a:avLst/>
              <a:gdLst>
                <a:gd name="T0" fmla="*/ 2 w 5"/>
                <a:gd name="T1" fmla="*/ 0 h 3"/>
                <a:gd name="T2" fmla="*/ 1 w 5"/>
                <a:gd name="T3" fmla="*/ 0 h 3"/>
                <a:gd name="T4" fmla="*/ 1 w 5"/>
                <a:gd name="T5" fmla="*/ 3 h 3"/>
                <a:gd name="T6" fmla="*/ 2 w 5"/>
                <a:gd name="T7" fmla="*/ 3 h 3"/>
                <a:gd name="T8" fmla="*/ 4 w 5"/>
                <a:gd name="T9" fmla="*/ 3 h 3"/>
                <a:gd name="T10" fmla="*/ 4 w 5"/>
                <a:gd name="T11" fmla="*/ 0 h 3"/>
                <a:gd name="T12" fmla="*/ 2 w 5"/>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5" h="3">
                  <a:moveTo>
                    <a:pt x="2" y="0"/>
                  </a:moveTo>
                  <a:cubicBezTo>
                    <a:pt x="2" y="0"/>
                    <a:pt x="2" y="0"/>
                    <a:pt x="1" y="0"/>
                  </a:cubicBezTo>
                  <a:cubicBezTo>
                    <a:pt x="0" y="1"/>
                    <a:pt x="0" y="2"/>
                    <a:pt x="1" y="3"/>
                  </a:cubicBezTo>
                  <a:cubicBezTo>
                    <a:pt x="2" y="3"/>
                    <a:pt x="2" y="3"/>
                    <a:pt x="2" y="3"/>
                  </a:cubicBezTo>
                  <a:cubicBezTo>
                    <a:pt x="3" y="3"/>
                    <a:pt x="3" y="3"/>
                    <a:pt x="4" y="3"/>
                  </a:cubicBezTo>
                  <a:cubicBezTo>
                    <a:pt x="5" y="2"/>
                    <a:pt x="5"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150">
              <a:extLst>
                <a:ext uri="{FF2B5EF4-FFF2-40B4-BE49-F238E27FC236}">
                  <a16:creationId xmlns:a16="http://schemas.microsoft.com/office/drawing/2014/main" id="{979962E9-A608-494C-9C05-55725E229C45}"/>
                </a:ext>
              </a:extLst>
            </p:cNvPr>
            <p:cNvSpPr>
              <a:spLocks/>
            </p:cNvSpPr>
            <p:nvPr/>
          </p:nvSpPr>
          <p:spPr bwMode="auto">
            <a:xfrm>
              <a:off x="304" y="1147"/>
              <a:ext cx="36" cy="35"/>
            </a:xfrm>
            <a:custGeom>
              <a:avLst/>
              <a:gdLst>
                <a:gd name="T0" fmla="*/ 2 w 4"/>
                <a:gd name="T1" fmla="*/ 0 h 4"/>
                <a:gd name="T2" fmla="*/ 1 w 4"/>
                <a:gd name="T3" fmla="*/ 1 h 4"/>
                <a:gd name="T4" fmla="*/ 1 w 4"/>
                <a:gd name="T5" fmla="*/ 3 h 4"/>
                <a:gd name="T6" fmla="*/ 2 w 4"/>
                <a:gd name="T7" fmla="*/ 4 h 4"/>
                <a:gd name="T8" fmla="*/ 4 w 4"/>
                <a:gd name="T9" fmla="*/ 3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2"/>
                    <a:pt x="0" y="3"/>
                    <a:pt x="1" y="3"/>
                  </a:cubicBezTo>
                  <a:cubicBezTo>
                    <a:pt x="1" y="4"/>
                    <a:pt x="2" y="4"/>
                    <a:pt x="2" y="4"/>
                  </a:cubicBezTo>
                  <a:cubicBezTo>
                    <a:pt x="3" y="4"/>
                    <a:pt x="3" y="4"/>
                    <a:pt x="4" y="3"/>
                  </a:cubicBezTo>
                  <a:cubicBezTo>
                    <a:pt x="4" y="3"/>
                    <a:pt x="4" y="2"/>
                    <a:pt x="4"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151">
              <a:extLst>
                <a:ext uri="{FF2B5EF4-FFF2-40B4-BE49-F238E27FC236}">
                  <a16:creationId xmlns:a16="http://schemas.microsoft.com/office/drawing/2014/main" id="{0816EA42-03F3-4074-9FE1-1C6C1BA3E273}"/>
                </a:ext>
              </a:extLst>
            </p:cNvPr>
            <p:cNvSpPr>
              <a:spLocks/>
            </p:cNvSpPr>
            <p:nvPr/>
          </p:nvSpPr>
          <p:spPr bwMode="auto">
            <a:xfrm>
              <a:off x="384" y="1227"/>
              <a:ext cx="36" cy="35"/>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1" y="0"/>
                    <a:pt x="1" y="0"/>
                    <a:pt x="1" y="1"/>
                  </a:cubicBezTo>
                  <a:cubicBezTo>
                    <a:pt x="0" y="1"/>
                    <a:pt x="0" y="2"/>
                    <a:pt x="1" y="3"/>
                  </a:cubicBezTo>
                  <a:cubicBezTo>
                    <a:pt x="1" y="3"/>
                    <a:pt x="1" y="4"/>
                    <a:pt x="2" y="4"/>
                  </a:cubicBezTo>
                  <a:cubicBezTo>
                    <a:pt x="2" y="4"/>
                    <a:pt x="3" y="3"/>
                    <a:pt x="3" y="3"/>
                  </a:cubicBezTo>
                  <a:cubicBezTo>
                    <a:pt x="4" y="2"/>
                    <a:pt x="4" y="1"/>
                    <a:pt x="3" y="1"/>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152">
              <a:extLst>
                <a:ext uri="{FF2B5EF4-FFF2-40B4-BE49-F238E27FC236}">
                  <a16:creationId xmlns:a16="http://schemas.microsoft.com/office/drawing/2014/main" id="{70341F0A-918F-4BD2-A878-5D0A1FCA7D00}"/>
                </a:ext>
              </a:extLst>
            </p:cNvPr>
            <p:cNvSpPr>
              <a:spLocks/>
            </p:cNvSpPr>
            <p:nvPr/>
          </p:nvSpPr>
          <p:spPr bwMode="auto">
            <a:xfrm>
              <a:off x="464" y="1307"/>
              <a:ext cx="35" cy="26"/>
            </a:xfrm>
            <a:custGeom>
              <a:avLst/>
              <a:gdLst>
                <a:gd name="T0" fmla="*/ 2 w 4"/>
                <a:gd name="T1" fmla="*/ 0 h 3"/>
                <a:gd name="T2" fmla="*/ 0 w 4"/>
                <a:gd name="T3" fmla="*/ 0 h 3"/>
                <a:gd name="T4" fmla="*/ 0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0" y="0"/>
                  </a:cubicBezTo>
                  <a:cubicBezTo>
                    <a:pt x="0" y="1"/>
                    <a:pt x="0" y="2"/>
                    <a:pt x="0"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153">
              <a:extLst>
                <a:ext uri="{FF2B5EF4-FFF2-40B4-BE49-F238E27FC236}">
                  <a16:creationId xmlns:a16="http://schemas.microsoft.com/office/drawing/2014/main" id="{33D75500-60FC-4E29-9DC2-E44231033B52}"/>
                </a:ext>
              </a:extLst>
            </p:cNvPr>
            <p:cNvSpPr>
              <a:spLocks/>
            </p:cNvSpPr>
            <p:nvPr/>
          </p:nvSpPr>
          <p:spPr bwMode="auto">
            <a:xfrm>
              <a:off x="535" y="1378"/>
              <a:ext cx="35" cy="35"/>
            </a:xfrm>
            <a:custGeom>
              <a:avLst/>
              <a:gdLst>
                <a:gd name="T0" fmla="*/ 2 w 4"/>
                <a:gd name="T1" fmla="*/ 0 h 4"/>
                <a:gd name="T2" fmla="*/ 1 w 4"/>
                <a:gd name="T3" fmla="*/ 1 h 4"/>
                <a:gd name="T4" fmla="*/ 1 w 4"/>
                <a:gd name="T5" fmla="*/ 4 h 4"/>
                <a:gd name="T6" fmla="*/ 2 w 4"/>
                <a:gd name="T7" fmla="*/ 4 h 4"/>
                <a:gd name="T8" fmla="*/ 4 w 4"/>
                <a:gd name="T9" fmla="*/ 4 h 4"/>
                <a:gd name="T10" fmla="*/ 4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1"/>
                    <a:pt x="1" y="1"/>
                  </a:cubicBezTo>
                  <a:cubicBezTo>
                    <a:pt x="0" y="2"/>
                    <a:pt x="0" y="3"/>
                    <a:pt x="1" y="4"/>
                  </a:cubicBezTo>
                  <a:cubicBezTo>
                    <a:pt x="1" y="4"/>
                    <a:pt x="2" y="4"/>
                    <a:pt x="2" y="4"/>
                  </a:cubicBezTo>
                  <a:cubicBezTo>
                    <a:pt x="3" y="4"/>
                    <a:pt x="3" y="4"/>
                    <a:pt x="4" y="4"/>
                  </a:cubicBezTo>
                  <a:cubicBezTo>
                    <a:pt x="4" y="3"/>
                    <a:pt x="4" y="2"/>
                    <a:pt x="4" y="1"/>
                  </a:cubicBezTo>
                  <a:cubicBezTo>
                    <a:pt x="3" y="1"/>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154">
              <a:extLst>
                <a:ext uri="{FF2B5EF4-FFF2-40B4-BE49-F238E27FC236}">
                  <a16:creationId xmlns:a16="http://schemas.microsoft.com/office/drawing/2014/main" id="{93C7F4AF-F4EF-44C2-AAEB-03CD2696672B}"/>
                </a:ext>
              </a:extLst>
            </p:cNvPr>
            <p:cNvSpPr>
              <a:spLocks/>
            </p:cNvSpPr>
            <p:nvPr/>
          </p:nvSpPr>
          <p:spPr bwMode="auto">
            <a:xfrm>
              <a:off x="615" y="1458"/>
              <a:ext cx="35" cy="35"/>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3" y="4"/>
                    <a:pt x="3" y="4"/>
                    <a:pt x="3" y="3"/>
                  </a:cubicBezTo>
                  <a:cubicBezTo>
                    <a:pt x="4" y="3"/>
                    <a:pt x="4" y="1"/>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155">
              <a:extLst>
                <a:ext uri="{FF2B5EF4-FFF2-40B4-BE49-F238E27FC236}">
                  <a16:creationId xmlns:a16="http://schemas.microsoft.com/office/drawing/2014/main" id="{EC6C63C8-C7A9-4456-BDFF-5E5DEBC84456}"/>
                </a:ext>
              </a:extLst>
            </p:cNvPr>
            <p:cNvSpPr>
              <a:spLocks/>
            </p:cNvSpPr>
            <p:nvPr/>
          </p:nvSpPr>
          <p:spPr bwMode="auto">
            <a:xfrm>
              <a:off x="695" y="1538"/>
              <a:ext cx="35" cy="26"/>
            </a:xfrm>
            <a:custGeom>
              <a:avLst/>
              <a:gdLst>
                <a:gd name="T0" fmla="*/ 2 w 4"/>
                <a:gd name="T1" fmla="*/ 0 h 3"/>
                <a:gd name="T2" fmla="*/ 0 w 4"/>
                <a:gd name="T3" fmla="*/ 0 h 3"/>
                <a:gd name="T4" fmla="*/ 0 w 4"/>
                <a:gd name="T5" fmla="*/ 3 h 3"/>
                <a:gd name="T6" fmla="*/ 2 w 4"/>
                <a:gd name="T7" fmla="*/ 3 h 3"/>
                <a:gd name="T8" fmla="*/ 3 w 4"/>
                <a:gd name="T9" fmla="*/ 3 h 3"/>
                <a:gd name="T10" fmla="*/ 3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1" y="0"/>
                    <a:pt x="1" y="0"/>
                    <a:pt x="0" y="0"/>
                  </a:cubicBezTo>
                  <a:cubicBezTo>
                    <a:pt x="0" y="1"/>
                    <a:pt x="0" y="2"/>
                    <a:pt x="0" y="3"/>
                  </a:cubicBezTo>
                  <a:cubicBezTo>
                    <a:pt x="1" y="3"/>
                    <a:pt x="1" y="3"/>
                    <a:pt x="2" y="3"/>
                  </a:cubicBezTo>
                  <a:cubicBezTo>
                    <a:pt x="2" y="3"/>
                    <a:pt x="3" y="3"/>
                    <a:pt x="3" y="3"/>
                  </a:cubicBezTo>
                  <a:cubicBezTo>
                    <a:pt x="4" y="2"/>
                    <a:pt x="4" y="1"/>
                    <a:pt x="3" y="0"/>
                  </a:cubicBezTo>
                  <a:cubicBezTo>
                    <a:pt x="3" y="0"/>
                    <a:pt x="2"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156">
              <a:extLst>
                <a:ext uri="{FF2B5EF4-FFF2-40B4-BE49-F238E27FC236}">
                  <a16:creationId xmlns:a16="http://schemas.microsoft.com/office/drawing/2014/main" id="{93B2FE91-FFE6-4494-B3A8-766A1EC7564E}"/>
                </a:ext>
              </a:extLst>
            </p:cNvPr>
            <p:cNvSpPr>
              <a:spLocks/>
            </p:cNvSpPr>
            <p:nvPr/>
          </p:nvSpPr>
          <p:spPr bwMode="auto">
            <a:xfrm>
              <a:off x="766" y="1618"/>
              <a:ext cx="35" cy="26"/>
            </a:xfrm>
            <a:custGeom>
              <a:avLst/>
              <a:gdLst>
                <a:gd name="T0" fmla="*/ 2 w 4"/>
                <a:gd name="T1" fmla="*/ 0 h 3"/>
                <a:gd name="T2" fmla="*/ 1 w 4"/>
                <a:gd name="T3" fmla="*/ 0 h 3"/>
                <a:gd name="T4" fmla="*/ 1 w 4"/>
                <a:gd name="T5" fmla="*/ 3 h 3"/>
                <a:gd name="T6" fmla="*/ 2 w 4"/>
                <a:gd name="T7" fmla="*/ 3 h 3"/>
                <a:gd name="T8" fmla="*/ 4 w 4"/>
                <a:gd name="T9" fmla="*/ 3 h 3"/>
                <a:gd name="T10" fmla="*/ 4 w 4"/>
                <a:gd name="T11" fmla="*/ 0 h 3"/>
                <a:gd name="T12" fmla="*/ 2 w 4"/>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4" h="3">
                  <a:moveTo>
                    <a:pt x="2" y="0"/>
                  </a:moveTo>
                  <a:cubicBezTo>
                    <a:pt x="2" y="0"/>
                    <a:pt x="2" y="0"/>
                    <a:pt x="1" y="0"/>
                  </a:cubicBezTo>
                  <a:cubicBezTo>
                    <a:pt x="0" y="1"/>
                    <a:pt x="0" y="2"/>
                    <a:pt x="1" y="3"/>
                  </a:cubicBezTo>
                  <a:cubicBezTo>
                    <a:pt x="2" y="3"/>
                    <a:pt x="2" y="3"/>
                    <a:pt x="2" y="3"/>
                  </a:cubicBezTo>
                  <a:cubicBezTo>
                    <a:pt x="3" y="3"/>
                    <a:pt x="3" y="3"/>
                    <a:pt x="4" y="3"/>
                  </a:cubicBezTo>
                  <a:cubicBezTo>
                    <a:pt x="4" y="2"/>
                    <a:pt x="4" y="1"/>
                    <a:pt x="4" y="0"/>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157">
              <a:extLst>
                <a:ext uri="{FF2B5EF4-FFF2-40B4-BE49-F238E27FC236}">
                  <a16:creationId xmlns:a16="http://schemas.microsoft.com/office/drawing/2014/main" id="{4C401D29-C5D4-489F-AFDE-2EE1FCC19040}"/>
                </a:ext>
              </a:extLst>
            </p:cNvPr>
            <p:cNvSpPr>
              <a:spLocks/>
            </p:cNvSpPr>
            <p:nvPr/>
          </p:nvSpPr>
          <p:spPr bwMode="auto">
            <a:xfrm>
              <a:off x="846" y="1689"/>
              <a:ext cx="35" cy="35"/>
            </a:xfrm>
            <a:custGeom>
              <a:avLst/>
              <a:gdLst>
                <a:gd name="T0" fmla="*/ 2 w 4"/>
                <a:gd name="T1" fmla="*/ 0 h 4"/>
                <a:gd name="T2" fmla="*/ 1 w 4"/>
                <a:gd name="T3" fmla="*/ 1 h 4"/>
                <a:gd name="T4" fmla="*/ 1 w 4"/>
                <a:gd name="T5" fmla="*/ 3 h 4"/>
                <a:gd name="T6" fmla="*/ 2 w 4"/>
                <a:gd name="T7" fmla="*/ 4 h 4"/>
                <a:gd name="T8" fmla="*/ 3 w 4"/>
                <a:gd name="T9" fmla="*/ 3 h 4"/>
                <a:gd name="T10" fmla="*/ 3 w 4"/>
                <a:gd name="T11" fmla="*/ 1 h 4"/>
                <a:gd name="T12" fmla="*/ 2 w 4"/>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2" y="0"/>
                  </a:moveTo>
                  <a:cubicBezTo>
                    <a:pt x="2" y="0"/>
                    <a:pt x="1" y="0"/>
                    <a:pt x="1" y="1"/>
                  </a:cubicBezTo>
                  <a:cubicBezTo>
                    <a:pt x="0" y="1"/>
                    <a:pt x="0" y="3"/>
                    <a:pt x="1" y="3"/>
                  </a:cubicBezTo>
                  <a:cubicBezTo>
                    <a:pt x="1" y="4"/>
                    <a:pt x="2" y="4"/>
                    <a:pt x="2" y="4"/>
                  </a:cubicBezTo>
                  <a:cubicBezTo>
                    <a:pt x="3" y="4"/>
                    <a:pt x="3" y="4"/>
                    <a:pt x="3" y="3"/>
                  </a:cubicBezTo>
                  <a:cubicBezTo>
                    <a:pt x="4" y="3"/>
                    <a:pt x="4" y="1"/>
                    <a:pt x="3" y="1"/>
                  </a:cubicBezTo>
                  <a:cubicBezTo>
                    <a:pt x="3" y="0"/>
                    <a:pt x="3" y="0"/>
                    <a:pt x="2" y="0"/>
                  </a:cubicBezTo>
                </a:path>
              </a:pathLst>
            </a:custGeom>
            <a:solidFill>
              <a:srgbClr val="B8B2C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1" name="Group 160">
            <a:extLst>
              <a:ext uri="{FF2B5EF4-FFF2-40B4-BE49-F238E27FC236}">
                <a16:creationId xmlns:a16="http://schemas.microsoft.com/office/drawing/2014/main" id="{E91F3D52-5BDA-4219-94C5-DC2B1558B842}"/>
              </a:ext>
            </a:extLst>
          </p:cNvPr>
          <p:cNvGrpSpPr>
            <a:grpSpLocks noChangeAspect="1"/>
          </p:cNvGrpSpPr>
          <p:nvPr/>
        </p:nvGrpSpPr>
        <p:grpSpPr bwMode="auto">
          <a:xfrm>
            <a:off x="6850318" y="683280"/>
            <a:ext cx="415621" cy="415619"/>
            <a:chOff x="17" y="18"/>
            <a:chExt cx="131" cy="131"/>
          </a:xfrm>
          <a:solidFill>
            <a:srgbClr val="60C910"/>
          </a:solidFill>
        </p:grpSpPr>
        <p:sp>
          <p:nvSpPr>
            <p:cNvPr id="163" name="Line 161">
              <a:extLst>
                <a:ext uri="{FF2B5EF4-FFF2-40B4-BE49-F238E27FC236}">
                  <a16:creationId xmlns:a16="http://schemas.microsoft.com/office/drawing/2014/main" id="{892778C0-4239-448F-B7DA-ED6CDD29DDEF}"/>
                </a:ext>
              </a:extLst>
            </p:cNvPr>
            <p:cNvSpPr>
              <a:spLocks noChangeShapeType="1"/>
            </p:cNvSpPr>
            <p:nvPr/>
          </p:nvSpPr>
          <p:spPr bwMode="auto">
            <a:xfrm flipH="1" flipV="1">
              <a:off x="19" y="21"/>
              <a:ext cx="126" cy="126"/>
            </a:xfrm>
            <a:prstGeom prst="line">
              <a:avLst/>
            </a:prstGeom>
            <a:grpFill/>
            <a:ln w="47625" cap="rnd">
              <a:solidFill>
                <a:srgbClr val="94429A"/>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4" name="Line 162">
              <a:extLst>
                <a:ext uri="{FF2B5EF4-FFF2-40B4-BE49-F238E27FC236}">
                  <a16:creationId xmlns:a16="http://schemas.microsoft.com/office/drawing/2014/main" id="{2FC7F92E-F767-4554-A83D-715F05BDCFE9}"/>
                </a:ext>
              </a:extLst>
            </p:cNvPr>
            <p:cNvSpPr>
              <a:spLocks noChangeShapeType="1"/>
            </p:cNvSpPr>
            <p:nvPr/>
          </p:nvSpPr>
          <p:spPr bwMode="auto">
            <a:xfrm flipH="1">
              <a:off x="17" y="18"/>
              <a:ext cx="131" cy="131"/>
            </a:xfrm>
            <a:prstGeom prst="line">
              <a:avLst/>
            </a:prstGeom>
            <a:grpFill/>
            <a:ln w="47625" cap="rnd">
              <a:solidFill>
                <a:srgbClr val="94429A"/>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68" name="Freeform 166">
            <a:extLst>
              <a:ext uri="{FF2B5EF4-FFF2-40B4-BE49-F238E27FC236}">
                <a16:creationId xmlns:a16="http://schemas.microsoft.com/office/drawing/2014/main" id="{00F23B51-789A-454B-9262-12B68C17FE03}"/>
              </a:ext>
            </a:extLst>
          </p:cNvPr>
          <p:cNvSpPr>
            <a:spLocks/>
          </p:cNvSpPr>
          <p:nvPr/>
        </p:nvSpPr>
        <p:spPr bwMode="auto">
          <a:xfrm>
            <a:off x="15875" y="2281237"/>
            <a:ext cx="2254250" cy="3989155"/>
          </a:xfrm>
          <a:custGeom>
            <a:avLst/>
            <a:gdLst>
              <a:gd name="T0" fmla="*/ 0 w 1198"/>
              <a:gd name="T1" fmla="*/ 0 h 2120"/>
              <a:gd name="T2" fmla="*/ 1198 w 1198"/>
              <a:gd name="T3" fmla="*/ 1186 h 2120"/>
              <a:gd name="T4" fmla="*/ 254 w 1198"/>
              <a:gd name="T5" fmla="*/ 2120 h 2120"/>
              <a:gd name="T6" fmla="*/ 0 w 1198"/>
              <a:gd name="T7" fmla="*/ 2120 h 2120"/>
              <a:gd name="T8" fmla="*/ 0 w 1198"/>
              <a:gd name="T9" fmla="*/ 0 h 2120"/>
            </a:gdLst>
            <a:ahLst/>
            <a:cxnLst>
              <a:cxn ang="0">
                <a:pos x="T0" y="T1"/>
              </a:cxn>
              <a:cxn ang="0">
                <a:pos x="T2" y="T3"/>
              </a:cxn>
              <a:cxn ang="0">
                <a:pos x="T4" y="T5"/>
              </a:cxn>
              <a:cxn ang="0">
                <a:pos x="T6" y="T7"/>
              </a:cxn>
              <a:cxn ang="0">
                <a:pos x="T8" y="T9"/>
              </a:cxn>
            </a:cxnLst>
            <a:rect l="0" t="0" r="r" b="b"/>
            <a:pathLst>
              <a:path w="1198" h="2120">
                <a:moveTo>
                  <a:pt x="0" y="0"/>
                </a:moveTo>
                <a:lnTo>
                  <a:pt x="1198" y="1186"/>
                </a:lnTo>
                <a:lnTo>
                  <a:pt x="254" y="2120"/>
                </a:lnTo>
                <a:lnTo>
                  <a:pt x="0" y="2120"/>
                </a:lnTo>
                <a:lnTo>
                  <a:pt x="0" y="0"/>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70" name="Group 169">
            <a:extLst>
              <a:ext uri="{FF2B5EF4-FFF2-40B4-BE49-F238E27FC236}">
                <a16:creationId xmlns:a16="http://schemas.microsoft.com/office/drawing/2014/main" id="{1B83B924-737B-4B95-97B4-AC476D4F89C5}"/>
              </a:ext>
            </a:extLst>
          </p:cNvPr>
          <p:cNvGrpSpPr>
            <a:grpSpLocks noChangeAspect="1"/>
          </p:cNvGrpSpPr>
          <p:nvPr/>
        </p:nvGrpSpPr>
        <p:grpSpPr bwMode="auto">
          <a:xfrm>
            <a:off x="1247775" y="203201"/>
            <a:ext cx="1914525" cy="3098800"/>
            <a:chOff x="786" y="128"/>
            <a:chExt cx="1206" cy="1952"/>
          </a:xfrm>
        </p:grpSpPr>
        <p:sp>
          <p:nvSpPr>
            <p:cNvPr id="172" name="Freeform 170">
              <a:extLst>
                <a:ext uri="{FF2B5EF4-FFF2-40B4-BE49-F238E27FC236}">
                  <a16:creationId xmlns:a16="http://schemas.microsoft.com/office/drawing/2014/main" id="{702DA2F2-E7FE-4272-BFC6-EBB3EFEBB591}"/>
                </a:ext>
              </a:extLst>
            </p:cNvPr>
            <p:cNvSpPr>
              <a:spLocks/>
            </p:cNvSpPr>
            <p:nvPr/>
          </p:nvSpPr>
          <p:spPr bwMode="auto">
            <a:xfrm>
              <a:off x="786" y="1673"/>
              <a:ext cx="410" cy="407"/>
            </a:xfrm>
            <a:custGeom>
              <a:avLst/>
              <a:gdLst>
                <a:gd name="T0" fmla="*/ 0 w 410"/>
                <a:gd name="T1" fmla="*/ 107 h 407"/>
                <a:gd name="T2" fmla="*/ 410 w 410"/>
                <a:gd name="T3" fmla="*/ 0 h 407"/>
                <a:gd name="T4" fmla="*/ 302 w 410"/>
                <a:gd name="T5" fmla="*/ 407 h 407"/>
                <a:gd name="T6" fmla="*/ 0 w 410"/>
                <a:gd name="T7" fmla="*/ 107 h 407"/>
              </a:gdLst>
              <a:ahLst/>
              <a:cxnLst>
                <a:cxn ang="0">
                  <a:pos x="T0" y="T1"/>
                </a:cxn>
                <a:cxn ang="0">
                  <a:pos x="T2" y="T3"/>
                </a:cxn>
                <a:cxn ang="0">
                  <a:pos x="T4" y="T5"/>
                </a:cxn>
                <a:cxn ang="0">
                  <a:pos x="T6" y="T7"/>
                </a:cxn>
              </a:cxnLst>
              <a:rect l="0" t="0" r="r" b="b"/>
              <a:pathLst>
                <a:path w="410" h="407">
                  <a:moveTo>
                    <a:pt x="0" y="107"/>
                  </a:moveTo>
                  <a:lnTo>
                    <a:pt x="410" y="0"/>
                  </a:lnTo>
                  <a:lnTo>
                    <a:pt x="302" y="407"/>
                  </a:lnTo>
                  <a:lnTo>
                    <a:pt x="0" y="107"/>
                  </a:lnTo>
                  <a:close/>
                </a:path>
              </a:pathLst>
            </a:custGeom>
            <a:solidFill>
              <a:srgbClr val="F9C9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Oval 171">
              <a:extLst>
                <a:ext uri="{FF2B5EF4-FFF2-40B4-BE49-F238E27FC236}">
                  <a16:creationId xmlns:a16="http://schemas.microsoft.com/office/drawing/2014/main" id="{3928B197-9F10-4489-AF9B-C2F7805DAE64}"/>
                </a:ext>
              </a:extLst>
            </p:cNvPr>
            <p:cNvSpPr>
              <a:spLocks noChangeArrowheads="1"/>
            </p:cNvSpPr>
            <p:nvPr/>
          </p:nvSpPr>
          <p:spPr bwMode="auto">
            <a:xfrm>
              <a:off x="1149" y="128"/>
              <a:ext cx="843" cy="830"/>
            </a:xfrm>
            <a:prstGeom prst="ellipse">
              <a:avLst/>
            </a:prstGeom>
            <a:noFill/>
            <a:ln w="49213" cap="flat">
              <a:solidFill>
                <a:srgbClr val="F9C9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77" name="Oval 175">
            <a:extLst>
              <a:ext uri="{FF2B5EF4-FFF2-40B4-BE49-F238E27FC236}">
                <a16:creationId xmlns:a16="http://schemas.microsoft.com/office/drawing/2014/main" id="{5B62D755-DD0F-4221-AF48-FB8B1BCD3678}"/>
              </a:ext>
            </a:extLst>
          </p:cNvPr>
          <p:cNvSpPr>
            <a:spLocks noChangeArrowheads="1"/>
          </p:cNvSpPr>
          <p:nvPr/>
        </p:nvSpPr>
        <p:spPr bwMode="auto">
          <a:xfrm>
            <a:off x="10260013" y="3625851"/>
            <a:ext cx="407987" cy="407987"/>
          </a:xfrm>
          <a:prstGeom prst="ellipse">
            <a:avLst/>
          </a:pr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79" name="Group 178">
            <a:extLst>
              <a:ext uri="{FF2B5EF4-FFF2-40B4-BE49-F238E27FC236}">
                <a16:creationId xmlns:a16="http://schemas.microsoft.com/office/drawing/2014/main" id="{6B69DDF3-8F97-40B5-9F20-E05DD174B8F3}"/>
              </a:ext>
            </a:extLst>
          </p:cNvPr>
          <p:cNvGrpSpPr>
            <a:grpSpLocks noChangeAspect="1"/>
          </p:cNvGrpSpPr>
          <p:nvPr/>
        </p:nvGrpSpPr>
        <p:grpSpPr bwMode="auto">
          <a:xfrm>
            <a:off x="11675840" y="4234284"/>
            <a:ext cx="327025" cy="2536825"/>
            <a:chOff x="7144" y="2548"/>
            <a:chExt cx="206" cy="1598"/>
          </a:xfrm>
        </p:grpSpPr>
        <p:sp>
          <p:nvSpPr>
            <p:cNvPr id="181" name="Freeform 179">
              <a:extLst>
                <a:ext uri="{FF2B5EF4-FFF2-40B4-BE49-F238E27FC236}">
                  <a16:creationId xmlns:a16="http://schemas.microsoft.com/office/drawing/2014/main" id="{78DD6119-C49B-4533-A32B-D8540BC54112}"/>
                </a:ext>
              </a:extLst>
            </p:cNvPr>
            <p:cNvSpPr>
              <a:spLocks/>
            </p:cNvSpPr>
            <p:nvPr/>
          </p:nvSpPr>
          <p:spPr bwMode="auto">
            <a:xfrm>
              <a:off x="7144" y="2548"/>
              <a:ext cx="206" cy="220"/>
            </a:xfrm>
            <a:custGeom>
              <a:avLst/>
              <a:gdLst>
                <a:gd name="T0" fmla="*/ 206 w 206"/>
                <a:gd name="T1" fmla="*/ 220 h 220"/>
                <a:gd name="T2" fmla="*/ 0 w 206"/>
                <a:gd name="T3" fmla="*/ 110 h 220"/>
                <a:gd name="T4" fmla="*/ 206 w 206"/>
                <a:gd name="T5" fmla="*/ 0 h 220"/>
                <a:gd name="T6" fmla="*/ 206 w 206"/>
                <a:gd name="T7" fmla="*/ 220 h 220"/>
              </a:gdLst>
              <a:ahLst/>
              <a:cxnLst>
                <a:cxn ang="0">
                  <a:pos x="T0" y="T1"/>
                </a:cxn>
                <a:cxn ang="0">
                  <a:pos x="T2" y="T3"/>
                </a:cxn>
                <a:cxn ang="0">
                  <a:pos x="T4" y="T5"/>
                </a:cxn>
                <a:cxn ang="0">
                  <a:pos x="T6" y="T7"/>
                </a:cxn>
              </a:cxnLst>
              <a:rect l="0" t="0" r="r" b="b"/>
              <a:pathLst>
                <a:path w="206" h="220">
                  <a:moveTo>
                    <a:pt x="206" y="220"/>
                  </a:moveTo>
                  <a:lnTo>
                    <a:pt x="0" y="110"/>
                  </a:lnTo>
                  <a:lnTo>
                    <a:pt x="206" y="0"/>
                  </a:lnTo>
                  <a:lnTo>
                    <a:pt x="206" y="220"/>
                  </a:lnTo>
                  <a:close/>
                </a:path>
              </a:pathLst>
            </a:custGeom>
            <a:solidFill>
              <a:srgbClr val="F9C9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180">
              <a:extLst>
                <a:ext uri="{FF2B5EF4-FFF2-40B4-BE49-F238E27FC236}">
                  <a16:creationId xmlns:a16="http://schemas.microsoft.com/office/drawing/2014/main" id="{F9D93E16-14A0-4C16-B0F9-2CABEF344EEE}"/>
                </a:ext>
              </a:extLst>
            </p:cNvPr>
            <p:cNvSpPr>
              <a:spLocks/>
            </p:cNvSpPr>
            <p:nvPr/>
          </p:nvSpPr>
          <p:spPr bwMode="auto">
            <a:xfrm>
              <a:off x="7144" y="2858"/>
              <a:ext cx="206" cy="214"/>
            </a:xfrm>
            <a:custGeom>
              <a:avLst/>
              <a:gdLst>
                <a:gd name="T0" fmla="*/ 206 w 206"/>
                <a:gd name="T1" fmla="*/ 214 h 214"/>
                <a:gd name="T2" fmla="*/ 0 w 206"/>
                <a:gd name="T3" fmla="*/ 104 h 214"/>
                <a:gd name="T4" fmla="*/ 206 w 206"/>
                <a:gd name="T5" fmla="*/ 0 h 214"/>
                <a:gd name="T6" fmla="*/ 206 w 206"/>
                <a:gd name="T7" fmla="*/ 214 h 214"/>
              </a:gdLst>
              <a:ahLst/>
              <a:cxnLst>
                <a:cxn ang="0">
                  <a:pos x="T0" y="T1"/>
                </a:cxn>
                <a:cxn ang="0">
                  <a:pos x="T2" y="T3"/>
                </a:cxn>
                <a:cxn ang="0">
                  <a:pos x="T4" y="T5"/>
                </a:cxn>
                <a:cxn ang="0">
                  <a:pos x="T6" y="T7"/>
                </a:cxn>
              </a:cxnLst>
              <a:rect l="0" t="0" r="r" b="b"/>
              <a:pathLst>
                <a:path w="206" h="214">
                  <a:moveTo>
                    <a:pt x="206" y="214"/>
                  </a:moveTo>
                  <a:lnTo>
                    <a:pt x="0" y="104"/>
                  </a:lnTo>
                  <a:lnTo>
                    <a:pt x="206" y="0"/>
                  </a:lnTo>
                  <a:lnTo>
                    <a:pt x="206" y="214"/>
                  </a:lnTo>
                  <a:close/>
                </a:path>
              </a:pathLst>
            </a:custGeom>
            <a:solidFill>
              <a:srgbClr val="F9C9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181">
              <a:extLst>
                <a:ext uri="{FF2B5EF4-FFF2-40B4-BE49-F238E27FC236}">
                  <a16:creationId xmlns:a16="http://schemas.microsoft.com/office/drawing/2014/main" id="{590336D7-B6CD-454C-BBEB-CC5F72EA5DE9}"/>
                </a:ext>
              </a:extLst>
            </p:cNvPr>
            <p:cNvSpPr>
              <a:spLocks/>
            </p:cNvSpPr>
            <p:nvPr/>
          </p:nvSpPr>
          <p:spPr bwMode="auto">
            <a:xfrm>
              <a:off x="7144" y="3162"/>
              <a:ext cx="206" cy="214"/>
            </a:xfrm>
            <a:custGeom>
              <a:avLst/>
              <a:gdLst>
                <a:gd name="T0" fmla="*/ 206 w 206"/>
                <a:gd name="T1" fmla="*/ 214 h 214"/>
                <a:gd name="T2" fmla="*/ 0 w 206"/>
                <a:gd name="T3" fmla="*/ 110 h 214"/>
                <a:gd name="T4" fmla="*/ 206 w 206"/>
                <a:gd name="T5" fmla="*/ 0 h 214"/>
                <a:gd name="T6" fmla="*/ 206 w 206"/>
                <a:gd name="T7" fmla="*/ 214 h 214"/>
              </a:gdLst>
              <a:ahLst/>
              <a:cxnLst>
                <a:cxn ang="0">
                  <a:pos x="T0" y="T1"/>
                </a:cxn>
                <a:cxn ang="0">
                  <a:pos x="T2" y="T3"/>
                </a:cxn>
                <a:cxn ang="0">
                  <a:pos x="T4" y="T5"/>
                </a:cxn>
                <a:cxn ang="0">
                  <a:pos x="T6" y="T7"/>
                </a:cxn>
              </a:cxnLst>
              <a:rect l="0" t="0" r="r" b="b"/>
              <a:pathLst>
                <a:path w="206" h="214">
                  <a:moveTo>
                    <a:pt x="206" y="214"/>
                  </a:moveTo>
                  <a:lnTo>
                    <a:pt x="0" y="110"/>
                  </a:lnTo>
                  <a:lnTo>
                    <a:pt x="206" y="0"/>
                  </a:lnTo>
                  <a:lnTo>
                    <a:pt x="206" y="214"/>
                  </a:lnTo>
                  <a:close/>
                </a:path>
              </a:pathLst>
            </a:custGeom>
            <a:solidFill>
              <a:srgbClr val="F9C9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182">
              <a:extLst>
                <a:ext uri="{FF2B5EF4-FFF2-40B4-BE49-F238E27FC236}">
                  <a16:creationId xmlns:a16="http://schemas.microsoft.com/office/drawing/2014/main" id="{384F57C3-053C-4CE5-8B6E-BE4D34C62D03}"/>
                </a:ext>
              </a:extLst>
            </p:cNvPr>
            <p:cNvSpPr>
              <a:spLocks/>
            </p:cNvSpPr>
            <p:nvPr/>
          </p:nvSpPr>
          <p:spPr bwMode="auto">
            <a:xfrm>
              <a:off x="7144" y="3473"/>
              <a:ext cx="206" cy="213"/>
            </a:xfrm>
            <a:custGeom>
              <a:avLst/>
              <a:gdLst>
                <a:gd name="T0" fmla="*/ 206 w 206"/>
                <a:gd name="T1" fmla="*/ 213 h 213"/>
                <a:gd name="T2" fmla="*/ 0 w 206"/>
                <a:gd name="T3" fmla="*/ 103 h 213"/>
                <a:gd name="T4" fmla="*/ 206 w 206"/>
                <a:gd name="T5" fmla="*/ 0 h 213"/>
                <a:gd name="T6" fmla="*/ 206 w 206"/>
                <a:gd name="T7" fmla="*/ 213 h 213"/>
              </a:gdLst>
              <a:ahLst/>
              <a:cxnLst>
                <a:cxn ang="0">
                  <a:pos x="T0" y="T1"/>
                </a:cxn>
                <a:cxn ang="0">
                  <a:pos x="T2" y="T3"/>
                </a:cxn>
                <a:cxn ang="0">
                  <a:pos x="T4" y="T5"/>
                </a:cxn>
                <a:cxn ang="0">
                  <a:pos x="T6" y="T7"/>
                </a:cxn>
              </a:cxnLst>
              <a:rect l="0" t="0" r="r" b="b"/>
              <a:pathLst>
                <a:path w="206" h="213">
                  <a:moveTo>
                    <a:pt x="206" y="213"/>
                  </a:moveTo>
                  <a:lnTo>
                    <a:pt x="0" y="103"/>
                  </a:lnTo>
                  <a:lnTo>
                    <a:pt x="206" y="0"/>
                  </a:lnTo>
                  <a:lnTo>
                    <a:pt x="206" y="213"/>
                  </a:lnTo>
                  <a:close/>
                </a:path>
              </a:pathLst>
            </a:custGeom>
            <a:solidFill>
              <a:srgbClr val="F9C9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183">
              <a:extLst>
                <a:ext uri="{FF2B5EF4-FFF2-40B4-BE49-F238E27FC236}">
                  <a16:creationId xmlns:a16="http://schemas.microsoft.com/office/drawing/2014/main" id="{C783D427-6292-438A-ADB5-D2214B5207BE}"/>
                </a:ext>
              </a:extLst>
            </p:cNvPr>
            <p:cNvSpPr>
              <a:spLocks/>
            </p:cNvSpPr>
            <p:nvPr/>
          </p:nvSpPr>
          <p:spPr bwMode="auto">
            <a:xfrm>
              <a:off x="7144" y="3777"/>
              <a:ext cx="206" cy="213"/>
            </a:xfrm>
            <a:custGeom>
              <a:avLst/>
              <a:gdLst>
                <a:gd name="T0" fmla="*/ 206 w 206"/>
                <a:gd name="T1" fmla="*/ 213 h 213"/>
                <a:gd name="T2" fmla="*/ 0 w 206"/>
                <a:gd name="T3" fmla="*/ 103 h 213"/>
                <a:gd name="T4" fmla="*/ 206 w 206"/>
                <a:gd name="T5" fmla="*/ 0 h 213"/>
                <a:gd name="T6" fmla="*/ 206 w 206"/>
                <a:gd name="T7" fmla="*/ 213 h 213"/>
              </a:gdLst>
              <a:ahLst/>
              <a:cxnLst>
                <a:cxn ang="0">
                  <a:pos x="T0" y="T1"/>
                </a:cxn>
                <a:cxn ang="0">
                  <a:pos x="T2" y="T3"/>
                </a:cxn>
                <a:cxn ang="0">
                  <a:pos x="T4" y="T5"/>
                </a:cxn>
                <a:cxn ang="0">
                  <a:pos x="T6" y="T7"/>
                </a:cxn>
              </a:cxnLst>
              <a:rect l="0" t="0" r="r" b="b"/>
              <a:pathLst>
                <a:path w="206" h="213">
                  <a:moveTo>
                    <a:pt x="206" y="213"/>
                  </a:moveTo>
                  <a:lnTo>
                    <a:pt x="0" y="103"/>
                  </a:lnTo>
                  <a:lnTo>
                    <a:pt x="206" y="0"/>
                  </a:lnTo>
                  <a:lnTo>
                    <a:pt x="206" y="213"/>
                  </a:lnTo>
                  <a:close/>
                </a:path>
              </a:pathLst>
            </a:custGeom>
            <a:solidFill>
              <a:srgbClr val="F9C9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184">
              <a:extLst>
                <a:ext uri="{FF2B5EF4-FFF2-40B4-BE49-F238E27FC236}">
                  <a16:creationId xmlns:a16="http://schemas.microsoft.com/office/drawing/2014/main" id="{CCE2DDD0-B695-48AA-86C9-931D3D355AAD}"/>
                </a:ext>
              </a:extLst>
            </p:cNvPr>
            <p:cNvSpPr>
              <a:spLocks/>
            </p:cNvSpPr>
            <p:nvPr/>
          </p:nvSpPr>
          <p:spPr bwMode="auto">
            <a:xfrm>
              <a:off x="7144" y="3926"/>
              <a:ext cx="206" cy="220"/>
            </a:xfrm>
            <a:custGeom>
              <a:avLst/>
              <a:gdLst>
                <a:gd name="T0" fmla="*/ 0 w 206"/>
                <a:gd name="T1" fmla="*/ 0 h 220"/>
                <a:gd name="T2" fmla="*/ 206 w 206"/>
                <a:gd name="T3" fmla="*/ 110 h 220"/>
                <a:gd name="T4" fmla="*/ 0 w 206"/>
                <a:gd name="T5" fmla="*/ 220 h 220"/>
                <a:gd name="T6" fmla="*/ 0 w 206"/>
                <a:gd name="T7" fmla="*/ 0 h 220"/>
              </a:gdLst>
              <a:ahLst/>
              <a:cxnLst>
                <a:cxn ang="0">
                  <a:pos x="T0" y="T1"/>
                </a:cxn>
                <a:cxn ang="0">
                  <a:pos x="T2" y="T3"/>
                </a:cxn>
                <a:cxn ang="0">
                  <a:pos x="T4" y="T5"/>
                </a:cxn>
                <a:cxn ang="0">
                  <a:pos x="T6" y="T7"/>
                </a:cxn>
              </a:cxnLst>
              <a:rect l="0" t="0" r="r" b="b"/>
              <a:pathLst>
                <a:path w="206" h="220">
                  <a:moveTo>
                    <a:pt x="0" y="0"/>
                  </a:moveTo>
                  <a:lnTo>
                    <a:pt x="206" y="110"/>
                  </a:lnTo>
                  <a:lnTo>
                    <a:pt x="0" y="220"/>
                  </a:lnTo>
                  <a:lnTo>
                    <a:pt x="0" y="0"/>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185">
              <a:extLst>
                <a:ext uri="{FF2B5EF4-FFF2-40B4-BE49-F238E27FC236}">
                  <a16:creationId xmlns:a16="http://schemas.microsoft.com/office/drawing/2014/main" id="{8EBA6C36-BD00-4755-9D44-01AC9D292939}"/>
                </a:ext>
              </a:extLst>
            </p:cNvPr>
            <p:cNvSpPr>
              <a:spLocks/>
            </p:cNvSpPr>
            <p:nvPr/>
          </p:nvSpPr>
          <p:spPr bwMode="auto">
            <a:xfrm>
              <a:off x="7144" y="3622"/>
              <a:ext cx="206" cy="213"/>
            </a:xfrm>
            <a:custGeom>
              <a:avLst/>
              <a:gdLst>
                <a:gd name="T0" fmla="*/ 0 w 206"/>
                <a:gd name="T1" fmla="*/ 0 h 213"/>
                <a:gd name="T2" fmla="*/ 206 w 206"/>
                <a:gd name="T3" fmla="*/ 110 h 213"/>
                <a:gd name="T4" fmla="*/ 0 w 206"/>
                <a:gd name="T5" fmla="*/ 213 h 213"/>
                <a:gd name="T6" fmla="*/ 0 w 206"/>
                <a:gd name="T7" fmla="*/ 0 h 213"/>
              </a:gdLst>
              <a:ahLst/>
              <a:cxnLst>
                <a:cxn ang="0">
                  <a:pos x="T0" y="T1"/>
                </a:cxn>
                <a:cxn ang="0">
                  <a:pos x="T2" y="T3"/>
                </a:cxn>
                <a:cxn ang="0">
                  <a:pos x="T4" y="T5"/>
                </a:cxn>
                <a:cxn ang="0">
                  <a:pos x="T6" y="T7"/>
                </a:cxn>
              </a:cxnLst>
              <a:rect l="0" t="0" r="r" b="b"/>
              <a:pathLst>
                <a:path w="206" h="213">
                  <a:moveTo>
                    <a:pt x="0" y="0"/>
                  </a:moveTo>
                  <a:lnTo>
                    <a:pt x="206" y="110"/>
                  </a:lnTo>
                  <a:lnTo>
                    <a:pt x="0" y="213"/>
                  </a:lnTo>
                  <a:lnTo>
                    <a:pt x="0" y="0"/>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186">
              <a:extLst>
                <a:ext uri="{FF2B5EF4-FFF2-40B4-BE49-F238E27FC236}">
                  <a16:creationId xmlns:a16="http://schemas.microsoft.com/office/drawing/2014/main" id="{F8898FA8-AED6-40B3-8D19-A2EDE5681115}"/>
                </a:ext>
              </a:extLst>
            </p:cNvPr>
            <p:cNvSpPr>
              <a:spLocks/>
            </p:cNvSpPr>
            <p:nvPr/>
          </p:nvSpPr>
          <p:spPr bwMode="auto">
            <a:xfrm>
              <a:off x="7144" y="3317"/>
              <a:ext cx="206" cy="214"/>
            </a:xfrm>
            <a:custGeom>
              <a:avLst/>
              <a:gdLst>
                <a:gd name="T0" fmla="*/ 0 w 206"/>
                <a:gd name="T1" fmla="*/ 0 h 214"/>
                <a:gd name="T2" fmla="*/ 206 w 206"/>
                <a:gd name="T3" fmla="*/ 104 h 214"/>
                <a:gd name="T4" fmla="*/ 0 w 206"/>
                <a:gd name="T5" fmla="*/ 214 h 214"/>
                <a:gd name="T6" fmla="*/ 0 w 206"/>
                <a:gd name="T7" fmla="*/ 0 h 214"/>
              </a:gdLst>
              <a:ahLst/>
              <a:cxnLst>
                <a:cxn ang="0">
                  <a:pos x="T0" y="T1"/>
                </a:cxn>
                <a:cxn ang="0">
                  <a:pos x="T2" y="T3"/>
                </a:cxn>
                <a:cxn ang="0">
                  <a:pos x="T4" y="T5"/>
                </a:cxn>
                <a:cxn ang="0">
                  <a:pos x="T6" y="T7"/>
                </a:cxn>
              </a:cxnLst>
              <a:rect l="0" t="0" r="r" b="b"/>
              <a:pathLst>
                <a:path w="206" h="214">
                  <a:moveTo>
                    <a:pt x="0" y="0"/>
                  </a:moveTo>
                  <a:lnTo>
                    <a:pt x="206" y="104"/>
                  </a:lnTo>
                  <a:lnTo>
                    <a:pt x="0" y="214"/>
                  </a:lnTo>
                  <a:lnTo>
                    <a:pt x="0" y="0"/>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187">
              <a:extLst>
                <a:ext uri="{FF2B5EF4-FFF2-40B4-BE49-F238E27FC236}">
                  <a16:creationId xmlns:a16="http://schemas.microsoft.com/office/drawing/2014/main" id="{5965F751-EC8B-4E35-B2E5-F83C5B5FE1B4}"/>
                </a:ext>
              </a:extLst>
            </p:cNvPr>
            <p:cNvSpPr>
              <a:spLocks/>
            </p:cNvSpPr>
            <p:nvPr/>
          </p:nvSpPr>
          <p:spPr bwMode="auto">
            <a:xfrm>
              <a:off x="7144" y="3007"/>
              <a:ext cx="206" cy="213"/>
            </a:xfrm>
            <a:custGeom>
              <a:avLst/>
              <a:gdLst>
                <a:gd name="T0" fmla="*/ 0 w 206"/>
                <a:gd name="T1" fmla="*/ 0 h 213"/>
                <a:gd name="T2" fmla="*/ 206 w 206"/>
                <a:gd name="T3" fmla="*/ 110 h 213"/>
                <a:gd name="T4" fmla="*/ 0 w 206"/>
                <a:gd name="T5" fmla="*/ 213 h 213"/>
                <a:gd name="T6" fmla="*/ 0 w 206"/>
                <a:gd name="T7" fmla="*/ 0 h 213"/>
              </a:gdLst>
              <a:ahLst/>
              <a:cxnLst>
                <a:cxn ang="0">
                  <a:pos x="T0" y="T1"/>
                </a:cxn>
                <a:cxn ang="0">
                  <a:pos x="T2" y="T3"/>
                </a:cxn>
                <a:cxn ang="0">
                  <a:pos x="T4" y="T5"/>
                </a:cxn>
                <a:cxn ang="0">
                  <a:pos x="T6" y="T7"/>
                </a:cxn>
              </a:cxnLst>
              <a:rect l="0" t="0" r="r" b="b"/>
              <a:pathLst>
                <a:path w="206" h="213">
                  <a:moveTo>
                    <a:pt x="0" y="0"/>
                  </a:moveTo>
                  <a:lnTo>
                    <a:pt x="206" y="110"/>
                  </a:lnTo>
                  <a:lnTo>
                    <a:pt x="0" y="213"/>
                  </a:lnTo>
                  <a:lnTo>
                    <a:pt x="0" y="0"/>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188">
              <a:extLst>
                <a:ext uri="{FF2B5EF4-FFF2-40B4-BE49-F238E27FC236}">
                  <a16:creationId xmlns:a16="http://schemas.microsoft.com/office/drawing/2014/main" id="{03406DE9-E303-4876-A2B4-55C36A9935A6}"/>
                </a:ext>
              </a:extLst>
            </p:cNvPr>
            <p:cNvSpPr>
              <a:spLocks/>
            </p:cNvSpPr>
            <p:nvPr/>
          </p:nvSpPr>
          <p:spPr bwMode="auto">
            <a:xfrm>
              <a:off x="7144" y="2703"/>
              <a:ext cx="206" cy="213"/>
            </a:xfrm>
            <a:custGeom>
              <a:avLst/>
              <a:gdLst>
                <a:gd name="T0" fmla="*/ 0 w 206"/>
                <a:gd name="T1" fmla="*/ 0 h 213"/>
                <a:gd name="T2" fmla="*/ 206 w 206"/>
                <a:gd name="T3" fmla="*/ 110 h 213"/>
                <a:gd name="T4" fmla="*/ 0 w 206"/>
                <a:gd name="T5" fmla="*/ 213 h 213"/>
                <a:gd name="T6" fmla="*/ 0 w 206"/>
                <a:gd name="T7" fmla="*/ 0 h 213"/>
              </a:gdLst>
              <a:ahLst/>
              <a:cxnLst>
                <a:cxn ang="0">
                  <a:pos x="T0" y="T1"/>
                </a:cxn>
                <a:cxn ang="0">
                  <a:pos x="T2" y="T3"/>
                </a:cxn>
                <a:cxn ang="0">
                  <a:pos x="T4" y="T5"/>
                </a:cxn>
                <a:cxn ang="0">
                  <a:pos x="T6" y="T7"/>
                </a:cxn>
              </a:cxnLst>
              <a:rect l="0" t="0" r="r" b="b"/>
              <a:pathLst>
                <a:path w="206" h="213">
                  <a:moveTo>
                    <a:pt x="0" y="0"/>
                  </a:moveTo>
                  <a:lnTo>
                    <a:pt x="206" y="110"/>
                  </a:lnTo>
                  <a:lnTo>
                    <a:pt x="0" y="213"/>
                  </a:lnTo>
                  <a:lnTo>
                    <a:pt x="0" y="0"/>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92" name="Group 191">
            <a:extLst>
              <a:ext uri="{FF2B5EF4-FFF2-40B4-BE49-F238E27FC236}">
                <a16:creationId xmlns:a16="http://schemas.microsoft.com/office/drawing/2014/main" id="{14B595E3-AC87-49DF-94FA-511C5C09B507}"/>
              </a:ext>
            </a:extLst>
          </p:cNvPr>
          <p:cNvGrpSpPr>
            <a:grpSpLocks noChangeAspect="1"/>
          </p:cNvGrpSpPr>
          <p:nvPr/>
        </p:nvGrpSpPr>
        <p:grpSpPr bwMode="auto">
          <a:xfrm>
            <a:off x="574676" y="3979862"/>
            <a:ext cx="5346700" cy="2732088"/>
            <a:chOff x="362" y="2507"/>
            <a:chExt cx="3368" cy="1721"/>
          </a:xfrm>
        </p:grpSpPr>
        <p:sp>
          <p:nvSpPr>
            <p:cNvPr id="194" name="Freeform 192">
              <a:extLst>
                <a:ext uri="{FF2B5EF4-FFF2-40B4-BE49-F238E27FC236}">
                  <a16:creationId xmlns:a16="http://schemas.microsoft.com/office/drawing/2014/main" id="{05ED3852-D06C-4653-A0BE-22B540F50AB5}"/>
                </a:ext>
              </a:extLst>
            </p:cNvPr>
            <p:cNvSpPr>
              <a:spLocks/>
            </p:cNvSpPr>
            <p:nvPr/>
          </p:nvSpPr>
          <p:spPr bwMode="auto">
            <a:xfrm>
              <a:off x="2006" y="2507"/>
              <a:ext cx="73" cy="61"/>
            </a:xfrm>
            <a:custGeom>
              <a:avLst/>
              <a:gdLst>
                <a:gd name="T0" fmla="*/ 6 w 11"/>
                <a:gd name="T1" fmla="*/ 0 h 9"/>
                <a:gd name="T2" fmla="*/ 2 w 11"/>
                <a:gd name="T3" fmla="*/ 1 h 9"/>
                <a:gd name="T4" fmla="*/ 2 w 11"/>
                <a:gd name="T5" fmla="*/ 8 h 9"/>
                <a:gd name="T6" fmla="*/ 6 w 11"/>
                <a:gd name="T7" fmla="*/ 9 h 9"/>
                <a:gd name="T8" fmla="*/ 9 w 11"/>
                <a:gd name="T9" fmla="*/ 8 h 9"/>
                <a:gd name="T10" fmla="*/ 9 w 11"/>
                <a:gd name="T11" fmla="*/ 1 h 9"/>
                <a:gd name="T12" fmla="*/ 6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6" y="0"/>
                  </a:moveTo>
                  <a:cubicBezTo>
                    <a:pt x="4" y="0"/>
                    <a:pt x="3" y="0"/>
                    <a:pt x="2" y="1"/>
                  </a:cubicBezTo>
                  <a:cubicBezTo>
                    <a:pt x="0" y="3"/>
                    <a:pt x="0" y="6"/>
                    <a:pt x="2" y="8"/>
                  </a:cubicBezTo>
                  <a:cubicBezTo>
                    <a:pt x="3" y="9"/>
                    <a:pt x="4" y="9"/>
                    <a:pt x="6" y="9"/>
                  </a:cubicBezTo>
                  <a:cubicBezTo>
                    <a:pt x="7" y="9"/>
                    <a:pt x="8" y="9"/>
                    <a:pt x="9" y="8"/>
                  </a:cubicBezTo>
                  <a:cubicBezTo>
                    <a:pt x="11" y="6"/>
                    <a:pt x="11" y="3"/>
                    <a:pt x="9" y="1"/>
                  </a:cubicBezTo>
                  <a:cubicBezTo>
                    <a:pt x="8" y="0"/>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193">
              <a:extLst>
                <a:ext uri="{FF2B5EF4-FFF2-40B4-BE49-F238E27FC236}">
                  <a16:creationId xmlns:a16="http://schemas.microsoft.com/office/drawing/2014/main" id="{C64FC986-6AD2-4C05-88B4-14014DF8C71F}"/>
                </a:ext>
              </a:extLst>
            </p:cNvPr>
            <p:cNvSpPr>
              <a:spLocks/>
            </p:cNvSpPr>
            <p:nvPr/>
          </p:nvSpPr>
          <p:spPr bwMode="auto">
            <a:xfrm>
              <a:off x="2159" y="2655"/>
              <a:ext cx="67" cy="67"/>
            </a:xfrm>
            <a:custGeom>
              <a:avLst/>
              <a:gdLst>
                <a:gd name="T0" fmla="*/ 5 w 10"/>
                <a:gd name="T1" fmla="*/ 0 h 10"/>
                <a:gd name="T2" fmla="*/ 2 w 10"/>
                <a:gd name="T3" fmla="*/ 2 h 10"/>
                <a:gd name="T4" fmla="*/ 2 w 10"/>
                <a:gd name="T5" fmla="*/ 9 h 10"/>
                <a:gd name="T6" fmla="*/ 5 w 10"/>
                <a:gd name="T7" fmla="*/ 10 h 10"/>
                <a:gd name="T8" fmla="*/ 9 w 10"/>
                <a:gd name="T9" fmla="*/ 9 h 10"/>
                <a:gd name="T10" fmla="*/ 9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3" y="1"/>
                    <a:pt x="2" y="2"/>
                  </a:cubicBezTo>
                  <a:cubicBezTo>
                    <a:pt x="0" y="4"/>
                    <a:pt x="0" y="7"/>
                    <a:pt x="2" y="9"/>
                  </a:cubicBezTo>
                  <a:cubicBezTo>
                    <a:pt x="3" y="10"/>
                    <a:pt x="4" y="10"/>
                    <a:pt x="5" y="10"/>
                  </a:cubicBezTo>
                  <a:cubicBezTo>
                    <a:pt x="6" y="10"/>
                    <a:pt x="8" y="10"/>
                    <a:pt x="9" y="9"/>
                  </a:cubicBezTo>
                  <a:cubicBezTo>
                    <a:pt x="10" y="7"/>
                    <a:pt x="10" y="4"/>
                    <a:pt x="9" y="2"/>
                  </a:cubicBezTo>
                  <a:cubicBezTo>
                    <a:pt x="8"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194">
              <a:extLst>
                <a:ext uri="{FF2B5EF4-FFF2-40B4-BE49-F238E27FC236}">
                  <a16:creationId xmlns:a16="http://schemas.microsoft.com/office/drawing/2014/main" id="{9A543DDC-EB94-43E6-AE91-2789276CC8C4}"/>
                </a:ext>
              </a:extLst>
            </p:cNvPr>
            <p:cNvSpPr>
              <a:spLocks/>
            </p:cNvSpPr>
            <p:nvPr/>
          </p:nvSpPr>
          <p:spPr bwMode="auto">
            <a:xfrm>
              <a:off x="2312" y="2809"/>
              <a:ext cx="67" cy="67"/>
            </a:xfrm>
            <a:custGeom>
              <a:avLst/>
              <a:gdLst>
                <a:gd name="T0" fmla="*/ 5 w 10"/>
                <a:gd name="T1" fmla="*/ 0 h 10"/>
                <a:gd name="T2" fmla="*/ 1 w 10"/>
                <a:gd name="T3" fmla="*/ 1 h 10"/>
                <a:gd name="T4" fmla="*/ 1 w 10"/>
                <a:gd name="T5" fmla="*/ 8 h 10"/>
                <a:gd name="T6" fmla="*/ 5 w 10"/>
                <a:gd name="T7" fmla="*/ 10 h 10"/>
                <a:gd name="T8" fmla="*/ 8 w 10"/>
                <a:gd name="T9" fmla="*/ 8 h 10"/>
                <a:gd name="T10" fmla="*/ 8 w 10"/>
                <a:gd name="T11" fmla="*/ 1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0"/>
                    <a:pt x="1" y="1"/>
                  </a:cubicBezTo>
                  <a:cubicBezTo>
                    <a:pt x="0" y="3"/>
                    <a:pt x="0" y="6"/>
                    <a:pt x="1" y="8"/>
                  </a:cubicBezTo>
                  <a:cubicBezTo>
                    <a:pt x="2" y="9"/>
                    <a:pt x="4" y="10"/>
                    <a:pt x="5" y="10"/>
                  </a:cubicBezTo>
                  <a:cubicBezTo>
                    <a:pt x="6" y="10"/>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195">
              <a:extLst>
                <a:ext uri="{FF2B5EF4-FFF2-40B4-BE49-F238E27FC236}">
                  <a16:creationId xmlns:a16="http://schemas.microsoft.com/office/drawing/2014/main" id="{A2F08012-2C18-4072-8ED5-0C0721B98691}"/>
                </a:ext>
              </a:extLst>
            </p:cNvPr>
            <p:cNvSpPr>
              <a:spLocks/>
            </p:cNvSpPr>
            <p:nvPr/>
          </p:nvSpPr>
          <p:spPr bwMode="auto">
            <a:xfrm>
              <a:off x="2458" y="2963"/>
              <a:ext cx="74" cy="60"/>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196">
              <a:extLst>
                <a:ext uri="{FF2B5EF4-FFF2-40B4-BE49-F238E27FC236}">
                  <a16:creationId xmlns:a16="http://schemas.microsoft.com/office/drawing/2014/main" id="{99FAA5B4-5F8C-470E-BB51-4BD8D0BE57D9}"/>
                </a:ext>
              </a:extLst>
            </p:cNvPr>
            <p:cNvSpPr>
              <a:spLocks/>
            </p:cNvSpPr>
            <p:nvPr/>
          </p:nvSpPr>
          <p:spPr bwMode="auto">
            <a:xfrm>
              <a:off x="2612" y="3110"/>
              <a:ext cx="66" cy="67"/>
            </a:xfrm>
            <a:custGeom>
              <a:avLst/>
              <a:gdLst>
                <a:gd name="T0" fmla="*/ 5 w 10"/>
                <a:gd name="T1" fmla="*/ 0 h 10"/>
                <a:gd name="T2" fmla="*/ 1 w 10"/>
                <a:gd name="T3" fmla="*/ 1 h 10"/>
                <a:gd name="T4" fmla="*/ 1 w 10"/>
                <a:gd name="T5" fmla="*/ 8 h 10"/>
                <a:gd name="T6" fmla="*/ 5 w 10"/>
                <a:gd name="T7" fmla="*/ 10 h 10"/>
                <a:gd name="T8" fmla="*/ 8 w 10"/>
                <a:gd name="T9" fmla="*/ 8 h 10"/>
                <a:gd name="T10" fmla="*/ 8 w 10"/>
                <a:gd name="T11" fmla="*/ 1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1" y="1"/>
                  </a:cubicBezTo>
                  <a:cubicBezTo>
                    <a:pt x="0" y="3"/>
                    <a:pt x="0" y="6"/>
                    <a:pt x="1" y="8"/>
                  </a:cubicBezTo>
                  <a:cubicBezTo>
                    <a:pt x="2" y="9"/>
                    <a:pt x="4" y="10"/>
                    <a:pt x="5" y="10"/>
                  </a:cubicBezTo>
                  <a:cubicBezTo>
                    <a:pt x="6" y="10"/>
                    <a:pt x="7" y="9"/>
                    <a:pt x="8" y="8"/>
                  </a:cubicBezTo>
                  <a:cubicBezTo>
                    <a:pt x="10" y="6"/>
                    <a:pt x="10" y="3"/>
                    <a:pt x="8" y="1"/>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197">
              <a:extLst>
                <a:ext uri="{FF2B5EF4-FFF2-40B4-BE49-F238E27FC236}">
                  <a16:creationId xmlns:a16="http://schemas.microsoft.com/office/drawing/2014/main" id="{DD5F0303-1DF1-4E7E-8FD3-7D21F34F6B00}"/>
                </a:ext>
              </a:extLst>
            </p:cNvPr>
            <p:cNvSpPr>
              <a:spLocks/>
            </p:cNvSpPr>
            <p:nvPr/>
          </p:nvSpPr>
          <p:spPr bwMode="auto">
            <a:xfrm>
              <a:off x="2758" y="3264"/>
              <a:ext cx="73" cy="60"/>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198">
              <a:extLst>
                <a:ext uri="{FF2B5EF4-FFF2-40B4-BE49-F238E27FC236}">
                  <a16:creationId xmlns:a16="http://schemas.microsoft.com/office/drawing/2014/main" id="{878FC563-7149-4D5B-BCC7-3F7FE2A34900}"/>
                </a:ext>
              </a:extLst>
            </p:cNvPr>
            <p:cNvSpPr>
              <a:spLocks/>
            </p:cNvSpPr>
            <p:nvPr/>
          </p:nvSpPr>
          <p:spPr bwMode="auto">
            <a:xfrm>
              <a:off x="2911" y="3411"/>
              <a:ext cx="67" cy="67"/>
            </a:xfrm>
            <a:custGeom>
              <a:avLst/>
              <a:gdLst>
                <a:gd name="T0" fmla="*/ 5 w 10"/>
                <a:gd name="T1" fmla="*/ 0 h 10"/>
                <a:gd name="T2" fmla="*/ 2 w 10"/>
                <a:gd name="T3" fmla="*/ 2 h 10"/>
                <a:gd name="T4" fmla="*/ 2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2" y="2"/>
                  </a:cubicBezTo>
                  <a:cubicBezTo>
                    <a:pt x="0" y="3"/>
                    <a:pt x="0" y="6"/>
                    <a:pt x="2" y="8"/>
                  </a:cubicBezTo>
                  <a:cubicBezTo>
                    <a:pt x="2" y="9"/>
                    <a:pt x="4" y="10"/>
                    <a:pt x="5" y="10"/>
                  </a:cubicBezTo>
                  <a:cubicBezTo>
                    <a:pt x="6" y="10"/>
                    <a:pt x="7" y="9"/>
                    <a:pt x="8" y="8"/>
                  </a:cubicBezTo>
                  <a:cubicBezTo>
                    <a:pt x="10" y="6"/>
                    <a:pt x="10" y="3"/>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199">
              <a:extLst>
                <a:ext uri="{FF2B5EF4-FFF2-40B4-BE49-F238E27FC236}">
                  <a16:creationId xmlns:a16="http://schemas.microsoft.com/office/drawing/2014/main" id="{E09A4EB3-BB7D-4E1F-8AB0-D62731258FCB}"/>
                </a:ext>
              </a:extLst>
            </p:cNvPr>
            <p:cNvSpPr>
              <a:spLocks/>
            </p:cNvSpPr>
            <p:nvPr/>
          </p:nvSpPr>
          <p:spPr bwMode="auto">
            <a:xfrm>
              <a:off x="3057" y="3565"/>
              <a:ext cx="74" cy="60"/>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200">
              <a:extLst>
                <a:ext uri="{FF2B5EF4-FFF2-40B4-BE49-F238E27FC236}">
                  <a16:creationId xmlns:a16="http://schemas.microsoft.com/office/drawing/2014/main" id="{21ECC4DA-716C-42E7-B770-D4BC42DCA31A}"/>
                </a:ext>
              </a:extLst>
            </p:cNvPr>
            <p:cNvSpPr>
              <a:spLocks/>
            </p:cNvSpPr>
            <p:nvPr/>
          </p:nvSpPr>
          <p:spPr bwMode="auto">
            <a:xfrm>
              <a:off x="3210" y="3712"/>
              <a:ext cx="67" cy="67"/>
            </a:xfrm>
            <a:custGeom>
              <a:avLst/>
              <a:gdLst>
                <a:gd name="T0" fmla="*/ 5 w 10"/>
                <a:gd name="T1" fmla="*/ 0 h 10"/>
                <a:gd name="T2" fmla="*/ 2 w 10"/>
                <a:gd name="T3" fmla="*/ 2 h 10"/>
                <a:gd name="T4" fmla="*/ 2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3" y="1"/>
                    <a:pt x="2" y="2"/>
                  </a:cubicBezTo>
                  <a:cubicBezTo>
                    <a:pt x="0" y="3"/>
                    <a:pt x="0" y="6"/>
                    <a:pt x="2" y="8"/>
                  </a:cubicBezTo>
                  <a:cubicBezTo>
                    <a:pt x="3" y="9"/>
                    <a:pt x="4" y="10"/>
                    <a:pt x="5" y="10"/>
                  </a:cubicBezTo>
                  <a:cubicBezTo>
                    <a:pt x="6" y="10"/>
                    <a:pt x="7" y="9"/>
                    <a:pt x="8" y="8"/>
                  </a:cubicBezTo>
                  <a:cubicBezTo>
                    <a:pt x="10" y="6"/>
                    <a:pt x="10" y="3"/>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201">
              <a:extLst>
                <a:ext uri="{FF2B5EF4-FFF2-40B4-BE49-F238E27FC236}">
                  <a16:creationId xmlns:a16="http://schemas.microsoft.com/office/drawing/2014/main" id="{80FEC54C-EB7B-4375-BFB2-F31654ABE532}"/>
                </a:ext>
              </a:extLst>
            </p:cNvPr>
            <p:cNvSpPr>
              <a:spLocks/>
            </p:cNvSpPr>
            <p:nvPr/>
          </p:nvSpPr>
          <p:spPr bwMode="auto">
            <a:xfrm>
              <a:off x="3357" y="3866"/>
              <a:ext cx="73" cy="61"/>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202">
              <a:extLst>
                <a:ext uri="{FF2B5EF4-FFF2-40B4-BE49-F238E27FC236}">
                  <a16:creationId xmlns:a16="http://schemas.microsoft.com/office/drawing/2014/main" id="{B988AD70-F392-402C-9FE8-D4A10A9E7DA4}"/>
                </a:ext>
              </a:extLst>
            </p:cNvPr>
            <p:cNvSpPr>
              <a:spLocks/>
            </p:cNvSpPr>
            <p:nvPr/>
          </p:nvSpPr>
          <p:spPr bwMode="auto">
            <a:xfrm>
              <a:off x="3510" y="4014"/>
              <a:ext cx="66" cy="67"/>
            </a:xfrm>
            <a:custGeom>
              <a:avLst/>
              <a:gdLst>
                <a:gd name="T0" fmla="*/ 5 w 10"/>
                <a:gd name="T1" fmla="*/ 0 h 10"/>
                <a:gd name="T2" fmla="*/ 2 w 10"/>
                <a:gd name="T3" fmla="*/ 2 h 10"/>
                <a:gd name="T4" fmla="*/ 2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3" y="1"/>
                    <a:pt x="2" y="2"/>
                  </a:cubicBezTo>
                  <a:cubicBezTo>
                    <a:pt x="0" y="4"/>
                    <a:pt x="0" y="7"/>
                    <a:pt x="2" y="8"/>
                  </a:cubicBezTo>
                  <a:cubicBezTo>
                    <a:pt x="3" y="9"/>
                    <a:pt x="4" y="10"/>
                    <a:pt x="5" y="10"/>
                  </a:cubicBezTo>
                  <a:cubicBezTo>
                    <a:pt x="6" y="10"/>
                    <a:pt x="7" y="9"/>
                    <a:pt x="8" y="8"/>
                  </a:cubicBezTo>
                  <a:cubicBezTo>
                    <a:pt x="10" y="7"/>
                    <a:pt x="10" y="4"/>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03">
              <a:extLst>
                <a:ext uri="{FF2B5EF4-FFF2-40B4-BE49-F238E27FC236}">
                  <a16:creationId xmlns:a16="http://schemas.microsoft.com/office/drawing/2014/main" id="{DC3B4E04-0A26-4C41-B20E-95C7D5015A1B}"/>
                </a:ext>
              </a:extLst>
            </p:cNvPr>
            <p:cNvSpPr>
              <a:spLocks/>
            </p:cNvSpPr>
            <p:nvPr/>
          </p:nvSpPr>
          <p:spPr bwMode="auto">
            <a:xfrm>
              <a:off x="3656" y="4168"/>
              <a:ext cx="74" cy="60"/>
            </a:xfrm>
            <a:custGeom>
              <a:avLst/>
              <a:gdLst>
                <a:gd name="T0" fmla="*/ 6 w 11"/>
                <a:gd name="T1" fmla="*/ 0 h 9"/>
                <a:gd name="T2" fmla="*/ 2 w 11"/>
                <a:gd name="T3" fmla="*/ 1 h 9"/>
                <a:gd name="T4" fmla="*/ 2 w 11"/>
                <a:gd name="T5" fmla="*/ 8 h 9"/>
                <a:gd name="T6" fmla="*/ 6 w 11"/>
                <a:gd name="T7" fmla="*/ 9 h 9"/>
                <a:gd name="T8" fmla="*/ 9 w 11"/>
                <a:gd name="T9" fmla="*/ 8 h 9"/>
                <a:gd name="T10" fmla="*/ 9 w 11"/>
                <a:gd name="T11" fmla="*/ 1 h 9"/>
                <a:gd name="T12" fmla="*/ 6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6" y="0"/>
                  </a:moveTo>
                  <a:cubicBezTo>
                    <a:pt x="4" y="0"/>
                    <a:pt x="3" y="0"/>
                    <a:pt x="2" y="1"/>
                  </a:cubicBezTo>
                  <a:cubicBezTo>
                    <a:pt x="0" y="3"/>
                    <a:pt x="0" y="6"/>
                    <a:pt x="2" y="8"/>
                  </a:cubicBezTo>
                  <a:cubicBezTo>
                    <a:pt x="3" y="9"/>
                    <a:pt x="4" y="9"/>
                    <a:pt x="6" y="9"/>
                  </a:cubicBezTo>
                  <a:cubicBezTo>
                    <a:pt x="7" y="9"/>
                    <a:pt x="8" y="9"/>
                    <a:pt x="9" y="8"/>
                  </a:cubicBezTo>
                  <a:cubicBezTo>
                    <a:pt x="11" y="6"/>
                    <a:pt x="11" y="3"/>
                    <a:pt x="9" y="1"/>
                  </a:cubicBezTo>
                  <a:cubicBezTo>
                    <a:pt x="8" y="0"/>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04">
              <a:extLst>
                <a:ext uri="{FF2B5EF4-FFF2-40B4-BE49-F238E27FC236}">
                  <a16:creationId xmlns:a16="http://schemas.microsoft.com/office/drawing/2014/main" id="{D86B769F-0CF5-4154-AD75-5024FB1531EC}"/>
                </a:ext>
              </a:extLst>
            </p:cNvPr>
            <p:cNvSpPr>
              <a:spLocks/>
            </p:cNvSpPr>
            <p:nvPr/>
          </p:nvSpPr>
          <p:spPr bwMode="auto">
            <a:xfrm>
              <a:off x="1860" y="2655"/>
              <a:ext cx="66" cy="67"/>
            </a:xfrm>
            <a:custGeom>
              <a:avLst/>
              <a:gdLst>
                <a:gd name="T0" fmla="*/ 5 w 10"/>
                <a:gd name="T1" fmla="*/ 0 h 10"/>
                <a:gd name="T2" fmla="*/ 2 w 10"/>
                <a:gd name="T3" fmla="*/ 2 h 10"/>
                <a:gd name="T4" fmla="*/ 2 w 10"/>
                <a:gd name="T5" fmla="*/ 9 h 10"/>
                <a:gd name="T6" fmla="*/ 5 w 10"/>
                <a:gd name="T7" fmla="*/ 10 h 10"/>
                <a:gd name="T8" fmla="*/ 9 w 10"/>
                <a:gd name="T9" fmla="*/ 9 h 10"/>
                <a:gd name="T10" fmla="*/ 9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3" y="1"/>
                    <a:pt x="2" y="2"/>
                  </a:cubicBezTo>
                  <a:cubicBezTo>
                    <a:pt x="0" y="4"/>
                    <a:pt x="0" y="7"/>
                    <a:pt x="2" y="9"/>
                  </a:cubicBezTo>
                  <a:cubicBezTo>
                    <a:pt x="3" y="10"/>
                    <a:pt x="4" y="10"/>
                    <a:pt x="5" y="10"/>
                  </a:cubicBezTo>
                  <a:cubicBezTo>
                    <a:pt x="6" y="10"/>
                    <a:pt x="8" y="10"/>
                    <a:pt x="9" y="9"/>
                  </a:cubicBezTo>
                  <a:cubicBezTo>
                    <a:pt x="10" y="7"/>
                    <a:pt x="10" y="4"/>
                    <a:pt x="9" y="2"/>
                  </a:cubicBezTo>
                  <a:cubicBezTo>
                    <a:pt x="8"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05">
              <a:extLst>
                <a:ext uri="{FF2B5EF4-FFF2-40B4-BE49-F238E27FC236}">
                  <a16:creationId xmlns:a16="http://schemas.microsoft.com/office/drawing/2014/main" id="{78D73550-DF7D-4B17-99B1-8616C06557FF}"/>
                </a:ext>
              </a:extLst>
            </p:cNvPr>
            <p:cNvSpPr>
              <a:spLocks/>
            </p:cNvSpPr>
            <p:nvPr/>
          </p:nvSpPr>
          <p:spPr bwMode="auto">
            <a:xfrm>
              <a:off x="2006" y="2809"/>
              <a:ext cx="73" cy="67"/>
            </a:xfrm>
            <a:custGeom>
              <a:avLst/>
              <a:gdLst>
                <a:gd name="T0" fmla="*/ 6 w 11"/>
                <a:gd name="T1" fmla="*/ 0 h 10"/>
                <a:gd name="T2" fmla="*/ 2 w 11"/>
                <a:gd name="T3" fmla="*/ 1 h 10"/>
                <a:gd name="T4" fmla="*/ 2 w 11"/>
                <a:gd name="T5" fmla="*/ 8 h 10"/>
                <a:gd name="T6" fmla="*/ 6 w 11"/>
                <a:gd name="T7" fmla="*/ 10 h 10"/>
                <a:gd name="T8" fmla="*/ 9 w 11"/>
                <a:gd name="T9" fmla="*/ 8 h 10"/>
                <a:gd name="T10" fmla="*/ 9 w 11"/>
                <a:gd name="T11" fmla="*/ 1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0"/>
                    <a:pt x="2" y="1"/>
                  </a:cubicBezTo>
                  <a:cubicBezTo>
                    <a:pt x="0" y="3"/>
                    <a:pt x="0" y="6"/>
                    <a:pt x="2" y="8"/>
                  </a:cubicBezTo>
                  <a:cubicBezTo>
                    <a:pt x="3" y="9"/>
                    <a:pt x="4" y="10"/>
                    <a:pt x="6" y="10"/>
                  </a:cubicBezTo>
                  <a:cubicBezTo>
                    <a:pt x="7" y="10"/>
                    <a:pt x="8" y="9"/>
                    <a:pt x="9" y="8"/>
                  </a:cubicBezTo>
                  <a:cubicBezTo>
                    <a:pt x="11" y="6"/>
                    <a:pt x="11" y="3"/>
                    <a:pt x="9" y="1"/>
                  </a:cubicBezTo>
                  <a:cubicBezTo>
                    <a:pt x="8" y="0"/>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206">
              <a:extLst>
                <a:ext uri="{FF2B5EF4-FFF2-40B4-BE49-F238E27FC236}">
                  <a16:creationId xmlns:a16="http://schemas.microsoft.com/office/drawing/2014/main" id="{C7D64DC5-0CBF-4188-BEA6-65FABAA8AEEA}"/>
                </a:ext>
              </a:extLst>
            </p:cNvPr>
            <p:cNvSpPr>
              <a:spLocks/>
            </p:cNvSpPr>
            <p:nvPr/>
          </p:nvSpPr>
          <p:spPr bwMode="auto">
            <a:xfrm>
              <a:off x="2159" y="2963"/>
              <a:ext cx="67" cy="60"/>
            </a:xfrm>
            <a:custGeom>
              <a:avLst/>
              <a:gdLst>
                <a:gd name="T0" fmla="*/ 5 w 10"/>
                <a:gd name="T1" fmla="*/ 0 h 9"/>
                <a:gd name="T2" fmla="*/ 2 w 10"/>
                <a:gd name="T3" fmla="*/ 1 h 9"/>
                <a:gd name="T4" fmla="*/ 2 w 10"/>
                <a:gd name="T5" fmla="*/ 8 h 9"/>
                <a:gd name="T6" fmla="*/ 5 w 10"/>
                <a:gd name="T7" fmla="*/ 9 h 9"/>
                <a:gd name="T8" fmla="*/ 9 w 10"/>
                <a:gd name="T9" fmla="*/ 8 h 9"/>
                <a:gd name="T10" fmla="*/ 9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9" y="8"/>
                  </a:cubicBezTo>
                  <a:cubicBezTo>
                    <a:pt x="10" y="6"/>
                    <a:pt x="10" y="3"/>
                    <a:pt x="9"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207">
              <a:extLst>
                <a:ext uri="{FF2B5EF4-FFF2-40B4-BE49-F238E27FC236}">
                  <a16:creationId xmlns:a16="http://schemas.microsoft.com/office/drawing/2014/main" id="{DB833DB8-B4F2-4E73-BD96-E0D8B28CEB64}"/>
                </a:ext>
              </a:extLst>
            </p:cNvPr>
            <p:cNvSpPr>
              <a:spLocks/>
            </p:cNvSpPr>
            <p:nvPr/>
          </p:nvSpPr>
          <p:spPr bwMode="auto">
            <a:xfrm>
              <a:off x="2312" y="3110"/>
              <a:ext cx="67" cy="67"/>
            </a:xfrm>
            <a:custGeom>
              <a:avLst/>
              <a:gdLst>
                <a:gd name="T0" fmla="*/ 5 w 10"/>
                <a:gd name="T1" fmla="*/ 0 h 10"/>
                <a:gd name="T2" fmla="*/ 1 w 10"/>
                <a:gd name="T3" fmla="*/ 1 h 10"/>
                <a:gd name="T4" fmla="*/ 1 w 10"/>
                <a:gd name="T5" fmla="*/ 8 h 10"/>
                <a:gd name="T6" fmla="*/ 5 w 10"/>
                <a:gd name="T7" fmla="*/ 10 h 10"/>
                <a:gd name="T8" fmla="*/ 8 w 10"/>
                <a:gd name="T9" fmla="*/ 8 h 10"/>
                <a:gd name="T10" fmla="*/ 8 w 10"/>
                <a:gd name="T11" fmla="*/ 1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1" y="1"/>
                  </a:cubicBezTo>
                  <a:cubicBezTo>
                    <a:pt x="0" y="3"/>
                    <a:pt x="0" y="6"/>
                    <a:pt x="1" y="8"/>
                  </a:cubicBezTo>
                  <a:cubicBezTo>
                    <a:pt x="2" y="9"/>
                    <a:pt x="4" y="10"/>
                    <a:pt x="5" y="10"/>
                  </a:cubicBezTo>
                  <a:cubicBezTo>
                    <a:pt x="6" y="10"/>
                    <a:pt x="7" y="9"/>
                    <a:pt x="8" y="8"/>
                  </a:cubicBezTo>
                  <a:cubicBezTo>
                    <a:pt x="10" y="6"/>
                    <a:pt x="10" y="3"/>
                    <a:pt x="8" y="1"/>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208">
              <a:extLst>
                <a:ext uri="{FF2B5EF4-FFF2-40B4-BE49-F238E27FC236}">
                  <a16:creationId xmlns:a16="http://schemas.microsoft.com/office/drawing/2014/main" id="{8D36F012-0C6E-4D11-BBC8-307C33E1C213}"/>
                </a:ext>
              </a:extLst>
            </p:cNvPr>
            <p:cNvSpPr>
              <a:spLocks/>
            </p:cNvSpPr>
            <p:nvPr/>
          </p:nvSpPr>
          <p:spPr bwMode="auto">
            <a:xfrm>
              <a:off x="2458" y="3264"/>
              <a:ext cx="74" cy="60"/>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209">
              <a:extLst>
                <a:ext uri="{FF2B5EF4-FFF2-40B4-BE49-F238E27FC236}">
                  <a16:creationId xmlns:a16="http://schemas.microsoft.com/office/drawing/2014/main" id="{6793BBE3-E709-4E86-9579-1FB18F80264B}"/>
                </a:ext>
              </a:extLst>
            </p:cNvPr>
            <p:cNvSpPr>
              <a:spLocks/>
            </p:cNvSpPr>
            <p:nvPr/>
          </p:nvSpPr>
          <p:spPr bwMode="auto">
            <a:xfrm>
              <a:off x="2612" y="3411"/>
              <a:ext cx="66" cy="67"/>
            </a:xfrm>
            <a:custGeom>
              <a:avLst/>
              <a:gdLst>
                <a:gd name="T0" fmla="*/ 5 w 10"/>
                <a:gd name="T1" fmla="*/ 0 h 10"/>
                <a:gd name="T2" fmla="*/ 1 w 10"/>
                <a:gd name="T3" fmla="*/ 2 h 10"/>
                <a:gd name="T4" fmla="*/ 1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1" y="2"/>
                  </a:cubicBezTo>
                  <a:cubicBezTo>
                    <a:pt x="0" y="3"/>
                    <a:pt x="0" y="6"/>
                    <a:pt x="1" y="8"/>
                  </a:cubicBezTo>
                  <a:cubicBezTo>
                    <a:pt x="2" y="9"/>
                    <a:pt x="4" y="10"/>
                    <a:pt x="5" y="10"/>
                  </a:cubicBezTo>
                  <a:cubicBezTo>
                    <a:pt x="6" y="10"/>
                    <a:pt x="7" y="9"/>
                    <a:pt x="8" y="8"/>
                  </a:cubicBezTo>
                  <a:cubicBezTo>
                    <a:pt x="10" y="6"/>
                    <a:pt x="10" y="3"/>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210">
              <a:extLst>
                <a:ext uri="{FF2B5EF4-FFF2-40B4-BE49-F238E27FC236}">
                  <a16:creationId xmlns:a16="http://schemas.microsoft.com/office/drawing/2014/main" id="{E54F45B4-934D-49E1-B45A-790258D6E43E}"/>
                </a:ext>
              </a:extLst>
            </p:cNvPr>
            <p:cNvSpPr>
              <a:spLocks/>
            </p:cNvSpPr>
            <p:nvPr/>
          </p:nvSpPr>
          <p:spPr bwMode="auto">
            <a:xfrm>
              <a:off x="2758" y="3565"/>
              <a:ext cx="73" cy="60"/>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211">
              <a:extLst>
                <a:ext uri="{FF2B5EF4-FFF2-40B4-BE49-F238E27FC236}">
                  <a16:creationId xmlns:a16="http://schemas.microsoft.com/office/drawing/2014/main" id="{E74B377E-652A-43F9-8CF6-26B94F7E6D05}"/>
                </a:ext>
              </a:extLst>
            </p:cNvPr>
            <p:cNvSpPr>
              <a:spLocks/>
            </p:cNvSpPr>
            <p:nvPr/>
          </p:nvSpPr>
          <p:spPr bwMode="auto">
            <a:xfrm>
              <a:off x="2911" y="3712"/>
              <a:ext cx="67" cy="67"/>
            </a:xfrm>
            <a:custGeom>
              <a:avLst/>
              <a:gdLst>
                <a:gd name="T0" fmla="*/ 5 w 10"/>
                <a:gd name="T1" fmla="*/ 0 h 10"/>
                <a:gd name="T2" fmla="*/ 2 w 10"/>
                <a:gd name="T3" fmla="*/ 2 h 10"/>
                <a:gd name="T4" fmla="*/ 2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2" y="2"/>
                  </a:cubicBezTo>
                  <a:cubicBezTo>
                    <a:pt x="0" y="3"/>
                    <a:pt x="0" y="6"/>
                    <a:pt x="2" y="8"/>
                  </a:cubicBezTo>
                  <a:cubicBezTo>
                    <a:pt x="2" y="9"/>
                    <a:pt x="4" y="10"/>
                    <a:pt x="5" y="10"/>
                  </a:cubicBezTo>
                  <a:cubicBezTo>
                    <a:pt x="6" y="10"/>
                    <a:pt x="7" y="9"/>
                    <a:pt x="8" y="8"/>
                  </a:cubicBezTo>
                  <a:cubicBezTo>
                    <a:pt x="10" y="6"/>
                    <a:pt x="10" y="3"/>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212">
              <a:extLst>
                <a:ext uri="{FF2B5EF4-FFF2-40B4-BE49-F238E27FC236}">
                  <a16:creationId xmlns:a16="http://schemas.microsoft.com/office/drawing/2014/main" id="{7A39B277-8DC7-4683-B691-74C8E8D1CD91}"/>
                </a:ext>
              </a:extLst>
            </p:cNvPr>
            <p:cNvSpPr>
              <a:spLocks/>
            </p:cNvSpPr>
            <p:nvPr/>
          </p:nvSpPr>
          <p:spPr bwMode="auto">
            <a:xfrm>
              <a:off x="3057" y="3866"/>
              <a:ext cx="74" cy="61"/>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213">
              <a:extLst>
                <a:ext uri="{FF2B5EF4-FFF2-40B4-BE49-F238E27FC236}">
                  <a16:creationId xmlns:a16="http://schemas.microsoft.com/office/drawing/2014/main" id="{B05C7C42-BDF3-4B03-A575-044BB1272168}"/>
                </a:ext>
              </a:extLst>
            </p:cNvPr>
            <p:cNvSpPr>
              <a:spLocks/>
            </p:cNvSpPr>
            <p:nvPr/>
          </p:nvSpPr>
          <p:spPr bwMode="auto">
            <a:xfrm>
              <a:off x="3210" y="4014"/>
              <a:ext cx="67" cy="67"/>
            </a:xfrm>
            <a:custGeom>
              <a:avLst/>
              <a:gdLst>
                <a:gd name="T0" fmla="*/ 5 w 10"/>
                <a:gd name="T1" fmla="*/ 0 h 10"/>
                <a:gd name="T2" fmla="*/ 2 w 10"/>
                <a:gd name="T3" fmla="*/ 2 h 10"/>
                <a:gd name="T4" fmla="*/ 2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3" y="1"/>
                    <a:pt x="2" y="2"/>
                  </a:cubicBezTo>
                  <a:cubicBezTo>
                    <a:pt x="0" y="4"/>
                    <a:pt x="0" y="7"/>
                    <a:pt x="2" y="8"/>
                  </a:cubicBezTo>
                  <a:cubicBezTo>
                    <a:pt x="3" y="9"/>
                    <a:pt x="4" y="10"/>
                    <a:pt x="5" y="10"/>
                  </a:cubicBezTo>
                  <a:cubicBezTo>
                    <a:pt x="6" y="10"/>
                    <a:pt x="7" y="9"/>
                    <a:pt x="8" y="8"/>
                  </a:cubicBezTo>
                  <a:cubicBezTo>
                    <a:pt x="10" y="7"/>
                    <a:pt x="10" y="4"/>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214">
              <a:extLst>
                <a:ext uri="{FF2B5EF4-FFF2-40B4-BE49-F238E27FC236}">
                  <a16:creationId xmlns:a16="http://schemas.microsoft.com/office/drawing/2014/main" id="{71146E90-5F9A-4EA4-9B64-A7C1C2E3EE48}"/>
                </a:ext>
              </a:extLst>
            </p:cNvPr>
            <p:cNvSpPr>
              <a:spLocks/>
            </p:cNvSpPr>
            <p:nvPr/>
          </p:nvSpPr>
          <p:spPr bwMode="auto">
            <a:xfrm>
              <a:off x="3357" y="4168"/>
              <a:ext cx="73" cy="60"/>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215">
              <a:extLst>
                <a:ext uri="{FF2B5EF4-FFF2-40B4-BE49-F238E27FC236}">
                  <a16:creationId xmlns:a16="http://schemas.microsoft.com/office/drawing/2014/main" id="{62725F6C-E7CD-4607-9BBE-0513225F862E}"/>
                </a:ext>
              </a:extLst>
            </p:cNvPr>
            <p:cNvSpPr>
              <a:spLocks/>
            </p:cNvSpPr>
            <p:nvPr/>
          </p:nvSpPr>
          <p:spPr bwMode="auto">
            <a:xfrm>
              <a:off x="1706" y="2809"/>
              <a:ext cx="74" cy="67"/>
            </a:xfrm>
            <a:custGeom>
              <a:avLst/>
              <a:gdLst>
                <a:gd name="T0" fmla="*/ 6 w 11"/>
                <a:gd name="T1" fmla="*/ 0 h 10"/>
                <a:gd name="T2" fmla="*/ 2 w 11"/>
                <a:gd name="T3" fmla="*/ 1 h 10"/>
                <a:gd name="T4" fmla="*/ 2 w 11"/>
                <a:gd name="T5" fmla="*/ 8 h 10"/>
                <a:gd name="T6" fmla="*/ 6 w 11"/>
                <a:gd name="T7" fmla="*/ 10 h 10"/>
                <a:gd name="T8" fmla="*/ 9 w 11"/>
                <a:gd name="T9" fmla="*/ 8 h 10"/>
                <a:gd name="T10" fmla="*/ 9 w 11"/>
                <a:gd name="T11" fmla="*/ 1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0"/>
                    <a:pt x="2" y="1"/>
                  </a:cubicBezTo>
                  <a:cubicBezTo>
                    <a:pt x="0" y="3"/>
                    <a:pt x="0" y="6"/>
                    <a:pt x="2" y="8"/>
                  </a:cubicBezTo>
                  <a:cubicBezTo>
                    <a:pt x="3" y="9"/>
                    <a:pt x="4" y="10"/>
                    <a:pt x="6" y="10"/>
                  </a:cubicBezTo>
                  <a:cubicBezTo>
                    <a:pt x="7" y="10"/>
                    <a:pt x="8" y="9"/>
                    <a:pt x="9" y="8"/>
                  </a:cubicBezTo>
                  <a:cubicBezTo>
                    <a:pt x="11" y="6"/>
                    <a:pt x="11" y="3"/>
                    <a:pt x="9" y="1"/>
                  </a:cubicBezTo>
                  <a:cubicBezTo>
                    <a:pt x="8" y="0"/>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216">
              <a:extLst>
                <a:ext uri="{FF2B5EF4-FFF2-40B4-BE49-F238E27FC236}">
                  <a16:creationId xmlns:a16="http://schemas.microsoft.com/office/drawing/2014/main" id="{62B1AB79-5CAA-4201-92BA-D23A68A9B83D}"/>
                </a:ext>
              </a:extLst>
            </p:cNvPr>
            <p:cNvSpPr>
              <a:spLocks/>
            </p:cNvSpPr>
            <p:nvPr/>
          </p:nvSpPr>
          <p:spPr bwMode="auto">
            <a:xfrm>
              <a:off x="1860" y="2963"/>
              <a:ext cx="66" cy="60"/>
            </a:xfrm>
            <a:custGeom>
              <a:avLst/>
              <a:gdLst>
                <a:gd name="T0" fmla="*/ 5 w 10"/>
                <a:gd name="T1" fmla="*/ 0 h 9"/>
                <a:gd name="T2" fmla="*/ 2 w 10"/>
                <a:gd name="T3" fmla="*/ 1 h 9"/>
                <a:gd name="T4" fmla="*/ 2 w 10"/>
                <a:gd name="T5" fmla="*/ 8 h 9"/>
                <a:gd name="T6" fmla="*/ 5 w 10"/>
                <a:gd name="T7" fmla="*/ 9 h 9"/>
                <a:gd name="T8" fmla="*/ 9 w 10"/>
                <a:gd name="T9" fmla="*/ 8 h 9"/>
                <a:gd name="T10" fmla="*/ 9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9" y="8"/>
                  </a:cubicBezTo>
                  <a:cubicBezTo>
                    <a:pt x="10" y="6"/>
                    <a:pt x="10" y="3"/>
                    <a:pt x="9"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217">
              <a:extLst>
                <a:ext uri="{FF2B5EF4-FFF2-40B4-BE49-F238E27FC236}">
                  <a16:creationId xmlns:a16="http://schemas.microsoft.com/office/drawing/2014/main" id="{EE16507B-12F2-4B3D-BB2C-36B9E829C4B4}"/>
                </a:ext>
              </a:extLst>
            </p:cNvPr>
            <p:cNvSpPr>
              <a:spLocks/>
            </p:cNvSpPr>
            <p:nvPr/>
          </p:nvSpPr>
          <p:spPr bwMode="auto">
            <a:xfrm>
              <a:off x="2006" y="3110"/>
              <a:ext cx="73" cy="67"/>
            </a:xfrm>
            <a:custGeom>
              <a:avLst/>
              <a:gdLst>
                <a:gd name="T0" fmla="*/ 6 w 11"/>
                <a:gd name="T1" fmla="*/ 0 h 10"/>
                <a:gd name="T2" fmla="*/ 2 w 11"/>
                <a:gd name="T3" fmla="*/ 1 h 10"/>
                <a:gd name="T4" fmla="*/ 2 w 11"/>
                <a:gd name="T5" fmla="*/ 8 h 10"/>
                <a:gd name="T6" fmla="*/ 6 w 11"/>
                <a:gd name="T7" fmla="*/ 10 h 10"/>
                <a:gd name="T8" fmla="*/ 9 w 11"/>
                <a:gd name="T9" fmla="*/ 8 h 10"/>
                <a:gd name="T10" fmla="*/ 9 w 11"/>
                <a:gd name="T11" fmla="*/ 1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1"/>
                  </a:cubicBezTo>
                  <a:cubicBezTo>
                    <a:pt x="0" y="3"/>
                    <a:pt x="0" y="6"/>
                    <a:pt x="2" y="8"/>
                  </a:cubicBezTo>
                  <a:cubicBezTo>
                    <a:pt x="3" y="9"/>
                    <a:pt x="4" y="10"/>
                    <a:pt x="6" y="10"/>
                  </a:cubicBezTo>
                  <a:cubicBezTo>
                    <a:pt x="7" y="10"/>
                    <a:pt x="8" y="9"/>
                    <a:pt x="9" y="8"/>
                  </a:cubicBezTo>
                  <a:cubicBezTo>
                    <a:pt x="11" y="6"/>
                    <a:pt x="11" y="3"/>
                    <a:pt x="9" y="1"/>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218">
              <a:extLst>
                <a:ext uri="{FF2B5EF4-FFF2-40B4-BE49-F238E27FC236}">
                  <a16:creationId xmlns:a16="http://schemas.microsoft.com/office/drawing/2014/main" id="{3CF826FC-D8EE-4AB6-85FD-7897FEE968EB}"/>
                </a:ext>
              </a:extLst>
            </p:cNvPr>
            <p:cNvSpPr>
              <a:spLocks/>
            </p:cNvSpPr>
            <p:nvPr/>
          </p:nvSpPr>
          <p:spPr bwMode="auto">
            <a:xfrm>
              <a:off x="2159" y="3264"/>
              <a:ext cx="67" cy="60"/>
            </a:xfrm>
            <a:custGeom>
              <a:avLst/>
              <a:gdLst>
                <a:gd name="T0" fmla="*/ 5 w 10"/>
                <a:gd name="T1" fmla="*/ 0 h 9"/>
                <a:gd name="T2" fmla="*/ 2 w 10"/>
                <a:gd name="T3" fmla="*/ 1 h 9"/>
                <a:gd name="T4" fmla="*/ 2 w 10"/>
                <a:gd name="T5" fmla="*/ 8 h 9"/>
                <a:gd name="T6" fmla="*/ 5 w 10"/>
                <a:gd name="T7" fmla="*/ 9 h 9"/>
                <a:gd name="T8" fmla="*/ 9 w 10"/>
                <a:gd name="T9" fmla="*/ 8 h 9"/>
                <a:gd name="T10" fmla="*/ 9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9" y="8"/>
                  </a:cubicBezTo>
                  <a:cubicBezTo>
                    <a:pt x="10" y="6"/>
                    <a:pt x="10" y="3"/>
                    <a:pt x="9"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219">
              <a:extLst>
                <a:ext uri="{FF2B5EF4-FFF2-40B4-BE49-F238E27FC236}">
                  <a16:creationId xmlns:a16="http://schemas.microsoft.com/office/drawing/2014/main" id="{22D69E65-649C-469F-BA45-CB94471146AC}"/>
                </a:ext>
              </a:extLst>
            </p:cNvPr>
            <p:cNvSpPr>
              <a:spLocks/>
            </p:cNvSpPr>
            <p:nvPr/>
          </p:nvSpPr>
          <p:spPr bwMode="auto">
            <a:xfrm>
              <a:off x="2312" y="3411"/>
              <a:ext cx="67" cy="67"/>
            </a:xfrm>
            <a:custGeom>
              <a:avLst/>
              <a:gdLst>
                <a:gd name="T0" fmla="*/ 5 w 10"/>
                <a:gd name="T1" fmla="*/ 0 h 10"/>
                <a:gd name="T2" fmla="*/ 1 w 10"/>
                <a:gd name="T3" fmla="*/ 2 h 10"/>
                <a:gd name="T4" fmla="*/ 1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1" y="2"/>
                  </a:cubicBezTo>
                  <a:cubicBezTo>
                    <a:pt x="0" y="3"/>
                    <a:pt x="0" y="6"/>
                    <a:pt x="1" y="8"/>
                  </a:cubicBezTo>
                  <a:cubicBezTo>
                    <a:pt x="2" y="9"/>
                    <a:pt x="4" y="10"/>
                    <a:pt x="5" y="10"/>
                  </a:cubicBezTo>
                  <a:cubicBezTo>
                    <a:pt x="6" y="10"/>
                    <a:pt x="7" y="9"/>
                    <a:pt x="8" y="8"/>
                  </a:cubicBezTo>
                  <a:cubicBezTo>
                    <a:pt x="10" y="6"/>
                    <a:pt x="10" y="3"/>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220">
              <a:extLst>
                <a:ext uri="{FF2B5EF4-FFF2-40B4-BE49-F238E27FC236}">
                  <a16:creationId xmlns:a16="http://schemas.microsoft.com/office/drawing/2014/main" id="{D252B8ED-87C6-45F2-893B-76E51E403A08}"/>
                </a:ext>
              </a:extLst>
            </p:cNvPr>
            <p:cNvSpPr>
              <a:spLocks/>
            </p:cNvSpPr>
            <p:nvPr/>
          </p:nvSpPr>
          <p:spPr bwMode="auto">
            <a:xfrm>
              <a:off x="2458" y="3565"/>
              <a:ext cx="74" cy="60"/>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221">
              <a:extLst>
                <a:ext uri="{FF2B5EF4-FFF2-40B4-BE49-F238E27FC236}">
                  <a16:creationId xmlns:a16="http://schemas.microsoft.com/office/drawing/2014/main" id="{59A54E42-2DC8-44F9-98E0-A83F2A7209F6}"/>
                </a:ext>
              </a:extLst>
            </p:cNvPr>
            <p:cNvSpPr>
              <a:spLocks/>
            </p:cNvSpPr>
            <p:nvPr/>
          </p:nvSpPr>
          <p:spPr bwMode="auto">
            <a:xfrm>
              <a:off x="2612" y="3712"/>
              <a:ext cx="66" cy="67"/>
            </a:xfrm>
            <a:custGeom>
              <a:avLst/>
              <a:gdLst>
                <a:gd name="T0" fmla="*/ 5 w 10"/>
                <a:gd name="T1" fmla="*/ 0 h 10"/>
                <a:gd name="T2" fmla="*/ 1 w 10"/>
                <a:gd name="T3" fmla="*/ 2 h 10"/>
                <a:gd name="T4" fmla="*/ 1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1" y="2"/>
                  </a:cubicBezTo>
                  <a:cubicBezTo>
                    <a:pt x="0" y="3"/>
                    <a:pt x="0" y="6"/>
                    <a:pt x="1" y="8"/>
                  </a:cubicBezTo>
                  <a:cubicBezTo>
                    <a:pt x="2" y="9"/>
                    <a:pt x="4" y="10"/>
                    <a:pt x="5" y="10"/>
                  </a:cubicBezTo>
                  <a:cubicBezTo>
                    <a:pt x="6" y="10"/>
                    <a:pt x="7" y="9"/>
                    <a:pt x="8" y="8"/>
                  </a:cubicBezTo>
                  <a:cubicBezTo>
                    <a:pt x="10" y="6"/>
                    <a:pt x="10" y="3"/>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222">
              <a:extLst>
                <a:ext uri="{FF2B5EF4-FFF2-40B4-BE49-F238E27FC236}">
                  <a16:creationId xmlns:a16="http://schemas.microsoft.com/office/drawing/2014/main" id="{AE434582-07D1-4BE3-A3F8-60C77537B12E}"/>
                </a:ext>
              </a:extLst>
            </p:cNvPr>
            <p:cNvSpPr>
              <a:spLocks/>
            </p:cNvSpPr>
            <p:nvPr/>
          </p:nvSpPr>
          <p:spPr bwMode="auto">
            <a:xfrm>
              <a:off x="2758" y="3866"/>
              <a:ext cx="73" cy="61"/>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223">
              <a:extLst>
                <a:ext uri="{FF2B5EF4-FFF2-40B4-BE49-F238E27FC236}">
                  <a16:creationId xmlns:a16="http://schemas.microsoft.com/office/drawing/2014/main" id="{92F50133-130A-47D0-ACBD-8E17DFEB5360}"/>
                </a:ext>
              </a:extLst>
            </p:cNvPr>
            <p:cNvSpPr>
              <a:spLocks/>
            </p:cNvSpPr>
            <p:nvPr/>
          </p:nvSpPr>
          <p:spPr bwMode="auto">
            <a:xfrm>
              <a:off x="2911" y="4014"/>
              <a:ext cx="67" cy="67"/>
            </a:xfrm>
            <a:custGeom>
              <a:avLst/>
              <a:gdLst>
                <a:gd name="T0" fmla="*/ 5 w 10"/>
                <a:gd name="T1" fmla="*/ 0 h 10"/>
                <a:gd name="T2" fmla="*/ 2 w 10"/>
                <a:gd name="T3" fmla="*/ 2 h 10"/>
                <a:gd name="T4" fmla="*/ 2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2" y="2"/>
                  </a:cubicBezTo>
                  <a:cubicBezTo>
                    <a:pt x="0" y="4"/>
                    <a:pt x="0" y="7"/>
                    <a:pt x="2" y="8"/>
                  </a:cubicBezTo>
                  <a:cubicBezTo>
                    <a:pt x="2" y="9"/>
                    <a:pt x="4" y="10"/>
                    <a:pt x="5" y="10"/>
                  </a:cubicBezTo>
                  <a:cubicBezTo>
                    <a:pt x="6" y="10"/>
                    <a:pt x="7" y="9"/>
                    <a:pt x="8" y="8"/>
                  </a:cubicBezTo>
                  <a:cubicBezTo>
                    <a:pt x="10" y="7"/>
                    <a:pt x="10" y="4"/>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224">
              <a:extLst>
                <a:ext uri="{FF2B5EF4-FFF2-40B4-BE49-F238E27FC236}">
                  <a16:creationId xmlns:a16="http://schemas.microsoft.com/office/drawing/2014/main" id="{A57289CE-3975-4FC3-B6DD-FF6FB9C96D8F}"/>
                </a:ext>
              </a:extLst>
            </p:cNvPr>
            <p:cNvSpPr>
              <a:spLocks/>
            </p:cNvSpPr>
            <p:nvPr/>
          </p:nvSpPr>
          <p:spPr bwMode="auto">
            <a:xfrm>
              <a:off x="3057" y="4168"/>
              <a:ext cx="74" cy="60"/>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225">
              <a:extLst>
                <a:ext uri="{FF2B5EF4-FFF2-40B4-BE49-F238E27FC236}">
                  <a16:creationId xmlns:a16="http://schemas.microsoft.com/office/drawing/2014/main" id="{D3E236FC-4EB7-40ED-B34F-C2768D347A3B}"/>
                </a:ext>
              </a:extLst>
            </p:cNvPr>
            <p:cNvSpPr>
              <a:spLocks/>
            </p:cNvSpPr>
            <p:nvPr/>
          </p:nvSpPr>
          <p:spPr bwMode="auto">
            <a:xfrm>
              <a:off x="1560" y="2963"/>
              <a:ext cx="67" cy="60"/>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8" y="8"/>
                  </a:cubicBezTo>
                  <a:cubicBezTo>
                    <a:pt x="10" y="6"/>
                    <a:pt x="10" y="3"/>
                    <a:pt x="8"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226">
              <a:extLst>
                <a:ext uri="{FF2B5EF4-FFF2-40B4-BE49-F238E27FC236}">
                  <a16:creationId xmlns:a16="http://schemas.microsoft.com/office/drawing/2014/main" id="{E9E8662D-25A5-419C-BC54-A5B1505895EF}"/>
                </a:ext>
              </a:extLst>
            </p:cNvPr>
            <p:cNvSpPr>
              <a:spLocks/>
            </p:cNvSpPr>
            <p:nvPr/>
          </p:nvSpPr>
          <p:spPr bwMode="auto">
            <a:xfrm>
              <a:off x="1706" y="3110"/>
              <a:ext cx="74" cy="67"/>
            </a:xfrm>
            <a:custGeom>
              <a:avLst/>
              <a:gdLst>
                <a:gd name="T0" fmla="*/ 6 w 11"/>
                <a:gd name="T1" fmla="*/ 0 h 10"/>
                <a:gd name="T2" fmla="*/ 2 w 11"/>
                <a:gd name="T3" fmla="*/ 1 h 10"/>
                <a:gd name="T4" fmla="*/ 2 w 11"/>
                <a:gd name="T5" fmla="*/ 8 h 10"/>
                <a:gd name="T6" fmla="*/ 6 w 11"/>
                <a:gd name="T7" fmla="*/ 10 h 10"/>
                <a:gd name="T8" fmla="*/ 9 w 11"/>
                <a:gd name="T9" fmla="*/ 8 h 10"/>
                <a:gd name="T10" fmla="*/ 9 w 11"/>
                <a:gd name="T11" fmla="*/ 1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1"/>
                  </a:cubicBezTo>
                  <a:cubicBezTo>
                    <a:pt x="0" y="3"/>
                    <a:pt x="0" y="6"/>
                    <a:pt x="2" y="8"/>
                  </a:cubicBezTo>
                  <a:cubicBezTo>
                    <a:pt x="3" y="9"/>
                    <a:pt x="4" y="10"/>
                    <a:pt x="6" y="10"/>
                  </a:cubicBezTo>
                  <a:cubicBezTo>
                    <a:pt x="7" y="10"/>
                    <a:pt x="8" y="9"/>
                    <a:pt x="9" y="8"/>
                  </a:cubicBezTo>
                  <a:cubicBezTo>
                    <a:pt x="11" y="6"/>
                    <a:pt x="11" y="3"/>
                    <a:pt x="9" y="1"/>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227">
              <a:extLst>
                <a:ext uri="{FF2B5EF4-FFF2-40B4-BE49-F238E27FC236}">
                  <a16:creationId xmlns:a16="http://schemas.microsoft.com/office/drawing/2014/main" id="{17345CFE-4646-470E-A4D2-C072C3841A79}"/>
                </a:ext>
              </a:extLst>
            </p:cNvPr>
            <p:cNvSpPr>
              <a:spLocks/>
            </p:cNvSpPr>
            <p:nvPr/>
          </p:nvSpPr>
          <p:spPr bwMode="auto">
            <a:xfrm>
              <a:off x="1860" y="3264"/>
              <a:ext cx="66" cy="60"/>
            </a:xfrm>
            <a:custGeom>
              <a:avLst/>
              <a:gdLst>
                <a:gd name="T0" fmla="*/ 5 w 10"/>
                <a:gd name="T1" fmla="*/ 0 h 9"/>
                <a:gd name="T2" fmla="*/ 2 w 10"/>
                <a:gd name="T3" fmla="*/ 1 h 9"/>
                <a:gd name="T4" fmla="*/ 2 w 10"/>
                <a:gd name="T5" fmla="*/ 8 h 9"/>
                <a:gd name="T6" fmla="*/ 5 w 10"/>
                <a:gd name="T7" fmla="*/ 9 h 9"/>
                <a:gd name="T8" fmla="*/ 9 w 10"/>
                <a:gd name="T9" fmla="*/ 8 h 9"/>
                <a:gd name="T10" fmla="*/ 9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9" y="8"/>
                  </a:cubicBezTo>
                  <a:cubicBezTo>
                    <a:pt x="10" y="6"/>
                    <a:pt x="10" y="3"/>
                    <a:pt x="9"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228">
              <a:extLst>
                <a:ext uri="{FF2B5EF4-FFF2-40B4-BE49-F238E27FC236}">
                  <a16:creationId xmlns:a16="http://schemas.microsoft.com/office/drawing/2014/main" id="{7891714C-B441-4790-AAEA-E3D9F5B0C342}"/>
                </a:ext>
              </a:extLst>
            </p:cNvPr>
            <p:cNvSpPr>
              <a:spLocks/>
            </p:cNvSpPr>
            <p:nvPr/>
          </p:nvSpPr>
          <p:spPr bwMode="auto">
            <a:xfrm>
              <a:off x="2006" y="3411"/>
              <a:ext cx="73"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3"/>
                    <a:pt x="0" y="6"/>
                    <a:pt x="2" y="8"/>
                  </a:cubicBezTo>
                  <a:cubicBezTo>
                    <a:pt x="3" y="9"/>
                    <a:pt x="4" y="10"/>
                    <a:pt x="6" y="10"/>
                  </a:cubicBezTo>
                  <a:cubicBezTo>
                    <a:pt x="7" y="10"/>
                    <a:pt x="8" y="9"/>
                    <a:pt x="9" y="8"/>
                  </a:cubicBezTo>
                  <a:cubicBezTo>
                    <a:pt x="11" y="6"/>
                    <a:pt x="11" y="3"/>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229">
              <a:extLst>
                <a:ext uri="{FF2B5EF4-FFF2-40B4-BE49-F238E27FC236}">
                  <a16:creationId xmlns:a16="http://schemas.microsoft.com/office/drawing/2014/main" id="{5BC139B0-B28F-44A0-9A60-164F902E06AA}"/>
                </a:ext>
              </a:extLst>
            </p:cNvPr>
            <p:cNvSpPr>
              <a:spLocks/>
            </p:cNvSpPr>
            <p:nvPr/>
          </p:nvSpPr>
          <p:spPr bwMode="auto">
            <a:xfrm>
              <a:off x="2159" y="3565"/>
              <a:ext cx="67" cy="60"/>
            </a:xfrm>
            <a:custGeom>
              <a:avLst/>
              <a:gdLst>
                <a:gd name="T0" fmla="*/ 5 w 10"/>
                <a:gd name="T1" fmla="*/ 0 h 9"/>
                <a:gd name="T2" fmla="*/ 2 w 10"/>
                <a:gd name="T3" fmla="*/ 1 h 9"/>
                <a:gd name="T4" fmla="*/ 2 w 10"/>
                <a:gd name="T5" fmla="*/ 8 h 9"/>
                <a:gd name="T6" fmla="*/ 5 w 10"/>
                <a:gd name="T7" fmla="*/ 9 h 9"/>
                <a:gd name="T8" fmla="*/ 9 w 10"/>
                <a:gd name="T9" fmla="*/ 8 h 9"/>
                <a:gd name="T10" fmla="*/ 9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9" y="8"/>
                  </a:cubicBezTo>
                  <a:cubicBezTo>
                    <a:pt x="10" y="6"/>
                    <a:pt x="10" y="3"/>
                    <a:pt x="9"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230">
              <a:extLst>
                <a:ext uri="{FF2B5EF4-FFF2-40B4-BE49-F238E27FC236}">
                  <a16:creationId xmlns:a16="http://schemas.microsoft.com/office/drawing/2014/main" id="{E73712E8-161F-4603-A52A-B1EE99B39CD6}"/>
                </a:ext>
              </a:extLst>
            </p:cNvPr>
            <p:cNvSpPr>
              <a:spLocks/>
            </p:cNvSpPr>
            <p:nvPr/>
          </p:nvSpPr>
          <p:spPr bwMode="auto">
            <a:xfrm>
              <a:off x="2312" y="3712"/>
              <a:ext cx="67" cy="67"/>
            </a:xfrm>
            <a:custGeom>
              <a:avLst/>
              <a:gdLst>
                <a:gd name="T0" fmla="*/ 5 w 10"/>
                <a:gd name="T1" fmla="*/ 0 h 10"/>
                <a:gd name="T2" fmla="*/ 1 w 10"/>
                <a:gd name="T3" fmla="*/ 2 h 10"/>
                <a:gd name="T4" fmla="*/ 1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1" y="2"/>
                  </a:cubicBezTo>
                  <a:cubicBezTo>
                    <a:pt x="0" y="3"/>
                    <a:pt x="0" y="6"/>
                    <a:pt x="1" y="8"/>
                  </a:cubicBezTo>
                  <a:cubicBezTo>
                    <a:pt x="2" y="9"/>
                    <a:pt x="4" y="10"/>
                    <a:pt x="5" y="10"/>
                  </a:cubicBezTo>
                  <a:cubicBezTo>
                    <a:pt x="6" y="10"/>
                    <a:pt x="7" y="9"/>
                    <a:pt x="8" y="8"/>
                  </a:cubicBezTo>
                  <a:cubicBezTo>
                    <a:pt x="10" y="6"/>
                    <a:pt x="10" y="3"/>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231">
              <a:extLst>
                <a:ext uri="{FF2B5EF4-FFF2-40B4-BE49-F238E27FC236}">
                  <a16:creationId xmlns:a16="http://schemas.microsoft.com/office/drawing/2014/main" id="{DF51423D-8359-4A6D-81C1-6C7FC8DD96A9}"/>
                </a:ext>
              </a:extLst>
            </p:cNvPr>
            <p:cNvSpPr>
              <a:spLocks/>
            </p:cNvSpPr>
            <p:nvPr/>
          </p:nvSpPr>
          <p:spPr bwMode="auto">
            <a:xfrm>
              <a:off x="2458" y="3866"/>
              <a:ext cx="74" cy="61"/>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232">
              <a:extLst>
                <a:ext uri="{FF2B5EF4-FFF2-40B4-BE49-F238E27FC236}">
                  <a16:creationId xmlns:a16="http://schemas.microsoft.com/office/drawing/2014/main" id="{ED08F261-FFB0-4621-8B47-4D6806ABA3A3}"/>
                </a:ext>
              </a:extLst>
            </p:cNvPr>
            <p:cNvSpPr>
              <a:spLocks/>
            </p:cNvSpPr>
            <p:nvPr/>
          </p:nvSpPr>
          <p:spPr bwMode="auto">
            <a:xfrm>
              <a:off x="2612" y="4014"/>
              <a:ext cx="66" cy="67"/>
            </a:xfrm>
            <a:custGeom>
              <a:avLst/>
              <a:gdLst>
                <a:gd name="T0" fmla="*/ 5 w 10"/>
                <a:gd name="T1" fmla="*/ 0 h 10"/>
                <a:gd name="T2" fmla="*/ 1 w 10"/>
                <a:gd name="T3" fmla="*/ 2 h 10"/>
                <a:gd name="T4" fmla="*/ 1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1" y="2"/>
                  </a:cubicBezTo>
                  <a:cubicBezTo>
                    <a:pt x="0" y="4"/>
                    <a:pt x="0" y="7"/>
                    <a:pt x="1" y="8"/>
                  </a:cubicBezTo>
                  <a:cubicBezTo>
                    <a:pt x="2" y="9"/>
                    <a:pt x="4" y="10"/>
                    <a:pt x="5" y="10"/>
                  </a:cubicBezTo>
                  <a:cubicBezTo>
                    <a:pt x="6" y="10"/>
                    <a:pt x="7" y="9"/>
                    <a:pt x="8" y="8"/>
                  </a:cubicBezTo>
                  <a:cubicBezTo>
                    <a:pt x="10" y="7"/>
                    <a:pt x="10" y="4"/>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233">
              <a:extLst>
                <a:ext uri="{FF2B5EF4-FFF2-40B4-BE49-F238E27FC236}">
                  <a16:creationId xmlns:a16="http://schemas.microsoft.com/office/drawing/2014/main" id="{E762D61F-BD8E-4A25-A1CB-E06C80B156A3}"/>
                </a:ext>
              </a:extLst>
            </p:cNvPr>
            <p:cNvSpPr>
              <a:spLocks/>
            </p:cNvSpPr>
            <p:nvPr/>
          </p:nvSpPr>
          <p:spPr bwMode="auto">
            <a:xfrm>
              <a:off x="2758" y="4168"/>
              <a:ext cx="73" cy="60"/>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234">
              <a:extLst>
                <a:ext uri="{FF2B5EF4-FFF2-40B4-BE49-F238E27FC236}">
                  <a16:creationId xmlns:a16="http://schemas.microsoft.com/office/drawing/2014/main" id="{B9346D68-B44A-4452-9EDA-B5BA3FFE3D16}"/>
                </a:ext>
              </a:extLst>
            </p:cNvPr>
            <p:cNvSpPr>
              <a:spLocks/>
            </p:cNvSpPr>
            <p:nvPr/>
          </p:nvSpPr>
          <p:spPr bwMode="auto">
            <a:xfrm>
              <a:off x="1407" y="3110"/>
              <a:ext cx="73" cy="67"/>
            </a:xfrm>
            <a:custGeom>
              <a:avLst/>
              <a:gdLst>
                <a:gd name="T0" fmla="*/ 6 w 11"/>
                <a:gd name="T1" fmla="*/ 0 h 10"/>
                <a:gd name="T2" fmla="*/ 2 w 11"/>
                <a:gd name="T3" fmla="*/ 1 h 10"/>
                <a:gd name="T4" fmla="*/ 2 w 11"/>
                <a:gd name="T5" fmla="*/ 8 h 10"/>
                <a:gd name="T6" fmla="*/ 6 w 11"/>
                <a:gd name="T7" fmla="*/ 10 h 10"/>
                <a:gd name="T8" fmla="*/ 9 w 11"/>
                <a:gd name="T9" fmla="*/ 8 h 10"/>
                <a:gd name="T10" fmla="*/ 9 w 11"/>
                <a:gd name="T11" fmla="*/ 1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1"/>
                  </a:cubicBezTo>
                  <a:cubicBezTo>
                    <a:pt x="0" y="3"/>
                    <a:pt x="0" y="6"/>
                    <a:pt x="2" y="8"/>
                  </a:cubicBezTo>
                  <a:cubicBezTo>
                    <a:pt x="3" y="9"/>
                    <a:pt x="4" y="10"/>
                    <a:pt x="6" y="10"/>
                  </a:cubicBezTo>
                  <a:cubicBezTo>
                    <a:pt x="7" y="10"/>
                    <a:pt x="8" y="9"/>
                    <a:pt x="9" y="8"/>
                  </a:cubicBezTo>
                  <a:cubicBezTo>
                    <a:pt x="11" y="6"/>
                    <a:pt x="11" y="3"/>
                    <a:pt x="9" y="1"/>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235">
              <a:extLst>
                <a:ext uri="{FF2B5EF4-FFF2-40B4-BE49-F238E27FC236}">
                  <a16:creationId xmlns:a16="http://schemas.microsoft.com/office/drawing/2014/main" id="{25C484A7-BD4F-4007-A6CE-B5BCD5007907}"/>
                </a:ext>
              </a:extLst>
            </p:cNvPr>
            <p:cNvSpPr>
              <a:spLocks/>
            </p:cNvSpPr>
            <p:nvPr/>
          </p:nvSpPr>
          <p:spPr bwMode="auto">
            <a:xfrm>
              <a:off x="1560" y="3264"/>
              <a:ext cx="67" cy="60"/>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8" y="8"/>
                  </a:cubicBezTo>
                  <a:cubicBezTo>
                    <a:pt x="10" y="6"/>
                    <a:pt x="10" y="3"/>
                    <a:pt x="8"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236">
              <a:extLst>
                <a:ext uri="{FF2B5EF4-FFF2-40B4-BE49-F238E27FC236}">
                  <a16:creationId xmlns:a16="http://schemas.microsoft.com/office/drawing/2014/main" id="{FD023C11-3F45-41FB-BA9D-1472BDF489D3}"/>
                </a:ext>
              </a:extLst>
            </p:cNvPr>
            <p:cNvSpPr>
              <a:spLocks/>
            </p:cNvSpPr>
            <p:nvPr/>
          </p:nvSpPr>
          <p:spPr bwMode="auto">
            <a:xfrm>
              <a:off x="1706" y="3411"/>
              <a:ext cx="74"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3"/>
                    <a:pt x="0" y="6"/>
                    <a:pt x="2" y="8"/>
                  </a:cubicBezTo>
                  <a:cubicBezTo>
                    <a:pt x="3" y="9"/>
                    <a:pt x="4" y="10"/>
                    <a:pt x="6" y="10"/>
                  </a:cubicBezTo>
                  <a:cubicBezTo>
                    <a:pt x="7" y="10"/>
                    <a:pt x="8" y="9"/>
                    <a:pt x="9" y="8"/>
                  </a:cubicBezTo>
                  <a:cubicBezTo>
                    <a:pt x="11" y="6"/>
                    <a:pt x="11" y="3"/>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237">
              <a:extLst>
                <a:ext uri="{FF2B5EF4-FFF2-40B4-BE49-F238E27FC236}">
                  <a16:creationId xmlns:a16="http://schemas.microsoft.com/office/drawing/2014/main" id="{74BF632F-3C13-4DCC-86BA-3F3DD429C41D}"/>
                </a:ext>
              </a:extLst>
            </p:cNvPr>
            <p:cNvSpPr>
              <a:spLocks/>
            </p:cNvSpPr>
            <p:nvPr/>
          </p:nvSpPr>
          <p:spPr bwMode="auto">
            <a:xfrm>
              <a:off x="1860" y="3565"/>
              <a:ext cx="66" cy="60"/>
            </a:xfrm>
            <a:custGeom>
              <a:avLst/>
              <a:gdLst>
                <a:gd name="T0" fmla="*/ 5 w 10"/>
                <a:gd name="T1" fmla="*/ 0 h 9"/>
                <a:gd name="T2" fmla="*/ 2 w 10"/>
                <a:gd name="T3" fmla="*/ 1 h 9"/>
                <a:gd name="T4" fmla="*/ 2 w 10"/>
                <a:gd name="T5" fmla="*/ 8 h 9"/>
                <a:gd name="T6" fmla="*/ 5 w 10"/>
                <a:gd name="T7" fmla="*/ 9 h 9"/>
                <a:gd name="T8" fmla="*/ 9 w 10"/>
                <a:gd name="T9" fmla="*/ 8 h 9"/>
                <a:gd name="T10" fmla="*/ 9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9" y="8"/>
                  </a:cubicBezTo>
                  <a:cubicBezTo>
                    <a:pt x="10" y="6"/>
                    <a:pt x="10" y="3"/>
                    <a:pt x="9"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238">
              <a:extLst>
                <a:ext uri="{FF2B5EF4-FFF2-40B4-BE49-F238E27FC236}">
                  <a16:creationId xmlns:a16="http://schemas.microsoft.com/office/drawing/2014/main" id="{9DF68A12-7D9A-4050-9BCF-351BAFB36BC9}"/>
                </a:ext>
              </a:extLst>
            </p:cNvPr>
            <p:cNvSpPr>
              <a:spLocks/>
            </p:cNvSpPr>
            <p:nvPr/>
          </p:nvSpPr>
          <p:spPr bwMode="auto">
            <a:xfrm>
              <a:off x="2006" y="3712"/>
              <a:ext cx="73"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3"/>
                    <a:pt x="0" y="6"/>
                    <a:pt x="2" y="8"/>
                  </a:cubicBezTo>
                  <a:cubicBezTo>
                    <a:pt x="3" y="9"/>
                    <a:pt x="4" y="10"/>
                    <a:pt x="6" y="10"/>
                  </a:cubicBezTo>
                  <a:cubicBezTo>
                    <a:pt x="7" y="10"/>
                    <a:pt x="8" y="9"/>
                    <a:pt x="9" y="8"/>
                  </a:cubicBezTo>
                  <a:cubicBezTo>
                    <a:pt x="11" y="6"/>
                    <a:pt x="11" y="3"/>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239">
              <a:extLst>
                <a:ext uri="{FF2B5EF4-FFF2-40B4-BE49-F238E27FC236}">
                  <a16:creationId xmlns:a16="http://schemas.microsoft.com/office/drawing/2014/main" id="{B1FDF533-4EFB-4763-B824-1AE2C377A8F0}"/>
                </a:ext>
              </a:extLst>
            </p:cNvPr>
            <p:cNvSpPr>
              <a:spLocks/>
            </p:cNvSpPr>
            <p:nvPr/>
          </p:nvSpPr>
          <p:spPr bwMode="auto">
            <a:xfrm>
              <a:off x="2159" y="3866"/>
              <a:ext cx="67" cy="61"/>
            </a:xfrm>
            <a:custGeom>
              <a:avLst/>
              <a:gdLst>
                <a:gd name="T0" fmla="*/ 5 w 10"/>
                <a:gd name="T1" fmla="*/ 0 h 9"/>
                <a:gd name="T2" fmla="*/ 2 w 10"/>
                <a:gd name="T3" fmla="*/ 1 h 9"/>
                <a:gd name="T4" fmla="*/ 2 w 10"/>
                <a:gd name="T5" fmla="*/ 8 h 9"/>
                <a:gd name="T6" fmla="*/ 5 w 10"/>
                <a:gd name="T7" fmla="*/ 9 h 9"/>
                <a:gd name="T8" fmla="*/ 9 w 10"/>
                <a:gd name="T9" fmla="*/ 8 h 9"/>
                <a:gd name="T10" fmla="*/ 9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9" y="8"/>
                  </a:cubicBezTo>
                  <a:cubicBezTo>
                    <a:pt x="10" y="6"/>
                    <a:pt x="10" y="3"/>
                    <a:pt x="9"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240">
              <a:extLst>
                <a:ext uri="{FF2B5EF4-FFF2-40B4-BE49-F238E27FC236}">
                  <a16:creationId xmlns:a16="http://schemas.microsoft.com/office/drawing/2014/main" id="{8779397C-7B8D-45AC-97FF-F301BC6C8C81}"/>
                </a:ext>
              </a:extLst>
            </p:cNvPr>
            <p:cNvSpPr>
              <a:spLocks/>
            </p:cNvSpPr>
            <p:nvPr/>
          </p:nvSpPr>
          <p:spPr bwMode="auto">
            <a:xfrm>
              <a:off x="2312" y="4014"/>
              <a:ext cx="67" cy="67"/>
            </a:xfrm>
            <a:custGeom>
              <a:avLst/>
              <a:gdLst>
                <a:gd name="T0" fmla="*/ 5 w 10"/>
                <a:gd name="T1" fmla="*/ 0 h 10"/>
                <a:gd name="T2" fmla="*/ 1 w 10"/>
                <a:gd name="T3" fmla="*/ 2 h 10"/>
                <a:gd name="T4" fmla="*/ 1 w 10"/>
                <a:gd name="T5" fmla="*/ 8 h 10"/>
                <a:gd name="T6" fmla="*/ 5 w 10"/>
                <a:gd name="T7" fmla="*/ 10 h 10"/>
                <a:gd name="T8" fmla="*/ 8 w 10"/>
                <a:gd name="T9" fmla="*/ 8 h 10"/>
                <a:gd name="T10" fmla="*/ 8 w 10"/>
                <a:gd name="T11" fmla="*/ 2 h 10"/>
                <a:gd name="T12" fmla="*/ 5 w 10"/>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5" y="0"/>
                  </a:moveTo>
                  <a:cubicBezTo>
                    <a:pt x="4" y="0"/>
                    <a:pt x="2" y="1"/>
                    <a:pt x="1" y="2"/>
                  </a:cubicBezTo>
                  <a:cubicBezTo>
                    <a:pt x="0" y="4"/>
                    <a:pt x="0" y="7"/>
                    <a:pt x="1" y="8"/>
                  </a:cubicBezTo>
                  <a:cubicBezTo>
                    <a:pt x="2" y="9"/>
                    <a:pt x="4" y="10"/>
                    <a:pt x="5" y="10"/>
                  </a:cubicBezTo>
                  <a:cubicBezTo>
                    <a:pt x="6" y="10"/>
                    <a:pt x="7" y="9"/>
                    <a:pt x="8" y="8"/>
                  </a:cubicBezTo>
                  <a:cubicBezTo>
                    <a:pt x="10" y="7"/>
                    <a:pt x="10" y="4"/>
                    <a:pt x="8" y="2"/>
                  </a:cubicBezTo>
                  <a:cubicBezTo>
                    <a:pt x="7" y="1"/>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241">
              <a:extLst>
                <a:ext uri="{FF2B5EF4-FFF2-40B4-BE49-F238E27FC236}">
                  <a16:creationId xmlns:a16="http://schemas.microsoft.com/office/drawing/2014/main" id="{1ADCD3CA-F17F-4576-8E11-D06333D342B3}"/>
                </a:ext>
              </a:extLst>
            </p:cNvPr>
            <p:cNvSpPr>
              <a:spLocks/>
            </p:cNvSpPr>
            <p:nvPr/>
          </p:nvSpPr>
          <p:spPr bwMode="auto">
            <a:xfrm>
              <a:off x="2458" y="4168"/>
              <a:ext cx="74" cy="60"/>
            </a:xfrm>
            <a:custGeom>
              <a:avLst/>
              <a:gdLst>
                <a:gd name="T0" fmla="*/ 5 w 11"/>
                <a:gd name="T1" fmla="*/ 0 h 9"/>
                <a:gd name="T2" fmla="*/ 2 w 11"/>
                <a:gd name="T3" fmla="*/ 1 h 9"/>
                <a:gd name="T4" fmla="*/ 2 w 11"/>
                <a:gd name="T5" fmla="*/ 8 h 9"/>
                <a:gd name="T6" fmla="*/ 5 w 11"/>
                <a:gd name="T7" fmla="*/ 9 h 9"/>
                <a:gd name="T8" fmla="*/ 9 w 11"/>
                <a:gd name="T9" fmla="*/ 8 h 9"/>
                <a:gd name="T10" fmla="*/ 9 w 11"/>
                <a:gd name="T11" fmla="*/ 1 h 9"/>
                <a:gd name="T12" fmla="*/ 5 w 11"/>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1" h="9">
                  <a:moveTo>
                    <a:pt x="5" y="0"/>
                  </a:moveTo>
                  <a:cubicBezTo>
                    <a:pt x="4" y="0"/>
                    <a:pt x="3" y="0"/>
                    <a:pt x="2" y="1"/>
                  </a:cubicBezTo>
                  <a:cubicBezTo>
                    <a:pt x="0" y="3"/>
                    <a:pt x="0" y="6"/>
                    <a:pt x="2" y="8"/>
                  </a:cubicBezTo>
                  <a:cubicBezTo>
                    <a:pt x="3" y="9"/>
                    <a:pt x="4" y="9"/>
                    <a:pt x="5" y="9"/>
                  </a:cubicBezTo>
                  <a:cubicBezTo>
                    <a:pt x="7" y="9"/>
                    <a:pt x="8" y="9"/>
                    <a:pt x="9" y="8"/>
                  </a:cubicBezTo>
                  <a:cubicBezTo>
                    <a:pt x="11" y="6"/>
                    <a:pt x="11" y="3"/>
                    <a:pt x="9" y="1"/>
                  </a:cubicBezTo>
                  <a:cubicBezTo>
                    <a:pt x="8" y="0"/>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242">
              <a:extLst>
                <a:ext uri="{FF2B5EF4-FFF2-40B4-BE49-F238E27FC236}">
                  <a16:creationId xmlns:a16="http://schemas.microsoft.com/office/drawing/2014/main" id="{3722FA20-C7DA-47E5-9B74-BFB0057EFA8A}"/>
                </a:ext>
              </a:extLst>
            </p:cNvPr>
            <p:cNvSpPr>
              <a:spLocks/>
            </p:cNvSpPr>
            <p:nvPr/>
          </p:nvSpPr>
          <p:spPr bwMode="auto">
            <a:xfrm>
              <a:off x="1261" y="3264"/>
              <a:ext cx="66" cy="60"/>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243">
              <a:extLst>
                <a:ext uri="{FF2B5EF4-FFF2-40B4-BE49-F238E27FC236}">
                  <a16:creationId xmlns:a16="http://schemas.microsoft.com/office/drawing/2014/main" id="{CAC996B6-1FBB-431C-B6A5-B7FE22D5BA68}"/>
                </a:ext>
              </a:extLst>
            </p:cNvPr>
            <p:cNvSpPr>
              <a:spLocks/>
            </p:cNvSpPr>
            <p:nvPr/>
          </p:nvSpPr>
          <p:spPr bwMode="auto">
            <a:xfrm>
              <a:off x="1407" y="3411"/>
              <a:ext cx="73"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3"/>
                    <a:pt x="0" y="6"/>
                    <a:pt x="2" y="8"/>
                  </a:cubicBezTo>
                  <a:cubicBezTo>
                    <a:pt x="3" y="9"/>
                    <a:pt x="4" y="10"/>
                    <a:pt x="6" y="10"/>
                  </a:cubicBezTo>
                  <a:cubicBezTo>
                    <a:pt x="7" y="10"/>
                    <a:pt x="8" y="9"/>
                    <a:pt x="9" y="8"/>
                  </a:cubicBezTo>
                  <a:cubicBezTo>
                    <a:pt x="11" y="6"/>
                    <a:pt x="11" y="3"/>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244">
              <a:extLst>
                <a:ext uri="{FF2B5EF4-FFF2-40B4-BE49-F238E27FC236}">
                  <a16:creationId xmlns:a16="http://schemas.microsoft.com/office/drawing/2014/main" id="{AE8E7554-86A8-4E94-BB7F-3EB641D1DDA3}"/>
                </a:ext>
              </a:extLst>
            </p:cNvPr>
            <p:cNvSpPr>
              <a:spLocks/>
            </p:cNvSpPr>
            <p:nvPr/>
          </p:nvSpPr>
          <p:spPr bwMode="auto">
            <a:xfrm>
              <a:off x="1560" y="3565"/>
              <a:ext cx="67" cy="60"/>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8" y="8"/>
                  </a:cubicBezTo>
                  <a:cubicBezTo>
                    <a:pt x="10" y="6"/>
                    <a:pt x="10" y="3"/>
                    <a:pt x="8"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245">
              <a:extLst>
                <a:ext uri="{FF2B5EF4-FFF2-40B4-BE49-F238E27FC236}">
                  <a16:creationId xmlns:a16="http://schemas.microsoft.com/office/drawing/2014/main" id="{6952A5F8-1985-4274-9C02-FE093792E5D8}"/>
                </a:ext>
              </a:extLst>
            </p:cNvPr>
            <p:cNvSpPr>
              <a:spLocks/>
            </p:cNvSpPr>
            <p:nvPr/>
          </p:nvSpPr>
          <p:spPr bwMode="auto">
            <a:xfrm>
              <a:off x="1706" y="3712"/>
              <a:ext cx="74"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3"/>
                    <a:pt x="0" y="6"/>
                    <a:pt x="2" y="8"/>
                  </a:cubicBezTo>
                  <a:cubicBezTo>
                    <a:pt x="3" y="9"/>
                    <a:pt x="4" y="10"/>
                    <a:pt x="6" y="10"/>
                  </a:cubicBezTo>
                  <a:cubicBezTo>
                    <a:pt x="7" y="10"/>
                    <a:pt x="8" y="9"/>
                    <a:pt x="9" y="8"/>
                  </a:cubicBezTo>
                  <a:cubicBezTo>
                    <a:pt x="11" y="6"/>
                    <a:pt x="11" y="3"/>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246">
              <a:extLst>
                <a:ext uri="{FF2B5EF4-FFF2-40B4-BE49-F238E27FC236}">
                  <a16:creationId xmlns:a16="http://schemas.microsoft.com/office/drawing/2014/main" id="{E99AAB34-7DBA-4F8D-A3F5-0DEB58BC97A2}"/>
                </a:ext>
              </a:extLst>
            </p:cNvPr>
            <p:cNvSpPr>
              <a:spLocks/>
            </p:cNvSpPr>
            <p:nvPr/>
          </p:nvSpPr>
          <p:spPr bwMode="auto">
            <a:xfrm>
              <a:off x="1860" y="3866"/>
              <a:ext cx="66" cy="61"/>
            </a:xfrm>
            <a:custGeom>
              <a:avLst/>
              <a:gdLst>
                <a:gd name="T0" fmla="*/ 5 w 10"/>
                <a:gd name="T1" fmla="*/ 0 h 9"/>
                <a:gd name="T2" fmla="*/ 2 w 10"/>
                <a:gd name="T3" fmla="*/ 1 h 9"/>
                <a:gd name="T4" fmla="*/ 2 w 10"/>
                <a:gd name="T5" fmla="*/ 8 h 9"/>
                <a:gd name="T6" fmla="*/ 5 w 10"/>
                <a:gd name="T7" fmla="*/ 9 h 9"/>
                <a:gd name="T8" fmla="*/ 9 w 10"/>
                <a:gd name="T9" fmla="*/ 8 h 9"/>
                <a:gd name="T10" fmla="*/ 9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9" y="8"/>
                  </a:cubicBezTo>
                  <a:cubicBezTo>
                    <a:pt x="10" y="6"/>
                    <a:pt x="10" y="3"/>
                    <a:pt x="9"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247">
              <a:extLst>
                <a:ext uri="{FF2B5EF4-FFF2-40B4-BE49-F238E27FC236}">
                  <a16:creationId xmlns:a16="http://schemas.microsoft.com/office/drawing/2014/main" id="{43127E4B-F041-470F-8827-233FAB5F7496}"/>
                </a:ext>
              </a:extLst>
            </p:cNvPr>
            <p:cNvSpPr>
              <a:spLocks/>
            </p:cNvSpPr>
            <p:nvPr/>
          </p:nvSpPr>
          <p:spPr bwMode="auto">
            <a:xfrm>
              <a:off x="2006" y="4014"/>
              <a:ext cx="73"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4"/>
                    <a:pt x="0" y="7"/>
                    <a:pt x="2" y="8"/>
                  </a:cubicBezTo>
                  <a:cubicBezTo>
                    <a:pt x="3" y="9"/>
                    <a:pt x="4" y="10"/>
                    <a:pt x="6" y="10"/>
                  </a:cubicBezTo>
                  <a:cubicBezTo>
                    <a:pt x="7" y="10"/>
                    <a:pt x="8" y="9"/>
                    <a:pt x="9" y="8"/>
                  </a:cubicBezTo>
                  <a:cubicBezTo>
                    <a:pt x="11" y="7"/>
                    <a:pt x="11" y="4"/>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248">
              <a:extLst>
                <a:ext uri="{FF2B5EF4-FFF2-40B4-BE49-F238E27FC236}">
                  <a16:creationId xmlns:a16="http://schemas.microsoft.com/office/drawing/2014/main" id="{0348DAF0-F37D-42D7-99EC-F3FCC8A0ACE4}"/>
                </a:ext>
              </a:extLst>
            </p:cNvPr>
            <p:cNvSpPr>
              <a:spLocks/>
            </p:cNvSpPr>
            <p:nvPr/>
          </p:nvSpPr>
          <p:spPr bwMode="auto">
            <a:xfrm>
              <a:off x="2159" y="4168"/>
              <a:ext cx="67" cy="60"/>
            </a:xfrm>
            <a:custGeom>
              <a:avLst/>
              <a:gdLst>
                <a:gd name="T0" fmla="*/ 5 w 10"/>
                <a:gd name="T1" fmla="*/ 0 h 9"/>
                <a:gd name="T2" fmla="*/ 2 w 10"/>
                <a:gd name="T3" fmla="*/ 1 h 9"/>
                <a:gd name="T4" fmla="*/ 2 w 10"/>
                <a:gd name="T5" fmla="*/ 8 h 9"/>
                <a:gd name="T6" fmla="*/ 5 w 10"/>
                <a:gd name="T7" fmla="*/ 9 h 9"/>
                <a:gd name="T8" fmla="*/ 9 w 10"/>
                <a:gd name="T9" fmla="*/ 8 h 9"/>
                <a:gd name="T10" fmla="*/ 9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9" y="8"/>
                  </a:cubicBezTo>
                  <a:cubicBezTo>
                    <a:pt x="10" y="6"/>
                    <a:pt x="10" y="3"/>
                    <a:pt x="9"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249">
              <a:extLst>
                <a:ext uri="{FF2B5EF4-FFF2-40B4-BE49-F238E27FC236}">
                  <a16:creationId xmlns:a16="http://schemas.microsoft.com/office/drawing/2014/main" id="{1403D8AC-6EF9-4D9B-AABA-DAED2EB7743C}"/>
                </a:ext>
              </a:extLst>
            </p:cNvPr>
            <p:cNvSpPr>
              <a:spLocks/>
            </p:cNvSpPr>
            <p:nvPr/>
          </p:nvSpPr>
          <p:spPr bwMode="auto">
            <a:xfrm>
              <a:off x="1108" y="3411"/>
              <a:ext cx="73"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3"/>
                    <a:pt x="0" y="6"/>
                    <a:pt x="2" y="8"/>
                  </a:cubicBezTo>
                  <a:cubicBezTo>
                    <a:pt x="3" y="9"/>
                    <a:pt x="4" y="10"/>
                    <a:pt x="6" y="10"/>
                  </a:cubicBezTo>
                  <a:cubicBezTo>
                    <a:pt x="7" y="10"/>
                    <a:pt x="8" y="9"/>
                    <a:pt x="9" y="8"/>
                  </a:cubicBezTo>
                  <a:cubicBezTo>
                    <a:pt x="11" y="6"/>
                    <a:pt x="11" y="3"/>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250">
              <a:extLst>
                <a:ext uri="{FF2B5EF4-FFF2-40B4-BE49-F238E27FC236}">
                  <a16:creationId xmlns:a16="http://schemas.microsoft.com/office/drawing/2014/main" id="{B817C203-52EC-40CB-9CD3-BAFB47027584}"/>
                </a:ext>
              </a:extLst>
            </p:cNvPr>
            <p:cNvSpPr>
              <a:spLocks/>
            </p:cNvSpPr>
            <p:nvPr/>
          </p:nvSpPr>
          <p:spPr bwMode="auto">
            <a:xfrm>
              <a:off x="1261" y="3565"/>
              <a:ext cx="66" cy="60"/>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251">
              <a:extLst>
                <a:ext uri="{FF2B5EF4-FFF2-40B4-BE49-F238E27FC236}">
                  <a16:creationId xmlns:a16="http://schemas.microsoft.com/office/drawing/2014/main" id="{C3158813-23FA-4A03-80EE-CC5FA6D0B96E}"/>
                </a:ext>
              </a:extLst>
            </p:cNvPr>
            <p:cNvSpPr>
              <a:spLocks/>
            </p:cNvSpPr>
            <p:nvPr/>
          </p:nvSpPr>
          <p:spPr bwMode="auto">
            <a:xfrm>
              <a:off x="1407" y="3712"/>
              <a:ext cx="73"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3"/>
                    <a:pt x="0" y="6"/>
                    <a:pt x="2" y="8"/>
                  </a:cubicBezTo>
                  <a:cubicBezTo>
                    <a:pt x="3" y="9"/>
                    <a:pt x="4" y="10"/>
                    <a:pt x="6" y="10"/>
                  </a:cubicBezTo>
                  <a:cubicBezTo>
                    <a:pt x="7" y="10"/>
                    <a:pt x="8" y="9"/>
                    <a:pt x="9" y="8"/>
                  </a:cubicBezTo>
                  <a:cubicBezTo>
                    <a:pt x="11" y="6"/>
                    <a:pt x="11" y="3"/>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252">
              <a:extLst>
                <a:ext uri="{FF2B5EF4-FFF2-40B4-BE49-F238E27FC236}">
                  <a16:creationId xmlns:a16="http://schemas.microsoft.com/office/drawing/2014/main" id="{0772EBA0-D185-413B-B822-B5D52A1D6C0C}"/>
                </a:ext>
              </a:extLst>
            </p:cNvPr>
            <p:cNvSpPr>
              <a:spLocks/>
            </p:cNvSpPr>
            <p:nvPr/>
          </p:nvSpPr>
          <p:spPr bwMode="auto">
            <a:xfrm>
              <a:off x="1560" y="3866"/>
              <a:ext cx="67" cy="61"/>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8" y="8"/>
                  </a:cubicBezTo>
                  <a:cubicBezTo>
                    <a:pt x="10" y="6"/>
                    <a:pt x="10" y="3"/>
                    <a:pt x="8"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253">
              <a:extLst>
                <a:ext uri="{FF2B5EF4-FFF2-40B4-BE49-F238E27FC236}">
                  <a16:creationId xmlns:a16="http://schemas.microsoft.com/office/drawing/2014/main" id="{4B2EBE4D-896D-4338-BBD5-7F391C573547}"/>
                </a:ext>
              </a:extLst>
            </p:cNvPr>
            <p:cNvSpPr>
              <a:spLocks/>
            </p:cNvSpPr>
            <p:nvPr/>
          </p:nvSpPr>
          <p:spPr bwMode="auto">
            <a:xfrm>
              <a:off x="1706" y="4014"/>
              <a:ext cx="74"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4"/>
                    <a:pt x="0" y="7"/>
                    <a:pt x="2" y="8"/>
                  </a:cubicBezTo>
                  <a:cubicBezTo>
                    <a:pt x="3" y="9"/>
                    <a:pt x="4" y="10"/>
                    <a:pt x="6" y="10"/>
                  </a:cubicBezTo>
                  <a:cubicBezTo>
                    <a:pt x="7" y="10"/>
                    <a:pt x="8" y="9"/>
                    <a:pt x="9" y="8"/>
                  </a:cubicBezTo>
                  <a:cubicBezTo>
                    <a:pt x="11" y="7"/>
                    <a:pt x="11" y="4"/>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254">
              <a:extLst>
                <a:ext uri="{FF2B5EF4-FFF2-40B4-BE49-F238E27FC236}">
                  <a16:creationId xmlns:a16="http://schemas.microsoft.com/office/drawing/2014/main" id="{59B98E0A-1B41-4006-B749-E34A11B80EAA}"/>
                </a:ext>
              </a:extLst>
            </p:cNvPr>
            <p:cNvSpPr>
              <a:spLocks/>
            </p:cNvSpPr>
            <p:nvPr/>
          </p:nvSpPr>
          <p:spPr bwMode="auto">
            <a:xfrm>
              <a:off x="1860" y="4168"/>
              <a:ext cx="66" cy="60"/>
            </a:xfrm>
            <a:custGeom>
              <a:avLst/>
              <a:gdLst>
                <a:gd name="T0" fmla="*/ 5 w 10"/>
                <a:gd name="T1" fmla="*/ 0 h 9"/>
                <a:gd name="T2" fmla="*/ 2 w 10"/>
                <a:gd name="T3" fmla="*/ 1 h 9"/>
                <a:gd name="T4" fmla="*/ 2 w 10"/>
                <a:gd name="T5" fmla="*/ 8 h 9"/>
                <a:gd name="T6" fmla="*/ 5 w 10"/>
                <a:gd name="T7" fmla="*/ 9 h 9"/>
                <a:gd name="T8" fmla="*/ 9 w 10"/>
                <a:gd name="T9" fmla="*/ 8 h 9"/>
                <a:gd name="T10" fmla="*/ 9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9" y="8"/>
                  </a:cubicBezTo>
                  <a:cubicBezTo>
                    <a:pt x="10" y="6"/>
                    <a:pt x="10" y="3"/>
                    <a:pt x="9"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255">
              <a:extLst>
                <a:ext uri="{FF2B5EF4-FFF2-40B4-BE49-F238E27FC236}">
                  <a16:creationId xmlns:a16="http://schemas.microsoft.com/office/drawing/2014/main" id="{2CB320C3-E327-4D7B-891A-6B5277C26E41}"/>
                </a:ext>
              </a:extLst>
            </p:cNvPr>
            <p:cNvSpPr>
              <a:spLocks/>
            </p:cNvSpPr>
            <p:nvPr/>
          </p:nvSpPr>
          <p:spPr bwMode="auto">
            <a:xfrm>
              <a:off x="961" y="3565"/>
              <a:ext cx="67" cy="60"/>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256">
              <a:extLst>
                <a:ext uri="{FF2B5EF4-FFF2-40B4-BE49-F238E27FC236}">
                  <a16:creationId xmlns:a16="http://schemas.microsoft.com/office/drawing/2014/main" id="{61A6C83C-478D-4599-A9E4-06DE307EBA79}"/>
                </a:ext>
              </a:extLst>
            </p:cNvPr>
            <p:cNvSpPr>
              <a:spLocks/>
            </p:cNvSpPr>
            <p:nvPr/>
          </p:nvSpPr>
          <p:spPr bwMode="auto">
            <a:xfrm>
              <a:off x="1108" y="3712"/>
              <a:ext cx="73"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3"/>
                    <a:pt x="0" y="6"/>
                    <a:pt x="2" y="8"/>
                  </a:cubicBezTo>
                  <a:cubicBezTo>
                    <a:pt x="3" y="9"/>
                    <a:pt x="4" y="10"/>
                    <a:pt x="6" y="10"/>
                  </a:cubicBezTo>
                  <a:cubicBezTo>
                    <a:pt x="7" y="10"/>
                    <a:pt x="8" y="9"/>
                    <a:pt x="9" y="8"/>
                  </a:cubicBezTo>
                  <a:cubicBezTo>
                    <a:pt x="11" y="6"/>
                    <a:pt x="11" y="3"/>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257">
              <a:extLst>
                <a:ext uri="{FF2B5EF4-FFF2-40B4-BE49-F238E27FC236}">
                  <a16:creationId xmlns:a16="http://schemas.microsoft.com/office/drawing/2014/main" id="{6A111F08-8519-468D-9990-A82E969697BD}"/>
                </a:ext>
              </a:extLst>
            </p:cNvPr>
            <p:cNvSpPr>
              <a:spLocks/>
            </p:cNvSpPr>
            <p:nvPr/>
          </p:nvSpPr>
          <p:spPr bwMode="auto">
            <a:xfrm>
              <a:off x="1261" y="3866"/>
              <a:ext cx="66" cy="61"/>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258">
              <a:extLst>
                <a:ext uri="{FF2B5EF4-FFF2-40B4-BE49-F238E27FC236}">
                  <a16:creationId xmlns:a16="http://schemas.microsoft.com/office/drawing/2014/main" id="{A4C9218A-8679-438D-A1E3-A64D54B7BBD5}"/>
                </a:ext>
              </a:extLst>
            </p:cNvPr>
            <p:cNvSpPr>
              <a:spLocks/>
            </p:cNvSpPr>
            <p:nvPr/>
          </p:nvSpPr>
          <p:spPr bwMode="auto">
            <a:xfrm>
              <a:off x="1407" y="4014"/>
              <a:ext cx="73"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4"/>
                    <a:pt x="0" y="7"/>
                    <a:pt x="2" y="8"/>
                  </a:cubicBezTo>
                  <a:cubicBezTo>
                    <a:pt x="3" y="9"/>
                    <a:pt x="4" y="10"/>
                    <a:pt x="6" y="10"/>
                  </a:cubicBezTo>
                  <a:cubicBezTo>
                    <a:pt x="7" y="10"/>
                    <a:pt x="8" y="9"/>
                    <a:pt x="9" y="8"/>
                  </a:cubicBezTo>
                  <a:cubicBezTo>
                    <a:pt x="11" y="7"/>
                    <a:pt x="11" y="4"/>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259">
              <a:extLst>
                <a:ext uri="{FF2B5EF4-FFF2-40B4-BE49-F238E27FC236}">
                  <a16:creationId xmlns:a16="http://schemas.microsoft.com/office/drawing/2014/main" id="{672AFC8A-C21B-4C6A-9DC3-20D1E1FFD4B4}"/>
                </a:ext>
              </a:extLst>
            </p:cNvPr>
            <p:cNvSpPr>
              <a:spLocks/>
            </p:cNvSpPr>
            <p:nvPr/>
          </p:nvSpPr>
          <p:spPr bwMode="auto">
            <a:xfrm>
              <a:off x="1560" y="4168"/>
              <a:ext cx="67" cy="60"/>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8" y="9"/>
                    <a:pt x="8" y="8"/>
                  </a:cubicBezTo>
                  <a:cubicBezTo>
                    <a:pt x="10" y="6"/>
                    <a:pt x="10" y="3"/>
                    <a:pt x="8" y="1"/>
                  </a:cubicBezTo>
                  <a:cubicBezTo>
                    <a:pt x="8"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260">
              <a:extLst>
                <a:ext uri="{FF2B5EF4-FFF2-40B4-BE49-F238E27FC236}">
                  <a16:creationId xmlns:a16="http://schemas.microsoft.com/office/drawing/2014/main" id="{BAE90CD9-BC78-4378-A5E0-B062F25756BD}"/>
                </a:ext>
              </a:extLst>
            </p:cNvPr>
            <p:cNvSpPr>
              <a:spLocks/>
            </p:cNvSpPr>
            <p:nvPr/>
          </p:nvSpPr>
          <p:spPr bwMode="auto">
            <a:xfrm>
              <a:off x="808" y="3712"/>
              <a:ext cx="73" cy="67"/>
            </a:xfrm>
            <a:custGeom>
              <a:avLst/>
              <a:gdLst>
                <a:gd name="T0" fmla="*/ 5 w 11"/>
                <a:gd name="T1" fmla="*/ 0 h 10"/>
                <a:gd name="T2" fmla="*/ 2 w 11"/>
                <a:gd name="T3" fmla="*/ 2 h 10"/>
                <a:gd name="T4" fmla="*/ 2 w 11"/>
                <a:gd name="T5" fmla="*/ 8 h 10"/>
                <a:gd name="T6" fmla="*/ 5 w 11"/>
                <a:gd name="T7" fmla="*/ 10 h 10"/>
                <a:gd name="T8" fmla="*/ 9 w 11"/>
                <a:gd name="T9" fmla="*/ 8 h 10"/>
                <a:gd name="T10" fmla="*/ 9 w 11"/>
                <a:gd name="T11" fmla="*/ 2 h 10"/>
                <a:gd name="T12" fmla="*/ 5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5" y="0"/>
                  </a:moveTo>
                  <a:cubicBezTo>
                    <a:pt x="4" y="0"/>
                    <a:pt x="3" y="1"/>
                    <a:pt x="2" y="2"/>
                  </a:cubicBezTo>
                  <a:cubicBezTo>
                    <a:pt x="0" y="3"/>
                    <a:pt x="0" y="6"/>
                    <a:pt x="2" y="8"/>
                  </a:cubicBezTo>
                  <a:cubicBezTo>
                    <a:pt x="3" y="9"/>
                    <a:pt x="4" y="10"/>
                    <a:pt x="5" y="10"/>
                  </a:cubicBezTo>
                  <a:cubicBezTo>
                    <a:pt x="7" y="10"/>
                    <a:pt x="8" y="9"/>
                    <a:pt x="9" y="8"/>
                  </a:cubicBezTo>
                  <a:cubicBezTo>
                    <a:pt x="11" y="6"/>
                    <a:pt x="11" y="3"/>
                    <a:pt x="9" y="2"/>
                  </a:cubicBezTo>
                  <a:cubicBezTo>
                    <a:pt x="8" y="1"/>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261">
              <a:extLst>
                <a:ext uri="{FF2B5EF4-FFF2-40B4-BE49-F238E27FC236}">
                  <a16:creationId xmlns:a16="http://schemas.microsoft.com/office/drawing/2014/main" id="{B7C5C1D8-DE48-4F57-9F6E-E72A704B6649}"/>
                </a:ext>
              </a:extLst>
            </p:cNvPr>
            <p:cNvSpPr>
              <a:spLocks/>
            </p:cNvSpPr>
            <p:nvPr/>
          </p:nvSpPr>
          <p:spPr bwMode="auto">
            <a:xfrm>
              <a:off x="961" y="3866"/>
              <a:ext cx="67" cy="61"/>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262">
              <a:extLst>
                <a:ext uri="{FF2B5EF4-FFF2-40B4-BE49-F238E27FC236}">
                  <a16:creationId xmlns:a16="http://schemas.microsoft.com/office/drawing/2014/main" id="{A1352D7D-9D13-404D-AB51-2154871E4E05}"/>
                </a:ext>
              </a:extLst>
            </p:cNvPr>
            <p:cNvSpPr>
              <a:spLocks/>
            </p:cNvSpPr>
            <p:nvPr/>
          </p:nvSpPr>
          <p:spPr bwMode="auto">
            <a:xfrm>
              <a:off x="1108" y="4014"/>
              <a:ext cx="73" cy="67"/>
            </a:xfrm>
            <a:custGeom>
              <a:avLst/>
              <a:gdLst>
                <a:gd name="T0" fmla="*/ 6 w 11"/>
                <a:gd name="T1" fmla="*/ 0 h 10"/>
                <a:gd name="T2" fmla="*/ 2 w 11"/>
                <a:gd name="T3" fmla="*/ 2 h 10"/>
                <a:gd name="T4" fmla="*/ 2 w 11"/>
                <a:gd name="T5" fmla="*/ 8 h 10"/>
                <a:gd name="T6" fmla="*/ 6 w 11"/>
                <a:gd name="T7" fmla="*/ 10 h 10"/>
                <a:gd name="T8" fmla="*/ 9 w 11"/>
                <a:gd name="T9" fmla="*/ 8 h 10"/>
                <a:gd name="T10" fmla="*/ 9 w 11"/>
                <a:gd name="T11" fmla="*/ 2 h 10"/>
                <a:gd name="T12" fmla="*/ 6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6" y="0"/>
                  </a:moveTo>
                  <a:cubicBezTo>
                    <a:pt x="4" y="0"/>
                    <a:pt x="3" y="1"/>
                    <a:pt x="2" y="2"/>
                  </a:cubicBezTo>
                  <a:cubicBezTo>
                    <a:pt x="0" y="4"/>
                    <a:pt x="0" y="7"/>
                    <a:pt x="2" y="8"/>
                  </a:cubicBezTo>
                  <a:cubicBezTo>
                    <a:pt x="3" y="9"/>
                    <a:pt x="4" y="10"/>
                    <a:pt x="6" y="10"/>
                  </a:cubicBezTo>
                  <a:cubicBezTo>
                    <a:pt x="7" y="10"/>
                    <a:pt x="8" y="9"/>
                    <a:pt x="9" y="8"/>
                  </a:cubicBezTo>
                  <a:cubicBezTo>
                    <a:pt x="11" y="7"/>
                    <a:pt x="11" y="4"/>
                    <a:pt x="9" y="2"/>
                  </a:cubicBezTo>
                  <a:cubicBezTo>
                    <a:pt x="8" y="1"/>
                    <a:pt x="7" y="0"/>
                    <a:pt x="6"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263">
              <a:extLst>
                <a:ext uri="{FF2B5EF4-FFF2-40B4-BE49-F238E27FC236}">
                  <a16:creationId xmlns:a16="http://schemas.microsoft.com/office/drawing/2014/main" id="{C45F4325-3231-4CA3-A2C4-7DE1AF474F4F}"/>
                </a:ext>
              </a:extLst>
            </p:cNvPr>
            <p:cNvSpPr>
              <a:spLocks/>
            </p:cNvSpPr>
            <p:nvPr/>
          </p:nvSpPr>
          <p:spPr bwMode="auto">
            <a:xfrm>
              <a:off x="1261" y="4168"/>
              <a:ext cx="66" cy="60"/>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264">
              <a:extLst>
                <a:ext uri="{FF2B5EF4-FFF2-40B4-BE49-F238E27FC236}">
                  <a16:creationId xmlns:a16="http://schemas.microsoft.com/office/drawing/2014/main" id="{4B6CEA07-0124-416C-AC74-B72D55BD6083}"/>
                </a:ext>
              </a:extLst>
            </p:cNvPr>
            <p:cNvSpPr>
              <a:spLocks/>
            </p:cNvSpPr>
            <p:nvPr/>
          </p:nvSpPr>
          <p:spPr bwMode="auto">
            <a:xfrm>
              <a:off x="662" y="3866"/>
              <a:ext cx="66" cy="61"/>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2" y="0"/>
                    <a:pt x="2" y="1"/>
                  </a:cubicBezTo>
                  <a:cubicBezTo>
                    <a:pt x="0" y="3"/>
                    <a:pt x="0" y="6"/>
                    <a:pt x="2" y="8"/>
                  </a:cubicBezTo>
                  <a:cubicBezTo>
                    <a:pt x="2" y="9"/>
                    <a:pt x="4" y="9"/>
                    <a:pt x="5" y="9"/>
                  </a:cubicBezTo>
                  <a:cubicBezTo>
                    <a:pt x="6" y="9"/>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265">
              <a:extLst>
                <a:ext uri="{FF2B5EF4-FFF2-40B4-BE49-F238E27FC236}">
                  <a16:creationId xmlns:a16="http://schemas.microsoft.com/office/drawing/2014/main" id="{029F5130-0393-4BA6-AD01-263C05C5596A}"/>
                </a:ext>
              </a:extLst>
            </p:cNvPr>
            <p:cNvSpPr>
              <a:spLocks/>
            </p:cNvSpPr>
            <p:nvPr/>
          </p:nvSpPr>
          <p:spPr bwMode="auto">
            <a:xfrm>
              <a:off x="808" y="4014"/>
              <a:ext cx="73" cy="67"/>
            </a:xfrm>
            <a:custGeom>
              <a:avLst/>
              <a:gdLst>
                <a:gd name="T0" fmla="*/ 5 w 11"/>
                <a:gd name="T1" fmla="*/ 0 h 10"/>
                <a:gd name="T2" fmla="*/ 2 w 11"/>
                <a:gd name="T3" fmla="*/ 2 h 10"/>
                <a:gd name="T4" fmla="*/ 2 w 11"/>
                <a:gd name="T5" fmla="*/ 8 h 10"/>
                <a:gd name="T6" fmla="*/ 5 w 11"/>
                <a:gd name="T7" fmla="*/ 10 h 10"/>
                <a:gd name="T8" fmla="*/ 9 w 11"/>
                <a:gd name="T9" fmla="*/ 8 h 10"/>
                <a:gd name="T10" fmla="*/ 9 w 11"/>
                <a:gd name="T11" fmla="*/ 2 h 10"/>
                <a:gd name="T12" fmla="*/ 5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5" y="0"/>
                  </a:moveTo>
                  <a:cubicBezTo>
                    <a:pt x="4" y="0"/>
                    <a:pt x="3" y="1"/>
                    <a:pt x="2" y="2"/>
                  </a:cubicBezTo>
                  <a:cubicBezTo>
                    <a:pt x="0" y="4"/>
                    <a:pt x="0" y="7"/>
                    <a:pt x="2" y="8"/>
                  </a:cubicBezTo>
                  <a:cubicBezTo>
                    <a:pt x="3" y="9"/>
                    <a:pt x="4" y="10"/>
                    <a:pt x="5" y="10"/>
                  </a:cubicBezTo>
                  <a:cubicBezTo>
                    <a:pt x="7" y="10"/>
                    <a:pt x="8" y="9"/>
                    <a:pt x="9" y="8"/>
                  </a:cubicBezTo>
                  <a:cubicBezTo>
                    <a:pt x="11" y="7"/>
                    <a:pt x="11" y="4"/>
                    <a:pt x="9" y="2"/>
                  </a:cubicBezTo>
                  <a:cubicBezTo>
                    <a:pt x="8" y="1"/>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266">
              <a:extLst>
                <a:ext uri="{FF2B5EF4-FFF2-40B4-BE49-F238E27FC236}">
                  <a16:creationId xmlns:a16="http://schemas.microsoft.com/office/drawing/2014/main" id="{C73C094C-29D0-433E-9129-563A3957145E}"/>
                </a:ext>
              </a:extLst>
            </p:cNvPr>
            <p:cNvSpPr>
              <a:spLocks/>
            </p:cNvSpPr>
            <p:nvPr/>
          </p:nvSpPr>
          <p:spPr bwMode="auto">
            <a:xfrm>
              <a:off x="961" y="4168"/>
              <a:ext cx="67" cy="60"/>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3" y="0"/>
                    <a:pt x="2" y="1"/>
                  </a:cubicBezTo>
                  <a:cubicBezTo>
                    <a:pt x="0" y="3"/>
                    <a:pt x="0" y="6"/>
                    <a:pt x="2" y="8"/>
                  </a:cubicBezTo>
                  <a:cubicBezTo>
                    <a:pt x="3" y="9"/>
                    <a:pt x="4" y="9"/>
                    <a:pt x="5" y="9"/>
                  </a:cubicBezTo>
                  <a:cubicBezTo>
                    <a:pt x="6" y="9"/>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267">
              <a:extLst>
                <a:ext uri="{FF2B5EF4-FFF2-40B4-BE49-F238E27FC236}">
                  <a16:creationId xmlns:a16="http://schemas.microsoft.com/office/drawing/2014/main" id="{BFC8ECAA-B790-4E4D-9EB4-F690173830A4}"/>
                </a:ext>
              </a:extLst>
            </p:cNvPr>
            <p:cNvSpPr>
              <a:spLocks/>
            </p:cNvSpPr>
            <p:nvPr/>
          </p:nvSpPr>
          <p:spPr bwMode="auto">
            <a:xfrm>
              <a:off x="509" y="4014"/>
              <a:ext cx="73" cy="67"/>
            </a:xfrm>
            <a:custGeom>
              <a:avLst/>
              <a:gdLst>
                <a:gd name="T0" fmla="*/ 5 w 11"/>
                <a:gd name="T1" fmla="*/ 0 h 10"/>
                <a:gd name="T2" fmla="*/ 2 w 11"/>
                <a:gd name="T3" fmla="*/ 2 h 10"/>
                <a:gd name="T4" fmla="*/ 2 w 11"/>
                <a:gd name="T5" fmla="*/ 8 h 10"/>
                <a:gd name="T6" fmla="*/ 5 w 11"/>
                <a:gd name="T7" fmla="*/ 10 h 10"/>
                <a:gd name="T8" fmla="*/ 9 w 11"/>
                <a:gd name="T9" fmla="*/ 8 h 10"/>
                <a:gd name="T10" fmla="*/ 9 w 11"/>
                <a:gd name="T11" fmla="*/ 2 h 10"/>
                <a:gd name="T12" fmla="*/ 5 w 11"/>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11" h="10">
                  <a:moveTo>
                    <a:pt x="5" y="0"/>
                  </a:moveTo>
                  <a:cubicBezTo>
                    <a:pt x="4" y="0"/>
                    <a:pt x="3" y="1"/>
                    <a:pt x="2" y="2"/>
                  </a:cubicBezTo>
                  <a:cubicBezTo>
                    <a:pt x="0" y="4"/>
                    <a:pt x="0" y="7"/>
                    <a:pt x="2" y="8"/>
                  </a:cubicBezTo>
                  <a:cubicBezTo>
                    <a:pt x="3" y="9"/>
                    <a:pt x="4" y="10"/>
                    <a:pt x="5" y="10"/>
                  </a:cubicBezTo>
                  <a:cubicBezTo>
                    <a:pt x="7" y="10"/>
                    <a:pt x="8" y="9"/>
                    <a:pt x="9" y="8"/>
                  </a:cubicBezTo>
                  <a:cubicBezTo>
                    <a:pt x="11" y="7"/>
                    <a:pt x="11" y="4"/>
                    <a:pt x="9" y="2"/>
                  </a:cubicBezTo>
                  <a:cubicBezTo>
                    <a:pt x="8" y="1"/>
                    <a:pt x="7"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268">
              <a:extLst>
                <a:ext uri="{FF2B5EF4-FFF2-40B4-BE49-F238E27FC236}">
                  <a16:creationId xmlns:a16="http://schemas.microsoft.com/office/drawing/2014/main" id="{32471E69-E140-4432-A420-5E4950D8B454}"/>
                </a:ext>
              </a:extLst>
            </p:cNvPr>
            <p:cNvSpPr>
              <a:spLocks/>
            </p:cNvSpPr>
            <p:nvPr/>
          </p:nvSpPr>
          <p:spPr bwMode="auto">
            <a:xfrm>
              <a:off x="662" y="4168"/>
              <a:ext cx="66" cy="60"/>
            </a:xfrm>
            <a:custGeom>
              <a:avLst/>
              <a:gdLst>
                <a:gd name="T0" fmla="*/ 5 w 10"/>
                <a:gd name="T1" fmla="*/ 0 h 9"/>
                <a:gd name="T2" fmla="*/ 2 w 10"/>
                <a:gd name="T3" fmla="*/ 1 h 9"/>
                <a:gd name="T4" fmla="*/ 2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2" y="0"/>
                    <a:pt x="2" y="1"/>
                  </a:cubicBezTo>
                  <a:cubicBezTo>
                    <a:pt x="0" y="3"/>
                    <a:pt x="0" y="6"/>
                    <a:pt x="2" y="8"/>
                  </a:cubicBezTo>
                  <a:cubicBezTo>
                    <a:pt x="2" y="9"/>
                    <a:pt x="4" y="9"/>
                    <a:pt x="5" y="9"/>
                  </a:cubicBezTo>
                  <a:cubicBezTo>
                    <a:pt x="6" y="9"/>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269">
              <a:extLst>
                <a:ext uri="{FF2B5EF4-FFF2-40B4-BE49-F238E27FC236}">
                  <a16:creationId xmlns:a16="http://schemas.microsoft.com/office/drawing/2014/main" id="{78259FF3-6C68-4000-A430-14B129641E92}"/>
                </a:ext>
              </a:extLst>
            </p:cNvPr>
            <p:cNvSpPr>
              <a:spLocks/>
            </p:cNvSpPr>
            <p:nvPr/>
          </p:nvSpPr>
          <p:spPr bwMode="auto">
            <a:xfrm>
              <a:off x="362" y="4168"/>
              <a:ext cx="67" cy="60"/>
            </a:xfrm>
            <a:custGeom>
              <a:avLst/>
              <a:gdLst>
                <a:gd name="T0" fmla="*/ 5 w 10"/>
                <a:gd name="T1" fmla="*/ 0 h 9"/>
                <a:gd name="T2" fmla="*/ 1 w 10"/>
                <a:gd name="T3" fmla="*/ 1 h 9"/>
                <a:gd name="T4" fmla="*/ 1 w 10"/>
                <a:gd name="T5" fmla="*/ 8 h 9"/>
                <a:gd name="T6" fmla="*/ 5 w 10"/>
                <a:gd name="T7" fmla="*/ 9 h 9"/>
                <a:gd name="T8" fmla="*/ 8 w 10"/>
                <a:gd name="T9" fmla="*/ 8 h 9"/>
                <a:gd name="T10" fmla="*/ 8 w 10"/>
                <a:gd name="T11" fmla="*/ 1 h 9"/>
                <a:gd name="T12" fmla="*/ 5 w 10"/>
                <a:gd name="T13" fmla="*/ 0 h 9"/>
              </a:gdLst>
              <a:ahLst/>
              <a:cxnLst>
                <a:cxn ang="0">
                  <a:pos x="T0" y="T1"/>
                </a:cxn>
                <a:cxn ang="0">
                  <a:pos x="T2" y="T3"/>
                </a:cxn>
                <a:cxn ang="0">
                  <a:pos x="T4" y="T5"/>
                </a:cxn>
                <a:cxn ang="0">
                  <a:pos x="T6" y="T7"/>
                </a:cxn>
                <a:cxn ang="0">
                  <a:pos x="T8" y="T9"/>
                </a:cxn>
                <a:cxn ang="0">
                  <a:pos x="T10" y="T11"/>
                </a:cxn>
                <a:cxn ang="0">
                  <a:pos x="T12" y="T13"/>
                </a:cxn>
              </a:cxnLst>
              <a:rect l="0" t="0" r="r" b="b"/>
              <a:pathLst>
                <a:path w="10" h="9">
                  <a:moveTo>
                    <a:pt x="5" y="0"/>
                  </a:moveTo>
                  <a:cubicBezTo>
                    <a:pt x="4" y="0"/>
                    <a:pt x="2" y="0"/>
                    <a:pt x="1" y="1"/>
                  </a:cubicBezTo>
                  <a:cubicBezTo>
                    <a:pt x="0" y="3"/>
                    <a:pt x="0" y="6"/>
                    <a:pt x="1" y="8"/>
                  </a:cubicBezTo>
                  <a:cubicBezTo>
                    <a:pt x="2" y="9"/>
                    <a:pt x="4" y="9"/>
                    <a:pt x="5" y="9"/>
                  </a:cubicBezTo>
                  <a:cubicBezTo>
                    <a:pt x="6" y="9"/>
                    <a:pt x="7" y="9"/>
                    <a:pt x="8" y="8"/>
                  </a:cubicBezTo>
                  <a:cubicBezTo>
                    <a:pt x="10" y="6"/>
                    <a:pt x="10" y="3"/>
                    <a:pt x="8" y="1"/>
                  </a:cubicBezTo>
                  <a:cubicBezTo>
                    <a:pt x="7" y="0"/>
                    <a:pt x="6" y="0"/>
                    <a:pt x="5" y="0"/>
                  </a:cubicBezTo>
                </a:path>
              </a:pathLst>
            </a:custGeom>
            <a:solidFill>
              <a:srgbClr val="E4E1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73" name="Group 272">
            <a:extLst>
              <a:ext uri="{FF2B5EF4-FFF2-40B4-BE49-F238E27FC236}">
                <a16:creationId xmlns:a16="http://schemas.microsoft.com/office/drawing/2014/main" id="{7F0C8B03-E6B3-42F1-BAF9-576B0E8635EF}"/>
              </a:ext>
            </a:extLst>
          </p:cNvPr>
          <p:cNvGrpSpPr>
            <a:grpSpLocks noChangeAspect="1"/>
          </p:cNvGrpSpPr>
          <p:nvPr/>
        </p:nvGrpSpPr>
        <p:grpSpPr bwMode="auto">
          <a:xfrm>
            <a:off x="335356" y="388940"/>
            <a:ext cx="146050" cy="1779587"/>
            <a:chOff x="152" y="155"/>
            <a:chExt cx="92" cy="1121"/>
          </a:xfrm>
        </p:grpSpPr>
        <p:sp>
          <p:nvSpPr>
            <p:cNvPr id="275" name="Oval 273">
              <a:extLst>
                <a:ext uri="{FF2B5EF4-FFF2-40B4-BE49-F238E27FC236}">
                  <a16:creationId xmlns:a16="http://schemas.microsoft.com/office/drawing/2014/main" id="{DE503FF9-E3F0-4602-98DF-BC6CAAB36DAC}"/>
                </a:ext>
              </a:extLst>
            </p:cNvPr>
            <p:cNvSpPr>
              <a:spLocks noChangeArrowheads="1"/>
            </p:cNvSpPr>
            <p:nvPr/>
          </p:nvSpPr>
          <p:spPr bwMode="auto">
            <a:xfrm>
              <a:off x="152" y="155"/>
              <a:ext cx="92" cy="83"/>
            </a:xfrm>
            <a:prstGeom prst="ellipse">
              <a:avLst/>
            </a:prstGeom>
            <a:noFill/>
            <a:ln w="26988" cap="flat">
              <a:solidFill>
                <a:srgbClr val="E1AE5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6" name="Oval 274">
              <a:extLst>
                <a:ext uri="{FF2B5EF4-FFF2-40B4-BE49-F238E27FC236}">
                  <a16:creationId xmlns:a16="http://schemas.microsoft.com/office/drawing/2014/main" id="{037B1FF9-0A11-4B5D-B84E-4367FCCB1183}"/>
                </a:ext>
              </a:extLst>
            </p:cNvPr>
            <p:cNvSpPr>
              <a:spLocks noChangeArrowheads="1"/>
            </p:cNvSpPr>
            <p:nvPr/>
          </p:nvSpPr>
          <p:spPr bwMode="auto">
            <a:xfrm>
              <a:off x="152" y="326"/>
              <a:ext cx="92" cy="87"/>
            </a:xfrm>
            <a:prstGeom prst="ellipse">
              <a:avLst/>
            </a:prstGeom>
            <a:noFill/>
            <a:ln w="26988" cap="flat">
              <a:solidFill>
                <a:srgbClr val="E1AE5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7" name="Oval 275">
              <a:extLst>
                <a:ext uri="{FF2B5EF4-FFF2-40B4-BE49-F238E27FC236}">
                  <a16:creationId xmlns:a16="http://schemas.microsoft.com/office/drawing/2014/main" id="{0412B88F-61AA-425D-A470-05F7B3428EF9}"/>
                </a:ext>
              </a:extLst>
            </p:cNvPr>
            <p:cNvSpPr>
              <a:spLocks noChangeArrowheads="1"/>
            </p:cNvSpPr>
            <p:nvPr/>
          </p:nvSpPr>
          <p:spPr bwMode="auto">
            <a:xfrm>
              <a:off x="152" y="501"/>
              <a:ext cx="92" cy="83"/>
            </a:xfrm>
            <a:prstGeom prst="ellipse">
              <a:avLst/>
            </a:prstGeom>
            <a:noFill/>
            <a:ln w="26988" cap="flat">
              <a:solidFill>
                <a:srgbClr val="E1AE5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8" name="Oval 276">
              <a:extLst>
                <a:ext uri="{FF2B5EF4-FFF2-40B4-BE49-F238E27FC236}">
                  <a16:creationId xmlns:a16="http://schemas.microsoft.com/office/drawing/2014/main" id="{5671CE6F-C23C-47D4-8B66-19BC040871F8}"/>
                </a:ext>
              </a:extLst>
            </p:cNvPr>
            <p:cNvSpPr>
              <a:spLocks noChangeArrowheads="1"/>
            </p:cNvSpPr>
            <p:nvPr/>
          </p:nvSpPr>
          <p:spPr bwMode="auto">
            <a:xfrm>
              <a:off x="152" y="672"/>
              <a:ext cx="92" cy="87"/>
            </a:xfrm>
            <a:prstGeom prst="ellipse">
              <a:avLst/>
            </a:prstGeom>
            <a:noFill/>
            <a:ln w="26988" cap="flat">
              <a:solidFill>
                <a:srgbClr val="E1AE5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9" name="Oval 277">
              <a:extLst>
                <a:ext uri="{FF2B5EF4-FFF2-40B4-BE49-F238E27FC236}">
                  <a16:creationId xmlns:a16="http://schemas.microsoft.com/office/drawing/2014/main" id="{7C79676C-95C6-48B3-9B6A-356DB89F4DD0}"/>
                </a:ext>
              </a:extLst>
            </p:cNvPr>
            <p:cNvSpPr>
              <a:spLocks noChangeArrowheads="1"/>
            </p:cNvSpPr>
            <p:nvPr/>
          </p:nvSpPr>
          <p:spPr bwMode="auto">
            <a:xfrm>
              <a:off x="152" y="843"/>
              <a:ext cx="92" cy="87"/>
            </a:xfrm>
            <a:prstGeom prst="ellipse">
              <a:avLst/>
            </a:prstGeom>
            <a:noFill/>
            <a:ln w="26988" cap="flat">
              <a:solidFill>
                <a:srgbClr val="E1AE5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0" name="Oval 278">
              <a:extLst>
                <a:ext uri="{FF2B5EF4-FFF2-40B4-BE49-F238E27FC236}">
                  <a16:creationId xmlns:a16="http://schemas.microsoft.com/office/drawing/2014/main" id="{38EB7FE1-F37D-43B5-A00A-695A86B9F6DD}"/>
                </a:ext>
              </a:extLst>
            </p:cNvPr>
            <p:cNvSpPr>
              <a:spLocks noChangeArrowheads="1"/>
            </p:cNvSpPr>
            <p:nvPr/>
          </p:nvSpPr>
          <p:spPr bwMode="auto">
            <a:xfrm>
              <a:off x="152" y="1017"/>
              <a:ext cx="92" cy="84"/>
            </a:xfrm>
            <a:prstGeom prst="ellipse">
              <a:avLst/>
            </a:prstGeom>
            <a:noFill/>
            <a:ln w="26988" cap="flat">
              <a:solidFill>
                <a:srgbClr val="E1AE5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1" name="Oval 279">
              <a:extLst>
                <a:ext uri="{FF2B5EF4-FFF2-40B4-BE49-F238E27FC236}">
                  <a16:creationId xmlns:a16="http://schemas.microsoft.com/office/drawing/2014/main" id="{56E2B2FB-E48A-4501-96D4-B08FF07F8AD1}"/>
                </a:ext>
              </a:extLst>
            </p:cNvPr>
            <p:cNvSpPr>
              <a:spLocks noChangeArrowheads="1"/>
            </p:cNvSpPr>
            <p:nvPr/>
          </p:nvSpPr>
          <p:spPr bwMode="auto">
            <a:xfrm>
              <a:off x="152" y="1188"/>
              <a:ext cx="92" cy="88"/>
            </a:xfrm>
            <a:prstGeom prst="ellipse">
              <a:avLst/>
            </a:prstGeom>
            <a:noFill/>
            <a:ln w="26988" cap="flat">
              <a:solidFill>
                <a:srgbClr val="E1AE5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85" name="Freeform 283">
            <a:extLst>
              <a:ext uri="{FF2B5EF4-FFF2-40B4-BE49-F238E27FC236}">
                <a16:creationId xmlns:a16="http://schemas.microsoft.com/office/drawing/2014/main" id="{FC9911BF-11FD-4212-B22B-515EAED08E3D}"/>
              </a:ext>
            </a:extLst>
          </p:cNvPr>
          <p:cNvSpPr>
            <a:spLocks/>
          </p:cNvSpPr>
          <p:nvPr/>
        </p:nvSpPr>
        <p:spPr bwMode="auto">
          <a:xfrm>
            <a:off x="511175" y="4064003"/>
            <a:ext cx="393700" cy="785813"/>
          </a:xfrm>
          <a:custGeom>
            <a:avLst/>
            <a:gdLst>
              <a:gd name="T0" fmla="*/ 102 w 102"/>
              <a:gd name="T1" fmla="*/ 0 h 206"/>
              <a:gd name="T2" fmla="*/ 0 w 102"/>
              <a:gd name="T3" fmla="*/ 103 h 206"/>
              <a:gd name="T4" fmla="*/ 102 w 102"/>
              <a:gd name="T5" fmla="*/ 206 h 206"/>
            </a:gdLst>
            <a:ahLst/>
            <a:cxnLst>
              <a:cxn ang="0">
                <a:pos x="T0" y="T1"/>
              </a:cxn>
              <a:cxn ang="0">
                <a:pos x="T2" y="T3"/>
              </a:cxn>
              <a:cxn ang="0">
                <a:pos x="T4" y="T5"/>
              </a:cxn>
            </a:cxnLst>
            <a:rect l="0" t="0" r="r" b="b"/>
            <a:pathLst>
              <a:path w="102" h="206">
                <a:moveTo>
                  <a:pt x="102" y="0"/>
                </a:moveTo>
                <a:cubicBezTo>
                  <a:pt x="46" y="0"/>
                  <a:pt x="0" y="46"/>
                  <a:pt x="0" y="103"/>
                </a:cubicBezTo>
                <a:cubicBezTo>
                  <a:pt x="0" y="160"/>
                  <a:pt x="46" y="206"/>
                  <a:pt x="102" y="206"/>
                </a:cubicBezTo>
              </a:path>
            </a:pathLst>
          </a:custGeom>
          <a:noFill/>
          <a:ln w="30163" cap="rnd">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6" name="CuadroTexto 285">
            <a:extLst>
              <a:ext uri="{FF2B5EF4-FFF2-40B4-BE49-F238E27FC236}">
                <a16:creationId xmlns:a16="http://schemas.microsoft.com/office/drawing/2014/main" id="{6E1094D4-E8FA-4218-A57A-F1B9BFD35DD6}"/>
              </a:ext>
            </a:extLst>
          </p:cNvPr>
          <p:cNvSpPr txBox="1"/>
          <p:nvPr/>
        </p:nvSpPr>
        <p:spPr>
          <a:xfrm>
            <a:off x="7079234" y="4084637"/>
            <a:ext cx="3809205" cy="2554545"/>
          </a:xfrm>
          <a:prstGeom prst="rect">
            <a:avLst/>
          </a:prstGeom>
          <a:noFill/>
        </p:spPr>
        <p:txBody>
          <a:bodyPr wrap="square" rtlCol="0">
            <a:spAutoFit/>
          </a:bodyPr>
          <a:lstStyle/>
          <a:p>
            <a:r>
              <a:rPr lang="es-MX" sz="4000" dirty="0">
                <a:solidFill>
                  <a:srgbClr val="F38601"/>
                </a:solidFill>
                <a:latin typeface="Lato Black" panose="020F0A02020204030203" pitchFamily="34" charset="0"/>
              </a:rPr>
              <a:t>MODERN INFOGRAPHIC </a:t>
            </a:r>
          </a:p>
          <a:p>
            <a:r>
              <a:rPr lang="es-MX" sz="4000" dirty="0">
                <a:solidFill>
                  <a:schemeClr val="bg1"/>
                </a:solidFill>
                <a:latin typeface="Lato Black" panose="020F0A02020204030203" pitchFamily="34" charset="0"/>
              </a:rPr>
              <a:t>POWERPOINT TEMPLATE</a:t>
            </a:r>
            <a:endParaRPr lang="en-US" sz="4000" dirty="0">
              <a:solidFill>
                <a:schemeClr val="bg1"/>
              </a:solidFill>
              <a:latin typeface="Lato Black" panose="020F0A02020204030203" pitchFamily="34" charset="0"/>
            </a:endParaRPr>
          </a:p>
        </p:txBody>
      </p:sp>
      <p:grpSp>
        <p:nvGrpSpPr>
          <p:cNvPr id="288" name="Group 286">
            <a:extLst>
              <a:ext uri="{FF2B5EF4-FFF2-40B4-BE49-F238E27FC236}">
                <a16:creationId xmlns:a16="http://schemas.microsoft.com/office/drawing/2014/main" id="{8F2AF5E3-6FE6-4515-80BD-BD1204607814}"/>
              </a:ext>
            </a:extLst>
          </p:cNvPr>
          <p:cNvGrpSpPr>
            <a:grpSpLocks noChangeAspect="1"/>
          </p:cNvGrpSpPr>
          <p:nvPr/>
        </p:nvGrpSpPr>
        <p:grpSpPr bwMode="auto">
          <a:xfrm>
            <a:off x="3911599" y="2709864"/>
            <a:ext cx="1549399" cy="1544638"/>
            <a:chOff x="2464" y="1707"/>
            <a:chExt cx="976" cy="973"/>
          </a:xfrm>
        </p:grpSpPr>
        <p:sp>
          <p:nvSpPr>
            <p:cNvPr id="290" name="Freeform 287">
              <a:extLst>
                <a:ext uri="{FF2B5EF4-FFF2-40B4-BE49-F238E27FC236}">
                  <a16:creationId xmlns:a16="http://schemas.microsoft.com/office/drawing/2014/main" id="{BC603FDF-C40C-4B55-8236-5D8B35B3DC26}"/>
                </a:ext>
              </a:extLst>
            </p:cNvPr>
            <p:cNvSpPr>
              <a:spLocks/>
            </p:cNvSpPr>
            <p:nvPr/>
          </p:nvSpPr>
          <p:spPr bwMode="auto">
            <a:xfrm>
              <a:off x="3236" y="2488"/>
              <a:ext cx="168" cy="192"/>
            </a:xfrm>
            <a:custGeom>
              <a:avLst/>
              <a:gdLst>
                <a:gd name="T0" fmla="*/ 0 w 14"/>
                <a:gd name="T1" fmla="*/ 13 h 16"/>
                <a:gd name="T2" fmla="*/ 3 w 14"/>
                <a:gd name="T3" fmla="*/ 16 h 16"/>
                <a:gd name="T4" fmla="*/ 14 w 14"/>
                <a:gd name="T5" fmla="*/ 0 h 16"/>
                <a:gd name="T6" fmla="*/ 0 w 14"/>
                <a:gd name="T7" fmla="*/ 13 h 16"/>
              </a:gdLst>
              <a:ahLst/>
              <a:cxnLst>
                <a:cxn ang="0">
                  <a:pos x="T0" y="T1"/>
                </a:cxn>
                <a:cxn ang="0">
                  <a:pos x="T2" y="T3"/>
                </a:cxn>
                <a:cxn ang="0">
                  <a:pos x="T4" y="T5"/>
                </a:cxn>
                <a:cxn ang="0">
                  <a:pos x="T6" y="T7"/>
                </a:cxn>
              </a:cxnLst>
              <a:rect l="0" t="0" r="r" b="b"/>
              <a:pathLst>
                <a:path w="14" h="16">
                  <a:moveTo>
                    <a:pt x="0" y="13"/>
                  </a:moveTo>
                  <a:cubicBezTo>
                    <a:pt x="3" y="16"/>
                    <a:pt x="3" y="16"/>
                    <a:pt x="3" y="16"/>
                  </a:cubicBezTo>
                  <a:cubicBezTo>
                    <a:pt x="8" y="11"/>
                    <a:pt x="11" y="6"/>
                    <a:pt x="14" y="0"/>
                  </a:cubicBezTo>
                  <a:lnTo>
                    <a:pt x="0" y="13"/>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288">
              <a:extLst>
                <a:ext uri="{FF2B5EF4-FFF2-40B4-BE49-F238E27FC236}">
                  <a16:creationId xmlns:a16="http://schemas.microsoft.com/office/drawing/2014/main" id="{E606F831-B04C-47C2-B0CB-C3EA9F83EA56}"/>
                </a:ext>
              </a:extLst>
            </p:cNvPr>
            <p:cNvSpPr>
              <a:spLocks/>
            </p:cNvSpPr>
            <p:nvPr/>
          </p:nvSpPr>
          <p:spPr bwMode="auto">
            <a:xfrm>
              <a:off x="3067" y="2127"/>
              <a:ext cx="361" cy="385"/>
            </a:xfrm>
            <a:custGeom>
              <a:avLst/>
              <a:gdLst>
                <a:gd name="T0" fmla="*/ 0 w 30"/>
                <a:gd name="T1" fmla="*/ 29 h 32"/>
                <a:gd name="T2" fmla="*/ 3 w 30"/>
                <a:gd name="T3" fmla="*/ 32 h 32"/>
                <a:gd name="T4" fmla="*/ 30 w 30"/>
                <a:gd name="T5" fmla="*/ 4 h 32"/>
                <a:gd name="T6" fmla="*/ 29 w 30"/>
                <a:gd name="T7" fmla="*/ 0 h 32"/>
                <a:gd name="T8" fmla="*/ 0 w 30"/>
                <a:gd name="T9" fmla="*/ 29 h 32"/>
              </a:gdLst>
              <a:ahLst/>
              <a:cxnLst>
                <a:cxn ang="0">
                  <a:pos x="T0" y="T1"/>
                </a:cxn>
                <a:cxn ang="0">
                  <a:pos x="T2" y="T3"/>
                </a:cxn>
                <a:cxn ang="0">
                  <a:pos x="T4" y="T5"/>
                </a:cxn>
                <a:cxn ang="0">
                  <a:pos x="T6" y="T7"/>
                </a:cxn>
                <a:cxn ang="0">
                  <a:pos x="T8" y="T9"/>
                </a:cxn>
              </a:cxnLst>
              <a:rect l="0" t="0" r="r" b="b"/>
              <a:pathLst>
                <a:path w="30" h="32">
                  <a:moveTo>
                    <a:pt x="0" y="29"/>
                  </a:moveTo>
                  <a:cubicBezTo>
                    <a:pt x="3" y="32"/>
                    <a:pt x="3" y="32"/>
                    <a:pt x="3" y="32"/>
                  </a:cubicBezTo>
                  <a:cubicBezTo>
                    <a:pt x="30" y="4"/>
                    <a:pt x="30" y="4"/>
                    <a:pt x="30" y="4"/>
                  </a:cubicBezTo>
                  <a:cubicBezTo>
                    <a:pt x="30" y="3"/>
                    <a:pt x="30" y="1"/>
                    <a:pt x="29" y="0"/>
                  </a:cubicBezTo>
                  <a:lnTo>
                    <a:pt x="0" y="29"/>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289">
              <a:extLst>
                <a:ext uri="{FF2B5EF4-FFF2-40B4-BE49-F238E27FC236}">
                  <a16:creationId xmlns:a16="http://schemas.microsoft.com/office/drawing/2014/main" id="{3BEF31D0-2563-472A-B532-F3A15936F37B}"/>
                </a:ext>
              </a:extLst>
            </p:cNvPr>
            <p:cNvSpPr>
              <a:spLocks/>
            </p:cNvSpPr>
            <p:nvPr/>
          </p:nvSpPr>
          <p:spPr bwMode="auto">
            <a:xfrm>
              <a:off x="3151" y="2272"/>
              <a:ext cx="289" cy="324"/>
            </a:xfrm>
            <a:custGeom>
              <a:avLst/>
              <a:gdLst>
                <a:gd name="T0" fmla="*/ 0 w 24"/>
                <a:gd name="T1" fmla="*/ 24 h 27"/>
                <a:gd name="T2" fmla="*/ 3 w 24"/>
                <a:gd name="T3" fmla="*/ 27 h 27"/>
                <a:gd name="T4" fmla="*/ 24 w 24"/>
                <a:gd name="T5" fmla="*/ 6 h 27"/>
                <a:gd name="T6" fmla="*/ 24 w 24"/>
                <a:gd name="T7" fmla="*/ 0 h 27"/>
                <a:gd name="T8" fmla="*/ 0 w 24"/>
                <a:gd name="T9" fmla="*/ 24 h 27"/>
              </a:gdLst>
              <a:ahLst/>
              <a:cxnLst>
                <a:cxn ang="0">
                  <a:pos x="T0" y="T1"/>
                </a:cxn>
                <a:cxn ang="0">
                  <a:pos x="T2" y="T3"/>
                </a:cxn>
                <a:cxn ang="0">
                  <a:pos x="T4" y="T5"/>
                </a:cxn>
                <a:cxn ang="0">
                  <a:pos x="T6" y="T7"/>
                </a:cxn>
                <a:cxn ang="0">
                  <a:pos x="T8" y="T9"/>
                </a:cxn>
              </a:cxnLst>
              <a:rect l="0" t="0" r="r" b="b"/>
              <a:pathLst>
                <a:path w="24" h="27">
                  <a:moveTo>
                    <a:pt x="0" y="24"/>
                  </a:moveTo>
                  <a:cubicBezTo>
                    <a:pt x="3" y="27"/>
                    <a:pt x="3" y="27"/>
                    <a:pt x="3" y="27"/>
                  </a:cubicBezTo>
                  <a:cubicBezTo>
                    <a:pt x="24" y="6"/>
                    <a:pt x="24" y="6"/>
                    <a:pt x="24" y="6"/>
                  </a:cubicBezTo>
                  <a:cubicBezTo>
                    <a:pt x="24" y="4"/>
                    <a:pt x="24" y="2"/>
                    <a:pt x="24" y="0"/>
                  </a:cubicBezTo>
                  <a:lnTo>
                    <a:pt x="0" y="24"/>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290">
              <a:extLst>
                <a:ext uri="{FF2B5EF4-FFF2-40B4-BE49-F238E27FC236}">
                  <a16:creationId xmlns:a16="http://schemas.microsoft.com/office/drawing/2014/main" id="{3F9973B3-D34A-4536-A7FD-A075967F5C6B}"/>
                </a:ext>
              </a:extLst>
            </p:cNvPr>
            <p:cNvSpPr>
              <a:spLocks/>
            </p:cNvSpPr>
            <p:nvPr/>
          </p:nvSpPr>
          <p:spPr bwMode="auto">
            <a:xfrm>
              <a:off x="2464" y="1743"/>
              <a:ext cx="193" cy="168"/>
            </a:xfrm>
            <a:custGeom>
              <a:avLst/>
              <a:gdLst>
                <a:gd name="T0" fmla="*/ 16 w 16"/>
                <a:gd name="T1" fmla="*/ 0 h 14"/>
                <a:gd name="T2" fmla="*/ 0 w 16"/>
                <a:gd name="T3" fmla="*/ 11 h 14"/>
                <a:gd name="T4" fmla="*/ 3 w 16"/>
                <a:gd name="T5" fmla="*/ 14 h 14"/>
                <a:gd name="T6" fmla="*/ 16 w 16"/>
                <a:gd name="T7" fmla="*/ 0 h 14"/>
              </a:gdLst>
              <a:ahLst/>
              <a:cxnLst>
                <a:cxn ang="0">
                  <a:pos x="T0" y="T1"/>
                </a:cxn>
                <a:cxn ang="0">
                  <a:pos x="T2" y="T3"/>
                </a:cxn>
                <a:cxn ang="0">
                  <a:pos x="T4" y="T5"/>
                </a:cxn>
                <a:cxn ang="0">
                  <a:pos x="T6" y="T7"/>
                </a:cxn>
              </a:cxnLst>
              <a:rect l="0" t="0" r="r" b="b"/>
              <a:pathLst>
                <a:path w="16" h="14">
                  <a:moveTo>
                    <a:pt x="16" y="0"/>
                  </a:moveTo>
                  <a:cubicBezTo>
                    <a:pt x="10" y="3"/>
                    <a:pt x="5" y="6"/>
                    <a:pt x="0" y="11"/>
                  </a:cubicBezTo>
                  <a:cubicBezTo>
                    <a:pt x="3" y="14"/>
                    <a:pt x="3" y="14"/>
                    <a:pt x="3" y="14"/>
                  </a:cubicBezTo>
                  <a:lnTo>
                    <a:pt x="16" y="0"/>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291">
              <a:extLst>
                <a:ext uri="{FF2B5EF4-FFF2-40B4-BE49-F238E27FC236}">
                  <a16:creationId xmlns:a16="http://schemas.microsoft.com/office/drawing/2014/main" id="{D2EE6000-A0FD-47CD-950B-E314F45568D5}"/>
                </a:ext>
              </a:extLst>
            </p:cNvPr>
            <p:cNvSpPr>
              <a:spLocks/>
            </p:cNvSpPr>
            <p:nvPr/>
          </p:nvSpPr>
          <p:spPr bwMode="auto">
            <a:xfrm>
              <a:off x="2549" y="1707"/>
              <a:ext cx="325" cy="288"/>
            </a:xfrm>
            <a:custGeom>
              <a:avLst/>
              <a:gdLst>
                <a:gd name="T0" fmla="*/ 3 w 27"/>
                <a:gd name="T1" fmla="*/ 24 h 24"/>
                <a:gd name="T2" fmla="*/ 27 w 27"/>
                <a:gd name="T3" fmla="*/ 0 h 24"/>
                <a:gd name="T4" fmla="*/ 21 w 27"/>
                <a:gd name="T5" fmla="*/ 0 h 24"/>
                <a:gd name="T6" fmla="*/ 0 w 27"/>
                <a:gd name="T7" fmla="*/ 21 h 24"/>
                <a:gd name="T8" fmla="*/ 3 w 27"/>
                <a:gd name="T9" fmla="*/ 24 h 24"/>
              </a:gdLst>
              <a:ahLst/>
              <a:cxnLst>
                <a:cxn ang="0">
                  <a:pos x="T0" y="T1"/>
                </a:cxn>
                <a:cxn ang="0">
                  <a:pos x="T2" y="T3"/>
                </a:cxn>
                <a:cxn ang="0">
                  <a:pos x="T4" y="T5"/>
                </a:cxn>
                <a:cxn ang="0">
                  <a:pos x="T6" y="T7"/>
                </a:cxn>
                <a:cxn ang="0">
                  <a:pos x="T8" y="T9"/>
                </a:cxn>
              </a:cxnLst>
              <a:rect l="0" t="0" r="r" b="b"/>
              <a:pathLst>
                <a:path w="27" h="24">
                  <a:moveTo>
                    <a:pt x="3" y="24"/>
                  </a:moveTo>
                  <a:cubicBezTo>
                    <a:pt x="27" y="0"/>
                    <a:pt x="27" y="0"/>
                    <a:pt x="27" y="0"/>
                  </a:cubicBezTo>
                  <a:cubicBezTo>
                    <a:pt x="25" y="0"/>
                    <a:pt x="23" y="0"/>
                    <a:pt x="21" y="0"/>
                  </a:cubicBezTo>
                  <a:cubicBezTo>
                    <a:pt x="0" y="21"/>
                    <a:pt x="0" y="21"/>
                    <a:pt x="0" y="21"/>
                  </a:cubicBezTo>
                  <a:lnTo>
                    <a:pt x="3" y="24"/>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292">
              <a:extLst>
                <a:ext uri="{FF2B5EF4-FFF2-40B4-BE49-F238E27FC236}">
                  <a16:creationId xmlns:a16="http://schemas.microsoft.com/office/drawing/2014/main" id="{5BFD31ED-F6A7-4D1C-9E02-4AFCD6C54B5B}"/>
                </a:ext>
              </a:extLst>
            </p:cNvPr>
            <p:cNvSpPr>
              <a:spLocks/>
            </p:cNvSpPr>
            <p:nvPr/>
          </p:nvSpPr>
          <p:spPr bwMode="auto">
            <a:xfrm>
              <a:off x="2814" y="1815"/>
              <a:ext cx="434" cy="433"/>
            </a:xfrm>
            <a:custGeom>
              <a:avLst/>
              <a:gdLst>
                <a:gd name="T0" fmla="*/ 0 w 36"/>
                <a:gd name="T1" fmla="*/ 34 h 36"/>
                <a:gd name="T2" fmla="*/ 2 w 36"/>
                <a:gd name="T3" fmla="*/ 36 h 36"/>
                <a:gd name="T4" fmla="*/ 36 w 36"/>
                <a:gd name="T5" fmla="*/ 3 h 36"/>
                <a:gd name="T6" fmla="*/ 33 w 36"/>
                <a:gd name="T7" fmla="*/ 0 h 36"/>
                <a:gd name="T8" fmla="*/ 0 w 36"/>
                <a:gd name="T9" fmla="*/ 34 h 36"/>
              </a:gdLst>
              <a:ahLst/>
              <a:cxnLst>
                <a:cxn ang="0">
                  <a:pos x="T0" y="T1"/>
                </a:cxn>
                <a:cxn ang="0">
                  <a:pos x="T2" y="T3"/>
                </a:cxn>
                <a:cxn ang="0">
                  <a:pos x="T4" y="T5"/>
                </a:cxn>
                <a:cxn ang="0">
                  <a:pos x="T6" y="T7"/>
                </a:cxn>
                <a:cxn ang="0">
                  <a:pos x="T8" y="T9"/>
                </a:cxn>
              </a:cxnLst>
              <a:rect l="0" t="0" r="r" b="b"/>
              <a:pathLst>
                <a:path w="36" h="36">
                  <a:moveTo>
                    <a:pt x="0" y="34"/>
                  </a:moveTo>
                  <a:cubicBezTo>
                    <a:pt x="2" y="36"/>
                    <a:pt x="2" y="36"/>
                    <a:pt x="2" y="36"/>
                  </a:cubicBezTo>
                  <a:cubicBezTo>
                    <a:pt x="36" y="3"/>
                    <a:pt x="36" y="3"/>
                    <a:pt x="36" y="3"/>
                  </a:cubicBezTo>
                  <a:cubicBezTo>
                    <a:pt x="35" y="2"/>
                    <a:pt x="34" y="1"/>
                    <a:pt x="33" y="0"/>
                  </a:cubicBezTo>
                  <a:lnTo>
                    <a:pt x="0" y="34"/>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293">
              <a:extLst>
                <a:ext uri="{FF2B5EF4-FFF2-40B4-BE49-F238E27FC236}">
                  <a16:creationId xmlns:a16="http://schemas.microsoft.com/office/drawing/2014/main" id="{B0795414-FB5E-4B4B-95F9-25ECA7AAAFE5}"/>
                </a:ext>
              </a:extLst>
            </p:cNvPr>
            <p:cNvSpPr>
              <a:spLocks/>
            </p:cNvSpPr>
            <p:nvPr/>
          </p:nvSpPr>
          <p:spPr bwMode="auto">
            <a:xfrm>
              <a:off x="2983" y="2007"/>
              <a:ext cx="409" cy="421"/>
            </a:xfrm>
            <a:custGeom>
              <a:avLst/>
              <a:gdLst>
                <a:gd name="T0" fmla="*/ 0 w 34"/>
                <a:gd name="T1" fmla="*/ 32 h 35"/>
                <a:gd name="T2" fmla="*/ 3 w 34"/>
                <a:gd name="T3" fmla="*/ 35 h 35"/>
                <a:gd name="T4" fmla="*/ 34 w 34"/>
                <a:gd name="T5" fmla="*/ 3 h 35"/>
                <a:gd name="T6" fmla="*/ 32 w 34"/>
                <a:gd name="T7" fmla="*/ 0 h 35"/>
                <a:gd name="T8" fmla="*/ 0 w 34"/>
                <a:gd name="T9" fmla="*/ 32 h 35"/>
              </a:gdLst>
              <a:ahLst/>
              <a:cxnLst>
                <a:cxn ang="0">
                  <a:pos x="T0" y="T1"/>
                </a:cxn>
                <a:cxn ang="0">
                  <a:pos x="T2" y="T3"/>
                </a:cxn>
                <a:cxn ang="0">
                  <a:pos x="T4" y="T5"/>
                </a:cxn>
                <a:cxn ang="0">
                  <a:pos x="T6" y="T7"/>
                </a:cxn>
                <a:cxn ang="0">
                  <a:pos x="T8" y="T9"/>
                </a:cxn>
              </a:cxnLst>
              <a:rect l="0" t="0" r="r" b="b"/>
              <a:pathLst>
                <a:path w="34" h="35">
                  <a:moveTo>
                    <a:pt x="0" y="32"/>
                  </a:moveTo>
                  <a:cubicBezTo>
                    <a:pt x="3" y="35"/>
                    <a:pt x="3" y="35"/>
                    <a:pt x="3" y="35"/>
                  </a:cubicBezTo>
                  <a:cubicBezTo>
                    <a:pt x="34" y="3"/>
                    <a:pt x="34" y="3"/>
                    <a:pt x="34" y="3"/>
                  </a:cubicBezTo>
                  <a:cubicBezTo>
                    <a:pt x="34" y="2"/>
                    <a:pt x="33" y="1"/>
                    <a:pt x="32" y="0"/>
                  </a:cubicBezTo>
                  <a:lnTo>
                    <a:pt x="0" y="32"/>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294">
              <a:extLst>
                <a:ext uri="{FF2B5EF4-FFF2-40B4-BE49-F238E27FC236}">
                  <a16:creationId xmlns:a16="http://schemas.microsoft.com/office/drawing/2014/main" id="{1AE6E007-9DB7-41CB-A136-942501B9D186}"/>
                </a:ext>
              </a:extLst>
            </p:cNvPr>
            <p:cNvSpPr>
              <a:spLocks/>
            </p:cNvSpPr>
            <p:nvPr/>
          </p:nvSpPr>
          <p:spPr bwMode="auto">
            <a:xfrm>
              <a:off x="2717" y="1755"/>
              <a:ext cx="434" cy="408"/>
            </a:xfrm>
            <a:custGeom>
              <a:avLst/>
              <a:gdLst>
                <a:gd name="T0" fmla="*/ 0 w 36"/>
                <a:gd name="T1" fmla="*/ 31 h 34"/>
                <a:gd name="T2" fmla="*/ 3 w 36"/>
                <a:gd name="T3" fmla="*/ 34 h 34"/>
                <a:gd name="T4" fmla="*/ 36 w 36"/>
                <a:gd name="T5" fmla="*/ 2 h 34"/>
                <a:gd name="T6" fmla="*/ 32 w 36"/>
                <a:gd name="T7" fmla="*/ 0 h 34"/>
                <a:gd name="T8" fmla="*/ 0 w 36"/>
                <a:gd name="T9" fmla="*/ 31 h 34"/>
              </a:gdLst>
              <a:ahLst/>
              <a:cxnLst>
                <a:cxn ang="0">
                  <a:pos x="T0" y="T1"/>
                </a:cxn>
                <a:cxn ang="0">
                  <a:pos x="T2" y="T3"/>
                </a:cxn>
                <a:cxn ang="0">
                  <a:pos x="T4" y="T5"/>
                </a:cxn>
                <a:cxn ang="0">
                  <a:pos x="T6" y="T7"/>
                </a:cxn>
                <a:cxn ang="0">
                  <a:pos x="T8" y="T9"/>
                </a:cxn>
              </a:cxnLst>
              <a:rect l="0" t="0" r="r" b="b"/>
              <a:pathLst>
                <a:path w="36" h="34">
                  <a:moveTo>
                    <a:pt x="0" y="31"/>
                  </a:moveTo>
                  <a:cubicBezTo>
                    <a:pt x="3" y="34"/>
                    <a:pt x="3" y="34"/>
                    <a:pt x="3" y="34"/>
                  </a:cubicBezTo>
                  <a:cubicBezTo>
                    <a:pt x="36" y="2"/>
                    <a:pt x="36" y="2"/>
                    <a:pt x="36" y="2"/>
                  </a:cubicBezTo>
                  <a:cubicBezTo>
                    <a:pt x="34" y="1"/>
                    <a:pt x="33" y="1"/>
                    <a:pt x="32" y="0"/>
                  </a:cubicBezTo>
                  <a:lnTo>
                    <a:pt x="0" y="31"/>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295">
              <a:extLst>
                <a:ext uri="{FF2B5EF4-FFF2-40B4-BE49-F238E27FC236}">
                  <a16:creationId xmlns:a16="http://schemas.microsoft.com/office/drawing/2014/main" id="{A9CE7B5C-8C45-4DF8-BE56-14BEB40A430B}"/>
                </a:ext>
              </a:extLst>
            </p:cNvPr>
            <p:cNvSpPr>
              <a:spLocks/>
            </p:cNvSpPr>
            <p:nvPr/>
          </p:nvSpPr>
          <p:spPr bwMode="auto">
            <a:xfrm>
              <a:off x="2633" y="1719"/>
              <a:ext cx="386" cy="360"/>
            </a:xfrm>
            <a:custGeom>
              <a:avLst/>
              <a:gdLst>
                <a:gd name="T0" fmla="*/ 0 w 32"/>
                <a:gd name="T1" fmla="*/ 27 h 30"/>
                <a:gd name="T2" fmla="*/ 3 w 32"/>
                <a:gd name="T3" fmla="*/ 30 h 30"/>
                <a:gd name="T4" fmla="*/ 32 w 32"/>
                <a:gd name="T5" fmla="*/ 1 h 30"/>
                <a:gd name="T6" fmla="*/ 28 w 32"/>
                <a:gd name="T7" fmla="*/ 0 h 30"/>
                <a:gd name="T8" fmla="*/ 0 w 32"/>
                <a:gd name="T9" fmla="*/ 27 h 30"/>
              </a:gdLst>
              <a:ahLst/>
              <a:cxnLst>
                <a:cxn ang="0">
                  <a:pos x="T0" y="T1"/>
                </a:cxn>
                <a:cxn ang="0">
                  <a:pos x="T2" y="T3"/>
                </a:cxn>
                <a:cxn ang="0">
                  <a:pos x="T4" y="T5"/>
                </a:cxn>
                <a:cxn ang="0">
                  <a:pos x="T6" y="T7"/>
                </a:cxn>
                <a:cxn ang="0">
                  <a:pos x="T8" y="T9"/>
                </a:cxn>
              </a:cxnLst>
              <a:rect l="0" t="0" r="r" b="b"/>
              <a:pathLst>
                <a:path w="32" h="30">
                  <a:moveTo>
                    <a:pt x="0" y="27"/>
                  </a:moveTo>
                  <a:cubicBezTo>
                    <a:pt x="3" y="30"/>
                    <a:pt x="3" y="30"/>
                    <a:pt x="3" y="30"/>
                  </a:cubicBezTo>
                  <a:cubicBezTo>
                    <a:pt x="32" y="1"/>
                    <a:pt x="32" y="1"/>
                    <a:pt x="32" y="1"/>
                  </a:cubicBezTo>
                  <a:cubicBezTo>
                    <a:pt x="31" y="0"/>
                    <a:pt x="29" y="0"/>
                    <a:pt x="28" y="0"/>
                  </a:cubicBezTo>
                  <a:lnTo>
                    <a:pt x="0" y="27"/>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296">
              <a:extLst>
                <a:ext uri="{FF2B5EF4-FFF2-40B4-BE49-F238E27FC236}">
                  <a16:creationId xmlns:a16="http://schemas.microsoft.com/office/drawing/2014/main" id="{909ED9AF-A573-4376-A719-D01D7ED08443}"/>
                </a:ext>
              </a:extLst>
            </p:cNvPr>
            <p:cNvSpPr>
              <a:spLocks/>
            </p:cNvSpPr>
            <p:nvPr/>
          </p:nvSpPr>
          <p:spPr bwMode="auto">
            <a:xfrm>
              <a:off x="2898" y="1899"/>
              <a:ext cx="434" cy="433"/>
            </a:xfrm>
            <a:custGeom>
              <a:avLst/>
              <a:gdLst>
                <a:gd name="T0" fmla="*/ 0 w 36"/>
                <a:gd name="T1" fmla="*/ 34 h 36"/>
                <a:gd name="T2" fmla="*/ 3 w 36"/>
                <a:gd name="T3" fmla="*/ 36 h 36"/>
                <a:gd name="T4" fmla="*/ 36 w 36"/>
                <a:gd name="T5" fmla="*/ 3 h 36"/>
                <a:gd name="T6" fmla="*/ 33 w 36"/>
                <a:gd name="T7" fmla="*/ 0 h 36"/>
                <a:gd name="T8" fmla="*/ 0 w 36"/>
                <a:gd name="T9" fmla="*/ 34 h 36"/>
              </a:gdLst>
              <a:ahLst/>
              <a:cxnLst>
                <a:cxn ang="0">
                  <a:pos x="T0" y="T1"/>
                </a:cxn>
                <a:cxn ang="0">
                  <a:pos x="T2" y="T3"/>
                </a:cxn>
                <a:cxn ang="0">
                  <a:pos x="T4" y="T5"/>
                </a:cxn>
                <a:cxn ang="0">
                  <a:pos x="T6" y="T7"/>
                </a:cxn>
                <a:cxn ang="0">
                  <a:pos x="T8" y="T9"/>
                </a:cxn>
              </a:cxnLst>
              <a:rect l="0" t="0" r="r" b="b"/>
              <a:pathLst>
                <a:path w="36" h="36">
                  <a:moveTo>
                    <a:pt x="0" y="34"/>
                  </a:moveTo>
                  <a:cubicBezTo>
                    <a:pt x="3" y="36"/>
                    <a:pt x="3" y="36"/>
                    <a:pt x="3" y="36"/>
                  </a:cubicBezTo>
                  <a:cubicBezTo>
                    <a:pt x="36" y="3"/>
                    <a:pt x="36" y="3"/>
                    <a:pt x="36" y="3"/>
                  </a:cubicBezTo>
                  <a:cubicBezTo>
                    <a:pt x="35" y="2"/>
                    <a:pt x="34" y="1"/>
                    <a:pt x="33" y="0"/>
                  </a:cubicBezTo>
                  <a:lnTo>
                    <a:pt x="0" y="34"/>
                  </a:lnTo>
                  <a:close/>
                </a:path>
              </a:pathLst>
            </a:custGeom>
            <a:solidFill>
              <a:srgbClr val="9442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913804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a:extLst>
              <a:ext uri="{FF2B5EF4-FFF2-40B4-BE49-F238E27FC236}">
                <a16:creationId xmlns:a16="http://schemas.microsoft.com/office/drawing/2014/main" id="{FF4FFD2A-4FC6-4CC5-B933-6720C976147F}"/>
              </a:ext>
            </a:extLst>
          </p:cNvPr>
          <p:cNvGrpSpPr>
            <a:grpSpLocks noChangeAspect="1"/>
          </p:cNvGrpSpPr>
          <p:nvPr/>
        </p:nvGrpSpPr>
        <p:grpSpPr bwMode="auto">
          <a:xfrm>
            <a:off x="3767931" y="1381774"/>
            <a:ext cx="4656138" cy="4510088"/>
            <a:chOff x="2246" y="456"/>
            <a:chExt cx="2933" cy="2841"/>
          </a:xfrm>
        </p:grpSpPr>
        <p:sp>
          <p:nvSpPr>
            <p:cNvPr id="9" name="Freeform 5">
              <a:extLst>
                <a:ext uri="{FF2B5EF4-FFF2-40B4-BE49-F238E27FC236}">
                  <a16:creationId xmlns:a16="http://schemas.microsoft.com/office/drawing/2014/main" id="{329DF77B-EB4D-41C0-B1E0-5A520C1ADE7E}"/>
                </a:ext>
              </a:extLst>
            </p:cNvPr>
            <p:cNvSpPr>
              <a:spLocks/>
            </p:cNvSpPr>
            <p:nvPr/>
          </p:nvSpPr>
          <p:spPr bwMode="auto">
            <a:xfrm>
              <a:off x="2297" y="989"/>
              <a:ext cx="1534" cy="1530"/>
            </a:xfrm>
            <a:custGeom>
              <a:avLst/>
              <a:gdLst>
                <a:gd name="T0" fmla="*/ 232 w 363"/>
                <a:gd name="T1" fmla="*/ 27 h 362"/>
                <a:gd name="T2" fmla="*/ 335 w 363"/>
                <a:gd name="T3" fmla="*/ 231 h 362"/>
                <a:gd name="T4" fmla="*/ 132 w 363"/>
                <a:gd name="T5" fmla="*/ 335 h 362"/>
                <a:gd name="T6" fmla="*/ 28 w 363"/>
                <a:gd name="T7" fmla="*/ 131 h 362"/>
                <a:gd name="T8" fmla="*/ 232 w 363"/>
                <a:gd name="T9" fmla="*/ 27 h 362"/>
              </a:gdLst>
              <a:ahLst/>
              <a:cxnLst>
                <a:cxn ang="0">
                  <a:pos x="T0" y="T1"/>
                </a:cxn>
                <a:cxn ang="0">
                  <a:pos x="T2" y="T3"/>
                </a:cxn>
                <a:cxn ang="0">
                  <a:pos x="T4" y="T5"/>
                </a:cxn>
                <a:cxn ang="0">
                  <a:pos x="T6" y="T7"/>
                </a:cxn>
                <a:cxn ang="0">
                  <a:pos x="T8" y="T9"/>
                </a:cxn>
              </a:cxnLst>
              <a:rect l="0" t="0" r="r" b="b"/>
              <a:pathLst>
                <a:path w="363" h="362">
                  <a:moveTo>
                    <a:pt x="232" y="27"/>
                  </a:moveTo>
                  <a:cubicBezTo>
                    <a:pt x="317" y="55"/>
                    <a:pt x="363" y="146"/>
                    <a:pt x="335" y="231"/>
                  </a:cubicBezTo>
                  <a:cubicBezTo>
                    <a:pt x="308" y="316"/>
                    <a:pt x="217" y="362"/>
                    <a:pt x="132" y="335"/>
                  </a:cubicBezTo>
                  <a:cubicBezTo>
                    <a:pt x="47" y="307"/>
                    <a:pt x="0" y="216"/>
                    <a:pt x="28" y="131"/>
                  </a:cubicBezTo>
                  <a:cubicBezTo>
                    <a:pt x="55" y="46"/>
                    <a:pt x="147" y="0"/>
                    <a:pt x="232" y="27"/>
                  </a:cubicBez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 name="Freeform 6">
              <a:extLst>
                <a:ext uri="{FF2B5EF4-FFF2-40B4-BE49-F238E27FC236}">
                  <a16:creationId xmlns:a16="http://schemas.microsoft.com/office/drawing/2014/main" id="{1140F964-4848-4A30-BA6A-C6C41118759C}"/>
                </a:ext>
              </a:extLst>
            </p:cNvPr>
            <p:cNvSpPr>
              <a:spLocks/>
            </p:cNvSpPr>
            <p:nvPr/>
          </p:nvSpPr>
          <p:spPr bwMode="auto">
            <a:xfrm>
              <a:off x="2567" y="1745"/>
              <a:ext cx="1513" cy="1547"/>
            </a:xfrm>
            <a:custGeom>
              <a:avLst/>
              <a:gdLst>
                <a:gd name="T0" fmla="*/ 306 w 358"/>
                <a:gd name="T1" fmla="*/ 278 h 366"/>
                <a:gd name="T2" fmla="*/ 80 w 358"/>
                <a:gd name="T3" fmla="*/ 314 h 366"/>
                <a:gd name="T4" fmla="*/ 22 w 358"/>
                <a:gd name="T5" fmla="*/ 132 h 366"/>
                <a:gd name="T6" fmla="*/ 44 w 358"/>
                <a:gd name="T7" fmla="*/ 88 h 366"/>
                <a:gd name="T8" fmla="*/ 270 w 358"/>
                <a:gd name="T9" fmla="*/ 52 h 366"/>
                <a:gd name="T10" fmla="*/ 271 w 358"/>
                <a:gd name="T11" fmla="*/ 53 h 366"/>
                <a:gd name="T12" fmla="*/ 306 w 358"/>
                <a:gd name="T13" fmla="*/ 278 h 366"/>
              </a:gdLst>
              <a:ahLst/>
              <a:cxnLst>
                <a:cxn ang="0">
                  <a:pos x="T0" y="T1"/>
                </a:cxn>
                <a:cxn ang="0">
                  <a:pos x="T2" y="T3"/>
                </a:cxn>
                <a:cxn ang="0">
                  <a:pos x="T4" y="T5"/>
                </a:cxn>
                <a:cxn ang="0">
                  <a:pos x="T6" y="T7"/>
                </a:cxn>
                <a:cxn ang="0">
                  <a:pos x="T8" y="T9"/>
                </a:cxn>
                <a:cxn ang="0">
                  <a:pos x="T10" y="T11"/>
                </a:cxn>
                <a:cxn ang="0">
                  <a:pos x="T12" y="T13"/>
                </a:cxn>
              </a:cxnLst>
              <a:rect l="0" t="0" r="r" b="b"/>
              <a:pathLst>
                <a:path w="358" h="366">
                  <a:moveTo>
                    <a:pt x="306" y="278"/>
                  </a:moveTo>
                  <a:cubicBezTo>
                    <a:pt x="254" y="350"/>
                    <a:pt x="153" y="366"/>
                    <a:pt x="80" y="314"/>
                  </a:cubicBezTo>
                  <a:cubicBezTo>
                    <a:pt x="22" y="271"/>
                    <a:pt x="0" y="197"/>
                    <a:pt x="22" y="132"/>
                  </a:cubicBezTo>
                  <a:cubicBezTo>
                    <a:pt x="27" y="117"/>
                    <a:pt x="34" y="102"/>
                    <a:pt x="44" y="88"/>
                  </a:cubicBezTo>
                  <a:cubicBezTo>
                    <a:pt x="97" y="16"/>
                    <a:pt x="198" y="0"/>
                    <a:pt x="270" y="52"/>
                  </a:cubicBezTo>
                  <a:cubicBezTo>
                    <a:pt x="271" y="52"/>
                    <a:pt x="271" y="53"/>
                    <a:pt x="271" y="53"/>
                  </a:cubicBezTo>
                  <a:cubicBezTo>
                    <a:pt x="343" y="105"/>
                    <a:pt x="358" y="206"/>
                    <a:pt x="306" y="278"/>
                  </a:cubicBezTo>
                  <a:close/>
                </a:path>
              </a:pathLst>
            </a:custGeom>
            <a:solidFill>
              <a:srgbClr val="60C9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41D42FED-0F5F-4D60-A168-317E7082D738}"/>
                </a:ext>
              </a:extLst>
            </p:cNvPr>
            <p:cNvSpPr>
              <a:spLocks/>
            </p:cNvSpPr>
            <p:nvPr/>
          </p:nvSpPr>
          <p:spPr bwMode="auto">
            <a:xfrm>
              <a:off x="3336" y="1750"/>
              <a:ext cx="1551" cy="1547"/>
            </a:xfrm>
            <a:custGeom>
              <a:avLst/>
              <a:gdLst>
                <a:gd name="T0" fmla="*/ 52 w 367"/>
                <a:gd name="T1" fmla="*/ 278 h 366"/>
                <a:gd name="T2" fmla="*/ 88 w 367"/>
                <a:gd name="T3" fmla="*/ 52 h 366"/>
                <a:gd name="T4" fmla="*/ 314 w 367"/>
                <a:gd name="T5" fmla="*/ 88 h 366"/>
                <a:gd name="T6" fmla="*/ 278 w 367"/>
                <a:gd name="T7" fmla="*/ 314 h 366"/>
                <a:gd name="T8" fmla="*/ 52 w 367"/>
                <a:gd name="T9" fmla="*/ 278 h 366"/>
              </a:gdLst>
              <a:ahLst/>
              <a:cxnLst>
                <a:cxn ang="0">
                  <a:pos x="T0" y="T1"/>
                </a:cxn>
                <a:cxn ang="0">
                  <a:pos x="T2" y="T3"/>
                </a:cxn>
                <a:cxn ang="0">
                  <a:pos x="T4" y="T5"/>
                </a:cxn>
                <a:cxn ang="0">
                  <a:pos x="T6" y="T7"/>
                </a:cxn>
                <a:cxn ang="0">
                  <a:pos x="T8" y="T9"/>
                </a:cxn>
              </a:cxnLst>
              <a:rect l="0" t="0" r="r" b="b"/>
              <a:pathLst>
                <a:path w="367" h="366">
                  <a:moveTo>
                    <a:pt x="52" y="278"/>
                  </a:moveTo>
                  <a:cubicBezTo>
                    <a:pt x="0" y="206"/>
                    <a:pt x="16" y="105"/>
                    <a:pt x="88" y="52"/>
                  </a:cubicBezTo>
                  <a:cubicBezTo>
                    <a:pt x="160" y="0"/>
                    <a:pt x="262" y="16"/>
                    <a:pt x="314" y="88"/>
                  </a:cubicBezTo>
                  <a:cubicBezTo>
                    <a:pt x="367" y="160"/>
                    <a:pt x="350" y="261"/>
                    <a:pt x="278" y="314"/>
                  </a:cubicBezTo>
                  <a:cubicBezTo>
                    <a:pt x="206" y="366"/>
                    <a:pt x="105" y="350"/>
                    <a:pt x="52" y="278"/>
                  </a:cubicBezTo>
                  <a:close/>
                </a:path>
              </a:pathLst>
            </a:custGeom>
            <a:solidFill>
              <a:srgbClr val="00CC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8">
              <a:extLst>
                <a:ext uri="{FF2B5EF4-FFF2-40B4-BE49-F238E27FC236}">
                  <a16:creationId xmlns:a16="http://schemas.microsoft.com/office/drawing/2014/main" id="{1ACC3787-DCD9-4BA9-93C4-F1129F4D747D}"/>
                </a:ext>
              </a:extLst>
            </p:cNvPr>
            <p:cNvSpPr>
              <a:spLocks/>
            </p:cNvSpPr>
            <p:nvPr/>
          </p:nvSpPr>
          <p:spPr bwMode="auto">
            <a:xfrm>
              <a:off x="3594" y="993"/>
              <a:ext cx="1534" cy="1534"/>
            </a:xfrm>
            <a:custGeom>
              <a:avLst/>
              <a:gdLst>
                <a:gd name="T0" fmla="*/ 232 w 363"/>
                <a:gd name="T1" fmla="*/ 336 h 363"/>
                <a:gd name="T2" fmla="*/ 28 w 363"/>
                <a:gd name="T3" fmla="*/ 232 h 363"/>
                <a:gd name="T4" fmla="*/ 132 w 363"/>
                <a:gd name="T5" fmla="*/ 28 h 363"/>
                <a:gd name="T6" fmla="*/ 336 w 363"/>
                <a:gd name="T7" fmla="*/ 132 h 363"/>
                <a:gd name="T8" fmla="*/ 232 w 363"/>
                <a:gd name="T9" fmla="*/ 336 h 363"/>
              </a:gdLst>
              <a:ahLst/>
              <a:cxnLst>
                <a:cxn ang="0">
                  <a:pos x="T0" y="T1"/>
                </a:cxn>
                <a:cxn ang="0">
                  <a:pos x="T2" y="T3"/>
                </a:cxn>
                <a:cxn ang="0">
                  <a:pos x="T4" y="T5"/>
                </a:cxn>
                <a:cxn ang="0">
                  <a:pos x="T6" y="T7"/>
                </a:cxn>
                <a:cxn ang="0">
                  <a:pos x="T8" y="T9"/>
                </a:cxn>
              </a:cxnLst>
              <a:rect l="0" t="0" r="r" b="b"/>
              <a:pathLst>
                <a:path w="363" h="363">
                  <a:moveTo>
                    <a:pt x="232" y="336"/>
                  </a:moveTo>
                  <a:cubicBezTo>
                    <a:pt x="147" y="363"/>
                    <a:pt x="56" y="317"/>
                    <a:pt x="28" y="232"/>
                  </a:cubicBezTo>
                  <a:cubicBezTo>
                    <a:pt x="0" y="147"/>
                    <a:pt x="47" y="56"/>
                    <a:pt x="132" y="28"/>
                  </a:cubicBezTo>
                  <a:cubicBezTo>
                    <a:pt x="217" y="0"/>
                    <a:pt x="308" y="47"/>
                    <a:pt x="336" y="132"/>
                  </a:cubicBezTo>
                  <a:cubicBezTo>
                    <a:pt x="363" y="217"/>
                    <a:pt x="317" y="308"/>
                    <a:pt x="232" y="336"/>
                  </a:cubicBezTo>
                  <a:close/>
                </a:path>
              </a:pathLst>
            </a:custGeom>
            <a:solidFill>
              <a:srgbClr val="F00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9">
              <a:extLst>
                <a:ext uri="{FF2B5EF4-FFF2-40B4-BE49-F238E27FC236}">
                  <a16:creationId xmlns:a16="http://schemas.microsoft.com/office/drawing/2014/main" id="{A5154D65-FEED-40F9-BA94-BD25D6D458B0}"/>
                </a:ext>
              </a:extLst>
            </p:cNvPr>
            <p:cNvSpPr>
              <a:spLocks noChangeArrowheads="1"/>
            </p:cNvSpPr>
            <p:nvPr/>
          </p:nvSpPr>
          <p:spPr bwMode="auto">
            <a:xfrm>
              <a:off x="3032" y="604"/>
              <a:ext cx="1369" cy="1365"/>
            </a:xfrm>
            <a:prstGeom prst="ellipse">
              <a:avLst/>
            </a:prstGeom>
            <a:solidFill>
              <a:srgbClr val="981A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12">
              <a:extLst>
                <a:ext uri="{FF2B5EF4-FFF2-40B4-BE49-F238E27FC236}">
                  <a16:creationId xmlns:a16="http://schemas.microsoft.com/office/drawing/2014/main" id="{17CE5387-D21E-436F-857D-5E4A678CC250}"/>
                </a:ext>
              </a:extLst>
            </p:cNvPr>
            <p:cNvSpPr>
              <a:spLocks/>
            </p:cNvSpPr>
            <p:nvPr/>
          </p:nvSpPr>
          <p:spPr bwMode="auto">
            <a:xfrm>
              <a:off x="3057" y="1281"/>
              <a:ext cx="1294" cy="1297"/>
            </a:xfrm>
            <a:custGeom>
              <a:avLst/>
              <a:gdLst>
                <a:gd name="T0" fmla="*/ 195 w 306"/>
                <a:gd name="T1" fmla="*/ 283 h 307"/>
                <a:gd name="T2" fmla="*/ 23 w 306"/>
                <a:gd name="T3" fmla="*/ 196 h 307"/>
                <a:gd name="T4" fmla="*/ 111 w 306"/>
                <a:gd name="T5" fmla="*/ 24 h 307"/>
                <a:gd name="T6" fmla="*/ 283 w 306"/>
                <a:gd name="T7" fmla="*/ 111 h 307"/>
                <a:gd name="T8" fmla="*/ 195 w 306"/>
                <a:gd name="T9" fmla="*/ 283 h 307"/>
              </a:gdLst>
              <a:ahLst/>
              <a:cxnLst>
                <a:cxn ang="0">
                  <a:pos x="T0" y="T1"/>
                </a:cxn>
                <a:cxn ang="0">
                  <a:pos x="T2" y="T3"/>
                </a:cxn>
                <a:cxn ang="0">
                  <a:pos x="T4" y="T5"/>
                </a:cxn>
                <a:cxn ang="0">
                  <a:pos x="T6" y="T7"/>
                </a:cxn>
                <a:cxn ang="0">
                  <a:pos x="T8" y="T9"/>
                </a:cxn>
              </a:cxnLst>
              <a:rect l="0" t="0" r="r" b="b"/>
              <a:pathLst>
                <a:path w="306" h="307">
                  <a:moveTo>
                    <a:pt x="195" y="283"/>
                  </a:moveTo>
                  <a:cubicBezTo>
                    <a:pt x="123" y="307"/>
                    <a:pt x="46" y="268"/>
                    <a:pt x="23" y="196"/>
                  </a:cubicBezTo>
                  <a:cubicBezTo>
                    <a:pt x="0" y="124"/>
                    <a:pt x="39" y="47"/>
                    <a:pt x="111" y="24"/>
                  </a:cubicBezTo>
                  <a:cubicBezTo>
                    <a:pt x="182" y="0"/>
                    <a:pt x="259" y="40"/>
                    <a:pt x="283" y="111"/>
                  </a:cubicBezTo>
                  <a:cubicBezTo>
                    <a:pt x="306" y="183"/>
                    <a:pt x="267" y="260"/>
                    <a:pt x="195" y="28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42DA4AE2-B5C8-414E-8743-1A7AA0436A1C}"/>
                </a:ext>
              </a:extLst>
            </p:cNvPr>
            <p:cNvSpPr>
              <a:spLocks/>
            </p:cNvSpPr>
            <p:nvPr/>
          </p:nvSpPr>
          <p:spPr bwMode="auto">
            <a:xfrm>
              <a:off x="3590" y="456"/>
              <a:ext cx="296" cy="267"/>
            </a:xfrm>
            <a:custGeom>
              <a:avLst/>
              <a:gdLst>
                <a:gd name="T0" fmla="*/ 296 w 296"/>
                <a:gd name="T1" fmla="*/ 267 h 267"/>
                <a:gd name="T2" fmla="*/ 148 w 296"/>
                <a:gd name="T3" fmla="*/ 0 h 267"/>
                <a:gd name="T4" fmla="*/ 0 w 296"/>
                <a:gd name="T5" fmla="*/ 267 h 267"/>
                <a:gd name="T6" fmla="*/ 296 w 296"/>
                <a:gd name="T7" fmla="*/ 267 h 267"/>
              </a:gdLst>
              <a:ahLst/>
              <a:cxnLst>
                <a:cxn ang="0">
                  <a:pos x="T0" y="T1"/>
                </a:cxn>
                <a:cxn ang="0">
                  <a:pos x="T2" y="T3"/>
                </a:cxn>
                <a:cxn ang="0">
                  <a:pos x="T4" y="T5"/>
                </a:cxn>
                <a:cxn ang="0">
                  <a:pos x="T6" y="T7"/>
                </a:cxn>
              </a:cxnLst>
              <a:rect l="0" t="0" r="r" b="b"/>
              <a:pathLst>
                <a:path w="296" h="267">
                  <a:moveTo>
                    <a:pt x="296" y="267"/>
                  </a:moveTo>
                  <a:lnTo>
                    <a:pt x="148" y="0"/>
                  </a:lnTo>
                  <a:lnTo>
                    <a:pt x="0" y="267"/>
                  </a:lnTo>
                  <a:lnTo>
                    <a:pt x="296" y="267"/>
                  </a:lnTo>
                  <a:close/>
                </a:path>
              </a:pathLst>
            </a:custGeom>
            <a:solidFill>
              <a:srgbClr val="981A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207879F2-29B1-42B6-8DCF-FE022B229243}"/>
                </a:ext>
              </a:extLst>
            </p:cNvPr>
            <p:cNvSpPr>
              <a:spLocks/>
            </p:cNvSpPr>
            <p:nvPr/>
          </p:nvSpPr>
          <p:spPr bwMode="auto">
            <a:xfrm>
              <a:off x="2246" y="1395"/>
              <a:ext cx="300" cy="283"/>
            </a:xfrm>
            <a:custGeom>
              <a:avLst/>
              <a:gdLst>
                <a:gd name="T0" fmla="*/ 300 w 300"/>
                <a:gd name="T1" fmla="*/ 0 h 283"/>
                <a:gd name="T2" fmla="*/ 0 w 300"/>
                <a:gd name="T3" fmla="*/ 59 h 283"/>
                <a:gd name="T4" fmla="*/ 207 w 300"/>
                <a:gd name="T5" fmla="*/ 283 h 283"/>
                <a:gd name="T6" fmla="*/ 300 w 300"/>
                <a:gd name="T7" fmla="*/ 0 h 283"/>
              </a:gdLst>
              <a:ahLst/>
              <a:cxnLst>
                <a:cxn ang="0">
                  <a:pos x="T0" y="T1"/>
                </a:cxn>
                <a:cxn ang="0">
                  <a:pos x="T2" y="T3"/>
                </a:cxn>
                <a:cxn ang="0">
                  <a:pos x="T4" y="T5"/>
                </a:cxn>
                <a:cxn ang="0">
                  <a:pos x="T6" y="T7"/>
                </a:cxn>
              </a:cxnLst>
              <a:rect l="0" t="0" r="r" b="b"/>
              <a:pathLst>
                <a:path w="300" h="283">
                  <a:moveTo>
                    <a:pt x="300" y="0"/>
                  </a:moveTo>
                  <a:lnTo>
                    <a:pt x="0" y="59"/>
                  </a:lnTo>
                  <a:lnTo>
                    <a:pt x="207" y="283"/>
                  </a:lnTo>
                  <a:lnTo>
                    <a:pt x="300" y="0"/>
                  </a:ln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4C94DF34-9033-4521-8B99-4B20B488D84C}"/>
                </a:ext>
              </a:extLst>
            </p:cNvPr>
            <p:cNvSpPr>
              <a:spLocks/>
            </p:cNvSpPr>
            <p:nvPr/>
          </p:nvSpPr>
          <p:spPr bwMode="auto">
            <a:xfrm>
              <a:off x="2800" y="2929"/>
              <a:ext cx="274" cy="304"/>
            </a:xfrm>
            <a:custGeom>
              <a:avLst/>
              <a:gdLst>
                <a:gd name="T0" fmla="*/ 33 w 274"/>
                <a:gd name="T1" fmla="*/ 0 h 304"/>
                <a:gd name="T2" fmla="*/ 0 w 274"/>
                <a:gd name="T3" fmla="*/ 304 h 304"/>
                <a:gd name="T4" fmla="*/ 274 w 274"/>
                <a:gd name="T5" fmla="*/ 173 h 304"/>
                <a:gd name="T6" fmla="*/ 33 w 274"/>
                <a:gd name="T7" fmla="*/ 0 h 304"/>
              </a:gdLst>
              <a:ahLst/>
              <a:cxnLst>
                <a:cxn ang="0">
                  <a:pos x="T0" y="T1"/>
                </a:cxn>
                <a:cxn ang="0">
                  <a:pos x="T2" y="T3"/>
                </a:cxn>
                <a:cxn ang="0">
                  <a:pos x="T4" y="T5"/>
                </a:cxn>
                <a:cxn ang="0">
                  <a:pos x="T6" y="T7"/>
                </a:cxn>
              </a:cxnLst>
              <a:rect l="0" t="0" r="r" b="b"/>
              <a:pathLst>
                <a:path w="274" h="304">
                  <a:moveTo>
                    <a:pt x="33" y="0"/>
                  </a:moveTo>
                  <a:lnTo>
                    <a:pt x="0" y="304"/>
                  </a:lnTo>
                  <a:lnTo>
                    <a:pt x="274" y="173"/>
                  </a:lnTo>
                  <a:lnTo>
                    <a:pt x="33" y="0"/>
                  </a:lnTo>
                  <a:close/>
                </a:path>
              </a:pathLst>
            </a:custGeom>
            <a:solidFill>
              <a:srgbClr val="60C9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B9A88B44-2554-4A71-9AF3-406C1AD25BD0}"/>
                </a:ext>
              </a:extLst>
            </p:cNvPr>
            <p:cNvSpPr>
              <a:spLocks/>
            </p:cNvSpPr>
            <p:nvPr/>
          </p:nvSpPr>
          <p:spPr bwMode="auto">
            <a:xfrm>
              <a:off x="4266" y="2963"/>
              <a:ext cx="275" cy="300"/>
            </a:xfrm>
            <a:custGeom>
              <a:avLst/>
              <a:gdLst>
                <a:gd name="T0" fmla="*/ 0 w 275"/>
                <a:gd name="T1" fmla="*/ 173 h 300"/>
                <a:gd name="T2" fmla="*/ 275 w 275"/>
                <a:gd name="T3" fmla="*/ 300 h 300"/>
                <a:gd name="T4" fmla="*/ 237 w 275"/>
                <a:gd name="T5" fmla="*/ 0 h 300"/>
                <a:gd name="T6" fmla="*/ 0 w 275"/>
                <a:gd name="T7" fmla="*/ 173 h 300"/>
              </a:gdLst>
              <a:ahLst/>
              <a:cxnLst>
                <a:cxn ang="0">
                  <a:pos x="T0" y="T1"/>
                </a:cxn>
                <a:cxn ang="0">
                  <a:pos x="T2" y="T3"/>
                </a:cxn>
                <a:cxn ang="0">
                  <a:pos x="T4" y="T5"/>
                </a:cxn>
                <a:cxn ang="0">
                  <a:pos x="T6" y="T7"/>
                </a:cxn>
              </a:cxnLst>
              <a:rect l="0" t="0" r="r" b="b"/>
              <a:pathLst>
                <a:path w="275" h="300">
                  <a:moveTo>
                    <a:pt x="0" y="173"/>
                  </a:moveTo>
                  <a:lnTo>
                    <a:pt x="275" y="300"/>
                  </a:lnTo>
                  <a:lnTo>
                    <a:pt x="237" y="0"/>
                  </a:lnTo>
                  <a:lnTo>
                    <a:pt x="0" y="173"/>
                  </a:lnTo>
                  <a:close/>
                </a:path>
              </a:pathLst>
            </a:custGeom>
            <a:solidFill>
              <a:srgbClr val="00CC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a:extLst>
                <a:ext uri="{FF2B5EF4-FFF2-40B4-BE49-F238E27FC236}">
                  <a16:creationId xmlns:a16="http://schemas.microsoft.com/office/drawing/2014/main" id="{BB666502-0C2D-45AA-A6B3-BC7C85079D38}"/>
                </a:ext>
              </a:extLst>
            </p:cNvPr>
            <p:cNvSpPr>
              <a:spLocks/>
            </p:cNvSpPr>
            <p:nvPr/>
          </p:nvSpPr>
          <p:spPr bwMode="auto">
            <a:xfrm>
              <a:off x="4879" y="1445"/>
              <a:ext cx="300" cy="284"/>
            </a:xfrm>
            <a:custGeom>
              <a:avLst/>
              <a:gdLst>
                <a:gd name="T0" fmla="*/ 93 w 300"/>
                <a:gd name="T1" fmla="*/ 284 h 284"/>
                <a:gd name="T2" fmla="*/ 300 w 300"/>
                <a:gd name="T3" fmla="*/ 60 h 284"/>
                <a:gd name="T4" fmla="*/ 0 w 300"/>
                <a:gd name="T5" fmla="*/ 0 h 284"/>
                <a:gd name="T6" fmla="*/ 93 w 300"/>
                <a:gd name="T7" fmla="*/ 284 h 284"/>
              </a:gdLst>
              <a:ahLst/>
              <a:cxnLst>
                <a:cxn ang="0">
                  <a:pos x="T0" y="T1"/>
                </a:cxn>
                <a:cxn ang="0">
                  <a:pos x="T2" y="T3"/>
                </a:cxn>
                <a:cxn ang="0">
                  <a:pos x="T4" y="T5"/>
                </a:cxn>
                <a:cxn ang="0">
                  <a:pos x="T6" y="T7"/>
                </a:cxn>
              </a:cxnLst>
              <a:rect l="0" t="0" r="r" b="b"/>
              <a:pathLst>
                <a:path w="300" h="284">
                  <a:moveTo>
                    <a:pt x="93" y="284"/>
                  </a:moveTo>
                  <a:lnTo>
                    <a:pt x="300" y="60"/>
                  </a:lnTo>
                  <a:lnTo>
                    <a:pt x="0" y="0"/>
                  </a:lnTo>
                  <a:lnTo>
                    <a:pt x="93" y="284"/>
                  </a:lnTo>
                  <a:close/>
                </a:path>
              </a:pathLst>
            </a:custGeom>
            <a:solidFill>
              <a:srgbClr val="F00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a:extLst>
                <a:ext uri="{FF2B5EF4-FFF2-40B4-BE49-F238E27FC236}">
                  <a16:creationId xmlns:a16="http://schemas.microsoft.com/office/drawing/2014/main" id="{E926E883-FC0F-460A-8F63-F79DC3D16180}"/>
                </a:ext>
              </a:extLst>
            </p:cNvPr>
            <p:cNvSpPr>
              <a:spLocks noEditPoints="1"/>
            </p:cNvSpPr>
            <p:nvPr/>
          </p:nvSpPr>
          <p:spPr bwMode="auto">
            <a:xfrm>
              <a:off x="2931" y="2574"/>
              <a:ext cx="329" cy="258"/>
            </a:xfrm>
            <a:custGeom>
              <a:avLst/>
              <a:gdLst>
                <a:gd name="T0" fmla="*/ 57 w 78"/>
                <a:gd name="T1" fmla="*/ 12 h 61"/>
                <a:gd name="T2" fmla="*/ 57 w 78"/>
                <a:gd name="T3" fmla="*/ 1 h 61"/>
                <a:gd name="T4" fmla="*/ 55 w 78"/>
                <a:gd name="T5" fmla="*/ 0 h 61"/>
                <a:gd name="T6" fmla="*/ 23 w 78"/>
                <a:gd name="T7" fmla="*/ 0 h 61"/>
                <a:gd name="T8" fmla="*/ 21 w 78"/>
                <a:gd name="T9" fmla="*/ 1 h 61"/>
                <a:gd name="T10" fmla="*/ 21 w 78"/>
                <a:gd name="T11" fmla="*/ 12 h 61"/>
                <a:gd name="T12" fmla="*/ 0 w 78"/>
                <a:gd name="T13" fmla="*/ 12 h 61"/>
                <a:gd name="T14" fmla="*/ 0 w 78"/>
                <a:gd name="T15" fmla="*/ 61 h 61"/>
                <a:gd name="T16" fmla="*/ 78 w 78"/>
                <a:gd name="T17" fmla="*/ 61 h 61"/>
                <a:gd name="T18" fmla="*/ 78 w 78"/>
                <a:gd name="T19" fmla="*/ 12 h 61"/>
                <a:gd name="T20" fmla="*/ 57 w 78"/>
                <a:gd name="T21" fmla="*/ 12 h 61"/>
                <a:gd name="T22" fmla="*/ 24 w 78"/>
                <a:gd name="T23" fmla="*/ 3 h 61"/>
                <a:gd name="T24" fmla="*/ 53 w 78"/>
                <a:gd name="T25" fmla="*/ 3 h 61"/>
                <a:gd name="T26" fmla="*/ 53 w 78"/>
                <a:gd name="T27" fmla="*/ 12 h 61"/>
                <a:gd name="T28" fmla="*/ 24 w 78"/>
                <a:gd name="T29" fmla="*/ 12 h 61"/>
                <a:gd name="T30" fmla="*/ 24 w 78"/>
                <a:gd name="T31" fmla="*/ 3 h 61"/>
                <a:gd name="T32" fmla="*/ 69 w 78"/>
                <a:gd name="T33" fmla="*/ 31 h 61"/>
                <a:gd name="T34" fmla="*/ 9 w 78"/>
                <a:gd name="T35" fmla="*/ 31 h 61"/>
                <a:gd name="T36" fmla="*/ 9 w 78"/>
                <a:gd name="T37" fmla="*/ 26 h 61"/>
                <a:gd name="T38" fmla="*/ 69 w 78"/>
                <a:gd name="T39" fmla="*/ 26 h 61"/>
                <a:gd name="T40" fmla="*/ 69 w 78"/>
                <a:gd name="T41" fmla="*/ 3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8" h="61">
                  <a:moveTo>
                    <a:pt x="57" y="12"/>
                  </a:moveTo>
                  <a:cubicBezTo>
                    <a:pt x="57" y="1"/>
                    <a:pt x="57" y="1"/>
                    <a:pt x="57" y="1"/>
                  </a:cubicBezTo>
                  <a:cubicBezTo>
                    <a:pt x="57" y="0"/>
                    <a:pt x="56" y="0"/>
                    <a:pt x="55" y="0"/>
                  </a:cubicBezTo>
                  <a:cubicBezTo>
                    <a:pt x="23" y="0"/>
                    <a:pt x="23" y="0"/>
                    <a:pt x="23" y="0"/>
                  </a:cubicBezTo>
                  <a:cubicBezTo>
                    <a:pt x="22" y="0"/>
                    <a:pt x="21" y="0"/>
                    <a:pt x="21" y="1"/>
                  </a:cubicBezTo>
                  <a:cubicBezTo>
                    <a:pt x="21" y="12"/>
                    <a:pt x="21" y="12"/>
                    <a:pt x="21" y="12"/>
                  </a:cubicBezTo>
                  <a:cubicBezTo>
                    <a:pt x="0" y="12"/>
                    <a:pt x="0" y="12"/>
                    <a:pt x="0" y="12"/>
                  </a:cubicBezTo>
                  <a:cubicBezTo>
                    <a:pt x="0" y="61"/>
                    <a:pt x="0" y="61"/>
                    <a:pt x="0" y="61"/>
                  </a:cubicBezTo>
                  <a:cubicBezTo>
                    <a:pt x="78" y="61"/>
                    <a:pt x="78" y="61"/>
                    <a:pt x="78" y="61"/>
                  </a:cubicBezTo>
                  <a:cubicBezTo>
                    <a:pt x="78" y="12"/>
                    <a:pt x="78" y="12"/>
                    <a:pt x="78" y="12"/>
                  </a:cubicBezTo>
                  <a:lnTo>
                    <a:pt x="57" y="12"/>
                  </a:lnTo>
                  <a:close/>
                  <a:moveTo>
                    <a:pt x="24" y="3"/>
                  </a:moveTo>
                  <a:cubicBezTo>
                    <a:pt x="53" y="3"/>
                    <a:pt x="53" y="3"/>
                    <a:pt x="53" y="3"/>
                  </a:cubicBezTo>
                  <a:cubicBezTo>
                    <a:pt x="53" y="12"/>
                    <a:pt x="53" y="12"/>
                    <a:pt x="53" y="12"/>
                  </a:cubicBezTo>
                  <a:cubicBezTo>
                    <a:pt x="24" y="12"/>
                    <a:pt x="24" y="12"/>
                    <a:pt x="24" y="12"/>
                  </a:cubicBezTo>
                  <a:lnTo>
                    <a:pt x="24" y="3"/>
                  </a:lnTo>
                  <a:close/>
                  <a:moveTo>
                    <a:pt x="69" y="31"/>
                  </a:moveTo>
                  <a:cubicBezTo>
                    <a:pt x="9" y="31"/>
                    <a:pt x="9" y="31"/>
                    <a:pt x="9" y="31"/>
                  </a:cubicBezTo>
                  <a:cubicBezTo>
                    <a:pt x="9" y="26"/>
                    <a:pt x="9" y="26"/>
                    <a:pt x="9" y="26"/>
                  </a:cubicBezTo>
                  <a:cubicBezTo>
                    <a:pt x="69" y="26"/>
                    <a:pt x="69" y="26"/>
                    <a:pt x="69" y="26"/>
                  </a:cubicBezTo>
                  <a:lnTo>
                    <a:pt x="69" y="3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a:extLst>
                <a:ext uri="{FF2B5EF4-FFF2-40B4-BE49-F238E27FC236}">
                  <a16:creationId xmlns:a16="http://schemas.microsoft.com/office/drawing/2014/main" id="{6BF5FAF3-4277-4D44-B269-7668995038C1}"/>
                </a:ext>
              </a:extLst>
            </p:cNvPr>
            <p:cNvSpPr>
              <a:spLocks/>
            </p:cNvSpPr>
            <p:nvPr/>
          </p:nvSpPr>
          <p:spPr bwMode="auto">
            <a:xfrm>
              <a:off x="2850" y="1483"/>
              <a:ext cx="144" cy="144"/>
            </a:xfrm>
            <a:custGeom>
              <a:avLst/>
              <a:gdLst>
                <a:gd name="T0" fmla="*/ 0 w 34"/>
                <a:gd name="T1" fmla="*/ 0 h 34"/>
                <a:gd name="T2" fmla="*/ 0 w 34"/>
                <a:gd name="T3" fmla="*/ 34 h 34"/>
                <a:gd name="T4" fmla="*/ 34 w 34"/>
                <a:gd name="T5" fmla="*/ 34 h 34"/>
                <a:gd name="T6" fmla="*/ 0 w 34"/>
                <a:gd name="T7" fmla="*/ 0 h 34"/>
              </a:gdLst>
              <a:ahLst/>
              <a:cxnLst>
                <a:cxn ang="0">
                  <a:pos x="T0" y="T1"/>
                </a:cxn>
                <a:cxn ang="0">
                  <a:pos x="T2" y="T3"/>
                </a:cxn>
                <a:cxn ang="0">
                  <a:pos x="T4" y="T5"/>
                </a:cxn>
                <a:cxn ang="0">
                  <a:pos x="T6" y="T7"/>
                </a:cxn>
              </a:cxnLst>
              <a:rect l="0" t="0" r="r" b="b"/>
              <a:pathLst>
                <a:path w="34" h="34">
                  <a:moveTo>
                    <a:pt x="0" y="0"/>
                  </a:moveTo>
                  <a:cubicBezTo>
                    <a:pt x="0" y="34"/>
                    <a:pt x="0" y="34"/>
                    <a:pt x="0" y="34"/>
                  </a:cubicBezTo>
                  <a:cubicBezTo>
                    <a:pt x="34" y="34"/>
                    <a:pt x="34" y="34"/>
                    <a:pt x="34" y="34"/>
                  </a:cubicBezTo>
                  <a:cubicBezTo>
                    <a:pt x="34" y="15"/>
                    <a:pt x="19" y="0"/>
                    <a:pt x="0" y="0"/>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0">
              <a:extLst>
                <a:ext uri="{FF2B5EF4-FFF2-40B4-BE49-F238E27FC236}">
                  <a16:creationId xmlns:a16="http://schemas.microsoft.com/office/drawing/2014/main" id="{B70079D1-02CE-4968-ACA5-DDB666AD1398}"/>
                </a:ext>
              </a:extLst>
            </p:cNvPr>
            <p:cNvSpPr>
              <a:spLocks/>
            </p:cNvSpPr>
            <p:nvPr/>
          </p:nvSpPr>
          <p:spPr bwMode="auto">
            <a:xfrm>
              <a:off x="2677" y="1509"/>
              <a:ext cx="292" cy="287"/>
            </a:xfrm>
            <a:custGeom>
              <a:avLst/>
              <a:gdLst>
                <a:gd name="T0" fmla="*/ 35 w 69"/>
                <a:gd name="T1" fmla="*/ 34 h 68"/>
                <a:gd name="T2" fmla="*/ 35 w 69"/>
                <a:gd name="T3" fmla="*/ 0 h 68"/>
                <a:gd name="T4" fmla="*/ 0 w 69"/>
                <a:gd name="T5" fmla="*/ 34 h 68"/>
                <a:gd name="T6" fmla="*/ 35 w 69"/>
                <a:gd name="T7" fmla="*/ 68 h 68"/>
                <a:gd name="T8" fmla="*/ 69 w 69"/>
                <a:gd name="T9" fmla="*/ 34 h 68"/>
                <a:gd name="T10" fmla="*/ 35 w 69"/>
                <a:gd name="T11" fmla="*/ 34 h 68"/>
              </a:gdLst>
              <a:ahLst/>
              <a:cxnLst>
                <a:cxn ang="0">
                  <a:pos x="T0" y="T1"/>
                </a:cxn>
                <a:cxn ang="0">
                  <a:pos x="T2" y="T3"/>
                </a:cxn>
                <a:cxn ang="0">
                  <a:pos x="T4" y="T5"/>
                </a:cxn>
                <a:cxn ang="0">
                  <a:pos x="T6" y="T7"/>
                </a:cxn>
                <a:cxn ang="0">
                  <a:pos x="T8" y="T9"/>
                </a:cxn>
                <a:cxn ang="0">
                  <a:pos x="T10" y="T11"/>
                </a:cxn>
              </a:cxnLst>
              <a:rect l="0" t="0" r="r" b="b"/>
              <a:pathLst>
                <a:path w="69" h="68">
                  <a:moveTo>
                    <a:pt x="35" y="34"/>
                  </a:moveTo>
                  <a:cubicBezTo>
                    <a:pt x="35" y="0"/>
                    <a:pt x="35" y="0"/>
                    <a:pt x="35" y="0"/>
                  </a:cubicBezTo>
                  <a:cubicBezTo>
                    <a:pt x="16" y="0"/>
                    <a:pt x="0" y="15"/>
                    <a:pt x="0" y="34"/>
                  </a:cubicBezTo>
                  <a:cubicBezTo>
                    <a:pt x="0" y="53"/>
                    <a:pt x="16" y="68"/>
                    <a:pt x="35" y="68"/>
                  </a:cubicBezTo>
                  <a:cubicBezTo>
                    <a:pt x="54" y="68"/>
                    <a:pt x="69" y="53"/>
                    <a:pt x="69" y="34"/>
                  </a:cubicBezTo>
                  <a:lnTo>
                    <a:pt x="35" y="3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1">
              <a:extLst>
                <a:ext uri="{FF2B5EF4-FFF2-40B4-BE49-F238E27FC236}">
                  <a16:creationId xmlns:a16="http://schemas.microsoft.com/office/drawing/2014/main" id="{7D9F7EDB-5C2E-4056-B6E0-0E9B75EF11E1}"/>
                </a:ext>
              </a:extLst>
            </p:cNvPr>
            <p:cNvSpPr>
              <a:spLocks noEditPoints="1"/>
            </p:cNvSpPr>
            <p:nvPr/>
          </p:nvSpPr>
          <p:spPr bwMode="auto">
            <a:xfrm>
              <a:off x="4338" y="1553"/>
              <a:ext cx="351" cy="351"/>
            </a:xfrm>
            <a:custGeom>
              <a:avLst/>
              <a:gdLst>
                <a:gd name="T0" fmla="*/ 83 w 83"/>
                <a:gd name="T1" fmla="*/ 49 h 83"/>
                <a:gd name="T2" fmla="*/ 83 w 83"/>
                <a:gd name="T3" fmla="*/ 34 h 83"/>
                <a:gd name="T4" fmla="*/ 74 w 83"/>
                <a:gd name="T5" fmla="*/ 34 h 83"/>
                <a:gd name="T6" fmla="*/ 69 w 83"/>
                <a:gd name="T7" fmla="*/ 24 h 83"/>
                <a:gd name="T8" fmla="*/ 76 w 83"/>
                <a:gd name="T9" fmla="*/ 17 h 83"/>
                <a:gd name="T10" fmla="*/ 66 w 83"/>
                <a:gd name="T11" fmla="*/ 7 h 83"/>
                <a:gd name="T12" fmla="*/ 59 w 83"/>
                <a:gd name="T13" fmla="*/ 13 h 83"/>
                <a:gd name="T14" fmla="*/ 49 w 83"/>
                <a:gd name="T15" fmla="*/ 9 h 83"/>
                <a:gd name="T16" fmla="*/ 49 w 83"/>
                <a:gd name="T17" fmla="*/ 0 h 83"/>
                <a:gd name="T18" fmla="*/ 34 w 83"/>
                <a:gd name="T19" fmla="*/ 0 h 83"/>
                <a:gd name="T20" fmla="*/ 34 w 83"/>
                <a:gd name="T21" fmla="*/ 9 h 83"/>
                <a:gd name="T22" fmla="*/ 24 w 83"/>
                <a:gd name="T23" fmla="*/ 13 h 83"/>
                <a:gd name="T24" fmla="*/ 17 w 83"/>
                <a:gd name="T25" fmla="*/ 7 h 83"/>
                <a:gd name="T26" fmla="*/ 6 w 83"/>
                <a:gd name="T27" fmla="*/ 17 h 83"/>
                <a:gd name="T28" fmla="*/ 13 w 83"/>
                <a:gd name="T29" fmla="*/ 24 h 83"/>
                <a:gd name="T30" fmla="*/ 9 w 83"/>
                <a:gd name="T31" fmla="*/ 34 h 83"/>
                <a:gd name="T32" fmla="*/ 0 w 83"/>
                <a:gd name="T33" fmla="*/ 34 h 83"/>
                <a:gd name="T34" fmla="*/ 0 w 83"/>
                <a:gd name="T35" fmla="*/ 49 h 83"/>
                <a:gd name="T36" fmla="*/ 9 w 83"/>
                <a:gd name="T37" fmla="*/ 49 h 83"/>
                <a:gd name="T38" fmla="*/ 13 w 83"/>
                <a:gd name="T39" fmla="*/ 59 h 83"/>
                <a:gd name="T40" fmla="*/ 6 w 83"/>
                <a:gd name="T41" fmla="*/ 66 h 83"/>
                <a:gd name="T42" fmla="*/ 17 w 83"/>
                <a:gd name="T43" fmla="*/ 76 h 83"/>
                <a:gd name="T44" fmla="*/ 24 w 83"/>
                <a:gd name="T45" fmla="*/ 70 h 83"/>
                <a:gd name="T46" fmla="*/ 34 w 83"/>
                <a:gd name="T47" fmla="*/ 74 h 83"/>
                <a:gd name="T48" fmla="*/ 34 w 83"/>
                <a:gd name="T49" fmla="*/ 83 h 83"/>
                <a:gd name="T50" fmla="*/ 49 w 83"/>
                <a:gd name="T51" fmla="*/ 83 h 83"/>
                <a:gd name="T52" fmla="*/ 49 w 83"/>
                <a:gd name="T53" fmla="*/ 74 h 83"/>
                <a:gd name="T54" fmla="*/ 59 w 83"/>
                <a:gd name="T55" fmla="*/ 70 h 83"/>
                <a:gd name="T56" fmla="*/ 66 w 83"/>
                <a:gd name="T57" fmla="*/ 76 h 83"/>
                <a:gd name="T58" fmla="*/ 76 w 83"/>
                <a:gd name="T59" fmla="*/ 66 h 83"/>
                <a:gd name="T60" fmla="*/ 69 w 83"/>
                <a:gd name="T61" fmla="*/ 59 h 83"/>
                <a:gd name="T62" fmla="*/ 74 w 83"/>
                <a:gd name="T63" fmla="*/ 49 h 83"/>
                <a:gd name="T64" fmla="*/ 83 w 83"/>
                <a:gd name="T65" fmla="*/ 49 h 83"/>
                <a:gd name="T66" fmla="*/ 41 w 83"/>
                <a:gd name="T67" fmla="*/ 51 h 83"/>
                <a:gd name="T68" fmla="*/ 32 w 83"/>
                <a:gd name="T69" fmla="*/ 42 h 83"/>
                <a:gd name="T70" fmla="*/ 41 w 83"/>
                <a:gd name="T71" fmla="*/ 32 h 83"/>
                <a:gd name="T72" fmla="*/ 51 w 83"/>
                <a:gd name="T73" fmla="*/ 42 h 83"/>
                <a:gd name="T74" fmla="*/ 41 w 83"/>
                <a:gd name="T75" fmla="*/ 5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3" h="83">
                  <a:moveTo>
                    <a:pt x="83" y="49"/>
                  </a:moveTo>
                  <a:cubicBezTo>
                    <a:pt x="83" y="34"/>
                    <a:pt x="83" y="34"/>
                    <a:pt x="83" y="34"/>
                  </a:cubicBezTo>
                  <a:cubicBezTo>
                    <a:pt x="74" y="34"/>
                    <a:pt x="74" y="34"/>
                    <a:pt x="74" y="34"/>
                  </a:cubicBezTo>
                  <a:cubicBezTo>
                    <a:pt x="73" y="30"/>
                    <a:pt x="71" y="27"/>
                    <a:pt x="69" y="24"/>
                  </a:cubicBezTo>
                  <a:cubicBezTo>
                    <a:pt x="76" y="17"/>
                    <a:pt x="76" y="17"/>
                    <a:pt x="76" y="17"/>
                  </a:cubicBezTo>
                  <a:cubicBezTo>
                    <a:pt x="66" y="7"/>
                    <a:pt x="66" y="7"/>
                    <a:pt x="66" y="7"/>
                  </a:cubicBezTo>
                  <a:cubicBezTo>
                    <a:pt x="59" y="13"/>
                    <a:pt x="59" y="13"/>
                    <a:pt x="59" y="13"/>
                  </a:cubicBezTo>
                  <a:cubicBezTo>
                    <a:pt x="56" y="12"/>
                    <a:pt x="52" y="10"/>
                    <a:pt x="49" y="9"/>
                  </a:cubicBezTo>
                  <a:cubicBezTo>
                    <a:pt x="49" y="0"/>
                    <a:pt x="49" y="0"/>
                    <a:pt x="49" y="0"/>
                  </a:cubicBezTo>
                  <a:cubicBezTo>
                    <a:pt x="34" y="0"/>
                    <a:pt x="34" y="0"/>
                    <a:pt x="34" y="0"/>
                  </a:cubicBezTo>
                  <a:cubicBezTo>
                    <a:pt x="34" y="9"/>
                    <a:pt x="34" y="9"/>
                    <a:pt x="34" y="9"/>
                  </a:cubicBezTo>
                  <a:cubicBezTo>
                    <a:pt x="30" y="10"/>
                    <a:pt x="27" y="12"/>
                    <a:pt x="24" y="13"/>
                  </a:cubicBezTo>
                  <a:cubicBezTo>
                    <a:pt x="17" y="7"/>
                    <a:pt x="17" y="7"/>
                    <a:pt x="17" y="7"/>
                  </a:cubicBezTo>
                  <a:cubicBezTo>
                    <a:pt x="6" y="17"/>
                    <a:pt x="6" y="17"/>
                    <a:pt x="6" y="17"/>
                  </a:cubicBezTo>
                  <a:cubicBezTo>
                    <a:pt x="13" y="24"/>
                    <a:pt x="13" y="24"/>
                    <a:pt x="13" y="24"/>
                  </a:cubicBezTo>
                  <a:cubicBezTo>
                    <a:pt x="11" y="27"/>
                    <a:pt x="10" y="30"/>
                    <a:pt x="9" y="34"/>
                  </a:cubicBezTo>
                  <a:cubicBezTo>
                    <a:pt x="0" y="34"/>
                    <a:pt x="0" y="34"/>
                    <a:pt x="0" y="34"/>
                  </a:cubicBezTo>
                  <a:cubicBezTo>
                    <a:pt x="0" y="49"/>
                    <a:pt x="0" y="49"/>
                    <a:pt x="0" y="49"/>
                  </a:cubicBezTo>
                  <a:cubicBezTo>
                    <a:pt x="9" y="49"/>
                    <a:pt x="9" y="49"/>
                    <a:pt x="9" y="49"/>
                  </a:cubicBezTo>
                  <a:cubicBezTo>
                    <a:pt x="10" y="53"/>
                    <a:pt x="11" y="56"/>
                    <a:pt x="13" y="59"/>
                  </a:cubicBezTo>
                  <a:cubicBezTo>
                    <a:pt x="6" y="66"/>
                    <a:pt x="6" y="66"/>
                    <a:pt x="6" y="66"/>
                  </a:cubicBezTo>
                  <a:cubicBezTo>
                    <a:pt x="17" y="76"/>
                    <a:pt x="17" y="76"/>
                    <a:pt x="17" y="76"/>
                  </a:cubicBezTo>
                  <a:cubicBezTo>
                    <a:pt x="24" y="70"/>
                    <a:pt x="24" y="70"/>
                    <a:pt x="24" y="70"/>
                  </a:cubicBezTo>
                  <a:cubicBezTo>
                    <a:pt x="27" y="72"/>
                    <a:pt x="30" y="73"/>
                    <a:pt x="34" y="74"/>
                  </a:cubicBezTo>
                  <a:cubicBezTo>
                    <a:pt x="34" y="83"/>
                    <a:pt x="34" y="83"/>
                    <a:pt x="34" y="83"/>
                  </a:cubicBezTo>
                  <a:cubicBezTo>
                    <a:pt x="49" y="83"/>
                    <a:pt x="49" y="83"/>
                    <a:pt x="49" y="83"/>
                  </a:cubicBezTo>
                  <a:cubicBezTo>
                    <a:pt x="49" y="74"/>
                    <a:pt x="49" y="74"/>
                    <a:pt x="49" y="74"/>
                  </a:cubicBezTo>
                  <a:cubicBezTo>
                    <a:pt x="52" y="73"/>
                    <a:pt x="56" y="72"/>
                    <a:pt x="59" y="70"/>
                  </a:cubicBezTo>
                  <a:cubicBezTo>
                    <a:pt x="66" y="76"/>
                    <a:pt x="66" y="76"/>
                    <a:pt x="66" y="76"/>
                  </a:cubicBezTo>
                  <a:cubicBezTo>
                    <a:pt x="76" y="66"/>
                    <a:pt x="76" y="66"/>
                    <a:pt x="76" y="66"/>
                  </a:cubicBezTo>
                  <a:cubicBezTo>
                    <a:pt x="69" y="59"/>
                    <a:pt x="69" y="59"/>
                    <a:pt x="69" y="59"/>
                  </a:cubicBezTo>
                  <a:cubicBezTo>
                    <a:pt x="71" y="56"/>
                    <a:pt x="73" y="53"/>
                    <a:pt x="74" y="49"/>
                  </a:cubicBezTo>
                  <a:lnTo>
                    <a:pt x="83" y="49"/>
                  </a:lnTo>
                  <a:close/>
                  <a:moveTo>
                    <a:pt x="41" y="51"/>
                  </a:moveTo>
                  <a:cubicBezTo>
                    <a:pt x="36" y="51"/>
                    <a:pt x="32" y="47"/>
                    <a:pt x="32" y="42"/>
                  </a:cubicBezTo>
                  <a:cubicBezTo>
                    <a:pt x="32" y="36"/>
                    <a:pt x="36" y="32"/>
                    <a:pt x="41" y="32"/>
                  </a:cubicBezTo>
                  <a:cubicBezTo>
                    <a:pt x="47" y="32"/>
                    <a:pt x="51" y="36"/>
                    <a:pt x="51" y="42"/>
                  </a:cubicBezTo>
                  <a:cubicBezTo>
                    <a:pt x="51" y="47"/>
                    <a:pt x="47" y="51"/>
                    <a:pt x="41" y="5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
              <a:extLst>
                <a:ext uri="{FF2B5EF4-FFF2-40B4-BE49-F238E27FC236}">
                  <a16:creationId xmlns:a16="http://schemas.microsoft.com/office/drawing/2014/main" id="{1467B9DA-CA33-4E5B-823F-416DBBFC2DC0}"/>
                </a:ext>
              </a:extLst>
            </p:cNvPr>
            <p:cNvSpPr>
              <a:spLocks noEditPoints="1"/>
            </p:cNvSpPr>
            <p:nvPr/>
          </p:nvSpPr>
          <p:spPr bwMode="auto">
            <a:xfrm>
              <a:off x="3624" y="866"/>
              <a:ext cx="312" cy="334"/>
            </a:xfrm>
            <a:custGeom>
              <a:avLst/>
              <a:gdLst>
                <a:gd name="T0" fmla="*/ 37 w 74"/>
                <a:gd name="T1" fmla="*/ 0 h 79"/>
                <a:gd name="T2" fmla="*/ 0 w 74"/>
                <a:gd name="T3" fmla="*/ 37 h 79"/>
                <a:gd name="T4" fmla="*/ 10 w 74"/>
                <a:gd name="T5" fmla="*/ 63 h 79"/>
                <a:gd name="T6" fmla="*/ 7 w 74"/>
                <a:gd name="T7" fmla="*/ 79 h 79"/>
                <a:gd name="T8" fmla="*/ 23 w 74"/>
                <a:gd name="T9" fmla="*/ 71 h 79"/>
                <a:gd name="T10" fmla="*/ 37 w 74"/>
                <a:gd name="T11" fmla="*/ 74 h 79"/>
                <a:gd name="T12" fmla="*/ 74 w 74"/>
                <a:gd name="T13" fmla="*/ 37 h 79"/>
                <a:gd name="T14" fmla="*/ 37 w 74"/>
                <a:gd name="T15" fmla="*/ 0 h 79"/>
                <a:gd name="T16" fmla="*/ 21 w 74"/>
                <a:gd name="T17" fmla="*/ 40 h 79"/>
                <a:gd name="T18" fmla="*/ 17 w 74"/>
                <a:gd name="T19" fmla="*/ 36 h 79"/>
                <a:gd name="T20" fmla="*/ 21 w 74"/>
                <a:gd name="T21" fmla="*/ 32 h 79"/>
                <a:gd name="T22" fmla="*/ 24 w 74"/>
                <a:gd name="T23" fmla="*/ 36 h 79"/>
                <a:gd name="T24" fmla="*/ 21 w 74"/>
                <a:gd name="T25" fmla="*/ 40 h 79"/>
                <a:gd name="T26" fmla="*/ 37 w 74"/>
                <a:gd name="T27" fmla="*/ 40 h 79"/>
                <a:gd name="T28" fmla="*/ 34 w 74"/>
                <a:gd name="T29" fmla="*/ 36 h 79"/>
                <a:gd name="T30" fmla="*/ 37 w 74"/>
                <a:gd name="T31" fmla="*/ 32 h 79"/>
                <a:gd name="T32" fmla="*/ 41 w 74"/>
                <a:gd name="T33" fmla="*/ 36 h 79"/>
                <a:gd name="T34" fmla="*/ 37 w 74"/>
                <a:gd name="T35" fmla="*/ 40 h 79"/>
                <a:gd name="T36" fmla="*/ 54 w 74"/>
                <a:gd name="T37" fmla="*/ 40 h 79"/>
                <a:gd name="T38" fmla="*/ 50 w 74"/>
                <a:gd name="T39" fmla="*/ 36 h 79"/>
                <a:gd name="T40" fmla="*/ 54 w 74"/>
                <a:gd name="T41" fmla="*/ 32 h 79"/>
                <a:gd name="T42" fmla="*/ 58 w 74"/>
                <a:gd name="T43" fmla="*/ 36 h 79"/>
                <a:gd name="T44" fmla="*/ 54 w 74"/>
                <a:gd name="T45"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4" h="79">
                  <a:moveTo>
                    <a:pt x="37" y="0"/>
                  </a:moveTo>
                  <a:cubicBezTo>
                    <a:pt x="17" y="0"/>
                    <a:pt x="0" y="17"/>
                    <a:pt x="0" y="37"/>
                  </a:cubicBezTo>
                  <a:cubicBezTo>
                    <a:pt x="0" y="47"/>
                    <a:pt x="4" y="56"/>
                    <a:pt x="10" y="63"/>
                  </a:cubicBezTo>
                  <a:cubicBezTo>
                    <a:pt x="7" y="79"/>
                    <a:pt x="7" y="79"/>
                    <a:pt x="7" y="79"/>
                  </a:cubicBezTo>
                  <a:cubicBezTo>
                    <a:pt x="23" y="71"/>
                    <a:pt x="23" y="71"/>
                    <a:pt x="23" y="71"/>
                  </a:cubicBezTo>
                  <a:cubicBezTo>
                    <a:pt x="27" y="73"/>
                    <a:pt x="32" y="74"/>
                    <a:pt x="37" y="74"/>
                  </a:cubicBezTo>
                  <a:cubicBezTo>
                    <a:pt x="58" y="74"/>
                    <a:pt x="74" y="58"/>
                    <a:pt x="74" y="37"/>
                  </a:cubicBezTo>
                  <a:cubicBezTo>
                    <a:pt x="74" y="17"/>
                    <a:pt x="58" y="0"/>
                    <a:pt x="37" y="0"/>
                  </a:cubicBezTo>
                  <a:close/>
                  <a:moveTo>
                    <a:pt x="21" y="40"/>
                  </a:moveTo>
                  <a:cubicBezTo>
                    <a:pt x="19" y="40"/>
                    <a:pt x="17" y="38"/>
                    <a:pt x="17" y="36"/>
                  </a:cubicBezTo>
                  <a:cubicBezTo>
                    <a:pt x="17" y="34"/>
                    <a:pt x="19" y="32"/>
                    <a:pt x="21" y="32"/>
                  </a:cubicBezTo>
                  <a:cubicBezTo>
                    <a:pt x="23" y="32"/>
                    <a:pt x="24" y="34"/>
                    <a:pt x="24" y="36"/>
                  </a:cubicBezTo>
                  <a:cubicBezTo>
                    <a:pt x="24" y="38"/>
                    <a:pt x="23" y="40"/>
                    <a:pt x="21" y="40"/>
                  </a:cubicBezTo>
                  <a:close/>
                  <a:moveTo>
                    <a:pt x="37" y="40"/>
                  </a:moveTo>
                  <a:cubicBezTo>
                    <a:pt x="35" y="40"/>
                    <a:pt x="34" y="38"/>
                    <a:pt x="34" y="36"/>
                  </a:cubicBezTo>
                  <a:cubicBezTo>
                    <a:pt x="34" y="34"/>
                    <a:pt x="35" y="32"/>
                    <a:pt x="37" y="32"/>
                  </a:cubicBezTo>
                  <a:cubicBezTo>
                    <a:pt x="39" y="32"/>
                    <a:pt x="41" y="34"/>
                    <a:pt x="41" y="36"/>
                  </a:cubicBezTo>
                  <a:cubicBezTo>
                    <a:pt x="41" y="38"/>
                    <a:pt x="39" y="40"/>
                    <a:pt x="37" y="40"/>
                  </a:cubicBezTo>
                  <a:close/>
                  <a:moveTo>
                    <a:pt x="54" y="40"/>
                  </a:moveTo>
                  <a:cubicBezTo>
                    <a:pt x="52" y="40"/>
                    <a:pt x="50" y="38"/>
                    <a:pt x="50" y="36"/>
                  </a:cubicBezTo>
                  <a:cubicBezTo>
                    <a:pt x="50" y="34"/>
                    <a:pt x="52" y="32"/>
                    <a:pt x="54" y="32"/>
                  </a:cubicBezTo>
                  <a:cubicBezTo>
                    <a:pt x="56" y="32"/>
                    <a:pt x="58" y="34"/>
                    <a:pt x="58" y="36"/>
                  </a:cubicBezTo>
                  <a:cubicBezTo>
                    <a:pt x="58" y="38"/>
                    <a:pt x="56" y="40"/>
                    <a:pt x="54" y="40"/>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3">
              <a:extLst>
                <a:ext uri="{FF2B5EF4-FFF2-40B4-BE49-F238E27FC236}">
                  <a16:creationId xmlns:a16="http://schemas.microsoft.com/office/drawing/2014/main" id="{4A26EEFF-85AD-43EF-AFCB-2CDBD4448BDF}"/>
                </a:ext>
              </a:extLst>
            </p:cNvPr>
            <p:cNvSpPr>
              <a:spLocks/>
            </p:cNvSpPr>
            <p:nvPr/>
          </p:nvSpPr>
          <p:spPr bwMode="auto">
            <a:xfrm>
              <a:off x="4106" y="2874"/>
              <a:ext cx="122" cy="17"/>
            </a:xfrm>
            <a:custGeom>
              <a:avLst/>
              <a:gdLst>
                <a:gd name="T0" fmla="*/ 27 w 29"/>
                <a:gd name="T1" fmla="*/ 0 h 4"/>
                <a:gd name="T2" fmla="*/ 3 w 29"/>
                <a:gd name="T3" fmla="*/ 0 h 4"/>
                <a:gd name="T4" fmla="*/ 0 w 29"/>
                <a:gd name="T5" fmla="*/ 2 h 4"/>
                <a:gd name="T6" fmla="*/ 3 w 29"/>
                <a:gd name="T7" fmla="*/ 4 h 4"/>
                <a:gd name="T8" fmla="*/ 27 w 29"/>
                <a:gd name="T9" fmla="*/ 4 h 4"/>
                <a:gd name="T10" fmla="*/ 29 w 29"/>
                <a:gd name="T11" fmla="*/ 2 h 4"/>
                <a:gd name="T12" fmla="*/ 27 w 29"/>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29" h="4">
                  <a:moveTo>
                    <a:pt x="27" y="0"/>
                  </a:moveTo>
                  <a:cubicBezTo>
                    <a:pt x="3" y="0"/>
                    <a:pt x="3" y="0"/>
                    <a:pt x="3" y="0"/>
                  </a:cubicBezTo>
                  <a:cubicBezTo>
                    <a:pt x="1" y="0"/>
                    <a:pt x="0" y="1"/>
                    <a:pt x="0" y="2"/>
                  </a:cubicBezTo>
                  <a:cubicBezTo>
                    <a:pt x="0" y="3"/>
                    <a:pt x="1" y="4"/>
                    <a:pt x="3" y="4"/>
                  </a:cubicBezTo>
                  <a:cubicBezTo>
                    <a:pt x="27" y="4"/>
                    <a:pt x="27" y="4"/>
                    <a:pt x="27" y="4"/>
                  </a:cubicBezTo>
                  <a:cubicBezTo>
                    <a:pt x="28" y="4"/>
                    <a:pt x="29" y="3"/>
                    <a:pt x="29" y="2"/>
                  </a:cubicBezTo>
                  <a:cubicBezTo>
                    <a:pt x="29" y="1"/>
                    <a:pt x="28" y="0"/>
                    <a:pt x="27" y="0"/>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4">
              <a:extLst>
                <a:ext uri="{FF2B5EF4-FFF2-40B4-BE49-F238E27FC236}">
                  <a16:creationId xmlns:a16="http://schemas.microsoft.com/office/drawing/2014/main" id="{1F7574B6-E183-4152-9F60-E4E34F086956}"/>
                </a:ext>
              </a:extLst>
            </p:cNvPr>
            <p:cNvSpPr>
              <a:spLocks/>
            </p:cNvSpPr>
            <p:nvPr/>
          </p:nvSpPr>
          <p:spPr bwMode="auto">
            <a:xfrm>
              <a:off x="4118" y="2899"/>
              <a:ext cx="97" cy="17"/>
            </a:xfrm>
            <a:custGeom>
              <a:avLst/>
              <a:gdLst>
                <a:gd name="T0" fmla="*/ 20 w 23"/>
                <a:gd name="T1" fmla="*/ 0 h 4"/>
                <a:gd name="T2" fmla="*/ 2 w 23"/>
                <a:gd name="T3" fmla="*/ 0 h 4"/>
                <a:gd name="T4" fmla="*/ 0 w 23"/>
                <a:gd name="T5" fmla="*/ 2 h 4"/>
                <a:gd name="T6" fmla="*/ 2 w 23"/>
                <a:gd name="T7" fmla="*/ 4 h 4"/>
                <a:gd name="T8" fmla="*/ 20 w 23"/>
                <a:gd name="T9" fmla="*/ 4 h 4"/>
                <a:gd name="T10" fmla="*/ 23 w 23"/>
                <a:gd name="T11" fmla="*/ 2 h 4"/>
                <a:gd name="T12" fmla="*/ 20 w 23"/>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23" h="4">
                  <a:moveTo>
                    <a:pt x="20" y="0"/>
                  </a:moveTo>
                  <a:cubicBezTo>
                    <a:pt x="2" y="0"/>
                    <a:pt x="2" y="0"/>
                    <a:pt x="2" y="0"/>
                  </a:cubicBezTo>
                  <a:cubicBezTo>
                    <a:pt x="1" y="0"/>
                    <a:pt x="0" y="1"/>
                    <a:pt x="0" y="2"/>
                  </a:cubicBezTo>
                  <a:cubicBezTo>
                    <a:pt x="0" y="3"/>
                    <a:pt x="1" y="4"/>
                    <a:pt x="2" y="4"/>
                  </a:cubicBezTo>
                  <a:cubicBezTo>
                    <a:pt x="20" y="4"/>
                    <a:pt x="20" y="4"/>
                    <a:pt x="20" y="4"/>
                  </a:cubicBezTo>
                  <a:cubicBezTo>
                    <a:pt x="22" y="4"/>
                    <a:pt x="23" y="3"/>
                    <a:pt x="23" y="2"/>
                  </a:cubicBezTo>
                  <a:cubicBezTo>
                    <a:pt x="23" y="1"/>
                    <a:pt x="22" y="0"/>
                    <a:pt x="20" y="0"/>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5">
              <a:extLst>
                <a:ext uri="{FF2B5EF4-FFF2-40B4-BE49-F238E27FC236}">
                  <a16:creationId xmlns:a16="http://schemas.microsoft.com/office/drawing/2014/main" id="{66A45CB7-2081-4F47-A06D-A045DDE54BD6}"/>
                </a:ext>
              </a:extLst>
            </p:cNvPr>
            <p:cNvSpPr>
              <a:spLocks noEditPoints="1"/>
            </p:cNvSpPr>
            <p:nvPr/>
          </p:nvSpPr>
          <p:spPr bwMode="auto">
            <a:xfrm>
              <a:off x="4046" y="2591"/>
              <a:ext cx="241" cy="262"/>
            </a:xfrm>
            <a:custGeom>
              <a:avLst/>
              <a:gdLst>
                <a:gd name="T0" fmla="*/ 48 w 57"/>
                <a:gd name="T1" fmla="*/ 8 h 62"/>
                <a:gd name="T2" fmla="*/ 26 w 57"/>
                <a:gd name="T3" fmla="*/ 1 h 62"/>
                <a:gd name="T4" fmla="*/ 1 w 57"/>
                <a:gd name="T5" fmla="*/ 25 h 62"/>
                <a:gd name="T6" fmla="*/ 10 w 57"/>
                <a:gd name="T7" fmla="*/ 49 h 62"/>
                <a:gd name="T8" fmla="*/ 15 w 57"/>
                <a:gd name="T9" fmla="*/ 59 h 62"/>
                <a:gd name="T10" fmla="*/ 15 w 57"/>
                <a:gd name="T11" fmla="*/ 60 h 62"/>
                <a:gd name="T12" fmla="*/ 17 w 57"/>
                <a:gd name="T13" fmla="*/ 62 h 62"/>
                <a:gd name="T14" fmla="*/ 41 w 57"/>
                <a:gd name="T15" fmla="*/ 62 h 62"/>
                <a:gd name="T16" fmla="*/ 43 w 57"/>
                <a:gd name="T17" fmla="*/ 60 h 62"/>
                <a:gd name="T18" fmla="*/ 43 w 57"/>
                <a:gd name="T19" fmla="*/ 59 h 62"/>
                <a:gd name="T20" fmla="*/ 48 w 57"/>
                <a:gd name="T21" fmla="*/ 49 h 62"/>
                <a:gd name="T22" fmla="*/ 57 w 57"/>
                <a:gd name="T23" fmla="*/ 29 h 62"/>
                <a:gd name="T24" fmla="*/ 48 w 57"/>
                <a:gd name="T25" fmla="*/ 8 h 62"/>
                <a:gd name="T26" fmla="*/ 41 w 57"/>
                <a:gd name="T27" fmla="*/ 25 h 62"/>
                <a:gd name="T28" fmla="*/ 28 w 57"/>
                <a:gd name="T29" fmla="*/ 39 h 62"/>
                <a:gd name="T30" fmla="*/ 22 w 57"/>
                <a:gd name="T31" fmla="*/ 39 h 62"/>
                <a:gd name="T32" fmla="*/ 17 w 57"/>
                <a:gd name="T33" fmla="*/ 34 h 62"/>
                <a:gd name="T34" fmla="*/ 20 w 57"/>
                <a:gd name="T35" fmla="*/ 28 h 62"/>
                <a:gd name="T36" fmla="*/ 22 w 57"/>
                <a:gd name="T37" fmla="*/ 29 h 62"/>
                <a:gd name="T38" fmla="*/ 25 w 57"/>
                <a:gd name="T39" fmla="*/ 32 h 62"/>
                <a:gd name="T40" fmla="*/ 26 w 57"/>
                <a:gd name="T41" fmla="*/ 32 h 62"/>
                <a:gd name="T42" fmla="*/ 37 w 57"/>
                <a:gd name="T43" fmla="*/ 22 h 62"/>
                <a:gd name="T44" fmla="*/ 39 w 57"/>
                <a:gd name="T45" fmla="*/ 21 h 62"/>
                <a:gd name="T46" fmla="*/ 41 w 57"/>
                <a:gd name="T47" fmla="*/ 25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 h="62">
                  <a:moveTo>
                    <a:pt x="48" y="8"/>
                  </a:moveTo>
                  <a:cubicBezTo>
                    <a:pt x="42" y="2"/>
                    <a:pt x="34" y="0"/>
                    <a:pt x="26" y="1"/>
                  </a:cubicBezTo>
                  <a:cubicBezTo>
                    <a:pt x="13" y="2"/>
                    <a:pt x="3" y="12"/>
                    <a:pt x="1" y="25"/>
                  </a:cubicBezTo>
                  <a:cubicBezTo>
                    <a:pt x="0" y="34"/>
                    <a:pt x="3" y="43"/>
                    <a:pt x="10" y="49"/>
                  </a:cubicBezTo>
                  <a:cubicBezTo>
                    <a:pt x="14" y="52"/>
                    <a:pt x="15" y="55"/>
                    <a:pt x="15" y="59"/>
                  </a:cubicBezTo>
                  <a:cubicBezTo>
                    <a:pt x="15" y="60"/>
                    <a:pt x="15" y="60"/>
                    <a:pt x="15" y="60"/>
                  </a:cubicBezTo>
                  <a:cubicBezTo>
                    <a:pt x="15" y="61"/>
                    <a:pt x="16" y="62"/>
                    <a:pt x="17" y="62"/>
                  </a:cubicBezTo>
                  <a:cubicBezTo>
                    <a:pt x="41" y="62"/>
                    <a:pt x="41" y="62"/>
                    <a:pt x="41" y="62"/>
                  </a:cubicBezTo>
                  <a:cubicBezTo>
                    <a:pt x="42" y="62"/>
                    <a:pt x="43" y="61"/>
                    <a:pt x="43" y="60"/>
                  </a:cubicBezTo>
                  <a:cubicBezTo>
                    <a:pt x="43" y="59"/>
                    <a:pt x="43" y="59"/>
                    <a:pt x="43" y="59"/>
                  </a:cubicBezTo>
                  <a:cubicBezTo>
                    <a:pt x="43" y="55"/>
                    <a:pt x="45" y="52"/>
                    <a:pt x="48" y="49"/>
                  </a:cubicBezTo>
                  <a:cubicBezTo>
                    <a:pt x="54" y="44"/>
                    <a:pt x="57" y="36"/>
                    <a:pt x="57" y="29"/>
                  </a:cubicBezTo>
                  <a:cubicBezTo>
                    <a:pt x="57" y="21"/>
                    <a:pt x="54" y="13"/>
                    <a:pt x="48" y="8"/>
                  </a:cubicBezTo>
                  <a:close/>
                  <a:moveTo>
                    <a:pt x="41" y="25"/>
                  </a:moveTo>
                  <a:cubicBezTo>
                    <a:pt x="28" y="39"/>
                    <a:pt x="28" y="39"/>
                    <a:pt x="28" y="39"/>
                  </a:cubicBezTo>
                  <a:cubicBezTo>
                    <a:pt x="26" y="40"/>
                    <a:pt x="24" y="40"/>
                    <a:pt x="22" y="39"/>
                  </a:cubicBezTo>
                  <a:cubicBezTo>
                    <a:pt x="17" y="34"/>
                    <a:pt x="17" y="34"/>
                    <a:pt x="17" y="34"/>
                  </a:cubicBezTo>
                  <a:cubicBezTo>
                    <a:pt x="15" y="32"/>
                    <a:pt x="17" y="28"/>
                    <a:pt x="20" y="28"/>
                  </a:cubicBezTo>
                  <a:cubicBezTo>
                    <a:pt x="21" y="28"/>
                    <a:pt x="22" y="28"/>
                    <a:pt x="22" y="29"/>
                  </a:cubicBezTo>
                  <a:cubicBezTo>
                    <a:pt x="25" y="32"/>
                    <a:pt x="25" y="32"/>
                    <a:pt x="25" y="32"/>
                  </a:cubicBezTo>
                  <a:cubicBezTo>
                    <a:pt x="25" y="32"/>
                    <a:pt x="26" y="32"/>
                    <a:pt x="26" y="32"/>
                  </a:cubicBezTo>
                  <a:cubicBezTo>
                    <a:pt x="37" y="22"/>
                    <a:pt x="37" y="22"/>
                    <a:pt x="37" y="22"/>
                  </a:cubicBezTo>
                  <a:cubicBezTo>
                    <a:pt x="38" y="21"/>
                    <a:pt x="38" y="21"/>
                    <a:pt x="39" y="21"/>
                  </a:cubicBezTo>
                  <a:cubicBezTo>
                    <a:pt x="42" y="21"/>
                    <a:pt x="43" y="24"/>
                    <a:pt x="41" y="2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 name="Grupo 38">
            <a:extLst>
              <a:ext uri="{FF2B5EF4-FFF2-40B4-BE49-F238E27FC236}">
                <a16:creationId xmlns:a16="http://schemas.microsoft.com/office/drawing/2014/main" id="{1EBFA36A-E654-4002-B72B-ED7406AEE210}"/>
              </a:ext>
            </a:extLst>
          </p:cNvPr>
          <p:cNvGrpSpPr/>
          <p:nvPr/>
        </p:nvGrpSpPr>
        <p:grpSpPr>
          <a:xfrm>
            <a:off x="8452766" y="2750862"/>
            <a:ext cx="2173652" cy="996652"/>
            <a:chOff x="2318552" y="431930"/>
            <a:chExt cx="2173652" cy="996652"/>
          </a:xfrm>
        </p:grpSpPr>
        <p:sp>
          <p:nvSpPr>
            <p:cNvPr id="33" name="CuadroTexto 32">
              <a:extLst>
                <a:ext uri="{FF2B5EF4-FFF2-40B4-BE49-F238E27FC236}">
                  <a16:creationId xmlns:a16="http://schemas.microsoft.com/office/drawing/2014/main" id="{D4DEE531-36FE-46E4-8C46-2A76FAA298F0}"/>
                </a:ext>
              </a:extLst>
            </p:cNvPr>
            <p:cNvSpPr txBox="1"/>
            <p:nvPr/>
          </p:nvSpPr>
          <p:spPr>
            <a:xfrm>
              <a:off x="2318552" y="431930"/>
              <a:ext cx="1034549" cy="381934"/>
            </a:xfrm>
            <a:prstGeom prst="rect">
              <a:avLst/>
            </a:prstGeom>
            <a:noFill/>
          </p:spPr>
          <p:txBody>
            <a:bodyPr wrap="square" rtlCol="0">
              <a:spAutoFit/>
            </a:bodyPr>
            <a:lstStyle/>
            <a:p>
              <a:r>
                <a:rPr lang="en-US" b="1" dirty="0">
                  <a:solidFill>
                    <a:schemeClr val="bg1"/>
                  </a:solidFill>
                </a:rPr>
                <a:t>STEP 2</a:t>
              </a:r>
            </a:p>
          </p:txBody>
        </p:sp>
        <p:sp>
          <p:nvSpPr>
            <p:cNvPr id="34" name="CuadroTexto 33">
              <a:extLst>
                <a:ext uri="{FF2B5EF4-FFF2-40B4-BE49-F238E27FC236}">
                  <a16:creationId xmlns:a16="http://schemas.microsoft.com/office/drawing/2014/main" id="{7845D688-1618-4455-8433-0CF59A34C4F2}"/>
                </a:ext>
              </a:extLst>
            </p:cNvPr>
            <p:cNvSpPr txBox="1"/>
            <p:nvPr/>
          </p:nvSpPr>
          <p:spPr>
            <a:xfrm>
              <a:off x="2318552" y="782251"/>
              <a:ext cx="2173652" cy="646331"/>
            </a:xfrm>
            <a:prstGeom prst="rect">
              <a:avLst/>
            </a:prstGeom>
            <a:noFill/>
          </p:spPr>
          <p:txBody>
            <a:bodyPr wrap="square" rtlCol="0">
              <a:spAutoFit/>
            </a:bodyPr>
            <a:lstStyle/>
            <a:p>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36" name="Conector recto 35">
              <a:extLst>
                <a:ext uri="{FF2B5EF4-FFF2-40B4-BE49-F238E27FC236}">
                  <a16:creationId xmlns:a16="http://schemas.microsoft.com/office/drawing/2014/main" id="{4A265BB6-4667-48A2-B568-243356F5A51A}"/>
                </a:ext>
              </a:extLst>
            </p:cNvPr>
            <p:cNvCxnSpPr>
              <a:cxnSpLocks/>
            </p:cNvCxnSpPr>
            <p:nvPr/>
          </p:nvCxnSpPr>
          <p:spPr>
            <a:xfrm flipH="1">
              <a:off x="2411371" y="78740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08" name="Grupo 407">
            <a:extLst>
              <a:ext uri="{FF2B5EF4-FFF2-40B4-BE49-F238E27FC236}">
                <a16:creationId xmlns:a16="http://schemas.microsoft.com/office/drawing/2014/main" id="{F2B9F52F-0602-4AA2-9B65-FFCDC62D30E0}"/>
              </a:ext>
            </a:extLst>
          </p:cNvPr>
          <p:cNvGrpSpPr/>
          <p:nvPr/>
        </p:nvGrpSpPr>
        <p:grpSpPr>
          <a:xfrm>
            <a:off x="5040111" y="592569"/>
            <a:ext cx="3145232" cy="646331"/>
            <a:chOff x="2370829" y="435441"/>
            <a:chExt cx="3145232" cy="646331"/>
          </a:xfrm>
        </p:grpSpPr>
        <p:sp>
          <p:nvSpPr>
            <p:cNvPr id="409" name="CuadroTexto 408">
              <a:extLst>
                <a:ext uri="{FF2B5EF4-FFF2-40B4-BE49-F238E27FC236}">
                  <a16:creationId xmlns:a16="http://schemas.microsoft.com/office/drawing/2014/main" id="{6A86ED85-3496-4374-8D13-DF91FC63D398}"/>
                </a:ext>
              </a:extLst>
            </p:cNvPr>
            <p:cNvSpPr txBox="1"/>
            <p:nvPr/>
          </p:nvSpPr>
          <p:spPr>
            <a:xfrm>
              <a:off x="2370829" y="452001"/>
              <a:ext cx="1034549" cy="381934"/>
            </a:xfrm>
            <a:prstGeom prst="rect">
              <a:avLst/>
            </a:prstGeom>
            <a:noFill/>
          </p:spPr>
          <p:txBody>
            <a:bodyPr wrap="square" rtlCol="0">
              <a:spAutoFit/>
            </a:bodyPr>
            <a:lstStyle/>
            <a:p>
              <a:r>
                <a:rPr lang="en-US" b="1" dirty="0">
                  <a:solidFill>
                    <a:schemeClr val="bg1"/>
                  </a:solidFill>
                </a:rPr>
                <a:t>STEP 1</a:t>
              </a:r>
            </a:p>
          </p:txBody>
        </p:sp>
        <p:sp>
          <p:nvSpPr>
            <p:cNvPr id="410" name="CuadroTexto 409">
              <a:extLst>
                <a:ext uri="{FF2B5EF4-FFF2-40B4-BE49-F238E27FC236}">
                  <a16:creationId xmlns:a16="http://schemas.microsoft.com/office/drawing/2014/main" id="{41C9055B-DCAF-495A-9F85-76967AF430F5}"/>
                </a:ext>
              </a:extLst>
            </p:cNvPr>
            <p:cNvSpPr txBox="1"/>
            <p:nvPr/>
          </p:nvSpPr>
          <p:spPr>
            <a:xfrm>
              <a:off x="3342409" y="435441"/>
              <a:ext cx="2173652" cy="646331"/>
            </a:xfrm>
            <a:prstGeom prst="rect">
              <a:avLst/>
            </a:prstGeom>
            <a:noFill/>
          </p:spPr>
          <p:txBody>
            <a:bodyPr wrap="square" rtlCol="0">
              <a:spAutoFit/>
            </a:bodyPr>
            <a:lstStyle/>
            <a:p>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411" name="Conector recto 410">
              <a:extLst>
                <a:ext uri="{FF2B5EF4-FFF2-40B4-BE49-F238E27FC236}">
                  <a16:creationId xmlns:a16="http://schemas.microsoft.com/office/drawing/2014/main" id="{E31113EB-6B56-49C3-84B3-24405BDE949F}"/>
                </a:ext>
              </a:extLst>
            </p:cNvPr>
            <p:cNvCxnSpPr>
              <a:cxnSpLocks/>
            </p:cNvCxnSpPr>
            <p:nvPr/>
          </p:nvCxnSpPr>
          <p:spPr>
            <a:xfrm>
              <a:off x="3354366" y="532964"/>
              <a:ext cx="0" cy="49090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14" name="Grupo 413">
            <a:extLst>
              <a:ext uri="{FF2B5EF4-FFF2-40B4-BE49-F238E27FC236}">
                <a16:creationId xmlns:a16="http://schemas.microsoft.com/office/drawing/2014/main" id="{FF3C20F8-784A-4B48-BB39-F3A41C9A0A72}"/>
              </a:ext>
            </a:extLst>
          </p:cNvPr>
          <p:cNvGrpSpPr/>
          <p:nvPr/>
        </p:nvGrpSpPr>
        <p:grpSpPr>
          <a:xfrm>
            <a:off x="7555616" y="5394559"/>
            <a:ext cx="3145232" cy="646331"/>
            <a:chOff x="2370829" y="435441"/>
            <a:chExt cx="3145232" cy="646331"/>
          </a:xfrm>
        </p:grpSpPr>
        <p:sp>
          <p:nvSpPr>
            <p:cNvPr id="415" name="CuadroTexto 414">
              <a:extLst>
                <a:ext uri="{FF2B5EF4-FFF2-40B4-BE49-F238E27FC236}">
                  <a16:creationId xmlns:a16="http://schemas.microsoft.com/office/drawing/2014/main" id="{17633D33-BCE8-49E5-952C-02D1BFD594CB}"/>
                </a:ext>
              </a:extLst>
            </p:cNvPr>
            <p:cNvSpPr txBox="1"/>
            <p:nvPr/>
          </p:nvSpPr>
          <p:spPr>
            <a:xfrm>
              <a:off x="2370829" y="452001"/>
              <a:ext cx="1034549" cy="381934"/>
            </a:xfrm>
            <a:prstGeom prst="rect">
              <a:avLst/>
            </a:prstGeom>
            <a:noFill/>
          </p:spPr>
          <p:txBody>
            <a:bodyPr wrap="square" rtlCol="0">
              <a:spAutoFit/>
            </a:bodyPr>
            <a:lstStyle/>
            <a:p>
              <a:r>
                <a:rPr lang="en-US" b="1" dirty="0">
                  <a:solidFill>
                    <a:schemeClr val="bg1"/>
                  </a:solidFill>
                </a:rPr>
                <a:t>STEP 3</a:t>
              </a:r>
            </a:p>
          </p:txBody>
        </p:sp>
        <p:sp>
          <p:nvSpPr>
            <p:cNvPr id="416" name="CuadroTexto 415">
              <a:extLst>
                <a:ext uri="{FF2B5EF4-FFF2-40B4-BE49-F238E27FC236}">
                  <a16:creationId xmlns:a16="http://schemas.microsoft.com/office/drawing/2014/main" id="{00EFFCEF-97FC-4193-B613-495511EA41B2}"/>
                </a:ext>
              </a:extLst>
            </p:cNvPr>
            <p:cNvSpPr txBox="1"/>
            <p:nvPr/>
          </p:nvSpPr>
          <p:spPr>
            <a:xfrm>
              <a:off x="3342409" y="435441"/>
              <a:ext cx="2173652" cy="646331"/>
            </a:xfrm>
            <a:prstGeom prst="rect">
              <a:avLst/>
            </a:prstGeom>
            <a:noFill/>
          </p:spPr>
          <p:txBody>
            <a:bodyPr wrap="square" rtlCol="0">
              <a:spAutoFit/>
            </a:bodyPr>
            <a:lstStyle/>
            <a:p>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417" name="Conector recto 416">
              <a:extLst>
                <a:ext uri="{FF2B5EF4-FFF2-40B4-BE49-F238E27FC236}">
                  <a16:creationId xmlns:a16="http://schemas.microsoft.com/office/drawing/2014/main" id="{15B326E2-3FF5-4BD3-A9C8-D69A95E34F9C}"/>
                </a:ext>
              </a:extLst>
            </p:cNvPr>
            <p:cNvCxnSpPr>
              <a:cxnSpLocks/>
            </p:cNvCxnSpPr>
            <p:nvPr/>
          </p:nvCxnSpPr>
          <p:spPr>
            <a:xfrm>
              <a:off x="3354366" y="532964"/>
              <a:ext cx="0" cy="49090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18" name="Grupo 417">
            <a:extLst>
              <a:ext uri="{FF2B5EF4-FFF2-40B4-BE49-F238E27FC236}">
                <a16:creationId xmlns:a16="http://schemas.microsoft.com/office/drawing/2014/main" id="{05F8E62D-4B33-4741-905E-F152470AAC8E}"/>
              </a:ext>
            </a:extLst>
          </p:cNvPr>
          <p:cNvGrpSpPr/>
          <p:nvPr/>
        </p:nvGrpSpPr>
        <p:grpSpPr>
          <a:xfrm>
            <a:off x="1555510" y="2744512"/>
            <a:ext cx="2173652" cy="996652"/>
            <a:chOff x="2318552" y="431930"/>
            <a:chExt cx="2173652" cy="996652"/>
          </a:xfrm>
        </p:grpSpPr>
        <p:sp>
          <p:nvSpPr>
            <p:cNvPr id="419" name="CuadroTexto 418">
              <a:extLst>
                <a:ext uri="{FF2B5EF4-FFF2-40B4-BE49-F238E27FC236}">
                  <a16:creationId xmlns:a16="http://schemas.microsoft.com/office/drawing/2014/main" id="{F82F08A5-AB7C-4999-9DBA-C0269300F80C}"/>
                </a:ext>
              </a:extLst>
            </p:cNvPr>
            <p:cNvSpPr txBox="1"/>
            <p:nvPr/>
          </p:nvSpPr>
          <p:spPr>
            <a:xfrm>
              <a:off x="3415763" y="431930"/>
              <a:ext cx="1034549" cy="381934"/>
            </a:xfrm>
            <a:prstGeom prst="rect">
              <a:avLst/>
            </a:prstGeom>
            <a:noFill/>
          </p:spPr>
          <p:txBody>
            <a:bodyPr wrap="square" rtlCol="0">
              <a:spAutoFit/>
            </a:bodyPr>
            <a:lstStyle/>
            <a:p>
              <a:pPr algn="r"/>
              <a:r>
                <a:rPr lang="en-US" b="1" dirty="0">
                  <a:solidFill>
                    <a:schemeClr val="bg1"/>
                  </a:solidFill>
                </a:rPr>
                <a:t>STEP 5</a:t>
              </a:r>
            </a:p>
          </p:txBody>
        </p:sp>
        <p:sp>
          <p:nvSpPr>
            <p:cNvPr id="420" name="CuadroTexto 419">
              <a:extLst>
                <a:ext uri="{FF2B5EF4-FFF2-40B4-BE49-F238E27FC236}">
                  <a16:creationId xmlns:a16="http://schemas.microsoft.com/office/drawing/2014/main" id="{FCEBFBA5-E549-401B-B3F6-158E66955D35}"/>
                </a:ext>
              </a:extLst>
            </p:cNvPr>
            <p:cNvSpPr txBox="1"/>
            <p:nvPr/>
          </p:nvSpPr>
          <p:spPr>
            <a:xfrm>
              <a:off x="2318552" y="782251"/>
              <a:ext cx="2173652" cy="646331"/>
            </a:xfrm>
            <a:prstGeom prst="rect">
              <a:avLst/>
            </a:prstGeom>
            <a:noFill/>
          </p:spPr>
          <p:txBody>
            <a:bodyPr wrap="square" rtlCol="0">
              <a:spAutoFit/>
            </a:bodyPr>
            <a:lstStyle/>
            <a:p>
              <a:pPr algn="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421" name="Conector recto 420">
              <a:extLst>
                <a:ext uri="{FF2B5EF4-FFF2-40B4-BE49-F238E27FC236}">
                  <a16:creationId xmlns:a16="http://schemas.microsoft.com/office/drawing/2014/main" id="{C5BF8972-C61C-4152-902E-2883D6FE386A}"/>
                </a:ext>
              </a:extLst>
            </p:cNvPr>
            <p:cNvCxnSpPr>
              <a:cxnSpLocks/>
            </p:cNvCxnSpPr>
            <p:nvPr/>
          </p:nvCxnSpPr>
          <p:spPr>
            <a:xfrm flipH="1">
              <a:off x="3405378" y="78740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22" name="Grupo 421">
            <a:extLst>
              <a:ext uri="{FF2B5EF4-FFF2-40B4-BE49-F238E27FC236}">
                <a16:creationId xmlns:a16="http://schemas.microsoft.com/office/drawing/2014/main" id="{DED658E4-BDB1-4E8B-8F9B-CFDBD851AE7F}"/>
              </a:ext>
            </a:extLst>
          </p:cNvPr>
          <p:cNvGrpSpPr/>
          <p:nvPr/>
        </p:nvGrpSpPr>
        <p:grpSpPr>
          <a:xfrm>
            <a:off x="1076907" y="5393152"/>
            <a:ext cx="3373877" cy="646331"/>
            <a:chOff x="2914187" y="435441"/>
            <a:chExt cx="3373877" cy="646331"/>
          </a:xfrm>
        </p:grpSpPr>
        <p:sp>
          <p:nvSpPr>
            <p:cNvPr id="423" name="CuadroTexto 422">
              <a:extLst>
                <a:ext uri="{FF2B5EF4-FFF2-40B4-BE49-F238E27FC236}">
                  <a16:creationId xmlns:a16="http://schemas.microsoft.com/office/drawing/2014/main" id="{C61B5CB4-B3C8-4B10-8922-BA34F56F7473}"/>
                </a:ext>
              </a:extLst>
            </p:cNvPr>
            <p:cNvSpPr txBox="1"/>
            <p:nvPr/>
          </p:nvSpPr>
          <p:spPr>
            <a:xfrm>
              <a:off x="5253515" y="452001"/>
              <a:ext cx="1034549" cy="381934"/>
            </a:xfrm>
            <a:prstGeom prst="rect">
              <a:avLst/>
            </a:prstGeom>
            <a:noFill/>
          </p:spPr>
          <p:txBody>
            <a:bodyPr wrap="square" rtlCol="0">
              <a:spAutoFit/>
            </a:bodyPr>
            <a:lstStyle/>
            <a:p>
              <a:r>
                <a:rPr lang="en-US" b="1" dirty="0">
                  <a:solidFill>
                    <a:schemeClr val="bg1"/>
                  </a:solidFill>
                </a:rPr>
                <a:t>STEP 4</a:t>
              </a:r>
            </a:p>
          </p:txBody>
        </p:sp>
        <p:sp>
          <p:nvSpPr>
            <p:cNvPr id="424" name="CuadroTexto 423">
              <a:extLst>
                <a:ext uri="{FF2B5EF4-FFF2-40B4-BE49-F238E27FC236}">
                  <a16:creationId xmlns:a16="http://schemas.microsoft.com/office/drawing/2014/main" id="{99AE09F7-CA0B-4E32-9CC4-4E6A73398124}"/>
                </a:ext>
              </a:extLst>
            </p:cNvPr>
            <p:cNvSpPr txBox="1"/>
            <p:nvPr/>
          </p:nvSpPr>
          <p:spPr>
            <a:xfrm>
              <a:off x="2914187" y="435441"/>
              <a:ext cx="2173652" cy="646331"/>
            </a:xfrm>
            <a:prstGeom prst="rect">
              <a:avLst/>
            </a:prstGeom>
            <a:noFill/>
          </p:spPr>
          <p:txBody>
            <a:bodyPr wrap="square" rtlCol="0">
              <a:spAutoFit/>
            </a:bodyPr>
            <a:lstStyle/>
            <a:p>
              <a:pPr algn="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425" name="Conector recto 424">
              <a:extLst>
                <a:ext uri="{FF2B5EF4-FFF2-40B4-BE49-F238E27FC236}">
                  <a16:creationId xmlns:a16="http://schemas.microsoft.com/office/drawing/2014/main" id="{1FAB0065-F27A-4155-91FD-E87C80B1D0D0}"/>
                </a:ext>
              </a:extLst>
            </p:cNvPr>
            <p:cNvCxnSpPr>
              <a:cxnSpLocks/>
            </p:cNvCxnSpPr>
            <p:nvPr/>
          </p:nvCxnSpPr>
          <p:spPr>
            <a:xfrm>
              <a:off x="5192311" y="532964"/>
              <a:ext cx="0" cy="49090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2" name="CuadroTexto 41">
            <a:extLst>
              <a:ext uri="{FF2B5EF4-FFF2-40B4-BE49-F238E27FC236}">
                <a16:creationId xmlns:a16="http://schemas.microsoft.com/office/drawing/2014/main" id="{84FD2FD7-AB2F-4E25-A6C6-2DB51A9D8657}"/>
              </a:ext>
            </a:extLst>
          </p:cNvPr>
          <p:cNvSpPr txBox="1"/>
          <p:nvPr/>
        </p:nvSpPr>
        <p:spPr>
          <a:xfrm>
            <a:off x="477838" y="556413"/>
            <a:ext cx="3531262" cy="707886"/>
          </a:xfrm>
          <a:prstGeom prst="rect">
            <a:avLst/>
          </a:prstGeom>
          <a:noFill/>
        </p:spPr>
        <p:txBody>
          <a:bodyPr wrap="square" rtlCol="0">
            <a:spAutoFit/>
          </a:bodyPr>
          <a:lstStyle/>
          <a:p>
            <a:r>
              <a:rPr lang="en-US" sz="4000" dirty="0">
                <a:solidFill>
                  <a:srgbClr val="DDC43D"/>
                </a:solidFill>
                <a:latin typeface="Lato Black" panose="020F0A02020204030203" pitchFamily="34" charset="0"/>
              </a:rPr>
              <a:t>Title  </a:t>
            </a:r>
            <a:r>
              <a:rPr lang="en-US" sz="4000" dirty="0">
                <a:solidFill>
                  <a:srgbClr val="F4F4F4"/>
                </a:solidFill>
                <a:latin typeface="Lato Black" panose="020F0A02020204030203" pitchFamily="34" charset="0"/>
              </a:rPr>
              <a:t>Here</a:t>
            </a:r>
          </a:p>
        </p:txBody>
      </p:sp>
      <p:sp>
        <p:nvSpPr>
          <p:cNvPr id="44" name="CuadroTexto 43">
            <a:extLst>
              <a:ext uri="{FF2B5EF4-FFF2-40B4-BE49-F238E27FC236}">
                <a16:creationId xmlns:a16="http://schemas.microsoft.com/office/drawing/2014/main" id="{4BB108CC-734A-491B-BADA-E0959E4577A4}"/>
              </a:ext>
            </a:extLst>
          </p:cNvPr>
          <p:cNvSpPr txBox="1"/>
          <p:nvPr/>
        </p:nvSpPr>
        <p:spPr>
          <a:xfrm>
            <a:off x="5202830" y="3281218"/>
            <a:ext cx="1759351" cy="830997"/>
          </a:xfrm>
          <a:prstGeom prst="rect">
            <a:avLst/>
          </a:prstGeom>
          <a:noFill/>
        </p:spPr>
        <p:txBody>
          <a:bodyPr wrap="square" rtlCol="0">
            <a:spAutoFit/>
          </a:bodyPr>
          <a:lstStyle/>
          <a:p>
            <a:pPr algn="ctr"/>
            <a:r>
              <a:rPr lang="es-CO" sz="1200" dirty="0">
                <a:solidFill>
                  <a:srgbClr val="231F20"/>
                </a:solidFill>
                <a:latin typeface="Cronos Pro" panose="020C0502030403020304" pitchFamily="34" charset="0"/>
              </a:rPr>
              <a:t>Lorem ipsum dolor sit amet, consectetur adipiscing elit. Quisque placerat ornare</a:t>
            </a:r>
            <a:endParaRPr lang="es-CO" sz="1600" dirty="0">
              <a:solidFill>
                <a:srgbClr val="231F20"/>
              </a:solidFill>
              <a:latin typeface="Cronos Pro" panose="020C05020304030203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 name="Rectángulo 1126">
            <a:extLst>
              <a:ext uri="{FF2B5EF4-FFF2-40B4-BE49-F238E27FC236}">
                <a16:creationId xmlns:a16="http://schemas.microsoft.com/office/drawing/2014/main" id="{298F0301-B81F-449F-8DBD-D3E7314796CA}"/>
              </a:ext>
            </a:extLst>
          </p:cNvPr>
          <p:cNvSpPr/>
          <p:nvPr/>
        </p:nvSpPr>
        <p:spPr>
          <a:xfrm>
            <a:off x="4229100" y="0"/>
            <a:ext cx="7962900" cy="6858000"/>
          </a:xfrm>
          <a:prstGeom prst="rect">
            <a:avLst/>
          </a:prstGeom>
          <a:gradFill flip="none" rotWithShape="1">
            <a:gsLst>
              <a:gs pos="0">
                <a:srgbClr val="E9E9E9">
                  <a:shade val="67500"/>
                  <a:satMod val="115000"/>
                </a:srgbClr>
              </a:gs>
              <a:gs pos="99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5">
            <a:extLst>
              <a:ext uri="{FF2B5EF4-FFF2-40B4-BE49-F238E27FC236}">
                <a16:creationId xmlns:a16="http://schemas.microsoft.com/office/drawing/2014/main" id="{EE9F0720-1385-4A37-B1AC-FA282C75CCF4}"/>
              </a:ext>
            </a:extLst>
          </p:cNvPr>
          <p:cNvSpPr>
            <a:spLocks/>
          </p:cNvSpPr>
          <p:nvPr/>
        </p:nvSpPr>
        <p:spPr bwMode="auto">
          <a:xfrm>
            <a:off x="1952601" y="549008"/>
            <a:ext cx="1244600" cy="1250950"/>
          </a:xfrm>
          <a:custGeom>
            <a:avLst/>
            <a:gdLst>
              <a:gd name="T0" fmla="*/ 0 w 180"/>
              <a:gd name="T1" fmla="*/ 84 h 181"/>
              <a:gd name="T2" fmla="*/ 0 w 180"/>
              <a:gd name="T3" fmla="*/ 181 h 181"/>
              <a:gd name="T4" fmla="*/ 96 w 180"/>
              <a:gd name="T5" fmla="*/ 181 h 181"/>
              <a:gd name="T6" fmla="*/ 180 w 180"/>
              <a:gd name="T7" fmla="*/ 97 h 181"/>
              <a:gd name="T8" fmla="*/ 180 w 180"/>
              <a:gd name="T9" fmla="*/ 0 h 181"/>
              <a:gd name="T10" fmla="*/ 83 w 180"/>
              <a:gd name="T11" fmla="*/ 0 h 181"/>
              <a:gd name="T12" fmla="*/ 0 w 180"/>
              <a:gd name="T13" fmla="*/ 84 h 181"/>
            </a:gdLst>
            <a:ahLst/>
            <a:cxnLst>
              <a:cxn ang="0">
                <a:pos x="T0" y="T1"/>
              </a:cxn>
              <a:cxn ang="0">
                <a:pos x="T2" y="T3"/>
              </a:cxn>
              <a:cxn ang="0">
                <a:pos x="T4" y="T5"/>
              </a:cxn>
              <a:cxn ang="0">
                <a:pos x="T6" y="T7"/>
              </a:cxn>
              <a:cxn ang="0">
                <a:pos x="T8" y="T9"/>
              </a:cxn>
              <a:cxn ang="0">
                <a:pos x="T10" y="T11"/>
              </a:cxn>
              <a:cxn ang="0">
                <a:pos x="T12" y="T13"/>
              </a:cxn>
            </a:cxnLst>
            <a:rect l="0" t="0" r="r" b="b"/>
            <a:pathLst>
              <a:path w="180" h="181">
                <a:moveTo>
                  <a:pt x="0" y="84"/>
                </a:moveTo>
                <a:cubicBezTo>
                  <a:pt x="0" y="181"/>
                  <a:pt x="0" y="181"/>
                  <a:pt x="0" y="181"/>
                </a:cubicBezTo>
                <a:cubicBezTo>
                  <a:pt x="96" y="181"/>
                  <a:pt x="96" y="181"/>
                  <a:pt x="96" y="181"/>
                </a:cubicBezTo>
                <a:cubicBezTo>
                  <a:pt x="143" y="181"/>
                  <a:pt x="180" y="143"/>
                  <a:pt x="180" y="97"/>
                </a:cubicBezTo>
                <a:cubicBezTo>
                  <a:pt x="180" y="0"/>
                  <a:pt x="180" y="0"/>
                  <a:pt x="180" y="0"/>
                </a:cubicBezTo>
                <a:cubicBezTo>
                  <a:pt x="83" y="0"/>
                  <a:pt x="83" y="0"/>
                  <a:pt x="83" y="0"/>
                </a:cubicBezTo>
                <a:cubicBezTo>
                  <a:pt x="37" y="0"/>
                  <a:pt x="0" y="38"/>
                  <a:pt x="0" y="84"/>
                </a:cubicBezTo>
                <a:close/>
              </a:path>
            </a:pathLst>
          </a:custGeom>
          <a:solidFill>
            <a:srgbClr val="F00A1F"/>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9" name="Freeform 5">
            <a:extLst>
              <a:ext uri="{FF2B5EF4-FFF2-40B4-BE49-F238E27FC236}">
                <a16:creationId xmlns:a16="http://schemas.microsoft.com/office/drawing/2014/main" id="{F0158AB0-BC0C-46BB-8833-202D38571BDE}"/>
              </a:ext>
            </a:extLst>
          </p:cNvPr>
          <p:cNvSpPr>
            <a:spLocks/>
          </p:cNvSpPr>
          <p:nvPr/>
        </p:nvSpPr>
        <p:spPr bwMode="auto">
          <a:xfrm>
            <a:off x="1841808" y="1921114"/>
            <a:ext cx="1244600" cy="1250950"/>
          </a:xfrm>
          <a:custGeom>
            <a:avLst/>
            <a:gdLst>
              <a:gd name="T0" fmla="*/ 0 w 180"/>
              <a:gd name="T1" fmla="*/ 84 h 181"/>
              <a:gd name="T2" fmla="*/ 0 w 180"/>
              <a:gd name="T3" fmla="*/ 181 h 181"/>
              <a:gd name="T4" fmla="*/ 96 w 180"/>
              <a:gd name="T5" fmla="*/ 181 h 181"/>
              <a:gd name="T6" fmla="*/ 180 w 180"/>
              <a:gd name="T7" fmla="*/ 97 h 181"/>
              <a:gd name="T8" fmla="*/ 180 w 180"/>
              <a:gd name="T9" fmla="*/ 0 h 181"/>
              <a:gd name="T10" fmla="*/ 83 w 180"/>
              <a:gd name="T11" fmla="*/ 0 h 181"/>
              <a:gd name="T12" fmla="*/ 0 w 180"/>
              <a:gd name="T13" fmla="*/ 84 h 181"/>
            </a:gdLst>
            <a:ahLst/>
            <a:cxnLst>
              <a:cxn ang="0">
                <a:pos x="T0" y="T1"/>
              </a:cxn>
              <a:cxn ang="0">
                <a:pos x="T2" y="T3"/>
              </a:cxn>
              <a:cxn ang="0">
                <a:pos x="T4" y="T5"/>
              </a:cxn>
              <a:cxn ang="0">
                <a:pos x="T6" y="T7"/>
              </a:cxn>
              <a:cxn ang="0">
                <a:pos x="T8" y="T9"/>
              </a:cxn>
              <a:cxn ang="0">
                <a:pos x="T10" y="T11"/>
              </a:cxn>
              <a:cxn ang="0">
                <a:pos x="T12" y="T13"/>
              </a:cxn>
            </a:cxnLst>
            <a:rect l="0" t="0" r="r" b="b"/>
            <a:pathLst>
              <a:path w="180" h="181">
                <a:moveTo>
                  <a:pt x="0" y="84"/>
                </a:moveTo>
                <a:cubicBezTo>
                  <a:pt x="0" y="181"/>
                  <a:pt x="0" y="181"/>
                  <a:pt x="0" y="181"/>
                </a:cubicBezTo>
                <a:cubicBezTo>
                  <a:pt x="96" y="181"/>
                  <a:pt x="96" y="181"/>
                  <a:pt x="96" y="181"/>
                </a:cubicBezTo>
                <a:cubicBezTo>
                  <a:pt x="143" y="181"/>
                  <a:pt x="180" y="143"/>
                  <a:pt x="180" y="97"/>
                </a:cubicBezTo>
                <a:cubicBezTo>
                  <a:pt x="180" y="0"/>
                  <a:pt x="180" y="0"/>
                  <a:pt x="180" y="0"/>
                </a:cubicBezTo>
                <a:cubicBezTo>
                  <a:pt x="83" y="0"/>
                  <a:pt x="83" y="0"/>
                  <a:pt x="83" y="0"/>
                </a:cubicBezTo>
                <a:cubicBezTo>
                  <a:pt x="37" y="0"/>
                  <a:pt x="0" y="38"/>
                  <a:pt x="0" y="84"/>
                </a:cubicBezTo>
                <a:close/>
              </a:path>
            </a:pathLst>
          </a:custGeom>
          <a:solidFill>
            <a:srgbClr val="981A92"/>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Freeform 5">
            <a:extLst>
              <a:ext uri="{FF2B5EF4-FFF2-40B4-BE49-F238E27FC236}">
                <a16:creationId xmlns:a16="http://schemas.microsoft.com/office/drawing/2014/main" id="{E18E7DA8-1C2F-4CBC-A181-BF20300A77D3}"/>
              </a:ext>
            </a:extLst>
          </p:cNvPr>
          <p:cNvSpPr>
            <a:spLocks/>
          </p:cNvSpPr>
          <p:nvPr/>
        </p:nvSpPr>
        <p:spPr bwMode="auto">
          <a:xfrm>
            <a:off x="1779895" y="3410190"/>
            <a:ext cx="1244600" cy="1250950"/>
          </a:xfrm>
          <a:custGeom>
            <a:avLst/>
            <a:gdLst>
              <a:gd name="T0" fmla="*/ 0 w 180"/>
              <a:gd name="T1" fmla="*/ 84 h 181"/>
              <a:gd name="T2" fmla="*/ 0 w 180"/>
              <a:gd name="T3" fmla="*/ 181 h 181"/>
              <a:gd name="T4" fmla="*/ 96 w 180"/>
              <a:gd name="T5" fmla="*/ 181 h 181"/>
              <a:gd name="T6" fmla="*/ 180 w 180"/>
              <a:gd name="T7" fmla="*/ 97 h 181"/>
              <a:gd name="T8" fmla="*/ 180 w 180"/>
              <a:gd name="T9" fmla="*/ 0 h 181"/>
              <a:gd name="T10" fmla="*/ 83 w 180"/>
              <a:gd name="T11" fmla="*/ 0 h 181"/>
              <a:gd name="T12" fmla="*/ 0 w 180"/>
              <a:gd name="T13" fmla="*/ 84 h 181"/>
            </a:gdLst>
            <a:ahLst/>
            <a:cxnLst>
              <a:cxn ang="0">
                <a:pos x="T0" y="T1"/>
              </a:cxn>
              <a:cxn ang="0">
                <a:pos x="T2" y="T3"/>
              </a:cxn>
              <a:cxn ang="0">
                <a:pos x="T4" y="T5"/>
              </a:cxn>
              <a:cxn ang="0">
                <a:pos x="T6" y="T7"/>
              </a:cxn>
              <a:cxn ang="0">
                <a:pos x="T8" y="T9"/>
              </a:cxn>
              <a:cxn ang="0">
                <a:pos x="T10" y="T11"/>
              </a:cxn>
              <a:cxn ang="0">
                <a:pos x="T12" y="T13"/>
              </a:cxn>
            </a:cxnLst>
            <a:rect l="0" t="0" r="r" b="b"/>
            <a:pathLst>
              <a:path w="180" h="181">
                <a:moveTo>
                  <a:pt x="0" y="84"/>
                </a:moveTo>
                <a:cubicBezTo>
                  <a:pt x="0" y="181"/>
                  <a:pt x="0" y="181"/>
                  <a:pt x="0" y="181"/>
                </a:cubicBezTo>
                <a:cubicBezTo>
                  <a:pt x="96" y="181"/>
                  <a:pt x="96" y="181"/>
                  <a:pt x="96" y="181"/>
                </a:cubicBezTo>
                <a:cubicBezTo>
                  <a:pt x="143" y="181"/>
                  <a:pt x="180" y="143"/>
                  <a:pt x="180" y="97"/>
                </a:cubicBezTo>
                <a:cubicBezTo>
                  <a:pt x="180" y="0"/>
                  <a:pt x="180" y="0"/>
                  <a:pt x="180" y="0"/>
                </a:cubicBezTo>
                <a:cubicBezTo>
                  <a:pt x="83" y="0"/>
                  <a:pt x="83" y="0"/>
                  <a:pt x="83" y="0"/>
                </a:cubicBezTo>
                <a:cubicBezTo>
                  <a:pt x="37" y="0"/>
                  <a:pt x="0" y="38"/>
                  <a:pt x="0" y="84"/>
                </a:cubicBezTo>
                <a:close/>
              </a:path>
            </a:pathLst>
          </a:custGeom>
          <a:solidFill>
            <a:srgbClr val="60C910"/>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5">
            <a:extLst>
              <a:ext uri="{FF2B5EF4-FFF2-40B4-BE49-F238E27FC236}">
                <a16:creationId xmlns:a16="http://schemas.microsoft.com/office/drawing/2014/main" id="{DEBBB976-0C3E-43C1-AD2E-53E4D00B8A32}"/>
              </a:ext>
            </a:extLst>
          </p:cNvPr>
          <p:cNvSpPr>
            <a:spLocks/>
          </p:cNvSpPr>
          <p:nvPr/>
        </p:nvSpPr>
        <p:spPr bwMode="auto">
          <a:xfrm>
            <a:off x="1636027" y="4899266"/>
            <a:ext cx="1244600" cy="1250950"/>
          </a:xfrm>
          <a:custGeom>
            <a:avLst/>
            <a:gdLst>
              <a:gd name="T0" fmla="*/ 0 w 180"/>
              <a:gd name="T1" fmla="*/ 84 h 181"/>
              <a:gd name="T2" fmla="*/ 0 w 180"/>
              <a:gd name="T3" fmla="*/ 181 h 181"/>
              <a:gd name="T4" fmla="*/ 96 w 180"/>
              <a:gd name="T5" fmla="*/ 181 h 181"/>
              <a:gd name="T6" fmla="*/ 180 w 180"/>
              <a:gd name="T7" fmla="*/ 97 h 181"/>
              <a:gd name="T8" fmla="*/ 180 w 180"/>
              <a:gd name="T9" fmla="*/ 0 h 181"/>
              <a:gd name="T10" fmla="*/ 83 w 180"/>
              <a:gd name="T11" fmla="*/ 0 h 181"/>
              <a:gd name="T12" fmla="*/ 0 w 180"/>
              <a:gd name="T13" fmla="*/ 84 h 181"/>
            </a:gdLst>
            <a:ahLst/>
            <a:cxnLst>
              <a:cxn ang="0">
                <a:pos x="T0" y="T1"/>
              </a:cxn>
              <a:cxn ang="0">
                <a:pos x="T2" y="T3"/>
              </a:cxn>
              <a:cxn ang="0">
                <a:pos x="T4" y="T5"/>
              </a:cxn>
              <a:cxn ang="0">
                <a:pos x="T6" y="T7"/>
              </a:cxn>
              <a:cxn ang="0">
                <a:pos x="T8" y="T9"/>
              </a:cxn>
              <a:cxn ang="0">
                <a:pos x="T10" y="T11"/>
              </a:cxn>
              <a:cxn ang="0">
                <a:pos x="T12" y="T13"/>
              </a:cxn>
            </a:cxnLst>
            <a:rect l="0" t="0" r="r" b="b"/>
            <a:pathLst>
              <a:path w="180" h="181">
                <a:moveTo>
                  <a:pt x="0" y="84"/>
                </a:moveTo>
                <a:cubicBezTo>
                  <a:pt x="0" y="181"/>
                  <a:pt x="0" y="181"/>
                  <a:pt x="0" y="181"/>
                </a:cubicBezTo>
                <a:cubicBezTo>
                  <a:pt x="96" y="181"/>
                  <a:pt x="96" y="181"/>
                  <a:pt x="96" y="181"/>
                </a:cubicBezTo>
                <a:cubicBezTo>
                  <a:pt x="143" y="181"/>
                  <a:pt x="180" y="143"/>
                  <a:pt x="180" y="97"/>
                </a:cubicBezTo>
                <a:cubicBezTo>
                  <a:pt x="180" y="0"/>
                  <a:pt x="180" y="0"/>
                  <a:pt x="180" y="0"/>
                </a:cubicBezTo>
                <a:cubicBezTo>
                  <a:pt x="83" y="0"/>
                  <a:pt x="83" y="0"/>
                  <a:pt x="83" y="0"/>
                </a:cubicBezTo>
                <a:cubicBezTo>
                  <a:pt x="37" y="0"/>
                  <a:pt x="0" y="38"/>
                  <a:pt x="0" y="84"/>
                </a:cubicBezTo>
                <a:close/>
              </a:path>
            </a:pathLst>
          </a:custGeom>
          <a:solidFill>
            <a:srgbClr val="00CCAE"/>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3" name="Group 8">
            <a:extLst>
              <a:ext uri="{FF2B5EF4-FFF2-40B4-BE49-F238E27FC236}">
                <a16:creationId xmlns:a16="http://schemas.microsoft.com/office/drawing/2014/main" id="{10D6A4C9-F428-4C50-A904-5A5D4D76C63D}"/>
              </a:ext>
            </a:extLst>
          </p:cNvPr>
          <p:cNvGrpSpPr>
            <a:grpSpLocks noChangeAspect="1"/>
          </p:cNvGrpSpPr>
          <p:nvPr/>
        </p:nvGrpSpPr>
        <p:grpSpPr bwMode="auto">
          <a:xfrm>
            <a:off x="2365286" y="878423"/>
            <a:ext cx="419230" cy="416779"/>
            <a:chOff x="1702" y="599"/>
            <a:chExt cx="171" cy="170"/>
          </a:xfrm>
        </p:grpSpPr>
        <p:sp>
          <p:nvSpPr>
            <p:cNvPr id="15" name="Freeform 9">
              <a:extLst>
                <a:ext uri="{FF2B5EF4-FFF2-40B4-BE49-F238E27FC236}">
                  <a16:creationId xmlns:a16="http://schemas.microsoft.com/office/drawing/2014/main" id="{3E60A4DA-2C3A-4608-864D-62FBA830B4F1}"/>
                </a:ext>
              </a:extLst>
            </p:cNvPr>
            <p:cNvSpPr>
              <a:spLocks/>
            </p:cNvSpPr>
            <p:nvPr/>
          </p:nvSpPr>
          <p:spPr bwMode="auto">
            <a:xfrm>
              <a:off x="1796" y="599"/>
              <a:ext cx="77" cy="79"/>
            </a:xfrm>
            <a:custGeom>
              <a:avLst/>
              <a:gdLst>
                <a:gd name="T0" fmla="*/ 0 w 31"/>
                <a:gd name="T1" fmla="*/ 0 h 32"/>
                <a:gd name="T2" fmla="*/ 0 w 31"/>
                <a:gd name="T3" fmla="*/ 32 h 32"/>
                <a:gd name="T4" fmla="*/ 31 w 31"/>
                <a:gd name="T5" fmla="*/ 32 h 32"/>
                <a:gd name="T6" fmla="*/ 0 w 31"/>
                <a:gd name="T7" fmla="*/ 0 h 32"/>
              </a:gdLst>
              <a:ahLst/>
              <a:cxnLst>
                <a:cxn ang="0">
                  <a:pos x="T0" y="T1"/>
                </a:cxn>
                <a:cxn ang="0">
                  <a:pos x="T2" y="T3"/>
                </a:cxn>
                <a:cxn ang="0">
                  <a:pos x="T4" y="T5"/>
                </a:cxn>
                <a:cxn ang="0">
                  <a:pos x="T6" y="T7"/>
                </a:cxn>
              </a:cxnLst>
              <a:rect l="0" t="0" r="r" b="b"/>
              <a:pathLst>
                <a:path w="31" h="32">
                  <a:moveTo>
                    <a:pt x="0" y="0"/>
                  </a:moveTo>
                  <a:cubicBezTo>
                    <a:pt x="0" y="32"/>
                    <a:pt x="0" y="32"/>
                    <a:pt x="0" y="32"/>
                  </a:cubicBezTo>
                  <a:cubicBezTo>
                    <a:pt x="31" y="32"/>
                    <a:pt x="31" y="32"/>
                    <a:pt x="31" y="32"/>
                  </a:cubicBezTo>
                  <a:cubicBezTo>
                    <a:pt x="31" y="14"/>
                    <a:pt x="17"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0">
              <a:extLst>
                <a:ext uri="{FF2B5EF4-FFF2-40B4-BE49-F238E27FC236}">
                  <a16:creationId xmlns:a16="http://schemas.microsoft.com/office/drawing/2014/main" id="{49A89DE4-B4AE-441D-B80C-C9AF0AA42312}"/>
                </a:ext>
              </a:extLst>
            </p:cNvPr>
            <p:cNvSpPr>
              <a:spLocks/>
            </p:cNvSpPr>
            <p:nvPr/>
          </p:nvSpPr>
          <p:spPr bwMode="auto">
            <a:xfrm>
              <a:off x="1702" y="614"/>
              <a:ext cx="158" cy="155"/>
            </a:xfrm>
            <a:custGeom>
              <a:avLst/>
              <a:gdLst>
                <a:gd name="T0" fmla="*/ 32 w 64"/>
                <a:gd name="T1" fmla="*/ 31 h 63"/>
                <a:gd name="T2" fmla="*/ 32 w 64"/>
                <a:gd name="T3" fmla="*/ 0 h 63"/>
                <a:gd name="T4" fmla="*/ 0 w 64"/>
                <a:gd name="T5" fmla="*/ 31 h 63"/>
                <a:gd name="T6" fmla="*/ 32 w 64"/>
                <a:gd name="T7" fmla="*/ 63 h 63"/>
                <a:gd name="T8" fmla="*/ 64 w 64"/>
                <a:gd name="T9" fmla="*/ 31 h 63"/>
                <a:gd name="T10" fmla="*/ 32 w 64"/>
                <a:gd name="T11" fmla="*/ 31 h 63"/>
              </a:gdLst>
              <a:ahLst/>
              <a:cxnLst>
                <a:cxn ang="0">
                  <a:pos x="T0" y="T1"/>
                </a:cxn>
                <a:cxn ang="0">
                  <a:pos x="T2" y="T3"/>
                </a:cxn>
                <a:cxn ang="0">
                  <a:pos x="T4" y="T5"/>
                </a:cxn>
                <a:cxn ang="0">
                  <a:pos x="T6" y="T7"/>
                </a:cxn>
                <a:cxn ang="0">
                  <a:pos x="T8" y="T9"/>
                </a:cxn>
                <a:cxn ang="0">
                  <a:pos x="T10" y="T11"/>
                </a:cxn>
              </a:cxnLst>
              <a:rect l="0" t="0" r="r" b="b"/>
              <a:pathLst>
                <a:path w="64" h="63">
                  <a:moveTo>
                    <a:pt x="32" y="31"/>
                  </a:moveTo>
                  <a:cubicBezTo>
                    <a:pt x="32" y="0"/>
                    <a:pt x="32" y="0"/>
                    <a:pt x="32" y="0"/>
                  </a:cubicBezTo>
                  <a:cubicBezTo>
                    <a:pt x="14" y="0"/>
                    <a:pt x="0" y="14"/>
                    <a:pt x="0" y="31"/>
                  </a:cubicBezTo>
                  <a:cubicBezTo>
                    <a:pt x="0" y="49"/>
                    <a:pt x="14" y="63"/>
                    <a:pt x="32" y="63"/>
                  </a:cubicBezTo>
                  <a:cubicBezTo>
                    <a:pt x="49" y="63"/>
                    <a:pt x="64" y="49"/>
                    <a:pt x="64" y="31"/>
                  </a:cubicBezTo>
                  <a:lnTo>
                    <a:pt x="32" y="3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0" name="Freeform 14">
            <a:extLst>
              <a:ext uri="{FF2B5EF4-FFF2-40B4-BE49-F238E27FC236}">
                <a16:creationId xmlns:a16="http://schemas.microsoft.com/office/drawing/2014/main" id="{274DE47D-C2DA-4F84-AE9C-78A7F6224AC9}"/>
              </a:ext>
            </a:extLst>
          </p:cNvPr>
          <p:cNvSpPr>
            <a:spLocks noEditPoints="1"/>
          </p:cNvSpPr>
          <p:nvPr/>
        </p:nvSpPr>
        <p:spPr bwMode="auto">
          <a:xfrm>
            <a:off x="2278706" y="2277592"/>
            <a:ext cx="411422" cy="433204"/>
          </a:xfrm>
          <a:custGeom>
            <a:avLst/>
            <a:gdLst>
              <a:gd name="T0" fmla="*/ 35 w 69"/>
              <a:gd name="T1" fmla="*/ 0 h 73"/>
              <a:gd name="T2" fmla="*/ 0 w 69"/>
              <a:gd name="T3" fmla="*/ 34 h 73"/>
              <a:gd name="T4" fmla="*/ 10 w 69"/>
              <a:gd name="T5" fmla="*/ 58 h 73"/>
              <a:gd name="T6" fmla="*/ 6 w 69"/>
              <a:gd name="T7" fmla="*/ 73 h 73"/>
              <a:gd name="T8" fmla="*/ 22 w 69"/>
              <a:gd name="T9" fmla="*/ 66 h 73"/>
              <a:gd name="T10" fmla="*/ 35 w 69"/>
              <a:gd name="T11" fmla="*/ 69 h 73"/>
              <a:gd name="T12" fmla="*/ 69 w 69"/>
              <a:gd name="T13" fmla="*/ 34 h 73"/>
              <a:gd name="T14" fmla="*/ 35 w 69"/>
              <a:gd name="T15" fmla="*/ 0 h 73"/>
              <a:gd name="T16" fmla="*/ 19 w 69"/>
              <a:gd name="T17" fmla="*/ 37 h 73"/>
              <a:gd name="T18" fmla="*/ 16 w 69"/>
              <a:gd name="T19" fmla="*/ 33 h 73"/>
              <a:gd name="T20" fmla="*/ 19 w 69"/>
              <a:gd name="T21" fmla="*/ 30 h 73"/>
              <a:gd name="T22" fmla="*/ 23 w 69"/>
              <a:gd name="T23" fmla="*/ 33 h 73"/>
              <a:gd name="T24" fmla="*/ 19 w 69"/>
              <a:gd name="T25" fmla="*/ 37 h 73"/>
              <a:gd name="T26" fmla="*/ 35 w 69"/>
              <a:gd name="T27" fmla="*/ 37 h 73"/>
              <a:gd name="T28" fmla="*/ 31 w 69"/>
              <a:gd name="T29" fmla="*/ 33 h 73"/>
              <a:gd name="T30" fmla="*/ 35 w 69"/>
              <a:gd name="T31" fmla="*/ 30 h 73"/>
              <a:gd name="T32" fmla="*/ 38 w 69"/>
              <a:gd name="T33" fmla="*/ 33 h 73"/>
              <a:gd name="T34" fmla="*/ 35 w 69"/>
              <a:gd name="T35" fmla="*/ 37 h 73"/>
              <a:gd name="T36" fmla="*/ 50 w 69"/>
              <a:gd name="T37" fmla="*/ 37 h 73"/>
              <a:gd name="T38" fmla="*/ 47 w 69"/>
              <a:gd name="T39" fmla="*/ 33 h 73"/>
              <a:gd name="T40" fmla="*/ 50 w 69"/>
              <a:gd name="T41" fmla="*/ 30 h 73"/>
              <a:gd name="T42" fmla="*/ 54 w 69"/>
              <a:gd name="T43" fmla="*/ 33 h 73"/>
              <a:gd name="T44" fmla="*/ 50 w 69"/>
              <a:gd name="T45" fmla="*/ 3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9" h="73">
                <a:moveTo>
                  <a:pt x="35" y="0"/>
                </a:moveTo>
                <a:cubicBezTo>
                  <a:pt x="16" y="0"/>
                  <a:pt x="0" y="15"/>
                  <a:pt x="0" y="34"/>
                </a:cubicBezTo>
                <a:cubicBezTo>
                  <a:pt x="0" y="43"/>
                  <a:pt x="4" y="52"/>
                  <a:pt x="10" y="58"/>
                </a:cubicBezTo>
                <a:cubicBezTo>
                  <a:pt x="6" y="73"/>
                  <a:pt x="6" y="73"/>
                  <a:pt x="6" y="73"/>
                </a:cubicBezTo>
                <a:cubicBezTo>
                  <a:pt x="22" y="66"/>
                  <a:pt x="22" y="66"/>
                  <a:pt x="22" y="66"/>
                </a:cubicBezTo>
                <a:cubicBezTo>
                  <a:pt x="26" y="68"/>
                  <a:pt x="30" y="69"/>
                  <a:pt x="35" y="69"/>
                </a:cubicBezTo>
                <a:cubicBezTo>
                  <a:pt x="54" y="69"/>
                  <a:pt x="69" y="53"/>
                  <a:pt x="69" y="34"/>
                </a:cubicBezTo>
                <a:cubicBezTo>
                  <a:pt x="69" y="15"/>
                  <a:pt x="54" y="0"/>
                  <a:pt x="35" y="0"/>
                </a:cubicBezTo>
                <a:close/>
                <a:moveTo>
                  <a:pt x="19" y="37"/>
                </a:moveTo>
                <a:cubicBezTo>
                  <a:pt x="17" y="37"/>
                  <a:pt x="16" y="35"/>
                  <a:pt x="16" y="33"/>
                </a:cubicBezTo>
                <a:cubicBezTo>
                  <a:pt x="16" y="31"/>
                  <a:pt x="17" y="30"/>
                  <a:pt x="19" y="30"/>
                </a:cubicBezTo>
                <a:cubicBezTo>
                  <a:pt x="21" y="30"/>
                  <a:pt x="23" y="31"/>
                  <a:pt x="23" y="33"/>
                </a:cubicBezTo>
                <a:cubicBezTo>
                  <a:pt x="23" y="35"/>
                  <a:pt x="21" y="37"/>
                  <a:pt x="19" y="37"/>
                </a:cubicBezTo>
                <a:close/>
                <a:moveTo>
                  <a:pt x="35" y="37"/>
                </a:moveTo>
                <a:cubicBezTo>
                  <a:pt x="33" y="37"/>
                  <a:pt x="31" y="35"/>
                  <a:pt x="31" y="33"/>
                </a:cubicBezTo>
                <a:cubicBezTo>
                  <a:pt x="31" y="31"/>
                  <a:pt x="33" y="30"/>
                  <a:pt x="35" y="30"/>
                </a:cubicBezTo>
                <a:cubicBezTo>
                  <a:pt x="37" y="30"/>
                  <a:pt x="38" y="31"/>
                  <a:pt x="38" y="33"/>
                </a:cubicBezTo>
                <a:cubicBezTo>
                  <a:pt x="38" y="35"/>
                  <a:pt x="37" y="37"/>
                  <a:pt x="35" y="37"/>
                </a:cubicBezTo>
                <a:close/>
                <a:moveTo>
                  <a:pt x="50" y="37"/>
                </a:moveTo>
                <a:cubicBezTo>
                  <a:pt x="48" y="37"/>
                  <a:pt x="47" y="35"/>
                  <a:pt x="47" y="33"/>
                </a:cubicBezTo>
                <a:cubicBezTo>
                  <a:pt x="47" y="31"/>
                  <a:pt x="48" y="30"/>
                  <a:pt x="50" y="30"/>
                </a:cubicBezTo>
                <a:cubicBezTo>
                  <a:pt x="52" y="30"/>
                  <a:pt x="54" y="31"/>
                  <a:pt x="54" y="33"/>
                </a:cubicBezTo>
                <a:cubicBezTo>
                  <a:pt x="54" y="35"/>
                  <a:pt x="52" y="37"/>
                  <a:pt x="50" y="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a:extLst>
              <a:ext uri="{FF2B5EF4-FFF2-40B4-BE49-F238E27FC236}">
                <a16:creationId xmlns:a16="http://schemas.microsoft.com/office/drawing/2014/main" id="{A4F70DAF-CE6B-434A-932A-F6477E833416}"/>
              </a:ext>
            </a:extLst>
          </p:cNvPr>
          <p:cNvSpPr>
            <a:spLocks noEditPoints="1"/>
          </p:cNvSpPr>
          <p:nvPr/>
        </p:nvSpPr>
        <p:spPr bwMode="auto">
          <a:xfrm>
            <a:off x="2114659" y="3730364"/>
            <a:ext cx="501253" cy="493420"/>
          </a:xfrm>
          <a:custGeom>
            <a:avLst/>
            <a:gdLst>
              <a:gd name="T0" fmla="*/ 78 w 78"/>
              <a:gd name="T1" fmla="*/ 46 h 77"/>
              <a:gd name="T2" fmla="*/ 78 w 78"/>
              <a:gd name="T3" fmla="*/ 32 h 77"/>
              <a:gd name="T4" fmla="*/ 69 w 78"/>
              <a:gd name="T5" fmla="*/ 32 h 77"/>
              <a:gd name="T6" fmla="*/ 65 w 78"/>
              <a:gd name="T7" fmla="*/ 22 h 77"/>
              <a:gd name="T8" fmla="*/ 72 w 78"/>
              <a:gd name="T9" fmla="*/ 16 h 77"/>
              <a:gd name="T10" fmla="*/ 62 w 78"/>
              <a:gd name="T11" fmla="*/ 6 h 77"/>
              <a:gd name="T12" fmla="*/ 55 w 78"/>
              <a:gd name="T13" fmla="*/ 12 h 77"/>
              <a:gd name="T14" fmla="*/ 46 w 78"/>
              <a:gd name="T15" fmla="*/ 9 h 77"/>
              <a:gd name="T16" fmla="*/ 46 w 78"/>
              <a:gd name="T17" fmla="*/ 0 h 77"/>
              <a:gd name="T18" fmla="*/ 32 w 78"/>
              <a:gd name="T19" fmla="*/ 0 h 77"/>
              <a:gd name="T20" fmla="*/ 32 w 78"/>
              <a:gd name="T21" fmla="*/ 9 h 77"/>
              <a:gd name="T22" fmla="*/ 23 w 78"/>
              <a:gd name="T23" fmla="*/ 12 h 77"/>
              <a:gd name="T24" fmla="*/ 17 w 78"/>
              <a:gd name="T25" fmla="*/ 6 h 77"/>
              <a:gd name="T26" fmla="*/ 7 w 78"/>
              <a:gd name="T27" fmla="*/ 16 h 77"/>
              <a:gd name="T28" fmla="*/ 13 w 78"/>
              <a:gd name="T29" fmla="*/ 22 h 77"/>
              <a:gd name="T30" fmla="*/ 9 w 78"/>
              <a:gd name="T31" fmla="*/ 32 h 77"/>
              <a:gd name="T32" fmla="*/ 0 w 78"/>
              <a:gd name="T33" fmla="*/ 32 h 77"/>
              <a:gd name="T34" fmla="*/ 0 w 78"/>
              <a:gd name="T35" fmla="*/ 46 h 77"/>
              <a:gd name="T36" fmla="*/ 9 w 78"/>
              <a:gd name="T37" fmla="*/ 46 h 77"/>
              <a:gd name="T38" fmla="*/ 13 w 78"/>
              <a:gd name="T39" fmla="*/ 55 h 77"/>
              <a:gd name="T40" fmla="*/ 7 w 78"/>
              <a:gd name="T41" fmla="*/ 61 h 77"/>
              <a:gd name="T42" fmla="*/ 17 w 78"/>
              <a:gd name="T43" fmla="*/ 71 h 77"/>
              <a:gd name="T44" fmla="*/ 23 w 78"/>
              <a:gd name="T45" fmla="*/ 65 h 77"/>
              <a:gd name="T46" fmla="*/ 32 w 78"/>
              <a:gd name="T47" fmla="*/ 68 h 77"/>
              <a:gd name="T48" fmla="*/ 32 w 78"/>
              <a:gd name="T49" fmla="*/ 77 h 77"/>
              <a:gd name="T50" fmla="*/ 46 w 78"/>
              <a:gd name="T51" fmla="*/ 77 h 77"/>
              <a:gd name="T52" fmla="*/ 46 w 78"/>
              <a:gd name="T53" fmla="*/ 68 h 77"/>
              <a:gd name="T54" fmla="*/ 55 w 78"/>
              <a:gd name="T55" fmla="*/ 65 h 77"/>
              <a:gd name="T56" fmla="*/ 62 w 78"/>
              <a:gd name="T57" fmla="*/ 71 h 77"/>
              <a:gd name="T58" fmla="*/ 72 w 78"/>
              <a:gd name="T59" fmla="*/ 61 h 77"/>
              <a:gd name="T60" fmla="*/ 65 w 78"/>
              <a:gd name="T61" fmla="*/ 55 h 77"/>
              <a:gd name="T62" fmla="*/ 69 w 78"/>
              <a:gd name="T63" fmla="*/ 46 h 77"/>
              <a:gd name="T64" fmla="*/ 78 w 78"/>
              <a:gd name="T65" fmla="*/ 46 h 77"/>
              <a:gd name="T66" fmla="*/ 39 w 78"/>
              <a:gd name="T67" fmla="*/ 48 h 77"/>
              <a:gd name="T68" fmla="*/ 30 w 78"/>
              <a:gd name="T69" fmla="*/ 39 h 77"/>
              <a:gd name="T70" fmla="*/ 39 w 78"/>
              <a:gd name="T71" fmla="*/ 29 h 77"/>
              <a:gd name="T72" fmla="*/ 48 w 78"/>
              <a:gd name="T73" fmla="*/ 39 h 77"/>
              <a:gd name="T74" fmla="*/ 39 w 78"/>
              <a:gd name="T75" fmla="*/ 4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8" h="77">
                <a:moveTo>
                  <a:pt x="78" y="46"/>
                </a:moveTo>
                <a:cubicBezTo>
                  <a:pt x="78" y="32"/>
                  <a:pt x="78" y="32"/>
                  <a:pt x="78" y="32"/>
                </a:cubicBezTo>
                <a:cubicBezTo>
                  <a:pt x="69" y="32"/>
                  <a:pt x="69" y="32"/>
                  <a:pt x="69" y="32"/>
                </a:cubicBezTo>
                <a:cubicBezTo>
                  <a:pt x="68" y="28"/>
                  <a:pt x="67" y="25"/>
                  <a:pt x="65" y="22"/>
                </a:cubicBezTo>
                <a:cubicBezTo>
                  <a:pt x="72" y="16"/>
                  <a:pt x="72" y="16"/>
                  <a:pt x="72" y="16"/>
                </a:cubicBezTo>
                <a:cubicBezTo>
                  <a:pt x="62" y="6"/>
                  <a:pt x="62" y="6"/>
                  <a:pt x="62" y="6"/>
                </a:cubicBezTo>
                <a:cubicBezTo>
                  <a:pt x="55" y="12"/>
                  <a:pt x="55" y="12"/>
                  <a:pt x="55" y="12"/>
                </a:cubicBezTo>
                <a:cubicBezTo>
                  <a:pt x="53" y="11"/>
                  <a:pt x="49" y="9"/>
                  <a:pt x="46" y="9"/>
                </a:cubicBezTo>
                <a:cubicBezTo>
                  <a:pt x="46" y="0"/>
                  <a:pt x="46" y="0"/>
                  <a:pt x="46" y="0"/>
                </a:cubicBezTo>
                <a:cubicBezTo>
                  <a:pt x="32" y="0"/>
                  <a:pt x="32" y="0"/>
                  <a:pt x="32" y="0"/>
                </a:cubicBezTo>
                <a:cubicBezTo>
                  <a:pt x="32" y="9"/>
                  <a:pt x="32" y="9"/>
                  <a:pt x="32" y="9"/>
                </a:cubicBezTo>
                <a:cubicBezTo>
                  <a:pt x="29" y="9"/>
                  <a:pt x="26" y="11"/>
                  <a:pt x="23" y="12"/>
                </a:cubicBezTo>
                <a:cubicBezTo>
                  <a:pt x="17" y="6"/>
                  <a:pt x="17" y="6"/>
                  <a:pt x="17" y="6"/>
                </a:cubicBezTo>
                <a:cubicBezTo>
                  <a:pt x="7" y="16"/>
                  <a:pt x="7" y="16"/>
                  <a:pt x="7" y="16"/>
                </a:cubicBezTo>
                <a:cubicBezTo>
                  <a:pt x="13" y="22"/>
                  <a:pt x="13" y="22"/>
                  <a:pt x="13" y="22"/>
                </a:cubicBezTo>
                <a:cubicBezTo>
                  <a:pt x="11" y="25"/>
                  <a:pt x="10" y="28"/>
                  <a:pt x="9" y="32"/>
                </a:cubicBezTo>
                <a:cubicBezTo>
                  <a:pt x="0" y="32"/>
                  <a:pt x="0" y="32"/>
                  <a:pt x="0" y="32"/>
                </a:cubicBezTo>
                <a:cubicBezTo>
                  <a:pt x="0" y="46"/>
                  <a:pt x="0" y="46"/>
                  <a:pt x="0" y="46"/>
                </a:cubicBezTo>
                <a:cubicBezTo>
                  <a:pt x="9" y="46"/>
                  <a:pt x="9" y="46"/>
                  <a:pt x="9" y="46"/>
                </a:cubicBezTo>
                <a:cubicBezTo>
                  <a:pt x="10" y="49"/>
                  <a:pt x="11" y="52"/>
                  <a:pt x="13" y="55"/>
                </a:cubicBezTo>
                <a:cubicBezTo>
                  <a:pt x="7" y="61"/>
                  <a:pt x="7" y="61"/>
                  <a:pt x="7" y="61"/>
                </a:cubicBezTo>
                <a:cubicBezTo>
                  <a:pt x="17" y="71"/>
                  <a:pt x="17" y="71"/>
                  <a:pt x="17" y="71"/>
                </a:cubicBezTo>
                <a:cubicBezTo>
                  <a:pt x="23" y="65"/>
                  <a:pt x="23" y="65"/>
                  <a:pt x="23" y="65"/>
                </a:cubicBezTo>
                <a:cubicBezTo>
                  <a:pt x="26" y="66"/>
                  <a:pt x="29" y="68"/>
                  <a:pt x="32" y="68"/>
                </a:cubicBezTo>
                <a:cubicBezTo>
                  <a:pt x="32" y="77"/>
                  <a:pt x="32" y="77"/>
                  <a:pt x="32" y="77"/>
                </a:cubicBezTo>
                <a:cubicBezTo>
                  <a:pt x="46" y="77"/>
                  <a:pt x="46" y="77"/>
                  <a:pt x="46" y="77"/>
                </a:cubicBezTo>
                <a:cubicBezTo>
                  <a:pt x="46" y="68"/>
                  <a:pt x="46" y="68"/>
                  <a:pt x="46" y="68"/>
                </a:cubicBezTo>
                <a:cubicBezTo>
                  <a:pt x="49" y="68"/>
                  <a:pt x="53" y="66"/>
                  <a:pt x="55" y="65"/>
                </a:cubicBezTo>
                <a:cubicBezTo>
                  <a:pt x="62" y="71"/>
                  <a:pt x="62" y="71"/>
                  <a:pt x="62" y="71"/>
                </a:cubicBezTo>
                <a:cubicBezTo>
                  <a:pt x="72" y="61"/>
                  <a:pt x="72" y="61"/>
                  <a:pt x="72" y="61"/>
                </a:cubicBezTo>
                <a:cubicBezTo>
                  <a:pt x="65" y="55"/>
                  <a:pt x="65" y="55"/>
                  <a:pt x="65" y="55"/>
                </a:cubicBezTo>
                <a:cubicBezTo>
                  <a:pt x="67" y="52"/>
                  <a:pt x="68" y="49"/>
                  <a:pt x="69" y="46"/>
                </a:cubicBezTo>
                <a:lnTo>
                  <a:pt x="78" y="46"/>
                </a:lnTo>
                <a:close/>
                <a:moveTo>
                  <a:pt x="39" y="48"/>
                </a:moveTo>
                <a:cubicBezTo>
                  <a:pt x="34" y="48"/>
                  <a:pt x="30" y="44"/>
                  <a:pt x="30" y="39"/>
                </a:cubicBezTo>
                <a:cubicBezTo>
                  <a:pt x="30" y="33"/>
                  <a:pt x="34" y="29"/>
                  <a:pt x="39" y="29"/>
                </a:cubicBezTo>
                <a:cubicBezTo>
                  <a:pt x="44" y="29"/>
                  <a:pt x="48" y="33"/>
                  <a:pt x="48" y="39"/>
                </a:cubicBezTo>
                <a:cubicBezTo>
                  <a:pt x="48" y="44"/>
                  <a:pt x="44" y="48"/>
                  <a:pt x="39"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8">
            <a:extLst>
              <a:ext uri="{FF2B5EF4-FFF2-40B4-BE49-F238E27FC236}">
                <a16:creationId xmlns:a16="http://schemas.microsoft.com/office/drawing/2014/main" id="{0ED80894-A359-4B79-9229-B8A24A515B62}"/>
              </a:ext>
            </a:extLst>
          </p:cNvPr>
          <p:cNvSpPr>
            <a:spLocks noEditPoints="1"/>
          </p:cNvSpPr>
          <p:nvPr/>
        </p:nvSpPr>
        <p:spPr bwMode="auto">
          <a:xfrm>
            <a:off x="2017562" y="5254619"/>
            <a:ext cx="522288" cy="409575"/>
          </a:xfrm>
          <a:custGeom>
            <a:avLst/>
            <a:gdLst>
              <a:gd name="T0" fmla="*/ 57 w 78"/>
              <a:gd name="T1" fmla="*/ 12 h 61"/>
              <a:gd name="T2" fmla="*/ 57 w 78"/>
              <a:gd name="T3" fmla="*/ 1 h 61"/>
              <a:gd name="T4" fmla="*/ 55 w 78"/>
              <a:gd name="T5" fmla="*/ 0 h 61"/>
              <a:gd name="T6" fmla="*/ 23 w 78"/>
              <a:gd name="T7" fmla="*/ 0 h 61"/>
              <a:gd name="T8" fmla="*/ 21 w 78"/>
              <a:gd name="T9" fmla="*/ 1 h 61"/>
              <a:gd name="T10" fmla="*/ 21 w 78"/>
              <a:gd name="T11" fmla="*/ 12 h 61"/>
              <a:gd name="T12" fmla="*/ 0 w 78"/>
              <a:gd name="T13" fmla="*/ 12 h 61"/>
              <a:gd name="T14" fmla="*/ 0 w 78"/>
              <a:gd name="T15" fmla="*/ 61 h 61"/>
              <a:gd name="T16" fmla="*/ 78 w 78"/>
              <a:gd name="T17" fmla="*/ 61 h 61"/>
              <a:gd name="T18" fmla="*/ 78 w 78"/>
              <a:gd name="T19" fmla="*/ 12 h 61"/>
              <a:gd name="T20" fmla="*/ 57 w 78"/>
              <a:gd name="T21" fmla="*/ 12 h 61"/>
              <a:gd name="T22" fmla="*/ 24 w 78"/>
              <a:gd name="T23" fmla="*/ 3 h 61"/>
              <a:gd name="T24" fmla="*/ 53 w 78"/>
              <a:gd name="T25" fmla="*/ 3 h 61"/>
              <a:gd name="T26" fmla="*/ 53 w 78"/>
              <a:gd name="T27" fmla="*/ 12 h 61"/>
              <a:gd name="T28" fmla="*/ 24 w 78"/>
              <a:gd name="T29" fmla="*/ 12 h 61"/>
              <a:gd name="T30" fmla="*/ 24 w 78"/>
              <a:gd name="T31" fmla="*/ 3 h 61"/>
              <a:gd name="T32" fmla="*/ 69 w 78"/>
              <a:gd name="T33" fmla="*/ 31 h 61"/>
              <a:gd name="T34" fmla="*/ 9 w 78"/>
              <a:gd name="T35" fmla="*/ 31 h 61"/>
              <a:gd name="T36" fmla="*/ 9 w 78"/>
              <a:gd name="T37" fmla="*/ 26 h 61"/>
              <a:gd name="T38" fmla="*/ 69 w 78"/>
              <a:gd name="T39" fmla="*/ 26 h 61"/>
              <a:gd name="T40" fmla="*/ 69 w 78"/>
              <a:gd name="T41" fmla="*/ 3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8" h="61">
                <a:moveTo>
                  <a:pt x="57" y="12"/>
                </a:moveTo>
                <a:cubicBezTo>
                  <a:pt x="57" y="1"/>
                  <a:pt x="57" y="1"/>
                  <a:pt x="57" y="1"/>
                </a:cubicBezTo>
                <a:cubicBezTo>
                  <a:pt x="57" y="0"/>
                  <a:pt x="56" y="0"/>
                  <a:pt x="55" y="0"/>
                </a:cubicBezTo>
                <a:cubicBezTo>
                  <a:pt x="23" y="0"/>
                  <a:pt x="23" y="0"/>
                  <a:pt x="23" y="0"/>
                </a:cubicBezTo>
                <a:cubicBezTo>
                  <a:pt x="22" y="0"/>
                  <a:pt x="21" y="0"/>
                  <a:pt x="21" y="1"/>
                </a:cubicBezTo>
                <a:cubicBezTo>
                  <a:pt x="21" y="12"/>
                  <a:pt x="21" y="12"/>
                  <a:pt x="21" y="12"/>
                </a:cubicBezTo>
                <a:cubicBezTo>
                  <a:pt x="0" y="12"/>
                  <a:pt x="0" y="12"/>
                  <a:pt x="0" y="12"/>
                </a:cubicBezTo>
                <a:cubicBezTo>
                  <a:pt x="0" y="61"/>
                  <a:pt x="0" y="61"/>
                  <a:pt x="0" y="61"/>
                </a:cubicBezTo>
                <a:cubicBezTo>
                  <a:pt x="78" y="61"/>
                  <a:pt x="78" y="61"/>
                  <a:pt x="78" y="61"/>
                </a:cubicBezTo>
                <a:cubicBezTo>
                  <a:pt x="78" y="12"/>
                  <a:pt x="78" y="12"/>
                  <a:pt x="78" y="12"/>
                </a:cubicBezTo>
                <a:lnTo>
                  <a:pt x="57" y="12"/>
                </a:lnTo>
                <a:close/>
                <a:moveTo>
                  <a:pt x="24" y="3"/>
                </a:moveTo>
                <a:cubicBezTo>
                  <a:pt x="53" y="3"/>
                  <a:pt x="53" y="3"/>
                  <a:pt x="53" y="3"/>
                </a:cubicBezTo>
                <a:cubicBezTo>
                  <a:pt x="53" y="12"/>
                  <a:pt x="53" y="12"/>
                  <a:pt x="53" y="12"/>
                </a:cubicBezTo>
                <a:cubicBezTo>
                  <a:pt x="24" y="12"/>
                  <a:pt x="24" y="12"/>
                  <a:pt x="24" y="12"/>
                </a:cubicBezTo>
                <a:lnTo>
                  <a:pt x="24" y="3"/>
                </a:lnTo>
                <a:close/>
                <a:moveTo>
                  <a:pt x="69" y="31"/>
                </a:moveTo>
                <a:cubicBezTo>
                  <a:pt x="9" y="31"/>
                  <a:pt x="9" y="31"/>
                  <a:pt x="9" y="31"/>
                </a:cubicBezTo>
                <a:cubicBezTo>
                  <a:pt x="9" y="26"/>
                  <a:pt x="9" y="26"/>
                  <a:pt x="9" y="26"/>
                </a:cubicBezTo>
                <a:cubicBezTo>
                  <a:pt x="69" y="26"/>
                  <a:pt x="69" y="26"/>
                  <a:pt x="69" y="26"/>
                </a:cubicBezTo>
                <a:lnTo>
                  <a:pt x="69" y="3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128" name="Grupo 1127">
            <a:extLst>
              <a:ext uri="{FF2B5EF4-FFF2-40B4-BE49-F238E27FC236}">
                <a16:creationId xmlns:a16="http://schemas.microsoft.com/office/drawing/2014/main" id="{2D19C188-8BE5-4C6B-A2F2-A21576C0C284}"/>
              </a:ext>
            </a:extLst>
          </p:cNvPr>
          <p:cNvGrpSpPr/>
          <p:nvPr/>
        </p:nvGrpSpPr>
        <p:grpSpPr>
          <a:xfrm>
            <a:off x="5127786" y="666279"/>
            <a:ext cx="6797514" cy="996652"/>
            <a:chOff x="2318552" y="431930"/>
            <a:chExt cx="2215036" cy="996652"/>
          </a:xfrm>
        </p:grpSpPr>
        <p:sp>
          <p:nvSpPr>
            <p:cNvPr id="1130" name="CuadroTexto 1129">
              <a:extLst>
                <a:ext uri="{FF2B5EF4-FFF2-40B4-BE49-F238E27FC236}">
                  <a16:creationId xmlns:a16="http://schemas.microsoft.com/office/drawing/2014/main" id="{9A2DDC2A-A2A4-48D3-98FA-934233C3BD24}"/>
                </a:ext>
              </a:extLst>
            </p:cNvPr>
            <p:cNvSpPr txBox="1"/>
            <p:nvPr/>
          </p:nvSpPr>
          <p:spPr>
            <a:xfrm>
              <a:off x="2318552" y="431930"/>
              <a:ext cx="1034549" cy="381934"/>
            </a:xfrm>
            <a:prstGeom prst="rect">
              <a:avLst/>
            </a:prstGeom>
            <a:noFill/>
          </p:spPr>
          <p:txBody>
            <a:bodyPr wrap="square" rtlCol="0">
              <a:spAutoFit/>
            </a:bodyPr>
            <a:lstStyle/>
            <a:p>
              <a:r>
                <a:rPr lang="en-US" b="1" dirty="0">
                  <a:solidFill>
                    <a:srgbClr val="C00000"/>
                  </a:solidFill>
                </a:rPr>
                <a:t>STEP 2</a:t>
              </a:r>
            </a:p>
          </p:txBody>
        </p:sp>
        <p:sp>
          <p:nvSpPr>
            <p:cNvPr id="1234" name="CuadroTexto 1233">
              <a:extLst>
                <a:ext uri="{FF2B5EF4-FFF2-40B4-BE49-F238E27FC236}">
                  <a16:creationId xmlns:a16="http://schemas.microsoft.com/office/drawing/2014/main" id="{6B49F512-9FF8-41C7-B3BA-154D119C92C0}"/>
                </a:ext>
              </a:extLst>
            </p:cNvPr>
            <p:cNvSpPr txBox="1"/>
            <p:nvPr/>
          </p:nvSpPr>
          <p:spPr>
            <a:xfrm>
              <a:off x="2318552" y="782251"/>
              <a:ext cx="2215036" cy="646331"/>
            </a:xfrm>
            <a:prstGeom prst="rect">
              <a:avLst/>
            </a:prstGeom>
            <a:noFill/>
          </p:spPr>
          <p:txBody>
            <a:bodyPr wrap="square" rtlCol="0">
              <a:spAutoFit/>
            </a:bodyPr>
            <a:lstStyle/>
            <a:p>
              <a:pPr algn="just"/>
              <a:r>
                <a:rPr lang="es-CO" sz="1200" dirty="0">
                  <a:latin typeface="Cronos Pro" panose="020C0502030403020304" pitchFamily="34" charset="0"/>
                </a:rPr>
                <a:t>Lorem ipsum dolor sit amet, consectetur adipiscing elit. Quisque placerat ornare elementum. Aenean in scelerisque erat. Lorem ipsum dolor sit amet, consectetur adipiscing elit. Quisque placerat ornare elementum. Aenean in scelerisque erat. </a:t>
              </a:r>
            </a:p>
          </p:txBody>
        </p:sp>
        <p:cxnSp>
          <p:nvCxnSpPr>
            <p:cNvPr id="1236" name="Conector recto 1235">
              <a:extLst>
                <a:ext uri="{FF2B5EF4-FFF2-40B4-BE49-F238E27FC236}">
                  <a16:creationId xmlns:a16="http://schemas.microsoft.com/office/drawing/2014/main" id="{32B314C8-7E7E-41CB-8FAE-11EEF37F0C47}"/>
                </a:ext>
              </a:extLst>
            </p:cNvPr>
            <p:cNvCxnSpPr>
              <a:cxnSpLocks/>
            </p:cNvCxnSpPr>
            <p:nvPr/>
          </p:nvCxnSpPr>
          <p:spPr>
            <a:xfrm flipH="1">
              <a:off x="2359094" y="786605"/>
              <a:ext cx="994007" cy="0"/>
            </a:xfrm>
            <a:prstGeom prst="line">
              <a:avLst/>
            </a:prstGeom>
            <a:ln>
              <a:solidFill>
                <a:srgbClr val="F00A1F"/>
              </a:solidFill>
            </a:ln>
          </p:spPr>
          <p:style>
            <a:lnRef idx="1">
              <a:schemeClr val="accent1"/>
            </a:lnRef>
            <a:fillRef idx="0">
              <a:schemeClr val="accent1"/>
            </a:fillRef>
            <a:effectRef idx="0">
              <a:schemeClr val="accent1"/>
            </a:effectRef>
            <a:fontRef idx="minor">
              <a:schemeClr val="tx1"/>
            </a:fontRef>
          </p:style>
        </p:cxnSp>
      </p:grpSp>
      <p:grpSp>
        <p:nvGrpSpPr>
          <p:cNvPr id="1543" name="Grupo 1542">
            <a:extLst>
              <a:ext uri="{FF2B5EF4-FFF2-40B4-BE49-F238E27FC236}">
                <a16:creationId xmlns:a16="http://schemas.microsoft.com/office/drawing/2014/main" id="{DC643E76-3506-4786-8EA4-3BFDCD3F8EB0}"/>
              </a:ext>
            </a:extLst>
          </p:cNvPr>
          <p:cNvGrpSpPr/>
          <p:nvPr/>
        </p:nvGrpSpPr>
        <p:grpSpPr>
          <a:xfrm>
            <a:off x="5808995" y="1903529"/>
            <a:ext cx="6116305" cy="996652"/>
            <a:chOff x="2318552" y="431930"/>
            <a:chExt cx="2173652" cy="996652"/>
          </a:xfrm>
        </p:grpSpPr>
        <p:sp>
          <p:nvSpPr>
            <p:cNvPr id="1544" name="CuadroTexto 1543">
              <a:extLst>
                <a:ext uri="{FF2B5EF4-FFF2-40B4-BE49-F238E27FC236}">
                  <a16:creationId xmlns:a16="http://schemas.microsoft.com/office/drawing/2014/main" id="{8EDDDC8A-2A56-4662-924F-AF09C92BAAA6}"/>
                </a:ext>
              </a:extLst>
            </p:cNvPr>
            <p:cNvSpPr txBox="1"/>
            <p:nvPr/>
          </p:nvSpPr>
          <p:spPr>
            <a:xfrm>
              <a:off x="2318552" y="431930"/>
              <a:ext cx="1034549" cy="381934"/>
            </a:xfrm>
            <a:prstGeom prst="rect">
              <a:avLst/>
            </a:prstGeom>
            <a:noFill/>
          </p:spPr>
          <p:txBody>
            <a:bodyPr wrap="square" rtlCol="0">
              <a:spAutoFit/>
            </a:bodyPr>
            <a:lstStyle/>
            <a:p>
              <a:r>
                <a:rPr lang="en-US" b="1" dirty="0">
                  <a:solidFill>
                    <a:srgbClr val="981A92"/>
                  </a:solidFill>
                </a:rPr>
                <a:t>STEP 2</a:t>
              </a:r>
            </a:p>
          </p:txBody>
        </p:sp>
        <p:sp>
          <p:nvSpPr>
            <p:cNvPr id="1545" name="CuadroTexto 1544">
              <a:extLst>
                <a:ext uri="{FF2B5EF4-FFF2-40B4-BE49-F238E27FC236}">
                  <a16:creationId xmlns:a16="http://schemas.microsoft.com/office/drawing/2014/main" id="{1CFC0735-B6DC-4A6F-AFA1-0F76968600E0}"/>
                </a:ext>
              </a:extLst>
            </p:cNvPr>
            <p:cNvSpPr txBox="1"/>
            <p:nvPr/>
          </p:nvSpPr>
          <p:spPr>
            <a:xfrm>
              <a:off x="2318552" y="782251"/>
              <a:ext cx="2173652" cy="646331"/>
            </a:xfrm>
            <a:prstGeom prst="rect">
              <a:avLst/>
            </a:prstGeom>
            <a:noFill/>
          </p:spPr>
          <p:txBody>
            <a:bodyPr wrap="square" rtlCol="0">
              <a:spAutoFit/>
            </a:bodyPr>
            <a:lstStyle/>
            <a:p>
              <a:pPr algn="just"/>
              <a:r>
                <a:rPr lang="es-CO" sz="1200" dirty="0">
                  <a:latin typeface="Cronos Pro" panose="020C0502030403020304" pitchFamily="34" charset="0"/>
                </a:rPr>
                <a:t>Lorem ipsum dolor sit amet, consectetur adipiscing elit. Quisque placerat ornare elementum. Aenean in scelerisque erat. Lorem ipsum dolor sit amet, consectetur adipiscing elit. Quisque placerat ornare elementum. Aenean in scelerisque erat. </a:t>
              </a:r>
            </a:p>
          </p:txBody>
        </p:sp>
        <p:cxnSp>
          <p:nvCxnSpPr>
            <p:cNvPr id="1546" name="Conector recto 1545">
              <a:extLst>
                <a:ext uri="{FF2B5EF4-FFF2-40B4-BE49-F238E27FC236}">
                  <a16:creationId xmlns:a16="http://schemas.microsoft.com/office/drawing/2014/main" id="{26FEABCA-CE0F-4876-8D02-7E09ACA8137C}"/>
                </a:ext>
              </a:extLst>
            </p:cNvPr>
            <p:cNvCxnSpPr>
              <a:cxnSpLocks/>
            </p:cNvCxnSpPr>
            <p:nvPr/>
          </p:nvCxnSpPr>
          <p:spPr>
            <a:xfrm flipH="1">
              <a:off x="2359094" y="786605"/>
              <a:ext cx="994007" cy="0"/>
            </a:xfrm>
            <a:prstGeom prst="line">
              <a:avLst/>
            </a:prstGeom>
            <a:ln>
              <a:solidFill>
                <a:srgbClr val="981A92"/>
              </a:solidFill>
            </a:ln>
          </p:spPr>
          <p:style>
            <a:lnRef idx="1">
              <a:schemeClr val="accent1"/>
            </a:lnRef>
            <a:fillRef idx="0">
              <a:schemeClr val="accent1"/>
            </a:fillRef>
            <a:effectRef idx="0">
              <a:schemeClr val="accent1"/>
            </a:effectRef>
            <a:fontRef idx="minor">
              <a:schemeClr val="tx1"/>
            </a:fontRef>
          </p:style>
        </p:cxnSp>
      </p:grpSp>
      <p:grpSp>
        <p:nvGrpSpPr>
          <p:cNvPr id="1547" name="Grupo 1546">
            <a:extLst>
              <a:ext uri="{FF2B5EF4-FFF2-40B4-BE49-F238E27FC236}">
                <a16:creationId xmlns:a16="http://schemas.microsoft.com/office/drawing/2014/main" id="{9E93CE5A-FE18-4EB4-809B-C6A3DF5B6AEF}"/>
              </a:ext>
            </a:extLst>
          </p:cNvPr>
          <p:cNvGrpSpPr/>
          <p:nvPr/>
        </p:nvGrpSpPr>
        <p:grpSpPr>
          <a:xfrm>
            <a:off x="6783613" y="3410190"/>
            <a:ext cx="5141688" cy="996652"/>
            <a:chOff x="2318552" y="431930"/>
            <a:chExt cx="2228701" cy="996652"/>
          </a:xfrm>
        </p:grpSpPr>
        <p:sp>
          <p:nvSpPr>
            <p:cNvPr id="1548" name="CuadroTexto 1547">
              <a:extLst>
                <a:ext uri="{FF2B5EF4-FFF2-40B4-BE49-F238E27FC236}">
                  <a16:creationId xmlns:a16="http://schemas.microsoft.com/office/drawing/2014/main" id="{2C89B2E3-D5CE-4627-B2F0-F53EBF45B444}"/>
                </a:ext>
              </a:extLst>
            </p:cNvPr>
            <p:cNvSpPr txBox="1"/>
            <p:nvPr/>
          </p:nvSpPr>
          <p:spPr>
            <a:xfrm>
              <a:off x="2318552" y="431930"/>
              <a:ext cx="1034549" cy="381934"/>
            </a:xfrm>
            <a:prstGeom prst="rect">
              <a:avLst/>
            </a:prstGeom>
            <a:noFill/>
          </p:spPr>
          <p:txBody>
            <a:bodyPr wrap="square" rtlCol="0">
              <a:spAutoFit/>
            </a:bodyPr>
            <a:lstStyle/>
            <a:p>
              <a:r>
                <a:rPr lang="en-US" b="1" dirty="0">
                  <a:solidFill>
                    <a:srgbClr val="60C910"/>
                  </a:solidFill>
                </a:rPr>
                <a:t>STEP 2</a:t>
              </a:r>
            </a:p>
          </p:txBody>
        </p:sp>
        <p:sp>
          <p:nvSpPr>
            <p:cNvPr id="1549" name="CuadroTexto 1548">
              <a:extLst>
                <a:ext uri="{FF2B5EF4-FFF2-40B4-BE49-F238E27FC236}">
                  <a16:creationId xmlns:a16="http://schemas.microsoft.com/office/drawing/2014/main" id="{0FAF7663-024D-4FAD-AC72-CBC30DDECD58}"/>
                </a:ext>
              </a:extLst>
            </p:cNvPr>
            <p:cNvSpPr txBox="1"/>
            <p:nvPr/>
          </p:nvSpPr>
          <p:spPr>
            <a:xfrm>
              <a:off x="2318552" y="782251"/>
              <a:ext cx="2228701" cy="646331"/>
            </a:xfrm>
            <a:prstGeom prst="rect">
              <a:avLst/>
            </a:prstGeom>
            <a:noFill/>
          </p:spPr>
          <p:txBody>
            <a:bodyPr wrap="square" rtlCol="0">
              <a:spAutoFit/>
            </a:bodyPr>
            <a:lstStyle/>
            <a:p>
              <a:pPr algn="just"/>
              <a:r>
                <a:rPr lang="es-CO" sz="1200" dirty="0">
                  <a:latin typeface="Cronos Pro" panose="020C0502030403020304" pitchFamily="34" charset="0"/>
                </a:rPr>
                <a:t>Lorem ipsum dolor sit amet, consectetur adipiscing elit. Quisque placerat ornare elementum. Aenean in scelerisque erat. Lorem ipsum dolor sit amet, consectetur adipiscing elit. Quisque placerat ornare elementum. Aenean in scelerisque erat. </a:t>
              </a:r>
            </a:p>
          </p:txBody>
        </p:sp>
        <p:cxnSp>
          <p:nvCxnSpPr>
            <p:cNvPr id="1550" name="Conector recto 1549">
              <a:extLst>
                <a:ext uri="{FF2B5EF4-FFF2-40B4-BE49-F238E27FC236}">
                  <a16:creationId xmlns:a16="http://schemas.microsoft.com/office/drawing/2014/main" id="{4B2FC262-345D-41A8-8980-0375D2238A6F}"/>
                </a:ext>
              </a:extLst>
            </p:cNvPr>
            <p:cNvCxnSpPr>
              <a:cxnSpLocks/>
            </p:cNvCxnSpPr>
            <p:nvPr/>
          </p:nvCxnSpPr>
          <p:spPr>
            <a:xfrm flipH="1">
              <a:off x="2359094" y="786605"/>
              <a:ext cx="994007" cy="0"/>
            </a:xfrm>
            <a:prstGeom prst="line">
              <a:avLst/>
            </a:prstGeom>
            <a:ln>
              <a:solidFill>
                <a:srgbClr val="CECECE"/>
              </a:solidFill>
            </a:ln>
          </p:spPr>
          <p:style>
            <a:lnRef idx="1">
              <a:schemeClr val="accent1"/>
            </a:lnRef>
            <a:fillRef idx="0">
              <a:schemeClr val="accent1"/>
            </a:fillRef>
            <a:effectRef idx="0">
              <a:schemeClr val="accent1"/>
            </a:effectRef>
            <a:fontRef idx="minor">
              <a:schemeClr val="tx1"/>
            </a:fontRef>
          </p:style>
        </p:cxnSp>
      </p:grpSp>
      <p:grpSp>
        <p:nvGrpSpPr>
          <p:cNvPr id="1551" name="Grupo 1550">
            <a:extLst>
              <a:ext uri="{FF2B5EF4-FFF2-40B4-BE49-F238E27FC236}">
                <a16:creationId xmlns:a16="http://schemas.microsoft.com/office/drawing/2014/main" id="{C580F185-2378-432C-B1E6-E12DC7F0E988}"/>
              </a:ext>
            </a:extLst>
          </p:cNvPr>
          <p:cNvGrpSpPr/>
          <p:nvPr/>
        </p:nvGrpSpPr>
        <p:grpSpPr>
          <a:xfrm>
            <a:off x="7861299" y="4808724"/>
            <a:ext cx="4157533" cy="996652"/>
            <a:chOff x="2318552" y="431930"/>
            <a:chExt cx="2228701" cy="996652"/>
          </a:xfrm>
        </p:grpSpPr>
        <p:sp>
          <p:nvSpPr>
            <p:cNvPr id="1552" name="CuadroTexto 1551">
              <a:extLst>
                <a:ext uri="{FF2B5EF4-FFF2-40B4-BE49-F238E27FC236}">
                  <a16:creationId xmlns:a16="http://schemas.microsoft.com/office/drawing/2014/main" id="{177C864D-5A5B-4326-B20B-EF06DBA2A68A}"/>
                </a:ext>
              </a:extLst>
            </p:cNvPr>
            <p:cNvSpPr txBox="1"/>
            <p:nvPr/>
          </p:nvSpPr>
          <p:spPr>
            <a:xfrm>
              <a:off x="2318552" y="431930"/>
              <a:ext cx="1034549" cy="381934"/>
            </a:xfrm>
            <a:prstGeom prst="rect">
              <a:avLst/>
            </a:prstGeom>
            <a:noFill/>
          </p:spPr>
          <p:txBody>
            <a:bodyPr wrap="square" rtlCol="0">
              <a:spAutoFit/>
            </a:bodyPr>
            <a:lstStyle/>
            <a:p>
              <a:r>
                <a:rPr lang="en-US" b="1" dirty="0">
                  <a:solidFill>
                    <a:srgbClr val="00CCAE"/>
                  </a:solidFill>
                </a:rPr>
                <a:t>STEP 2</a:t>
              </a:r>
            </a:p>
          </p:txBody>
        </p:sp>
        <p:sp>
          <p:nvSpPr>
            <p:cNvPr id="1553" name="CuadroTexto 1552">
              <a:extLst>
                <a:ext uri="{FF2B5EF4-FFF2-40B4-BE49-F238E27FC236}">
                  <a16:creationId xmlns:a16="http://schemas.microsoft.com/office/drawing/2014/main" id="{CD1A0230-BE61-4284-BAF1-8B00A282F22C}"/>
                </a:ext>
              </a:extLst>
            </p:cNvPr>
            <p:cNvSpPr txBox="1"/>
            <p:nvPr/>
          </p:nvSpPr>
          <p:spPr>
            <a:xfrm>
              <a:off x="2318552" y="782251"/>
              <a:ext cx="2228701" cy="646331"/>
            </a:xfrm>
            <a:prstGeom prst="rect">
              <a:avLst/>
            </a:prstGeom>
            <a:noFill/>
          </p:spPr>
          <p:txBody>
            <a:bodyPr wrap="square" rtlCol="0">
              <a:spAutoFit/>
            </a:bodyPr>
            <a:lstStyle/>
            <a:p>
              <a:pPr algn="just"/>
              <a:r>
                <a:rPr lang="es-CO" sz="1200" dirty="0">
                  <a:latin typeface="Cronos Pro" panose="020C0502030403020304" pitchFamily="34" charset="0"/>
                </a:rPr>
                <a:t>Lorem ipsum dolor sit amet, consectetur adipiscing elit. Quisque placerat ornare elementum. Aenean in scelerisque erat. Lorem ipsum dolor sit amet, consectetur adipiscing elit. Quisque placerat ornare elementum. Aenean in scelerisque erat. </a:t>
              </a:r>
            </a:p>
          </p:txBody>
        </p:sp>
        <p:cxnSp>
          <p:nvCxnSpPr>
            <p:cNvPr id="1554" name="Conector recto 1553">
              <a:extLst>
                <a:ext uri="{FF2B5EF4-FFF2-40B4-BE49-F238E27FC236}">
                  <a16:creationId xmlns:a16="http://schemas.microsoft.com/office/drawing/2014/main" id="{F78FFC3B-AD4C-4C64-B6B6-DFFEE091C19A}"/>
                </a:ext>
              </a:extLst>
            </p:cNvPr>
            <p:cNvCxnSpPr>
              <a:cxnSpLocks/>
            </p:cNvCxnSpPr>
            <p:nvPr/>
          </p:nvCxnSpPr>
          <p:spPr>
            <a:xfrm flipH="1">
              <a:off x="2359094" y="786605"/>
              <a:ext cx="994007" cy="0"/>
            </a:xfrm>
            <a:prstGeom prst="line">
              <a:avLst/>
            </a:prstGeom>
            <a:ln>
              <a:solidFill>
                <a:srgbClr val="00CCAE"/>
              </a:solidFill>
            </a:ln>
          </p:spPr>
          <p:style>
            <a:lnRef idx="1">
              <a:schemeClr val="accent1"/>
            </a:lnRef>
            <a:fillRef idx="0">
              <a:schemeClr val="accent1"/>
            </a:fillRef>
            <a:effectRef idx="0">
              <a:schemeClr val="accent1"/>
            </a:effectRef>
            <a:fontRef idx="minor">
              <a:schemeClr val="tx1"/>
            </a:fontRef>
          </p:style>
        </p:cxnSp>
      </p:grpSp>
      <p:sp>
        <p:nvSpPr>
          <p:cNvPr id="31" name="CuadroTexto 30">
            <a:extLst>
              <a:ext uri="{FF2B5EF4-FFF2-40B4-BE49-F238E27FC236}">
                <a16:creationId xmlns:a16="http://schemas.microsoft.com/office/drawing/2014/main" id="{FCBF8A96-FB5C-48C9-9AE3-FBB70739DAB1}"/>
              </a:ext>
            </a:extLst>
          </p:cNvPr>
          <p:cNvSpPr txBox="1"/>
          <p:nvPr/>
        </p:nvSpPr>
        <p:spPr>
          <a:xfrm rot="16200000">
            <a:off x="-941981" y="2993764"/>
            <a:ext cx="3531262" cy="707886"/>
          </a:xfrm>
          <a:prstGeom prst="rect">
            <a:avLst/>
          </a:prstGeom>
          <a:noFill/>
        </p:spPr>
        <p:txBody>
          <a:bodyPr wrap="square" rtlCol="0">
            <a:spAutoFit/>
          </a:bodyPr>
          <a:lstStyle/>
          <a:p>
            <a:pPr algn="ctr"/>
            <a:r>
              <a:rPr lang="en-US" sz="4000" dirty="0">
                <a:solidFill>
                  <a:srgbClr val="DDC43D"/>
                </a:solidFill>
                <a:latin typeface="Lato Black" panose="020F0A02020204030203" pitchFamily="34" charset="0"/>
              </a:rPr>
              <a:t>Title  </a:t>
            </a:r>
            <a:r>
              <a:rPr lang="en-US" sz="4000" dirty="0">
                <a:solidFill>
                  <a:srgbClr val="F4F4F4"/>
                </a:solidFill>
                <a:latin typeface="Lato Black" panose="020F0A02020204030203" pitchFamily="34" charset="0"/>
              </a:rPr>
              <a:t>Here</a:t>
            </a:r>
          </a:p>
        </p:txBody>
      </p:sp>
      <p:sp>
        <p:nvSpPr>
          <p:cNvPr id="34" name="Freeform 22">
            <a:extLst>
              <a:ext uri="{FF2B5EF4-FFF2-40B4-BE49-F238E27FC236}">
                <a16:creationId xmlns:a16="http://schemas.microsoft.com/office/drawing/2014/main" id="{B6392DF8-C81D-4B60-877F-E9EE04393731}"/>
              </a:ext>
            </a:extLst>
          </p:cNvPr>
          <p:cNvSpPr>
            <a:spLocks/>
          </p:cNvSpPr>
          <p:nvPr/>
        </p:nvSpPr>
        <p:spPr bwMode="auto">
          <a:xfrm>
            <a:off x="3421799" y="902227"/>
            <a:ext cx="1577975" cy="544512"/>
          </a:xfrm>
          <a:custGeom>
            <a:avLst/>
            <a:gdLst>
              <a:gd name="T0" fmla="*/ 904 w 994"/>
              <a:gd name="T1" fmla="*/ 343 h 343"/>
              <a:gd name="T2" fmla="*/ 994 w 994"/>
              <a:gd name="T3" fmla="*/ 172 h 343"/>
              <a:gd name="T4" fmla="*/ 904 w 994"/>
              <a:gd name="T5" fmla="*/ 0 h 343"/>
              <a:gd name="T6" fmla="*/ 0 w 994"/>
              <a:gd name="T7" fmla="*/ 0 h 343"/>
              <a:gd name="T8" fmla="*/ 0 w 994"/>
              <a:gd name="T9" fmla="*/ 343 h 343"/>
              <a:gd name="T10" fmla="*/ 904 w 994"/>
              <a:gd name="T11" fmla="*/ 343 h 343"/>
            </a:gdLst>
            <a:ahLst/>
            <a:cxnLst>
              <a:cxn ang="0">
                <a:pos x="T0" y="T1"/>
              </a:cxn>
              <a:cxn ang="0">
                <a:pos x="T2" y="T3"/>
              </a:cxn>
              <a:cxn ang="0">
                <a:pos x="T4" y="T5"/>
              </a:cxn>
              <a:cxn ang="0">
                <a:pos x="T6" y="T7"/>
              </a:cxn>
              <a:cxn ang="0">
                <a:pos x="T8" y="T9"/>
              </a:cxn>
              <a:cxn ang="0">
                <a:pos x="T10" y="T11"/>
              </a:cxn>
            </a:cxnLst>
            <a:rect l="0" t="0" r="r" b="b"/>
            <a:pathLst>
              <a:path w="994" h="343">
                <a:moveTo>
                  <a:pt x="904" y="343"/>
                </a:moveTo>
                <a:lnTo>
                  <a:pt x="994" y="172"/>
                </a:lnTo>
                <a:lnTo>
                  <a:pt x="904" y="0"/>
                </a:lnTo>
                <a:lnTo>
                  <a:pt x="0" y="0"/>
                </a:lnTo>
                <a:lnTo>
                  <a:pt x="0" y="343"/>
                </a:lnTo>
                <a:lnTo>
                  <a:pt x="904" y="343"/>
                </a:lnTo>
                <a:close/>
              </a:path>
            </a:pathLst>
          </a:custGeom>
          <a:solidFill>
            <a:srgbClr val="C00000"/>
          </a:solidFill>
          <a:ln>
            <a:noFill/>
          </a:ln>
        </p:spPr>
        <p:txBody>
          <a:bodyPr vert="horz" wrap="square" lIns="91440" tIns="45720" rIns="91440" bIns="45720" numCol="1" anchor="ctr" anchorCtr="0" compatLnSpc="1">
            <a:prstTxWarp prst="textNoShape">
              <a:avLst/>
            </a:prstTxWarp>
          </a:bodyPr>
          <a:lstStyle/>
          <a:p>
            <a:pPr algn="ctr"/>
            <a:r>
              <a:rPr lang="en-US" dirty="0">
                <a:solidFill>
                  <a:schemeClr val="bg1"/>
                </a:solidFill>
              </a:rPr>
              <a:t>Subtitle</a:t>
            </a:r>
          </a:p>
        </p:txBody>
      </p:sp>
      <p:sp>
        <p:nvSpPr>
          <p:cNvPr id="37" name="Freeform 26">
            <a:extLst>
              <a:ext uri="{FF2B5EF4-FFF2-40B4-BE49-F238E27FC236}">
                <a16:creationId xmlns:a16="http://schemas.microsoft.com/office/drawing/2014/main" id="{81B2A72D-DE87-4461-928F-02022FE3F341}"/>
              </a:ext>
            </a:extLst>
          </p:cNvPr>
          <p:cNvSpPr>
            <a:spLocks/>
          </p:cNvSpPr>
          <p:nvPr/>
        </p:nvSpPr>
        <p:spPr bwMode="auto">
          <a:xfrm>
            <a:off x="3370262" y="2209801"/>
            <a:ext cx="2351088" cy="542925"/>
          </a:xfrm>
          <a:custGeom>
            <a:avLst/>
            <a:gdLst>
              <a:gd name="T0" fmla="*/ 1347 w 1481"/>
              <a:gd name="T1" fmla="*/ 342 h 342"/>
              <a:gd name="T2" fmla="*/ 1481 w 1481"/>
              <a:gd name="T3" fmla="*/ 171 h 342"/>
              <a:gd name="T4" fmla="*/ 1347 w 1481"/>
              <a:gd name="T5" fmla="*/ 0 h 342"/>
              <a:gd name="T6" fmla="*/ 0 w 1481"/>
              <a:gd name="T7" fmla="*/ 0 h 342"/>
              <a:gd name="T8" fmla="*/ 0 w 1481"/>
              <a:gd name="T9" fmla="*/ 342 h 342"/>
              <a:gd name="T10" fmla="*/ 1347 w 1481"/>
              <a:gd name="T11" fmla="*/ 342 h 342"/>
            </a:gdLst>
            <a:ahLst/>
            <a:cxnLst>
              <a:cxn ang="0">
                <a:pos x="T0" y="T1"/>
              </a:cxn>
              <a:cxn ang="0">
                <a:pos x="T2" y="T3"/>
              </a:cxn>
              <a:cxn ang="0">
                <a:pos x="T4" y="T5"/>
              </a:cxn>
              <a:cxn ang="0">
                <a:pos x="T6" y="T7"/>
              </a:cxn>
              <a:cxn ang="0">
                <a:pos x="T8" y="T9"/>
              </a:cxn>
              <a:cxn ang="0">
                <a:pos x="T10" y="T11"/>
              </a:cxn>
            </a:cxnLst>
            <a:rect l="0" t="0" r="r" b="b"/>
            <a:pathLst>
              <a:path w="1481" h="342">
                <a:moveTo>
                  <a:pt x="1347" y="342"/>
                </a:moveTo>
                <a:lnTo>
                  <a:pt x="1481" y="171"/>
                </a:lnTo>
                <a:lnTo>
                  <a:pt x="1347" y="0"/>
                </a:lnTo>
                <a:lnTo>
                  <a:pt x="0" y="0"/>
                </a:lnTo>
                <a:lnTo>
                  <a:pt x="0" y="342"/>
                </a:lnTo>
                <a:lnTo>
                  <a:pt x="1347" y="342"/>
                </a:lnTo>
                <a:close/>
              </a:path>
            </a:pathLst>
          </a:custGeom>
          <a:solidFill>
            <a:srgbClr val="981A92"/>
          </a:solidFill>
          <a:ln>
            <a:noFill/>
          </a:ln>
        </p:spPr>
        <p:txBody>
          <a:bodyPr vert="horz" wrap="square" lIns="91440" tIns="45720" rIns="91440" bIns="45720" numCol="1" anchor="ctr" anchorCtr="0" compatLnSpc="1">
            <a:prstTxWarp prst="textNoShape">
              <a:avLst/>
            </a:prstTxWarp>
          </a:bodyPr>
          <a:lstStyle/>
          <a:p>
            <a:pPr algn="ctr"/>
            <a:r>
              <a:rPr lang="en-US" dirty="0">
                <a:solidFill>
                  <a:schemeClr val="bg1"/>
                </a:solidFill>
              </a:rPr>
              <a:t>Subtitle</a:t>
            </a:r>
            <a:endParaRPr lang="en-US" dirty="0"/>
          </a:p>
        </p:txBody>
      </p:sp>
      <p:sp>
        <p:nvSpPr>
          <p:cNvPr id="40" name="Freeform 30">
            <a:extLst>
              <a:ext uri="{FF2B5EF4-FFF2-40B4-BE49-F238E27FC236}">
                <a16:creationId xmlns:a16="http://schemas.microsoft.com/office/drawing/2014/main" id="{7BA79BE6-E8C7-4BD9-A4FA-A5A933283EFD}"/>
              </a:ext>
            </a:extLst>
          </p:cNvPr>
          <p:cNvSpPr>
            <a:spLocks/>
          </p:cNvSpPr>
          <p:nvPr/>
        </p:nvSpPr>
        <p:spPr bwMode="auto">
          <a:xfrm>
            <a:off x="3367087" y="3646488"/>
            <a:ext cx="3265488" cy="544513"/>
          </a:xfrm>
          <a:custGeom>
            <a:avLst/>
            <a:gdLst>
              <a:gd name="T0" fmla="*/ 1871 w 2057"/>
              <a:gd name="T1" fmla="*/ 343 h 343"/>
              <a:gd name="T2" fmla="*/ 2057 w 2057"/>
              <a:gd name="T3" fmla="*/ 172 h 343"/>
              <a:gd name="T4" fmla="*/ 1871 w 2057"/>
              <a:gd name="T5" fmla="*/ 0 h 343"/>
              <a:gd name="T6" fmla="*/ 0 w 2057"/>
              <a:gd name="T7" fmla="*/ 0 h 343"/>
              <a:gd name="T8" fmla="*/ 0 w 2057"/>
              <a:gd name="T9" fmla="*/ 343 h 343"/>
              <a:gd name="T10" fmla="*/ 1871 w 2057"/>
              <a:gd name="T11" fmla="*/ 343 h 343"/>
            </a:gdLst>
            <a:ahLst/>
            <a:cxnLst>
              <a:cxn ang="0">
                <a:pos x="T0" y="T1"/>
              </a:cxn>
              <a:cxn ang="0">
                <a:pos x="T2" y="T3"/>
              </a:cxn>
              <a:cxn ang="0">
                <a:pos x="T4" y="T5"/>
              </a:cxn>
              <a:cxn ang="0">
                <a:pos x="T6" y="T7"/>
              </a:cxn>
              <a:cxn ang="0">
                <a:pos x="T8" y="T9"/>
              </a:cxn>
              <a:cxn ang="0">
                <a:pos x="T10" y="T11"/>
              </a:cxn>
            </a:cxnLst>
            <a:rect l="0" t="0" r="r" b="b"/>
            <a:pathLst>
              <a:path w="2057" h="343">
                <a:moveTo>
                  <a:pt x="1871" y="343"/>
                </a:moveTo>
                <a:lnTo>
                  <a:pt x="2057" y="172"/>
                </a:lnTo>
                <a:lnTo>
                  <a:pt x="1871" y="0"/>
                </a:lnTo>
                <a:lnTo>
                  <a:pt x="0" y="0"/>
                </a:lnTo>
                <a:lnTo>
                  <a:pt x="0" y="343"/>
                </a:lnTo>
                <a:lnTo>
                  <a:pt x="1871" y="343"/>
                </a:lnTo>
                <a:close/>
              </a:path>
            </a:pathLst>
          </a:custGeom>
          <a:solidFill>
            <a:srgbClr val="60C910"/>
          </a:solidFill>
          <a:ln>
            <a:noFill/>
          </a:ln>
        </p:spPr>
        <p:txBody>
          <a:bodyPr vert="horz" wrap="square" lIns="91440" tIns="45720" rIns="91440" bIns="45720" numCol="1" anchor="ctr" anchorCtr="0" compatLnSpc="1">
            <a:prstTxWarp prst="textNoShape">
              <a:avLst/>
            </a:prstTxWarp>
          </a:bodyPr>
          <a:lstStyle/>
          <a:p>
            <a:pPr algn="ctr"/>
            <a:r>
              <a:rPr lang="en-US" dirty="0">
                <a:solidFill>
                  <a:schemeClr val="bg1"/>
                </a:solidFill>
              </a:rPr>
              <a:t>Subtitle</a:t>
            </a:r>
            <a:endParaRPr lang="en-US" dirty="0"/>
          </a:p>
        </p:txBody>
      </p:sp>
      <p:sp>
        <p:nvSpPr>
          <p:cNvPr id="43" name="Freeform 34">
            <a:extLst>
              <a:ext uri="{FF2B5EF4-FFF2-40B4-BE49-F238E27FC236}">
                <a16:creationId xmlns:a16="http://schemas.microsoft.com/office/drawing/2014/main" id="{D0421DA0-E85D-4CE2-9AE5-709D66104E8B}"/>
              </a:ext>
            </a:extLst>
          </p:cNvPr>
          <p:cNvSpPr>
            <a:spLocks/>
          </p:cNvSpPr>
          <p:nvPr/>
        </p:nvSpPr>
        <p:spPr bwMode="auto">
          <a:xfrm>
            <a:off x="3376613" y="5113338"/>
            <a:ext cx="4305300" cy="542925"/>
          </a:xfrm>
          <a:custGeom>
            <a:avLst/>
            <a:gdLst>
              <a:gd name="T0" fmla="*/ 2467 w 2712"/>
              <a:gd name="T1" fmla="*/ 342 h 342"/>
              <a:gd name="T2" fmla="*/ 2712 w 2712"/>
              <a:gd name="T3" fmla="*/ 171 h 342"/>
              <a:gd name="T4" fmla="*/ 2467 w 2712"/>
              <a:gd name="T5" fmla="*/ 0 h 342"/>
              <a:gd name="T6" fmla="*/ 0 w 2712"/>
              <a:gd name="T7" fmla="*/ 0 h 342"/>
              <a:gd name="T8" fmla="*/ 0 w 2712"/>
              <a:gd name="T9" fmla="*/ 342 h 342"/>
              <a:gd name="T10" fmla="*/ 2467 w 2712"/>
              <a:gd name="T11" fmla="*/ 342 h 342"/>
            </a:gdLst>
            <a:ahLst/>
            <a:cxnLst>
              <a:cxn ang="0">
                <a:pos x="T0" y="T1"/>
              </a:cxn>
              <a:cxn ang="0">
                <a:pos x="T2" y="T3"/>
              </a:cxn>
              <a:cxn ang="0">
                <a:pos x="T4" y="T5"/>
              </a:cxn>
              <a:cxn ang="0">
                <a:pos x="T6" y="T7"/>
              </a:cxn>
              <a:cxn ang="0">
                <a:pos x="T8" y="T9"/>
              </a:cxn>
              <a:cxn ang="0">
                <a:pos x="T10" y="T11"/>
              </a:cxn>
            </a:cxnLst>
            <a:rect l="0" t="0" r="r" b="b"/>
            <a:pathLst>
              <a:path w="2712" h="342">
                <a:moveTo>
                  <a:pt x="2467" y="342"/>
                </a:moveTo>
                <a:lnTo>
                  <a:pt x="2712" y="171"/>
                </a:lnTo>
                <a:lnTo>
                  <a:pt x="2467" y="0"/>
                </a:lnTo>
                <a:lnTo>
                  <a:pt x="0" y="0"/>
                </a:lnTo>
                <a:lnTo>
                  <a:pt x="0" y="342"/>
                </a:lnTo>
                <a:lnTo>
                  <a:pt x="2467" y="342"/>
                </a:lnTo>
                <a:close/>
              </a:path>
            </a:pathLst>
          </a:custGeom>
          <a:solidFill>
            <a:srgbClr val="00CCAE"/>
          </a:solidFill>
          <a:ln>
            <a:noFill/>
          </a:ln>
        </p:spPr>
        <p:txBody>
          <a:bodyPr vert="horz" wrap="square" lIns="91440" tIns="45720" rIns="91440" bIns="45720" numCol="1" anchor="ctr" anchorCtr="0" compatLnSpc="1">
            <a:prstTxWarp prst="textNoShape">
              <a:avLst/>
            </a:prstTxWarp>
          </a:bodyPr>
          <a:lstStyle/>
          <a:p>
            <a:pPr algn="ctr"/>
            <a:r>
              <a:rPr lang="en-US" dirty="0">
                <a:solidFill>
                  <a:schemeClr val="bg1"/>
                </a:solidFill>
              </a:rPr>
              <a:t>Subtitle</a:t>
            </a:r>
            <a:endParaRPr lang="en-US" dirty="0"/>
          </a:p>
        </p:txBody>
      </p:sp>
    </p:spTree>
    <p:extLst>
      <p:ext uri="{BB962C8B-B14F-4D97-AF65-F5344CB8AC3E}">
        <p14:creationId xmlns:p14="http://schemas.microsoft.com/office/powerpoint/2010/main" val="2066645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4">
            <a:extLst>
              <a:ext uri="{FF2B5EF4-FFF2-40B4-BE49-F238E27FC236}">
                <a16:creationId xmlns:a16="http://schemas.microsoft.com/office/drawing/2014/main" id="{AA94AFBD-E2BD-4872-BED7-F7671E85822F}"/>
              </a:ext>
            </a:extLst>
          </p:cNvPr>
          <p:cNvGrpSpPr>
            <a:grpSpLocks noChangeAspect="1"/>
          </p:cNvGrpSpPr>
          <p:nvPr/>
        </p:nvGrpSpPr>
        <p:grpSpPr bwMode="auto">
          <a:xfrm>
            <a:off x="1229541" y="1579563"/>
            <a:ext cx="9732918" cy="2840037"/>
            <a:chOff x="0" y="-1"/>
            <a:chExt cx="1597" cy="466"/>
          </a:xfrm>
        </p:grpSpPr>
        <p:sp>
          <p:nvSpPr>
            <p:cNvPr id="9" name="Oval 5">
              <a:extLst>
                <a:ext uri="{FF2B5EF4-FFF2-40B4-BE49-F238E27FC236}">
                  <a16:creationId xmlns:a16="http://schemas.microsoft.com/office/drawing/2014/main" id="{E2698333-C9AC-4249-92FE-72A2760788B6}"/>
                </a:ext>
              </a:extLst>
            </p:cNvPr>
            <p:cNvSpPr>
              <a:spLocks noChangeArrowheads="1"/>
            </p:cNvSpPr>
            <p:nvPr/>
          </p:nvSpPr>
          <p:spPr bwMode="auto">
            <a:xfrm>
              <a:off x="214" y="-1"/>
              <a:ext cx="36" cy="33"/>
            </a:xfrm>
            <a:prstGeom prst="ellipse">
              <a:avLst/>
            </a:pr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Oval 6">
              <a:extLst>
                <a:ext uri="{FF2B5EF4-FFF2-40B4-BE49-F238E27FC236}">
                  <a16:creationId xmlns:a16="http://schemas.microsoft.com/office/drawing/2014/main" id="{A44E527C-285F-4E95-B37B-D3A57489F7E1}"/>
                </a:ext>
              </a:extLst>
            </p:cNvPr>
            <p:cNvSpPr>
              <a:spLocks noChangeArrowheads="1"/>
            </p:cNvSpPr>
            <p:nvPr/>
          </p:nvSpPr>
          <p:spPr bwMode="auto">
            <a:xfrm>
              <a:off x="214" y="432"/>
              <a:ext cx="36" cy="33"/>
            </a:xfrm>
            <a:prstGeom prst="ellipse">
              <a:avLst/>
            </a:pr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A103E0B4-0DA5-4050-9E14-1DBAF3A3BFEF}"/>
                </a:ext>
              </a:extLst>
            </p:cNvPr>
            <p:cNvSpPr>
              <a:spLocks/>
            </p:cNvSpPr>
            <p:nvPr/>
          </p:nvSpPr>
          <p:spPr bwMode="auto">
            <a:xfrm>
              <a:off x="157" y="3"/>
              <a:ext cx="38" cy="39"/>
            </a:xfrm>
            <a:custGeom>
              <a:avLst/>
              <a:gdLst>
                <a:gd name="T0" fmla="*/ 15 w 16"/>
                <a:gd name="T1" fmla="*/ 6 h 16"/>
                <a:gd name="T2" fmla="*/ 10 w 16"/>
                <a:gd name="T3" fmla="*/ 15 h 16"/>
                <a:gd name="T4" fmla="*/ 1 w 16"/>
                <a:gd name="T5" fmla="*/ 10 h 16"/>
                <a:gd name="T6" fmla="*/ 6 w 16"/>
                <a:gd name="T7" fmla="*/ 1 h 16"/>
                <a:gd name="T8" fmla="*/ 15 w 16"/>
                <a:gd name="T9" fmla="*/ 6 h 16"/>
              </a:gdLst>
              <a:ahLst/>
              <a:cxnLst>
                <a:cxn ang="0">
                  <a:pos x="T0" y="T1"/>
                </a:cxn>
                <a:cxn ang="0">
                  <a:pos x="T2" y="T3"/>
                </a:cxn>
                <a:cxn ang="0">
                  <a:pos x="T4" y="T5"/>
                </a:cxn>
                <a:cxn ang="0">
                  <a:pos x="T6" y="T7"/>
                </a:cxn>
                <a:cxn ang="0">
                  <a:pos x="T8" y="T9"/>
                </a:cxn>
              </a:cxnLst>
              <a:rect l="0" t="0" r="r" b="b"/>
              <a:pathLst>
                <a:path w="16" h="16">
                  <a:moveTo>
                    <a:pt x="15" y="6"/>
                  </a:moveTo>
                  <a:cubicBezTo>
                    <a:pt x="16" y="10"/>
                    <a:pt x="14" y="14"/>
                    <a:pt x="10" y="15"/>
                  </a:cubicBezTo>
                  <a:cubicBezTo>
                    <a:pt x="6" y="16"/>
                    <a:pt x="2" y="14"/>
                    <a:pt x="1" y="10"/>
                  </a:cubicBezTo>
                  <a:cubicBezTo>
                    <a:pt x="0" y="6"/>
                    <a:pt x="2" y="2"/>
                    <a:pt x="6" y="1"/>
                  </a:cubicBezTo>
                  <a:cubicBezTo>
                    <a:pt x="10" y="0"/>
                    <a:pt x="14" y="2"/>
                    <a:pt x="15" y="6"/>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C15BE0E2-399D-4699-9DF0-14F23922A0E3}"/>
                </a:ext>
              </a:extLst>
            </p:cNvPr>
            <p:cNvSpPr>
              <a:spLocks/>
            </p:cNvSpPr>
            <p:nvPr/>
          </p:nvSpPr>
          <p:spPr bwMode="auto">
            <a:xfrm>
              <a:off x="269" y="422"/>
              <a:ext cx="38" cy="39"/>
            </a:xfrm>
            <a:custGeom>
              <a:avLst/>
              <a:gdLst>
                <a:gd name="T0" fmla="*/ 15 w 16"/>
                <a:gd name="T1" fmla="*/ 6 h 16"/>
                <a:gd name="T2" fmla="*/ 9 w 16"/>
                <a:gd name="T3" fmla="*/ 15 h 16"/>
                <a:gd name="T4" fmla="*/ 1 w 16"/>
                <a:gd name="T5" fmla="*/ 10 h 16"/>
                <a:gd name="T6" fmla="*/ 6 w 16"/>
                <a:gd name="T7" fmla="*/ 1 h 16"/>
                <a:gd name="T8" fmla="*/ 15 w 16"/>
                <a:gd name="T9" fmla="*/ 6 h 16"/>
              </a:gdLst>
              <a:ahLst/>
              <a:cxnLst>
                <a:cxn ang="0">
                  <a:pos x="T0" y="T1"/>
                </a:cxn>
                <a:cxn ang="0">
                  <a:pos x="T2" y="T3"/>
                </a:cxn>
                <a:cxn ang="0">
                  <a:pos x="T4" y="T5"/>
                </a:cxn>
                <a:cxn ang="0">
                  <a:pos x="T6" y="T7"/>
                </a:cxn>
                <a:cxn ang="0">
                  <a:pos x="T8" y="T9"/>
                </a:cxn>
              </a:cxnLst>
              <a:rect l="0" t="0" r="r" b="b"/>
              <a:pathLst>
                <a:path w="16" h="16">
                  <a:moveTo>
                    <a:pt x="15" y="6"/>
                  </a:moveTo>
                  <a:cubicBezTo>
                    <a:pt x="16" y="10"/>
                    <a:pt x="13" y="14"/>
                    <a:pt x="9" y="15"/>
                  </a:cubicBezTo>
                  <a:cubicBezTo>
                    <a:pt x="6" y="16"/>
                    <a:pt x="2" y="13"/>
                    <a:pt x="1" y="10"/>
                  </a:cubicBezTo>
                  <a:cubicBezTo>
                    <a:pt x="0" y="6"/>
                    <a:pt x="2" y="2"/>
                    <a:pt x="6" y="1"/>
                  </a:cubicBezTo>
                  <a:cubicBezTo>
                    <a:pt x="10" y="0"/>
                    <a:pt x="14" y="2"/>
                    <a:pt x="15" y="6"/>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B1DE4FF8-C121-495A-A009-A62002405967}"/>
                </a:ext>
              </a:extLst>
            </p:cNvPr>
            <p:cNvSpPr>
              <a:spLocks/>
            </p:cNvSpPr>
            <p:nvPr/>
          </p:nvSpPr>
          <p:spPr bwMode="auto">
            <a:xfrm>
              <a:off x="104" y="25"/>
              <a:ext cx="41" cy="39"/>
            </a:xfrm>
            <a:custGeom>
              <a:avLst/>
              <a:gdLst>
                <a:gd name="T0" fmla="*/ 15 w 17"/>
                <a:gd name="T1" fmla="*/ 4 h 16"/>
                <a:gd name="T2" fmla="*/ 12 w 17"/>
                <a:gd name="T3" fmla="*/ 14 h 16"/>
                <a:gd name="T4" fmla="*/ 2 w 17"/>
                <a:gd name="T5" fmla="*/ 12 h 16"/>
                <a:gd name="T6" fmla="*/ 5 w 17"/>
                <a:gd name="T7" fmla="*/ 2 h 16"/>
                <a:gd name="T8" fmla="*/ 15 w 17"/>
                <a:gd name="T9" fmla="*/ 4 h 16"/>
              </a:gdLst>
              <a:ahLst/>
              <a:cxnLst>
                <a:cxn ang="0">
                  <a:pos x="T0" y="T1"/>
                </a:cxn>
                <a:cxn ang="0">
                  <a:pos x="T2" y="T3"/>
                </a:cxn>
                <a:cxn ang="0">
                  <a:pos x="T4" y="T5"/>
                </a:cxn>
                <a:cxn ang="0">
                  <a:pos x="T6" y="T7"/>
                </a:cxn>
                <a:cxn ang="0">
                  <a:pos x="T8" y="T9"/>
                </a:cxn>
              </a:cxnLst>
              <a:rect l="0" t="0" r="r" b="b"/>
              <a:pathLst>
                <a:path w="17" h="16">
                  <a:moveTo>
                    <a:pt x="15" y="4"/>
                  </a:moveTo>
                  <a:cubicBezTo>
                    <a:pt x="17" y="8"/>
                    <a:pt x="15" y="12"/>
                    <a:pt x="12" y="14"/>
                  </a:cubicBezTo>
                  <a:cubicBezTo>
                    <a:pt x="8" y="16"/>
                    <a:pt x="4" y="15"/>
                    <a:pt x="2" y="12"/>
                  </a:cubicBezTo>
                  <a:cubicBezTo>
                    <a:pt x="0" y="8"/>
                    <a:pt x="1" y="4"/>
                    <a:pt x="5" y="2"/>
                  </a:cubicBezTo>
                  <a:cubicBezTo>
                    <a:pt x="8" y="0"/>
                    <a:pt x="13" y="1"/>
                    <a:pt x="15" y="4"/>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6A1EE546-76C7-4EB8-958B-54B5BEBBE8FD}"/>
                </a:ext>
              </a:extLst>
            </p:cNvPr>
            <p:cNvSpPr>
              <a:spLocks/>
            </p:cNvSpPr>
            <p:nvPr/>
          </p:nvSpPr>
          <p:spPr bwMode="auto">
            <a:xfrm>
              <a:off x="319" y="398"/>
              <a:ext cx="40" cy="41"/>
            </a:xfrm>
            <a:custGeom>
              <a:avLst/>
              <a:gdLst>
                <a:gd name="T0" fmla="*/ 15 w 17"/>
                <a:gd name="T1" fmla="*/ 5 h 17"/>
                <a:gd name="T2" fmla="*/ 12 w 17"/>
                <a:gd name="T3" fmla="*/ 15 h 17"/>
                <a:gd name="T4" fmla="*/ 2 w 17"/>
                <a:gd name="T5" fmla="*/ 12 h 17"/>
                <a:gd name="T6" fmla="*/ 5 w 17"/>
                <a:gd name="T7" fmla="*/ 2 h 17"/>
                <a:gd name="T8" fmla="*/ 15 w 17"/>
                <a:gd name="T9" fmla="*/ 5 h 17"/>
              </a:gdLst>
              <a:ahLst/>
              <a:cxnLst>
                <a:cxn ang="0">
                  <a:pos x="T0" y="T1"/>
                </a:cxn>
                <a:cxn ang="0">
                  <a:pos x="T2" y="T3"/>
                </a:cxn>
                <a:cxn ang="0">
                  <a:pos x="T4" y="T5"/>
                </a:cxn>
                <a:cxn ang="0">
                  <a:pos x="T6" y="T7"/>
                </a:cxn>
                <a:cxn ang="0">
                  <a:pos x="T8" y="T9"/>
                </a:cxn>
              </a:cxnLst>
              <a:rect l="0" t="0" r="r" b="b"/>
              <a:pathLst>
                <a:path w="17" h="17">
                  <a:moveTo>
                    <a:pt x="15" y="5"/>
                  </a:moveTo>
                  <a:cubicBezTo>
                    <a:pt x="17" y="9"/>
                    <a:pt x="15" y="13"/>
                    <a:pt x="12" y="15"/>
                  </a:cubicBezTo>
                  <a:cubicBezTo>
                    <a:pt x="8" y="17"/>
                    <a:pt x="4" y="16"/>
                    <a:pt x="2" y="12"/>
                  </a:cubicBezTo>
                  <a:cubicBezTo>
                    <a:pt x="0" y="9"/>
                    <a:pt x="1" y="4"/>
                    <a:pt x="5" y="2"/>
                  </a:cubicBezTo>
                  <a:cubicBezTo>
                    <a:pt x="8" y="0"/>
                    <a:pt x="13" y="2"/>
                    <a:pt x="15" y="5"/>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850AC073-68F8-4F5C-AEB2-CB5B6C89BE49}"/>
                </a:ext>
              </a:extLst>
            </p:cNvPr>
            <p:cNvSpPr>
              <a:spLocks/>
            </p:cNvSpPr>
            <p:nvPr/>
          </p:nvSpPr>
          <p:spPr bwMode="auto">
            <a:xfrm>
              <a:off x="62" y="59"/>
              <a:ext cx="38" cy="38"/>
            </a:xfrm>
            <a:custGeom>
              <a:avLst/>
              <a:gdLst>
                <a:gd name="T0" fmla="*/ 13 w 16"/>
                <a:gd name="T1" fmla="*/ 3 h 16"/>
                <a:gd name="T2" fmla="*/ 13 w 16"/>
                <a:gd name="T3" fmla="*/ 13 h 16"/>
                <a:gd name="T4" fmla="*/ 3 w 16"/>
                <a:gd name="T5" fmla="*/ 13 h 16"/>
                <a:gd name="T6" fmla="*/ 3 w 16"/>
                <a:gd name="T7" fmla="*/ 3 h 16"/>
                <a:gd name="T8" fmla="*/ 13 w 16"/>
                <a:gd name="T9" fmla="*/ 3 h 16"/>
              </a:gdLst>
              <a:ahLst/>
              <a:cxnLst>
                <a:cxn ang="0">
                  <a:pos x="T0" y="T1"/>
                </a:cxn>
                <a:cxn ang="0">
                  <a:pos x="T2" y="T3"/>
                </a:cxn>
                <a:cxn ang="0">
                  <a:pos x="T4" y="T5"/>
                </a:cxn>
                <a:cxn ang="0">
                  <a:pos x="T6" y="T7"/>
                </a:cxn>
                <a:cxn ang="0">
                  <a:pos x="T8" y="T9"/>
                </a:cxn>
              </a:cxnLst>
              <a:rect l="0" t="0" r="r" b="b"/>
              <a:pathLst>
                <a:path w="16" h="16">
                  <a:moveTo>
                    <a:pt x="13" y="3"/>
                  </a:moveTo>
                  <a:cubicBezTo>
                    <a:pt x="16" y="6"/>
                    <a:pt x="16" y="11"/>
                    <a:pt x="13" y="13"/>
                  </a:cubicBezTo>
                  <a:cubicBezTo>
                    <a:pt x="10" y="16"/>
                    <a:pt x="5" y="16"/>
                    <a:pt x="3" y="13"/>
                  </a:cubicBezTo>
                  <a:cubicBezTo>
                    <a:pt x="0" y="11"/>
                    <a:pt x="0" y="6"/>
                    <a:pt x="3" y="3"/>
                  </a:cubicBezTo>
                  <a:cubicBezTo>
                    <a:pt x="5" y="0"/>
                    <a:pt x="10" y="0"/>
                    <a:pt x="13" y="3"/>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D31F4199-503B-44E3-92E5-F6ABF23A162C}"/>
                </a:ext>
              </a:extLst>
            </p:cNvPr>
            <p:cNvSpPr>
              <a:spLocks/>
            </p:cNvSpPr>
            <p:nvPr/>
          </p:nvSpPr>
          <p:spPr bwMode="auto">
            <a:xfrm>
              <a:off x="364" y="367"/>
              <a:ext cx="38" cy="36"/>
            </a:xfrm>
            <a:custGeom>
              <a:avLst/>
              <a:gdLst>
                <a:gd name="T0" fmla="*/ 13 w 16"/>
                <a:gd name="T1" fmla="*/ 2 h 15"/>
                <a:gd name="T2" fmla="*/ 13 w 16"/>
                <a:gd name="T3" fmla="*/ 13 h 15"/>
                <a:gd name="T4" fmla="*/ 3 w 16"/>
                <a:gd name="T5" fmla="*/ 13 h 15"/>
                <a:gd name="T6" fmla="*/ 3 w 16"/>
                <a:gd name="T7" fmla="*/ 2 h 15"/>
                <a:gd name="T8" fmla="*/ 13 w 16"/>
                <a:gd name="T9" fmla="*/ 2 h 15"/>
              </a:gdLst>
              <a:ahLst/>
              <a:cxnLst>
                <a:cxn ang="0">
                  <a:pos x="T0" y="T1"/>
                </a:cxn>
                <a:cxn ang="0">
                  <a:pos x="T2" y="T3"/>
                </a:cxn>
                <a:cxn ang="0">
                  <a:pos x="T4" y="T5"/>
                </a:cxn>
                <a:cxn ang="0">
                  <a:pos x="T6" y="T7"/>
                </a:cxn>
                <a:cxn ang="0">
                  <a:pos x="T8" y="T9"/>
                </a:cxn>
              </a:cxnLst>
              <a:rect l="0" t="0" r="r" b="b"/>
              <a:pathLst>
                <a:path w="16" h="15">
                  <a:moveTo>
                    <a:pt x="13" y="2"/>
                  </a:moveTo>
                  <a:cubicBezTo>
                    <a:pt x="16" y="5"/>
                    <a:pt x="16" y="10"/>
                    <a:pt x="13" y="13"/>
                  </a:cubicBezTo>
                  <a:cubicBezTo>
                    <a:pt x="10" y="15"/>
                    <a:pt x="6" y="15"/>
                    <a:pt x="3" y="13"/>
                  </a:cubicBezTo>
                  <a:cubicBezTo>
                    <a:pt x="0" y="10"/>
                    <a:pt x="0" y="5"/>
                    <a:pt x="3" y="2"/>
                  </a:cubicBezTo>
                  <a:cubicBezTo>
                    <a:pt x="6" y="0"/>
                    <a:pt x="10" y="0"/>
                    <a:pt x="13" y="2"/>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8541957A-E232-4FC8-B91B-4B7A77C2274C}"/>
                </a:ext>
              </a:extLst>
            </p:cNvPr>
            <p:cNvSpPr>
              <a:spLocks/>
            </p:cNvSpPr>
            <p:nvPr/>
          </p:nvSpPr>
          <p:spPr bwMode="auto">
            <a:xfrm>
              <a:off x="26" y="104"/>
              <a:ext cx="40" cy="39"/>
            </a:xfrm>
            <a:custGeom>
              <a:avLst/>
              <a:gdLst>
                <a:gd name="T0" fmla="*/ 12 w 17"/>
                <a:gd name="T1" fmla="*/ 2 h 16"/>
                <a:gd name="T2" fmla="*/ 15 w 17"/>
                <a:gd name="T3" fmla="*/ 12 h 16"/>
                <a:gd name="T4" fmla="*/ 5 w 17"/>
                <a:gd name="T5" fmla="*/ 14 h 16"/>
                <a:gd name="T6" fmla="*/ 2 w 17"/>
                <a:gd name="T7" fmla="*/ 4 h 16"/>
                <a:gd name="T8" fmla="*/ 12 w 17"/>
                <a:gd name="T9" fmla="*/ 2 h 16"/>
              </a:gdLst>
              <a:ahLst/>
              <a:cxnLst>
                <a:cxn ang="0">
                  <a:pos x="T0" y="T1"/>
                </a:cxn>
                <a:cxn ang="0">
                  <a:pos x="T2" y="T3"/>
                </a:cxn>
                <a:cxn ang="0">
                  <a:pos x="T4" y="T5"/>
                </a:cxn>
                <a:cxn ang="0">
                  <a:pos x="T6" y="T7"/>
                </a:cxn>
                <a:cxn ang="0">
                  <a:pos x="T8" y="T9"/>
                </a:cxn>
              </a:cxnLst>
              <a:rect l="0" t="0" r="r" b="b"/>
              <a:pathLst>
                <a:path w="17" h="16">
                  <a:moveTo>
                    <a:pt x="12" y="2"/>
                  </a:moveTo>
                  <a:cubicBezTo>
                    <a:pt x="15" y="4"/>
                    <a:pt x="17" y="8"/>
                    <a:pt x="15" y="12"/>
                  </a:cubicBezTo>
                  <a:cubicBezTo>
                    <a:pt x="13" y="15"/>
                    <a:pt x="8" y="16"/>
                    <a:pt x="5" y="14"/>
                  </a:cubicBezTo>
                  <a:cubicBezTo>
                    <a:pt x="1" y="12"/>
                    <a:pt x="0" y="8"/>
                    <a:pt x="2" y="4"/>
                  </a:cubicBezTo>
                  <a:cubicBezTo>
                    <a:pt x="4" y="1"/>
                    <a:pt x="9" y="0"/>
                    <a:pt x="12" y="2"/>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DE25236E-306B-4BF5-8A8A-2F06E610447E}"/>
                </a:ext>
              </a:extLst>
            </p:cNvPr>
            <p:cNvSpPr>
              <a:spLocks/>
            </p:cNvSpPr>
            <p:nvPr/>
          </p:nvSpPr>
          <p:spPr bwMode="auto">
            <a:xfrm>
              <a:off x="397" y="321"/>
              <a:ext cx="38" cy="39"/>
            </a:xfrm>
            <a:custGeom>
              <a:avLst/>
              <a:gdLst>
                <a:gd name="T0" fmla="*/ 12 w 16"/>
                <a:gd name="T1" fmla="*/ 2 h 16"/>
                <a:gd name="T2" fmla="*/ 14 w 16"/>
                <a:gd name="T3" fmla="*/ 11 h 16"/>
                <a:gd name="T4" fmla="*/ 5 w 16"/>
                <a:gd name="T5" fmla="*/ 14 h 16"/>
                <a:gd name="T6" fmla="*/ 2 w 16"/>
                <a:gd name="T7" fmla="*/ 4 h 16"/>
                <a:gd name="T8" fmla="*/ 12 w 16"/>
                <a:gd name="T9" fmla="*/ 2 h 16"/>
              </a:gdLst>
              <a:ahLst/>
              <a:cxnLst>
                <a:cxn ang="0">
                  <a:pos x="T0" y="T1"/>
                </a:cxn>
                <a:cxn ang="0">
                  <a:pos x="T2" y="T3"/>
                </a:cxn>
                <a:cxn ang="0">
                  <a:pos x="T4" y="T5"/>
                </a:cxn>
                <a:cxn ang="0">
                  <a:pos x="T6" y="T7"/>
                </a:cxn>
                <a:cxn ang="0">
                  <a:pos x="T8" y="T9"/>
                </a:cxn>
              </a:cxnLst>
              <a:rect l="0" t="0" r="r" b="b"/>
              <a:pathLst>
                <a:path w="16" h="16">
                  <a:moveTo>
                    <a:pt x="12" y="2"/>
                  </a:moveTo>
                  <a:cubicBezTo>
                    <a:pt x="15" y="4"/>
                    <a:pt x="16" y="8"/>
                    <a:pt x="14" y="11"/>
                  </a:cubicBezTo>
                  <a:cubicBezTo>
                    <a:pt x="12" y="15"/>
                    <a:pt x="8" y="16"/>
                    <a:pt x="5" y="14"/>
                  </a:cubicBezTo>
                  <a:cubicBezTo>
                    <a:pt x="1" y="12"/>
                    <a:pt x="0" y="8"/>
                    <a:pt x="2" y="4"/>
                  </a:cubicBezTo>
                  <a:cubicBezTo>
                    <a:pt x="4" y="1"/>
                    <a:pt x="8" y="0"/>
                    <a:pt x="12" y="2"/>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FDD0BB7E-A38D-4D56-B82F-1601D2AB6962}"/>
                </a:ext>
              </a:extLst>
            </p:cNvPr>
            <p:cNvSpPr>
              <a:spLocks/>
            </p:cNvSpPr>
            <p:nvPr/>
          </p:nvSpPr>
          <p:spPr bwMode="auto">
            <a:xfrm>
              <a:off x="4" y="157"/>
              <a:ext cx="39" cy="39"/>
            </a:xfrm>
            <a:custGeom>
              <a:avLst/>
              <a:gdLst>
                <a:gd name="T0" fmla="*/ 10 w 16"/>
                <a:gd name="T1" fmla="*/ 1 h 16"/>
                <a:gd name="T2" fmla="*/ 15 w 16"/>
                <a:gd name="T3" fmla="*/ 9 h 16"/>
                <a:gd name="T4" fmla="*/ 7 w 16"/>
                <a:gd name="T5" fmla="*/ 15 h 16"/>
                <a:gd name="T6" fmla="*/ 1 w 16"/>
                <a:gd name="T7" fmla="*/ 6 h 16"/>
                <a:gd name="T8" fmla="*/ 10 w 16"/>
                <a:gd name="T9" fmla="*/ 1 h 16"/>
              </a:gdLst>
              <a:ahLst/>
              <a:cxnLst>
                <a:cxn ang="0">
                  <a:pos x="T0" y="T1"/>
                </a:cxn>
                <a:cxn ang="0">
                  <a:pos x="T2" y="T3"/>
                </a:cxn>
                <a:cxn ang="0">
                  <a:pos x="T4" y="T5"/>
                </a:cxn>
                <a:cxn ang="0">
                  <a:pos x="T6" y="T7"/>
                </a:cxn>
                <a:cxn ang="0">
                  <a:pos x="T8" y="T9"/>
                </a:cxn>
              </a:cxnLst>
              <a:rect l="0" t="0" r="r" b="b"/>
              <a:pathLst>
                <a:path w="16" h="16">
                  <a:moveTo>
                    <a:pt x="10" y="1"/>
                  </a:moveTo>
                  <a:cubicBezTo>
                    <a:pt x="14" y="2"/>
                    <a:pt x="16" y="6"/>
                    <a:pt x="15" y="9"/>
                  </a:cubicBezTo>
                  <a:cubicBezTo>
                    <a:pt x="14" y="13"/>
                    <a:pt x="10" y="16"/>
                    <a:pt x="7" y="15"/>
                  </a:cubicBezTo>
                  <a:cubicBezTo>
                    <a:pt x="3" y="14"/>
                    <a:pt x="0" y="10"/>
                    <a:pt x="1" y="6"/>
                  </a:cubicBezTo>
                  <a:cubicBezTo>
                    <a:pt x="2" y="2"/>
                    <a:pt x="6" y="0"/>
                    <a:pt x="10" y="1"/>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3BFD9504-0AA3-4C18-B9CA-B1BD33724F0A}"/>
                </a:ext>
              </a:extLst>
            </p:cNvPr>
            <p:cNvSpPr>
              <a:spLocks/>
            </p:cNvSpPr>
            <p:nvPr/>
          </p:nvSpPr>
          <p:spPr bwMode="auto">
            <a:xfrm>
              <a:off x="419" y="268"/>
              <a:ext cx="38" cy="39"/>
            </a:xfrm>
            <a:custGeom>
              <a:avLst/>
              <a:gdLst>
                <a:gd name="T0" fmla="*/ 10 w 16"/>
                <a:gd name="T1" fmla="*/ 1 h 16"/>
                <a:gd name="T2" fmla="*/ 15 w 16"/>
                <a:gd name="T3" fmla="*/ 10 h 16"/>
                <a:gd name="T4" fmla="*/ 6 w 16"/>
                <a:gd name="T5" fmla="*/ 15 h 16"/>
                <a:gd name="T6" fmla="*/ 1 w 16"/>
                <a:gd name="T7" fmla="*/ 6 h 16"/>
                <a:gd name="T8" fmla="*/ 10 w 16"/>
                <a:gd name="T9" fmla="*/ 1 h 16"/>
              </a:gdLst>
              <a:ahLst/>
              <a:cxnLst>
                <a:cxn ang="0">
                  <a:pos x="T0" y="T1"/>
                </a:cxn>
                <a:cxn ang="0">
                  <a:pos x="T2" y="T3"/>
                </a:cxn>
                <a:cxn ang="0">
                  <a:pos x="T4" y="T5"/>
                </a:cxn>
                <a:cxn ang="0">
                  <a:pos x="T6" y="T7"/>
                </a:cxn>
                <a:cxn ang="0">
                  <a:pos x="T8" y="T9"/>
                </a:cxn>
              </a:cxnLst>
              <a:rect l="0" t="0" r="r" b="b"/>
              <a:pathLst>
                <a:path w="16" h="16">
                  <a:moveTo>
                    <a:pt x="10" y="1"/>
                  </a:moveTo>
                  <a:cubicBezTo>
                    <a:pt x="14" y="2"/>
                    <a:pt x="16" y="6"/>
                    <a:pt x="15" y="10"/>
                  </a:cubicBezTo>
                  <a:cubicBezTo>
                    <a:pt x="14" y="14"/>
                    <a:pt x="10" y="16"/>
                    <a:pt x="6" y="15"/>
                  </a:cubicBezTo>
                  <a:cubicBezTo>
                    <a:pt x="2" y="14"/>
                    <a:pt x="0" y="10"/>
                    <a:pt x="1" y="6"/>
                  </a:cubicBezTo>
                  <a:cubicBezTo>
                    <a:pt x="2" y="2"/>
                    <a:pt x="6" y="0"/>
                    <a:pt x="10" y="1"/>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Oval 17">
              <a:extLst>
                <a:ext uri="{FF2B5EF4-FFF2-40B4-BE49-F238E27FC236}">
                  <a16:creationId xmlns:a16="http://schemas.microsoft.com/office/drawing/2014/main" id="{27BEE37B-38D9-42E9-8B51-CA22E030F767}"/>
                </a:ext>
              </a:extLst>
            </p:cNvPr>
            <p:cNvSpPr>
              <a:spLocks noChangeArrowheads="1"/>
            </p:cNvSpPr>
            <p:nvPr/>
          </p:nvSpPr>
          <p:spPr bwMode="auto">
            <a:xfrm>
              <a:off x="0" y="215"/>
              <a:ext cx="35" cy="34"/>
            </a:xfrm>
            <a:prstGeom prst="ellipse">
              <a:avLst/>
            </a:pr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Oval 18">
              <a:extLst>
                <a:ext uri="{FF2B5EF4-FFF2-40B4-BE49-F238E27FC236}">
                  <a16:creationId xmlns:a16="http://schemas.microsoft.com/office/drawing/2014/main" id="{0EDA0B30-7D46-41B7-80D8-C8A9E622302F}"/>
                </a:ext>
              </a:extLst>
            </p:cNvPr>
            <p:cNvSpPr>
              <a:spLocks noChangeArrowheads="1"/>
            </p:cNvSpPr>
            <p:nvPr/>
          </p:nvSpPr>
          <p:spPr bwMode="auto">
            <a:xfrm>
              <a:off x="428" y="215"/>
              <a:ext cx="34" cy="34"/>
            </a:xfrm>
            <a:prstGeom prst="ellipse">
              <a:avLst/>
            </a:pr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a:extLst>
                <a:ext uri="{FF2B5EF4-FFF2-40B4-BE49-F238E27FC236}">
                  <a16:creationId xmlns:a16="http://schemas.microsoft.com/office/drawing/2014/main" id="{37109613-45A2-4D62-B1B2-4796FF8265E2}"/>
                </a:ext>
              </a:extLst>
            </p:cNvPr>
            <p:cNvSpPr>
              <a:spLocks/>
            </p:cNvSpPr>
            <p:nvPr/>
          </p:nvSpPr>
          <p:spPr bwMode="auto">
            <a:xfrm>
              <a:off x="4" y="268"/>
              <a:ext cx="39" cy="39"/>
            </a:xfrm>
            <a:custGeom>
              <a:avLst/>
              <a:gdLst>
                <a:gd name="T0" fmla="*/ 7 w 16"/>
                <a:gd name="T1" fmla="*/ 1 h 16"/>
                <a:gd name="T2" fmla="*/ 15 w 16"/>
                <a:gd name="T3" fmla="*/ 6 h 16"/>
                <a:gd name="T4" fmla="*/ 10 w 16"/>
                <a:gd name="T5" fmla="*/ 15 h 16"/>
                <a:gd name="T6" fmla="*/ 1 w 16"/>
                <a:gd name="T7" fmla="*/ 10 h 16"/>
                <a:gd name="T8" fmla="*/ 7 w 16"/>
                <a:gd name="T9" fmla="*/ 1 h 16"/>
              </a:gdLst>
              <a:ahLst/>
              <a:cxnLst>
                <a:cxn ang="0">
                  <a:pos x="T0" y="T1"/>
                </a:cxn>
                <a:cxn ang="0">
                  <a:pos x="T2" y="T3"/>
                </a:cxn>
                <a:cxn ang="0">
                  <a:pos x="T4" y="T5"/>
                </a:cxn>
                <a:cxn ang="0">
                  <a:pos x="T6" y="T7"/>
                </a:cxn>
                <a:cxn ang="0">
                  <a:pos x="T8" y="T9"/>
                </a:cxn>
              </a:cxnLst>
              <a:rect l="0" t="0" r="r" b="b"/>
              <a:pathLst>
                <a:path w="16" h="16">
                  <a:moveTo>
                    <a:pt x="7" y="1"/>
                  </a:moveTo>
                  <a:cubicBezTo>
                    <a:pt x="10" y="0"/>
                    <a:pt x="14" y="2"/>
                    <a:pt x="15" y="6"/>
                  </a:cubicBezTo>
                  <a:cubicBezTo>
                    <a:pt x="16" y="10"/>
                    <a:pt x="14" y="14"/>
                    <a:pt x="10" y="15"/>
                  </a:cubicBezTo>
                  <a:cubicBezTo>
                    <a:pt x="6" y="16"/>
                    <a:pt x="2" y="14"/>
                    <a:pt x="1" y="10"/>
                  </a:cubicBezTo>
                  <a:cubicBezTo>
                    <a:pt x="0" y="6"/>
                    <a:pt x="3" y="2"/>
                    <a:pt x="7" y="1"/>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0">
              <a:extLst>
                <a:ext uri="{FF2B5EF4-FFF2-40B4-BE49-F238E27FC236}">
                  <a16:creationId xmlns:a16="http://schemas.microsoft.com/office/drawing/2014/main" id="{E9E5E109-C419-45F7-B631-64D3BFAFF918}"/>
                </a:ext>
              </a:extLst>
            </p:cNvPr>
            <p:cNvSpPr>
              <a:spLocks/>
            </p:cNvSpPr>
            <p:nvPr/>
          </p:nvSpPr>
          <p:spPr bwMode="auto">
            <a:xfrm>
              <a:off x="419" y="157"/>
              <a:ext cx="38" cy="39"/>
            </a:xfrm>
            <a:custGeom>
              <a:avLst/>
              <a:gdLst>
                <a:gd name="T0" fmla="*/ 6 w 16"/>
                <a:gd name="T1" fmla="*/ 1 h 16"/>
                <a:gd name="T2" fmla="*/ 15 w 16"/>
                <a:gd name="T3" fmla="*/ 6 h 16"/>
                <a:gd name="T4" fmla="*/ 10 w 16"/>
                <a:gd name="T5" fmla="*/ 15 h 16"/>
                <a:gd name="T6" fmla="*/ 1 w 16"/>
                <a:gd name="T7" fmla="*/ 9 h 16"/>
                <a:gd name="T8" fmla="*/ 6 w 16"/>
                <a:gd name="T9" fmla="*/ 1 h 16"/>
              </a:gdLst>
              <a:ahLst/>
              <a:cxnLst>
                <a:cxn ang="0">
                  <a:pos x="T0" y="T1"/>
                </a:cxn>
                <a:cxn ang="0">
                  <a:pos x="T2" y="T3"/>
                </a:cxn>
                <a:cxn ang="0">
                  <a:pos x="T4" y="T5"/>
                </a:cxn>
                <a:cxn ang="0">
                  <a:pos x="T6" y="T7"/>
                </a:cxn>
                <a:cxn ang="0">
                  <a:pos x="T8" y="T9"/>
                </a:cxn>
              </a:cxnLst>
              <a:rect l="0" t="0" r="r" b="b"/>
              <a:pathLst>
                <a:path w="16" h="16">
                  <a:moveTo>
                    <a:pt x="6" y="1"/>
                  </a:moveTo>
                  <a:cubicBezTo>
                    <a:pt x="10" y="0"/>
                    <a:pt x="14" y="2"/>
                    <a:pt x="15" y="6"/>
                  </a:cubicBezTo>
                  <a:cubicBezTo>
                    <a:pt x="16" y="10"/>
                    <a:pt x="14" y="14"/>
                    <a:pt x="10" y="15"/>
                  </a:cubicBezTo>
                  <a:cubicBezTo>
                    <a:pt x="6" y="16"/>
                    <a:pt x="2" y="13"/>
                    <a:pt x="1" y="9"/>
                  </a:cubicBezTo>
                  <a:cubicBezTo>
                    <a:pt x="0" y="6"/>
                    <a:pt x="2" y="2"/>
                    <a:pt x="6" y="1"/>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1">
              <a:extLst>
                <a:ext uri="{FF2B5EF4-FFF2-40B4-BE49-F238E27FC236}">
                  <a16:creationId xmlns:a16="http://schemas.microsoft.com/office/drawing/2014/main" id="{20FD1030-C1E9-45EF-9668-2EB298FEBC25}"/>
                </a:ext>
              </a:extLst>
            </p:cNvPr>
            <p:cNvSpPr>
              <a:spLocks/>
            </p:cNvSpPr>
            <p:nvPr/>
          </p:nvSpPr>
          <p:spPr bwMode="auto">
            <a:xfrm>
              <a:off x="26" y="321"/>
              <a:ext cx="40" cy="39"/>
            </a:xfrm>
            <a:custGeom>
              <a:avLst/>
              <a:gdLst>
                <a:gd name="T0" fmla="*/ 5 w 17"/>
                <a:gd name="T1" fmla="*/ 2 h 16"/>
                <a:gd name="T2" fmla="*/ 15 w 17"/>
                <a:gd name="T3" fmla="*/ 4 h 16"/>
                <a:gd name="T4" fmla="*/ 12 w 17"/>
                <a:gd name="T5" fmla="*/ 14 h 16"/>
                <a:gd name="T6" fmla="*/ 2 w 17"/>
                <a:gd name="T7" fmla="*/ 11 h 16"/>
                <a:gd name="T8" fmla="*/ 5 w 17"/>
                <a:gd name="T9" fmla="*/ 2 h 16"/>
              </a:gdLst>
              <a:ahLst/>
              <a:cxnLst>
                <a:cxn ang="0">
                  <a:pos x="T0" y="T1"/>
                </a:cxn>
                <a:cxn ang="0">
                  <a:pos x="T2" y="T3"/>
                </a:cxn>
                <a:cxn ang="0">
                  <a:pos x="T4" y="T5"/>
                </a:cxn>
                <a:cxn ang="0">
                  <a:pos x="T6" y="T7"/>
                </a:cxn>
                <a:cxn ang="0">
                  <a:pos x="T8" y="T9"/>
                </a:cxn>
              </a:cxnLst>
              <a:rect l="0" t="0" r="r" b="b"/>
              <a:pathLst>
                <a:path w="17" h="16">
                  <a:moveTo>
                    <a:pt x="5" y="2"/>
                  </a:moveTo>
                  <a:cubicBezTo>
                    <a:pt x="8" y="0"/>
                    <a:pt x="13" y="1"/>
                    <a:pt x="15" y="4"/>
                  </a:cubicBezTo>
                  <a:cubicBezTo>
                    <a:pt x="17" y="8"/>
                    <a:pt x="15" y="12"/>
                    <a:pt x="12" y="14"/>
                  </a:cubicBezTo>
                  <a:cubicBezTo>
                    <a:pt x="9" y="16"/>
                    <a:pt x="4" y="15"/>
                    <a:pt x="2" y="11"/>
                  </a:cubicBezTo>
                  <a:cubicBezTo>
                    <a:pt x="0" y="8"/>
                    <a:pt x="1" y="4"/>
                    <a:pt x="5" y="2"/>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
              <a:extLst>
                <a:ext uri="{FF2B5EF4-FFF2-40B4-BE49-F238E27FC236}">
                  <a16:creationId xmlns:a16="http://schemas.microsoft.com/office/drawing/2014/main" id="{6270757C-D5F3-4F4C-9179-A11A849979B6}"/>
                </a:ext>
              </a:extLst>
            </p:cNvPr>
            <p:cNvSpPr>
              <a:spLocks/>
            </p:cNvSpPr>
            <p:nvPr/>
          </p:nvSpPr>
          <p:spPr bwMode="auto">
            <a:xfrm>
              <a:off x="397" y="104"/>
              <a:ext cx="38" cy="39"/>
            </a:xfrm>
            <a:custGeom>
              <a:avLst/>
              <a:gdLst>
                <a:gd name="T0" fmla="*/ 5 w 16"/>
                <a:gd name="T1" fmla="*/ 2 h 16"/>
                <a:gd name="T2" fmla="*/ 14 w 16"/>
                <a:gd name="T3" fmla="*/ 4 h 16"/>
                <a:gd name="T4" fmla="*/ 12 w 16"/>
                <a:gd name="T5" fmla="*/ 14 h 16"/>
                <a:gd name="T6" fmla="*/ 2 w 16"/>
                <a:gd name="T7" fmla="*/ 12 h 16"/>
                <a:gd name="T8" fmla="*/ 5 w 16"/>
                <a:gd name="T9" fmla="*/ 2 h 16"/>
              </a:gdLst>
              <a:ahLst/>
              <a:cxnLst>
                <a:cxn ang="0">
                  <a:pos x="T0" y="T1"/>
                </a:cxn>
                <a:cxn ang="0">
                  <a:pos x="T2" y="T3"/>
                </a:cxn>
                <a:cxn ang="0">
                  <a:pos x="T4" y="T5"/>
                </a:cxn>
                <a:cxn ang="0">
                  <a:pos x="T6" y="T7"/>
                </a:cxn>
                <a:cxn ang="0">
                  <a:pos x="T8" y="T9"/>
                </a:cxn>
              </a:cxnLst>
              <a:rect l="0" t="0" r="r" b="b"/>
              <a:pathLst>
                <a:path w="16" h="16">
                  <a:moveTo>
                    <a:pt x="5" y="2"/>
                  </a:moveTo>
                  <a:cubicBezTo>
                    <a:pt x="8" y="0"/>
                    <a:pt x="12" y="1"/>
                    <a:pt x="14" y="4"/>
                  </a:cubicBezTo>
                  <a:cubicBezTo>
                    <a:pt x="16" y="8"/>
                    <a:pt x="15" y="12"/>
                    <a:pt x="12" y="14"/>
                  </a:cubicBezTo>
                  <a:cubicBezTo>
                    <a:pt x="8" y="16"/>
                    <a:pt x="4" y="15"/>
                    <a:pt x="2" y="12"/>
                  </a:cubicBezTo>
                  <a:cubicBezTo>
                    <a:pt x="0" y="8"/>
                    <a:pt x="1" y="4"/>
                    <a:pt x="5" y="2"/>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3">
              <a:extLst>
                <a:ext uri="{FF2B5EF4-FFF2-40B4-BE49-F238E27FC236}">
                  <a16:creationId xmlns:a16="http://schemas.microsoft.com/office/drawing/2014/main" id="{9E454F5F-8EAE-4263-B4AA-FC084048C8A1}"/>
                </a:ext>
              </a:extLst>
            </p:cNvPr>
            <p:cNvSpPr>
              <a:spLocks/>
            </p:cNvSpPr>
            <p:nvPr/>
          </p:nvSpPr>
          <p:spPr bwMode="auto">
            <a:xfrm>
              <a:off x="62" y="367"/>
              <a:ext cx="38" cy="36"/>
            </a:xfrm>
            <a:custGeom>
              <a:avLst/>
              <a:gdLst>
                <a:gd name="T0" fmla="*/ 3 w 16"/>
                <a:gd name="T1" fmla="*/ 2 h 15"/>
                <a:gd name="T2" fmla="*/ 13 w 16"/>
                <a:gd name="T3" fmla="*/ 2 h 15"/>
                <a:gd name="T4" fmla="*/ 13 w 16"/>
                <a:gd name="T5" fmla="*/ 13 h 15"/>
                <a:gd name="T6" fmla="*/ 3 w 16"/>
                <a:gd name="T7" fmla="*/ 13 h 15"/>
                <a:gd name="T8" fmla="*/ 3 w 16"/>
                <a:gd name="T9" fmla="*/ 2 h 15"/>
              </a:gdLst>
              <a:ahLst/>
              <a:cxnLst>
                <a:cxn ang="0">
                  <a:pos x="T0" y="T1"/>
                </a:cxn>
                <a:cxn ang="0">
                  <a:pos x="T2" y="T3"/>
                </a:cxn>
                <a:cxn ang="0">
                  <a:pos x="T4" y="T5"/>
                </a:cxn>
                <a:cxn ang="0">
                  <a:pos x="T6" y="T7"/>
                </a:cxn>
                <a:cxn ang="0">
                  <a:pos x="T8" y="T9"/>
                </a:cxn>
              </a:cxnLst>
              <a:rect l="0" t="0" r="r" b="b"/>
              <a:pathLst>
                <a:path w="16" h="15">
                  <a:moveTo>
                    <a:pt x="3" y="2"/>
                  </a:moveTo>
                  <a:cubicBezTo>
                    <a:pt x="5" y="0"/>
                    <a:pt x="10" y="0"/>
                    <a:pt x="13" y="2"/>
                  </a:cubicBezTo>
                  <a:cubicBezTo>
                    <a:pt x="16" y="5"/>
                    <a:pt x="16" y="10"/>
                    <a:pt x="13" y="13"/>
                  </a:cubicBezTo>
                  <a:cubicBezTo>
                    <a:pt x="10" y="15"/>
                    <a:pt x="5" y="15"/>
                    <a:pt x="3" y="13"/>
                  </a:cubicBezTo>
                  <a:cubicBezTo>
                    <a:pt x="0" y="10"/>
                    <a:pt x="0" y="5"/>
                    <a:pt x="3" y="2"/>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4">
              <a:extLst>
                <a:ext uri="{FF2B5EF4-FFF2-40B4-BE49-F238E27FC236}">
                  <a16:creationId xmlns:a16="http://schemas.microsoft.com/office/drawing/2014/main" id="{46941620-F6E9-4D70-85EB-802A068D6AF4}"/>
                </a:ext>
              </a:extLst>
            </p:cNvPr>
            <p:cNvSpPr>
              <a:spLocks/>
            </p:cNvSpPr>
            <p:nvPr/>
          </p:nvSpPr>
          <p:spPr bwMode="auto">
            <a:xfrm>
              <a:off x="364" y="59"/>
              <a:ext cx="38" cy="38"/>
            </a:xfrm>
            <a:custGeom>
              <a:avLst/>
              <a:gdLst>
                <a:gd name="T0" fmla="*/ 3 w 16"/>
                <a:gd name="T1" fmla="*/ 3 h 16"/>
                <a:gd name="T2" fmla="*/ 13 w 16"/>
                <a:gd name="T3" fmla="*/ 3 h 16"/>
                <a:gd name="T4" fmla="*/ 13 w 16"/>
                <a:gd name="T5" fmla="*/ 13 h 16"/>
                <a:gd name="T6" fmla="*/ 3 w 16"/>
                <a:gd name="T7" fmla="*/ 13 h 16"/>
                <a:gd name="T8" fmla="*/ 3 w 16"/>
                <a:gd name="T9" fmla="*/ 3 h 16"/>
              </a:gdLst>
              <a:ahLst/>
              <a:cxnLst>
                <a:cxn ang="0">
                  <a:pos x="T0" y="T1"/>
                </a:cxn>
                <a:cxn ang="0">
                  <a:pos x="T2" y="T3"/>
                </a:cxn>
                <a:cxn ang="0">
                  <a:pos x="T4" y="T5"/>
                </a:cxn>
                <a:cxn ang="0">
                  <a:pos x="T6" y="T7"/>
                </a:cxn>
                <a:cxn ang="0">
                  <a:pos x="T8" y="T9"/>
                </a:cxn>
              </a:cxnLst>
              <a:rect l="0" t="0" r="r" b="b"/>
              <a:pathLst>
                <a:path w="16" h="16">
                  <a:moveTo>
                    <a:pt x="3" y="3"/>
                  </a:moveTo>
                  <a:cubicBezTo>
                    <a:pt x="6" y="0"/>
                    <a:pt x="10" y="0"/>
                    <a:pt x="13" y="3"/>
                  </a:cubicBezTo>
                  <a:cubicBezTo>
                    <a:pt x="16" y="6"/>
                    <a:pt x="16" y="11"/>
                    <a:pt x="13" y="13"/>
                  </a:cubicBezTo>
                  <a:cubicBezTo>
                    <a:pt x="10" y="16"/>
                    <a:pt x="6" y="16"/>
                    <a:pt x="3" y="13"/>
                  </a:cubicBezTo>
                  <a:cubicBezTo>
                    <a:pt x="0" y="11"/>
                    <a:pt x="0" y="6"/>
                    <a:pt x="3" y="3"/>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5">
              <a:extLst>
                <a:ext uri="{FF2B5EF4-FFF2-40B4-BE49-F238E27FC236}">
                  <a16:creationId xmlns:a16="http://schemas.microsoft.com/office/drawing/2014/main" id="{FBB49F97-DE86-44C6-B71A-D7DBBC33AA84}"/>
                </a:ext>
              </a:extLst>
            </p:cNvPr>
            <p:cNvSpPr>
              <a:spLocks/>
            </p:cNvSpPr>
            <p:nvPr/>
          </p:nvSpPr>
          <p:spPr bwMode="auto">
            <a:xfrm>
              <a:off x="104" y="398"/>
              <a:ext cx="41" cy="41"/>
            </a:xfrm>
            <a:custGeom>
              <a:avLst/>
              <a:gdLst>
                <a:gd name="T0" fmla="*/ 2 w 17"/>
                <a:gd name="T1" fmla="*/ 5 h 17"/>
                <a:gd name="T2" fmla="*/ 12 w 17"/>
                <a:gd name="T3" fmla="*/ 2 h 17"/>
                <a:gd name="T4" fmla="*/ 15 w 17"/>
                <a:gd name="T5" fmla="*/ 12 h 17"/>
                <a:gd name="T6" fmla="*/ 5 w 17"/>
                <a:gd name="T7" fmla="*/ 15 h 17"/>
                <a:gd name="T8" fmla="*/ 2 w 17"/>
                <a:gd name="T9" fmla="*/ 5 h 17"/>
              </a:gdLst>
              <a:ahLst/>
              <a:cxnLst>
                <a:cxn ang="0">
                  <a:pos x="T0" y="T1"/>
                </a:cxn>
                <a:cxn ang="0">
                  <a:pos x="T2" y="T3"/>
                </a:cxn>
                <a:cxn ang="0">
                  <a:pos x="T4" y="T5"/>
                </a:cxn>
                <a:cxn ang="0">
                  <a:pos x="T6" y="T7"/>
                </a:cxn>
                <a:cxn ang="0">
                  <a:pos x="T8" y="T9"/>
                </a:cxn>
              </a:cxnLst>
              <a:rect l="0" t="0" r="r" b="b"/>
              <a:pathLst>
                <a:path w="17" h="17">
                  <a:moveTo>
                    <a:pt x="2" y="5"/>
                  </a:moveTo>
                  <a:cubicBezTo>
                    <a:pt x="4" y="2"/>
                    <a:pt x="8" y="0"/>
                    <a:pt x="12" y="2"/>
                  </a:cubicBezTo>
                  <a:cubicBezTo>
                    <a:pt x="15" y="4"/>
                    <a:pt x="17" y="9"/>
                    <a:pt x="15" y="12"/>
                  </a:cubicBezTo>
                  <a:cubicBezTo>
                    <a:pt x="13" y="16"/>
                    <a:pt x="8" y="17"/>
                    <a:pt x="5" y="15"/>
                  </a:cubicBezTo>
                  <a:cubicBezTo>
                    <a:pt x="1" y="13"/>
                    <a:pt x="0" y="9"/>
                    <a:pt x="2" y="5"/>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6">
              <a:extLst>
                <a:ext uri="{FF2B5EF4-FFF2-40B4-BE49-F238E27FC236}">
                  <a16:creationId xmlns:a16="http://schemas.microsoft.com/office/drawing/2014/main" id="{FE25F202-AEA8-4692-8F30-C05BFC13FDF7}"/>
                </a:ext>
              </a:extLst>
            </p:cNvPr>
            <p:cNvSpPr>
              <a:spLocks/>
            </p:cNvSpPr>
            <p:nvPr/>
          </p:nvSpPr>
          <p:spPr bwMode="auto">
            <a:xfrm>
              <a:off x="319" y="25"/>
              <a:ext cx="40" cy="39"/>
            </a:xfrm>
            <a:custGeom>
              <a:avLst/>
              <a:gdLst>
                <a:gd name="T0" fmla="*/ 2 w 17"/>
                <a:gd name="T1" fmla="*/ 4 h 16"/>
                <a:gd name="T2" fmla="*/ 12 w 17"/>
                <a:gd name="T3" fmla="*/ 2 h 16"/>
                <a:gd name="T4" fmla="*/ 15 w 17"/>
                <a:gd name="T5" fmla="*/ 12 h 16"/>
                <a:gd name="T6" fmla="*/ 5 w 17"/>
                <a:gd name="T7" fmla="*/ 14 h 16"/>
                <a:gd name="T8" fmla="*/ 2 w 17"/>
                <a:gd name="T9" fmla="*/ 4 h 16"/>
              </a:gdLst>
              <a:ahLst/>
              <a:cxnLst>
                <a:cxn ang="0">
                  <a:pos x="T0" y="T1"/>
                </a:cxn>
                <a:cxn ang="0">
                  <a:pos x="T2" y="T3"/>
                </a:cxn>
                <a:cxn ang="0">
                  <a:pos x="T4" y="T5"/>
                </a:cxn>
                <a:cxn ang="0">
                  <a:pos x="T6" y="T7"/>
                </a:cxn>
                <a:cxn ang="0">
                  <a:pos x="T8" y="T9"/>
                </a:cxn>
              </a:cxnLst>
              <a:rect l="0" t="0" r="r" b="b"/>
              <a:pathLst>
                <a:path w="17" h="16">
                  <a:moveTo>
                    <a:pt x="2" y="4"/>
                  </a:moveTo>
                  <a:cubicBezTo>
                    <a:pt x="4" y="1"/>
                    <a:pt x="8" y="0"/>
                    <a:pt x="12" y="2"/>
                  </a:cubicBezTo>
                  <a:cubicBezTo>
                    <a:pt x="15" y="4"/>
                    <a:pt x="17" y="8"/>
                    <a:pt x="15" y="12"/>
                  </a:cubicBezTo>
                  <a:cubicBezTo>
                    <a:pt x="13" y="15"/>
                    <a:pt x="8" y="16"/>
                    <a:pt x="5" y="14"/>
                  </a:cubicBezTo>
                  <a:cubicBezTo>
                    <a:pt x="1" y="12"/>
                    <a:pt x="0" y="8"/>
                    <a:pt x="2" y="4"/>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7">
              <a:extLst>
                <a:ext uri="{FF2B5EF4-FFF2-40B4-BE49-F238E27FC236}">
                  <a16:creationId xmlns:a16="http://schemas.microsoft.com/office/drawing/2014/main" id="{57C80734-F0AA-4050-83B8-FB9FBCBFF84D}"/>
                </a:ext>
              </a:extLst>
            </p:cNvPr>
            <p:cNvSpPr>
              <a:spLocks/>
            </p:cNvSpPr>
            <p:nvPr/>
          </p:nvSpPr>
          <p:spPr bwMode="auto">
            <a:xfrm>
              <a:off x="157" y="422"/>
              <a:ext cx="38" cy="39"/>
            </a:xfrm>
            <a:custGeom>
              <a:avLst/>
              <a:gdLst>
                <a:gd name="T0" fmla="*/ 1 w 16"/>
                <a:gd name="T1" fmla="*/ 6 h 16"/>
                <a:gd name="T2" fmla="*/ 10 w 16"/>
                <a:gd name="T3" fmla="*/ 1 h 16"/>
                <a:gd name="T4" fmla="*/ 15 w 16"/>
                <a:gd name="T5" fmla="*/ 10 h 16"/>
                <a:gd name="T6" fmla="*/ 6 w 16"/>
                <a:gd name="T7" fmla="*/ 15 h 16"/>
                <a:gd name="T8" fmla="*/ 1 w 16"/>
                <a:gd name="T9" fmla="*/ 6 h 16"/>
              </a:gdLst>
              <a:ahLst/>
              <a:cxnLst>
                <a:cxn ang="0">
                  <a:pos x="T0" y="T1"/>
                </a:cxn>
                <a:cxn ang="0">
                  <a:pos x="T2" y="T3"/>
                </a:cxn>
                <a:cxn ang="0">
                  <a:pos x="T4" y="T5"/>
                </a:cxn>
                <a:cxn ang="0">
                  <a:pos x="T6" y="T7"/>
                </a:cxn>
                <a:cxn ang="0">
                  <a:pos x="T8" y="T9"/>
                </a:cxn>
              </a:cxnLst>
              <a:rect l="0" t="0" r="r" b="b"/>
              <a:pathLst>
                <a:path w="16" h="16">
                  <a:moveTo>
                    <a:pt x="1" y="6"/>
                  </a:moveTo>
                  <a:cubicBezTo>
                    <a:pt x="2" y="2"/>
                    <a:pt x="6" y="0"/>
                    <a:pt x="10" y="1"/>
                  </a:cubicBezTo>
                  <a:cubicBezTo>
                    <a:pt x="14" y="2"/>
                    <a:pt x="16" y="6"/>
                    <a:pt x="15" y="10"/>
                  </a:cubicBezTo>
                  <a:cubicBezTo>
                    <a:pt x="14" y="13"/>
                    <a:pt x="10" y="16"/>
                    <a:pt x="6" y="15"/>
                  </a:cubicBezTo>
                  <a:cubicBezTo>
                    <a:pt x="2" y="14"/>
                    <a:pt x="0" y="10"/>
                    <a:pt x="1" y="6"/>
                  </a:cubicBezTo>
                  <a:close/>
                </a:path>
              </a:pathLst>
            </a:custGeom>
            <a:solidFill>
              <a:srgbClr val="FCC1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8">
              <a:extLst>
                <a:ext uri="{FF2B5EF4-FFF2-40B4-BE49-F238E27FC236}">
                  <a16:creationId xmlns:a16="http://schemas.microsoft.com/office/drawing/2014/main" id="{7395AF2D-B2E7-4F4C-A72D-ADCD0B3E56DE}"/>
                </a:ext>
              </a:extLst>
            </p:cNvPr>
            <p:cNvSpPr>
              <a:spLocks/>
            </p:cNvSpPr>
            <p:nvPr/>
          </p:nvSpPr>
          <p:spPr bwMode="auto">
            <a:xfrm>
              <a:off x="269" y="3"/>
              <a:ext cx="38" cy="39"/>
            </a:xfrm>
            <a:custGeom>
              <a:avLst/>
              <a:gdLst>
                <a:gd name="T0" fmla="*/ 1 w 16"/>
                <a:gd name="T1" fmla="*/ 6 h 16"/>
                <a:gd name="T2" fmla="*/ 9 w 16"/>
                <a:gd name="T3" fmla="*/ 1 h 16"/>
                <a:gd name="T4" fmla="*/ 15 w 16"/>
                <a:gd name="T5" fmla="*/ 10 h 16"/>
                <a:gd name="T6" fmla="*/ 6 w 16"/>
                <a:gd name="T7" fmla="*/ 15 h 16"/>
                <a:gd name="T8" fmla="*/ 1 w 16"/>
                <a:gd name="T9" fmla="*/ 6 h 16"/>
              </a:gdLst>
              <a:ahLst/>
              <a:cxnLst>
                <a:cxn ang="0">
                  <a:pos x="T0" y="T1"/>
                </a:cxn>
                <a:cxn ang="0">
                  <a:pos x="T2" y="T3"/>
                </a:cxn>
                <a:cxn ang="0">
                  <a:pos x="T4" y="T5"/>
                </a:cxn>
                <a:cxn ang="0">
                  <a:pos x="T6" y="T7"/>
                </a:cxn>
                <a:cxn ang="0">
                  <a:pos x="T8" y="T9"/>
                </a:cxn>
              </a:cxnLst>
              <a:rect l="0" t="0" r="r" b="b"/>
              <a:pathLst>
                <a:path w="16" h="16">
                  <a:moveTo>
                    <a:pt x="1" y="6"/>
                  </a:moveTo>
                  <a:cubicBezTo>
                    <a:pt x="2" y="2"/>
                    <a:pt x="6" y="0"/>
                    <a:pt x="9" y="1"/>
                  </a:cubicBezTo>
                  <a:cubicBezTo>
                    <a:pt x="13" y="2"/>
                    <a:pt x="16" y="6"/>
                    <a:pt x="15" y="10"/>
                  </a:cubicBezTo>
                  <a:cubicBezTo>
                    <a:pt x="14" y="14"/>
                    <a:pt x="10" y="16"/>
                    <a:pt x="6" y="15"/>
                  </a:cubicBezTo>
                  <a:cubicBezTo>
                    <a:pt x="2" y="14"/>
                    <a:pt x="0" y="10"/>
                    <a:pt x="1" y="6"/>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Oval 29">
              <a:extLst>
                <a:ext uri="{FF2B5EF4-FFF2-40B4-BE49-F238E27FC236}">
                  <a16:creationId xmlns:a16="http://schemas.microsoft.com/office/drawing/2014/main" id="{61C688BC-536D-4CF7-BD51-BAC28705A5CD}"/>
                </a:ext>
              </a:extLst>
            </p:cNvPr>
            <p:cNvSpPr>
              <a:spLocks noChangeArrowheads="1"/>
            </p:cNvSpPr>
            <p:nvPr/>
          </p:nvSpPr>
          <p:spPr bwMode="auto">
            <a:xfrm>
              <a:off x="807" y="-1"/>
              <a:ext cx="36" cy="33"/>
            </a:xfrm>
            <a:prstGeom prst="ellipse">
              <a:avLst/>
            </a:pr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Oval 30">
              <a:extLst>
                <a:ext uri="{FF2B5EF4-FFF2-40B4-BE49-F238E27FC236}">
                  <a16:creationId xmlns:a16="http://schemas.microsoft.com/office/drawing/2014/main" id="{0BB74506-2BC5-4FCA-9103-6C0DD4DED50E}"/>
                </a:ext>
              </a:extLst>
            </p:cNvPr>
            <p:cNvSpPr>
              <a:spLocks noChangeArrowheads="1"/>
            </p:cNvSpPr>
            <p:nvPr/>
          </p:nvSpPr>
          <p:spPr bwMode="auto">
            <a:xfrm>
              <a:off x="807" y="432"/>
              <a:ext cx="36" cy="33"/>
            </a:xfrm>
            <a:prstGeom prst="ellipse">
              <a:avLst/>
            </a:pr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1">
              <a:extLst>
                <a:ext uri="{FF2B5EF4-FFF2-40B4-BE49-F238E27FC236}">
                  <a16:creationId xmlns:a16="http://schemas.microsoft.com/office/drawing/2014/main" id="{FC73F574-F770-4469-8F6A-0D6D7728604C}"/>
                </a:ext>
              </a:extLst>
            </p:cNvPr>
            <p:cNvSpPr>
              <a:spLocks/>
            </p:cNvSpPr>
            <p:nvPr/>
          </p:nvSpPr>
          <p:spPr bwMode="auto">
            <a:xfrm>
              <a:off x="750" y="3"/>
              <a:ext cx="38" cy="39"/>
            </a:xfrm>
            <a:custGeom>
              <a:avLst/>
              <a:gdLst>
                <a:gd name="T0" fmla="*/ 15 w 16"/>
                <a:gd name="T1" fmla="*/ 6 h 16"/>
                <a:gd name="T2" fmla="*/ 10 w 16"/>
                <a:gd name="T3" fmla="*/ 15 h 16"/>
                <a:gd name="T4" fmla="*/ 1 w 16"/>
                <a:gd name="T5" fmla="*/ 10 h 16"/>
                <a:gd name="T6" fmla="*/ 6 w 16"/>
                <a:gd name="T7" fmla="*/ 1 h 16"/>
                <a:gd name="T8" fmla="*/ 15 w 16"/>
                <a:gd name="T9" fmla="*/ 6 h 16"/>
              </a:gdLst>
              <a:ahLst/>
              <a:cxnLst>
                <a:cxn ang="0">
                  <a:pos x="T0" y="T1"/>
                </a:cxn>
                <a:cxn ang="0">
                  <a:pos x="T2" y="T3"/>
                </a:cxn>
                <a:cxn ang="0">
                  <a:pos x="T4" y="T5"/>
                </a:cxn>
                <a:cxn ang="0">
                  <a:pos x="T6" y="T7"/>
                </a:cxn>
                <a:cxn ang="0">
                  <a:pos x="T8" y="T9"/>
                </a:cxn>
              </a:cxnLst>
              <a:rect l="0" t="0" r="r" b="b"/>
              <a:pathLst>
                <a:path w="16" h="16">
                  <a:moveTo>
                    <a:pt x="15" y="6"/>
                  </a:moveTo>
                  <a:cubicBezTo>
                    <a:pt x="16" y="10"/>
                    <a:pt x="14" y="14"/>
                    <a:pt x="10" y="15"/>
                  </a:cubicBezTo>
                  <a:cubicBezTo>
                    <a:pt x="6" y="16"/>
                    <a:pt x="2" y="14"/>
                    <a:pt x="1" y="10"/>
                  </a:cubicBezTo>
                  <a:cubicBezTo>
                    <a:pt x="0" y="6"/>
                    <a:pt x="3" y="2"/>
                    <a:pt x="6" y="1"/>
                  </a:cubicBezTo>
                  <a:cubicBezTo>
                    <a:pt x="10" y="0"/>
                    <a:pt x="14" y="2"/>
                    <a:pt x="15" y="6"/>
                  </a:cubicBezTo>
                  <a:close/>
                </a:path>
              </a:pathLst>
            </a:cu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2">
              <a:extLst>
                <a:ext uri="{FF2B5EF4-FFF2-40B4-BE49-F238E27FC236}">
                  <a16:creationId xmlns:a16="http://schemas.microsoft.com/office/drawing/2014/main" id="{162DE685-8828-4A0E-96DB-374AF4B0528B}"/>
                </a:ext>
              </a:extLst>
            </p:cNvPr>
            <p:cNvSpPr>
              <a:spLocks/>
            </p:cNvSpPr>
            <p:nvPr/>
          </p:nvSpPr>
          <p:spPr bwMode="auto">
            <a:xfrm>
              <a:off x="862" y="422"/>
              <a:ext cx="38" cy="39"/>
            </a:xfrm>
            <a:custGeom>
              <a:avLst/>
              <a:gdLst>
                <a:gd name="T0" fmla="*/ 15 w 16"/>
                <a:gd name="T1" fmla="*/ 6 h 16"/>
                <a:gd name="T2" fmla="*/ 10 w 16"/>
                <a:gd name="T3" fmla="*/ 15 h 16"/>
                <a:gd name="T4" fmla="*/ 1 w 16"/>
                <a:gd name="T5" fmla="*/ 10 h 16"/>
                <a:gd name="T6" fmla="*/ 6 w 16"/>
                <a:gd name="T7" fmla="*/ 1 h 16"/>
                <a:gd name="T8" fmla="*/ 15 w 16"/>
                <a:gd name="T9" fmla="*/ 6 h 16"/>
              </a:gdLst>
              <a:ahLst/>
              <a:cxnLst>
                <a:cxn ang="0">
                  <a:pos x="T0" y="T1"/>
                </a:cxn>
                <a:cxn ang="0">
                  <a:pos x="T2" y="T3"/>
                </a:cxn>
                <a:cxn ang="0">
                  <a:pos x="T4" y="T5"/>
                </a:cxn>
                <a:cxn ang="0">
                  <a:pos x="T6" y="T7"/>
                </a:cxn>
                <a:cxn ang="0">
                  <a:pos x="T8" y="T9"/>
                </a:cxn>
              </a:cxnLst>
              <a:rect l="0" t="0" r="r" b="b"/>
              <a:pathLst>
                <a:path w="16" h="16">
                  <a:moveTo>
                    <a:pt x="15" y="6"/>
                  </a:moveTo>
                  <a:cubicBezTo>
                    <a:pt x="16" y="10"/>
                    <a:pt x="14" y="14"/>
                    <a:pt x="10" y="15"/>
                  </a:cubicBezTo>
                  <a:cubicBezTo>
                    <a:pt x="6" y="16"/>
                    <a:pt x="2" y="13"/>
                    <a:pt x="1" y="10"/>
                  </a:cubicBezTo>
                  <a:cubicBezTo>
                    <a:pt x="0" y="6"/>
                    <a:pt x="2" y="2"/>
                    <a:pt x="6" y="1"/>
                  </a:cubicBezTo>
                  <a:cubicBezTo>
                    <a:pt x="10" y="0"/>
                    <a:pt x="14" y="2"/>
                    <a:pt x="15" y="6"/>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3">
              <a:extLst>
                <a:ext uri="{FF2B5EF4-FFF2-40B4-BE49-F238E27FC236}">
                  <a16:creationId xmlns:a16="http://schemas.microsoft.com/office/drawing/2014/main" id="{1672DC5D-8450-4CB7-B17B-F17910DFA4AC}"/>
                </a:ext>
              </a:extLst>
            </p:cNvPr>
            <p:cNvSpPr>
              <a:spLocks/>
            </p:cNvSpPr>
            <p:nvPr/>
          </p:nvSpPr>
          <p:spPr bwMode="auto">
            <a:xfrm>
              <a:off x="697" y="25"/>
              <a:ext cx="41" cy="39"/>
            </a:xfrm>
            <a:custGeom>
              <a:avLst/>
              <a:gdLst>
                <a:gd name="T0" fmla="*/ 15 w 17"/>
                <a:gd name="T1" fmla="*/ 4 h 16"/>
                <a:gd name="T2" fmla="*/ 12 w 17"/>
                <a:gd name="T3" fmla="*/ 14 h 16"/>
                <a:gd name="T4" fmla="*/ 2 w 17"/>
                <a:gd name="T5" fmla="*/ 12 h 16"/>
                <a:gd name="T6" fmla="*/ 5 w 17"/>
                <a:gd name="T7" fmla="*/ 2 h 16"/>
                <a:gd name="T8" fmla="*/ 15 w 17"/>
                <a:gd name="T9" fmla="*/ 4 h 16"/>
              </a:gdLst>
              <a:ahLst/>
              <a:cxnLst>
                <a:cxn ang="0">
                  <a:pos x="T0" y="T1"/>
                </a:cxn>
                <a:cxn ang="0">
                  <a:pos x="T2" y="T3"/>
                </a:cxn>
                <a:cxn ang="0">
                  <a:pos x="T4" y="T5"/>
                </a:cxn>
                <a:cxn ang="0">
                  <a:pos x="T6" y="T7"/>
                </a:cxn>
                <a:cxn ang="0">
                  <a:pos x="T8" y="T9"/>
                </a:cxn>
              </a:cxnLst>
              <a:rect l="0" t="0" r="r" b="b"/>
              <a:pathLst>
                <a:path w="17" h="16">
                  <a:moveTo>
                    <a:pt x="15" y="4"/>
                  </a:moveTo>
                  <a:cubicBezTo>
                    <a:pt x="17" y="8"/>
                    <a:pt x="16" y="12"/>
                    <a:pt x="12" y="14"/>
                  </a:cubicBezTo>
                  <a:cubicBezTo>
                    <a:pt x="9" y="16"/>
                    <a:pt x="4" y="15"/>
                    <a:pt x="2" y="12"/>
                  </a:cubicBezTo>
                  <a:cubicBezTo>
                    <a:pt x="0" y="8"/>
                    <a:pt x="1" y="4"/>
                    <a:pt x="5" y="2"/>
                  </a:cubicBezTo>
                  <a:cubicBezTo>
                    <a:pt x="8" y="0"/>
                    <a:pt x="13" y="1"/>
                    <a:pt x="15" y="4"/>
                  </a:cubicBezTo>
                  <a:close/>
                </a:path>
              </a:pathLst>
            </a:cu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4">
              <a:extLst>
                <a:ext uri="{FF2B5EF4-FFF2-40B4-BE49-F238E27FC236}">
                  <a16:creationId xmlns:a16="http://schemas.microsoft.com/office/drawing/2014/main" id="{2779073C-10E2-402D-A9BA-DCC911F8753B}"/>
                </a:ext>
              </a:extLst>
            </p:cNvPr>
            <p:cNvSpPr>
              <a:spLocks/>
            </p:cNvSpPr>
            <p:nvPr/>
          </p:nvSpPr>
          <p:spPr bwMode="auto">
            <a:xfrm>
              <a:off x="912" y="398"/>
              <a:ext cx="40" cy="41"/>
            </a:xfrm>
            <a:custGeom>
              <a:avLst/>
              <a:gdLst>
                <a:gd name="T0" fmla="*/ 15 w 17"/>
                <a:gd name="T1" fmla="*/ 5 h 17"/>
                <a:gd name="T2" fmla="*/ 12 w 17"/>
                <a:gd name="T3" fmla="*/ 15 h 17"/>
                <a:gd name="T4" fmla="*/ 2 w 17"/>
                <a:gd name="T5" fmla="*/ 12 h 17"/>
                <a:gd name="T6" fmla="*/ 5 w 17"/>
                <a:gd name="T7" fmla="*/ 2 h 17"/>
                <a:gd name="T8" fmla="*/ 15 w 17"/>
                <a:gd name="T9" fmla="*/ 5 h 17"/>
              </a:gdLst>
              <a:ahLst/>
              <a:cxnLst>
                <a:cxn ang="0">
                  <a:pos x="T0" y="T1"/>
                </a:cxn>
                <a:cxn ang="0">
                  <a:pos x="T2" y="T3"/>
                </a:cxn>
                <a:cxn ang="0">
                  <a:pos x="T4" y="T5"/>
                </a:cxn>
                <a:cxn ang="0">
                  <a:pos x="T6" y="T7"/>
                </a:cxn>
                <a:cxn ang="0">
                  <a:pos x="T8" y="T9"/>
                </a:cxn>
              </a:cxnLst>
              <a:rect l="0" t="0" r="r" b="b"/>
              <a:pathLst>
                <a:path w="17" h="17">
                  <a:moveTo>
                    <a:pt x="15" y="5"/>
                  </a:moveTo>
                  <a:cubicBezTo>
                    <a:pt x="17" y="9"/>
                    <a:pt x="16" y="13"/>
                    <a:pt x="12" y="15"/>
                  </a:cubicBezTo>
                  <a:cubicBezTo>
                    <a:pt x="9" y="17"/>
                    <a:pt x="4" y="16"/>
                    <a:pt x="2" y="12"/>
                  </a:cubicBezTo>
                  <a:cubicBezTo>
                    <a:pt x="0" y="9"/>
                    <a:pt x="1" y="4"/>
                    <a:pt x="5" y="2"/>
                  </a:cubicBezTo>
                  <a:cubicBezTo>
                    <a:pt x="8" y="0"/>
                    <a:pt x="13" y="2"/>
                    <a:pt x="15" y="5"/>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5">
              <a:extLst>
                <a:ext uri="{FF2B5EF4-FFF2-40B4-BE49-F238E27FC236}">
                  <a16:creationId xmlns:a16="http://schemas.microsoft.com/office/drawing/2014/main" id="{498ADB93-1112-4DD0-9B50-29645CB0A188}"/>
                </a:ext>
              </a:extLst>
            </p:cNvPr>
            <p:cNvSpPr>
              <a:spLocks/>
            </p:cNvSpPr>
            <p:nvPr/>
          </p:nvSpPr>
          <p:spPr bwMode="auto">
            <a:xfrm>
              <a:off x="654" y="59"/>
              <a:ext cx="39" cy="38"/>
            </a:xfrm>
            <a:custGeom>
              <a:avLst/>
              <a:gdLst>
                <a:gd name="T0" fmla="*/ 13 w 16"/>
                <a:gd name="T1" fmla="*/ 3 h 16"/>
                <a:gd name="T2" fmla="*/ 13 w 16"/>
                <a:gd name="T3" fmla="*/ 13 h 16"/>
                <a:gd name="T4" fmla="*/ 3 w 16"/>
                <a:gd name="T5" fmla="*/ 13 h 16"/>
                <a:gd name="T6" fmla="*/ 3 w 16"/>
                <a:gd name="T7" fmla="*/ 3 h 16"/>
                <a:gd name="T8" fmla="*/ 13 w 16"/>
                <a:gd name="T9" fmla="*/ 3 h 16"/>
              </a:gdLst>
              <a:ahLst/>
              <a:cxnLst>
                <a:cxn ang="0">
                  <a:pos x="T0" y="T1"/>
                </a:cxn>
                <a:cxn ang="0">
                  <a:pos x="T2" y="T3"/>
                </a:cxn>
                <a:cxn ang="0">
                  <a:pos x="T4" y="T5"/>
                </a:cxn>
                <a:cxn ang="0">
                  <a:pos x="T6" y="T7"/>
                </a:cxn>
                <a:cxn ang="0">
                  <a:pos x="T8" y="T9"/>
                </a:cxn>
              </a:cxnLst>
              <a:rect l="0" t="0" r="r" b="b"/>
              <a:pathLst>
                <a:path w="16" h="16">
                  <a:moveTo>
                    <a:pt x="13" y="3"/>
                  </a:moveTo>
                  <a:cubicBezTo>
                    <a:pt x="16" y="6"/>
                    <a:pt x="16" y="11"/>
                    <a:pt x="13" y="13"/>
                  </a:cubicBezTo>
                  <a:cubicBezTo>
                    <a:pt x="10" y="16"/>
                    <a:pt x="6" y="16"/>
                    <a:pt x="3" y="13"/>
                  </a:cubicBezTo>
                  <a:cubicBezTo>
                    <a:pt x="0" y="11"/>
                    <a:pt x="0" y="6"/>
                    <a:pt x="3" y="3"/>
                  </a:cubicBezTo>
                  <a:cubicBezTo>
                    <a:pt x="6" y="0"/>
                    <a:pt x="10" y="0"/>
                    <a:pt x="13" y="3"/>
                  </a:cubicBezTo>
                  <a:close/>
                </a:path>
              </a:pathLst>
            </a:cu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6">
              <a:extLst>
                <a:ext uri="{FF2B5EF4-FFF2-40B4-BE49-F238E27FC236}">
                  <a16:creationId xmlns:a16="http://schemas.microsoft.com/office/drawing/2014/main" id="{BD7948AA-7BB6-4ADA-92EA-7A1DA2497C53}"/>
                </a:ext>
              </a:extLst>
            </p:cNvPr>
            <p:cNvSpPr>
              <a:spLocks/>
            </p:cNvSpPr>
            <p:nvPr/>
          </p:nvSpPr>
          <p:spPr bwMode="auto">
            <a:xfrm>
              <a:off x="957" y="367"/>
              <a:ext cx="38" cy="36"/>
            </a:xfrm>
            <a:custGeom>
              <a:avLst/>
              <a:gdLst>
                <a:gd name="T0" fmla="*/ 13 w 16"/>
                <a:gd name="T1" fmla="*/ 2 h 15"/>
                <a:gd name="T2" fmla="*/ 13 w 16"/>
                <a:gd name="T3" fmla="*/ 13 h 15"/>
                <a:gd name="T4" fmla="*/ 3 w 16"/>
                <a:gd name="T5" fmla="*/ 13 h 15"/>
                <a:gd name="T6" fmla="*/ 3 w 16"/>
                <a:gd name="T7" fmla="*/ 2 h 15"/>
                <a:gd name="T8" fmla="*/ 13 w 16"/>
                <a:gd name="T9" fmla="*/ 2 h 15"/>
              </a:gdLst>
              <a:ahLst/>
              <a:cxnLst>
                <a:cxn ang="0">
                  <a:pos x="T0" y="T1"/>
                </a:cxn>
                <a:cxn ang="0">
                  <a:pos x="T2" y="T3"/>
                </a:cxn>
                <a:cxn ang="0">
                  <a:pos x="T4" y="T5"/>
                </a:cxn>
                <a:cxn ang="0">
                  <a:pos x="T6" y="T7"/>
                </a:cxn>
                <a:cxn ang="0">
                  <a:pos x="T8" y="T9"/>
                </a:cxn>
              </a:cxnLst>
              <a:rect l="0" t="0" r="r" b="b"/>
              <a:pathLst>
                <a:path w="16" h="15">
                  <a:moveTo>
                    <a:pt x="13" y="2"/>
                  </a:moveTo>
                  <a:cubicBezTo>
                    <a:pt x="16" y="5"/>
                    <a:pt x="16" y="10"/>
                    <a:pt x="13" y="13"/>
                  </a:cubicBezTo>
                  <a:cubicBezTo>
                    <a:pt x="10" y="15"/>
                    <a:pt x="6" y="15"/>
                    <a:pt x="3" y="13"/>
                  </a:cubicBezTo>
                  <a:cubicBezTo>
                    <a:pt x="0" y="10"/>
                    <a:pt x="0" y="5"/>
                    <a:pt x="3" y="2"/>
                  </a:cubicBezTo>
                  <a:cubicBezTo>
                    <a:pt x="6" y="0"/>
                    <a:pt x="10" y="0"/>
                    <a:pt x="13" y="2"/>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7">
              <a:extLst>
                <a:ext uri="{FF2B5EF4-FFF2-40B4-BE49-F238E27FC236}">
                  <a16:creationId xmlns:a16="http://schemas.microsoft.com/office/drawing/2014/main" id="{2153515D-B188-4066-8590-504DC635EC16}"/>
                </a:ext>
              </a:extLst>
            </p:cNvPr>
            <p:cNvSpPr>
              <a:spLocks/>
            </p:cNvSpPr>
            <p:nvPr/>
          </p:nvSpPr>
          <p:spPr bwMode="auto">
            <a:xfrm>
              <a:off x="619" y="104"/>
              <a:ext cx="40" cy="39"/>
            </a:xfrm>
            <a:custGeom>
              <a:avLst/>
              <a:gdLst>
                <a:gd name="T0" fmla="*/ 12 w 17"/>
                <a:gd name="T1" fmla="*/ 2 h 16"/>
                <a:gd name="T2" fmla="*/ 15 w 17"/>
                <a:gd name="T3" fmla="*/ 12 h 16"/>
                <a:gd name="T4" fmla="*/ 5 w 17"/>
                <a:gd name="T5" fmla="*/ 14 h 16"/>
                <a:gd name="T6" fmla="*/ 2 w 17"/>
                <a:gd name="T7" fmla="*/ 4 h 16"/>
                <a:gd name="T8" fmla="*/ 12 w 17"/>
                <a:gd name="T9" fmla="*/ 2 h 16"/>
              </a:gdLst>
              <a:ahLst/>
              <a:cxnLst>
                <a:cxn ang="0">
                  <a:pos x="T0" y="T1"/>
                </a:cxn>
                <a:cxn ang="0">
                  <a:pos x="T2" y="T3"/>
                </a:cxn>
                <a:cxn ang="0">
                  <a:pos x="T4" y="T5"/>
                </a:cxn>
                <a:cxn ang="0">
                  <a:pos x="T6" y="T7"/>
                </a:cxn>
                <a:cxn ang="0">
                  <a:pos x="T8" y="T9"/>
                </a:cxn>
              </a:cxnLst>
              <a:rect l="0" t="0" r="r" b="b"/>
              <a:pathLst>
                <a:path w="17" h="16">
                  <a:moveTo>
                    <a:pt x="12" y="2"/>
                  </a:moveTo>
                  <a:cubicBezTo>
                    <a:pt x="16" y="4"/>
                    <a:pt x="17" y="8"/>
                    <a:pt x="15" y="12"/>
                  </a:cubicBezTo>
                  <a:cubicBezTo>
                    <a:pt x="13" y="15"/>
                    <a:pt x="8" y="16"/>
                    <a:pt x="5" y="14"/>
                  </a:cubicBezTo>
                  <a:cubicBezTo>
                    <a:pt x="2" y="12"/>
                    <a:pt x="0" y="8"/>
                    <a:pt x="2" y="4"/>
                  </a:cubicBezTo>
                  <a:cubicBezTo>
                    <a:pt x="4" y="1"/>
                    <a:pt x="9" y="0"/>
                    <a:pt x="12" y="2"/>
                  </a:cubicBezTo>
                  <a:close/>
                </a:path>
              </a:pathLst>
            </a:cu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8">
              <a:extLst>
                <a:ext uri="{FF2B5EF4-FFF2-40B4-BE49-F238E27FC236}">
                  <a16:creationId xmlns:a16="http://schemas.microsoft.com/office/drawing/2014/main" id="{BFFFE4BD-604A-43A5-A251-0B674C057DE1}"/>
                </a:ext>
              </a:extLst>
            </p:cNvPr>
            <p:cNvSpPr>
              <a:spLocks/>
            </p:cNvSpPr>
            <p:nvPr/>
          </p:nvSpPr>
          <p:spPr bwMode="auto">
            <a:xfrm>
              <a:off x="990" y="321"/>
              <a:ext cx="41" cy="39"/>
            </a:xfrm>
            <a:custGeom>
              <a:avLst/>
              <a:gdLst>
                <a:gd name="T0" fmla="*/ 12 w 17"/>
                <a:gd name="T1" fmla="*/ 2 h 16"/>
                <a:gd name="T2" fmla="*/ 15 w 17"/>
                <a:gd name="T3" fmla="*/ 11 h 16"/>
                <a:gd name="T4" fmla="*/ 5 w 17"/>
                <a:gd name="T5" fmla="*/ 14 h 16"/>
                <a:gd name="T6" fmla="*/ 2 w 17"/>
                <a:gd name="T7" fmla="*/ 4 h 16"/>
                <a:gd name="T8" fmla="*/ 12 w 17"/>
                <a:gd name="T9" fmla="*/ 2 h 16"/>
              </a:gdLst>
              <a:ahLst/>
              <a:cxnLst>
                <a:cxn ang="0">
                  <a:pos x="T0" y="T1"/>
                </a:cxn>
                <a:cxn ang="0">
                  <a:pos x="T2" y="T3"/>
                </a:cxn>
                <a:cxn ang="0">
                  <a:pos x="T4" y="T5"/>
                </a:cxn>
                <a:cxn ang="0">
                  <a:pos x="T6" y="T7"/>
                </a:cxn>
                <a:cxn ang="0">
                  <a:pos x="T8" y="T9"/>
                </a:cxn>
              </a:cxnLst>
              <a:rect l="0" t="0" r="r" b="b"/>
              <a:pathLst>
                <a:path w="17" h="16">
                  <a:moveTo>
                    <a:pt x="12" y="2"/>
                  </a:moveTo>
                  <a:cubicBezTo>
                    <a:pt x="15" y="4"/>
                    <a:pt x="17" y="8"/>
                    <a:pt x="15" y="11"/>
                  </a:cubicBezTo>
                  <a:cubicBezTo>
                    <a:pt x="13" y="15"/>
                    <a:pt x="8" y="16"/>
                    <a:pt x="5" y="14"/>
                  </a:cubicBezTo>
                  <a:cubicBezTo>
                    <a:pt x="1" y="12"/>
                    <a:pt x="0" y="8"/>
                    <a:pt x="2" y="4"/>
                  </a:cubicBezTo>
                  <a:cubicBezTo>
                    <a:pt x="4" y="1"/>
                    <a:pt x="9" y="0"/>
                    <a:pt x="12" y="2"/>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9">
              <a:extLst>
                <a:ext uri="{FF2B5EF4-FFF2-40B4-BE49-F238E27FC236}">
                  <a16:creationId xmlns:a16="http://schemas.microsoft.com/office/drawing/2014/main" id="{43B792ED-B051-477C-85A8-FE922C5146D0}"/>
                </a:ext>
              </a:extLst>
            </p:cNvPr>
            <p:cNvSpPr>
              <a:spLocks/>
            </p:cNvSpPr>
            <p:nvPr/>
          </p:nvSpPr>
          <p:spPr bwMode="auto">
            <a:xfrm>
              <a:off x="604" y="150"/>
              <a:ext cx="39" cy="39"/>
            </a:xfrm>
            <a:custGeom>
              <a:avLst/>
              <a:gdLst>
                <a:gd name="T0" fmla="*/ 10 w 16"/>
                <a:gd name="T1" fmla="*/ 1 h 16"/>
                <a:gd name="T2" fmla="*/ 15 w 16"/>
                <a:gd name="T3" fmla="*/ 10 h 16"/>
                <a:gd name="T4" fmla="*/ 6 w 16"/>
                <a:gd name="T5" fmla="*/ 15 h 16"/>
                <a:gd name="T6" fmla="*/ 1 w 16"/>
                <a:gd name="T7" fmla="*/ 7 h 16"/>
                <a:gd name="T8" fmla="*/ 10 w 16"/>
                <a:gd name="T9" fmla="*/ 1 h 16"/>
              </a:gdLst>
              <a:ahLst/>
              <a:cxnLst>
                <a:cxn ang="0">
                  <a:pos x="T0" y="T1"/>
                </a:cxn>
                <a:cxn ang="0">
                  <a:pos x="T2" y="T3"/>
                </a:cxn>
                <a:cxn ang="0">
                  <a:pos x="T4" y="T5"/>
                </a:cxn>
                <a:cxn ang="0">
                  <a:pos x="T6" y="T7"/>
                </a:cxn>
                <a:cxn ang="0">
                  <a:pos x="T8" y="T9"/>
                </a:cxn>
              </a:cxnLst>
              <a:rect l="0" t="0" r="r" b="b"/>
              <a:pathLst>
                <a:path w="16" h="16">
                  <a:moveTo>
                    <a:pt x="10" y="1"/>
                  </a:moveTo>
                  <a:cubicBezTo>
                    <a:pt x="14" y="2"/>
                    <a:pt x="16" y="6"/>
                    <a:pt x="15" y="10"/>
                  </a:cubicBezTo>
                  <a:cubicBezTo>
                    <a:pt x="14" y="14"/>
                    <a:pt x="10" y="16"/>
                    <a:pt x="6" y="15"/>
                  </a:cubicBezTo>
                  <a:cubicBezTo>
                    <a:pt x="2" y="14"/>
                    <a:pt x="0" y="10"/>
                    <a:pt x="1" y="7"/>
                  </a:cubicBezTo>
                  <a:cubicBezTo>
                    <a:pt x="2" y="3"/>
                    <a:pt x="6" y="0"/>
                    <a:pt x="10" y="1"/>
                  </a:cubicBezTo>
                  <a:close/>
                </a:path>
              </a:pathLst>
            </a:cu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0">
              <a:extLst>
                <a:ext uri="{FF2B5EF4-FFF2-40B4-BE49-F238E27FC236}">
                  <a16:creationId xmlns:a16="http://schemas.microsoft.com/office/drawing/2014/main" id="{733AEA8B-9B81-4D72-8393-B234D0E37E6D}"/>
                </a:ext>
              </a:extLst>
            </p:cNvPr>
            <p:cNvSpPr>
              <a:spLocks/>
            </p:cNvSpPr>
            <p:nvPr/>
          </p:nvSpPr>
          <p:spPr bwMode="auto">
            <a:xfrm>
              <a:off x="1019" y="263"/>
              <a:ext cx="38" cy="39"/>
            </a:xfrm>
            <a:custGeom>
              <a:avLst/>
              <a:gdLst>
                <a:gd name="T0" fmla="*/ 9 w 16"/>
                <a:gd name="T1" fmla="*/ 1 h 16"/>
                <a:gd name="T2" fmla="*/ 15 w 16"/>
                <a:gd name="T3" fmla="*/ 10 h 16"/>
                <a:gd name="T4" fmla="*/ 6 w 16"/>
                <a:gd name="T5" fmla="*/ 15 h 16"/>
                <a:gd name="T6" fmla="*/ 1 w 16"/>
                <a:gd name="T7" fmla="*/ 6 h 16"/>
                <a:gd name="T8" fmla="*/ 9 w 16"/>
                <a:gd name="T9" fmla="*/ 1 h 16"/>
              </a:gdLst>
              <a:ahLst/>
              <a:cxnLst>
                <a:cxn ang="0">
                  <a:pos x="T0" y="T1"/>
                </a:cxn>
                <a:cxn ang="0">
                  <a:pos x="T2" y="T3"/>
                </a:cxn>
                <a:cxn ang="0">
                  <a:pos x="T4" y="T5"/>
                </a:cxn>
                <a:cxn ang="0">
                  <a:pos x="T6" y="T7"/>
                </a:cxn>
                <a:cxn ang="0">
                  <a:pos x="T8" y="T9"/>
                </a:cxn>
              </a:cxnLst>
              <a:rect l="0" t="0" r="r" b="b"/>
              <a:pathLst>
                <a:path w="16" h="16">
                  <a:moveTo>
                    <a:pt x="9" y="1"/>
                  </a:moveTo>
                  <a:cubicBezTo>
                    <a:pt x="13" y="2"/>
                    <a:pt x="16" y="6"/>
                    <a:pt x="15" y="10"/>
                  </a:cubicBezTo>
                  <a:cubicBezTo>
                    <a:pt x="14" y="14"/>
                    <a:pt x="10" y="16"/>
                    <a:pt x="6" y="15"/>
                  </a:cubicBezTo>
                  <a:cubicBezTo>
                    <a:pt x="2" y="14"/>
                    <a:pt x="0" y="10"/>
                    <a:pt x="1" y="6"/>
                  </a:cubicBezTo>
                  <a:cubicBezTo>
                    <a:pt x="2" y="2"/>
                    <a:pt x="6" y="0"/>
                    <a:pt x="9" y="1"/>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Oval 41">
              <a:extLst>
                <a:ext uri="{FF2B5EF4-FFF2-40B4-BE49-F238E27FC236}">
                  <a16:creationId xmlns:a16="http://schemas.microsoft.com/office/drawing/2014/main" id="{C2460921-B226-4A84-AD38-04464F4FA95F}"/>
                </a:ext>
              </a:extLst>
            </p:cNvPr>
            <p:cNvSpPr>
              <a:spLocks noChangeArrowheads="1"/>
            </p:cNvSpPr>
            <p:nvPr/>
          </p:nvSpPr>
          <p:spPr bwMode="auto">
            <a:xfrm>
              <a:off x="593" y="215"/>
              <a:ext cx="35" cy="34"/>
            </a:xfrm>
            <a:prstGeom prst="ellipse">
              <a:avLst/>
            </a:pr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Oval 42">
              <a:extLst>
                <a:ext uri="{FF2B5EF4-FFF2-40B4-BE49-F238E27FC236}">
                  <a16:creationId xmlns:a16="http://schemas.microsoft.com/office/drawing/2014/main" id="{68490EE3-C662-4E6A-8872-4029A5723E76}"/>
                </a:ext>
              </a:extLst>
            </p:cNvPr>
            <p:cNvSpPr>
              <a:spLocks noChangeArrowheads="1"/>
            </p:cNvSpPr>
            <p:nvPr/>
          </p:nvSpPr>
          <p:spPr bwMode="auto">
            <a:xfrm>
              <a:off x="1021" y="215"/>
              <a:ext cx="36" cy="34"/>
            </a:xfrm>
            <a:prstGeom prst="ellipse">
              <a:avLst/>
            </a:pr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3">
              <a:extLst>
                <a:ext uri="{FF2B5EF4-FFF2-40B4-BE49-F238E27FC236}">
                  <a16:creationId xmlns:a16="http://schemas.microsoft.com/office/drawing/2014/main" id="{6CAF6B8C-DF7A-4D93-B4B9-3DF2B20A89DC}"/>
                </a:ext>
              </a:extLst>
            </p:cNvPr>
            <p:cNvSpPr>
              <a:spLocks/>
            </p:cNvSpPr>
            <p:nvPr/>
          </p:nvSpPr>
          <p:spPr bwMode="auto">
            <a:xfrm>
              <a:off x="600" y="268"/>
              <a:ext cx="38" cy="39"/>
            </a:xfrm>
            <a:custGeom>
              <a:avLst/>
              <a:gdLst>
                <a:gd name="T0" fmla="*/ 6 w 16"/>
                <a:gd name="T1" fmla="*/ 1 h 16"/>
                <a:gd name="T2" fmla="*/ 15 w 16"/>
                <a:gd name="T3" fmla="*/ 6 h 16"/>
                <a:gd name="T4" fmla="*/ 10 w 16"/>
                <a:gd name="T5" fmla="*/ 15 h 16"/>
                <a:gd name="T6" fmla="*/ 1 w 16"/>
                <a:gd name="T7" fmla="*/ 10 h 16"/>
                <a:gd name="T8" fmla="*/ 6 w 16"/>
                <a:gd name="T9" fmla="*/ 1 h 16"/>
              </a:gdLst>
              <a:ahLst/>
              <a:cxnLst>
                <a:cxn ang="0">
                  <a:pos x="T0" y="T1"/>
                </a:cxn>
                <a:cxn ang="0">
                  <a:pos x="T2" y="T3"/>
                </a:cxn>
                <a:cxn ang="0">
                  <a:pos x="T4" y="T5"/>
                </a:cxn>
                <a:cxn ang="0">
                  <a:pos x="T6" y="T7"/>
                </a:cxn>
                <a:cxn ang="0">
                  <a:pos x="T8" y="T9"/>
                </a:cxn>
              </a:cxnLst>
              <a:rect l="0" t="0" r="r" b="b"/>
              <a:pathLst>
                <a:path w="16" h="16">
                  <a:moveTo>
                    <a:pt x="6" y="1"/>
                  </a:moveTo>
                  <a:cubicBezTo>
                    <a:pt x="10" y="0"/>
                    <a:pt x="14" y="2"/>
                    <a:pt x="15" y="6"/>
                  </a:cubicBezTo>
                  <a:cubicBezTo>
                    <a:pt x="16" y="10"/>
                    <a:pt x="13" y="14"/>
                    <a:pt x="10" y="15"/>
                  </a:cubicBezTo>
                  <a:cubicBezTo>
                    <a:pt x="6" y="16"/>
                    <a:pt x="2" y="14"/>
                    <a:pt x="1" y="10"/>
                  </a:cubicBezTo>
                  <a:cubicBezTo>
                    <a:pt x="0" y="6"/>
                    <a:pt x="2" y="2"/>
                    <a:pt x="6" y="1"/>
                  </a:cubicBezTo>
                  <a:close/>
                </a:path>
              </a:pathLst>
            </a:cu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4">
              <a:extLst>
                <a:ext uri="{FF2B5EF4-FFF2-40B4-BE49-F238E27FC236}">
                  <a16:creationId xmlns:a16="http://schemas.microsoft.com/office/drawing/2014/main" id="{14AA84BD-DFB1-4B8B-AA38-3E7AFE8493CD}"/>
                </a:ext>
              </a:extLst>
            </p:cNvPr>
            <p:cNvSpPr>
              <a:spLocks/>
            </p:cNvSpPr>
            <p:nvPr/>
          </p:nvSpPr>
          <p:spPr bwMode="auto">
            <a:xfrm>
              <a:off x="1012" y="157"/>
              <a:ext cx="38" cy="39"/>
            </a:xfrm>
            <a:custGeom>
              <a:avLst/>
              <a:gdLst>
                <a:gd name="T0" fmla="*/ 7 w 16"/>
                <a:gd name="T1" fmla="*/ 1 h 16"/>
                <a:gd name="T2" fmla="*/ 15 w 16"/>
                <a:gd name="T3" fmla="*/ 6 h 16"/>
                <a:gd name="T4" fmla="*/ 10 w 16"/>
                <a:gd name="T5" fmla="*/ 15 h 16"/>
                <a:gd name="T6" fmla="*/ 1 w 16"/>
                <a:gd name="T7" fmla="*/ 9 h 16"/>
                <a:gd name="T8" fmla="*/ 7 w 16"/>
                <a:gd name="T9" fmla="*/ 1 h 16"/>
              </a:gdLst>
              <a:ahLst/>
              <a:cxnLst>
                <a:cxn ang="0">
                  <a:pos x="T0" y="T1"/>
                </a:cxn>
                <a:cxn ang="0">
                  <a:pos x="T2" y="T3"/>
                </a:cxn>
                <a:cxn ang="0">
                  <a:pos x="T4" y="T5"/>
                </a:cxn>
                <a:cxn ang="0">
                  <a:pos x="T6" y="T7"/>
                </a:cxn>
                <a:cxn ang="0">
                  <a:pos x="T8" y="T9"/>
                </a:cxn>
              </a:cxnLst>
              <a:rect l="0" t="0" r="r" b="b"/>
              <a:pathLst>
                <a:path w="16" h="16">
                  <a:moveTo>
                    <a:pt x="7" y="1"/>
                  </a:moveTo>
                  <a:cubicBezTo>
                    <a:pt x="10" y="0"/>
                    <a:pt x="14" y="2"/>
                    <a:pt x="15" y="6"/>
                  </a:cubicBezTo>
                  <a:cubicBezTo>
                    <a:pt x="16" y="10"/>
                    <a:pt x="14" y="14"/>
                    <a:pt x="10" y="15"/>
                  </a:cubicBezTo>
                  <a:cubicBezTo>
                    <a:pt x="6" y="16"/>
                    <a:pt x="2" y="13"/>
                    <a:pt x="1" y="9"/>
                  </a:cubicBezTo>
                  <a:cubicBezTo>
                    <a:pt x="0" y="6"/>
                    <a:pt x="3" y="2"/>
                    <a:pt x="7" y="1"/>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5">
              <a:extLst>
                <a:ext uri="{FF2B5EF4-FFF2-40B4-BE49-F238E27FC236}">
                  <a16:creationId xmlns:a16="http://schemas.microsoft.com/office/drawing/2014/main" id="{BA477670-2ABB-4420-AE81-E1D5DA72F7CE}"/>
                </a:ext>
              </a:extLst>
            </p:cNvPr>
            <p:cNvSpPr>
              <a:spLocks/>
            </p:cNvSpPr>
            <p:nvPr/>
          </p:nvSpPr>
          <p:spPr bwMode="auto">
            <a:xfrm>
              <a:off x="619" y="321"/>
              <a:ext cx="40" cy="39"/>
            </a:xfrm>
            <a:custGeom>
              <a:avLst/>
              <a:gdLst>
                <a:gd name="T0" fmla="*/ 5 w 17"/>
                <a:gd name="T1" fmla="*/ 2 h 16"/>
                <a:gd name="T2" fmla="*/ 15 w 17"/>
                <a:gd name="T3" fmla="*/ 4 h 16"/>
                <a:gd name="T4" fmla="*/ 12 w 17"/>
                <a:gd name="T5" fmla="*/ 14 h 16"/>
                <a:gd name="T6" fmla="*/ 2 w 17"/>
                <a:gd name="T7" fmla="*/ 11 h 16"/>
                <a:gd name="T8" fmla="*/ 5 w 17"/>
                <a:gd name="T9" fmla="*/ 2 h 16"/>
              </a:gdLst>
              <a:ahLst/>
              <a:cxnLst>
                <a:cxn ang="0">
                  <a:pos x="T0" y="T1"/>
                </a:cxn>
                <a:cxn ang="0">
                  <a:pos x="T2" y="T3"/>
                </a:cxn>
                <a:cxn ang="0">
                  <a:pos x="T4" y="T5"/>
                </a:cxn>
                <a:cxn ang="0">
                  <a:pos x="T6" y="T7"/>
                </a:cxn>
                <a:cxn ang="0">
                  <a:pos x="T8" y="T9"/>
                </a:cxn>
              </a:cxnLst>
              <a:rect l="0" t="0" r="r" b="b"/>
              <a:pathLst>
                <a:path w="17" h="16">
                  <a:moveTo>
                    <a:pt x="5" y="2"/>
                  </a:moveTo>
                  <a:cubicBezTo>
                    <a:pt x="8" y="0"/>
                    <a:pt x="13" y="1"/>
                    <a:pt x="15" y="4"/>
                  </a:cubicBezTo>
                  <a:cubicBezTo>
                    <a:pt x="17" y="8"/>
                    <a:pt x="16" y="12"/>
                    <a:pt x="12" y="14"/>
                  </a:cubicBezTo>
                  <a:cubicBezTo>
                    <a:pt x="9" y="16"/>
                    <a:pt x="4" y="15"/>
                    <a:pt x="2" y="11"/>
                  </a:cubicBezTo>
                  <a:cubicBezTo>
                    <a:pt x="0" y="8"/>
                    <a:pt x="2" y="4"/>
                    <a:pt x="5" y="2"/>
                  </a:cubicBezTo>
                  <a:close/>
                </a:path>
              </a:pathLst>
            </a:cu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6">
              <a:extLst>
                <a:ext uri="{FF2B5EF4-FFF2-40B4-BE49-F238E27FC236}">
                  <a16:creationId xmlns:a16="http://schemas.microsoft.com/office/drawing/2014/main" id="{A54E3259-082C-4132-991D-F311E91AA860}"/>
                </a:ext>
              </a:extLst>
            </p:cNvPr>
            <p:cNvSpPr>
              <a:spLocks/>
            </p:cNvSpPr>
            <p:nvPr/>
          </p:nvSpPr>
          <p:spPr bwMode="auto">
            <a:xfrm>
              <a:off x="990" y="104"/>
              <a:ext cx="41" cy="39"/>
            </a:xfrm>
            <a:custGeom>
              <a:avLst/>
              <a:gdLst>
                <a:gd name="T0" fmla="*/ 5 w 17"/>
                <a:gd name="T1" fmla="*/ 2 h 16"/>
                <a:gd name="T2" fmla="*/ 15 w 17"/>
                <a:gd name="T3" fmla="*/ 4 h 16"/>
                <a:gd name="T4" fmla="*/ 12 w 17"/>
                <a:gd name="T5" fmla="*/ 14 h 16"/>
                <a:gd name="T6" fmla="*/ 2 w 17"/>
                <a:gd name="T7" fmla="*/ 12 h 16"/>
                <a:gd name="T8" fmla="*/ 5 w 17"/>
                <a:gd name="T9" fmla="*/ 2 h 16"/>
              </a:gdLst>
              <a:ahLst/>
              <a:cxnLst>
                <a:cxn ang="0">
                  <a:pos x="T0" y="T1"/>
                </a:cxn>
                <a:cxn ang="0">
                  <a:pos x="T2" y="T3"/>
                </a:cxn>
                <a:cxn ang="0">
                  <a:pos x="T4" y="T5"/>
                </a:cxn>
                <a:cxn ang="0">
                  <a:pos x="T6" y="T7"/>
                </a:cxn>
                <a:cxn ang="0">
                  <a:pos x="T8" y="T9"/>
                </a:cxn>
              </a:cxnLst>
              <a:rect l="0" t="0" r="r" b="b"/>
              <a:pathLst>
                <a:path w="17" h="16">
                  <a:moveTo>
                    <a:pt x="5" y="2"/>
                  </a:moveTo>
                  <a:cubicBezTo>
                    <a:pt x="8" y="0"/>
                    <a:pt x="13" y="1"/>
                    <a:pt x="15" y="4"/>
                  </a:cubicBezTo>
                  <a:cubicBezTo>
                    <a:pt x="17" y="8"/>
                    <a:pt x="15" y="12"/>
                    <a:pt x="12" y="14"/>
                  </a:cubicBezTo>
                  <a:cubicBezTo>
                    <a:pt x="9" y="16"/>
                    <a:pt x="4" y="15"/>
                    <a:pt x="2" y="12"/>
                  </a:cubicBezTo>
                  <a:cubicBezTo>
                    <a:pt x="0" y="8"/>
                    <a:pt x="1" y="4"/>
                    <a:pt x="5" y="2"/>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7">
              <a:extLst>
                <a:ext uri="{FF2B5EF4-FFF2-40B4-BE49-F238E27FC236}">
                  <a16:creationId xmlns:a16="http://schemas.microsoft.com/office/drawing/2014/main" id="{584E8842-B48F-4FAE-9A38-56CED18204A4}"/>
                </a:ext>
              </a:extLst>
            </p:cNvPr>
            <p:cNvSpPr>
              <a:spLocks/>
            </p:cNvSpPr>
            <p:nvPr/>
          </p:nvSpPr>
          <p:spPr bwMode="auto">
            <a:xfrm>
              <a:off x="654" y="367"/>
              <a:ext cx="39" cy="36"/>
            </a:xfrm>
            <a:custGeom>
              <a:avLst/>
              <a:gdLst>
                <a:gd name="T0" fmla="*/ 3 w 16"/>
                <a:gd name="T1" fmla="*/ 2 h 15"/>
                <a:gd name="T2" fmla="*/ 13 w 16"/>
                <a:gd name="T3" fmla="*/ 2 h 15"/>
                <a:gd name="T4" fmla="*/ 13 w 16"/>
                <a:gd name="T5" fmla="*/ 13 h 15"/>
                <a:gd name="T6" fmla="*/ 3 w 16"/>
                <a:gd name="T7" fmla="*/ 13 h 15"/>
                <a:gd name="T8" fmla="*/ 3 w 16"/>
                <a:gd name="T9" fmla="*/ 2 h 15"/>
              </a:gdLst>
              <a:ahLst/>
              <a:cxnLst>
                <a:cxn ang="0">
                  <a:pos x="T0" y="T1"/>
                </a:cxn>
                <a:cxn ang="0">
                  <a:pos x="T2" y="T3"/>
                </a:cxn>
                <a:cxn ang="0">
                  <a:pos x="T4" y="T5"/>
                </a:cxn>
                <a:cxn ang="0">
                  <a:pos x="T6" y="T7"/>
                </a:cxn>
                <a:cxn ang="0">
                  <a:pos x="T8" y="T9"/>
                </a:cxn>
              </a:cxnLst>
              <a:rect l="0" t="0" r="r" b="b"/>
              <a:pathLst>
                <a:path w="16" h="15">
                  <a:moveTo>
                    <a:pt x="3" y="2"/>
                  </a:moveTo>
                  <a:cubicBezTo>
                    <a:pt x="6" y="0"/>
                    <a:pt x="10" y="0"/>
                    <a:pt x="13" y="2"/>
                  </a:cubicBezTo>
                  <a:cubicBezTo>
                    <a:pt x="16" y="5"/>
                    <a:pt x="16" y="10"/>
                    <a:pt x="13" y="13"/>
                  </a:cubicBezTo>
                  <a:cubicBezTo>
                    <a:pt x="10" y="15"/>
                    <a:pt x="6" y="15"/>
                    <a:pt x="3" y="13"/>
                  </a:cubicBezTo>
                  <a:cubicBezTo>
                    <a:pt x="0" y="10"/>
                    <a:pt x="0" y="5"/>
                    <a:pt x="3" y="2"/>
                  </a:cubicBezTo>
                  <a:close/>
                </a:path>
              </a:pathLst>
            </a:cu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8">
              <a:extLst>
                <a:ext uri="{FF2B5EF4-FFF2-40B4-BE49-F238E27FC236}">
                  <a16:creationId xmlns:a16="http://schemas.microsoft.com/office/drawing/2014/main" id="{3D787ABE-70E8-4CC7-8779-05162A8C4E47}"/>
                </a:ext>
              </a:extLst>
            </p:cNvPr>
            <p:cNvSpPr>
              <a:spLocks/>
            </p:cNvSpPr>
            <p:nvPr/>
          </p:nvSpPr>
          <p:spPr bwMode="auto">
            <a:xfrm>
              <a:off x="957" y="59"/>
              <a:ext cx="38" cy="38"/>
            </a:xfrm>
            <a:custGeom>
              <a:avLst/>
              <a:gdLst>
                <a:gd name="T0" fmla="*/ 3 w 16"/>
                <a:gd name="T1" fmla="*/ 3 h 16"/>
                <a:gd name="T2" fmla="*/ 13 w 16"/>
                <a:gd name="T3" fmla="*/ 3 h 16"/>
                <a:gd name="T4" fmla="*/ 13 w 16"/>
                <a:gd name="T5" fmla="*/ 13 h 16"/>
                <a:gd name="T6" fmla="*/ 3 w 16"/>
                <a:gd name="T7" fmla="*/ 13 h 16"/>
                <a:gd name="T8" fmla="*/ 3 w 16"/>
                <a:gd name="T9" fmla="*/ 3 h 16"/>
              </a:gdLst>
              <a:ahLst/>
              <a:cxnLst>
                <a:cxn ang="0">
                  <a:pos x="T0" y="T1"/>
                </a:cxn>
                <a:cxn ang="0">
                  <a:pos x="T2" y="T3"/>
                </a:cxn>
                <a:cxn ang="0">
                  <a:pos x="T4" y="T5"/>
                </a:cxn>
                <a:cxn ang="0">
                  <a:pos x="T6" y="T7"/>
                </a:cxn>
                <a:cxn ang="0">
                  <a:pos x="T8" y="T9"/>
                </a:cxn>
              </a:cxnLst>
              <a:rect l="0" t="0" r="r" b="b"/>
              <a:pathLst>
                <a:path w="16" h="16">
                  <a:moveTo>
                    <a:pt x="3" y="3"/>
                  </a:moveTo>
                  <a:cubicBezTo>
                    <a:pt x="6" y="0"/>
                    <a:pt x="10" y="0"/>
                    <a:pt x="13" y="3"/>
                  </a:cubicBezTo>
                  <a:cubicBezTo>
                    <a:pt x="16" y="6"/>
                    <a:pt x="16" y="11"/>
                    <a:pt x="13" y="13"/>
                  </a:cubicBezTo>
                  <a:cubicBezTo>
                    <a:pt x="10" y="16"/>
                    <a:pt x="6" y="16"/>
                    <a:pt x="3" y="13"/>
                  </a:cubicBezTo>
                  <a:cubicBezTo>
                    <a:pt x="0" y="11"/>
                    <a:pt x="0" y="6"/>
                    <a:pt x="3" y="3"/>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9">
              <a:extLst>
                <a:ext uri="{FF2B5EF4-FFF2-40B4-BE49-F238E27FC236}">
                  <a16:creationId xmlns:a16="http://schemas.microsoft.com/office/drawing/2014/main" id="{F5B2C7FD-40AA-4921-A4D0-AD6C458FE1CC}"/>
                </a:ext>
              </a:extLst>
            </p:cNvPr>
            <p:cNvSpPr>
              <a:spLocks/>
            </p:cNvSpPr>
            <p:nvPr/>
          </p:nvSpPr>
          <p:spPr bwMode="auto">
            <a:xfrm>
              <a:off x="697" y="398"/>
              <a:ext cx="41" cy="41"/>
            </a:xfrm>
            <a:custGeom>
              <a:avLst/>
              <a:gdLst>
                <a:gd name="T0" fmla="*/ 2 w 17"/>
                <a:gd name="T1" fmla="*/ 5 h 17"/>
                <a:gd name="T2" fmla="*/ 12 w 17"/>
                <a:gd name="T3" fmla="*/ 2 h 17"/>
                <a:gd name="T4" fmla="*/ 15 w 17"/>
                <a:gd name="T5" fmla="*/ 12 h 17"/>
                <a:gd name="T6" fmla="*/ 5 w 17"/>
                <a:gd name="T7" fmla="*/ 15 h 17"/>
                <a:gd name="T8" fmla="*/ 2 w 17"/>
                <a:gd name="T9" fmla="*/ 5 h 17"/>
              </a:gdLst>
              <a:ahLst/>
              <a:cxnLst>
                <a:cxn ang="0">
                  <a:pos x="T0" y="T1"/>
                </a:cxn>
                <a:cxn ang="0">
                  <a:pos x="T2" y="T3"/>
                </a:cxn>
                <a:cxn ang="0">
                  <a:pos x="T4" y="T5"/>
                </a:cxn>
                <a:cxn ang="0">
                  <a:pos x="T6" y="T7"/>
                </a:cxn>
                <a:cxn ang="0">
                  <a:pos x="T8" y="T9"/>
                </a:cxn>
              </a:cxnLst>
              <a:rect l="0" t="0" r="r" b="b"/>
              <a:pathLst>
                <a:path w="17" h="17">
                  <a:moveTo>
                    <a:pt x="2" y="5"/>
                  </a:moveTo>
                  <a:cubicBezTo>
                    <a:pt x="4" y="2"/>
                    <a:pt x="9" y="0"/>
                    <a:pt x="12" y="2"/>
                  </a:cubicBezTo>
                  <a:cubicBezTo>
                    <a:pt x="16" y="4"/>
                    <a:pt x="17" y="9"/>
                    <a:pt x="15" y="12"/>
                  </a:cubicBezTo>
                  <a:cubicBezTo>
                    <a:pt x="13" y="16"/>
                    <a:pt x="8" y="17"/>
                    <a:pt x="5" y="15"/>
                  </a:cubicBezTo>
                  <a:cubicBezTo>
                    <a:pt x="1" y="13"/>
                    <a:pt x="0" y="9"/>
                    <a:pt x="2" y="5"/>
                  </a:cubicBezTo>
                  <a:close/>
                </a:path>
              </a:pathLst>
            </a:cu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0">
              <a:extLst>
                <a:ext uri="{FF2B5EF4-FFF2-40B4-BE49-F238E27FC236}">
                  <a16:creationId xmlns:a16="http://schemas.microsoft.com/office/drawing/2014/main" id="{0D069EC5-4F07-4303-B35F-D1707E92E5E5}"/>
                </a:ext>
              </a:extLst>
            </p:cNvPr>
            <p:cNvSpPr>
              <a:spLocks/>
            </p:cNvSpPr>
            <p:nvPr/>
          </p:nvSpPr>
          <p:spPr bwMode="auto">
            <a:xfrm>
              <a:off x="912" y="25"/>
              <a:ext cx="40" cy="39"/>
            </a:xfrm>
            <a:custGeom>
              <a:avLst/>
              <a:gdLst>
                <a:gd name="T0" fmla="*/ 2 w 17"/>
                <a:gd name="T1" fmla="*/ 4 h 16"/>
                <a:gd name="T2" fmla="*/ 12 w 17"/>
                <a:gd name="T3" fmla="*/ 2 h 16"/>
                <a:gd name="T4" fmla="*/ 15 w 17"/>
                <a:gd name="T5" fmla="*/ 12 h 16"/>
                <a:gd name="T6" fmla="*/ 5 w 17"/>
                <a:gd name="T7" fmla="*/ 14 h 16"/>
                <a:gd name="T8" fmla="*/ 2 w 17"/>
                <a:gd name="T9" fmla="*/ 4 h 16"/>
              </a:gdLst>
              <a:ahLst/>
              <a:cxnLst>
                <a:cxn ang="0">
                  <a:pos x="T0" y="T1"/>
                </a:cxn>
                <a:cxn ang="0">
                  <a:pos x="T2" y="T3"/>
                </a:cxn>
                <a:cxn ang="0">
                  <a:pos x="T4" y="T5"/>
                </a:cxn>
                <a:cxn ang="0">
                  <a:pos x="T6" y="T7"/>
                </a:cxn>
                <a:cxn ang="0">
                  <a:pos x="T8" y="T9"/>
                </a:cxn>
              </a:cxnLst>
              <a:rect l="0" t="0" r="r" b="b"/>
              <a:pathLst>
                <a:path w="17" h="16">
                  <a:moveTo>
                    <a:pt x="2" y="4"/>
                  </a:moveTo>
                  <a:cubicBezTo>
                    <a:pt x="4" y="1"/>
                    <a:pt x="9" y="0"/>
                    <a:pt x="12" y="2"/>
                  </a:cubicBezTo>
                  <a:cubicBezTo>
                    <a:pt x="16" y="4"/>
                    <a:pt x="17" y="8"/>
                    <a:pt x="15" y="12"/>
                  </a:cubicBezTo>
                  <a:cubicBezTo>
                    <a:pt x="13" y="15"/>
                    <a:pt x="8" y="16"/>
                    <a:pt x="5" y="14"/>
                  </a:cubicBezTo>
                  <a:cubicBezTo>
                    <a:pt x="1" y="12"/>
                    <a:pt x="0" y="8"/>
                    <a:pt x="2" y="4"/>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1">
              <a:extLst>
                <a:ext uri="{FF2B5EF4-FFF2-40B4-BE49-F238E27FC236}">
                  <a16:creationId xmlns:a16="http://schemas.microsoft.com/office/drawing/2014/main" id="{B25EDD73-180A-4D65-9F16-D17B8E9659B2}"/>
                </a:ext>
              </a:extLst>
            </p:cNvPr>
            <p:cNvSpPr>
              <a:spLocks/>
            </p:cNvSpPr>
            <p:nvPr/>
          </p:nvSpPr>
          <p:spPr bwMode="auto">
            <a:xfrm>
              <a:off x="750" y="422"/>
              <a:ext cx="38" cy="39"/>
            </a:xfrm>
            <a:custGeom>
              <a:avLst/>
              <a:gdLst>
                <a:gd name="T0" fmla="*/ 1 w 16"/>
                <a:gd name="T1" fmla="*/ 6 h 16"/>
                <a:gd name="T2" fmla="*/ 10 w 16"/>
                <a:gd name="T3" fmla="*/ 1 h 16"/>
                <a:gd name="T4" fmla="*/ 15 w 16"/>
                <a:gd name="T5" fmla="*/ 10 h 16"/>
                <a:gd name="T6" fmla="*/ 6 w 16"/>
                <a:gd name="T7" fmla="*/ 15 h 16"/>
                <a:gd name="T8" fmla="*/ 1 w 16"/>
                <a:gd name="T9" fmla="*/ 6 h 16"/>
              </a:gdLst>
              <a:ahLst/>
              <a:cxnLst>
                <a:cxn ang="0">
                  <a:pos x="T0" y="T1"/>
                </a:cxn>
                <a:cxn ang="0">
                  <a:pos x="T2" y="T3"/>
                </a:cxn>
                <a:cxn ang="0">
                  <a:pos x="T4" y="T5"/>
                </a:cxn>
                <a:cxn ang="0">
                  <a:pos x="T6" y="T7"/>
                </a:cxn>
                <a:cxn ang="0">
                  <a:pos x="T8" y="T9"/>
                </a:cxn>
              </a:cxnLst>
              <a:rect l="0" t="0" r="r" b="b"/>
              <a:pathLst>
                <a:path w="16" h="16">
                  <a:moveTo>
                    <a:pt x="1" y="6"/>
                  </a:moveTo>
                  <a:cubicBezTo>
                    <a:pt x="2" y="2"/>
                    <a:pt x="6" y="0"/>
                    <a:pt x="10" y="1"/>
                  </a:cubicBezTo>
                  <a:cubicBezTo>
                    <a:pt x="14" y="2"/>
                    <a:pt x="16" y="6"/>
                    <a:pt x="15" y="10"/>
                  </a:cubicBezTo>
                  <a:cubicBezTo>
                    <a:pt x="14" y="13"/>
                    <a:pt x="10" y="16"/>
                    <a:pt x="6" y="15"/>
                  </a:cubicBezTo>
                  <a:cubicBezTo>
                    <a:pt x="3" y="14"/>
                    <a:pt x="0" y="10"/>
                    <a:pt x="1" y="6"/>
                  </a:cubicBezTo>
                  <a:close/>
                </a:path>
              </a:pathLst>
            </a:custGeom>
            <a:solidFill>
              <a:srgbClr val="35BA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2">
              <a:extLst>
                <a:ext uri="{FF2B5EF4-FFF2-40B4-BE49-F238E27FC236}">
                  <a16:creationId xmlns:a16="http://schemas.microsoft.com/office/drawing/2014/main" id="{C9D8AE05-6B07-490E-A3E3-4E1077E5DBCB}"/>
                </a:ext>
              </a:extLst>
            </p:cNvPr>
            <p:cNvSpPr>
              <a:spLocks/>
            </p:cNvSpPr>
            <p:nvPr/>
          </p:nvSpPr>
          <p:spPr bwMode="auto">
            <a:xfrm>
              <a:off x="862" y="3"/>
              <a:ext cx="38" cy="39"/>
            </a:xfrm>
            <a:custGeom>
              <a:avLst/>
              <a:gdLst>
                <a:gd name="T0" fmla="*/ 1 w 16"/>
                <a:gd name="T1" fmla="*/ 6 h 16"/>
                <a:gd name="T2" fmla="*/ 10 w 16"/>
                <a:gd name="T3" fmla="*/ 1 h 16"/>
                <a:gd name="T4" fmla="*/ 15 w 16"/>
                <a:gd name="T5" fmla="*/ 10 h 16"/>
                <a:gd name="T6" fmla="*/ 6 w 16"/>
                <a:gd name="T7" fmla="*/ 15 h 16"/>
                <a:gd name="T8" fmla="*/ 1 w 16"/>
                <a:gd name="T9" fmla="*/ 6 h 16"/>
              </a:gdLst>
              <a:ahLst/>
              <a:cxnLst>
                <a:cxn ang="0">
                  <a:pos x="T0" y="T1"/>
                </a:cxn>
                <a:cxn ang="0">
                  <a:pos x="T2" y="T3"/>
                </a:cxn>
                <a:cxn ang="0">
                  <a:pos x="T4" y="T5"/>
                </a:cxn>
                <a:cxn ang="0">
                  <a:pos x="T6" y="T7"/>
                </a:cxn>
                <a:cxn ang="0">
                  <a:pos x="T8" y="T9"/>
                </a:cxn>
              </a:cxnLst>
              <a:rect l="0" t="0" r="r" b="b"/>
              <a:pathLst>
                <a:path w="16" h="16">
                  <a:moveTo>
                    <a:pt x="1" y="6"/>
                  </a:moveTo>
                  <a:cubicBezTo>
                    <a:pt x="2" y="2"/>
                    <a:pt x="6" y="0"/>
                    <a:pt x="10" y="1"/>
                  </a:cubicBezTo>
                  <a:cubicBezTo>
                    <a:pt x="14" y="2"/>
                    <a:pt x="16" y="6"/>
                    <a:pt x="15" y="10"/>
                  </a:cubicBezTo>
                  <a:cubicBezTo>
                    <a:pt x="14" y="14"/>
                    <a:pt x="10" y="16"/>
                    <a:pt x="6" y="15"/>
                  </a:cubicBezTo>
                  <a:cubicBezTo>
                    <a:pt x="2" y="14"/>
                    <a:pt x="0" y="10"/>
                    <a:pt x="1" y="6"/>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Oval 53">
              <a:extLst>
                <a:ext uri="{FF2B5EF4-FFF2-40B4-BE49-F238E27FC236}">
                  <a16:creationId xmlns:a16="http://schemas.microsoft.com/office/drawing/2014/main" id="{BC4BCD19-75C2-4582-B65F-63585E5BD656}"/>
                </a:ext>
              </a:extLst>
            </p:cNvPr>
            <p:cNvSpPr>
              <a:spLocks noChangeArrowheads="1"/>
            </p:cNvSpPr>
            <p:nvPr/>
          </p:nvSpPr>
          <p:spPr bwMode="auto">
            <a:xfrm>
              <a:off x="1350" y="-1"/>
              <a:ext cx="33" cy="33"/>
            </a:xfrm>
            <a:prstGeom prst="ellipse">
              <a:avLst/>
            </a:pr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Oval 54">
              <a:extLst>
                <a:ext uri="{FF2B5EF4-FFF2-40B4-BE49-F238E27FC236}">
                  <a16:creationId xmlns:a16="http://schemas.microsoft.com/office/drawing/2014/main" id="{7C692AA9-D7FB-4339-98F3-EFEEDA0BC68E}"/>
                </a:ext>
              </a:extLst>
            </p:cNvPr>
            <p:cNvSpPr>
              <a:spLocks noChangeArrowheads="1"/>
            </p:cNvSpPr>
            <p:nvPr/>
          </p:nvSpPr>
          <p:spPr bwMode="auto">
            <a:xfrm>
              <a:off x="1350" y="432"/>
              <a:ext cx="33" cy="33"/>
            </a:xfrm>
            <a:prstGeom prst="ellipse">
              <a:avLst/>
            </a:pr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5">
              <a:extLst>
                <a:ext uri="{FF2B5EF4-FFF2-40B4-BE49-F238E27FC236}">
                  <a16:creationId xmlns:a16="http://schemas.microsoft.com/office/drawing/2014/main" id="{7B9F81A5-D901-4139-8307-63EC663F114F}"/>
                </a:ext>
              </a:extLst>
            </p:cNvPr>
            <p:cNvSpPr>
              <a:spLocks/>
            </p:cNvSpPr>
            <p:nvPr/>
          </p:nvSpPr>
          <p:spPr bwMode="auto">
            <a:xfrm>
              <a:off x="1293" y="3"/>
              <a:ext cx="38" cy="39"/>
            </a:xfrm>
            <a:custGeom>
              <a:avLst/>
              <a:gdLst>
                <a:gd name="T0" fmla="*/ 15 w 16"/>
                <a:gd name="T1" fmla="*/ 6 h 16"/>
                <a:gd name="T2" fmla="*/ 10 w 16"/>
                <a:gd name="T3" fmla="*/ 15 h 16"/>
                <a:gd name="T4" fmla="*/ 1 w 16"/>
                <a:gd name="T5" fmla="*/ 10 h 16"/>
                <a:gd name="T6" fmla="*/ 6 w 16"/>
                <a:gd name="T7" fmla="*/ 1 h 16"/>
                <a:gd name="T8" fmla="*/ 15 w 16"/>
                <a:gd name="T9" fmla="*/ 6 h 16"/>
              </a:gdLst>
              <a:ahLst/>
              <a:cxnLst>
                <a:cxn ang="0">
                  <a:pos x="T0" y="T1"/>
                </a:cxn>
                <a:cxn ang="0">
                  <a:pos x="T2" y="T3"/>
                </a:cxn>
                <a:cxn ang="0">
                  <a:pos x="T4" y="T5"/>
                </a:cxn>
                <a:cxn ang="0">
                  <a:pos x="T6" y="T7"/>
                </a:cxn>
                <a:cxn ang="0">
                  <a:pos x="T8" y="T9"/>
                </a:cxn>
              </a:cxnLst>
              <a:rect l="0" t="0" r="r" b="b"/>
              <a:pathLst>
                <a:path w="16" h="16">
                  <a:moveTo>
                    <a:pt x="15" y="6"/>
                  </a:moveTo>
                  <a:cubicBezTo>
                    <a:pt x="16" y="10"/>
                    <a:pt x="14" y="14"/>
                    <a:pt x="10" y="15"/>
                  </a:cubicBezTo>
                  <a:cubicBezTo>
                    <a:pt x="6" y="16"/>
                    <a:pt x="2" y="14"/>
                    <a:pt x="1" y="10"/>
                  </a:cubicBezTo>
                  <a:cubicBezTo>
                    <a:pt x="0" y="6"/>
                    <a:pt x="2" y="2"/>
                    <a:pt x="6" y="1"/>
                  </a:cubicBezTo>
                  <a:cubicBezTo>
                    <a:pt x="10" y="0"/>
                    <a:pt x="14" y="2"/>
                    <a:pt x="15" y="6"/>
                  </a:cubicBezTo>
                  <a:close/>
                </a:path>
              </a:pathLst>
            </a:custGeom>
            <a:solidFill>
              <a:srgbClr val="F932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6">
              <a:extLst>
                <a:ext uri="{FF2B5EF4-FFF2-40B4-BE49-F238E27FC236}">
                  <a16:creationId xmlns:a16="http://schemas.microsoft.com/office/drawing/2014/main" id="{BD12224D-4A1C-4C6E-952F-8B526F8A9563}"/>
                </a:ext>
              </a:extLst>
            </p:cNvPr>
            <p:cNvSpPr>
              <a:spLocks/>
            </p:cNvSpPr>
            <p:nvPr/>
          </p:nvSpPr>
          <p:spPr bwMode="auto">
            <a:xfrm>
              <a:off x="1402" y="422"/>
              <a:ext cx="38" cy="39"/>
            </a:xfrm>
            <a:custGeom>
              <a:avLst/>
              <a:gdLst>
                <a:gd name="T0" fmla="*/ 15 w 16"/>
                <a:gd name="T1" fmla="*/ 6 h 16"/>
                <a:gd name="T2" fmla="*/ 10 w 16"/>
                <a:gd name="T3" fmla="*/ 15 h 16"/>
                <a:gd name="T4" fmla="*/ 1 w 16"/>
                <a:gd name="T5" fmla="*/ 10 h 16"/>
                <a:gd name="T6" fmla="*/ 7 w 16"/>
                <a:gd name="T7" fmla="*/ 1 h 16"/>
                <a:gd name="T8" fmla="*/ 15 w 16"/>
                <a:gd name="T9" fmla="*/ 6 h 16"/>
              </a:gdLst>
              <a:ahLst/>
              <a:cxnLst>
                <a:cxn ang="0">
                  <a:pos x="T0" y="T1"/>
                </a:cxn>
                <a:cxn ang="0">
                  <a:pos x="T2" y="T3"/>
                </a:cxn>
                <a:cxn ang="0">
                  <a:pos x="T4" y="T5"/>
                </a:cxn>
                <a:cxn ang="0">
                  <a:pos x="T6" y="T7"/>
                </a:cxn>
                <a:cxn ang="0">
                  <a:pos x="T8" y="T9"/>
                </a:cxn>
              </a:cxnLst>
              <a:rect l="0" t="0" r="r" b="b"/>
              <a:pathLst>
                <a:path w="16" h="16">
                  <a:moveTo>
                    <a:pt x="15" y="6"/>
                  </a:moveTo>
                  <a:cubicBezTo>
                    <a:pt x="16" y="10"/>
                    <a:pt x="14" y="14"/>
                    <a:pt x="10" y="15"/>
                  </a:cubicBezTo>
                  <a:cubicBezTo>
                    <a:pt x="6" y="16"/>
                    <a:pt x="2" y="13"/>
                    <a:pt x="1" y="10"/>
                  </a:cubicBezTo>
                  <a:cubicBezTo>
                    <a:pt x="0" y="6"/>
                    <a:pt x="3" y="2"/>
                    <a:pt x="7" y="1"/>
                  </a:cubicBezTo>
                  <a:cubicBezTo>
                    <a:pt x="10" y="0"/>
                    <a:pt x="14" y="2"/>
                    <a:pt x="15" y="6"/>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7">
              <a:extLst>
                <a:ext uri="{FF2B5EF4-FFF2-40B4-BE49-F238E27FC236}">
                  <a16:creationId xmlns:a16="http://schemas.microsoft.com/office/drawing/2014/main" id="{ADF2F469-DA2D-443A-85C3-B5D82BFA6BDF}"/>
                </a:ext>
              </a:extLst>
            </p:cNvPr>
            <p:cNvSpPr>
              <a:spLocks/>
            </p:cNvSpPr>
            <p:nvPr/>
          </p:nvSpPr>
          <p:spPr bwMode="auto">
            <a:xfrm>
              <a:off x="1240" y="25"/>
              <a:ext cx="38" cy="39"/>
            </a:xfrm>
            <a:custGeom>
              <a:avLst/>
              <a:gdLst>
                <a:gd name="T0" fmla="*/ 14 w 16"/>
                <a:gd name="T1" fmla="*/ 4 h 16"/>
                <a:gd name="T2" fmla="*/ 12 w 16"/>
                <a:gd name="T3" fmla="*/ 14 h 16"/>
                <a:gd name="T4" fmla="*/ 2 w 16"/>
                <a:gd name="T5" fmla="*/ 12 h 16"/>
                <a:gd name="T6" fmla="*/ 5 w 16"/>
                <a:gd name="T7" fmla="*/ 2 h 16"/>
                <a:gd name="T8" fmla="*/ 14 w 16"/>
                <a:gd name="T9" fmla="*/ 4 h 16"/>
              </a:gdLst>
              <a:ahLst/>
              <a:cxnLst>
                <a:cxn ang="0">
                  <a:pos x="T0" y="T1"/>
                </a:cxn>
                <a:cxn ang="0">
                  <a:pos x="T2" y="T3"/>
                </a:cxn>
                <a:cxn ang="0">
                  <a:pos x="T4" y="T5"/>
                </a:cxn>
                <a:cxn ang="0">
                  <a:pos x="T6" y="T7"/>
                </a:cxn>
                <a:cxn ang="0">
                  <a:pos x="T8" y="T9"/>
                </a:cxn>
              </a:cxnLst>
              <a:rect l="0" t="0" r="r" b="b"/>
              <a:pathLst>
                <a:path w="16" h="16">
                  <a:moveTo>
                    <a:pt x="14" y="4"/>
                  </a:moveTo>
                  <a:cubicBezTo>
                    <a:pt x="16" y="8"/>
                    <a:pt x="15" y="12"/>
                    <a:pt x="12" y="14"/>
                  </a:cubicBezTo>
                  <a:cubicBezTo>
                    <a:pt x="8" y="16"/>
                    <a:pt x="4" y="15"/>
                    <a:pt x="2" y="12"/>
                  </a:cubicBezTo>
                  <a:cubicBezTo>
                    <a:pt x="0" y="8"/>
                    <a:pt x="1" y="4"/>
                    <a:pt x="5" y="2"/>
                  </a:cubicBezTo>
                  <a:cubicBezTo>
                    <a:pt x="8" y="0"/>
                    <a:pt x="12" y="1"/>
                    <a:pt x="14" y="4"/>
                  </a:cubicBezTo>
                  <a:close/>
                </a:path>
              </a:pathLst>
            </a:custGeom>
            <a:solidFill>
              <a:srgbClr val="F932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8">
              <a:extLst>
                <a:ext uri="{FF2B5EF4-FFF2-40B4-BE49-F238E27FC236}">
                  <a16:creationId xmlns:a16="http://schemas.microsoft.com/office/drawing/2014/main" id="{97B92FD8-AB3F-476D-A94D-C7F2B1B47FEB}"/>
                </a:ext>
              </a:extLst>
            </p:cNvPr>
            <p:cNvSpPr>
              <a:spLocks/>
            </p:cNvSpPr>
            <p:nvPr/>
          </p:nvSpPr>
          <p:spPr bwMode="auto">
            <a:xfrm>
              <a:off x="1455" y="398"/>
              <a:ext cx="38" cy="41"/>
            </a:xfrm>
            <a:custGeom>
              <a:avLst/>
              <a:gdLst>
                <a:gd name="T0" fmla="*/ 14 w 16"/>
                <a:gd name="T1" fmla="*/ 5 h 17"/>
                <a:gd name="T2" fmla="*/ 12 w 16"/>
                <a:gd name="T3" fmla="*/ 15 h 17"/>
                <a:gd name="T4" fmla="*/ 2 w 16"/>
                <a:gd name="T5" fmla="*/ 12 h 17"/>
                <a:gd name="T6" fmla="*/ 5 w 16"/>
                <a:gd name="T7" fmla="*/ 2 h 17"/>
                <a:gd name="T8" fmla="*/ 14 w 16"/>
                <a:gd name="T9" fmla="*/ 5 h 17"/>
              </a:gdLst>
              <a:ahLst/>
              <a:cxnLst>
                <a:cxn ang="0">
                  <a:pos x="T0" y="T1"/>
                </a:cxn>
                <a:cxn ang="0">
                  <a:pos x="T2" y="T3"/>
                </a:cxn>
                <a:cxn ang="0">
                  <a:pos x="T4" y="T5"/>
                </a:cxn>
                <a:cxn ang="0">
                  <a:pos x="T6" y="T7"/>
                </a:cxn>
                <a:cxn ang="0">
                  <a:pos x="T8" y="T9"/>
                </a:cxn>
              </a:cxnLst>
              <a:rect l="0" t="0" r="r" b="b"/>
              <a:pathLst>
                <a:path w="16" h="17">
                  <a:moveTo>
                    <a:pt x="14" y="5"/>
                  </a:moveTo>
                  <a:cubicBezTo>
                    <a:pt x="16" y="9"/>
                    <a:pt x="15" y="13"/>
                    <a:pt x="12" y="15"/>
                  </a:cubicBezTo>
                  <a:cubicBezTo>
                    <a:pt x="8" y="17"/>
                    <a:pt x="4" y="16"/>
                    <a:pt x="2" y="12"/>
                  </a:cubicBezTo>
                  <a:cubicBezTo>
                    <a:pt x="0" y="9"/>
                    <a:pt x="1" y="4"/>
                    <a:pt x="5" y="2"/>
                  </a:cubicBezTo>
                  <a:cubicBezTo>
                    <a:pt x="8" y="0"/>
                    <a:pt x="12" y="2"/>
                    <a:pt x="14" y="5"/>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68" name="Freeform 59">
              <a:extLst>
                <a:ext uri="{FF2B5EF4-FFF2-40B4-BE49-F238E27FC236}">
                  <a16:creationId xmlns:a16="http://schemas.microsoft.com/office/drawing/2014/main" id="{0D7C47BB-2994-4546-8F90-08B8FD930930}"/>
                </a:ext>
              </a:extLst>
            </p:cNvPr>
            <p:cNvSpPr>
              <a:spLocks/>
            </p:cNvSpPr>
            <p:nvPr/>
          </p:nvSpPr>
          <p:spPr bwMode="auto">
            <a:xfrm>
              <a:off x="1197" y="59"/>
              <a:ext cx="38" cy="38"/>
            </a:xfrm>
            <a:custGeom>
              <a:avLst/>
              <a:gdLst>
                <a:gd name="T0" fmla="*/ 13 w 16"/>
                <a:gd name="T1" fmla="*/ 3 h 16"/>
                <a:gd name="T2" fmla="*/ 13 w 16"/>
                <a:gd name="T3" fmla="*/ 13 h 16"/>
                <a:gd name="T4" fmla="*/ 2 w 16"/>
                <a:gd name="T5" fmla="*/ 13 h 16"/>
                <a:gd name="T6" fmla="*/ 2 w 16"/>
                <a:gd name="T7" fmla="*/ 3 h 16"/>
                <a:gd name="T8" fmla="*/ 13 w 16"/>
                <a:gd name="T9" fmla="*/ 3 h 16"/>
              </a:gdLst>
              <a:ahLst/>
              <a:cxnLst>
                <a:cxn ang="0">
                  <a:pos x="T0" y="T1"/>
                </a:cxn>
                <a:cxn ang="0">
                  <a:pos x="T2" y="T3"/>
                </a:cxn>
                <a:cxn ang="0">
                  <a:pos x="T4" y="T5"/>
                </a:cxn>
                <a:cxn ang="0">
                  <a:pos x="T6" y="T7"/>
                </a:cxn>
                <a:cxn ang="0">
                  <a:pos x="T8" y="T9"/>
                </a:cxn>
              </a:cxnLst>
              <a:rect l="0" t="0" r="r" b="b"/>
              <a:pathLst>
                <a:path w="16" h="16">
                  <a:moveTo>
                    <a:pt x="13" y="3"/>
                  </a:moveTo>
                  <a:cubicBezTo>
                    <a:pt x="16" y="6"/>
                    <a:pt x="16" y="11"/>
                    <a:pt x="13" y="13"/>
                  </a:cubicBezTo>
                  <a:cubicBezTo>
                    <a:pt x="10" y="16"/>
                    <a:pt x="5" y="16"/>
                    <a:pt x="2" y="13"/>
                  </a:cubicBezTo>
                  <a:cubicBezTo>
                    <a:pt x="0" y="11"/>
                    <a:pt x="0" y="6"/>
                    <a:pt x="2" y="3"/>
                  </a:cubicBezTo>
                  <a:cubicBezTo>
                    <a:pt x="5" y="0"/>
                    <a:pt x="10" y="0"/>
                    <a:pt x="13" y="3"/>
                  </a:cubicBezTo>
                  <a:close/>
                </a:path>
              </a:pathLst>
            </a:custGeom>
            <a:solidFill>
              <a:srgbClr val="F932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69" name="Freeform 60">
              <a:extLst>
                <a:ext uri="{FF2B5EF4-FFF2-40B4-BE49-F238E27FC236}">
                  <a16:creationId xmlns:a16="http://schemas.microsoft.com/office/drawing/2014/main" id="{082F4F1D-ACD1-46DD-8292-292F12543901}"/>
                </a:ext>
              </a:extLst>
            </p:cNvPr>
            <p:cNvSpPr>
              <a:spLocks/>
            </p:cNvSpPr>
            <p:nvPr/>
          </p:nvSpPr>
          <p:spPr bwMode="auto">
            <a:xfrm>
              <a:off x="1500" y="367"/>
              <a:ext cx="38" cy="36"/>
            </a:xfrm>
            <a:custGeom>
              <a:avLst/>
              <a:gdLst>
                <a:gd name="T0" fmla="*/ 13 w 16"/>
                <a:gd name="T1" fmla="*/ 2 h 15"/>
                <a:gd name="T2" fmla="*/ 13 w 16"/>
                <a:gd name="T3" fmla="*/ 13 h 15"/>
                <a:gd name="T4" fmla="*/ 3 w 16"/>
                <a:gd name="T5" fmla="*/ 13 h 15"/>
                <a:gd name="T6" fmla="*/ 3 w 16"/>
                <a:gd name="T7" fmla="*/ 2 h 15"/>
                <a:gd name="T8" fmla="*/ 13 w 16"/>
                <a:gd name="T9" fmla="*/ 2 h 15"/>
              </a:gdLst>
              <a:ahLst/>
              <a:cxnLst>
                <a:cxn ang="0">
                  <a:pos x="T0" y="T1"/>
                </a:cxn>
                <a:cxn ang="0">
                  <a:pos x="T2" y="T3"/>
                </a:cxn>
                <a:cxn ang="0">
                  <a:pos x="T4" y="T5"/>
                </a:cxn>
                <a:cxn ang="0">
                  <a:pos x="T6" y="T7"/>
                </a:cxn>
                <a:cxn ang="0">
                  <a:pos x="T8" y="T9"/>
                </a:cxn>
              </a:cxnLst>
              <a:rect l="0" t="0" r="r" b="b"/>
              <a:pathLst>
                <a:path w="16" h="15">
                  <a:moveTo>
                    <a:pt x="13" y="2"/>
                  </a:moveTo>
                  <a:cubicBezTo>
                    <a:pt x="16" y="5"/>
                    <a:pt x="16" y="10"/>
                    <a:pt x="13" y="13"/>
                  </a:cubicBezTo>
                  <a:cubicBezTo>
                    <a:pt x="10" y="15"/>
                    <a:pt x="5" y="15"/>
                    <a:pt x="3" y="13"/>
                  </a:cubicBezTo>
                  <a:cubicBezTo>
                    <a:pt x="0" y="10"/>
                    <a:pt x="0" y="5"/>
                    <a:pt x="3" y="2"/>
                  </a:cubicBezTo>
                  <a:cubicBezTo>
                    <a:pt x="5" y="0"/>
                    <a:pt x="10" y="0"/>
                    <a:pt x="13" y="2"/>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1" name="Freeform 61">
              <a:extLst>
                <a:ext uri="{FF2B5EF4-FFF2-40B4-BE49-F238E27FC236}">
                  <a16:creationId xmlns:a16="http://schemas.microsoft.com/office/drawing/2014/main" id="{9B29BDE6-6D84-4B3A-8C63-D45707FC02BF}"/>
                </a:ext>
              </a:extLst>
            </p:cNvPr>
            <p:cNvSpPr>
              <a:spLocks/>
            </p:cNvSpPr>
            <p:nvPr/>
          </p:nvSpPr>
          <p:spPr bwMode="auto">
            <a:xfrm>
              <a:off x="1162" y="104"/>
              <a:ext cx="40" cy="39"/>
            </a:xfrm>
            <a:custGeom>
              <a:avLst/>
              <a:gdLst>
                <a:gd name="T0" fmla="*/ 12 w 17"/>
                <a:gd name="T1" fmla="*/ 2 h 16"/>
                <a:gd name="T2" fmla="*/ 15 w 17"/>
                <a:gd name="T3" fmla="*/ 12 h 16"/>
                <a:gd name="T4" fmla="*/ 5 w 17"/>
                <a:gd name="T5" fmla="*/ 14 h 16"/>
                <a:gd name="T6" fmla="*/ 2 w 17"/>
                <a:gd name="T7" fmla="*/ 4 h 16"/>
                <a:gd name="T8" fmla="*/ 12 w 17"/>
                <a:gd name="T9" fmla="*/ 2 h 16"/>
              </a:gdLst>
              <a:ahLst/>
              <a:cxnLst>
                <a:cxn ang="0">
                  <a:pos x="T0" y="T1"/>
                </a:cxn>
                <a:cxn ang="0">
                  <a:pos x="T2" y="T3"/>
                </a:cxn>
                <a:cxn ang="0">
                  <a:pos x="T4" y="T5"/>
                </a:cxn>
                <a:cxn ang="0">
                  <a:pos x="T6" y="T7"/>
                </a:cxn>
                <a:cxn ang="0">
                  <a:pos x="T8" y="T9"/>
                </a:cxn>
              </a:cxnLst>
              <a:rect l="0" t="0" r="r" b="b"/>
              <a:pathLst>
                <a:path w="17" h="16">
                  <a:moveTo>
                    <a:pt x="12" y="2"/>
                  </a:moveTo>
                  <a:cubicBezTo>
                    <a:pt x="15" y="4"/>
                    <a:pt x="17" y="8"/>
                    <a:pt x="15" y="12"/>
                  </a:cubicBezTo>
                  <a:cubicBezTo>
                    <a:pt x="13" y="15"/>
                    <a:pt x="8" y="16"/>
                    <a:pt x="5" y="14"/>
                  </a:cubicBezTo>
                  <a:cubicBezTo>
                    <a:pt x="1" y="12"/>
                    <a:pt x="0" y="8"/>
                    <a:pt x="2" y="4"/>
                  </a:cubicBezTo>
                  <a:cubicBezTo>
                    <a:pt x="4" y="1"/>
                    <a:pt x="8" y="0"/>
                    <a:pt x="12" y="2"/>
                  </a:cubicBezTo>
                  <a:close/>
                </a:path>
              </a:pathLst>
            </a:custGeom>
            <a:solidFill>
              <a:srgbClr val="F932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3" name="Freeform 62">
              <a:extLst>
                <a:ext uri="{FF2B5EF4-FFF2-40B4-BE49-F238E27FC236}">
                  <a16:creationId xmlns:a16="http://schemas.microsoft.com/office/drawing/2014/main" id="{A3A6D28A-6B7A-44DD-9865-6036C7F1F8D0}"/>
                </a:ext>
              </a:extLst>
            </p:cNvPr>
            <p:cNvSpPr>
              <a:spLocks/>
            </p:cNvSpPr>
            <p:nvPr/>
          </p:nvSpPr>
          <p:spPr bwMode="auto">
            <a:xfrm>
              <a:off x="1533" y="321"/>
              <a:ext cx="38" cy="39"/>
            </a:xfrm>
            <a:custGeom>
              <a:avLst/>
              <a:gdLst>
                <a:gd name="T0" fmla="*/ 12 w 16"/>
                <a:gd name="T1" fmla="*/ 2 h 16"/>
                <a:gd name="T2" fmla="*/ 14 w 16"/>
                <a:gd name="T3" fmla="*/ 11 h 16"/>
                <a:gd name="T4" fmla="*/ 4 w 16"/>
                <a:gd name="T5" fmla="*/ 14 h 16"/>
                <a:gd name="T6" fmla="*/ 2 w 16"/>
                <a:gd name="T7" fmla="*/ 4 h 16"/>
                <a:gd name="T8" fmla="*/ 12 w 16"/>
                <a:gd name="T9" fmla="*/ 2 h 16"/>
              </a:gdLst>
              <a:ahLst/>
              <a:cxnLst>
                <a:cxn ang="0">
                  <a:pos x="T0" y="T1"/>
                </a:cxn>
                <a:cxn ang="0">
                  <a:pos x="T2" y="T3"/>
                </a:cxn>
                <a:cxn ang="0">
                  <a:pos x="T4" y="T5"/>
                </a:cxn>
                <a:cxn ang="0">
                  <a:pos x="T6" y="T7"/>
                </a:cxn>
                <a:cxn ang="0">
                  <a:pos x="T8" y="T9"/>
                </a:cxn>
              </a:cxnLst>
              <a:rect l="0" t="0" r="r" b="b"/>
              <a:pathLst>
                <a:path w="16" h="16">
                  <a:moveTo>
                    <a:pt x="12" y="2"/>
                  </a:moveTo>
                  <a:cubicBezTo>
                    <a:pt x="15" y="4"/>
                    <a:pt x="16" y="8"/>
                    <a:pt x="14" y="11"/>
                  </a:cubicBezTo>
                  <a:cubicBezTo>
                    <a:pt x="12" y="15"/>
                    <a:pt x="8" y="16"/>
                    <a:pt x="4" y="14"/>
                  </a:cubicBezTo>
                  <a:cubicBezTo>
                    <a:pt x="1" y="12"/>
                    <a:pt x="0" y="8"/>
                    <a:pt x="2" y="4"/>
                  </a:cubicBezTo>
                  <a:cubicBezTo>
                    <a:pt x="4" y="1"/>
                    <a:pt x="8" y="0"/>
                    <a:pt x="12" y="2"/>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4" name="Freeform 63">
              <a:extLst>
                <a:ext uri="{FF2B5EF4-FFF2-40B4-BE49-F238E27FC236}">
                  <a16:creationId xmlns:a16="http://schemas.microsoft.com/office/drawing/2014/main" id="{5C139029-0ECF-4A40-AC84-EB72C0173DCF}"/>
                </a:ext>
              </a:extLst>
            </p:cNvPr>
            <p:cNvSpPr>
              <a:spLocks/>
            </p:cNvSpPr>
            <p:nvPr/>
          </p:nvSpPr>
          <p:spPr bwMode="auto">
            <a:xfrm>
              <a:off x="1140" y="157"/>
              <a:ext cx="38" cy="39"/>
            </a:xfrm>
            <a:custGeom>
              <a:avLst/>
              <a:gdLst>
                <a:gd name="T0" fmla="*/ 10 w 16"/>
                <a:gd name="T1" fmla="*/ 1 h 16"/>
                <a:gd name="T2" fmla="*/ 15 w 16"/>
                <a:gd name="T3" fmla="*/ 9 h 16"/>
                <a:gd name="T4" fmla="*/ 6 w 16"/>
                <a:gd name="T5" fmla="*/ 15 h 16"/>
                <a:gd name="T6" fmla="*/ 1 w 16"/>
                <a:gd name="T7" fmla="*/ 6 h 16"/>
                <a:gd name="T8" fmla="*/ 10 w 16"/>
                <a:gd name="T9" fmla="*/ 1 h 16"/>
              </a:gdLst>
              <a:ahLst/>
              <a:cxnLst>
                <a:cxn ang="0">
                  <a:pos x="T0" y="T1"/>
                </a:cxn>
                <a:cxn ang="0">
                  <a:pos x="T2" y="T3"/>
                </a:cxn>
                <a:cxn ang="0">
                  <a:pos x="T4" y="T5"/>
                </a:cxn>
                <a:cxn ang="0">
                  <a:pos x="T6" y="T7"/>
                </a:cxn>
                <a:cxn ang="0">
                  <a:pos x="T8" y="T9"/>
                </a:cxn>
              </a:cxnLst>
              <a:rect l="0" t="0" r="r" b="b"/>
              <a:pathLst>
                <a:path w="16" h="16">
                  <a:moveTo>
                    <a:pt x="10" y="1"/>
                  </a:moveTo>
                  <a:cubicBezTo>
                    <a:pt x="14" y="2"/>
                    <a:pt x="16" y="6"/>
                    <a:pt x="15" y="9"/>
                  </a:cubicBezTo>
                  <a:cubicBezTo>
                    <a:pt x="14" y="13"/>
                    <a:pt x="10" y="16"/>
                    <a:pt x="6" y="15"/>
                  </a:cubicBezTo>
                  <a:cubicBezTo>
                    <a:pt x="3" y="14"/>
                    <a:pt x="0" y="10"/>
                    <a:pt x="1" y="6"/>
                  </a:cubicBezTo>
                  <a:cubicBezTo>
                    <a:pt x="2" y="2"/>
                    <a:pt x="6" y="0"/>
                    <a:pt x="10" y="1"/>
                  </a:cubicBezTo>
                  <a:close/>
                </a:path>
              </a:pathLst>
            </a:custGeom>
            <a:solidFill>
              <a:srgbClr val="F932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5" name="Freeform 64">
              <a:extLst>
                <a:ext uri="{FF2B5EF4-FFF2-40B4-BE49-F238E27FC236}">
                  <a16:creationId xmlns:a16="http://schemas.microsoft.com/office/drawing/2014/main" id="{7BD634A3-34FE-4567-8E65-73FDF4D69CF0}"/>
                </a:ext>
              </a:extLst>
            </p:cNvPr>
            <p:cNvSpPr>
              <a:spLocks/>
            </p:cNvSpPr>
            <p:nvPr/>
          </p:nvSpPr>
          <p:spPr bwMode="auto">
            <a:xfrm>
              <a:off x="1555" y="268"/>
              <a:ext cx="38" cy="39"/>
            </a:xfrm>
            <a:custGeom>
              <a:avLst/>
              <a:gdLst>
                <a:gd name="T0" fmla="*/ 10 w 16"/>
                <a:gd name="T1" fmla="*/ 1 h 16"/>
                <a:gd name="T2" fmla="*/ 15 w 16"/>
                <a:gd name="T3" fmla="*/ 10 h 16"/>
                <a:gd name="T4" fmla="*/ 6 w 16"/>
                <a:gd name="T5" fmla="*/ 15 h 16"/>
                <a:gd name="T6" fmla="*/ 1 w 16"/>
                <a:gd name="T7" fmla="*/ 6 h 16"/>
                <a:gd name="T8" fmla="*/ 10 w 16"/>
                <a:gd name="T9" fmla="*/ 1 h 16"/>
              </a:gdLst>
              <a:ahLst/>
              <a:cxnLst>
                <a:cxn ang="0">
                  <a:pos x="T0" y="T1"/>
                </a:cxn>
                <a:cxn ang="0">
                  <a:pos x="T2" y="T3"/>
                </a:cxn>
                <a:cxn ang="0">
                  <a:pos x="T4" y="T5"/>
                </a:cxn>
                <a:cxn ang="0">
                  <a:pos x="T6" y="T7"/>
                </a:cxn>
                <a:cxn ang="0">
                  <a:pos x="T8" y="T9"/>
                </a:cxn>
              </a:cxnLst>
              <a:rect l="0" t="0" r="r" b="b"/>
              <a:pathLst>
                <a:path w="16" h="16">
                  <a:moveTo>
                    <a:pt x="10" y="1"/>
                  </a:moveTo>
                  <a:cubicBezTo>
                    <a:pt x="14" y="2"/>
                    <a:pt x="16" y="6"/>
                    <a:pt x="15" y="10"/>
                  </a:cubicBezTo>
                  <a:cubicBezTo>
                    <a:pt x="14" y="14"/>
                    <a:pt x="10" y="16"/>
                    <a:pt x="6" y="15"/>
                  </a:cubicBezTo>
                  <a:cubicBezTo>
                    <a:pt x="2" y="14"/>
                    <a:pt x="0" y="10"/>
                    <a:pt x="1" y="6"/>
                  </a:cubicBezTo>
                  <a:cubicBezTo>
                    <a:pt x="2" y="2"/>
                    <a:pt x="6" y="0"/>
                    <a:pt x="10" y="1"/>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6" name="Oval 65">
              <a:extLst>
                <a:ext uri="{FF2B5EF4-FFF2-40B4-BE49-F238E27FC236}">
                  <a16:creationId xmlns:a16="http://schemas.microsoft.com/office/drawing/2014/main" id="{5AEA1DDA-E23D-4F14-BC54-DD674CC63CA3}"/>
                </a:ext>
              </a:extLst>
            </p:cNvPr>
            <p:cNvSpPr>
              <a:spLocks noChangeArrowheads="1"/>
            </p:cNvSpPr>
            <p:nvPr/>
          </p:nvSpPr>
          <p:spPr bwMode="auto">
            <a:xfrm>
              <a:off x="1135" y="215"/>
              <a:ext cx="34" cy="34"/>
            </a:xfrm>
            <a:prstGeom prst="ellipse">
              <a:avLst/>
            </a:prstGeom>
            <a:solidFill>
              <a:srgbClr val="F932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7" name="Oval 66">
              <a:extLst>
                <a:ext uri="{FF2B5EF4-FFF2-40B4-BE49-F238E27FC236}">
                  <a16:creationId xmlns:a16="http://schemas.microsoft.com/office/drawing/2014/main" id="{07BA728C-07DD-491D-88EC-81601CA4A06D}"/>
                </a:ext>
              </a:extLst>
            </p:cNvPr>
            <p:cNvSpPr>
              <a:spLocks noChangeArrowheads="1"/>
            </p:cNvSpPr>
            <p:nvPr/>
          </p:nvSpPr>
          <p:spPr bwMode="auto">
            <a:xfrm>
              <a:off x="1564" y="215"/>
              <a:ext cx="33" cy="34"/>
            </a:xfrm>
            <a:prstGeom prst="ellipse">
              <a:avLst/>
            </a:pr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8" name="Freeform 67">
              <a:extLst>
                <a:ext uri="{FF2B5EF4-FFF2-40B4-BE49-F238E27FC236}">
                  <a16:creationId xmlns:a16="http://schemas.microsoft.com/office/drawing/2014/main" id="{1CC31257-14AE-446E-A185-BE04C7C2641D}"/>
                </a:ext>
              </a:extLst>
            </p:cNvPr>
            <p:cNvSpPr>
              <a:spLocks/>
            </p:cNvSpPr>
            <p:nvPr/>
          </p:nvSpPr>
          <p:spPr bwMode="auto">
            <a:xfrm>
              <a:off x="1140" y="268"/>
              <a:ext cx="38" cy="39"/>
            </a:xfrm>
            <a:custGeom>
              <a:avLst/>
              <a:gdLst>
                <a:gd name="T0" fmla="*/ 6 w 16"/>
                <a:gd name="T1" fmla="*/ 1 h 16"/>
                <a:gd name="T2" fmla="*/ 15 w 16"/>
                <a:gd name="T3" fmla="*/ 6 h 16"/>
                <a:gd name="T4" fmla="*/ 10 w 16"/>
                <a:gd name="T5" fmla="*/ 15 h 16"/>
                <a:gd name="T6" fmla="*/ 1 w 16"/>
                <a:gd name="T7" fmla="*/ 10 h 16"/>
                <a:gd name="T8" fmla="*/ 6 w 16"/>
                <a:gd name="T9" fmla="*/ 1 h 16"/>
              </a:gdLst>
              <a:ahLst/>
              <a:cxnLst>
                <a:cxn ang="0">
                  <a:pos x="T0" y="T1"/>
                </a:cxn>
                <a:cxn ang="0">
                  <a:pos x="T2" y="T3"/>
                </a:cxn>
                <a:cxn ang="0">
                  <a:pos x="T4" y="T5"/>
                </a:cxn>
                <a:cxn ang="0">
                  <a:pos x="T6" y="T7"/>
                </a:cxn>
                <a:cxn ang="0">
                  <a:pos x="T8" y="T9"/>
                </a:cxn>
              </a:cxnLst>
              <a:rect l="0" t="0" r="r" b="b"/>
              <a:pathLst>
                <a:path w="16" h="16">
                  <a:moveTo>
                    <a:pt x="6" y="1"/>
                  </a:moveTo>
                  <a:cubicBezTo>
                    <a:pt x="10" y="0"/>
                    <a:pt x="14" y="2"/>
                    <a:pt x="15" y="6"/>
                  </a:cubicBezTo>
                  <a:cubicBezTo>
                    <a:pt x="16" y="10"/>
                    <a:pt x="14" y="14"/>
                    <a:pt x="10" y="15"/>
                  </a:cubicBezTo>
                  <a:cubicBezTo>
                    <a:pt x="6" y="16"/>
                    <a:pt x="2" y="14"/>
                    <a:pt x="1" y="10"/>
                  </a:cubicBezTo>
                  <a:cubicBezTo>
                    <a:pt x="0" y="6"/>
                    <a:pt x="3" y="2"/>
                    <a:pt x="6" y="1"/>
                  </a:cubicBezTo>
                  <a:close/>
                </a:path>
              </a:pathLst>
            </a:custGeom>
            <a:solidFill>
              <a:srgbClr val="F932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9" name="Freeform 68">
              <a:extLst>
                <a:ext uri="{FF2B5EF4-FFF2-40B4-BE49-F238E27FC236}">
                  <a16:creationId xmlns:a16="http://schemas.microsoft.com/office/drawing/2014/main" id="{5F3D57D6-AE82-4C6C-870A-A6DDFF44BF17}"/>
                </a:ext>
              </a:extLst>
            </p:cNvPr>
            <p:cNvSpPr>
              <a:spLocks/>
            </p:cNvSpPr>
            <p:nvPr/>
          </p:nvSpPr>
          <p:spPr bwMode="auto">
            <a:xfrm>
              <a:off x="1555" y="157"/>
              <a:ext cx="38" cy="39"/>
            </a:xfrm>
            <a:custGeom>
              <a:avLst/>
              <a:gdLst>
                <a:gd name="T0" fmla="*/ 6 w 16"/>
                <a:gd name="T1" fmla="*/ 1 h 16"/>
                <a:gd name="T2" fmla="*/ 15 w 16"/>
                <a:gd name="T3" fmla="*/ 6 h 16"/>
                <a:gd name="T4" fmla="*/ 10 w 16"/>
                <a:gd name="T5" fmla="*/ 15 h 16"/>
                <a:gd name="T6" fmla="*/ 1 w 16"/>
                <a:gd name="T7" fmla="*/ 9 h 16"/>
                <a:gd name="T8" fmla="*/ 6 w 16"/>
                <a:gd name="T9" fmla="*/ 1 h 16"/>
              </a:gdLst>
              <a:ahLst/>
              <a:cxnLst>
                <a:cxn ang="0">
                  <a:pos x="T0" y="T1"/>
                </a:cxn>
                <a:cxn ang="0">
                  <a:pos x="T2" y="T3"/>
                </a:cxn>
                <a:cxn ang="0">
                  <a:pos x="T4" y="T5"/>
                </a:cxn>
                <a:cxn ang="0">
                  <a:pos x="T6" y="T7"/>
                </a:cxn>
                <a:cxn ang="0">
                  <a:pos x="T8" y="T9"/>
                </a:cxn>
              </a:cxnLst>
              <a:rect l="0" t="0" r="r" b="b"/>
              <a:pathLst>
                <a:path w="16" h="16">
                  <a:moveTo>
                    <a:pt x="6" y="1"/>
                  </a:moveTo>
                  <a:cubicBezTo>
                    <a:pt x="10" y="0"/>
                    <a:pt x="14" y="2"/>
                    <a:pt x="15" y="6"/>
                  </a:cubicBezTo>
                  <a:cubicBezTo>
                    <a:pt x="16" y="10"/>
                    <a:pt x="14" y="14"/>
                    <a:pt x="10" y="15"/>
                  </a:cubicBezTo>
                  <a:cubicBezTo>
                    <a:pt x="6" y="16"/>
                    <a:pt x="2" y="13"/>
                    <a:pt x="1" y="9"/>
                  </a:cubicBezTo>
                  <a:cubicBezTo>
                    <a:pt x="0" y="6"/>
                    <a:pt x="2" y="2"/>
                    <a:pt x="6" y="1"/>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0" name="Freeform 69">
              <a:extLst>
                <a:ext uri="{FF2B5EF4-FFF2-40B4-BE49-F238E27FC236}">
                  <a16:creationId xmlns:a16="http://schemas.microsoft.com/office/drawing/2014/main" id="{68C9F457-49C5-4349-9E33-C9C7A7E0194A}"/>
                </a:ext>
              </a:extLst>
            </p:cNvPr>
            <p:cNvSpPr>
              <a:spLocks/>
            </p:cNvSpPr>
            <p:nvPr/>
          </p:nvSpPr>
          <p:spPr bwMode="auto">
            <a:xfrm>
              <a:off x="1162" y="321"/>
              <a:ext cx="40" cy="39"/>
            </a:xfrm>
            <a:custGeom>
              <a:avLst/>
              <a:gdLst>
                <a:gd name="T0" fmla="*/ 5 w 17"/>
                <a:gd name="T1" fmla="*/ 2 h 16"/>
                <a:gd name="T2" fmla="*/ 15 w 17"/>
                <a:gd name="T3" fmla="*/ 4 h 16"/>
                <a:gd name="T4" fmla="*/ 12 w 17"/>
                <a:gd name="T5" fmla="*/ 14 h 16"/>
                <a:gd name="T6" fmla="*/ 2 w 17"/>
                <a:gd name="T7" fmla="*/ 11 h 16"/>
                <a:gd name="T8" fmla="*/ 5 w 17"/>
                <a:gd name="T9" fmla="*/ 2 h 16"/>
              </a:gdLst>
              <a:ahLst/>
              <a:cxnLst>
                <a:cxn ang="0">
                  <a:pos x="T0" y="T1"/>
                </a:cxn>
                <a:cxn ang="0">
                  <a:pos x="T2" y="T3"/>
                </a:cxn>
                <a:cxn ang="0">
                  <a:pos x="T4" y="T5"/>
                </a:cxn>
                <a:cxn ang="0">
                  <a:pos x="T6" y="T7"/>
                </a:cxn>
                <a:cxn ang="0">
                  <a:pos x="T8" y="T9"/>
                </a:cxn>
              </a:cxnLst>
              <a:rect l="0" t="0" r="r" b="b"/>
              <a:pathLst>
                <a:path w="17" h="16">
                  <a:moveTo>
                    <a:pt x="5" y="2"/>
                  </a:moveTo>
                  <a:cubicBezTo>
                    <a:pt x="8" y="0"/>
                    <a:pt x="13" y="1"/>
                    <a:pt x="15" y="4"/>
                  </a:cubicBezTo>
                  <a:cubicBezTo>
                    <a:pt x="17" y="8"/>
                    <a:pt x="15" y="12"/>
                    <a:pt x="12" y="14"/>
                  </a:cubicBezTo>
                  <a:cubicBezTo>
                    <a:pt x="8" y="16"/>
                    <a:pt x="4" y="15"/>
                    <a:pt x="2" y="11"/>
                  </a:cubicBezTo>
                  <a:cubicBezTo>
                    <a:pt x="0" y="8"/>
                    <a:pt x="1" y="4"/>
                    <a:pt x="5" y="2"/>
                  </a:cubicBezTo>
                  <a:close/>
                </a:path>
              </a:pathLst>
            </a:custGeom>
            <a:solidFill>
              <a:srgbClr val="F932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1" name="Freeform 70">
              <a:extLst>
                <a:ext uri="{FF2B5EF4-FFF2-40B4-BE49-F238E27FC236}">
                  <a16:creationId xmlns:a16="http://schemas.microsoft.com/office/drawing/2014/main" id="{24914DC1-BD7B-447A-92C9-DFF7CC96BFFC}"/>
                </a:ext>
              </a:extLst>
            </p:cNvPr>
            <p:cNvSpPr>
              <a:spLocks/>
            </p:cNvSpPr>
            <p:nvPr/>
          </p:nvSpPr>
          <p:spPr bwMode="auto">
            <a:xfrm>
              <a:off x="1533" y="104"/>
              <a:ext cx="38" cy="39"/>
            </a:xfrm>
            <a:custGeom>
              <a:avLst/>
              <a:gdLst>
                <a:gd name="T0" fmla="*/ 4 w 16"/>
                <a:gd name="T1" fmla="*/ 2 h 16"/>
                <a:gd name="T2" fmla="*/ 14 w 16"/>
                <a:gd name="T3" fmla="*/ 4 h 16"/>
                <a:gd name="T4" fmla="*/ 12 w 16"/>
                <a:gd name="T5" fmla="*/ 14 h 16"/>
                <a:gd name="T6" fmla="*/ 2 w 16"/>
                <a:gd name="T7" fmla="*/ 12 h 16"/>
                <a:gd name="T8" fmla="*/ 4 w 16"/>
                <a:gd name="T9" fmla="*/ 2 h 16"/>
              </a:gdLst>
              <a:ahLst/>
              <a:cxnLst>
                <a:cxn ang="0">
                  <a:pos x="T0" y="T1"/>
                </a:cxn>
                <a:cxn ang="0">
                  <a:pos x="T2" y="T3"/>
                </a:cxn>
                <a:cxn ang="0">
                  <a:pos x="T4" y="T5"/>
                </a:cxn>
                <a:cxn ang="0">
                  <a:pos x="T6" y="T7"/>
                </a:cxn>
                <a:cxn ang="0">
                  <a:pos x="T8" y="T9"/>
                </a:cxn>
              </a:cxnLst>
              <a:rect l="0" t="0" r="r" b="b"/>
              <a:pathLst>
                <a:path w="16" h="16">
                  <a:moveTo>
                    <a:pt x="4" y="2"/>
                  </a:moveTo>
                  <a:cubicBezTo>
                    <a:pt x="8" y="0"/>
                    <a:pt x="12" y="1"/>
                    <a:pt x="14" y="4"/>
                  </a:cubicBezTo>
                  <a:cubicBezTo>
                    <a:pt x="16" y="8"/>
                    <a:pt x="15" y="12"/>
                    <a:pt x="12" y="14"/>
                  </a:cubicBezTo>
                  <a:cubicBezTo>
                    <a:pt x="8" y="16"/>
                    <a:pt x="4" y="15"/>
                    <a:pt x="2" y="12"/>
                  </a:cubicBezTo>
                  <a:cubicBezTo>
                    <a:pt x="0" y="8"/>
                    <a:pt x="1" y="4"/>
                    <a:pt x="4" y="2"/>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2" name="Freeform 71">
              <a:extLst>
                <a:ext uri="{FF2B5EF4-FFF2-40B4-BE49-F238E27FC236}">
                  <a16:creationId xmlns:a16="http://schemas.microsoft.com/office/drawing/2014/main" id="{A5090EAF-C8FC-4E9E-8956-B948D83D614F}"/>
                </a:ext>
              </a:extLst>
            </p:cNvPr>
            <p:cNvSpPr>
              <a:spLocks/>
            </p:cNvSpPr>
            <p:nvPr/>
          </p:nvSpPr>
          <p:spPr bwMode="auto">
            <a:xfrm>
              <a:off x="1197" y="367"/>
              <a:ext cx="38" cy="36"/>
            </a:xfrm>
            <a:custGeom>
              <a:avLst/>
              <a:gdLst>
                <a:gd name="T0" fmla="*/ 2 w 16"/>
                <a:gd name="T1" fmla="*/ 2 h 15"/>
                <a:gd name="T2" fmla="*/ 13 w 16"/>
                <a:gd name="T3" fmla="*/ 2 h 15"/>
                <a:gd name="T4" fmla="*/ 13 w 16"/>
                <a:gd name="T5" fmla="*/ 13 h 15"/>
                <a:gd name="T6" fmla="*/ 2 w 16"/>
                <a:gd name="T7" fmla="*/ 13 h 15"/>
                <a:gd name="T8" fmla="*/ 2 w 16"/>
                <a:gd name="T9" fmla="*/ 2 h 15"/>
              </a:gdLst>
              <a:ahLst/>
              <a:cxnLst>
                <a:cxn ang="0">
                  <a:pos x="T0" y="T1"/>
                </a:cxn>
                <a:cxn ang="0">
                  <a:pos x="T2" y="T3"/>
                </a:cxn>
                <a:cxn ang="0">
                  <a:pos x="T4" y="T5"/>
                </a:cxn>
                <a:cxn ang="0">
                  <a:pos x="T6" y="T7"/>
                </a:cxn>
                <a:cxn ang="0">
                  <a:pos x="T8" y="T9"/>
                </a:cxn>
              </a:cxnLst>
              <a:rect l="0" t="0" r="r" b="b"/>
              <a:pathLst>
                <a:path w="16" h="15">
                  <a:moveTo>
                    <a:pt x="2" y="2"/>
                  </a:moveTo>
                  <a:cubicBezTo>
                    <a:pt x="5" y="0"/>
                    <a:pt x="10" y="0"/>
                    <a:pt x="13" y="2"/>
                  </a:cubicBezTo>
                  <a:cubicBezTo>
                    <a:pt x="16" y="5"/>
                    <a:pt x="16" y="10"/>
                    <a:pt x="13" y="13"/>
                  </a:cubicBezTo>
                  <a:cubicBezTo>
                    <a:pt x="10" y="15"/>
                    <a:pt x="5" y="15"/>
                    <a:pt x="2" y="13"/>
                  </a:cubicBezTo>
                  <a:cubicBezTo>
                    <a:pt x="0" y="10"/>
                    <a:pt x="0" y="5"/>
                    <a:pt x="2" y="2"/>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3" name="Freeform 72">
              <a:extLst>
                <a:ext uri="{FF2B5EF4-FFF2-40B4-BE49-F238E27FC236}">
                  <a16:creationId xmlns:a16="http://schemas.microsoft.com/office/drawing/2014/main" id="{AF0D573C-0B43-47A2-94F5-EDA0BE062A20}"/>
                </a:ext>
              </a:extLst>
            </p:cNvPr>
            <p:cNvSpPr>
              <a:spLocks/>
            </p:cNvSpPr>
            <p:nvPr/>
          </p:nvSpPr>
          <p:spPr bwMode="auto">
            <a:xfrm>
              <a:off x="1500" y="59"/>
              <a:ext cx="38" cy="38"/>
            </a:xfrm>
            <a:custGeom>
              <a:avLst/>
              <a:gdLst>
                <a:gd name="T0" fmla="*/ 3 w 16"/>
                <a:gd name="T1" fmla="*/ 3 h 16"/>
                <a:gd name="T2" fmla="*/ 13 w 16"/>
                <a:gd name="T3" fmla="*/ 3 h 16"/>
                <a:gd name="T4" fmla="*/ 13 w 16"/>
                <a:gd name="T5" fmla="*/ 13 h 16"/>
                <a:gd name="T6" fmla="*/ 3 w 16"/>
                <a:gd name="T7" fmla="*/ 13 h 16"/>
                <a:gd name="T8" fmla="*/ 3 w 16"/>
                <a:gd name="T9" fmla="*/ 3 h 16"/>
              </a:gdLst>
              <a:ahLst/>
              <a:cxnLst>
                <a:cxn ang="0">
                  <a:pos x="T0" y="T1"/>
                </a:cxn>
                <a:cxn ang="0">
                  <a:pos x="T2" y="T3"/>
                </a:cxn>
                <a:cxn ang="0">
                  <a:pos x="T4" y="T5"/>
                </a:cxn>
                <a:cxn ang="0">
                  <a:pos x="T6" y="T7"/>
                </a:cxn>
                <a:cxn ang="0">
                  <a:pos x="T8" y="T9"/>
                </a:cxn>
              </a:cxnLst>
              <a:rect l="0" t="0" r="r" b="b"/>
              <a:pathLst>
                <a:path w="16" h="16">
                  <a:moveTo>
                    <a:pt x="3" y="3"/>
                  </a:moveTo>
                  <a:cubicBezTo>
                    <a:pt x="5" y="0"/>
                    <a:pt x="10" y="0"/>
                    <a:pt x="13" y="3"/>
                  </a:cubicBezTo>
                  <a:cubicBezTo>
                    <a:pt x="16" y="6"/>
                    <a:pt x="16" y="11"/>
                    <a:pt x="13" y="13"/>
                  </a:cubicBezTo>
                  <a:cubicBezTo>
                    <a:pt x="10" y="16"/>
                    <a:pt x="5" y="16"/>
                    <a:pt x="3" y="13"/>
                  </a:cubicBezTo>
                  <a:cubicBezTo>
                    <a:pt x="0" y="11"/>
                    <a:pt x="0" y="6"/>
                    <a:pt x="3" y="3"/>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4" name="Freeform 73">
              <a:extLst>
                <a:ext uri="{FF2B5EF4-FFF2-40B4-BE49-F238E27FC236}">
                  <a16:creationId xmlns:a16="http://schemas.microsoft.com/office/drawing/2014/main" id="{66843C29-A89F-4343-9E11-CAF20D135DC9}"/>
                </a:ext>
              </a:extLst>
            </p:cNvPr>
            <p:cNvSpPr>
              <a:spLocks/>
            </p:cNvSpPr>
            <p:nvPr/>
          </p:nvSpPr>
          <p:spPr bwMode="auto">
            <a:xfrm>
              <a:off x="1240" y="398"/>
              <a:ext cx="38" cy="41"/>
            </a:xfrm>
            <a:custGeom>
              <a:avLst/>
              <a:gdLst>
                <a:gd name="T0" fmla="*/ 2 w 16"/>
                <a:gd name="T1" fmla="*/ 5 h 17"/>
                <a:gd name="T2" fmla="*/ 12 w 16"/>
                <a:gd name="T3" fmla="*/ 2 h 17"/>
                <a:gd name="T4" fmla="*/ 14 w 16"/>
                <a:gd name="T5" fmla="*/ 12 h 17"/>
                <a:gd name="T6" fmla="*/ 5 w 16"/>
                <a:gd name="T7" fmla="*/ 15 h 17"/>
                <a:gd name="T8" fmla="*/ 2 w 16"/>
                <a:gd name="T9" fmla="*/ 5 h 17"/>
              </a:gdLst>
              <a:ahLst/>
              <a:cxnLst>
                <a:cxn ang="0">
                  <a:pos x="T0" y="T1"/>
                </a:cxn>
                <a:cxn ang="0">
                  <a:pos x="T2" y="T3"/>
                </a:cxn>
                <a:cxn ang="0">
                  <a:pos x="T4" y="T5"/>
                </a:cxn>
                <a:cxn ang="0">
                  <a:pos x="T6" y="T7"/>
                </a:cxn>
                <a:cxn ang="0">
                  <a:pos x="T8" y="T9"/>
                </a:cxn>
              </a:cxnLst>
              <a:rect l="0" t="0" r="r" b="b"/>
              <a:pathLst>
                <a:path w="16" h="17">
                  <a:moveTo>
                    <a:pt x="2" y="5"/>
                  </a:moveTo>
                  <a:cubicBezTo>
                    <a:pt x="4" y="2"/>
                    <a:pt x="8" y="0"/>
                    <a:pt x="12" y="2"/>
                  </a:cubicBezTo>
                  <a:cubicBezTo>
                    <a:pt x="15" y="4"/>
                    <a:pt x="16" y="9"/>
                    <a:pt x="14" y="12"/>
                  </a:cubicBezTo>
                  <a:cubicBezTo>
                    <a:pt x="12" y="16"/>
                    <a:pt x="8" y="17"/>
                    <a:pt x="5" y="15"/>
                  </a:cubicBezTo>
                  <a:cubicBezTo>
                    <a:pt x="1" y="13"/>
                    <a:pt x="0" y="9"/>
                    <a:pt x="2" y="5"/>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5" name="Freeform 74">
              <a:extLst>
                <a:ext uri="{FF2B5EF4-FFF2-40B4-BE49-F238E27FC236}">
                  <a16:creationId xmlns:a16="http://schemas.microsoft.com/office/drawing/2014/main" id="{F6FB25F0-38BF-4366-83E9-C8E8093F8C25}"/>
                </a:ext>
              </a:extLst>
            </p:cNvPr>
            <p:cNvSpPr>
              <a:spLocks/>
            </p:cNvSpPr>
            <p:nvPr/>
          </p:nvSpPr>
          <p:spPr bwMode="auto">
            <a:xfrm>
              <a:off x="1455" y="25"/>
              <a:ext cx="38" cy="39"/>
            </a:xfrm>
            <a:custGeom>
              <a:avLst/>
              <a:gdLst>
                <a:gd name="T0" fmla="*/ 2 w 16"/>
                <a:gd name="T1" fmla="*/ 4 h 16"/>
                <a:gd name="T2" fmla="*/ 12 w 16"/>
                <a:gd name="T3" fmla="*/ 2 h 16"/>
                <a:gd name="T4" fmla="*/ 14 w 16"/>
                <a:gd name="T5" fmla="*/ 12 h 16"/>
                <a:gd name="T6" fmla="*/ 5 w 16"/>
                <a:gd name="T7" fmla="*/ 14 h 16"/>
                <a:gd name="T8" fmla="*/ 2 w 16"/>
                <a:gd name="T9" fmla="*/ 4 h 16"/>
              </a:gdLst>
              <a:ahLst/>
              <a:cxnLst>
                <a:cxn ang="0">
                  <a:pos x="T0" y="T1"/>
                </a:cxn>
                <a:cxn ang="0">
                  <a:pos x="T2" y="T3"/>
                </a:cxn>
                <a:cxn ang="0">
                  <a:pos x="T4" y="T5"/>
                </a:cxn>
                <a:cxn ang="0">
                  <a:pos x="T6" y="T7"/>
                </a:cxn>
                <a:cxn ang="0">
                  <a:pos x="T8" y="T9"/>
                </a:cxn>
              </a:cxnLst>
              <a:rect l="0" t="0" r="r" b="b"/>
              <a:pathLst>
                <a:path w="16" h="16">
                  <a:moveTo>
                    <a:pt x="2" y="4"/>
                  </a:moveTo>
                  <a:cubicBezTo>
                    <a:pt x="4" y="1"/>
                    <a:pt x="8" y="0"/>
                    <a:pt x="12" y="2"/>
                  </a:cubicBezTo>
                  <a:cubicBezTo>
                    <a:pt x="15" y="4"/>
                    <a:pt x="16" y="8"/>
                    <a:pt x="14" y="12"/>
                  </a:cubicBezTo>
                  <a:cubicBezTo>
                    <a:pt x="12" y="15"/>
                    <a:pt x="8" y="16"/>
                    <a:pt x="5" y="14"/>
                  </a:cubicBezTo>
                  <a:cubicBezTo>
                    <a:pt x="1" y="12"/>
                    <a:pt x="0" y="8"/>
                    <a:pt x="2" y="4"/>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6" name="Freeform 75">
              <a:extLst>
                <a:ext uri="{FF2B5EF4-FFF2-40B4-BE49-F238E27FC236}">
                  <a16:creationId xmlns:a16="http://schemas.microsoft.com/office/drawing/2014/main" id="{D3F6E9A4-4191-4F6A-9287-0DA546C72013}"/>
                </a:ext>
              </a:extLst>
            </p:cNvPr>
            <p:cNvSpPr>
              <a:spLocks/>
            </p:cNvSpPr>
            <p:nvPr/>
          </p:nvSpPr>
          <p:spPr bwMode="auto">
            <a:xfrm>
              <a:off x="1293" y="422"/>
              <a:ext cx="38" cy="39"/>
            </a:xfrm>
            <a:custGeom>
              <a:avLst/>
              <a:gdLst>
                <a:gd name="T0" fmla="*/ 1 w 16"/>
                <a:gd name="T1" fmla="*/ 6 h 16"/>
                <a:gd name="T2" fmla="*/ 10 w 16"/>
                <a:gd name="T3" fmla="*/ 1 h 16"/>
                <a:gd name="T4" fmla="*/ 15 w 16"/>
                <a:gd name="T5" fmla="*/ 10 h 16"/>
                <a:gd name="T6" fmla="*/ 6 w 16"/>
                <a:gd name="T7" fmla="*/ 15 h 16"/>
                <a:gd name="T8" fmla="*/ 1 w 16"/>
                <a:gd name="T9" fmla="*/ 6 h 16"/>
              </a:gdLst>
              <a:ahLst/>
              <a:cxnLst>
                <a:cxn ang="0">
                  <a:pos x="T0" y="T1"/>
                </a:cxn>
                <a:cxn ang="0">
                  <a:pos x="T2" y="T3"/>
                </a:cxn>
                <a:cxn ang="0">
                  <a:pos x="T4" y="T5"/>
                </a:cxn>
                <a:cxn ang="0">
                  <a:pos x="T6" y="T7"/>
                </a:cxn>
                <a:cxn ang="0">
                  <a:pos x="T8" y="T9"/>
                </a:cxn>
              </a:cxnLst>
              <a:rect l="0" t="0" r="r" b="b"/>
              <a:pathLst>
                <a:path w="16" h="16">
                  <a:moveTo>
                    <a:pt x="1" y="6"/>
                  </a:moveTo>
                  <a:cubicBezTo>
                    <a:pt x="2" y="2"/>
                    <a:pt x="6" y="0"/>
                    <a:pt x="10" y="1"/>
                  </a:cubicBezTo>
                  <a:cubicBezTo>
                    <a:pt x="14" y="2"/>
                    <a:pt x="16" y="6"/>
                    <a:pt x="15" y="10"/>
                  </a:cubicBezTo>
                  <a:cubicBezTo>
                    <a:pt x="14" y="13"/>
                    <a:pt x="10" y="16"/>
                    <a:pt x="6" y="15"/>
                  </a:cubicBezTo>
                  <a:cubicBezTo>
                    <a:pt x="2" y="14"/>
                    <a:pt x="0" y="10"/>
                    <a:pt x="1" y="6"/>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7" name="Freeform 76">
              <a:extLst>
                <a:ext uri="{FF2B5EF4-FFF2-40B4-BE49-F238E27FC236}">
                  <a16:creationId xmlns:a16="http://schemas.microsoft.com/office/drawing/2014/main" id="{97BFD51E-E539-4BD5-995B-EBD6A1505B7F}"/>
                </a:ext>
              </a:extLst>
            </p:cNvPr>
            <p:cNvSpPr>
              <a:spLocks/>
            </p:cNvSpPr>
            <p:nvPr/>
          </p:nvSpPr>
          <p:spPr bwMode="auto">
            <a:xfrm>
              <a:off x="1402" y="3"/>
              <a:ext cx="38" cy="39"/>
            </a:xfrm>
            <a:custGeom>
              <a:avLst/>
              <a:gdLst>
                <a:gd name="T0" fmla="*/ 1 w 16"/>
                <a:gd name="T1" fmla="*/ 6 h 16"/>
                <a:gd name="T2" fmla="*/ 10 w 16"/>
                <a:gd name="T3" fmla="*/ 1 h 16"/>
                <a:gd name="T4" fmla="*/ 15 w 16"/>
                <a:gd name="T5" fmla="*/ 10 h 16"/>
                <a:gd name="T6" fmla="*/ 7 w 16"/>
                <a:gd name="T7" fmla="*/ 15 h 16"/>
                <a:gd name="T8" fmla="*/ 1 w 16"/>
                <a:gd name="T9" fmla="*/ 6 h 16"/>
              </a:gdLst>
              <a:ahLst/>
              <a:cxnLst>
                <a:cxn ang="0">
                  <a:pos x="T0" y="T1"/>
                </a:cxn>
                <a:cxn ang="0">
                  <a:pos x="T2" y="T3"/>
                </a:cxn>
                <a:cxn ang="0">
                  <a:pos x="T4" y="T5"/>
                </a:cxn>
                <a:cxn ang="0">
                  <a:pos x="T6" y="T7"/>
                </a:cxn>
                <a:cxn ang="0">
                  <a:pos x="T8" y="T9"/>
                </a:cxn>
              </a:cxnLst>
              <a:rect l="0" t="0" r="r" b="b"/>
              <a:pathLst>
                <a:path w="16" h="16">
                  <a:moveTo>
                    <a:pt x="1" y="6"/>
                  </a:moveTo>
                  <a:cubicBezTo>
                    <a:pt x="2" y="2"/>
                    <a:pt x="6" y="0"/>
                    <a:pt x="10" y="1"/>
                  </a:cubicBezTo>
                  <a:cubicBezTo>
                    <a:pt x="14" y="2"/>
                    <a:pt x="16" y="6"/>
                    <a:pt x="15" y="10"/>
                  </a:cubicBezTo>
                  <a:cubicBezTo>
                    <a:pt x="14" y="14"/>
                    <a:pt x="10" y="16"/>
                    <a:pt x="7" y="15"/>
                  </a:cubicBezTo>
                  <a:cubicBezTo>
                    <a:pt x="3" y="14"/>
                    <a:pt x="0" y="10"/>
                    <a:pt x="1" y="6"/>
                  </a:cubicBezTo>
                  <a:close/>
                </a:path>
              </a:pathLst>
            </a:custGeom>
            <a:solidFill>
              <a:srgbClr val="B9C1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190" name="Grupo 7189">
            <a:extLst>
              <a:ext uri="{FF2B5EF4-FFF2-40B4-BE49-F238E27FC236}">
                <a16:creationId xmlns:a16="http://schemas.microsoft.com/office/drawing/2014/main" id="{6E086C32-5A13-430B-9BE9-2EFF012C8259}"/>
              </a:ext>
            </a:extLst>
          </p:cNvPr>
          <p:cNvGrpSpPr/>
          <p:nvPr/>
        </p:nvGrpSpPr>
        <p:grpSpPr>
          <a:xfrm>
            <a:off x="1707212" y="2286970"/>
            <a:ext cx="1785690" cy="1354656"/>
            <a:chOff x="1707212" y="2286970"/>
            <a:chExt cx="1785690" cy="1354656"/>
          </a:xfrm>
        </p:grpSpPr>
        <p:sp>
          <p:nvSpPr>
            <p:cNvPr id="7188" name="CuadroTexto 7187">
              <a:extLst>
                <a:ext uri="{FF2B5EF4-FFF2-40B4-BE49-F238E27FC236}">
                  <a16:creationId xmlns:a16="http://schemas.microsoft.com/office/drawing/2014/main" id="{609EC58B-4087-4003-87EC-17995E7F868A}"/>
                </a:ext>
              </a:extLst>
            </p:cNvPr>
            <p:cNvSpPr txBox="1"/>
            <p:nvPr/>
          </p:nvSpPr>
          <p:spPr>
            <a:xfrm>
              <a:off x="1707212" y="2286970"/>
              <a:ext cx="1785690" cy="584775"/>
            </a:xfrm>
            <a:prstGeom prst="rect">
              <a:avLst/>
            </a:prstGeom>
            <a:noFill/>
          </p:spPr>
          <p:txBody>
            <a:bodyPr wrap="square" rtlCol="0">
              <a:spAutoFit/>
            </a:bodyPr>
            <a:lstStyle/>
            <a:p>
              <a:pPr algn="ctr"/>
              <a:r>
                <a:rPr lang="en-US" sz="3200" dirty="0">
                  <a:solidFill>
                    <a:schemeClr val="bg1"/>
                  </a:solidFill>
                </a:rPr>
                <a:t>DATA </a:t>
              </a:r>
              <a:r>
                <a:rPr lang="en-US" sz="3200" dirty="0">
                  <a:solidFill>
                    <a:srgbClr val="FCC103"/>
                  </a:solidFill>
                </a:rPr>
                <a:t>A</a:t>
              </a:r>
            </a:p>
          </p:txBody>
        </p:sp>
        <p:sp>
          <p:nvSpPr>
            <p:cNvPr id="7189" name="CuadroTexto 7188">
              <a:extLst>
                <a:ext uri="{FF2B5EF4-FFF2-40B4-BE49-F238E27FC236}">
                  <a16:creationId xmlns:a16="http://schemas.microsoft.com/office/drawing/2014/main" id="{9D2DBD0E-C947-411D-8D11-1A8B1CD7B7A7}"/>
                </a:ext>
              </a:extLst>
            </p:cNvPr>
            <p:cNvSpPr txBox="1"/>
            <p:nvPr/>
          </p:nvSpPr>
          <p:spPr>
            <a:xfrm>
              <a:off x="1881652" y="2810629"/>
              <a:ext cx="1566287" cy="830997"/>
            </a:xfrm>
            <a:prstGeom prst="rect">
              <a:avLst/>
            </a:prstGeom>
            <a:noFill/>
          </p:spPr>
          <p:txBody>
            <a:bodyPr wrap="square" rtlCol="0">
              <a:spAutoFit/>
            </a:bodyPr>
            <a:lstStyle/>
            <a:p>
              <a:pPr algn="ctr"/>
              <a:r>
                <a:rPr lang="en-US" sz="4800" dirty="0">
                  <a:solidFill>
                    <a:srgbClr val="FCC103"/>
                  </a:solidFill>
                </a:rPr>
                <a:t>75%</a:t>
              </a:r>
            </a:p>
          </p:txBody>
        </p:sp>
      </p:grpSp>
      <p:grpSp>
        <p:nvGrpSpPr>
          <p:cNvPr id="639" name="Grupo 638">
            <a:extLst>
              <a:ext uri="{FF2B5EF4-FFF2-40B4-BE49-F238E27FC236}">
                <a16:creationId xmlns:a16="http://schemas.microsoft.com/office/drawing/2014/main" id="{0EF321AE-B0FD-4DB7-BC27-3D43A93D2615}"/>
              </a:ext>
            </a:extLst>
          </p:cNvPr>
          <p:cNvGrpSpPr/>
          <p:nvPr/>
        </p:nvGrpSpPr>
        <p:grpSpPr>
          <a:xfrm>
            <a:off x="5401225" y="2338329"/>
            <a:ext cx="1785690" cy="1354656"/>
            <a:chOff x="1707212" y="2286970"/>
            <a:chExt cx="1785690" cy="1354656"/>
          </a:xfrm>
        </p:grpSpPr>
        <p:sp>
          <p:nvSpPr>
            <p:cNvPr id="640" name="CuadroTexto 639">
              <a:extLst>
                <a:ext uri="{FF2B5EF4-FFF2-40B4-BE49-F238E27FC236}">
                  <a16:creationId xmlns:a16="http://schemas.microsoft.com/office/drawing/2014/main" id="{D9EE419A-FE7F-45C5-9EE8-B423123EC7FE}"/>
                </a:ext>
              </a:extLst>
            </p:cNvPr>
            <p:cNvSpPr txBox="1"/>
            <p:nvPr/>
          </p:nvSpPr>
          <p:spPr>
            <a:xfrm>
              <a:off x="1707212" y="2286970"/>
              <a:ext cx="1785690" cy="584775"/>
            </a:xfrm>
            <a:prstGeom prst="rect">
              <a:avLst/>
            </a:prstGeom>
            <a:noFill/>
          </p:spPr>
          <p:txBody>
            <a:bodyPr wrap="square" rtlCol="0">
              <a:spAutoFit/>
            </a:bodyPr>
            <a:lstStyle/>
            <a:p>
              <a:pPr algn="ctr"/>
              <a:r>
                <a:rPr lang="en-US" sz="3200" dirty="0">
                  <a:solidFill>
                    <a:schemeClr val="bg1"/>
                  </a:solidFill>
                </a:rPr>
                <a:t>DATA </a:t>
              </a:r>
              <a:r>
                <a:rPr lang="en-US" sz="3200" dirty="0">
                  <a:solidFill>
                    <a:srgbClr val="35BAE9"/>
                  </a:solidFill>
                </a:rPr>
                <a:t>B</a:t>
              </a:r>
            </a:p>
          </p:txBody>
        </p:sp>
        <p:sp>
          <p:nvSpPr>
            <p:cNvPr id="641" name="CuadroTexto 640">
              <a:extLst>
                <a:ext uri="{FF2B5EF4-FFF2-40B4-BE49-F238E27FC236}">
                  <a16:creationId xmlns:a16="http://schemas.microsoft.com/office/drawing/2014/main" id="{38DE33FF-D1A0-4B84-A0CE-D53E28A1B9A4}"/>
                </a:ext>
              </a:extLst>
            </p:cNvPr>
            <p:cNvSpPr txBox="1"/>
            <p:nvPr/>
          </p:nvSpPr>
          <p:spPr>
            <a:xfrm>
              <a:off x="1881652" y="2810629"/>
              <a:ext cx="1566287" cy="830997"/>
            </a:xfrm>
            <a:prstGeom prst="rect">
              <a:avLst/>
            </a:prstGeom>
            <a:noFill/>
          </p:spPr>
          <p:txBody>
            <a:bodyPr wrap="square" rtlCol="0">
              <a:spAutoFit/>
            </a:bodyPr>
            <a:lstStyle/>
            <a:p>
              <a:pPr algn="ctr"/>
              <a:r>
                <a:rPr lang="en-US" sz="4800" dirty="0">
                  <a:solidFill>
                    <a:srgbClr val="35BAE9"/>
                  </a:solidFill>
                </a:rPr>
                <a:t>50%</a:t>
              </a:r>
            </a:p>
          </p:txBody>
        </p:sp>
      </p:grpSp>
      <p:grpSp>
        <p:nvGrpSpPr>
          <p:cNvPr id="642" name="Grupo 641">
            <a:extLst>
              <a:ext uri="{FF2B5EF4-FFF2-40B4-BE49-F238E27FC236}">
                <a16:creationId xmlns:a16="http://schemas.microsoft.com/office/drawing/2014/main" id="{F61B974C-44F6-4C7F-803F-FE4E49284199}"/>
              </a:ext>
            </a:extLst>
          </p:cNvPr>
          <p:cNvGrpSpPr/>
          <p:nvPr/>
        </p:nvGrpSpPr>
        <p:grpSpPr>
          <a:xfrm>
            <a:off x="8741752" y="2358333"/>
            <a:ext cx="1785690" cy="1354656"/>
            <a:chOff x="1707212" y="2286970"/>
            <a:chExt cx="1785690" cy="1354656"/>
          </a:xfrm>
        </p:grpSpPr>
        <p:sp>
          <p:nvSpPr>
            <p:cNvPr id="643" name="CuadroTexto 642">
              <a:extLst>
                <a:ext uri="{FF2B5EF4-FFF2-40B4-BE49-F238E27FC236}">
                  <a16:creationId xmlns:a16="http://schemas.microsoft.com/office/drawing/2014/main" id="{B900F897-AEAE-48C0-8B15-AE54DE60D9B0}"/>
                </a:ext>
              </a:extLst>
            </p:cNvPr>
            <p:cNvSpPr txBox="1"/>
            <p:nvPr/>
          </p:nvSpPr>
          <p:spPr>
            <a:xfrm>
              <a:off x="1707212" y="2286970"/>
              <a:ext cx="1785690" cy="584775"/>
            </a:xfrm>
            <a:prstGeom prst="rect">
              <a:avLst/>
            </a:prstGeom>
            <a:noFill/>
          </p:spPr>
          <p:txBody>
            <a:bodyPr wrap="square" rtlCol="0">
              <a:spAutoFit/>
            </a:bodyPr>
            <a:lstStyle/>
            <a:p>
              <a:pPr algn="ctr"/>
              <a:r>
                <a:rPr lang="en-US" sz="3200" dirty="0">
                  <a:solidFill>
                    <a:schemeClr val="bg1"/>
                  </a:solidFill>
                </a:rPr>
                <a:t>DATA </a:t>
              </a:r>
              <a:r>
                <a:rPr lang="en-US" sz="3200" dirty="0">
                  <a:solidFill>
                    <a:srgbClr val="F9327A"/>
                  </a:solidFill>
                </a:rPr>
                <a:t>C</a:t>
              </a:r>
            </a:p>
          </p:txBody>
        </p:sp>
        <p:sp>
          <p:nvSpPr>
            <p:cNvPr id="644" name="CuadroTexto 643">
              <a:extLst>
                <a:ext uri="{FF2B5EF4-FFF2-40B4-BE49-F238E27FC236}">
                  <a16:creationId xmlns:a16="http://schemas.microsoft.com/office/drawing/2014/main" id="{7518FDAF-7389-46B2-8F31-7D86D2ED16AD}"/>
                </a:ext>
              </a:extLst>
            </p:cNvPr>
            <p:cNvSpPr txBox="1"/>
            <p:nvPr/>
          </p:nvSpPr>
          <p:spPr>
            <a:xfrm>
              <a:off x="1881652" y="2810629"/>
              <a:ext cx="1566287" cy="830997"/>
            </a:xfrm>
            <a:prstGeom prst="rect">
              <a:avLst/>
            </a:prstGeom>
            <a:noFill/>
          </p:spPr>
          <p:txBody>
            <a:bodyPr wrap="square" rtlCol="0">
              <a:spAutoFit/>
            </a:bodyPr>
            <a:lstStyle/>
            <a:p>
              <a:pPr algn="ctr"/>
              <a:r>
                <a:rPr lang="en-US" sz="4800" dirty="0">
                  <a:solidFill>
                    <a:srgbClr val="F9327A"/>
                  </a:solidFill>
                </a:rPr>
                <a:t>40%</a:t>
              </a:r>
            </a:p>
          </p:txBody>
        </p:sp>
      </p:grpSp>
      <p:sp>
        <p:nvSpPr>
          <p:cNvPr id="7191" name="CuadroTexto 7190">
            <a:extLst>
              <a:ext uri="{FF2B5EF4-FFF2-40B4-BE49-F238E27FC236}">
                <a16:creationId xmlns:a16="http://schemas.microsoft.com/office/drawing/2014/main" id="{EE26EF99-7AAC-4773-AEE8-9673A531CA75}"/>
              </a:ext>
            </a:extLst>
          </p:cNvPr>
          <p:cNvSpPr txBox="1"/>
          <p:nvPr/>
        </p:nvSpPr>
        <p:spPr>
          <a:xfrm>
            <a:off x="1124285" y="4630787"/>
            <a:ext cx="2951544" cy="1600438"/>
          </a:xfrm>
          <a:prstGeom prst="rect">
            <a:avLst/>
          </a:prstGeom>
          <a:noFill/>
        </p:spPr>
        <p:txBody>
          <a:bodyPr wrap="square" rtlCol="0">
            <a:spAutoFit/>
          </a:bodyPr>
          <a:lstStyle/>
          <a:p>
            <a:pPr algn="ctr"/>
            <a:r>
              <a:rPr lang="es-CO" sz="1400" dirty="0">
                <a:solidFill>
                  <a:schemeClr val="bg1"/>
                </a:solidFill>
                <a:latin typeface="Cronos Pro" panose="020C0502030403020304" pitchFamily="34" charset="0"/>
              </a:rPr>
              <a:t>Lorem ipsum dolor sit amet, consectetur adipiscing elit. Quisque placerat ornare elementum. Aenean in scelerisque erat. Lorem ipsum dolor sit amet, consectetur adipiscing elit. Quisque placerat ornare elementum. Aenean in scelerisque erat. </a:t>
            </a:r>
          </a:p>
        </p:txBody>
      </p:sp>
      <p:sp>
        <p:nvSpPr>
          <p:cNvPr id="7192" name="CuadroTexto 7191">
            <a:extLst>
              <a:ext uri="{FF2B5EF4-FFF2-40B4-BE49-F238E27FC236}">
                <a16:creationId xmlns:a16="http://schemas.microsoft.com/office/drawing/2014/main" id="{32E831EB-6A17-4B4A-BEFC-B4789F12FE05}"/>
              </a:ext>
            </a:extLst>
          </p:cNvPr>
          <p:cNvSpPr txBox="1"/>
          <p:nvPr/>
        </p:nvSpPr>
        <p:spPr>
          <a:xfrm>
            <a:off x="4921128" y="4630787"/>
            <a:ext cx="2951544" cy="1600438"/>
          </a:xfrm>
          <a:prstGeom prst="rect">
            <a:avLst/>
          </a:prstGeom>
          <a:noFill/>
        </p:spPr>
        <p:txBody>
          <a:bodyPr wrap="square" rtlCol="0">
            <a:spAutoFit/>
          </a:bodyPr>
          <a:lstStyle/>
          <a:p>
            <a:pPr algn="ctr"/>
            <a:r>
              <a:rPr lang="es-CO" sz="1400" dirty="0">
                <a:solidFill>
                  <a:schemeClr val="bg1"/>
                </a:solidFill>
                <a:latin typeface="Cronos Pro" panose="020C0502030403020304" pitchFamily="34" charset="0"/>
              </a:rPr>
              <a:t>Lorem ipsum dolor sit amet, consectetur adipiscing elit. Quisque placerat ornare elementum. Aenean in scelerisque erat. Lorem ipsum dolor sit amet, consectetur adipiscing elit. Quisque placerat ornare elementum. Aenean in scelerisque erat. </a:t>
            </a:r>
          </a:p>
        </p:txBody>
      </p:sp>
      <p:sp>
        <p:nvSpPr>
          <p:cNvPr id="7193" name="CuadroTexto 7192">
            <a:extLst>
              <a:ext uri="{FF2B5EF4-FFF2-40B4-BE49-F238E27FC236}">
                <a16:creationId xmlns:a16="http://schemas.microsoft.com/office/drawing/2014/main" id="{71120739-9B90-49F5-BC9C-606E39EAA368}"/>
              </a:ext>
            </a:extLst>
          </p:cNvPr>
          <p:cNvSpPr txBox="1"/>
          <p:nvPr/>
        </p:nvSpPr>
        <p:spPr>
          <a:xfrm>
            <a:off x="8177272" y="4630787"/>
            <a:ext cx="2951544" cy="1600438"/>
          </a:xfrm>
          <a:prstGeom prst="rect">
            <a:avLst/>
          </a:prstGeom>
          <a:noFill/>
        </p:spPr>
        <p:txBody>
          <a:bodyPr wrap="square" rtlCol="0">
            <a:spAutoFit/>
          </a:bodyPr>
          <a:lstStyle/>
          <a:p>
            <a:pPr algn="ctr"/>
            <a:r>
              <a:rPr lang="es-CO" sz="1400" dirty="0">
                <a:solidFill>
                  <a:schemeClr val="bg1"/>
                </a:solidFill>
                <a:latin typeface="Cronos Pro" panose="020C0502030403020304" pitchFamily="34" charset="0"/>
              </a:rPr>
              <a:t>Lorem ipsum dolor sit amet, consectetur adipiscing elit. Quisque placerat ornare elementum. Aenean in scelerisque erat. Lorem ipsum dolor sit amet, consectetur adipiscing elit. Quisque placerat ornare elementum. Aenean in scelerisque erat. </a:t>
            </a:r>
          </a:p>
        </p:txBody>
      </p:sp>
      <p:sp>
        <p:nvSpPr>
          <p:cNvPr id="7194" name="CuadroTexto 7193">
            <a:extLst>
              <a:ext uri="{FF2B5EF4-FFF2-40B4-BE49-F238E27FC236}">
                <a16:creationId xmlns:a16="http://schemas.microsoft.com/office/drawing/2014/main" id="{6CB4C0A8-6D2A-4B8E-B440-781FECE81BF4}"/>
              </a:ext>
            </a:extLst>
          </p:cNvPr>
          <p:cNvSpPr txBox="1"/>
          <p:nvPr/>
        </p:nvSpPr>
        <p:spPr>
          <a:xfrm>
            <a:off x="4097505" y="272832"/>
            <a:ext cx="3531262" cy="707886"/>
          </a:xfrm>
          <a:prstGeom prst="rect">
            <a:avLst/>
          </a:prstGeom>
          <a:noFill/>
        </p:spPr>
        <p:txBody>
          <a:bodyPr wrap="square" rtlCol="0">
            <a:spAutoFit/>
          </a:bodyPr>
          <a:lstStyle/>
          <a:p>
            <a:pPr algn="ctr"/>
            <a:r>
              <a:rPr lang="en-US" sz="4000" dirty="0">
                <a:solidFill>
                  <a:srgbClr val="DDC43D"/>
                </a:solidFill>
                <a:latin typeface="Lato Black" panose="020F0A02020204030203" pitchFamily="34" charset="0"/>
              </a:rPr>
              <a:t>Title  </a:t>
            </a:r>
            <a:r>
              <a:rPr lang="en-US" sz="4000" dirty="0">
                <a:solidFill>
                  <a:srgbClr val="F4F4F4"/>
                </a:solidFill>
                <a:latin typeface="Lato Black" panose="020F0A02020204030203" pitchFamily="34" charset="0"/>
              </a:rPr>
              <a:t>Here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9F2F388-91C6-49E2-9CC2-97A8F01E82B0}"/>
              </a:ext>
            </a:extLst>
          </p:cNvPr>
          <p:cNvGrpSpPr>
            <a:grpSpLocks noChangeAspect="1"/>
          </p:cNvGrpSpPr>
          <p:nvPr/>
        </p:nvGrpSpPr>
        <p:grpSpPr bwMode="auto">
          <a:xfrm>
            <a:off x="4882355" y="528494"/>
            <a:ext cx="5673934" cy="5673934"/>
            <a:chOff x="2225" y="490"/>
            <a:chExt cx="2873" cy="2873"/>
          </a:xfrm>
        </p:grpSpPr>
        <p:sp>
          <p:nvSpPr>
            <p:cNvPr id="8" name="Freeform 6">
              <a:extLst>
                <a:ext uri="{FF2B5EF4-FFF2-40B4-BE49-F238E27FC236}">
                  <a16:creationId xmlns:a16="http://schemas.microsoft.com/office/drawing/2014/main" id="{6FDF793B-64E0-437D-A06C-F447539BE466}"/>
                </a:ext>
              </a:extLst>
            </p:cNvPr>
            <p:cNvSpPr>
              <a:spLocks/>
            </p:cNvSpPr>
            <p:nvPr/>
          </p:nvSpPr>
          <p:spPr bwMode="auto">
            <a:xfrm>
              <a:off x="3708" y="899"/>
              <a:ext cx="316" cy="244"/>
            </a:xfrm>
            <a:custGeom>
              <a:avLst/>
              <a:gdLst>
                <a:gd name="T0" fmla="*/ 0 w 316"/>
                <a:gd name="T1" fmla="*/ 244 h 244"/>
                <a:gd name="T2" fmla="*/ 0 w 316"/>
                <a:gd name="T3" fmla="*/ 0 h 244"/>
                <a:gd name="T4" fmla="*/ 316 w 316"/>
                <a:gd name="T5" fmla="*/ 0 h 244"/>
              </a:gdLst>
              <a:ahLst/>
              <a:cxnLst>
                <a:cxn ang="0">
                  <a:pos x="T0" y="T1"/>
                </a:cxn>
                <a:cxn ang="0">
                  <a:pos x="T2" y="T3"/>
                </a:cxn>
                <a:cxn ang="0">
                  <a:pos x="T4" y="T5"/>
                </a:cxn>
              </a:cxnLst>
              <a:rect l="0" t="0" r="r" b="b"/>
              <a:pathLst>
                <a:path w="316" h="244">
                  <a:moveTo>
                    <a:pt x="0" y="244"/>
                  </a:moveTo>
                  <a:lnTo>
                    <a:pt x="0" y="0"/>
                  </a:lnTo>
                  <a:lnTo>
                    <a:pt x="316" y="0"/>
                  </a:lnTo>
                </a:path>
              </a:pathLst>
            </a:custGeom>
            <a:noFill/>
            <a:ln w="15875" cap="flat">
              <a:solidFill>
                <a:srgbClr val="F00A1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FBDABAC4-B916-4503-8D89-9278604BECC1}"/>
                </a:ext>
              </a:extLst>
            </p:cNvPr>
            <p:cNvSpPr>
              <a:spLocks/>
            </p:cNvSpPr>
            <p:nvPr/>
          </p:nvSpPr>
          <p:spPr bwMode="auto">
            <a:xfrm>
              <a:off x="2225" y="1058"/>
              <a:ext cx="254" cy="644"/>
            </a:xfrm>
            <a:custGeom>
              <a:avLst/>
              <a:gdLst>
                <a:gd name="T0" fmla="*/ 254 w 254"/>
                <a:gd name="T1" fmla="*/ 644 h 644"/>
                <a:gd name="T2" fmla="*/ 0 w 254"/>
                <a:gd name="T3" fmla="*/ 644 h 644"/>
                <a:gd name="T4" fmla="*/ 0 w 254"/>
                <a:gd name="T5" fmla="*/ 0 h 644"/>
              </a:gdLst>
              <a:ahLst/>
              <a:cxnLst>
                <a:cxn ang="0">
                  <a:pos x="T0" y="T1"/>
                </a:cxn>
                <a:cxn ang="0">
                  <a:pos x="T2" y="T3"/>
                </a:cxn>
                <a:cxn ang="0">
                  <a:pos x="T4" y="T5"/>
                </a:cxn>
              </a:cxnLst>
              <a:rect l="0" t="0" r="r" b="b"/>
              <a:pathLst>
                <a:path w="254" h="644">
                  <a:moveTo>
                    <a:pt x="254" y="644"/>
                  </a:moveTo>
                  <a:lnTo>
                    <a:pt x="0" y="644"/>
                  </a:lnTo>
                  <a:lnTo>
                    <a:pt x="0" y="0"/>
                  </a:lnTo>
                </a:path>
              </a:pathLst>
            </a:custGeom>
            <a:noFill/>
            <a:ln w="15875" cap="flat">
              <a:solidFill>
                <a:srgbClr val="009D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FFA5648C-2A9A-4D51-9CEE-B7F847E6BF6B}"/>
                </a:ext>
              </a:extLst>
            </p:cNvPr>
            <p:cNvSpPr>
              <a:spLocks/>
            </p:cNvSpPr>
            <p:nvPr/>
          </p:nvSpPr>
          <p:spPr bwMode="auto">
            <a:xfrm>
              <a:off x="4492" y="2322"/>
              <a:ext cx="416" cy="499"/>
            </a:xfrm>
            <a:custGeom>
              <a:avLst/>
              <a:gdLst>
                <a:gd name="T0" fmla="*/ 0 w 416"/>
                <a:gd name="T1" fmla="*/ 0 h 499"/>
                <a:gd name="T2" fmla="*/ 416 w 416"/>
                <a:gd name="T3" fmla="*/ 0 h 499"/>
                <a:gd name="T4" fmla="*/ 416 w 416"/>
                <a:gd name="T5" fmla="*/ 499 h 499"/>
                <a:gd name="T6" fmla="*/ 169 w 416"/>
                <a:gd name="T7" fmla="*/ 499 h 499"/>
              </a:gdLst>
              <a:ahLst/>
              <a:cxnLst>
                <a:cxn ang="0">
                  <a:pos x="T0" y="T1"/>
                </a:cxn>
                <a:cxn ang="0">
                  <a:pos x="T2" y="T3"/>
                </a:cxn>
                <a:cxn ang="0">
                  <a:pos x="T4" y="T5"/>
                </a:cxn>
                <a:cxn ang="0">
                  <a:pos x="T6" y="T7"/>
                </a:cxn>
              </a:cxnLst>
              <a:rect l="0" t="0" r="r" b="b"/>
              <a:pathLst>
                <a:path w="416" h="499">
                  <a:moveTo>
                    <a:pt x="0" y="0"/>
                  </a:moveTo>
                  <a:lnTo>
                    <a:pt x="416" y="0"/>
                  </a:lnTo>
                  <a:lnTo>
                    <a:pt x="416" y="499"/>
                  </a:lnTo>
                  <a:lnTo>
                    <a:pt x="169" y="499"/>
                  </a:lnTo>
                </a:path>
              </a:pathLst>
            </a:custGeom>
            <a:noFill/>
            <a:ln w="15875" cap="flat">
              <a:solidFill>
                <a:srgbClr val="00CCA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BBFC9BE0-3CD2-4C38-83BA-7929F6BCEAAB}"/>
                </a:ext>
              </a:extLst>
            </p:cNvPr>
            <p:cNvSpPr>
              <a:spLocks/>
            </p:cNvSpPr>
            <p:nvPr/>
          </p:nvSpPr>
          <p:spPr bwMode="auto">
            <a:xfrm>
              <a:off x="3475" y="2061"/>
              <a:ext cx="979" cy="691"/>
            </a:xfrm>
            <a:custGeom>
              <a:avLst/>
              <a:gdLst>
                <a:gd name="T0" fmla="*/ 0 w 412"/>
                <a:gd name="T1" fmla="*/ 0 h 291"/>
                <a:gd name="T2" fmla="*/ 292 w 412"/>
                <a:gd name="T3" fmla="*/ 291 h 291"/>
                <a:gd name="T4" fmla="*/ 412 w 412"/>
                <a:gd name="T5" fmla="*/ 0 h 291"/>
                <a:gd name="T6" fmla="*/ 0 w 412"/>
                <a:gd name="T7" fmla="*/ 0 h 291"/>
              </a:gdLst>
              <a:ahLst/>
              <a:cxnLst>
                <a:cxn ang="0">
                  <a:pos x="T0" y="T1"/>
                </a:cxn>
                <a:cxn ang="0">
                  <a:pos x="T2" y="T3"/>
                </a:cxn>
                <a:cxn ang="0">
                  <a:pos x="T4" y="T5"/>
                </a:cxn>
                <a:cxn ang="0">
                  <a:pos x="T6" y="T7"/>
                </a:cxn>
              </a:cxnLst>
              <a:rect l="0" t="0" r="r" b="b"/>
              <a:pathLst>
                <a:path w="412" h="291">
                  <a:moveTo>
                    <a:pt x="0" y="0"/>
                  </a:moveTo>
                  <a:cubicBezTo>
                    <a:pt x="292" y="291"/>
                    <a:pt x="292" y="291"/>
                    <a:pt x="292" y="291"/>
                  </a:cubicBezTo>
                  <a:cubicBezTo>
                    <a:pt x="364" y="215"/>
                    <a:pt x="410" y="113"/>
                    <a:pt x="412" y="0"/>
                  </a:cubicBezTo>
                  <a:lnTo>
                    <a:pt x="0" y="0"/>
                  </a:lnTo>
                  <a:close/>
                </a:path>
              </a:pathLst>
            </a:custGeom>
            <a:solidFill>
              <a:srgbClr val="00CC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a:extLst>
                <a:ext uri="{FF2B5EF4-FFF2-40B4-BE49-F238E27FC236}">
                  <a16:creationId xmlns:a16="http://schemas.microsoft.com/office/drawing/2014/main" id="{6CED568A-887E-43C7-AD5F-6C73E35DD24C}"/>
                </a:ext>
              </a:extLst>
            </p:cNvPr>
            <p:cNvSpPr>
              <a:spLocks/>
            </p:cNvSpPr>
            <p:nvPr/>
          </p:nvSpPr>
          <p:spPr bwMode="auto">
            <a:xfrm>
              <a:off x="2479" y="1390"/>
              <a:ext cx="882" cy="623"/>
            </a:xfrm>
            <a:custGeom>
              <a:avLst/>
              <a:gdLst>
                <a:gd name="T0" fmla="*/ 0 w 371"/>
                <a:gd name="T1" fmla="*/ 262 h 262"/>
                <a:gd name="T2" fmla="*/ 371 w 371"/>
                <a:gd name="T3" fmla="*/ 262 h 262"/>
                <a:gd name="T4" fmla="*/ 109 w 371"/>
                <a:gd name="T5" fmla="*/ 0 h 262"/>
                <a:gd name="T6" fmla="*/ 0 w 371"/>
                <a:gd name="T7" fmla="*/ 262 h 262"/>
              </a:gdLst>
              <a:ahLst/>
              <a:cxnLst>
                <a:cxn ang="0">
                  <a:pos x="T0" y="T1"/>
                </a:cxn>
                <a:cxn ang="0">
                  <a:pos x="T2" y="T3"/>
                </a:cxn>
                <a:cxn ang="0">
                  <a:pos x="T4" y="T5"/>
                </a:cxn>
                <a:cxn ang="0">
                  <a:pos x="T6" y="T7"/>
                </a:cxn>
              </a:cxnLst>
              <a:rect l="0" t="0" r="r" b="b"/>
              <a:pathLst>
                <a:path w="371" h="262">
                  <a:moveTo>
                    <a:pt x="0" y="262"/>
                  </a:moveTo>
                  <a:cubicBezTo>
                    <a:pt x="371" y="262"/>
                    <a:pt x="371" y="262"/>
                    <a:pt x="371" y="262"/>
                  </a:cubicBezTo>
                  <a:cubicBezTo>
                    <a:pt x="109" y="0"/>
                    <a:pt x="109" y="0"/>
                    <a:pt x="109" y="0"/>
                  </a:cubicBezTo>
                  <a:cubicBezTo>
                    <a:pt x="44" y="68"/>
                    <a:pt x="3" y="161"/>
                    <a:pt x="0" y="262"/>
                  </a:cubicBez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62BC3552-5C01-4134-A07E-BA59DFCA88A3}"/>
                </a:ext>
              </a:extLst>
            </p:cNvPr>
            <p:cNvSpPr>
              <a:spLocks/>
            </p:cNvSpPr>
            <p:nvPr/>
          </p:nvSpPr>
          <p:spPr bwMode="auto">
            <a:xfrm>
              <a:off x="3107" y="490"/>
              <a:ext cx="368" cy="340"/>
            </a:xfrm>
            <a:custGeom>
              <a:avLst/>
              <a:gdLst>
                <a:gd name="T0" fmla="*/ 0 w 368"/>
                <a:gd name="T1" fmla="*/ 340 h 340"/>
                <a:gd name="T2" fmla="*/ 0 w 368"/>
                <a:gd name="T3" fmla="*/ 0 h 340"/>
                <a:gd name="T4" fmla="*/ 368 w 368"/>
                <a:gd name="T5" fmla="*/ 0 h 340"/>
              </a:gdLst>
              <a:ahLst/>
              <a:cxnLst>
                <a:cxn ang="0">
                  <a:pos x="T0" y="T1"/>
                </a:cxn>
                <a:cxn ang="0">
                  <a:pos x="T2" y="T3"/>
                </a:cxn>
                <a:cxn ang="0">
                  <a:pos x="T4" y="T5"/>
                </a:cxn>
              </a:cxnLst>
              <a:rect l="0" t="0" r="r" b="b"/>
              <a:pathLst>
                <a:path w="368" h="340">
                  <a:moveTo>
                    <a:pt x="0" y="340"/>
                  </a:moveTo>
                  <a:lnTo>
                    <a:pt x="0" y="0"/>
                  </a:lnTo>
                  <a:lnTo>
                    <a:pt x="368" y="0"/>
                  </a:lnTo>
                </a:path>
              </a:pathLst>
            </a:custGeom>
            <a:noFill/>
            <a:ln w="15875" cap="flat">
              <a:solidFill>
                <a:srgbClr val="981A9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5155F540-33E8-4CEA-9BCD-2DD64E09A91E}"/>
                </a:ext>
              </a:extLst>
            </p:cNvPr>
            <p:cNvSpPr>
              <a:spLocks/>
            </p:cNvSpPr>
            <p:nvPr/>
          </p:nvSpPr>
          <p:spPr bwMode="auto">
            <a:xfrm>
              <a:off x="4454" y="1809"/>
              <a:ext cx="644" cy="1554"/>
            </a:xfrm>
            <a:custGeom>
              <a:avLst/>
              <a:gdLst>
                <a:gd name="T0" fmla="*/ 0 w 644"/>
                <a:gd name="T1" fmla="*/ 1554 h 1554"/>
                <a:gd name="T2" fmla="*/ 644 w 644"/>
                <a:gd name="T3" fmla="*/ 1554 h 1554"/>
                <a:gd name="T4" fmla="*/ 644 w 644"/>
                <a:gd name="T5" fmla="*/ 0 h 1554"/>
                <a:gd name="T6" fmla="*/ 200 w 644"/>
                <a:gd name="T7" fmla="*/ 0 h 1554"/>
              </a:gdLst>
              <a:ahLst/>
              <a:cxnLst>
                <a:cxn ang="0">
                  <a:pos x="T0" y="T1"/>
                </a:cxn>
                <a:cxn ang="0">
                  <a:pos x="T2" y="T3"/>
                </a:cxn>
                <a:cxn ang="0">
                  <a:pos x="T4" y="T5"/>
                </a:cxn>
                <a:cxn ang="0">
                  <a:pos x="T6" y="T7"/>
                </a:cxn>
              </a:cxnLst>
              <a:rect l="0" t="0" r="r" b="b"/>
              <a:pathLst>
                <a:path w="644" h="1554">
                  <a:moveTo>
                    <a:pt x="0" y="1554"/>
                  </a:moveTo>
                  <a:lnTo>
                    <a:pt x="644" y="1554"/>
                  </a:lnTo>
                  <a:lnTo>
                    <a:pt x="644" y="0"/>
                  </a:lnTo>
                  <a:lnTo>
                    <a:pt x="200" y="0"/>
                  </a:lnTo>
                </a:path>
              </a:pathLst>
            </a:custGeom>
            <a:noFill/>
            <a:ln w="15875" cap="flat">
              <a:solidFill>
                <a:srgbClr val="FB8A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a:extLst>
                <a:ext uri="{FF2B5EF4-FFF2-40B4-BE49-F238E27FC236}">
                  <a16:creationId xmlns:a16="http://schemas.microsoft.com/office/drawing/2014/main" id="{F3DE2DB9-6CBC-4B0D-975F-160ACFC050BF}"/>
                </a:ext>
              </a:extLst>
            </p:cNvPr>
            <p:cNvSpPr>
              <a:spLocks/>
            </p:cNvSpPr>
            <p:nvPr/>
          </p:nvSpPr>
          <p:spPr bwMode="auto">
            <a:xfrm>
              <a:off x="3442" y="1143"/>
              <a:ext cx="591" cy="837"/>
            </a:xfrm>
            <a:custGeom>
              <a:avLst/>
              <a:gdLst>
                <a:gd name="T0" fmla="*/ 249 w 249"/>
                <a:gd name="T1" fmla="*/ 103 h 352"/>
                <a:gd name="T2" fmla="*/ 0 w 249"/>
                <a:gd name="T3" fmla="*/ 0 h 352"/>
                <a:gd name="T4" fmla="*/ 0 w 249"/>
                <a:gd name="T5" fmla="*/ 352 h 352"/>
                <a:gd name="T6" fmla="*/ 249 w 249"/>
                <a:gd name="T7" fmla="*/ 103 h 352"/>
              </a:gdLst>
              <a:ahLst/>
              <a:cxnLst>
                <a:cxn ang="0">
                  <a:pos x="T0" y="T1"/>
                </a:cxn>
                <a:cxn ang="0">
                  <a:pos x="T2" y="T3"/>
                </a:cxn>
                <a:cxn ang="0">
                  <a:pos x="T4" y="T5"/>
                </a:cxn>
                <a:cxn ang="0">
                  <a:pos x="T6" y="T7"/>
                </a:cxn>
              </a:cxnLst>
              <a:rect l="0" t="0" r="r" b="b"/>
              <a:pathLst>
                <a:path w="249" h="352">
                  <a:moveTo>
                    <a:pt x="249" y="103"/>
                  </a:moveTo>
                  <a:cubicBezTo>
                    <a:pt x="184" y="41"/>
                    <a:pt x="97" y="3"/>
                    <a:pt x="0" y="0"/>
                  </a:cubicBezTo>
                  <a:cubicBezTo>
                    <a:pt x="0" y="352"/>
                    <a:pt x="0" y="352"/>
                    <a:pt x="0" y="352"/>
                  </a:cubicBezTo>
                  <a:lnTo>
                    <a:pt x="249" y="103"/>
                  </a:lnTo>
                  <a:close/>
                </a:path>
              </a:pathLst>
            </a:custGeom>
            <a:solidFill>
              <a:srgbClr val="F00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D7407DC5-4D21-4C41-9133-30510FD2F3F1}"/>
                </a:ext>
              </a:extLst>
            </p:cNvPr>
            <p:cNvSpPr>
              <a:spLocks/>
            </p:cNvSpPr>
            <p:nvPr/>
          </p:nvSpPr>
          <p:spPr bwMode="auto">
            <a:xfrm>
              <a:off x="2225" y="2061"/>
              <a:ext cx="1136" cy="805"/>
            </a:xfrm>
            <a:custGeom>
              <a:avLst/>
              <a:gdLst>
                <a:gd name="T0" fmla="*/ 478 w 478"/>
                <a:gd name="T1" fmla="*/ 0 h 339"/>
                <a:gd name="T2" fmla="*/ 0 w 478"/>
                <a:gd name="T3" fmla="*/ 0 h 339"/>
                <a:gd name="T4" fmla="*/ 140 w 478"/>
                <a:gd name="T5" fmla="*/ 339 h 339"/>
                <a:gd name="T6" fmla="*/ 478 w 478"/>
                <a:gd name="T7" fmla="*/ 0 h 339"/>
              </a:gdLst>
              <a:ahLst/>
              <a:cxnLst>
                <a:cxn ang="0">
                  <a:pos x="T0" y="T1"/>
                </a:cxn>
                <a:cxn ang="0">
                  <a:pos x="T2" y="T3"/>
                </a:cxn>
                <a:cxn ang="0">
                  <a:pos x="T4" y="T5"/>
                </a:cxn>
                <a:cxn ang="0">
                  <a:pos x="T6" y="T7"/>
                </a:cxn>
              </a:cxnLst>
              <a:rect l="0" t="0" r="r" b="b"/>
              <a:pathLst>
                <a:path w="478" h="339">
                  <a:moveTo>
                    <a:pt x="478" y="0"/>
                  </a:moveTo>
                  <a:cubicBezTo>
                    <a:pt x="0" y="0"/>
                    <a:pt x="0" y="0"/>
                    <a:pt x="0" y="0"/>
                  </a:cubicBezTo>
                  <a:cubicBezTo>
                    <a:pt x="2" y="131"/>
                    <a:pt x="55" y="250"/>
                    <a:pt x="140" y="339"/>
                  </a:cubicBezTo>
                  <a:lnTo>
                    <a:pt x="478" y="0"/>
                  </a:lnTo>
                  <a:close/>
                </a:path>
              </a:pathLst>
            </a:custGeom>
            <a:solidFill>
              <a:srgbClr val="60C9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14C5D81C-A17A-49B7-89F4-8A88FA65AFB0}"/>
                </a:ext>
              </a:extLst>
            </p:cNvPr>
            <p:cNvSpPr>
              <a:spLocks/>
            </p:cNvSpPr>
            <p:nvPr/>
          </p:nvSpPr>
          <p:spPr bwMode="auto">
            <a:xfrm>
              <a:off x="2591" y="841"/>
              <a:ext cx="803" cy="1139"/>
            </a:xfrm>
            <a:custGeom>
              <a:avLst/>
              <a:gdLst>
                <a:gd name="T0" fmla="*/ 338 w 338"/>
                <a:gd name="T1" fmla="*/ 479 h 479"/>
                <a:gd name="T2" fmla="*/ 338 w 338"/>
                <a:gd name="T3" fmla="*/ 0 h 479"/>
                <a:gd name="T4" fmla="*/ 0 w 338"/>
                <a:gd name="T5" fmla="*/ 140 h 479"/>
                <a:gd name="T6" fmla="*/ 338 w 338"/>
                <a:gd name="T7" fmla="*/ 479 h 479"/>
              </a:gdLst>
              <a:ahLst/>
              <a:cxnLst>
                <a:cxn ang="0">
                  <a:pos x="T0" y="T1"/>
                </a:cxn>
                <a:cxn ang="0">
                  <a:pos x="T2" y="T3"/>
                </a:cxn>
                <a:cxn ang="0">
                  <a:pos x="T4" y="T5"/>
                </a:cxn>
                <a:cxn ang="0">
                  <a:pos x="T6" y="T7"/>
                </a:cxn>
              </a:cxnLst>
              <a:rect l="0" t="0" r="r" b="b"/>
              <a:pathLst>
                <a:path w="338" h="479">
                  <a:moveTo>
                    <a:pt x="338" y="479"/>
                  </a:moveTo>
                  <a:cubicBezTo>
                    <a:pt x="338" y="0"/>
                    <a:pt x="338" y="0"/>
                    <a:pt x="338" y="0"/>
                  </a:cubicBezTo>
                  <a:cubicBezTo>
                    <a:pt x="207" y="3"/>
                    <a:pt x="88" y="56"/>
                    <a:pt x="0" y="140"/>
                  </a:cubicBezTo>
                  <a:lnTo>
                    <a:pt x="338" y="479"/>
                  </a:lnTo>
                  <a:close/>
                </a:path>
              </a:pathLst>
            </a:custGeom>
            <a:solidFill>
              <a:srgbClr val="981A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F3B37EC1-9753-44B0-80A1-E42262F5556A}"/>
                </a:ext>
              </a:extLst>
            </p:cNvPr>
            <p:cNvSpPr>
              <a:spLocks/>
            </p:cNvSpPr>
            <p:nvPr/>
          </p:nvSpPr>
          <p:spPr bwMode="auto">
            <a:xfrm>
              <a:off x="3475" y="1210"/>
              <a:ext cx="1138" cy="803"/>
            </a:xfrm>
            <a:custGeom>
              <a:avLst/>
              <a:gdLst>
                <a:gd name="T0" fmla="*/ 0 w 479"/>
                <a:gd name="T1" fmla="*/ 338 h 338"/>
                <a:gd name="T2" fmla="*/ 479 w 479"/>
                <a:gd name="T3" fmla="*/ 338 h 338"/>
                <a:gd name="T4" fmla="*/ 339 w 479"/>
                <a:gd name="T5" fmla="*/ 0 h 338"/>
                <a:gd name="T6" fmla="*/ 0 w 479"/>
                <a:gd name="T7" fmla="*/ 338 h 338"/>
              </a:gdLst>
              <a:ahLst/>
              <a:cxnLst>
                <a:cxn ang="0">
                  <a:pos x="T0" y="T1"/>
                </a:cxn>
                <a:cxn ang="0">
                  <a:pos x="T2" y="T3"/>
                </a:cxn>
                <a:cxn ang="0">
                  <a:pos x="T4" y="T5"/>
                </a:cxn>
                <a:cxn ang="0">
                  <a:pos x="T6" y="T7"/>
                </a:cxn>
              </a:cxnLst>
              <a:rect l="0" t="0" r="r" b="b"/>
              <a:pathLst>
                <a:path w="479" h="338">
                  <a:moveTo>
                    <a:pt x="0" y="338"/>
                  </a:moveTo>
                  <a:cubicBezTo>
                    <a:pt x="479" y="338"/>
                    <a:pt x="479" y="338"/>
                    <a:pt x="479" y="338"/>
                  </a:cubicBezTo>
                  <a:cubicBezTo>
                    <a:pt x="477" y="207"/>
                    <a:pt x="424" y="88"/>
                    <a:pt x="339" y="0"/>
                  </a:cubicBezTo>
                  <a:lnTo>
                    <a:pt x="0" y="338"/>
                  </a:lnTo>
                  <a:close/>
                </a:path>
              </a:pathLst>
            </a:custGeom>
            <a:solidFill>
              <a:srgbClr val="FB8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Oval 17">
              <a:extLst>
                <a:ext uri="{FF2B5EF4-FFF2-40B4-BE49-F238E27FC236}">
                  <a16:creationId xmlns:a16="http://schemas.microsoft.com/office/drawing/2014/main" id="{5E39976C-38A7-4AF3-8627-CA8D7E570B2A}"/>
                </a:ext>
              </a:extLst>
            </p:cNvPr>
            <p:cNvSpPr>
              <a:spLocks noChangeArrowheads="1"/>
            </p:cNvSpPr>
            <p:nvPr/>
          </p:nvSpPr>
          <p:spPr bwMode="auto">
            <a:xfrm>
              <a:off x="3007" y="1626"/>
              <a:ext cx="824" cy="822"/>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60" name="Grupo 959">
            <a:extLst>
              <a:ext uri="{FF2B5EF4-FFF2-40B4-BE49-F238E27FC236}">
                <a16:creationId xmlns:a16="http://schemas.microsoft.com/office/drawing/2014/main" id="{D6EA1F1F-5053-4CE9-BAB7-DAC89D886152}"/>
              </a:ext>
            </a:extLst>
          </p:cNvPr>
          <p:cNvGrpSpPr/>
          <p:nvPr/>
        </p:nvGrpSpPr>
        <p:grpSpPr>
          <a:xfrm>
            <a:off x="7539572" y="153920"/>
            <a:ext cx="3489741" cy="811986"/>
            <a:chOff x="2318552" y="431930"/>
            <a:chExt cx="1137166" cy="811986"/>
          </a:xfrm>
        </p:grpSpPr>
        <p:sp>
          <p:nvSpPr>
            <p:cNvPr id="964" name="CuadroTexto 963">
              <a:extLst>
                <a:ext uri="{FF2B5EF4-FFF2-40B4-BE49-F238E27FC236}">
                  <a16:creationId xmlns:a16="http://schemas.microsoft.com/office/drawing/2014/main" id="{6A762ACE-42FF-4804-8FA1-441C3E583961}"/>
                </a:ext>
              </a:extLst>
            </p:cNvPr>
            <p:cNvSpPr txBox="1"/>
            <p:nvPr/>
          </p:nvSpPr>
          <p:spPr>
            <a:xfrm>
              <a:off x="2318552" y="431930"/>
              <a:ext cx="1034549" cy="381934"/>
            </a:xfrm>
            <a:prstGeom prst="rect">
              <a:avLst/>
            </a:prstGeom>
            <a:noFill/>
          </p:spPr>
          <p:txBody>
            <a:bodyPr wrap="square" rtlCol="0">
              <a:spAutoFit/>
            </a:bodyPr>
            <a:lstStyle/>
            <a:p>
              <a:r>
                <a:rPr lang="en-US" b="1" dirty="0">
                  <a:solidFill>
                    <a:srgbClr val="981A92"/>
                  </a:solidFill>
                </a:rPr>
                <a:t>STEP 2</a:t>
              </a:r>
            </a:p>
          </p:txBody>
        </p:sp>
        <p:sp>
          <p:nvSpPr>
            <p:cNvPr id="965" name="CuadroTexto 964">
              <a:extLst>
                <a:ext uri="{FF2B5EF4-FFF2-40B4-BE49-F238E27FC236}">
                  <a16:creationId xmlns:a16="http://schemas.microsoft.com/office/drawing/2014/main" id="{F2F8B7C4-CD3B-4860-8071-5D152CB47334}"/>
                </a:ext>
              </a:extLst>
            </p:cNvPr>
            <p:cNvSpPr txBox="1"/>
            <p:nvPr/>
          </p:nvSpPr>
          <p:spPr>
            <a:xfrm>
              <a:off x="2318552" y="782251"/>
              <a:ext cx="1137166" cy="461665"/>
            </a:xfrm>
            <a:prstGeom prst="rect">
              <a:avLst/>
            </a:prstGeom>
            <a:noFill/>
          </p:spPr>
          <p:txBody>
            <a:bodyPr wrap="square" rtlCol="0">
              <a:spAutoFit/>
            </a:bodyPr>
            <a:lstStyle/>
            <a:p>
              <a:pPr algn="just"/>
              <a:r>
                <a:rPr lang="es-CO" sz="1200" dirty="0">
                  <a:solidFill>
                    <a:schemeClr val="bg1"/>
                  </a:solidFill>
                  <a:latin typeface="Cronos Pro" panose="020C0502030403020304" pitchFamily="34" charset="0"/>
                </a:rPr>
                <a:t>Lorem ipsum dolor sit amet, consectetur adipiscing elit. Quisque placerat ornare elementum</a:t>
              </a:r>
            </a:p>
          </p:txBody>
        </p:sp>
        <p:cxnSp>
          <p:nvCxnSpPr>
            <p:cNvPr id="966" name="Conector recto 965">
              <a:extLst>
                <a:ext uri="{FF2B5EF4-FFF2-40B4-BE49-F238E27FC236}">
                  <a16:creationId xmlns:a16="http://schemas.microsoft.com/office/drawing/2014/main" id="{233CC9A3-0291-43E6-B5BE-44DAA1084ED5}"/>
                </a:ext>
              </a:extLst>
            </p:cNvPr>
            <p:cNvCxnSpPr>
              <a:cxnSpLocks/>
            </p:cNvCxnSpPr>
            <p:nvPr/>
          </p:nvCxnSpPr>
          <p:spPr>
            <a:xfrm flipH="1">
              <a:off x="2359094" y="786605"/>
              <a:ext cx="994007" cy="0"/>
            </a:xfrm>
            <a:prstGeom prst="line">
              <a:avLst/>
            </a:prstGeom>
            <a:ln>
              <a:solidFill>
                <a:srgbClr val="981A92"/>
              </a:solidFill>
            </a:ln>
          </p:spPr>
          <p:style>
            <a:lnRef idx="1">
              <a:schemeClr val="accent1"/>
            </a:lnRef>
            <a:fillRef idx="0">
              <a:schemeClr val="accent1"/>
            </a:fillRef>
            <a:effectRef idx="0">
              <a:schemeClr val="accent1"/>
            </a:effectRef>
            <a:fontRef idx="minor">
              <a:schemeClr val="tx1"/>
            </a:fontRef>
          </p:style>
        </p:cxnSp>
      </p:grpSp>
      <p:grpSp>
        <p:nvGrpSpPr>
          <p:cNvPr id="972" name="Grupo 971">
            <a:extLst>
              <a:ext uri="{FF2B5EF4-FFF2-40B4-BE49-F238E27FC236}">
                <a16:creationId xmlns:a16="http://schemas.microsoft.com/office/drawing/2014/main" id="{C1767B71-51D8-4D24-9209-60F91B6A2DE7}"/>
              </a:ext>
            </a:extLst>
          </p:cNvPr>
          <p:cNvGrpSpPr/>
          <p:nvPr/>
        </p:nvGrpSpPr>
        <p:grpSpPr>
          <a:xfrm>
            <a:off x="8547799" y="1020483"/>
            <a:ext cx="3489741" cy="811986"/>
            <a:chOff x="2318552" y="431930"/>
            <a:chExt cx="1137166" cy="811986"/>
          </a:xfrm>
        </p:grpSpPr>
        <p:sp>
          <p:nvSpPr>
            <p:cNvPr id="973" name="CuadroTexto 972">
              <a:extLst>
                <a:ext uri="{FF2B5EF4-FFF2-40B4-BE49-F238E27FC236}">
                  <a16:creationId xmlns:a16="http://schemas.microsoft.com/office/drawing/2014/main" id="{2C9610DB-CE26-419B-99A6-53A87C28E8DA}"/>
                </a:ext>
              </a:extLst>
            </p:cNvPr>
            <p:cNvSpPr txBox="1"/>
            <p:nvPr/>
          </p:nvSpPr>
          <p:spPr>
            <a:xfrm>
              <a:off x="2318552" y="431930"/>
              <a:ext cx="1034549" cy="381934"/>
            </a:xfrm>
            <a:prstGeom prst="rect">
              <a:avLst/>
            </a:prstGeom>
            <a:noFill/>
          </p:spPr>
          <p:txBody>
            <a:bodyPr wrap="square" rtlCol="0">
              <a:spAutoFit/>
            </a:bodyPr>
            <a:lstStyle/>
            <a:p>
              <a:r>
                <a:rPr lang="en-US" b="1" dirty="0">
                  <a:solidFill>
                    <a:srgbClr val="F00A1F"/>
                  </a:solidFill>
                </a:rPr>
                <a:t>STEP 2</a:t>
              </a:r>
            </a:p>
          </p:txBody>
        </p:sp>
        <p:sp>
          <p:nvSpPr>
            <p:cNvPr id="974" name="CuadroTexto 973">
              <a:extLst>
                <a:ext uri="{FF2B5EF4-FFF2-40B4-BE49-F238E27FC236}">
                  <a16:creationId xmlns:a16="http://schemas.microsoft.com/office/drawing/2014/main" id="{B66A80F3-B304-4ADA-B6AF-F2826C56B52B}"/>
                </a:ext>
              </a:extLst>
            </p:cNvPr>
            <p:cNvSpPr txBox="1"/>
            <p:nvPr/>
          </p:nvSpPr>
          <p:spPr>
            <a:xfrm>
              <a:off x="2318552" y="782251"/>
              <a:ext cx="1137166" cy="461665"/>
            </a:xfrm>
            <a:prstGeom prst="rect">
              <a:avLst/>
            </a:prstGeom>
            <a:noFill/>
          </p:spPr>
          <p:txBody>
            <a:bodyPr wrap="square" rtlCol="0">
              <a:spAutoFit/>
            </a:bodyPr>
            <a:lstStyle/>
            <a:p>
              <a:pPr algn="just"/>
              <a:r>
                <a:rPr lang="es-CO" sz="1200" dirty="0">
                  <a:solidFill>
                    <a:schemeClr val="bg1"/>
                  </a:solidFill>
                  <a:latin typeface="Cronos Pro" panose="020C0502030403020304" pitchFamily="34" charset="0"/>
                </a:rPr>
                <a:t>Lorem ipsum dolor sit amet, consectetur adipiscing elit. Quisque placerat ornare elementum</a:t>
              </a:r>
            </a:p>
          </p:txBody>
        </p:sp>
        <p:cxnSp>
          <p:nvCxnSpPr>
            <p:cNvPr id="975" name="Conector recto 974">
              <a:extLst>
                <a:ext uri="{FF2B5EF4-FFF2-40B4-BE49-F238E27FC236}">
                  <a16:creationId xmlns:a16="http://schemas.microsoft.com/office/drawing/2014/main" id="{655CD744-587B-4686-85BD-CE417DC40994}"/>
                </a:ext>
              </a:extLst>
            </p:cNvPr>
            <p:cNvCxnSpPr>
              <a:cxnSpLocks/>
            </p:cNvCxnSpPr>
            <p:nvPr/>
          </p:nvCxnSpPr>
          <p:spPr>
            <a:xfrm flipH="1">
              <a:off x="2359094" y="786605"/>
              <a:ext cx="994007" cy="0"/>
            </a:xfrm>
            <a:prstGeom prst="line">
              <a:avLst/>
            </a:prstGeom>
            <a:ln>
              <a:solidFill>
                <a:srgbClr val="F00A1F"/>
              </a:solidFill>
            </a:ln>
          </p:spPr>
          <p:style>
            <a:lnRef idx="1">
              <a:schemeClr val="accent1"/>
            </a:lnRef>
            <a:fillRef idx="0">
              <a:schemeClr val="accent1"/>
            </a:fillRef>
            <a:effectRef idx="0">
              <a:schemeClr val="accent1"/>
            </a:effectRef>
            <a:fontRef idx="minor">
              <a:schemeClr val="tx1"/>
            </a:fontRef>
          </p:style>
        </p:cxnSp>
      </p:grpSp>
      <p:grpSp>
        <p:nvGrpSpPr>
          <p:cNvPr id="976" name="Grupo 975">
            <a:extLst>
              <a:ext uri="{FF2B5EF4-FFF2-40B4-BE49-F238E27FC236}">
                <a16:creationId xmlns:a16="http://schemas.microsoft.com/office/drawing/2014/main" id="{53DB83D5-370D-4C9E-BC1D-0121513CA920}"/>
              </a:ext>
            </a:extLst>
          </p:cNvPr>
          <p:cNvGrpSpPr/>
          <p:nvPr/>
        </p:nvGrpSpPr>
        <p:grpSpPr>
          <a:xfrm>
            <a:off x="1951716" y="614490"/>
            <a:ext cx="3298753" cy="811986"/>
            <a:chOff x="1193451" y="431930"/>
            <a:chExt cx="3298753" cy="811986"/>
          </a:xfrm>
        </p:grpSpPr>
        <p:sp>
          <p:nvSpPr>
            <p:cNvPr id="977" name="CuadroTexto 976">
              <a:extLst>
                <a:ext uri="{FF2B5EF4-FFF2-40B4-BE49-F238E27FC236}">
                  <a16:creationId xmlns:a16="http://schemas.microsoft.com/office/drawing/2014/main" id="{62FD28D2-1D3F-42A3-AC11-A353175902BC}"/>
                </a:ext>
              </a:extLst>
            </p:cNvPr>
            <p:cNvSpPr txBox="1"/>
            <p:nvPr/>
          </p:nvSpPr>
          <p:spPr>
            <a:xfrm>
              <a:off x="3415763" y="431930"/>
              <a:ext cx="1034549" cy="381934"/>
            </a:xfrm>
            <a:prstGeom prst="rect">
              <a:avLst/>
            </a:prstGeom>
            <a:noFill/>
          </p:spPr>
          <p:txBody>
            <a:bodyPr wrap="square" rtlCol="0">
              <a:spAutoFit/>
            </a:bodyPr>
            <a:lstStyle/>
            <a:p>
              <a:pPr algn="r"/>
              <a:r>
                <a:rPr lang="en-US" b="1" dirty="0">
                  <a:solidFill>
                    <a:srgbClr val="009DFF"/>
                  </a:solidFill>
                </a:rPr>
                <a:t>STEP 5</a:t>
              </a:r>
            </a:p>
          </p:txBody>
        </p:sp>
        <p:sp>
          <p:nvSpPr>
            <p:cNvPr id="978" name="CuadroTexto 977">
              <a:extLst>
                <a:ext uri="{FF2B5EF4-FFF2-40B4-BE49-F238E27FC236}">
                  <a16:creationId xmlns:a16="http://schemas.microsoft.com/office/drawing/2014/main" id="{7CD52B0C-024E-4824-BCC0-B113991DF104}"/>
                </a:ext>
              </a:extLst>
            </p:cNvPr>
            <p:cNvSpPr txBox="1"/>
            <p:nvPr/>
          </p:nvSpPr>
          <p:spPr>
            <a:xfrm>
              <a:off x="1193451" y="782251"/>
              <a:ext cx="3298753" cy="461665"/>
            </a:xfrm>
            <a:prstGeom prst="rect">
              <a:avLst/>
            </a:prstGeom>
            <a:noFill/>
          </p:spPr>
          <p:txBody>
            <a:bodyPr wrap="square" rtlCol="0">
              <a:spAutoFit/>
            </a:bodyPr>
            <a:lstStyle/>
            <a:p>
              <a:pPr algn="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979" name="Conector recto 978">
              <a:extLst>
                <a:ext uri="{FF2B5EF4-FFF2-40B4-BE49-F238E27FC236}">
                  <a16:creationId xmlns:a16="http://schemas.microsoft.com/office/drawing/2014/main" id="{E1831F86-D5C2-4795-9112-A073D843B961}"/>
                </a:ext>
              </a:extLst>
            </p:cNvPr>
            <p:cNvCxnSpPr>
              <a:cxnSpLocks/>
            </p:cNvCxnSpPr>
            <p:nvPr/>
          </p:nvCxnSpPr>
          <p:spPr>
            <a:xfrm flipH="1">
              <a:off x="3405378" y="787406"/>
              <a:ext cx="994007" cy="0"/>
            </a:xfrm>
            <a:prstGeom prst="line">
              <a:avLst/>
            </a:prstGeom>
            <a:ln>
              <a:solidFill>
                <a:srgbClr val="009DFF"/>
              </a:solidFill>
            </a:ln>
          </p:spPr>
          <p:style>
            <a:lnRef idx="1">
              <a:schemeClr val="accent1"/>
            </a:lnRef>
            <a:fillRef idx="0">
              <a:schemeClr val="accent1"/>
            </a:fillRef>
            <a:effectRef idx="0">
              <a:schemeClr val="accent1"/>
            </a:effectRef>
            <a:fontRef idx="minor">
              <a:schemeClr val="tx1"/>
            </a:fontRef>
          </p:style>
        </p:cxnSp>
      </p:grpSp>
      <p:grpSp>
        <p:nvGrpSpPr>
          <p:cNvPr id="980" name="Grupo 979">
            <a:extLst>
              <a:ext uri="{FF2B5EF4-FFF2-40B4-BE49-F238E27FC236}">
                <a16:creationId xmlns:a16="http://schemas.microsoft.com/office/drawing/2014/main" id="{199C3941-654E-414D-AE03-8F99D8D56A93}"/>
              </a:ext>
            </a:extLst>
          </p:cNvPr>
          <p:cNvGrpSpPr/>
          <p:nvPr/>
        </p:nvGrpSpPr>
        <p:grpSpPr>
          <a:xfrm>
            <a:off x="6426739" y="4941056"/>
            <a:ext cx="3287834" cy="811986"/>
            <a:chOff x="1204370" y="431930"/>
            <a:chExt cx="3287834" cy="811986"/>
          </a:xfrm>
        </p:grpSpPr>
        <p:sp>
          <p:nvSpPr>
            <p:cNvPr id="981" name="CuadroTexto 980">
              <a:extLst>
                <a:ext uri="{FF2B5EF4-FFF2-40B4-BE49-F238E27FC236}">
                  <a16:creationId xmlns:a16="http://schemas.microsoft.com/office/drawing/2014/main" id="{3100E7A3-D91C-401E-A040-DF42AF2E0757}"/>
                </a:ext>
              </a:extLst>
            </p:cNvPr>
            <p:cNvSpPr txBox="1"/>
            <p:nvPr/>
          </p:nvSpPr>
          <p:spPr>
            <a:xfrm>
              <a:off x="3415763" y="431930"/>
              <a:ext cx="1034549" cy="381934"/>
            </a:xfrm>
            <a:prstGeom prst="rect">
              <a:avLst/>
            </a:prstGeom>
            <a:noFill/>
          </p:spPr>
          <p:txBody>
            <a:bodyPr wrap="square" rtlCol="0">
              <a:spAutoFit/>
            </a:bodyPr>
            <a:lstStyle/>
            <a:p>
              <a:pPr algn="r"/>
              <a:r>
                <a:rPr lang="en-US" b="1" dirty="0">
                  <a:solidFill>
                    <a:srgbClr val="00CCAE"/>
                  </a:solidFill>
                </a:rPr>
                <a:t>STEP 5</a:t>
              </a:r>
            </a:p>
          </p:txBody>
        </p:sp>
        <p:sp>
          <p:nvSpPr>
            <p:cNvPr id="982" name="CuadroTexto 981">
              <a:extLst>
                <a:ext uri="{FF2B5EF4-FFF2-40B4-BE49-F238E27FC236}">
                  <a16:creationId xmlns:a16="http://schemas.microsoft.com/office/drawing/2014/main" id="{3F954C25-2B37-44B3-9854-7B9F4874708F}"/>
                </a:ext>
              </a:extLst>
            </p:cNvPr>
            <p:cNvSpPr txBox="1"/>
            <p:nvPr/>
          </p:nvSpPr>
          <p:spPr>
            <a:xfrm>
              <a:off x="1204370" y="782251"/>
              <a:ext cx="3287834" cy="461665"/>
            </a:xfrm>
            <a:prstGeom prst="rect">
              <a:avLst/>
            </a:prstGeom>
            <a:noFill/>
          </p:spPr>
          <p:txBody>
            <a:bodyPr wrap="square" rtlCol="0">
              <a:spAutoFit/>
            </a:bodyPr>
            <a:lstStyle/>
            <a:p>
              <a:pPr algn="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983" name="Conector recto 982">
              <a:extLst>
                <a:ext uri="{FF2B5EF4-FFF2-40B4-BE49-F238E27FC236}">
                  <a16:creationId xmlns:a16="http://schemas.microsoft.com/office/drawing/2014/main" id="{CB969807-2704-4956-8CF0-71909231C628}"/>
                </a:ext>
              </a:extLst>
            </p:cNvPr>
            <p:cNvCxnSpPr>
              <a:cxnSpLocks/>
            </p:cNvCxnSpPr>
            <p:nvPr/>
          </p:nvCxnSpPr>
          <p:spPr>
            <a:xfrm flipH="1">
              <a:off x="3405378" y="787406"/>
              <a:ext cx="994007" cy="0"/>
            </a:xfrm>
            <a:prstGeom prst="line">
              <a:avLst/>
            </a:prstGeom>
            <a:ln>
              <a:solidFill>
                <a:srgbClr val="00CCAE"/>
              </a:solidFill>
            </a:ln>
          </p:spPr>
          <p:style>
            <a:lnRef idx="1">
              <a:schemeClr val="accent1"/>
            </a:lnRef>
            <a:fillRef idx="0">
              <a:schemeClr val="accent1"/>
            </a:fillRef>
            <a:effectRef idx="0">
              <a:schemeClr val="accent1"/>
            </a:effectRef>
            <a:fontRef idx="minor">
              <a:schemeClr val="tx1"/>
            </a:fontRef>
          </p:style>
        </p:cxnSp>
      </p:grpSp>
      <p:grpSp>
        <p:nvGrpSpPr>
          <p:cNvPr id="984" name="Grupo 983">
            <a:extLst>
              <a:ext uri="{FF2B5EF4-FFF2-40B4-BE49-F238E27FC236}">
                <a16:creationId xmlns:a16="http://schemas.microsoft.com/office/drawing/2014/main" id="{44FEC3EB-5FE9-48EA-911E-A95728D0E798}"/>
              </a:ext>
            </a:extLst>
          </p:cNvPr>
          <p:cNvGrpSpPr/>
          <p:nvPr/>
        </p:nvGrpSpPr>
        <p:grpSpPr>
          <a:xfrm>
            <a:off x="5928652" y="5777644"/>
            <a:ext cx="3287834" cy="811986"/>
            <a:chOff x="1204370" y="431930"/>
            <a:chExt cx="3287834" cy="811986"/>
          </a:xfrm>
        </p:grpSpPr>
        <p:sp>
          <p:nvSpPr>
            <p:cNvPr id="985" name="CuadroTexto 984">
              <a:extLst>
                <a:ext uri="{FF2B5EF4-FFF2-40B4-BE49-F238E27FC236}">
                  <a16:creationId xmlns:a16="http://schemas.microsoft.com/office/drawing/2014/main" id="{837FB1D3-1D77-40AD-B40B-7B08B96A4F55}"/>
                </a:ext>
              </a:extLst>
            </p:cNvPr>
            <p:cNvSpPr txBox="1"/>
            <p:nvPr/>
          </p:nvSpPr>
          <p:spPr>
            <a:xfrm>
              <a:off x="3415763" y="431930"/>
              <a:ext cx="1034549" cy="381934"/>
            </a:xfrm>
            <a:prstGeom prst="rect">
              <a:avLst/>
            </a:prstGeom>
            <a:noFill/>
          </p:spPr>
          <p:txBody>
            <a:bodyPr wrap="square" rtlCol="0">
              <a:spAutoFit/>
            </a:bodyPr>
            <a:lstStyle/>
            <a:p>
              <a:pPr algn="r"/>
              <a:r>
                <a:rPr lang="en-US" b="1" dirty="0">
                  <a:solidFill>
                    <a:srgbClr val="FB8A00"/>
                  </a:solidFill>
                </a:rPr>
                <a:t>STEP 5</a:t>
              </a:r>
            </a:p>
          </p:txBody>
        </p:sp>
        <p:sp>
          <p:nvSpPr>
            <p:cNvPr id="986" name="CuadroTexto 985">
              <a:extLst>
                <a:ext uri="{FF2B5EF4-FFF2-40B4-BE49-F238E27FC236}">
                  <a16:creationId xmlns:a16="http://schemas.microsoft.com/office/drawing/2014/main" id="{9E0588F0-0848-4D10-8BE4-46C6516978C4}"/>
                </a:ext>
              </a:extLst>
            </p:cNvPr>
            <p:cNvSpPr txBox="1"/>
            <p:nvPr/>
          </p:nvSpPr>
          <p:spPr>
            <a:xfrm>
              <a:off x="1204370" y="782251"/>
              <a:ext cx="3287834" cy="461665"/>
            </a:xfrm>
            <a:prstGeom prst="rect">
              <a:avLst/>
            </a:prstGeom>
            <a:noFill/>
          </p:spPr>
          <p:txBody>
            <a:bodyPr wrap="square" rtlCol="0">
              <a:spAutoFit/>
            </a:bodyPr>
            <a:lstStyle/>
            <a:p>
              <a:pPr algn="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987" name="Conector recto 986">
              <a:extLst>
                <a:ext uri="{FF2B5EF4-FFF2-40B4-BE49-F238E27FC236}">
                  <a16:creationId xmlns:a16="http://schemas.microsoft.com/office/drawing/2014/main" id="{B7812165-155D-402D-B722-C48D1DDA3A43}"/>
                </a:ext>
              </a:extLst>
            </p:cNvPr>
            <p:cNvCxnSpPr>
              <a:cxnSpLocks/>
            </p:cNvCxnSpPr>
            <p:nvPr/>
          </p:nvCxnSpPr>
          <p:spPr>
            <a:xfrm flipH="1">
              <a:off x="3405378" y="787406"/>
              <a:ext cx="994007" cy="0"/>
            </a:xfrm>
            <a:prstGeom prst="line">
              <a:avLst/>
            </a:prstGeom>
            <a:ln>
              <a:solidFill>
                <a:srgbClr val="FB8A00"/>
              </a:solidFill>
            </a:ln>
          </p:spPr>
          <p:style>
            <a:lnRef idx="1">
              <a:schemeClr val="accent1"/>
            </a:lnRef>
            <a:fillRef idx="0">
              <a:schemeClr val="accent1"/>
            </a:fillRef>
            <a:effectRef idx="0">
              <a:schemeClr val="accent1"/>
            </a:effectRef>
            <a:fontRef idx="minor">
              <a:schemeClr val="tx1"/>
            </a:fontRef>
          </p:style>
        </p:cxnSp>
      </p:grpSp>
      <p:sp>
        <p:nvSpPr>
          <p:cNvPr id="24" name="Freeform 21">
            <a:extLst>
              <a:ext uri="{FF2B5EF4-FFF2-40B4-BE49-F238E27FC236}">
                <a16:creationId xmlns:a16="http://schemas.microsoft.com/office/drawing/2014/main" id="{54B0B9FC-E665-4657-B965-8DFCD7AD9C6D}"/>
              </a:ext>
            </a:extLst>
          </p:cNvPr>
          <p:cNvSpPr>
            <a:spLocks/>
          </p:cNvSpPr>
          <p:nvPr/>
        </p:nvSpPr>
        <p:spPr bwMode="auto">
          <a:xfrm>
            <a:off x="4575175" y="4827442"/>
            <a:ext cx="504825" cy="1524000"/>
          </a:xfrm>
          <a:custGeom>
            <a:avLst/>
            <a:gdLst>
              <a:gd name="T0" fmla="*/ 318 w 318"/>
              <a:gd name="T1" fmla="*/ 0 h 960"/>
              <a:gd name="T2" fmla="*/ 318 w 318"/>
              <a:gd name="T3" fmla="*/ 960 h 960"/>
              <a:gd name="T4" fmla="*/ 0 w 318"/>
              <a:gd name="T5" fmla="*/ 960 h 960"/>
            </a:gdLst>
            <a:ahLst/>
            <a:cxnLst>
              <a:cxn ang="0">
                <a:pos x="T0" y="T1"/>
              </a:cxn>
              <a:cxn ang="0">
                <a:pos x="T2" y="T3"/>
              </a:cxn>
              <a:cxn ang="0">
                <a:pos x="T4" y="T5"/>
              </a:cxn>
            </a:cxnLst>
            <a:rect l="0" t="0" r="r" b="b"/>
            <a:pathLst>
              <a:path w="318" h="960">
                <a:moveTo>
                  <a:pt x="318" y="0"/>
                </a:moveTo>
                <a:lnTo>
                  <a:pt x="318" y="960"/>
                </a:lnTo>
                <a:lnTo>
                  <a:pt x="0" y="960"/>
                </a:lnTo>
              </a:path>
            </a:pathLst>
          </a:custGeom>
          <a:noFill/>
          <a:ln w="15875" cap="flat">
            <a:solidFill>
              <a:srgbClr val="60C91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988" name="Grupo 987">
            <a:extLst>
              <a:ext uri="{FF2B5EF4-FFF2-40B4-BE49-F238E27FC236}">
                <a16:creationId xmlns:a16="http://schemas.microsoft.com/office/drawing/2014/main" id="{510E26AE-1E72-4545-B77D-268B71D4076D}"/>
              </a:ext>
            </a:extLst>
          </p:cNvPr>
          <p:cNvGrpSpPr/>
          <p:nvPr/>
        </p:nvGrpSpPr>
        <p:grpSpPr>
          <a:xfrm>
            <a:off x="1242443" y="5721972"/>
            <a:ext cx="3298753" cy="811986"/>
            <a:chOff x="1193451" y="431930"/>
            <a:chExt cx="3298753" cy="811986"/>
          </a:xfrm>
        </p:grpSpPr>
        <p:sp>
          <p:nvSpPr>
            <p:cNvPr id="989" name="CuadroTexto 988">
              <a:extLst>
                <a:ext uri="{FF2B5EF4-FFF2-40B4-BE49-F238E27FC236}">
                  <a16:creationId xmlns:a16="http://schemas.microsoft.com/office/drawing/2014/main" id="{C7C002BC-1117-443A-ACC4-734111C581F6}"/>
                </a:ext>
              </a:extLst>
            </p:cNvPr>
            <p:cNvSpPr txBox="1"/>
            <p:nvPr/>
          </p:nvSpPr>
          <p:spPr>
            <a:xfrm>
              <a:off x="3415763" y="431930"/>
              <a:ext cx="1034549" cy="381934"/>
            </a:xfrm>
            <a:prstGeom prst="rect">
              <a:avLst/>
            </a:prstGeom>
            <a:noFill/>
          </p:spPr>
          <p:txBody>
            <a:bodyPr wrap="square" rtlCol="0">
              <a:spAutoFit/>
            </a:bodyPr>
            <a:lstStyle/>
            <a:p>
              <a:pPr algn="r"/>
              <a:r>
                <a:rPr lang="en-US" b="1" dirty="0">
                  <a:solidFill>
                    <a:srgbClr val="60C910"/>
                  </a:solidFill>
                </a:rPr>
                <a:t>STEP 5</a:t>
              </a:r>
            </a:p>
          </p:txBody>
        </p:sp>
        <p:sp>
          <p:nvSpPr>
            <p:cNvPr id="990" name="CuadroTexto 989">
              <a:extLst>
                <a:ext uri="{FF2B5EF4-FFF2-40B4-BE49-F238E27FC236}">
                  <a16:creationId xmlns:a16="http://schemas.microsoft.com/office/drawing/2014/main" id="{4F68BA57-EC78-4A41-B8E5-89C4458E43BE}"/>
                </a:ext>
              </a:extLst>
            </p:cNvPr>
            <p:cNvSpPr txBox="1"/>
            <p:nvPr/>
          </p:nvSpPr>
          <p:spPr>
            <a:xfrm>
              <a:off x="1193451" y="782251"/>
              <a:ext cx="3298753" cy="461665"/>
            </a:xfrm>
            <a:prstGeom prst="rect">
              <a:avLst/>
            </a:prstGeom>
            <a:noFill/>
          </p:spPr>
          <p:txBody>
            <a:bodyPr wrap="square" rtlCol="0">
              <a:spAutoFit/>
            </a:bodyPr>
            <a:lstStyle/>
            <a:p>
              <a:pPr algn="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991" name="Conector recto 990">
              <a:extLst>
                <a:ext uri="{FF2B5EF4-FFF2-40B4-BE49-F238E27FC236}">
                  <a16:creationId xmlns:a16="http://schemas.microsoft.com/office/drawing/2014/main" id="{7BFC9E44-C030-48AB-95FA-97B0C6565943}"/>
                </a:ext>
              </a:extLst>
            </p:cNvPr>
            <p:cNvCxnSpPr>
              <a:cxnSpLocks/>
            </p:cNvCxnSpPr>
            <p:nvPr/>
          </p:nvCxnSpPr>
          <p:spPr>
            <a:xfrm flipH="1">
              <a:off x="3405378" y="787406"/>
              <a:ext cx="994007" cy="0"/>
            </a:xfrm>
            <a:prstGeom prst="line">
              <a:avLst/>
            </a:prstGeom>
            <a:ln>
              <a:solidFill>
                <a:srgbClr val="60C910"/>
              </a:solidFill>
            </a:ln>
          </p:spPr>
          <p:style>
            <a:lnRef idx="1">
              <a:schemeClr val="accent1"/>
            </a:lnRef>
            <a:fillRef idx="0">
              <a:schemeClr val="accent1"/>
            </a:fillRef>
            <a:effectRef idx="0">
              <a:schemeClr val="accent1"/>
            </a:effectRef>
            <a:fontRef idx="minor">
              <a:schemeClr val="tx1"/>
            </a:fontRef>
          </p:style>
        </p:cxnSp>
      </p:grpSp>
      <p:sp>
        <p:nvSpPr>
          <p:cNvPr id="25" name="CuadroTexto 24">
            <a:extLst>
              <a:ext uri="{FF2B5EF4-FFF2-40B4-BE49-F238E27FC236}">
                <a16:creationId xmlns:a16="http://schemas.microsoft.com/office/drawing/2014/main" id="{FA37CBBF-3ACB-41AB-AF98-B78173B4F8D1}"/>
              </a:ext>
            </a:extLst>
          </p:cNvPr>
          <p:cNvSpPr txBox="1"/>
          <p:nvPr/>
        </p:nvSpPr>
        <p:spPr>
          <a:xfrm>
            <a:off x="514660" y="2493117"/>
            <a:ext cx="3531262" cy="1323439"/>
          </a:xfrm>
          <a:prstGeom prst="rect">
            <a:avLst/>
          </a:prstGeom>
          <a:noFill/>
        </p:spPr>
        <p:txBody>
          <a:bodyPr wrap="square" rtlCol="0">
            <a:spAutoFit/>
          </a:bodyPr>
          <a:lstStyle/>
          <a:p>
            <a:r>
              <a:rPr lang="en-US" sz="4000" dirty="0">
                <a:solidFill>
                  <a:srgbClr val="DDC43D"/>
                </a:solidFill>
                <a:latin typeface="Lato Black" panose="020F0A02020204030203" pitchFamily="34" charset="0"/>
              </a:rPr>
              <a:t>Write your  Title </a:t>
            </a:r>
            <a:r>
              <a:rPr lang="en-US" sz="4000" dirty="0">
                <a:solidFill>
                  <a:srgbClr val="F4F4F4"/>
                </a:solidFill>
                <a:latin typeface="Lato Black" panose="020F0A02020204030203" pitchFamily="34" charset="0"/>
              </a:rPr>
              <a:t>Here</a:t>
            </a:r>
          </a:p>
        </p:txBody>
      </p:sp>
      <p:sp>
        <p:nvSpPr>
          <p:cNvPr id="26" name="CuadroTexto 25">
            <a:extLst>
              <a:ext uri="{FF2B5EF4-FFF2-40B4-BE49-F238E27FC236}">
                <a16:creationId xmlns:a16="http://schemas.microsoft.com/office/drawing/2014/main" id="{F2ABE9F8-0D4C-4264-9C82-F8EE49BFAA0D}"/>
              </a:ext>
            </a:extLst>
          </p:cNvPr>
          <p:cNvSpPr txBox="1"/>
          <p:nvPr/>
        </p:nvSpPr>
        <p:spPr>
          <a:xfrm>
            <a:off x="4965160" y="3920143"/>
            <a:ext cx="1121599" cy="523220"/>
          </a:xfrm>
          <a:prstGeom prst="rect">
            <a:avLst/>
          </a:prstGeom>
          <a:noFill/>
        </p:spPr>
        <p:txBody>
          <a:bodyPr wrap="square" rtlCol="0">
            <a:spAutoFit/>
          </a:bodyPr>
          <a:lstStyle/>
          <a:p>
            <a:pPr algn="r"/>
            <a:r>
              <a:rPr lang="en-US" sz="2800" b="1" dirty="0">
                <a:solidFill>
                  <a:schemeClr val="bg1"/>
                </a:solidFill>
              </a:rPr>
              <a:t>75%</a:t>
            </a:r>
          </a:p>
        </p:txBody>
      </p:sp>
      <p:sp>
        <p:nvSpPr>
          <p:cNvPr id="27" name="CuadroTexto 26">
            <a:extLst>
              <a:ext uri="{FF2B5EF4-FFF2-40B4-BE49-F238E27FC236}">
                <a16:creationId xmlns:a16="http://schemas.microsoft.com/office/drawing/2014/main" id="{09DDFB6F-82A8-4B6B-94C0-2CD451F74B1A}"/>
              </a:ext>
            </a:extLst>
          </p:cNvPr>
          <p:cNvSpPr txBox="1"/>
          <p:nvPr/>
        </p:nvSpPr>
        <p:spPr>
          <a:xfrm>
            <a:off x="5359282" y="2850105"/>
            <a:ext cx="1121599" cy="523220"/>
          </a:xfrm>
          <a:prstGeom prst="rect">
            <a:avLst/>
          </a:prstGeom>
          <a:noFill/>
        </p:spPr>
        <p:txBody>
          <a:bodyPr wrap="square" rtlCol="0">
            <a:spAutoFit/>
          </a:bodyPr>
          <a:lstStyle/>
          <a:p>
            <a:pPr algn="r"/>
            <a:r>
              <a:rPr lang="en-US" sz="2800" b="1" dirty="0">
                <a:solidFill>
                  <a:schemeClr val="bg1"/>
                </a:solidFill>
              </a:rPr>
              <a:t>35%</a:t>
            </a:r>
          </a:p>
        </p:txBody>
      </p:sp>
      <p:sp>
        <p:nvSpPr>
          <p:cNvPr id="28" name="CuadroTexto 27">
            <a:extLst>
              <a:ext uri="{FF2B5EF4-FFF2-40B4-BE49-F238E27FC236}">
                <a16:creationId xmlns:a16="http://schemas.microsoft.com/office/drawing/2014/main" id="{0777F8BB-C62F-410F-AA8D-D11B344511A7}"/>
              </a:ext>
            </a:extLst>
          </p:cNvPr>
          <p:cNvSpPr txBox="1"/>
          <p:nvPr/>
        </p:nvSpPr>
        <p:spPr>
          <a:xfrm>
            <a:off x="5933580" y="1897098"/>
            <a:ext cx="1121599" cy="523220"/>
          </a:xfrm>
          <a:prstGeom prst="rect">
            <a:avLst/>
          </a:prstGeom>
          <a:noFill/>
        </p:spPr>
        <p:txBody>
          <a:bodyPr wrap="square" rtlCol="0">
            <a:spAutoFit/>
          </a:bodyPr>
          <a:lstStyle/>
          <a:p>
            <a:pPr algn="r"/>
            <a:r>
              <a:rPr lang="en-US" sz="2800" b="1" dirty="0">
                <a:solidFill>
                  <a:schemeClr val="bg1"/>
                </a:solidFill>
              </a:rPr>
              <a:t>90%</a:t>
            </a:r>
          </a:p>
        </p:txBody>
      </p:sp>
      <p:sp>
        <p:nvSpPr>
          <p:cNvPr id="29" name="CuadroTexto 28">
            <a:extLst>
              <a:ext uri="{FF2B5EF4-FFF2-40B4-BE49-F238E27FC236}">
                <a16:creationId xmlns:a16="http://schemas.microsoft.com/office/drawing/2014/main" id="{1E155D16-3DF1-41FB-921C-36D6924D2312}"/>
              </a:ext>
            </a:extLst>
          </p:cNvPr>
          <p:cNvSpPr txBox="1"/>
          <p:nvPr/>
        </p:nvSpPr>
        <p:spPr>
          <a:xfrm>
            <a:off x="8148866" y="2725186"/>
            <a:ext cx="1121599" cy="523220"/>
          </a:xfrm>
          <a:prstGeom prst="rect">
            <a:avLst/>
          </a:prstGeom>
          <a:noFill/>
        </p:spPr>
        <p:txBody>
          <a:bodyPr wrap="square" rtlCol="0">
            <a:spAutoFit/>
          </a:bodyPr>
          <a:lstStyle/>
          <a:p>
            <a:pPr algn="r"/>
            <a:r>
              <a:rPr lang="en-US" sz="2800" b="1" dirty="0">
                <a:solidFill>
                  <a:schemeClr val="bg1"/>
                </a:solidFill>
              </a:rPr>
              <a:t>80%</a:t>
            </a:r>
          </a:p>
        </p:txBody>
      </p:sp>
      <p:sp>
        <p:nvSpPr>
          <p:cNvPr id="30" name="CuadroTexto 29">
            <a:extLst>
              <a:ext uri="{FF2B5EF4-FFF2-40B4-BE49-F238E27FC236}">
                <a16:creationId xmlns:a16="http://schemas.microsoft.com/office/drawing/2014/main" id="{2F3CB1BC-FF27-4D7B-A698-F9FFBFFF497E}"/>
              </a:ext>
            </a:extLst>
          </p:cNvPr>
          <p:cNvSpPr txBox="1"/>
          <p:nvPr/>
        </p:nvSpPr>
        <p:spPr>
          <a:xfrm>
            <a:off x="7103188" y="2147103"/>
            <a:ext cx="1121599" cy="523220"/>
          </a:xfrm>
          <a:prstGeom prst="rect">
            <a:avLst/>
          </a:prstGeom>
          <a:noFill/>
        </p:spPr>
        <p:txBody>
          <a:bodyPr wrap="square" rtlCol="0">
            <a:spAutoFit/>
          </a:bodyPr>
          <a:lstStyle/>
          <a:p>
            <a:pPr algn="r"/>
            <a:r>
              <a:rPr lang="en-US" sz="2800" b="1" dirty="0">
                <a:solidFill>
                  <a:schemeClr val="bg1"/>
                </a:solidFill>
              </a:rPr>
              <a:t>30%</a:t>
            </a:r>
          </a:p>
        </p:txBody>
      </p:sp>
      <p:sp>
        <p:nvSpPr>
          <p:cNvPr id="31" name="CuadroTexto 30">
            <a:extLst>
              <a:ext uri="{FF2B5EF4-FFF2-40B4-BE49-F238E27FC236}">
                <a16:creationId xmlns:a16="http://schemas.microsoft.com/office/drawing/2014/main" id="{6A07FD21-88D6-446E-AA4E-45835AC768F9}"/>
              </a:ext>
            </a:extLst>
          </p:cNvPr>
          <p:cNvSpPr txBox="1"/>
          <p:nvPr/>
        </p:nvSpPr>
        <p:spPr>
          <a:xfrm>
            <a:off x="7937704" y="3781312"/>
            <a:ext cx="1121599" cy="523220"/>
          </a:xfrm>
          <a:prstGeom prst="rect">
            <a:avLst/>
          </a:prstGeom>
          <a:noFill/>
        </p:spPr>
        <p:txBody>
          <a:bodyPr wrap="square" rtlCol="0">
            <a:spAutoFit/>
          </a:bodyPr>
          <a:lstStyle/>
          <a:p>
            <a:pPr algn="r"/>
            <a:r>
              <a:rPr lang="en-US" sz="2800" b="1" dirty="0">
                <a:solidFill>
                  <a:schemeClr val="bg1"/>
                </a:solidFill>
              </a:rPr>
              <a:t>65%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4">
            <a:extLst>
              <a:ext uri="{FF2B5EF4-FFF2-40B4-BE49-F238E27FC236}">
                <a16:creationId xmlns:a16="http://schemas.microsoft.com/office/drawing/2014/main" id="{E4CECF77-C20A-4A40-97BE-ACF964AE78F5}"/>
              </a:ext>
            </a:extLst>
          </p:cNvPr>
          <p:cNvGrpSpPr>
            <a:grpSpLocks noChangeAspect="1"/>
          </p:cNvGrpSpPr>
          <p:nvPr/>
        </p:nvGrpSpPr>
        <p:grpSpPr bwMode="auto">
          <a:xfrm>
            <a:off x="2155248" y="547688"/>
            <a:ext cx="9193213" cy="5765800"/>
            <a:chOff x="738" y="345"/>
            <a:chExt cx="5791" cy="3632"/>
          </a:xfrm>
        </p:grpSpPr>
        <p:sp>
          <p:nvSpPr>
            <p:cNvPr id="13" name="Oval 10">
              <a:extLst>
                <a:ext uri="{FF2B5EF4-FFF2-40B4-BE49-F238E27FC236}">
                  <a16:creationId xmlns:a16="http://schemas.microsoft.com/office/drawing/2014/main" id="{163F3EC4-6B7B-452F-A8F8-16F8D7CA92E0}"/>
                </a:ext>
              </a:extLst>
            </p:cNvPr>
            <p:cNvSpPr>
              <a:spLocks noChangeArrowheads="1"/>
            </p:cNvSpPr>
            <p:nvPr/>
          </p:nvSpPr>
          <p:spPr bwMode="auto">
            <a:xfrm>
              <a:off x="2349" y="578"/>
              <a:ext cx="382" cy="380"/>
            </a:xfrm>
            <a:prstGeom prst="ellipse">
              <a:avLst/>
            </a:prstGeom>
            <a:solidFill>
              <a:srgbClr val="981A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MX" dirty="0">
                  <a:solidFill>
                    <a:schemeClr val="bg1"/>
                  </a:solidFill>
                </a:rPr>
                <a:t>B</a:t>
              </a:r>
              <a:endParaRPr lang="en-US" dirty="0">
                <a:solidFill>
                  <a:schemeClr val="bg1"/>
                </a:solidFill>
              </a:endParaRPr>
            </a:p>
          </p:txBody>
        </p:sp>
        <p:sp>
          <p:nvSpPr>
            <p:cNvPr id="14" name="Oval 11">
              <a:extLst>
                <a:ext uri="{FF2B5EF4-FFF2-40B4-BE49-F238E27FC236}">
                  <a16:creationId xmlns:a16="http://schemas.microsoft.com/office/drawing/2014/main" id="{87E867D1-61D5-4370-B8E1-8F2914E2E853}"/>
                </a:ext>
              </a:extLst>
            </p:cNvPr>
            <p:cNvSpPr>
              <a:spLocks noChangeArrowheads="1"/>
            </p:cNvSpPr>
            <p:nvPr/>
          </p:nvSpPr>
          <p:spPr bwMode="auto">
            <a:xfrm>
              <a:off x="1255" y="3253"/>
              <a:ext cx="380" cy="380"/>
            </a:xfrm>
            <a:prstGeom prst="ellipse">
              <a:avLst/>
            </a:prstGeom>
            <a:solidFill>
              <a:srgbClr val="60C9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s-MX" dirty="0">
                  <a:solidFill>
                    <a:schemeClr val="bg1"/>
                  </a:solidFill>
                </a:rPr>
                <a:t>A</a:t>
              </a:r>
              <a:endParaRPr lang="en-US" dirty="0">
                <a:solidFill>
                  <a:schemeClr val="bg1"/>
                </a:solidFill>
              </a:endParaRPr>
            </a:p>
          </p:txBody>
        </p:sp>
        <p:sp>
          <p:nvSpPr>
            <p:cNvPr id="15" name="Oval 12">
              <a:extLst>
                <a:ext uri="{FF2B5EF4-FFF2-40B4-BE49-F238E27FC236}">
                  <a16:creationId xmlns:a16="http://schemas.microsoft.com/office/drawing/2014/main" id="{E5AA39A5-FD7C-4395-A7D2-C33AF5A344A6}"/>
                </a:ext>
              </a:extLst>
            </p:cNvPr>
            <p:cNvSpPr>
              <a:spLocks noChangeArrowheads="1"/>
            </p:cNvSpPr>
            <p:nvPr/>
          </p:nvSpPr>
          <p:spPr bwMode="auto">
            <a:xfrm>
              <a:off x="3460" y="3288"/>
              <a:ext cx="382" cy="380"/>
            </a:xfrm>
            <a:prstGeom prst="ellipse">
              <a:avLst/>
            </a:prstGeom>
            <a:solidFill>
              <a:srgbClr val="FB8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MX" dirty="0">
                  <a:solidFill>
                    <a:schemeClr val="bg1"/>
                  </a:solidFill>
                </a:rPr>
                <a:t>C</a:t>
              </a:r>
              <a:endParaRPr lang="en-US" dirty="0">
                <a:solidFill>
                  <a:schemeClr val="bg1"/>
                </a:solidFill>
              </a:endParaRPr>
            </a:p>
          </p:txBody>
        </p:sp>
        <p:sp>
          <p:nvSpPr>
            <p:cNvPr id="16" name="Oval 13">
              <a:extLst>
                <a:ext uri="{FF2B5EF4-FFF2-40B4-BE49-F238E27FC236}">
                  <a16:creationId xmlns:a16="http://schemas.microsoft.com/office/drawing/2014/main" id="{EC31144C-EE77-41E3-AFAF-79DCFC1F8C60}"/>
                </a:ext>
              </a:extLst>
            </p:cNvPr>
            <p:cNvSpPr>
              <a:spLocks noChangeArrowheads="1"/>
            </p:cNvSpPr>
            <p:nvPr/>
          </p:nvSpPr>
          <p:spPr bwMode="auto">
            <a:xfrm>
              <a:off x="5620" y="3288"/>
              <a:ext cx="379" cy="380"/>
            </a:xfrm>
            <a:prstGeom prst="ellipse">
              <a:avLst/>
            </a:pr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MX" dirty="0">
                  <a:solidFill>
                    <a:schemeClr val="bg1"/>
                  </a:solidFill>
                </a:rPr>
                <a:t>E</a:t>
              </a:r>
              <a:endParaRPr lang="en-US" dirty="0">
                <a:solidFill>
                  <a:schemeClr val="bg1"/>
                </a:solidFill>
              </a:endParaRPr>
            </a:p>
          </p:txBody>
        </p:sp>
        <p:sp>
          <p:nvSpPr>
            <p:cNvPr id="17" name="Oval 14">
              <a:extLst>
                <a:ext uri="{FF2B5EF4-FFF2-40B4-BE49-F238E27FC236}">
                  <a16:creationId xmlns:a16="http://schemas.microsoft.com/office/drawing/2014/main" id="{8843CF22-F419-4148-BBAE-5F109C9F49A9}"/>
                </a:ext>
              </a:extLst>
            </p:cNvPr>
            <p:cNvSpPr>
              <a:spLocks noChangeArrowheads="1"/>
            </p:cNvSpPr>
            <p:nvPr/>
          </p:nvSpPr>
          <p:spPr bwMode="auto">
            <a:xfrm>
              <a:off x="4509" y="578"/>
              <a:ext cx="380" cy="380"/>
            </a:xfrm>
            <a:prstGeom prst="ellipse">
              <a:avLst/>
            </a:prstGeom>
            <a:solidFill>
              <a:srgbClr val="F00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s-MX" dirty="0">
                  <a:solidFill>
                    <a:schemeClr val="bg1"/>
                  </a:solidFill>
                </a:rPr>
                <a:t>D</a:t>
              </a:r>
              <a:endParaRPr lang="en-US" dirty="0">
                <a:solidFill>
                  <a:schemeClr val="bg1"/>
                </a:solidFill>
              </a:endParaRPr>
            </a:p>
          </p:txBody>
        </p:sp>
        <p:sp>
          <p:nvSpPr>
            <p:cNvPr id="18" name="Freeform 15">
              <a:extLst>
                <a:ext uri="{FF2B5EF4-FFF2-40B4-BE49-F238E27FC236}">
                  <a16:creationId xmlns:a16="http://schemas.microsoft.com/office/drawing/2014/main" id="{ADFC5981-2764-446A-BABE-A449E1B364AE}"/>
                </a:ext>
              </a:extLst>
            </p:cNvPr>
            <p:cNvSpPr>
              <a:spLocks/>
            </p:cNvSpPr>
            <p:nvPr/>
          </p:nvSpPr>
          <p:spPr bwMode="auto">
            <a:xfrm>
              <a:off x="996" y="345"/>
              <a:ext cx="933" cy="1663"/>
            </a:xfrm>
            <a:custGeom>
              <a:avLst/>
              <a:gdLst>
                <a:gd name="T0" fmla="*/ 197 w 393"/>
                <a:gd name="T1" fmla="*/ 0 h 700"/>
                <a:gd name="T2" fmla="*/ 197 w 393"/>
                <a:gd name="T3" fmla="*/ 0 h 700"/>
                <a:gd name="T4" fmla="*/ 0 w 393"/>
                <a:gd name="T5" fmla="*/ 196 h 700"/>
                <a:gd name="T6" fmla="*/ 0 w 393"/>
                <a:gd name="T7" fmla="*/ 700 h 700"/>
                <a:gd name="T8" fmla="*/ 393 w 393"/>
                <a:gd name="T9" fmla="*/ 700 h 700"/>
                <a:gd name="T10" fmla="*/ 393 w 393"/>
                <a:gd name="T11" fmla="*/ 196 h 700"/>
                <a:gd name="T12" fmla="*/ 197 w 393"/>
                <a:gd name="T13" fmla="*/ 0 h 700"/>
              </a:gdLst>
              <a:ahLst/>
              <a:cxnLst>
                <a:cxn ang="0">
                  <a:pos x="T0" y="T1"/>
                </a:cxn>
                <a:cxn ang="0">
                  <a:pos x="T2" y="T3"/>
                </a:cxn>
                <a:cxn ang="0">
                  <a:pos x="T4" y="T5"/>
                </a:cxn>
                <a:cxn ang="0">
                  <a:pos x="T6" y="T7"/>
                </a:cxn>
                <a:cxn ang="0">
                  <a:pos x="T8" y="T9"/>
                </a:cxn>
                <a:cxn ang="0">
                  <a:pos x="T10" y="T11"/>
                </a:cxn>
                <a:cxn ang="0">
                  <a:pos x="T12" y="T13"/>
                </a:cxn>
              </a:cxnLst>
              <a:rect l="0" t="0" r="r" b="b"/>
              <a:pathLst>
                <a:path w="393" h="700">
                  <a:moveTo>
                    <a:pt x="197" y="0"/>
                  </a:moveTo>
                  <a:cubicBezTo>
                    <a:pt x="197" y="0"/>
                    <a:pt x="197" y="0"/>
                    <a:pt x="197" y="0"/>
                  </a:cubicBezTo>
                  <a:cubicBezTo>
                    <a:pt x="88" y="0"/>
                    <a:pt x="0" y="88"/>
                    <a:pt x="0" y="196"/>
                  </a:cubicBezTo>
                  <a:cubicBezTo>
                    <a:pt x="0" y="700"/>
                    <a:pt x="0" y="700"/>
                    <a:pt x="0" y="700"/>
                  </a:cubicBezTo>
                  <a:cubicBezTo>
                    <a:pt x="393" y="700"/>
                    <a:pt x="393" y="700"/>
                    <a:pt x="393" y="700"/>
                  </a:cubicBezTo>
                  <a:cubicBezTo>
                    <a:pt x="393" y="196"/>
                    <a:pt x="393" y="196"/>
                    <a:pt x="393" y="196"/>
                  </a:cubicBezTo>
                  <a:cubicBezTo>
                    <a:pt x="393" y="88"/>
                    <a:pt x="305" y="0"/>
                    <a:pt x="197" y="0"/>
                  </a:cubicBezTo>
                  <a:close/>
                </a:path>
              </a:pathLst>
            </a:custGeom>
            <a:solidFill>
              <a:srgbClr val="60C9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16">
              <a:extLst>
                <a:ext uri="{FF2B5EF4-FFF2-40B4-BE49-F238E27FC236}">
                  <a16:creationId xmlns:a16="http://schemas.microsoft.com/office/drawing/2014/main" id="{DA98B8DC-B918-42BC-A53B-CE430A833A4C}"/>
                </a:ext>
              </a:extLst>
            </p:cNvPr>
            <p:cNvSpPr>
              <a:spLocks/>
            </p:cNvSpPr>
            <p:nvPr/>
          </p:nvSpPr>
          <p:spPr bwMode="auto">
            <a:xfrm>
              <a:off x="3168" y="345"/>
              <a:ext cx="933" cy="1663"/>
            </a:xfrm>
            <a:custGeom>
              <a:avLst/>
              <a:gdLst>
                <a:gd name="T0" fmla="*/ 196 w 393"/>
                <a:gd name="T1" fmla="*/ 0 h 700"/>
                <a:gd name="T2" fmla="*/ 196 w 393"/>
                <a:gd name="T3" fmla="*/ 0 h 700"/>
                <a:gd name="T4" fmla="*/ 0 w 393"/>
                <a:gd name="T5" fmla="*/ 196 h 700"/>
                <a:gd name="T6" fmla="*/ 0 w 393"/>
                <a:gd name="T7" fmla="*/ 700 h 700"/>
                <a:gd name="T8" fmla="*/ 393 w 393"/>
                <a:gd name="T9" fmla="*/ 700 h 700"/>
                <a:gd name="T10" fmla="*/ 393 w 393"/>
                <a:gd name="T11" fmla="*/ 196 h 700"/>
                <a:gd name="T12" fmla="*/ 196 w 393"/>
                <a:gd name="T13" fmla="*/ 0 h 700"/>
              </a:gdLst>
              <a:ahLst/>
              <a:cxnLst>
                <a:cxn ang="0">
                  <a:pos x="T0" y="T1"/>
                </a:cxn>
                <a:cxn ang="0">
                  <a:pos x="T2" y="T3"/>
                </a:cxn>
                <a:cxn ang="0">
                  <a:pos x="T4" y="T5"/>
                </a:cxn>
                <a:cxn ang="0">
                  <a:pos x="T6" y="T7"/>
                </a:cxn>
                <a:cxn ang="0">
                  <a:pos x="T8" y="T9"/>
                </a:cxn>
                <a:cxn ang="0">
                  <a:pos x="T10" y="T11"/>
                </a:cxn>
                <a:cxn ang="0">
                  <a:pos x="T12" y="T13"/>
                </a:cxn>
              </a:cxnLst>
              <a:rect l="0" t="0" r="r" b="b"/>
              <a:pathLst>
                <a:path w="393" h="700">
                  <a:moveTo>
                    <a:pt x="196" y="0"/>
                  </a:moveTo>
                  <a:cubicBezTo>
                    <a:pt x="196" y="0"/>
                    <a:pt x="196" y="0"/>
                    <a:pt x="196" y="0"/>
                  </a:cubicBezTo>
                  <a:cubicBezTo>
                    <a:pt x="88" y="0"/>
                    <a:pt x="0" y="88"/>
                    <a:pt x="0" y="196"/>
                  </a:cubicBezTo>
                  <a:cubicBezTo>
                    <a:pt x="0" y="700"/>
                    <a:pt x="0" y="700"/>
                    <a:pt x="0" y="700"/>
                  </a:cubicBezTo>
                  <a:cubicBezTo>
                    <a:pt x="393" y="700"/>
                    <a:pt x="393" y="700"/>
                    <a:pt x="393" y="700"/>
                  </a:cubicBezTo>
                  <a:cubicBezTo>
                    <a:pt x="393" y="196"/>
                    <a:pt x="393" y="196"/>
                    <a:pt x="393" y="196"/>
                  </a:cubicBezTo>
                  <a:cubicBezTo>
                    <a:pt x="393" y="88"/>
                    <a:pt x="305" y="0"/>
                    <a:pt x="196" y="0"/>
                  </a:cubicBezTo>
                  <a:close/>
                </a:path>
              </a:pathLst>
            </a:custGeom>
            <a:solidFill>
              <a:srgbClr val="FB8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7">
              <a:extLst>
                <a:ext uri="{FF2B5EF4-FFF2-40B4-BE49-F238E27FC236}">
                  <a16:creationId xmlns:a16="http://schemas.microsoft.com/office/drawing/2014/main" id="{BE96B5A5-2C4E-4D14-B4D9-9C3FB28A989F}"/>
                </a:ext>
              </a:extLst>
            </p:cNvPr>
            <p:cNvSpPr>
              <a:spLocks/>
            </p:cNvSpPr>
            <p:nvPr/>
          </p:nvSpPr>
          <p:spPr bwMode="auto">
            <a:xfrm>
              <a:off x="2095" y="2314"/>
              <a:ext cx="933" cy="1663"/>
            </a:xfrm>
            <a:custGeom>
              <a:avLst/>
              <a:gdLst>
                <a:gd name="T0" fmla="*/ 196 w 393"/>
                <a:gd name="T1" fmla="*/ 700 h 700"/>
                <a:gd name="T2" fmla="*/ 196 w 393"/>
                <a:gd name="T3" fmla="*/ 700 h 700"/>
                <a:gd name="T4" fmla="*/ 393 w 393"/>
                <a:gd name="T5" fmla="*/ 504 h 700"/>
                <a:gd name="T6" fmla="*/ 393 w 393"/>
                <a:gd name="T7" fmla="*/ 0 h 700"/>
                <a:gd name="T8" fmla="*/ 0 w 393"/>
                <a:gd name="T9" fmla="*/ 0 h 700"/>
                <a:gd name="T10" fmla="*/ 0 w 393"/>
                <a:gd name="T11" fmla="*/ 504 h 700"/>
                <a:gd name="T12" fmla="*/ 196 w 393"/>
                <a:gd name="T13" fmla="*/ 700 h 700"/>
              </a:gdLst>
              <a:ahLst/>
              <a:cxnLst>
                <a:cxn ang="0">
                  <a:pos x="T0" y="T1"/>
                </a:cxn>
                <a:cxn ang="0">
                  <a:pos x="T2" y="T3"/>
                </a:cxn>
                <a:cxn ang="0">
                  <a:pos x="T4" y="T5"/>
                </a:cxn>
                <a:cxn ang="0">
                  <a:pos x="T6" y="T7"/>
                </a:cxn>
                <a:cxn ang="0">
                  <a:pos x="T8" y="T9"/>
                </a:cxn>
                <a:cxn ang="0">
                  <a:pos x="T10" y="T11"/>
                </a:cxn>
                <a:cxn ang="0">
                  <a:pos x="T12" y="T13"/>
                </a:cxn>
              </a:cxnLst>
              <a:rect l="0" t="0" r="r" b="b"/>
              <a:pathLst>
                <a:path w="393" h="700">
                  <a:moveTo>
                    <a:pt x="196" y="700"/>
                  </a:moveTo>
                  <a:cubicBezTo>
                    <a:pt x="196" y="700"/>
                    <a:pt x="196" y="700"/>
                    <a:pt x="196" y="700"/>
                  </a:cubicBezTo>
                  <a:cubicBezTo>
                    <a:pt x="305" y="700"/>
                    <a:pt x="393" y="613"/>
                    <a:pt x="393" y="504"/>
                  </a:cubicBezTo>
                  <a:cubicBezTo>
                    <a:pt x="393" y="0"/>
                    <a:pt x="393" y="0"/>
                    <a:pt x="393" y="0"/>
                  </a:cubicBezTo>
                  <a:cubicBezTo>
                    <a:pt x="0" y="0"/>
                    <a:pt x="0" y="0"/>
                    <a:pt x="0" y="0"/>
                  </a:cubicBezTo>
                  <a:cubicBezTo>
                    <a:pt x="0" y="504"/>
                    <a:pt x="0" y="504"/>
                    <a:pt x="0" y="504"/>
                  </a:cubicBezTo>
                  <a:cubicBezTo>
                    <a:pt x="0" y="613"/>
                    <a:pt x="88" y="700"/>
                    <a:pt x="196" y="700"/>
                  </a:cubicBezTo>
                  <a:close/>
                </a:path>
              </a:pathLst>
            </a:custGeom>
            <a:solidFill>
              <a:srgbClr val="981A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8">
              <a:extLst>
                <a:ext uri="{FF2B5EF4-FFF2-40B4-BE49-F238E27FC236}">
                  <a16:creationId xmlns:a16="http://schemas.microsoft.com/office/drawing/2014/main" id="{B5D97EF0-F7BF-4577-865B-700F16B28D90}"/>
                </a:ext>
              </a:extLst>
            </p:cNvPr>
            <p:cNvSpPr>
              <a:spLocks/>
            </p:cNvSpPr>
            <p:nvPr/>
          </p:nvSpPr>
          <p:spPr bwMode="auto">
            <a:xfrm>
              <a:off x="4238" y="2314"/>
              <a:ext cx="933" cy="1663"/>
            </a:xfrm>
            <a:custGeom>
              <a:avLst/>
              <a:gdLst>
                <a:gd name="T0" fmla="*/ 197 w 393"/>
                <a:gd name="T1" fmla="*/ 700 h 700"/>
                <a:gd name="T2" fmla="*/ 197 w 393"/>
                <a:gd name="T3" fmla="*/ 700 h 700"/>
                <a:gd name="T4" fmla="*/ 393 w 393"/>
                <a:gd name="T5" fmla="*/ 504 h 700"/>
                <a:gd name="T6" fmla="*/ 393 w 393"/>
                <a:gd name="T7" fmla="*/ 0 h 700"/>
                <a:gd name="T8" fmla="*/ 0 w 393"/>
                <a:gd name="T9" fmla="*/ 0 h 700"/>
                <a:gd name="T10" fmla="*/ 0 w 393"/>
                <a:gd name="T11" fmla="*/ 504 h 700"/>
                <a:gd name="T12" fmla="*/ 197 w 393"/>
                <a:gd name="T13" fmla="*/ 700 h 700"/>
              </a:gdLst>
              <a:ahLst/>
              <a:cxnLst>
                <a:cxn ang="0">
                  <a:pos x="T0" y="T1"/>
                </a:cxn>
                <a:cxn ang="0">
                  <a:pos x="T2" y="T3"/>
                </a:cxn>
                <a:cxn ang="0">
                  <a:pos x="T4" y="T5"/>
                </a:cxn>
                <a:cxn ang="0">
                  <a:pos x="T6" y="T7"/>
                </a:cxn>
                <a:cxn ang="0">
                  <a:pos x="T8" y="T9"/>
                </a:cxn>
                <a:cxn ang="0">
                  <a:pos x="T10" y="T11"/>
                </a:cxn>
                <a:cxn ang="0">
                  <a:pos x="T12" y="T13"/>
                </a:cxn>
              </a:cxnLst>
              <a:rect l="0" t="0" r="r" b="b"/>
              <a:pathLst>
                <a:path w="393" h="700">
                  <a:moveTo>
                    <a:pt x="197" y="700"/>
                  </a:moveTo>
                  <a:cubicBezTo>
                    <a:pt x="197" y="700"/>
                    <a:pt x="197" y="700"/>
                    <a:pt x="197" y="700"/>
                  </a:cubicBezTo>
                  <a:cubicBezTo>
                    <a:pt x="305" y="700"/>
                    <a:pt x="393" y="613"/>
                    <a:pt x="393" y="504"/>
                  </a:cubicBezTo>
                  <a:cubicBezTo>
                    <a:pt x="393" y="0"/>
                    <a:pt x="393" y="0"/>
                    <a:pt x="393" y="0"/>
                  </a:cubicBezTo>
                  <a:cubicBezTo>
                    <a:pt x="0" y="0"/>
                    <a:pt x="0" y="0"/>
                    <a:pt x="0" y="0"/>
                  </a:cubicBezTo>
                  <a:cubicBezTo>
                    <a:pt x="0" y="504"/>
                    <a:pt x="0" y="504"/>
                    <a:pt x="0" y="504"/>
                  </a:cubicBezTo>
                  <a:cubicBezTo>
                    <a:pt x="0" y="613"/>
                    <a:pt x="88" y="700"/>
                    <a:pt x="197" y="700"/>
                  </a:cubicBezTo>
                  <a:close/>
                </a:path>
              </a:pathLst>
            </a:custGeom>
            <a:solidFill>
              <a:srgbClr val="F00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9">
              <a:extLst>
                <a:ext uri="{FF2B5EF4-FFF2-40B4-BE49-F238E27FC236}">
                  <a16:creationId xmlns:a16="http://schemas.microsoft.com/office/drawing/2014/main" id="{BFC84BEA-DF92-4F10-AA35-AC70491B3B2D}"/>
                </a:ext>
              </a:extLst>
            </p:cNvPr>
            <p:cNvSpPr>
              <a:spLocks/>
            </p:cNvSpPr>
            <p:nvPr/>
          </p:nvSpPr>
          <p:spPr bwMode="auto">
            <a:xfrm>
              <a:off x="5318" y="345"/>
              <a:ext cx="933" cy="1663"/>
            </a:xfrm>
            <a:custGeom>
              <a:avLst/>
              <a:gdLst>
                <a:gd name="T0" fmla="*/ 197 w 393"/>
                <a:gd name="T1" fmla="*/ 0 h 700"/>
                <a:gd name="T2" fmla="*/ 197 w 393"/>
                <a:gd name="T3" fmla="*/ 0 h 700"/>
                <a:gd name="T4" fmla="*/ 0 w 393"/>
                <a:gd name="T5" fmla="*/ 196 h 700"/>
                <a:gd name="T6" fmla="*/ 0 w 393"/>
                <a:gd name="T7" fmla="*/ 700 h 700"/>
                <a:gd name="T8" fmla="*/ 393 w 393"/>
                <a:gd name="T9" fmla="*/ 700 h 700"/>
                <a:gd name="T10" fmla="*/ 393 w 393"/>
                <a:gd name="T11" fmla="*/ 196 h 700"/>
                <a:gd name="T12" fmla="*/ 197 w 393"/>
                <a:gd name="T13" fmla="*/ 0 h 700"/>
              </a:gdLst>
              <a:ahLst/>
              <a:cxnLst>
                <a:cxn ang="0">
                  <a:pos x="T0" y="T1"/>
                </a:cxn>
                <a:cxn ang="0">
                  <a:pos x="T2" y="T3"/>
                </a:cxn>
                <a:cxn ang="0">
                  <a:pos x="T4" y="T5"/>
                </a:cxn>
                <a:cxn ang="0">
                  <a:pos x="T6" y="T7"/>
                </a:cxn>
                <a:cxn ang="0">
                  <a:pos x="T8" y="T9"/>
                </a:cxn>
                <a:cxn ang="0">
                  <a:pos x="T10" y="T11"/>
                </a:cxn>
                <a:cxn ang="0">
                  <a:pos x="T12" y="T13"/>
                </a:cxn>
              </a:cxnLst>
              <a:rect l="0" t="0" r="r" b="b"/>
              <a:pathLst>
                <a:path w="393" h="700">
                  <a:moveTo>
                    <a:pt x="197" y="0"/>
                  </a:moveTo>
                  <a:cubicBezTo>
                    <a:pt x="197" y="0"/>
                    <a:pt x="197" y="0"/>
                    <a:pt x="197" y="0"/>
                  </a:cubicBezTo>
                  <a:cubicBezTo>
                    <a:pt x="88" y="0"/>
                    <a:pt x="0" y="88"/>
                    <a:pt x="0" y="196"/>
                  </a:cubicBezTo>
                  <a:cubicBezTo>
                    <a:pt x="0" y="700"/>
                    <a:pt x="0" y="700"/>
                    <a:pt x="0" y="700"/>
                  </a:cubicBezTo>
                  <a:cubicBezTo>
                    <a:pt x="393" y="700"/>
                    <a:pt x="393" y="700"/>
                    <a:pt x="393" y="700"/>
                  </a:cubicBezTo>
                  <a:cubicBezTo>
                    <a:pt x="393" y="196"/>
                    <a:pt x="393" y="196"/>
                    <a:pt x="393" y="196"/>
                  </a:cubicBezTo>
                  <a:cubicBezTo>
                    <a:pt x="393" y="88"/>
                    <a:pt x="305" y="0"/>
                    <a:pt x="197" y="0"/>
                  </a:cubicBez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0">
              <a:extLst>
                <a:ext uri="{FF2B5EF4-FFF2-40B4-BE49-F238E27FC236}">
                  <a16:creationId xmlns:a16="http://schemas.microsoft.com/office/drawing/2014/main" id="{D93A7EB8-071C-4550-90C6-2665B0EF46F4}"/>
                </a:ext>
              </a:extLst>
            </p:cNvPr>
            <p:cNvSpPr>
              <a:spLocks/>
            </p:cNvSpPr>
            <p:nvPr/>
          </p:nvSpPr>
          <p:spPr bwMode="auto">
            <a:xfrm>
              <a:off x="925" y="1595"/>
              <a:ext cx="5416" cy="1092"/>
            </a:xfrm>
            <a:custGeom>
              <a:avLst/>
              <a:gdLst>
                <a:gd name="T0" fmla="*/ 2052 w 2282"/>
                <a:gd name="T1" fmla="*/ 0 h 460"/>
                <a:gd name="T2" fmla="*/ 1822 w 2282"/>
                <a:gd name="T3" fmla="*/ 230 h 460"/>
                <a:gd name="T4" fmla="*/ 1822 w 2282"/>
                <a:gd name="T5" fmla="*/ 230 h 460"/>
                <a:gd name="T6" fmla="*/ 1597 w 2282"/>
                <a:gd name="T7" fmla="*/ 456 h 460"/>
                <a:gd name="T8" fmla="*/ 1371 w 2282"/>
                <a:gd name="T9" fmla="*/ 230 h 460"/>
                <a:gd name="T10" fmla="*/ 1371 w 2282"/>
                <a:gd name="T11" fmla="*/ 230 h 460"/>
                <a:gd name="T12" fmla="*/ 1141 w 2282"/>
                <a:gd name="T13" fmla="*/ 0 h 460"/>
                <a:gd name="T14" fmla="*/ 911 w 2282"/>
                <a:gd name="T15" fmla="*/ 230 h 460"/>
                <a:gd name="T16" fmla="*/ 911 w 2282"/>
                <a:gd name="T17" fmla="*/ 230 h 460"/>
                <a:gd name="T18" fmla="*/ 685 w 2282"/>
                <a:gd name="T19" fmla="*/ 456 h 460"/>
                <a:gd name="T20" fmla="*/ 460 w 2282"/>
                <a:gd name="T21" fmla="*/ 230 h 460"/>
                <a:gd name="T22" fmla="*/ 460 w 2282"/>
                <a:gd name="T23" fmla="*/ 230 h 460"/>
                <a:gd name="T24" fmla="*/ 230 w 2282"/>
                <a:gd name="T25" fmla="*/ 0 h 460"/>
                <a:gd name="T26" fmla="*/ 0 w 2282"/>
                <a:gd name="T27" fmla="*/ 230 h 460"/>
                <a:gd name="T28" fmla="*/ 4 w 2282"/>
                <a:gd name="T29" fmla="*/ 230 h 460"/>
                <a:gd name="T30" fmla="*/ 230 w 2282"/>
                <a:gd name="T31" fmla="*/ 4 h 460"/>
                <a:gd name="T32" fmla="*/ 456 w 2282"/>
                <a:gd name="T33" fmla="*/ 230 h 460"/>
                <a:gd name="T34" fmla="*/ 456 w 2282"/>
                <a:gd name="T35" fmla="*/ 230 h 460"/>
                <a:gd name="T36" fmla="*/ 685 w 2282"/>
                <a:gd name="T37" fmla="*/ 460 h 460"/>
                <a:gd name="T38" fmla="*/ 915 w 2282"/>
                <a:gd name="T39" fmla="*/ 230 h 460"/>
                <a:gd name="T40" fmla="*/ 915 w 2282"/>
                <a:gd name="T41" fmla="*/ 230 h 460"/>
                <a:gd name="T42" fmla="*/ 1141 w 2282"/>
                <a:gd name="T43" fmla="*/ 4 h 460"/>
                <a:gd name="T44" fmla="*/ 1367 w 2282"/>
                <a:gd name="T45" fmla="*/ 230 h 460"/>
                <a:gd name="T46" fmla="*/ 1367 w 2282"/>
                <a:gd name="T47" fmla="*/ 230 h 460"/>
                <a:gd name="T48" fmla="*/ 1597 w 2282"/>
                <a:gd name="T49" fmla="*/ 460 h 460"/>
                <a:gd name="T50" fmla="*/ 1826 w 2282"/>
                <a:gd name="T51" fmla="*/ 230 h 460"/>
                <a:gd name="T52" fmla="*/ 1826 w 2282"/>
                <a:gd name="T53" fmla="*/ 230 h 460"/>
                <a:gd name="T54" fmla="*/ 2052 w 2282"/>
                <a:gd name="T55" fmla="*/ 4 h 460"/>
                <a:gd name="T56" fmla="*/ 2278 w 2282"/>
                <a:gd name="T57" fmla="*/ 230 h 460"/>
                <a:gd name="T58" fmla="*/ 2282 w 2282"/>
                <a:gd name="T59" fmla="*/ 230 h 460"/>
                <a:gd name="T60" fmla="*/ 2052 w 2282"/>
                <a:gd name="T61" fmla="*/ 0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282" h="460">
                  <a:moveTo>
                    <a:pt x="2052" y="0"/>
                  </a:moveTo>
                  <a:cubicBezTo>
                    <a:pt x="1925" y="0"/>
                    <a:pt x="1822" y="103"/>
                    <a:pt x="1822" y="230"/>
                  </a:cubicBezTo>
                  <a:cubicBezTo>
                    <a:pt x="1822" y="230"/>
                    <a:pt x="1822" y="230"/>
                    <a:pt x="1822" y="230"/>
                  </a:cubicBezTo>
                  <a:cubicBezTo>
                    <a:pt x="1822" y="355"/>
                    <a:pt x="1721" y="456"/>
                    <a:pt x="1597" y="456"/>
                  </a:cubicBezTo>
                  <a:cubicBezTo>
                    <a:pt x="1472" y="456"/>
                    <a:pt x="1371" y="355"/>
                    <a:pt x="1371" y="230"/>
                  </a:cubicBezTo>
                  <a:cubicBezTo>
                    <a:pt x="1371" y="230"/>
                    <a:pt x="1371" y="230"/>
                    <a:pt x="1371" y="230"/>
                  </a:cubicBezTo>
                  <a:cubicBezTo>
                    <a:pt x="1371" y="103"/>
                    <a:pt x="1268" y="0"/>
                    <a:pt x="1141" y="0"/>
                  </a:cubicBezTo>
                  <a:cubicBezTo>
                    <a:pt x="1014" y="0"/>
                    <a:pt x="911" y="103"/>
                    <a:pt x="911" y="230"/>
                  </a:cubicBezTo>
                  <a:cubicBezTo>
                    <a:pt x="911" y="230"/>
                    <a:pt x="911" y="230"/>
                    <a:pt x="911" y="230"/>
                  </a:cubicBezTo>
                  <a:cubicBezTo>
                    <a:pt x="911" y="355"/>
                    <a:pt x="810" y="456"/>
                    <a:pt x="685" y="456"/>
                  </a:cubicBezTo>
                  <a:cubicBezTo>
                    <a:pt x="561" y="456"/>
                    <a:pt x="460" y="355"/>
                    <a:pt x="460" y="230"/>
                  </a:cubicBezTo>
                  <a:cubicBezTo>
                    <a:pt x="460" y="230"/>
                    <a:pt x="460" y="230"/>
                    <a:pt x="460" y="230"/>
                  </a:cubicBezTo>
                  <a:cubicBezTo>
                    <a:pt x="460" y="103"/>
                    <a:pt x="357" y="0"/>
                    <a:pt x="230" y="0"/>
                  </a:cubicBezTo>
                  <a:cubicBezTo>
                    <a:pt x="103" y="0"/>
                    <a:pt x="0" y="103"/>
                    <a:pt x="0" y="230"/>
                  </a:cubicBezTo>
                  <a:cubicBezTo>
                    <a:pt x="4" y="230"/>
                    <a:pt x="4" y="230"/>
                    <a:pt x="4" y="230"/>
                  </a:cubicBezTo>
                  <a:cubicBezTo>
                    <a:pt x="4" y="106"/>
                    <a:pt x="105" y="4"/>
                    <a:pt x="230" y="4"/>
                  </a:cubicBezTo>
                  <a:cubicBezTo>
                    <a:pt x="354" y="4"/>
                    <a:pt x="456" y="106"/>
                    <a:pt x="456" y="230"/>
                  </a:cubicBezTo>
                  <a:cubicBezTo>
                    <a:pt x="456" y="230"/>
                    <a:pt x="456" y="230"/>
                    <a:pt x="456" y="230"/>
                  </a:cubicBezTo>
                  <a:cubicBezTo>
                    <a:pt x="456" y="357"/>
                    <a:pt x="559" y="460"/>
                    <a:pt x="685" y="460"/>
                  </a:cubicBezTo>
                  <a:cubicBezTo>
                    <a:pt x="812" y="460"/>
                    <a:pt x="915" y="357"/>
                    <a:pt x="915" y="230"/>
                  </a:cubicBezTo>
                  <a:cubicBezTo>
                    <a:pt x="915" y="230"/>
                    <a:pt x="915" y="230"/>
                    <a:pt x="915" y="230"/>
                  </a:cubicBezTo>
                  <a:cubicBezTo>
                    <a:pt x="915" y="106"/>
                    <a:pt x="1016" y="4"/>
                    <a:pt x="1141" y="4"/>
                  </a:cubicBezTo>
                  <a:cubicBezTo>
                    <a:pt x="1266" y="4"/>
                    <a:pt x="1367" y="106"/>
                    <a:pt x="1367" y="230"/>
                  </a:cubicBezTo>
                  <a:cubicBezTo>
                    <a:pt x="1367" y="230"/>
                    <a:pt x="1367" y="230"/>
                    <a:pt x="1367" y="230"/>
                  </a:cubicBezTo>
                  <a:cubicBezTo>
                    <a:pt x="1367" y="357"/>
                    <a:pt x="1470" y="460"/>
                    <a:pt x="1597" y="460"/>
                  </a:cubicBezTo>
                  <a:cubicBezTo>
                    <a:pt x="1723" y="460"/>
                    <a:pt x="1826" y="357"/>
                    <a:pt x="1826" y="230"/>
                  </a:cubicBezTo>
                  <a:cubicBezTo>
                    <a:pt x="1826" y="230"/>
                    <a:pt x="1826" y="230"/>
                    <a:pt x="1826" y="230"/>
                  </a:cubicBezTo>
                  <a:cubicBezTo>
                    <a:pt x="1826" y="106"/>
                    <a:pt x="1928" y="4"/>
                    <a:pt x="2052" y="4"/>
                  </a:cubicBezTo>
                  <a:cubicBezTo>
                    <a:pt x="2177" y="4"/>
                    <a:pt x="2278" y="106"/>
                    <a:pt x="2278" y="230"/>
                  </a:cubicBezTo>
                  <a:cubicBezTo>
                    <a:pt x="2282" y="230"/>
                    <a:pt x="2282" y="230"/>
                    <a:pt x="2282" y="230"/>
                  </a:cubicBezTo>
                  <a:cubicBezTo>
                    <a:pt x="2282" y="103"/>
                    <a:pt x="2179" y="0"/>
                    <a:pt x="205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1">
              <a:extLst>
                <a:ext uri="{FF2B5EF4-FFF2-40B4-BE49-F238E27FC236}">
                  <a16:creationId xmlns:a16="http://schemas.microsoft.com/office/drawing/2014/main" id="{81C6B43D-E6D8-4D5E-97B1-55FF53C8AE00}"/>
                </a:ext>
              </a:extLst>
            </p:cNvPr>
            <p:cNvSpPr>
              <a:spLocks noChangeArrowheads="1"/>
            </p:cNvSpPr>
            <p:nvPr/>
          </p:nvSpPr>
          <p:spPr bwMode="auto">
            <a:xfrm>
              <a:off x="745" y="2132"/>
              <a:ext cx="187" cy="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2">
              <a:extLst>
                <a:ext uri="{FF2B5EF4-FFF2-40B4-BE49-F238E27FC236}">
                  <a16:creationId xmlns:a16="http://schemas.microsoft.com/office/drawing/2014/main" id="{21FBF6F7-F4B5-4AD0-9D78-AC9E9AC9785F}"/>
                </a:ext>
              </a:extLst>
            </p:cNvPr>
            <p:cNvSpPr>
              <a:spLocks/>
            </p:cNvSpPr>
            <p:nvPr/>
          </p:nvSpPr>
          <p:spPr bwMode="auto">
            <a:xfrm>
              <a:off x="738" y="2067"/>
              <a:ext cx="73" cy="138"/>
            </a:xfrm>
            <a:custGeom>
              <a:avLst/>
              <a:gdLst>
                <a:gd name="T0" fmla="*/ 11 w 73"/>
                <a:gd name="T1" fmla="*/ 69 h 138"/>
                <a:gd name="T2" fmla="*/ 73 w 73"/>
                <a:gd name="T3" fmla="*/ 8 h 138"/>
                <a:gd name="T4" fmla="*/ 68 w 73"/>
                <a:gd name="T5" fmla="*/ 0 h 138"/>
                <a:gd name="T6" fmla="*/ 4 w 73"/>
                <a:gd name="T7" fmla="*/ 65 h 138"/>
                <a:gd name="T8" fmla="*/ 0 w 73"/>
                <a:gd name="T9" fmla="*/ 69 h 138"/>
                <a:gd name="T10" fmla="*/ 4 w 73"/>
                <a:gd name="T11" fmla="*/ 76 h 138"/>
                <a:gd name="T12" fmla="*/ 68 w 73"/>
                <a:gd name="T13" fmla="*/ 138 h 138"/>
                <a:gd name="T14" fmla="*/ 73 w 73"/>
                <a:gd name="T15" fmla="*/ 133 h 138"/>
                <a:gd name="T16" fmla="*/ 11 w 73"/>
                <a:gd name="T17" fmla="*/ 69 h 138"/>
                <a:gd name="T18" fmla="*/ 11 w 73"/>
                <a:gd name="T19" fmla="*/ 69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3" h="138">
                  <a:moveTo>
                    <a:pt x="11" y="69"/>
                  </a:moveTo>
                  <a:lnTo>
                    <a:pt x="73" y="8"/>
                  </a:lnTo>
                  <a:lnTo>
                    <a:pt x="68" y="0"/>
                  </a:lnTo>
                  <a:lnTo>
                    <a:pt x="4" y="65"/>
                  </a:lnTo>
                  <a:lnTo>
                    <a:pt x="0" y="69"/>
                  </a:lnTo>
                  <a:lnTo>
                    <a:pt x="4" y="76"/>
                  </a:lnTo>
                  <a:lnTo>
                    <a:pt x="68" y="138"/>
                  </a:lnTo>
                  <a:lnTo>
                    <a:pt x="73" y="133"/>
                  </a:lnTo>
                  <a:lnTo>
                    <a:pt x="11" y="69"/>
                  </a:lnTo>
                  <a:lnTo>
                    <a:pt x="11" y="6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33">
              <a:extLst>
                <a:ext uri="{FF2B5EF4-FFF2-40B4-BE49-F238E27FC236}">
                  <a16:creationId xmlns:a16="http://schemas.microsoft.com/office/drawing/2014/main" id="{1222DE1B-5CF3-471B-9670-6C2E271AA787}"/>
                </a:ext>
              </a:extLst>
            </p:cNvPr>
            <p:cNvSpPr>
              <a:spLocks noChangeArrowheads="1"/>
            </p:cNvSpPr>
            <p:nvPr/>
          </p:nvSpPr>
          <p:spPr bwMode="auto">
            <a:xfrm>
              <a:off x="6332" y="2132"/>
              <a:ext cx="187" cy="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4">
              <a:extLst>
                <a:ext uri="{FF2B5EF4-FFF2-40B4-BE49-F238E27FC236}">
                  <a16:creationId xmlns:a16="http://schemas.microsoft.com/office/drawing/2014/main" id="{2E28CFFA-12AF-4536-83AA-9BDFD193FD27}"/>
                </a:ext>
              </a:extLst>
            </p:cNvPr>
            <p:cNvSpPr>
              <a:spLocks/>
            </p:cNvSpPr>
            <p:nvPr/>
          </p:nvSpPr>
          <p:spPr bwMode="auto">
            <a:xfrm>
              <a:off x="6453" y="2067"/>
              <a:ext cx="76" cy="138"/>
            </a:xfrm>
            <a:custGeom>
              <a:avLst/>
              <a:gdLst>
                <a:gd name="T0" fmla="*/ 61 w 76"/>
                <a:gd name="T1" fmla="*/ 69 h 138"/>
                <a:gd name="T2" fmla="*/ 0 w 76"/>
                <a:gd name="T3" fmla="*/ 133 h 138"/>
                <a:gd name="T4" fmla="*/ 4 w 76"/>
                <a:gd name="T5" fmla="*/ 138 h 138"/>
                <a:gd name="T6" fmla="*/ 69 w 76"/>
                <a:gd name="T7" fmla="*/ 76 h 138"/>
                <a:gd name="T8" fmla="*/ 76 w 76"/>
                <a:gd name="T9" fmla="*/ 69 h 138"/>
                <a:gd name="T10" fmla="*/ 69 w 76"/>
                <a:gd name="T11" fmla="*/ 62 h 138"/>
                <a:gd name="T12" fmla="*/ 4 w 76"/>
                <a:gd name="T13" fmla="*/ 0 h 138"/>
                <a:gd name="T14" fmla="*/ 0 w 76"/>
                <a:gd name="T15" fmla="*/ 8 h 138"/>
                <a:gd name="T16" fmla="*/ 61 w 76"/>
                <a:gd name="T17" fmla="*/ 69 h 138"/>
                <a:gd name="T18" fmla="*/ 61 w 76"/>
                <a:gd name="T19" fmla="*/ 69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 h="138">
                  <a:moveTo>
                    <a:pt x="61" y="69"/>
                  </a:moveTo>
                  <a:lnTo>
                    <a:pt x="0" y="133"/>
                  </a:lnTo>
                  <a:lnTo>
                    <a:pt x="4" y="138"/>
                  </a:lnTo>
                  <a:lnTo>
                    <a:pt x="69" y="76"/>
                  </a:lnTo>
                  <a:lnTo>
                    <a:pt x="76" y="69"/>
                  </a:lnTo>
                  <a:lnTo>
                    <a:pt x="69" y="62"/>
                  </a:lnTo>
                  <a:lnTo>
                    <a:pt x="4" y="0"/>
                  </a:lnTo>
                  <a:lnTo>
                    <a:pt x="0" y="8"/>
                  </a:lnTo>
                  <a:lnTo>
                    <a:pt x="61" y="69"/>
                  </a:lnTo>
                  <a:lnTo>
                    <a:pt x="61" y="6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Oval 35">
              <a:extLst>
                <a:ext uri="{FF2B5EF4-FFF2-40B4-BE49-F238E27FC236}">
                  <a16:creationId xmlns:a16="http://schemas.microsoft.com/office/drawing/2014/main" id="{D335304B-8BA5-4301-A0D3-A0D80C7FE80D}"/>
                </a:ext>
              </a:extLst>
            </p:cNvPr>
            <p:cNvSpPr>
              <a:spLocks noChangeArrowheads="1"/>
            </p:cNvSpPr>
            <p:nvPr/>
          </p:nvSpPr>
          <p:spPr bwMode="auto">
            <a:xfrm>
              <a:off x="1155" y="502"/>
              <a:ext cx="629" cy="62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Oval 36">
              <a:extLst>
                <a:ext uri="{FF2B5EF4-FFF2-40B4-BE49-F238E27FC236}">
                  <a16:creationId xmlns:a16="http://schemas.microsoft.com/office/drawing/2014/main" id="{553115D5-AAE3-4899-BE01-2B868D34FB7E}"/>
                </a:ext>
              </a:extLst>
            </p:cNvPr>
            <p:cNvSpPr>
              <a:spLocks noChangeArrowheads="1"/>
            </p:cNvSpPr>
            <p:nvPr/>
          </p:nvSpPr>
          <p:spPr bwMode="auto">
            <a:xfrm>
              <a:off x="3310" y="502"/>
              <a:ext cx="629" cy="62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Oval 37">
              <a:extLst>
                <a:ext uri="{FF2B5EF4-FFF2-40B4-BE49-F238E27FC236}">
                  <a16:creationId xmlns:a16="http://schemas.microsoft.com/office/drawing/2014/main" id="{36C6CCA5-51E8-403F-A738-1660DABF3C0D}"/>
                </a:ext>
              </a:extLst>
            </p:cNvPr>
            <p:cNvSpPr>
              <a:spLocks noChangeArrowheads="1"/>
            </p:cNvSpPr>
            <p:nvPr/>
          </p:nvSpPr>
          <p:spPr bwMode="auto">
            <a:xfrm>
              <a:off x="5496" y="502"/>
              <a:ext cx="629" cy="62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Oval 38">
              <a:extLst>
                <a:ext uri="{FF2B5EF4-FFF2-40B4-BE49-F238E27FC236}">
                  <a16:creationId xmlns:a16="http://schemas.microsoft.com/office/drawing/2014/main" id="{8D5EDB74-4AC1-4F7E-A573-717FC1191B9A}"/>
                </a:ext>
              </a:extLst>
            </p:cNvPr>
            <p:cNvSpPr>
              <a:spLocks noChangeArrowheads="1"/>
            </p:cNvSpPr>
            <p:nvPr/>
          </p:nvSpPr>
          <p:spPr bwMode="auto">
            <a:xfrm>
              <a:off x="4395" y="3200"/>
              <a:ext cx="629" cy="63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Oval 39">
              <a:extLst>
                <a:ext uri="{FF2B5EF4-FFF2-40B4-BE49-F238E27FC236}">
                  <a16:creationId xmlns:a16="http://schemas.microsoft.com/office/drawing/2014/main" id="{F482C1A0-0978-4AB1-8850-4D78552425C1}"/>
                </a:ext>
              </a:extLst>
            </p:cNvPr>
            <p:cNvSpPr>
              <a:spLocks noChangeArrowheads="1"/>
            </p:cNvSpPr>
            <p:nvPr/>
          </p:nvSpPr>
          <p:spPr bwMode="auto">
            <a:xfrm>
              <a:off x="2247" y="3200"/>
              <a:ext cx="629" cy="63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Oval 5">
              <a:extLst>
                <a:ext uri="{FF2B5EF4-FFF2-40B4-BE49-F238E27FC236}">
                  <a16:creationId xmlns:a16="http://schemas.microsoft.com/office/drawing/2014/main" id="{39410148-8E66-463B-8185-B7E345139307}"/>
                </a:ext>
              </a:extLst>
            </p:cNvPr>
            <p:cNvSpPr>
              <a:spLocks noChangeArrowheads="1"/>
            </p:cNvSpPr>
            <p:nvPr/>
          </p:nvSpPr>
          <p:spPr bwMode="auto">
            <a:xfrm>
              <a:off x="929" y="1625"/>
              <a:ext cx="1082" cy="1084"/>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Oval 20">
              <a:extLst>
                <a:ext uri="{FF2B5EF4-FFF2-40B4-BE49-F238E27FC236}">
                  <a16:creationId xmlns:a16="http://schemas.microsoft.com/office/drawing/2014/main" id="{D8443EC5-D65F-4D29-AEDF-2649C1D4551C}"/>
                </a:ext>
              </a:extLst>
            </p:cNvPr>
            <p:cNvSpPr>
              <a:spLocks noChangeArrowheads="1"/>
            </p:cNvSpPr>
            <p:nvPr/>
          </p:nvSpPr>
          <p:spPr bwMode="auto">
            <a:xfrm>
              <a:off x="1034" y="1683"/>
              <a:ext cx="895" cy="897"/>
            </a:xfrm>
            <a:prstGeom prst="ellipse">
              <a:avLst/>
            </a:prstGeom>
            <a:solidFill>
              <a:srgbClr val="60C9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Oval 21">
              <a:extLst>
                <a:ext uri="{FF2B5EF4-FFF2-40B4-BE49-F238E27FC236}">
                  <a16:creationId xmlns:a16="http://schemas.microsoft.com/office/drawing/2014/main" id="{66390737-F4A0-4644-BED0-8E12DDB069BF}"/>
                </a:ext>
              </a:extLst>
            </p:cNvPr>
            <p:cNvSpPr>
              <a:spLocks noChangeArrowheads="1"/>
            </p:cNvSpPr>
            <p:nvPr/>
          </p:nvSpPr>
          <p:spPr bwMode="auto">
            <a:xfrm>
              <a:off x="1132" y="1782"/>
              <a:ext cx="700" cy="701"/>
            </a:xfrm>
            <a:prstGeom prst="ellipse">
              <a:avLst/>
            </a:prstGeom>
            <a:solidFill>
              <a:srgbClr val="FFFFFF"/>
            </a:solidFill>
            <a:ln>
              <a:noFill/>
            </a:ln>
            <a:effectLst>
              <a:outerShdw blurRad="63500" sx="102000" sy="102000" algn="c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algn="ctr"/>
              <a:r>
                <a:rPr lang="es-MX" sz="3200" b="1" dirty="0">
                  <a:solidFill>
                    <a:srgbClr val="60C910"/>
                  </a:solidFill>
                  <a:latin typeface="+mj-lt"/>
                </a:rPr>
                <a:t>01</a:t>
              </a:r>
              <a:endParaRPr lang="en-US" sz="3200" b="1" dirty="0">
                <a:solidFill>
                  <a:srgbClr val="60C910"/>
                </a:solidFill>
                <a:latin typeface="+mj-lt"/>
              </a:endParaRPr>
            </a:p>
          </p:txBody>
        </p:sp>
        <p:sp>
          <p:nvSpPr>
            <p:cNvPr id="9" name="Oval 6">
              <a:extLst>
                <a:ext uri="{FF2B5EF4-FFF2-40B4-BE49-F238E27FC236}">
                  <a16:creationId xmlns:a16="http://schemas.microsoft.com/office/drawing/2014/main" id="{C6602D59-3D14-48C4-B2B4-F7F528ADC99D}"/>
                </a:ext>
              </a:extLst>
            </p:cNvPr>
            <p:cNvSpPr>
              <a:spLocks noChangeArrowheads="1"/>
            </p:cNvSpPr>
            <p:nvPr/>
          </p:nvSpPr>
          <p:spPr bwMode="auto">
            <a:xfrm>
              <a:off x="2005" y="1599"/>
              <a:ext cx="1085" cy="1084"/>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Oval 22">
              <a:extLst>
                <a:ext uri="{FF2B5EF4-FFF2-40B4-BE49-F238E27FC236}">
                  <a16:creationId xmlns:a16="http://schemas.microsoft.com/office/drawing/2014/main" id="{65C70476-F862-4078-9F72-E6B61A4592FA}"/>
                </a:ext>
              </a:extLst>
            </p:cNvPr>
            <p:cNvSpPr>
              <a:spLocks noChangeArrowheads="1"/>
            </p:cNvSpPr>
            <p:nvPr/>
          </p:nvSpPr>
          <p:spPr bwMode="auto">
            <a:xfrm>
              <a:off x="2112" y="1683"/>
              <a:ext cx="897" cy="897"/>
            </a:xfrm>
            <a:prstGeom prst="ellipse">
              <a:avLst/>
            </a:prstGeom>
            <a:solidFill>
              <a:srgbClr val="981A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Oval 23">
              <a:extLst>
                <a:ext uri="{FF2B5EF4-FFF2-40B4-BE49-F238E27FC236}">
                  <a16:creationId xmlns:a16="http://schemas.microsoft.com/office/drawing/2014/main" id="{1E6B55BA-47CE-41C6-901F-7F0D258B6AE3}"/>
                </a:ext>
              </a:extLst>
            </p:cNvPr>
            <p:cNvSpPr>
              <a:spLocks noChangeArrowheads="1"/>
            </p:cNvSpPr>
            <p:nvPr/>
          </p:nvSpPr>
          <p:spPr bwMode="auto">
            <a:xfrm>
              <a:off x="2211" y="1782"/>
              <a:ext cx="701" cy="701"/>
            </a:xfrm>
            <a:prstGeom prst="ellipse">
              <a:avLst/>
            </a:prstGeom>
            <a:solidFill>
              <a:srgbClr val="FFFFFF"/>
            </a:solidFill>
            <a:ln>
              <a:noFill/>
            </a:ln>
            <a:effectLst>
              <a:outerShdw blurRad="63500" sx="102000" sy="102000" algn="c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algn="ctr"/>
              <a:r>
                <a:rPr lang="es-MX" sz="3200" b="1" dirty="0">
                  <a:solidFill>
                    <a:srgbClr val="981A92"/>
                  </a:solidFill>
                  <a:latin typeface="+mj-lt"/>
                </a:rPr>
                <a:t>02</a:t>
              </a:r>
              <a:endParaRPr lang="en-US" sz="3200" b="1" dirty="0">
                <a:solidFill>
                  <a:srgbClr val="981A92"/>
                </a:solidFill>
                <a:latin typeface="+mj-lt"/>
              </a:endParaRPr>
            </a:p>
          </p:txBody>
        </p:sp>
        <p:sp>
          <p:nvSpPr>
            <p:cNvPr id="10" name="Oval 7">
              <a:extLst>
                <a:ext uri="{FF2B5EF4-FFF2-40B4-BE49-F238E27FC236}">
                  <a16:creationId xmlns:a16="http://schemas.microsoft.com/office/drawing/2014/main" id="{1336D76E-5F3D-4DE2-AA60-B6DDE6A0659F}"/>
                </a:ext>
              </a:extLst>
            </p:cNvPr>
            <p:cNvSpPr>
              <a:spLocks noChangeArrowheads="1"/>
            </p:cNvSpPr>
            <p:nvPr/>
          </p:nvSpPr>
          <p:spPr bwMode="auto">
            <a:xfrm>
              <a:off x="3094" y="1617"/>
              <a:ext cx="1082" cy="1084"/>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Oval 24">
              <a:extLst>
                <a:ext uri="{FF2B5EF4-FFF2-40B4-BE49-F238E27FC236}">
                  <a16:creationId xmlns:a16="http://schemas.microsoft.com/office/drawing/2014/main" id="{8685FC75-417C-44F9-8DCE-E614A6637235}"/>
                </a:ext>
              </a:extLst>
            </p:cNvPr>
            <p:cNvSpPr>
              <a:spLocks noChangeArrowheads="1"/>
            </p:cNvSpPr>
            <p:nvPr/>
          </p:nvSpPr>
          <p:spPr bwMode="auto">
            <a:xfrm>
              <a:off x="3173" y="1683"/>
              <a:ext cx="897" cy="897"/>
            </a:xfrm>
            <a:prstGeom prst="ellipse">
              <a:avLst/>
            </a:prstGeom>
            <a:solidFill>
              <a:srgbClr val="FB8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Oval 25">
              <a:extLst>
                <a:ext uri="{FF2B5EF4-FFF2-40B4-BE49-F238E27FC236}">
                  <a16:creationId xmlns:a16="http://schemas.microsoft.com/office/drawing/2014/main" id="{D5F174F0-A6FA-40B0-94EF-97F5D7B9062C}"/>
                </a:ext>
              </a:extLst>
            </p:cNvPr>
            <p:cNvSpPr>
              <a:spLocks noChangeArrowheads="1"/>
            </p:cNvSpPr>
            <p:nvPr/>
          </p:nvSpPr>
          <p:spPr bwMode="auto">
            <a:xfrm>
              <a:off x="3272" y="1782"/>
              <a:ext cx="698" cy="70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algn="ctr"/>
              <a:r>
                <a:rPr lang="es-MX" sz="3200" b="1" dirty="0">
                  <a:solidFill>
                    <a:srgbClr val="FB8A00"/>
                  </a:solidFill>
                  <a:latin typeface="+mj-lt"/>
                </a:rPr>
                <a:t>03</a:t>
              </a:r>
              <a:endParaRPr lang="en-US" sz="3200" b="1" dirty="0">
                <a:solidFill>
                  <a:srgbClr val="FB8A00"/>
                </a:solidFill>
                <a:latin typeface="+mj-lt"/>
              </a:endParaRPr>
            </a:p>
          </p:txBody>
        </p:sp>
        <p:sp>
          <p:nvSpPr>
            <p:cNvPr id="11" name="Oval 8">
              <a:extLst>
                <a:ext uri="{FF2B5EF4-FFF2-40B4-BE49-F238E27FC236}">
                  <a16:creationId xmlns:a16="http://schemas.microsoft.com/office/drawing/2014/main" id="{B586FEC2-71AE-4361-ADC8-F0428A3AE9A0}"/>
                </a:ext>
              </a:extLst>
            </p:cNvPr>
            <p:cNvSpPr>
              <a:spLocks noChangeArrowheads="1"/>
            </p:cNvSpPr>
            <p:nvPr/>
          </p:nvSpPr>
          <p:spPr bwMode="auto">
            <a:xfrm>
              <a:off x="4174" y="1590"/>
              <a:ext cx="1083" cy="1084"/>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Oval 26">
              <a:extLst>
                <a:ext uri="{FF2B5EF4-FFF2-40B4-BE49-F238E27FC236}">
                  <a16:creationId xmlns:a16="http://schemas.microsoft.com/office/drawing/2014/main" id="{BFAF14B6-BBB7-4A6D-8486-679A31E0105A}"/>
                </a:ext>
              </a:extLst>
            </p:cNvPr>
            <p:cNvSpPr>
              <a:spLocks noChangeArrowheads="1"/>
            </p:cNvSpPr>
            <p:nvPr/>
          </p:nvSpPr>
          <p:spPr bwMode="auto">
            <a:xfrm>
              <a:off x="4274" y="1683"/>
              <a:ext cx="895" cy="897"/>
            </a:xfrm>
            <a:prstGeom prst="ellipse">
              <a:avLst/>
            </a:prstGeom>
            <a:solidFill>
              <a:srgbClr val="F00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27">
              <a:extLst>
                <a:ext uri="{FF2B5EF4-FFF2-40B4-BE49-F238E27FC236}">
                  <a16:creationId xmlns:a16="http://schemas.microsoft.com/office/drawing/2014/main" id="{91E95A6D-35FA-4D15-95EA-1E594E7D0F25}"/>
                </a:ext>
              </a:extLst>
            </p:cNvPr>
            <p:cNvSpPr>
              <a:spLocks noChangeArrowheads="1"/>
            </p:cNvSpPr>
            <p:nvPr/>
          </p:nvSpPr>
          <p:spPr bwMode="auto">
            <a:xfrm>
              <a:off x="4371" y="1782"/>
              <a:ext cx="700" cy="70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algn="ctr"/>
              <a:r>
                <a:rPr lang="es-MX" sz="3200" b="1" dirty="0">
                  <a:solidFill>
                    <a:srgbClr val="F00A1F"/>
                  </a:solidFill>
                  <a:latin typeface="+mj-lt"/>
                </a:rPr>
                <a:t>04</a:t>
              </a:r>
              <a:endParaRPr lang="en-US" sz="3200" b="1" dirty="0">
                <a:solidFill>
                  <a:srgbClr val="F00A1F"/>
                </a:solidFill>
                <a:latin typeface="+mj-lt"/>
              </a:endParaRPr>
            </a:p>
          </p:txBody>
        </p:sp>
        <p:sp>
          <p:nvSpPr>
            <p:cNvPr id="12" name="Oval 9">
              <a:extLst>
                <a:ext uri="{FF2B5EF4-FFF2-40B4-BE49-F238E27FC236}">
                  <a16:creationId xmlns:a16="http://schemas.microsoft.com/office/drawing/2014/main" id="{55FBD576-79C3-45A6-9614-39E58D25ED80}"/>
                </a:ext>
              </a:extLst>
            </p:cNvPr>
            <p:cNvSpPr>
              <a:spLocks noChangeArrowheads="1"/>
            </p:cNvSpPr>
            <p:nvPr/>
          </p:nvSpPr>
          <p:spPr bwMode="auto">
            <a:xfrm>
              <a:off x="5263" y="1626"/>
              <a:ext cx="1082" cy="1084"/>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Oval 28">
              <a:extLst>
                <a:ext uri="{FF2B5EF4-FFF2-40B4-BE49-F238E27FC236}">
                  <a16:creationId xmlns:a16="http://schemas.microsoft.com/office/drawing/2014/main" id="{93CBA2AE-877D-4E31-BC96-74A94E886E8F}"/>
                </a:ext>
              </a:extLst>
            </p:cNvPr>
            <p:cNvSpPr>
              <a:spLocks noChangeArrowheads="1"/>
            </p:cNvSpPr>
            <p:nvPr/>
          </p:nvSpPr>
          <p:spPr bwMode="auto">
            <a:xfrm>
              <a:off x="5337" y="1683"/>
              <a:ext cx="897" cy="897"/>
            </a:xfrm>
            <a:prstGeom prst="ellipse">
              <a:avLst/>
            </a:pr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Oval 29">
              <a:extLst>
                <a:ext uri="{FF2B5EF4-FFF2-40B4-BE49-F238E27FC236}">
                  <a16:creationId xmlns:a16="http://schemas.microsoft.com/office/drawing/2014/main" id="{A8ED4034-2DA8-42DB-97B4-0A89AF4898F0}"/>
                </a:ext>
              </a:extLst>
            </p:cNvPr>
            <p:cNvSpPr>
              <a:spLocks noChangeArrowheads="1"/>
            </p:cNvSpPr>
            <p:nvPr/>
          </p:nvSpPr>
          <p:spPr bwMode="auto">
            <a:xfrm>
              <a:off x="5435" y="1782"/>
              <a:ext cx="700" cy="70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algn="ctr"/>
              <a:r>
                <a:rPr lang="es-MX" sz="3200" dirty="0">
                  <a:solidFill>
                    <a:srgbClr val="009DFF"/>
                  </a:solidFill>
                  <a:latin typeface="+mj-lt"/>
                </a:rPr>
                <a:t>05</a:t>
              </a:r>
              <a:endParaRPr lang="en-US" sz="3200" dirty="0">
                <a:solidFill>
                  <a:srgbClr val="009DFF"/>
                </a:solidFill>
                <a:latin typeface="+mj-lt"/>
              </a:endParaRPr>
            </a:p>
          </p:txBody>
        </p:sp>
      </p:grpSp>
      <p:sp>
        <p:nvSpPr>
          <p:cNvPr id="57" name="CuadroTexto 56">
            <a:extLst>
              <a:ext uri="{FF2B5EF4-FFF2-40B4-BE49-F238E27FC236}">
                <a16:creationId xmlns:a16="http://schemas.microsoft.com/office/drawing/2014/main" id="{5267A792-1204-4546-BADC-FD784EF23138}"/>
              </a:ext>
            </a:extLst>
          </p:cNvPr>
          <p:cNvSpPr txBox="1"/>
          <p:nvPr/>
        </p:nvSpPr>
        <p:spPr>
          <a:xfrm>
            <a:off x="2334421" y="4113550"/>
            <a:ext cx="1934662" cy="1015663"/>
          </a:xfrm>
          <a:prstGeom prst="rect">
            <a:avLst/>
          </a:prstGeom>
          <a:noFill/>
        </p:spPr>
        <p:txBody>
          <a:bodyPr wrap="square" rtlCol="0">
            <a:spAutoFit/>
          </a:bodyPr>
          <a:lstStyle/>
          <a:p>
            <a:pPr algn="ctr"/>
            <a:r>
              <a:rPr lang="es-CO" sz="1200" dirty="0">
                <a:solidFill>
                  <a:schemeClr val="bg1"/>
                </a:solidFill>
                <a:latin typeface="Cronos Pro" panose="020C0502030403020304" pitchFamily="34" charset="0"/>
              </a:rPr>
              <a:t>Lorem ipsum dolor sit amet, consectetur adipiscing elit. Quisque placerat ornare elementum. Aenean in scelerisque erat. </a:t>
            </a:r>
          </a:p>
        </p:txBody>
      </p:sp>
      <p:sp>
        <p:nvSpPr>
          <p:cNvPr id="59" name="CuadroTexto 58">
            <a:extLst>
              <a:ext uri="{FF2B5EF4-FFF2-40B4-BE49-F238E27FC236}">
                <a16:creationId xmlns:a16="http://schemas.microsoft.com/office/drawing/2014/main" id="{2B7D6179-3A83-4319-9E91-B5C165D6E19D}"/>
              </a:ext>
            </a:extLst>
          </p:cNvPr>
          <p:cNvSpPr txBox="1"/>
          <p:nvPr/>
        </p:nvSpPr>
        <p:spPr>
          <a:xfrm>
            <a:off x="4079549" y="1577518"/>
            <a:ext cx="1934662" cy="1015663"/>
          </a:xfrm>
          <a:prstGeom prst="rect">
            <a:avLst/>
          </a:prstGeom>
          <a:noFill/>
        </p:spPr>
        <p:txBody>
          <a:bodyPr wrap="square" rtlCol="0">
            <a:spAutoFit/>
          </a:bodyPr>
          <a:lstStyle/>
          <a:p>
            <a:pPr algn="ctr"/>
            <a:r>
              <a:rPr lang="es-CO" sz="1200" dirty="0">
                <a:solidFill>
                  <a:schemeClr val="bg1"/>
                </a:solidFill>
                <a:latin typeface="Cronos Pro" panose="020C0502030403020304" pitchFamily="34" charset="0"/>
              </a:rPr>
              <a:t>Lorem ipsum dolor sit amet, consectetur adipiscing elit. Quisque placerat ornare elementum. Aenean in scelerisque erat. </a:t>
            </a:r>
          </a:p>
        </p:txBody>
      </p:sp>
      <p:sp>
        <p:nvSpPr>
          <p:cNvPr id="61" name="CuadroTexto 60">
            <a:extLst>
              <a:ext uri="{FF2B5EF4-FFF2-40B4-BE49-F238E27FC236}">
                <a16:creationId xmlns:a16="http://schemas.microsoft.com/office/drawing/2014/main" id="{72643A9C-9DC4-47B7-BC28-DEBA6F25605E}"/>
              </a:ext>
            </a:extLst>
          </p:cNvPr>
          <p:cNvSpPr txBox="1"/>
          <p:nvPr/>
        </p:nvSpPr>
        <p:spPr>
          <a:xfrm>
            <a:off x="5798562" y="4141163"/>
            <a:ext cx="1934662" cy="1015663"/>
          </a:xfrm>
          <a:prstGeom prst="rect">
            <a:avLst/>
          </a:prstGeom>
          <a:noFill/>
        </p:spPr>
        <p:txBody>
          <a:bodyPr wrap="square" rtlCol="0">
            <a:spAutoFit/>
          </a:bodyPr>
          <a:lstStyle/>
          <a:p>
            <a:pPr algn="ctr"/>
            <a:r>
              <a:rPr lang="es-CO" sz="1200" dirty="0">
                <a:solidFill>
                  <a:schemeClr val="bg1"/>
                </a:solidFill>
                <a:latin typeface="Cronos Pro" panose="020C0502030403020304" pitchFamily="34" charset="0"/>
              </a:rPr>
              <a:t>Lorem ipsum dolor sit amet, consectetur adipiscing elit. Quisque placerat ornare elementum. Aenean in scelerisque erat. </a:t>
            </a:r>
          </a:p>
        </p:txBody>
      </p:sp>
      <p:sp>
        <p:nvSpPr>
          <p:cNvPr id="63" name="CuadroTexto 62">
            <a:extLst>
              <a:ext uri="{FF2B5EF4-FFF2-40B4-BE49-F238E27FC236}">
                <a16:creationId xmlns:a16="http://schemas.microsoft.com/office/drawing/2014/main" id="{106E1CD5-A742-447C-BDD4-C40483A587CA}"/>
              </a:ext>
            </a:extLst>
          </p:cNvPr>
          <p:cNvSpPr txBox="1"/>
          <p:nvPr/>
        </p:nvSpPr>
        <p:spPr>
          <a:xfrm>
            <a:off x="7502198" y="1606120"/>
            <a:ext cx="1934662" cy="1015663"/>
          </a:xfrm>
          <a:prstGeom prst="rect">
            <a:avLst/>
          </a:prstGeom>
          <a:noFill/>
        </p:spPr>
        <p:txBody>
          <a:bodyPr wrap="square" rtlCol="0">
            <a:spAutoFit/>
          </a:bodyPr>
          <a:lstStyle/>
          <a:p>
            <a:pPr algn="ctr"/>
            <a:r>
              <a:rPr lang="es-CO" sz="1200" dirty="0">
                <a:solidFill>
                  <a:schemeClr val="bg1"/>
                </a:solidFill>
                <a:latin typeface="Cronos Pro" panose="020C0502030403020304" pitchFamily="34" charset="0"/>
              </a:rPr>
              <a:t>Lorem ipsum dolor sit amet, consectetur adipiscing elit. Quisque placerat ornare elementum. Aenean in scelerisque erat. </a:t>
            </a:r>
          </a:p>
        </p:txBody>
      </p:sp>
      <p:sp>
        <p:nvSpPr>
          <p:cNvPr id="65" name="CuadroTexto 64">
            <a:extLst>
              <a:ext uri="{FF2B5EF4-FFF2-40B4-BE49-F238E27FC236}">
                <a16:creationId xmlns:a16="http://schemas.microsoft.com/office/drawing/2014/main" id="{EE3252A4-7649-4C00-8298-76F8E0E8FD6E}"/>
              </a:ext>
            </a:extLst>
          </p:cNvPr>
          <p:cNvSpPr txBox="1"/>
          <p:nvPr/>
        </p:nvSpPr>
        <p:spPr>
          <a:xfrm>
            <a:off x="9265873" y="4099817"/>
            <a:ext cx="1934662" cy="1015663"/>
          </a:xfrm>
          <a:prstGeom prst="rect">
            <a:avLst/>
          </a:prstGeom>
          <a:noFill/>
        </p:spPr>
        <p:txBody>
          <a:bodyPr wrap="square" rtlCol="0">
            <a:spAutoFit/>
          </a:bodyPr>
          <a:lstStyle/>
          <a:p>
            <a:pPr algn="ctr"/>
            <a:r>
              <a:rPr lang="es-CO" sz="1200" dirty="0">
                <a:solidFill>
                  <a:schemeClr val="bg1"/>
                </a:solidFill>
                <a:latin typeface="Cronos Pro" panose="020C0502030403020304" pitchFamily="34" charset="0"/>
              </a:rPr>
              <a:t>Lorem ipsum dolor sit amet, consectetur adipiscing elit. Quisque placerat ornare elementum. Aenean in scelerisque erat. </a:t>
            </a:r>
          </a:p>
        </p:txBody>
      </p:sp>
      <p:sp>
        <p:nvSpPr>
          <p:cNvPr id="74" name="Freeform 43">
            <a:extLst>
              <a:ext uri="{FF2B5EF4-FFF2-40B4-BE49-F238E27FC236}">
                <a16:creationId xmlns:a16="http://schemas.microsoft.com/office/drawing/2014/main" id="{5EAE6C39-D5B3-4281-93B9-A531AAB5946F}"/>
              </a:ext>
            </a:extLst>
          </p:cNvPr>
          <p:cNvSpPr>
            <a:spLocks/>
          </p:cNvSpPr>
          <p:nvPr/>
        </p:nvSpPr>
        <p:spPr bwMode="auto">
          <a:xfrm>
            <a:off x="3109335" y="1093788"/>
            <a:ext cx="455612" cy="358775"/>
          </a:xfrm>
          <a:custGeom>
            <a:avLst/>
            <a:gdLst>
              <a:gd name="T0" fmla="*/ 116 w 118"/>
              <a:gd name="T1" fmla="*/ 31 h 92"/>
              <a:gd name="T2" fmla="*/ 58 w 118"/>
              <a:gd name="T3" fmla="*/ 0 h 92"/>
              <a:gd name="T4" fmla="*/ 55 w 118"/>
              <a:gd name="T5" fmla="*/ 0 h 92"/>
              <a:gd name="T6" fmla="*/ 2 w 118"/>
              <a:gd name="T7" fmla="*/ 32 h 92"/>
              <a:gd name="T8" fmla="*/ 0 w 118"/>
              <a:gd name="T9" fmla="*/ 36 h 92"/>
              <a:gd name="T10" fmla="*/ 5 w 118"/>
              <a:gd name="T11" fmla="*/ 37 h 92"/>
              <a:gd name="T12" fmla="*/ 13 w 118"/>
              <a:gd name="T13" fmla="*/ 33 h 92"/>
              <a:gd name="T14" fmla="*/ 13 w 118"/>
              <a:gd name="T15" fmla="*/ 89 h 92"/>
              <a:gd name="T16" fmla="*/ 16 w 118"/>
              <a:gd name="T17" fmla="*/ 92 h 92"/>
              <a:gd name="T18" fmla="*/ 39 w 118"/>
              <a:gd name="T19" fmla="*/ 92 h 92"/>
              <a:gd name="T20" fmla="*/ 43 w 118"/>
              <a:gd name="T21" fmla="*/ 89 h 92"/>
              <a:gd name="T22" fmla="*/ 42 w 118"/>
              <a:gd name="T23" fmla="*/ 72 h 92"/>
              <a:gd name="T24" fmla="*/ 59 w 118"/>
              <a:gd name="T25" fmla="*/ 63 h 92"/>
              <a:gd name="T26" fmla="*/ 76 w 118"/>
              <a:gd name="T27" fmla="*/ 72 h 92"/>
              <a:gd name="T28" fmla="*/ 76 w 118"/>
              <a:gd name="T29" fmla="*/ 89 h 92"/>
              <a:gd name="T30" fmla="*/ 80 w 118"/>
              <a:gd name="T31" fmla="*/ 92 h 92"/>
              <a:gd name="T32" fmla="*/ 103 w 118"/>
              <a:gd name="T33" fmla="*/ 92 h 92"/>
              <a:gd name="T34" fmla="*/ 106 w 118"/>
              <a:gd name="T35" fmla="*/ 89 h 92"/>
              <a:gd name="T36" fmla="*/ 106 w 118"/>
              <a:gd name="T37" fmla="*/ 32 h 92"/>
              <a:gd name="T38" fmla="*/ 113 w 118"/>
              <a:gd name="T39" fmla="*/ 36 h 92"/>
              <a:gd name="T40" fmla="*/ 115 w 118"/>
              <a:gd name="T41" fmla="*/ 37 h 92"/>
              <a:gd name="T42" fmla="*/ 118 w 118"/>
              <a:gd name="T43" fmla="*/ 35 h 92"/>
              <a:gd name="T44" fmla="*/ 116 w 118"/>
              <a:gd name="T45" fmla="*/ 31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8" h="92">
                <a:moveTo>
                  <a:pt x="116" y="31"/>
                </a:moveTo>
                <a:cubicBezTo>
                  <a:pt x="58" y="0"/>
                  <a:pt x="58" y="0"/>
                  <a:pt x="58" y="0"/>
                </a:cubicBezTo>
                <a:cubicBezTo>
                  <a:pt x="57" y="0"/>
                  <a:pt x="56" y="0"/>
                  <a:pt x="55" y="0"/>
                </a:cubicBezTo>
                <a:cubicBezTo>
                  <a:pt x="2" y="32"/>
                  <a:pt x="2" y="32"/>
                  <a:pt x="2" y="32"/>
                </a:cubicBezTo>
                <a:cubicBezTo>
                  <a:pt x="0" y="32"/>
                  <a:pt x="0" y="34"/>
                  <a:pt x="0" y="36"/>
                </a:cubicBezTo>
                <a:cubicBezTo>
                  <a:pt x="1" y="37"/>
                  <a:pt x="3" y="38"/>
                  <a:pt x="5" y="37"/>
                </a:cubicBezTo>
                <a:cubicBezTo>
                  <a:pt x="13" y="33"/>
                  <a:pt x="13" y="33"/>
                  <a:pt x="13" y="33"/>
                </a:cubicBezTo>
                <a:cubicBezTo>
                  <a:pt x="13" y="89"/>
                  <a:pt x="13" y="89"/>
                  <a:pt x="13" y="89"/>
                </a:cubicBezTo>
                <a:cubicBezTo>
                  <a:pt x="13" y="91"/>
                  <a:pt x="14" y="92"/>
                  <a:pt x="16" y="92"/>
                </a:cubicBezTo>
                <a:cubicBezTo>
                  <a:pt x="39" y="92"/>
                  <a:pt x="39" y="92"/>
                  <a:pt x="39" y="92"/>
                </a:cubicBezTo>
                <a:cubicBezTo>
                  <a:pt x="41" y="92"/>
                  <a:pt x="43" y="91"/>
                  <a:pt x="43" y="89"/>
                </a:cubicBezTo>
                <a:cubicBezTo>
                  <a:pt x="42" y="72"/>
                  <a:pt x="42" y="72"/>
                  <a:pt x="42" y="72"/>
                </a:cubicBezTo>
                <a:cubicBezTo>
                  <a:pt x="59" y="63"/>
                  <a:pt x="59" y="63"/>
                  <a:pt x="59" y="63"/>
                </a:cubicBezTo>
                <a:cubicBezTo>
                  <a:pt x="76" y="72"/>
                  <a:pt x="76" y="72"/>
                  <a:pt x="76" y="72"/>
                </a:cubicBezTo>
                <a:cubicBezTo>
                  <a:pt x="76" y="89"/>
                  <a:pt x="76" y="89"/>
                  <a:pt x="76" y="89"/>
                </a:cubicBezTo>
                <a:cubicBezTo>
                  <a:pt x="76" y="91"/>
                  <a:pt x="78" y="92"/>
                  <a:pt x="80" y="92"/>
                </a:cubicBezTo>
                <a:cubicBezTo>
                  <a:pt x="103" y="92"/>
                  <a:pt x="103" y="92"/>
                  <a:pt x="103" y="92"/>
                </a:cubicBezTo>
                <a:cubicBezTo>
                  <a:pt x="105" y="92"/>
                  <a:pt x="106" y="90"/>
                  <a:pt x="106" y="89"/>
                </a:cubicBezTo>
                <a:cubicBezTo>
                  <a:pt x="106" y="32"/>
                  <a:pt x="106" y="32"/>
                  <a:pt x="106" y="32"/>
                </a:cubicBezTo>
                <a:cubicBezTo>
                  <a:pt x="113" y="36"/>
                  <a:pt x="113" y="36"/>
                  <a:pt x="113" y="36"/>
                </a:cubicBezTo>
                <a:cubicBezTo>
                  <a:pt x="114" y="37"/>
                  <a:pt x="114" y="37"/>
                  <a:pt x="115" y="37"/>
                </a:cubicBezTo>
                <a:cubicBezTo>
                  <a:pt x="116" y="37"/>
                  <a:pt x="117" y="36"/>
                  <a:pt x="118" y="35"/>
                </a:cubicBezTo>
                <a:cubicBezTo>
                  <a:pt x="118" y="33"/>
                  <a:pt x="118" y="32"/>
                  <a:pt x="116" y="31"/>
                </a:cubicBezTo>
                <a:close/>
              </a:path>
            </a:pathLst>
          </a:custGeom>
          <a:solidFill>
            <a:srgbClr val="60C910"/>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75" name="Group 46">
            <a:extLst>
              <a:ext uri="{FF2B5EF4-FFF2-40B4-BE49-F238E27FC236}">
                <a16:creationId xmlns:a16="http://schemas.microsoft.com/office/drawing/2014/main" id="{13355293-6E8A-4EDB-B383-A8045574C630}"/>
              </a:ext>
            </a:extLst>
          </p:cNvPr>
          <p:cNvGrpSpPr>
            <a:grpSpLocks noChangeAspect="1"/>
          </p:cNvGrpSpPr>
          <p:nvPr/>
        </p:nvGrpSpPr>
        <p:grpSpPr bwMode="auto">
          <a:xfrm>
            <a:off x="4841297" y="5405438"/>
            <a:ext cx="409575" cy="414337"/>
            <a:chOff x="2430" y="3405"/>
            <a:chExt cx="258" cy="261"/>
          </a:xfrm>
          <a:solidFill>
            <a:srgbClr val="981A92"/>
          </a:solidFill>
        </p:grpSpPr>
        <p:sp>
          <p:nvSpPr>
            <p:cNvPr id="77" name="Freeform 47">
              <a:extLst>
                <a:ext uri="{FF2B5EF4-FFF2-40B4-BE49-F238E27FC236}">
                  <a16:creationId xmlns:a16="http://schemas.microsoft.com/office/drawing/2014/main" id="{BA3DBF95-51D0-4EE2-A172-767CA2ADE5AA}"/>
                </a:ext>
              </a:extLst>
            </p:cNvPr>
            <p:cNvSpPr>
              <a:spLocks noEditPoints="1"/>
            </p:cNvSpPr>
            <p:nvPr/>
          </p:nvSpPr>
          <p:spPr bwMode="auto">
            <a:xfrm>
              <a:off x="2430" y="3405"/>
              <a:ext cx="258" cy="261"/>
            </a:xfrm>
            <a:custGeom>
              <a:avLst/>
              <a:gdLst>
                <a:gd name="T0" fmla="*/ 53 w 106"/>
                <a:gd name="T1" fmla="*/ 0 h 107"/>
                <a:gd name="T2" fmla="*/ 0 w 106"/>
                <a:gd name="T3" fmla="*/ 53 h 107"/>
                <a:gd name="T4" fmla="*/ 53 w 106"/>
                <a:gd name="T5" fmla="*/ 107 h 107"/>
                <a:gd name="T6" fmla="*/ 106 w 106"/>
                <a:gd name="T7" fmla="*/ 53 h 107"/>
                <a:gd name="T8" fmla="*/ 53 w 106"/>
                <a:gd name="T9" fmla="*/ 0 h 107"/>
                <a:gd name="T10" fmla="*/ 53 w 106"/>
                <a:gd name="T11" fmla="*/ 93 h 107"/>
                <a:gd name="T12" fmla="*/ 14 w 106"/>
                <a:gd name="T13" fmla="*/ 53 h 107"/>
                <a:gd name="T14" fmla="*/ 53 w 106"/>
                <a:gd name="T15" fmla="*/ 14 h 107"/>
                <a:gd name="T16" fmla="*/ 92 w 106"/>
                <a:gd name="T17" fmla="*/ 53 h 107"/>
                <a:gd name="T18" fmla="*/ 53 w 106"/>
                <a:gd name="T19" fmla="*/ 9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6" h="107">
                  <a:moveTo>
                    <a:pt x="53" y="0"/>
                  </a:moveTo>
                  <a:cubicBezTo>
                    <a:pt x="24" y="0"/>
                    <a:pt x="0" y="24"/>
                    <a:pt x="0" y="53"/>
                  </a:cubicBezTo>
                  <a:cubicBezTo>
                    <a:pt x="0" y="83"/>
                    <a:pt x="24" y="107"/>
                    <a:pt x="53" y="107"/>
                  </a:cubicBezTo>
                  <a:cubicBezTo>
                    <a:pt x="82" y="107"/>
                    <a:pt x="106" y="83"/>
                    <a:pt x="106" y="53"/>
                  </a:cubicBezTo>
                  <a:cubicBezTo>
                    <a:pt x="106" y="24"/>
                    <a:pt x="82" y="0"/>
                    <a:pt x="53" y="0"/>
                  </a:cubicBezTo>
                  <a:close/>
                  <a:moveTo>
                    <a:pt x="53" y="93"/>
                  </a:moveTo>
                  <a:cubicBezTo>
                    <a:pt x="31" y="93"/>
                    <a:pt x="14" y="75"/>
                    <a:pt x="14" y="53"/>
                  </a:cubicBezTo>
                  <a:cubicBezTo>
                    <a:pt x="14" y="32"/>
                    <a:pt x="31" y="14"/>
                    <a:pt x="53" y="14"/>
                  </a:cubicBezTo>
                  <a:cubicBezTo>
                    <a:pt x="75" y="14"/>
                    <a:pt x="92" y="32"/>
                    <a:pt x="92" y="53"/>
                  </a:cubicBezTo>
                  <a:cubicBezTo>
                    <a:pt x="92" y="75"/>
                    <a:pt x="75" y="93"/>
                    <a:pt x="53"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48">
              <a:extLst>
                <a:ext uri="{FF2B5EF4-FFF2-40B4-BE49-F238E27FC236}">
                  <a16:creationId xmlns:a16="http://schemas.microsoft.com/office/drawing/2014/main" id="{00C74889-C3F4-49F0-AEEA-F5579B3FAD59}"/>
                </a:ext>
              </a:extLst>
            </p:cNvPr>
            <p:cNvSpPr>
              <a:spLocks/>
            </p:cNvSpPr>
            <p:nvPr/>
          </p:nvSpPr>
          <p:spPr bwMode="auto">
            <a:xfrm>
              <a:off x="2525" y="3471"/>
              <a:ext cx="41" cy="102"/>
            </a:xfrm>
            <a:custGeom>
              <a:avLst/>
              <a:gdLst>
                <a:gd name="T0" fmla="*/ 17 w 17"/>
                <a:gd name="T1" fmla="*/ 28 h 42"/>
                <a:gd name="T2" fmla="*/ 17 w 17"/>
                <a:gd name="T3" fmla="*/ 27 h 42"/>
                <a:gd name="T4" fmla="*/ 17 w 17"/>
                <a:gd name="T5" fmla="*/ 3 h 42"/>
                <a:gd name="T6" fmla="*/ 14 w 17"/>
                <a:gd name="T7" fmla="*/ 0 h 42"/>
                <a:gd name="T8" fmla="*/ 11 w 17"/>
                <a:gd name="T9" fmla="*/ 3 h 42"/>
                <a:gd name="T10" fmla="*/ 11 w 17"/>
                <a:gd name="T11" fmla="*/ 26 h 42"/>
                <a:gd name="T12" fmla="*/ 0 w 17"/>
                <a:gd name="T13" fmla="*/ 37 h 42"/>
                <a:gd name="T14" fmla="*/ 0 w 17"/>
                <a:gd name="T15" fmla="*/ 39 h 42"/>
                <a:gd name="T16" fmla="*/ 0 w 17"/>
                <a:gd name="T17" fmla="*/ 41 h 42"/>
                <a:gd name="T18" fmla="*/ 4 w 17"/>
                <a:gd name="T19" fmla="*/ 41 h 42"/>
                <a:gd name="T20" fmla="*/ 16 w 17"/>
                <a:gd name="T21" fmla="*/ 29 h 42"/>
                <a:gd name="T22" fmla="*/ 17 w 17"/>
                <a:gd name="T23" fmla="*/ 28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42">
                  <a:moveTo>
                    <a:pt x="17" y="28"/>
                  </a:moveTo>
                  <a:cubicBezTo>
                    <a:pt x="17" y="28"/>
                    <a:pt x="17" y="27"/>
                    <a:pt x="17" y="27"/>
                  </a:cubicBezTo>
                  <a:cubicBezTo>
                    <a:pt x="17" y="3"/>
                    <a:pt x="17" y="3"/>
                    <a:pt x="17" y="3"/>
                  </a:cubicBezTo>
                  <a:cubicBezTo>
                    <a:pt x="17" y="1"/>
                    <a:pt x="16" y="0"/>
                    <a:pt x="14" y="0"/>
                  </a:cubicBezTo>
                  <a:cubicBezTo>
                    <a:pt x="13" y="0"/>
                    <a:pt x="11" y="1"/>
                    <a:pt x="11" y="3"/>
                  </a:cubicBezTo>
                  <a:cubicBezTo>
                    <a:pt x="11" y="26"/>
                    <a:pt x="11" y="26"/>
                    <a:pt x="11" y="26"/>
                  </a:cubicBezTo>
                  <a:cubicBezTo>
                    <a:pt x="0" y="37"/>
                    <a:pt x="0" y="37"/>
                    <a:pt x="0" y="37"/>
                  </a:cubicBezTo>
                  <a:cubicBezTo>
                    <a:pt x="0" y="37"/>
                    <a:pt x="0" y="38"/>
                    <a:pt x="0" y="39"/>
                  </a:cubicBezTo>
                  <a:cubicBezTo>
                    <a:pt x="0" y="39"/>
                    <a:pt x="0" y="40"/>
                    <a:pt x="0" y="41"/>
                  </a:cubicBezTo>
                  <a:cubicBezTo>
                    <a:pt x="2" y="42"/>
                    <a:pt x="3" y="42"/>
                    <a:pt x="4" y="41"/>
                  </a:cubicBezTo>
                  <a:cubicBezTo>
                    <a:pt x="16" y="29"/>
                    <a:pt x="16" y="29"/>
                    <a:pt x="16" y="29"/>
                  </a:cubicBezTo>
                  <a:cubicBezTo>
                    <a:pt x="16" y="29"/>
                    <a:pt x="17" y="28"/>
                    <a:pt x="1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9" name="Group 51">
            <a:extLst>
              <a:ext uri="{FF2B5EF4-FFF2-40B4-BE49-F238E27FC236}">
                <a16:creationId xmlns:a16="http://schemas.microsoft.com/office/drawing/2014/main" id="{412DA2DF-720D-40B8-AB83-A9498441B1FE}"/>
              </a:ext>
            </a:extLst>
          </p:cNvPr>
          <p:cNvGrpSpPr>
            <a:grpSpLocks noChangeAspect="1"/>
          </p:cNvGrpSpPr>
          <p:nvPr/>
        </p:nvGrpSpPr>
        <p:grpSpPr bwMode="auto">
          <a:xfrm>
            <a:off x="6499441" y="1035049"/>
            <a:ext cx="465137" cy="454024"/>
            <a:chOff x="3497" y="670"/>
            <a:chExt cx="293" cy="286"/>
          </a:xfrm>
          <a:solidFill>
            <a:srgbClr val="FB8A00"/>
          </a:solidFill>
        </p:grpSpPr>
        <p:sp>
          <p:nvSpPr>
            <p:cNvPr id="81" name="Freeform 52">
              <a:extLst>
                <a:ext uri="{FF2B5EF4-FFF2-40B4-BE49-F238E27FC236}">
                  <a16:creationId xmlns:a16="http://schemas.microsoft.com/office/drawing/2014/main" id="{DA93B274-B875-4D9A-9A58-690136DEF789}"/>
                </a:ext>
              </a:extLst>
            </p:cNvPr>
            <p:cNvSpPr>
              <a:spLocks noEditPoints="1"/>
            </p:cNvSpPr>
            <p:nvPr/>
          </p:nvSpPr>
          <p:spPr bwMode="auto">
            <a:xfrm>
              <a:off x="3497" y="707"/>
              <a:ext cx="293" cy="249"/>
            </a:xfrm>
            <a:custGeom>
              <a:avLst/>
              <a:gdLst>
                <a:gd name="T0" fmla="*/ 88 w 121"/>
                <a:gd name="T1" fmla="*/ 54 h 102"/>
                <a:gd name="T2" fmla="*/ 120 w 121"/>
                <a:gd name="T3" fmla="*/ 8 h 102"/>
                <a:gd name="T4" fmla="*/ 120 w 121"/>
                <a:gd name="T5" fmla="*/ 6 h 102"/>
                <a:gd name="T6" fmla="*/ 98 w 121"/>
                <a:gd name="T7" fmla="*/ 6 h 102"/>
                <a:gd name="T8" fmla="*/ 98 w 121"/>
                <a:gd name="T9" fmla="*/ 0 h 102"/>
                <a:gd name="T10" fmla="*/ 26 w 121"/>
                <a:gd name="T11" fmla="*/ 0 h 102"/>
                <a:gd name="T12" fmla="*/ 26 w 121"/>
                <a:gd name="T13" fmla="*/ 6 h 102"/>
                <a:gd name="T14" fmla="*/ 1 w 121"/>
                <a:gd name="T15" fmla="*/ 6 h 102"/>
                <a:gd name="T16" fmla="*/ 1 w 121"/>
                <a:gd name="T17" fmla="*/ 8 h 102"/>
                <a:gd name="T18" fmla="*/ 35 w 121"/>
                <a:gd name="T19" fmla="*/ 54 h 102"/>
                <a:gd name="T20" fmla="*/ 35 w 121"/>
                <a:gd name="T21" fmla="*/ 53 h 102"/>
                <a:gd name="T22" fmla="*/ 57 w 121"/>
                <a:gd name="T23" fmla="*/ 64 h 102"/>
                <a:gd name="T24" fmla="*/ 57 w 121"/>
                <a:gd name="T25" fmla="*/ 80 h 102"/>
                <a:gd name="T26" fmla="*/ 28 w 121"/>
                <a:gd name="T27" fmla="*/ 80 h 102"/>
                <a:gd name="T28" fmla="*/ 28 w 121"/>
                <a:gd name="T29" fmla="*/ 102 h 102"/>
                <a:gd name="T30" fmla="*/ 96 w 121"/>
                <a:gd name="T31" fmla="*/ 102 h 102"/>
                <a:gd name="T32" fmla="*/ 96 w 121"/>
                <a:gd name="T33" fmla="*/ 80 h 102"/>
                <a:gd name="T34" fmla="*/ 67 w 121"/>
                <a:gd name="T35" fmla="*/ 80 h 102"/>
                <a:gd name="T36" fmla="*/ 67 w 121"/>
                <a:gd name="T37" fmla="*/ 64 h 102"/>
                <a:gd name="T38" fmla="*/ 88 w 121"/>
                <a:gd name="T39" fmla="*/ 54 h 102"/>
                <a:gd name="T40" fmla="*/ 6 w 121"/>
                <a:gd name="T41" fmla="*/ 11 h 102"/>
                <a:gd name="T42" fmla="*/ 26 w 121"/>
                <a:gd name="T43" fmla="*/ 11 h 102"/>
                <a:gd name="T44" fmla="*/ 26 w 121"/>
                <a:gd name="T45" fmla="*/ 30 h 102"/>
                <a:gd name="T46" fmla="*/ 32 w 121"/>
                <a:gd name="T47" fmla="*/ 49 h 102"/>
                <a:gd name="T48" fmla="*/ 6 w 121"/>
                <a:gd name="T49" fmla="*/ 11 h 102"/>
                <a:gd name="T50" fmla="*/ 115 w 121"/>
                <a:gd name="T51" fmla="*/ 11 h 102"/>
                <a:gd name="T52" fmla="*/ 93 w 121"/>
                <a:gd name="T53" fmla="*/ 48 h 102"/>
                <a:gd name="T54" fmla="*/ 98 w 121"/>
                <a:gd name="T55" fmla="*/ 30 h 102"/>
                <a:gd name="T56" fmla="*/ 98 w 121"/>
                <a:gd name="T57" fmla="*/ 11 h 102"/>
                <a:gd name="T58" fmla="*/ 115 w 121"/>
                <a:gd name="T59" fmla="*/ 11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21" h="102">
                  <a:moveTo>
                    <a:pt x="88" y="54"/>
                  </a:moveTo>
                  <a:cubicBezTo>
                    <a:pt x="121" y="48"/>
                    <a:pt x="120" y="9"/>
                    <a:pt x="120" y="8"/>
                  </a:cubicBezTo>
                  <a:cubicBezTo>
                    <a:pt x="120" y="6"/>
                    <a:pt x="120" y="6"/>
                    <a:pt x="120" y="6"/>
                  </a:cubicBezTo>
                  <a:cubicBezTo>
                    <a:pt x="98" y="6"/>
                    <a:pt x="98" y="6"/>
                    <a:pt x="98" y="6"/>
                  </a:cubicBezTo>
                  <a:cubicBezTo>
                    <a:pt x="98" y="0"/>
                    <a:pt x="98" y="0"/>
                    <a:pt x="98" y="0"/>
                  </a:cubicBezTo>
                  <a:cubicBezTo>
                    <a:pt x="26" y="0"/>
                    <a:pt x="26" y="0"/>
                    <a:pt x="26" y="0"/>
                  </a:cubicBezTo>
                  <a:cubicBezTo>
                    <a:pt x="26" y="6"/>
                    <a:pt x="26" y="6"/>
                    <a:pt x="26" y="6"/>
                  </a:cubicBezTo>
                  <a:cubicBezTo>
                    <a:pt x="1" y="6"/>
                    <a:pt x="1" y="6"/>
                    <a:pt x="1" y="6"/>
                  </a:cubicBezTo>
                  <a:cubicBezTo>
                    <a:pt x="1" y="8"/>
                    <a:pt x="1" y="8"/>
                    <a:pt x="1" y="8"/>
                  </a:cubicBezTo>
                  <a:cubicBezTo>
                    <a:pt x="1" y="9"/>
                    <a:pt x="0" y="50"/>
                    <a:pt x="35" y="54"/>
                  </a:cubicBezTo>
                  <a:cubicBezTo>
                    <a:pt x="35" y="53"/>
                    <a:pt x="35" y="53"/>
                    <a:pt x="35" y="53"/>
                  </a:cubicBezTo>
                  <a:cubicBezTo>
                    <a:pt x="41" y="59"/>
                    <a:pt x="49" y="63"/>
                    <a:pt x="57" y="64"/>
                  </a:cubicBezTo>
                  <a:cubicBezTo>
                    <a:pt x="57" y="80"/>
                    <a:pt x="57" y="80"/>
                    <a:pt x="57" y="80"/>
                  </a:cubicBezTo>
                  <a:cubicBezTo>
                    <a:pt x="28" y="80"/>
                    <a:pt x="28" y="80"/>
                    <a:pt x="28" y="80"/>
                  </a:cubicBezTo>
                  <a:cubicBezTo>
                    <a:pt x="28" y="102"/>
                    <a:pt x="28" y="102"/>
                    <a:pt x="28" y="102"/>
                  </a:cubicBezTo>
                  <a:cubicBezTo>
                    <a:pt x="96" y="102"/>
                    <a:pt x="96" y="102"/>
                    <a:pt x="96" y="102"/>
                  </a:cubicBezTo>
                  <a:cubicBezTo>
                    <a:pt x="96" y="80"/>
                    <a:pt x="96" y="80"/>
                    <a:pt x="96" y="80"/>
                  </a:cubicBezTo>
                  <a:cubicBezTo>
                    <a:pt x="67" y="80"/>
                    <a:pt x="67" y="80"/>
                    <a:pt x="67" y="80"/>
                  </a:cubicBezTo>
                  <a:cubicBezTo>
                    <a:pt x="67" y="64"/>
                    <a:pt x="67" y="64"/>
                    <a:pt x="67" y="64"/>
                  </a:cubicBezTo>
                  <a:cubicBezTo>
                    <a:pt x="75" y="63"/>
                    <a:pt x="83" y="59"/>
                    <a:pt x="88" y="54"/>
                  </a:cubicBezTo>
                  <a:close/>
                  <a:moveTo>
                    <a:pt x="6" y="11"/>
                  </a:moveTo>
                  <a:cubicBezTo>
                    <a:pt x="26" y="11"/>
                    <a:pt x="26" y="11"/>
                    <a:pt x="26" y="11"/>
                  </a:cubicBezTo>
                  <a:cubicBezTo>
                    <a:pt x="26" y="30"/>
                    <a:pt x="26" y="30"/>
                    <a:pt x="26" y="30"/>
                  </a:cubicBezTo>
                  <a:cubicBezTo>
                    <a:pt x="26" y="37"/>
                    <a:pt x="28" y="44"/>
                    <a:pt x="32" y="49"/>
                  </a:cubicBezTo>
                  <a:cubicBezTo>
                    <a:pt x="8" y="44"/>
                    <a:pt x="6" y="19"/>
                    <a:pt x="6" y="11"/>
                  </a:cubicBezTo>
                  <a:close/>
                  <a:moveTo>
                    <a:pt x="115" y="11"/>
                  </a:moveTo>
                  <a:cubicBezTo>
                    <a:pt x="115" y="18"/>
                    <a:pt x="113" y="41"/>
                    <a:pt x="93" y="48"/>
                  </a:cubicBezTo>
                  <a:cubicBezTo>
                    <a:pt x="96" y="43"/>
                    <a:pt x="98" y="37"/>
                    <a:pt x="98" y="30"/>
                  </a:cubicBezTo>
                  <a:cubicBezTo>
                    <a:pt x="98" y="11"/>
                    <a:pt x="98" y="11"/>
                    <a:pt x="98" y="11"/>
                  </a:cubicBezTo>
                  <a:lnTo>
                    <a:pt x="115"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53">
              <a:extLst>
                <a:ext uri="{FF2B5EF4-FFF2-40B4-BE49-F238E27FC236}">
                  <a16:creationId xmlns:a16="http://schemas.microsoft.com/office/drawing/2014/main" id="{8C6C80FD-EA0A-4FD8-B176-3947500CC38F}"/>
                </a:ext>
              </a:extLst>
            </p:cNvPr>
            <p:cNvSpPr>
              <a:spLocks/>
            </p:cNvSpPr>
            <p:nvPr/>
          </p:nvSpPr>
          <p:spPr bwMode="auto">
            <a:xfrm>
              <a:off x="3529" y="670"/>
              <a:ext cx="237" cy="25"/>
            </a:xfrm>
            <a:custGeom>
              <a:avLst/>
              <a:gdLst>
                <a:gd name="T0" fmla="*/ 5 w 98"/>
                <a:gd name="T1" fmla="*/ 10 h 10"/>
                <a:gd name="T2" fmla="*/ 93 w 98"/>
                <a:gd name="T3" fmla="*/ 10 h 10"/>
                <a:gd name="T4" fmla="*/ 98 w 98"/>
                <a:gd name="T5" fmla="*/ 5 h 10"/>
                <a:gd name="T6" fmla="*/ 93 w 98"/>
                <a:gd name="T7" fmla="*/ 0 h 10"/>
                <a:gd name="T8" fmla="*/ 5 w 98"/>
                <a:gd name="T9" fmla="*/ 0 h 10"/>
                <a:gd name="T10" fmla="*/ 0 w 98"/>
                <a:gd name="T11" fmla="*/ 5 h 10"/>
                <a:gd name="T12" fmla="*/ 5 w 98"/>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98" h="10">
                  <a:moveTo>
                    <a:pt x="5" y="10"/>
                  </a:moveTo>
                  <a:cubicBezTo>
                    <a:pt x="93" y="10"/>
                    <a:pt x="93" y="10"/>
                    <a:pt x="93" y="10"/>
                  </a:cubicBezTo>
                  <a:cubicBezTo>
                    <a:pt x="96" y="10"/>
                    <a:pt x="98" y="8"/>
                    <a:pt x="98" y="5"/>
                  </a:cubicBezTo>
                  <a:cubicBezTo>
                    <a:pt x="98" y="2"/>
                    <a:pt x="96" y="0"/>
                    <a:pt x="93" y="0"/>
                  </a:cubicBezTo>
                  <a:cubicBezTo>
                    <a:pt x="5" y="0"/>
                    <a:pt x="5" y="0"/>
                    <a:pt x="5" y="0"/>
                  </a:cubicBezTo>
                  <a:cubicBezTo>
                    <a:pt x="2" y="0"/>
                    <a:pt x="0" y="2"/>
                    <a:pt x="0" y="5"/>
                  </a:cubicBezTo>
                  <a:cubicBezTo>
                    <a:pt x="0" y="8"/>
                    <a:pt x="2" y="10"/>
                    <a:pt x="5"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5" name="Freeform 57">
            <a:extLst>
              <a:ext uri="{FF2B5EF4-FFF2-40B4-BE49-F238E27FC236}">
                <a16:creationId xmlns:a16="http://schemas.microsoft.com/office/drawing/2014/main" id="{40292E1D-6D5A-425D-9338-842942AB45A0}"/>
              </a:ext>
            </a:extLst>
          </p:cNvPr>
          <p:cNvSpPr>
            <a:spLocks noEditPoints="1"/>
          </p:cNvSpPr>
          <p:nvPr/>
        </p:nvSpPr>
        <p:spPr bwMode="auto">
          <a:xfrm>
            <a:off x="8267122" y="5362575"/>
            <a:ext cx="422275" cy="434975"/>
          </a:xfrm>
          <a:custGeom>
            <a:avLst/>
            <a:gdLst>
              <a:gd name="T0" fmla="*/ 55 w 109"/>
              <a:gd name="T1" fmla="*/ 0 h 112"/>
              <a:gd name="T2" fmla="*/ 0 w 109"/>
              <a:gd name="T3" fmla="*/ 55 h 112"/>
              <a:gd name="T4" fmla="*/ 18 w 109"/>
              <a:gd name="T5" fmla="*/ 94 h 112"/>
              <a:gd name="T6" fmla="*/ 14 w 109"/>
              <a:gd name="T7" fmla="*/ 112 h 112"/>
              <a:gd name="T8" fmla="*/ 33 w 109"/>
              <a:gd name="T9" fmla="*/ 104 h 112"/>
              <a:gd name="T10" fmla="*/ 55 w 109"/>
              <a:gd name="T11" fmla="*/ 109 h 112"/>
              <a:gd name="T12" fmla="*/ 109 w 109"/>
              <a:gd name="T13" fmla="*/ 55 h 112"/>
              <a:gd name="T14" fmla="*/ 55 w 109"/>
              <a:gd name="T15" fmla="*/ 0 h 112"/>
              <a:gd name="T16" fmla="*/ 33 w 109"/>
              <a:gd name="T17" fmla="*/ 60 h 112"/>
              <a:gd name="T18" fmla="*/ 29 w 109"/>
              <a:gd name="T19" fmla="*/ 56 h 112"/>
              <a:gd name="T20" fmla="*/ 33 w 109"/>
              <a:gd name="T21" fmla="*/ 52 h 112"/>
              <a:gd name="T22" fmla="*/ 37 w 109"/>
              <a:gd name="T23" fmla="*/ 56 h 112"/>
              <a:gd name="T24" fmla="*/ 33 w 109"/>
              <a:gd name="T25" fmla="*/ 60 h 112"/>
              <a:gd name="T26" fmla="*/ 57 w 109"/>
              <a:gd name="T27" fmla="*/ 60 h 112"/>
              <a:gd name="T28" fmla="*/ 53 w 109"/>
              <a:gd name="T29" fmla="*/ 56 h 112"/>
              <a:gd name="T30" fmla="*/ 57 w 109"/>
              <a:gd name="T31" fmla="*/ 52 h 112"/>
              <a:gd name="T32" fmla="*/ 61 w 109"/>
              <a:gd name="T33" fmla="*/ 56 h 112"/>
              <a:gd name="T34" fmla="*/ 57 w 109"/>
              <a:gd name="T35" fmla="*/ 60 h 112"/>
              <a:gd name="T36" fmla="*/ 80 w 109"/>
              <a:gd name="T37" fmla="*/ 60 h 112"/>
              <a:gd name="T38" fmla="*/ 76 w 109"/>
              <a:gd name="T39" fmla="*/ 56 h 112"/>
              <a:gd name="T40" fmla="*/ 80 w 109"/>
              <a:gd name="T41" fmla="*/ 52 h 112"/>
              <a:gd name="T42" fmla="*/ 84 w 109"/>
              <a:gd name="T43" fmla="*/ 56 h 112"/>
              <a:gd name="T44" fmla="*/ 80 w 109"/>
              <a:gd name="T45" fmla="*/ 60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9" h="112">
                <a:moveTo>
                  <a:pt x="55" y="0"/>
                </a:moveTo>
                <a:cubicBezTo>
                  <a:pt x="25" y="0"/>
                  <a:pt x="0" y="25"/>
                  <a:pt x="0" y="55"/>
                </a:cubicBezTo>
                <a:cubicBezTo>
                  <a:pt x="0" y="70"/>
                  <a:pt x="7" y="84"/>
                  <a:pt x="18" y="94"/>
                </a:cubicBezTo>
                <a:cubicBezTo>
                  <a:pt x="14" y="112"/>
                  <a:pt x="14" y="112"/>
                  <a:pt x="14" y="112"/>
                </a:cubicBezTo>
                <a:cubicBezTo>
                  <a:pt x="33" y="104"/>
                  <a:pt x="33" y="104"/>
                  <a:pt x="33" y="104"/>
                </a:cubicBezTo>
                <a:cubicBezTo>
                  <a:pt x="40" y="107"/>
                  <a:pt x="47" y="109"/>
                  <a:pt x="55" y="109"/>
                </a:cubicBezTo>
                <a:cubicBezTo>
                  <a:pt x="85" y="109"/>
                  <a:pt x="109" y="85"/>
                  <a:pt x="109" y="55"/>
                </a:cubicBezTo>
                <a:cubicBezTo>
                  <a:pt x="109" y="25"/>
                  <a:pt x="85" y="0"/>
                  <a:pt x="55" y="0"/>
                </a:cubicBezTo>
                <a:close/>
                <a:moveTo>
                  <a:pt x="33" y="60"/>
                </a:moveTo>
                <a:cubicBezTo>
                  <a:pt x="31" y="60"/>
                  <a:pt x="29" y="58"/>
                  <a:pt x="29" y="56"/>
                </a:cubicBezTo>
                <a:cubicBezTo>
                  <a:pt x="29" y="54"/>
                  <a:pt x="31" y="52"/>
                  <a:pt x="33" y="52"/>
                </a:cubicBezTo>
                <a:cubicBezTo>
                  <a:pt x="35" y="52"/>
                  <a:pt x="37" y="54"/>
                  <a:pt x="37" y="56"/>
                </a:cubicBezTo>
                <a:cubicBezTo>
                  <a:pt x="37" y="58"/>
                  <a:pt x="35" y="60"/>
                  <a:pt x="33" y="60"/>
                </a:cubicBezTo>
                <a:close/>
                <a:moveTo>
                  <a:pt x="57" y="60"/>
                </a:moveTo>
                <a:cubicBezTo>
                  <a:pt x="55" y="60"/>
                  <a:pt x="53" y="58"/>
                  <a:pt x="53" y="56"/>
                </a:cubicBezTo>
                <a:cubicBezTo>
                  <a:pt x="53" y="54"/>
                  <a:pt x="55" y="52"/>
                  <a:pt x="57" y="52"/>
                </a:cubicBezTo>
                <a:cubicBezTo>
                  <a:pt x="59" y="52"/>
                  <a:pt x="61" y="54"/>
                  <a:pt x="61" y="56"/>
                </a:cubicBezTo>
                <a:cubicBezTo>
                  <a:pt x="61" y="58"/>
                  <a:pt x="59" y="60"/>
                  <a:pt x="57" y="60"/>
                </a:cubicBezTo>
                <a:close/>
                <a:moveTo>
                  <a:pt x="80" y="60"/>
                </a:moveTo>
                <a:cubicBezTo>
                  <a:pt x="78" y="60"/>
                  <a:pt x="76" y="58"/>
                  <a:pt x="76" y="56"/>
                </a:cubicBezTo>
                <a:cubicBezTo>
                  <a:pt x="76" y="54"/>
                  <a:pt x="78" y="52"/>
                  <a:pt x="80" y="52"/>
                </a:cubicBezTo>
                <a:cubicBezTo>
                  <a:pt x="82" y="52"/>
                  <a:pt x="84" y="54"/>
                  <a:pt x="84" y="56"/>
                </a:cubicBezTo>
                <a:cubicBezTo>
                  <a:pt x="84" y="58"/>
                  <a:pt x="82" y="60"/>
                  <a:pt x="80" y="60"/>
                </a:cubicBezTo>
                <a:close/>
              </a:path>
            </a:pathLst>
          </a:custGeom>
          <a:solidFill>
            <a:srgbClr val="F00A1F"/>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86" name="Group 60">
            <a:extLst>
              <a:ext uri="{FF2B5EF4-FFF2-40B4-BE49-F238E27FC236}">
                <a16:creationId xmlns:a16="http://schemas.microsoft.com/office/drawing/2014/main" id="{E1F8E96D-EEC1-424A-A8C3-60AD59859B78}"/>
              </a:ext>
            </a:extLst>
          </p:cNvPr>
          <p:cNvGrpSpPr>
            <a:grpSpLocks noChangeAspect="1"/>
          </p:cNvGrpSpPr>
          <p:nvPr/>
        </p:nvGrpSpPr>
        <p:grpSpPr bwMode="auto">
          <a:xfrm>
            <a:off x="9993529" y="1074736"/>
            <a:ext cx="407988" cy="433387"/>
            <a:chOff x="5695" y="671"/>
            <a:chExt cx="257" cy="273"/>
          </a:xfrm>
          <a:solidFill>
            <a:srgbClr val="009DFF"/>
          </a:solidFill>
        </p:grpSpPr>
        <p:sp>
          <p:nvSpPr>
            <p:cNvPr id="88" name="Oval 61">
              <a:extLst>
                <a:ext uri="{FF2B5EF4-FFF2-40B4-BE49-F238E27FC236}">
                  <a16:creationId xmlns:a16="http://schemas.microsoft.com/office/drawing/2014/main" id="{181A07CE-D4F9-46EB-BFD6-A4F7FC316997}"/>
                </a:ext>
              </a:extLst>
            </p:cNvPr>
            <p:cNvSpPr>
              <a:spLocks noChangeArrowheads="1"/>
            </p:cNvSpPr>
            <p:nvPr/>
          </p:nvSpPr>
          <p:spPr bwMode="auto">
            <a:xfrm>
              <a:off x="5771" y="671"/>
              <a:ext cx="107" cy="10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62">
              <a:extLst>
                <a:ext uri="{FF2B5EF4-FFF2-40B4-BE49-F238E27FC236}">
                  <a16:creationId xmlns:a16="http://schemas.microsoft.com/office/drawing/2014/main" id="{E7AA4FE0-5D6A-4B14-84E2-5B06495D8CAF}"/>
                </a:ext>
              </a:extLst>
            </p:cNvPr>
            <p:cNvSpPr>
              <a:spLocks/>
            </p:cNvSpPr>
            <p:nvPr/>
          </p:nvSpPr>
          <p:spPr bwMode="auto">
            <a:xfrm>
              <a:off x="5695" y="807"/>
              <a:ext cx="257" cy="137"/>
            </a:xfrm>
            <a:custGeom>
              <a:avLst/>
              <a:gdLst>
                <a:gd name="T0" fmla="*/ 105 w 105"/>
                <a:gd name="T1" fmla="*/ 56 h 56"/>
                <a:gd name="T2" fmla="*/ 0 w 105"/>
                <a:gd name="T3" fmla="*/ 56 h 56"/>
                <a:gd name="T4" fmla="*/ 0 w 105"/>
                <a:gd name="T5" fmla="*/ 19 h 56"/>
                <a:gd name="T6" fmla="*/ 20 w 105"/>
                <a:gd name="T7" fmla="*/ 0 h 56"/>
                <a:gd name="T8" fmla="*/ 86 w 105"/>
                <a:gd name="T9" fmla="*/ 0 h 56"/>
                <a:gd name="T10" fmla="*/ 105 w 105"/>
                <a:gd name="T11" fmla="*/ 19 h 56"/>
                <a:gd name="T12" fmla="*/ 105 w 105"/>
                <a:gd name="T13" fmla="*/ 56 h 56"/>
              </a:gdLst>
              <a:ahLst/>
              <a:cxnLst>
                <a:cxn ang="0">
                  <a:pos x="T0" y="T1"/>
                </a:cxn>
                <a:cxn ang="0">
                  <a:pos x="T2" y="T3"/>
                </a:cxn>
                <a:cxn ang="0">
                  <a:pos x="T4" y="T5"/>
                </a:cxn>
                <a:cxn ang="0">
                  <a:pos x="T6" y="T7"/>
                </a:cxn>
                <a:cxn ang="0">
                  <a:pos x="T8" y="T9"/>
                </a:cxn>
                <a:cxn ang="0">
                  <a:pos x="T10" y="T11"/>
                </a:cxn>
                <a:cxn ang="0">
                  <a:pos x="T12" y="T13"/>
                </a:cxn>
              </a:cxnLst>
              <a:rect l="0" t="0" r="r" b="b"/>
              <a:pathLst>
                <a:path w="105" h="56">
                  <a:moveTo>
                    <a:pt x="105" y="56"/>
                  </a:moveTo>
                  <a:cubicBezTo>
                    <a:pt x="0" y="56"/>
                    <a:pt x="0" y="56"/>
                    <a:pt x="0" y="56"/>
                  </a:cubicBezTo>
                  <a:cubicBezTo>
                    <a:pt x="0" y="19"/>
                    <a:pt x="0" y="19"/>
                    <a:pt x="0" y="19"/>
                  </a:cubicBezTo>
                  <a:cubicBezTo>
                    <a:pt x="0" y="9"/>
                    <a:pt x="9" y="0"/>
                    <a:pt x="20" y="0"/>
                  </a:cubicBezTo>
                  <a:cubicBezTo>
                    <a:pt x="86" y="0"/>
                    <a:pt x="86" y="0"/>
                    <a:pt x="86" y="0"/>
                  </a:cubicBezTo>
                  <a:cubicBezTo>
                    <a:pt x="96" y="0"/>
                    <a:pt x="105" y="9"/>
                    <a:pt x="105" y="19"/>
                  </a:cubicBezTo>
                  <a:lnTo>
                    <a:pt x="105" y="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1" name="CuadroTexto 90">
            <a:extLst>
              <a:ext uri="{FF2B5EF4-FFF2-40B4-BE49-F238E27FC236}">
                <a16:creationId xmlns:a16="http://schemas.microsoft.com/office/drawing/2014/main" id="{E2F269AE-B086-4D99-87C7-BBD769648EBE}"/>
              </a:ext>
            </a:extLst>
          </p:cNvPr>
          <p:cNvSpPr txBox="1"/>
          <p:nvPr/>
        </p:nvSpPr>
        <p:spPr>
          <a:xfrm rot="16200000">
            <a:off x="-941981" y="2993764"/>
            <a:ext cx="3531262" cy="707886"/>
          </a:xfrm>
          <a:prstGeom prst="rect">
            <a:avLst/>
          </a:prstGeom>
          <a:noFill/>
        </p:spPr>
        <p:txBody>
          <a:bodyPr wrap="square" rtlCol="0">
            <a:spAutoFit/>
          </a:bodyPr>
          <a:lstStyle/>
          <a:p>
            <a:pPr algn="ctr"/>
            <a:r>
              <a:rPr lang="en-US" sz="4000" dirty="0">
                <a:solidFill>
                  <a:srgbClr val="DDC43D"/>
                </a:solidFill>
                <a:latin typeface="Lato Black" panose="020F0A02020204030203" pitchFamily="34" charset="0"/>
              </a:rPr>
              <a:t>Title  </a:t>
            </a:r>
            <a:r>
              <a:rPr lang="en-US" sz="4000" dirty="0">
                <a:solidFill>
                  <a:srgbClr val="F4F4F4"/>
                </a:solidFill>
                <a:latin typeface="Lato Black" panose="020F0A02020204030203" pitchFamily="34" charset="0"/>
              </a:rPr>
              <a:t>Here</a:t>
            </a:r>
          </a:p>
        </p:txBody>
      </p:sp>
      <p:grpSp>
        <p:nvGrpSpPr>
          <p:cNvPr id="93" name="Group 65">
            <a:extLst>
              <a:ext uri="{FF2B5EF4-FFF2-40B4-BE49-F238E27FC236}">
                <a16:creationId xmlns:a16="http://schemas.microsoft.com/office/drawing/2014/main" id="{45A6505F-12CB-4CEB-9A50-537F5B12D834}"/>
              </a:ext>
            </a:extLst>
          </p:cNvPr>
          <p:cNvGrpSpPr>
            <a:grpSpLocks noChangeAspect="1"/>
          </p:cNvGrpSpPr>
          <p:nvPr/>
        </p:nvGrpSpPr>
        <p:grpSpPr bwMode="auto">
          <a:xfrm>
            <a:off x="2776249" y="1844387"/>
            <a:ext cx="941388" cy="681038"/>
            <a:chOff x="1775" y="1188"/>
            <a:chExt cx="593" cy="429"/>
          </a:xfrm>
        </p:grpSpPr>
        <p:sp>
          <p:nvSpPr>
            <p:cNvPr id="95" name="Freeform 66">
              <a:extLst>
                <a:ext uri="{FF2B5EF4-FFF2-40B4-BE49-F238E27FC236}">
                  <a16:creationId xmlns:a16="http://schemas.microsoft.com/office/drawing/2014/main" id="{A4330CE0-FFC3-4688-87DA-08F4A2C7C2B6}"/>
                </a:ext>
              </a:extLst>
            </p:cNvPr>
            <p:cNvSpPr>
              <a:spLocks noEditPoints="1"/>
            </p:cNvSpPr>
            <p:nvPr/>
          </p:nvSpPr>
          <p:spPr bwMode="auto">
            <a:xfrm>
              <a:off x="1775" y="1188"/>
              <a:ext cx="304" cy="429"/>
            </a:xfrm>
            <a:custGeom>
              <a:avLst/>
              <a:gdLst>
                <a:gd name="T0" fmla="*/ 110 w 127"/>
                <a:gd name="T1" fmla="*/ 22 h 179"/>
                <a:gd name="T2" fmla="*/ 63 w 127"/>
                <a:gd name="T3" fmla="*/ 0 h 179"/>
                <a:gd name="T4" fmla="*/ 16 w 127"/>
                <a:gd name="T5" fmla="*/ 22 h 179"/>
                <a:gd name="T6" fmla="*/ 0 w 127"/>
                <a:gd name="T7" fmla="*/ 90 h 179"/>
                <a:gd name="T8" fmla="*/ 17 w 127"/>
                <a:gd name="T9" fmla="*/ 157 h 179"/>
                <a:gd name="T10" fmla="*/ 64 w 127"/>
                <a:gd name="T11" fmla="*/ 179 h 179"/>
                <a:gd name="T12" fmla="*/ 111 w 127"/>
                <a:gd name="T13" fmla="*/ 157 h 179"/>
                <a:gd name="T14" fmla="*/ 126 w 127"/>
                <a:gd name="T15" fmla="*/ 90 h 179"/>
                <a:gd name="T16" fmla="*/ 110 w 127"/>
                <a:gd name="T17" fmla="*/ 22 h 179"/>
                <a:gd name="T18" fmla="*/ 51 w 127"/>
                <a:gd name="T19" fmla="*/ 49 h 179"/>
                <a:gd name="T20" fmla="*/ 63 w 127"/>
                <a:gd name="T21" fmla="*/ 38 h 179"/>
                <a:gd name="T22" fmla="*/ 76 w 127"/>
                <a:gd name="T23" fmla="*/ 49 h 179"/>
                <a:gd name="T24" fmla="*/ 79 w 127"/>
                <a:gd name="T25" fmla="*/ 90 h 179"/>
                <a:gd name="T26" fmla="*/ 76 w 127"/>
                <a:gd name="T27" fmla="*/ 130 h 179"/>
                <a:gd name="T28" fmla="*/ 64 w 127"/>
                <a:gd name="T29" fmla="*/ 142 h 179"/>
                <a:gd name="T30" fmla="*/ 51 w 127"/>
                <a:gd name="T31" fmla="*/ 131 h 179"/>
                <a:gd name="T32" fmla="*/ 47 w 127"/>
                <a:gd name="T33" fmla="*/ 90 h 179"/>
                <a:gd name="T34" fmla="*/ 51 w 127"/>
                <a:gd name="T35" fmla="*/ 4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7" h="179">
                  <a:moveTo>
                    <a:pt x="110" y="22"/>
                  </a:moveTo>
                  <a:cubicBezTo>
                    <a:pt x="99" y="7"/>
                    <a:pt x="84" y="0"/>
                    <a:pt x="63" y="0"/>
                  </a:cubicBezTo>
                  <a:cubicBezTo>
                    <a:pt x="41" y="0"/>
                    <a:pt x="26" y="8"/>
                    <a:pt x="16" y="22"/>
                  </a:cubicBezTo>
                  <a:cubicBezTo>
                    <a:pt x="5" y="37"/>
                    <a:pt x="0" y="59"/>
                    <a:pt x="0" y="90"/>
                  </a:cubicBezTo>
                  <a:cubicBezTo>
                    <a:pt x="1" y="120"/>
                    <a:pt x="6" y="142"/>
                    <a:pt x="17" y="157"/>
                  </a:cubicBezTo>
                  <a:cubicBezTo>
                    <a:pt x="27" y="172"/>
                    <a:pt x="43" y="179"/>
                    <a:pt x="64" y="179"/>
                  </a:cubicBezTo>
                  <a:cubicBezTo>
                    <a:pt x="85" y="179"/>
                    <a:pt x="101" y="172"/>
                    <a:pt x="111" y="157"/>
                  </a:cubicBezTo>
                  <a:cubicBezTo>
                    <a:pt x="121" y="143"/>
                    <a:pt x="127" y="120"/>
                    <a:pt x="126" y="90"/>
                  </a:cubicBezTo>
                  <a:cubicBezTo>
                    <a:pt x="126" y="60"/>
                    <a:pt x="121" y="37"/>
                    <a:pt x="110" y="22"/>
                  </a:cubicBezTo>
                  <a:close/>
                  <a:moveTo>
                    <a:pt x="51" y="49"/>
                  </a:moveTo>
                  <a:cubicBezTo>
                    <a:pt x="53" y="42"/>
                    <a:pt x="57" y="38"/>
                    <a:pt x="63" y="38"/>
                  </a:cubicBezTo>
                  <a:cubicBezTo>
                    <a:pt x="69" y="38"/>
                    <a:pt x="73" y="42"/>
                    <a:pt x="76" y="49"/>
                  </a:cubicBezTo>
                  <a:cubicBezTo>
                    <a:pt x="78" y="57"/>
                    <a:pt x="79" y="71"/>
                    <a:pt x="79" y="90"/>
                  </a:cubicBezTo>
                  <a:cubicBezTo>
                    <a:pt x="80" y="109"/>
                    <a:pt x="78" y="123"/>
                    <a:pt x="76" y="130"/>
                  </a:cubicBezTo>
                  <a:cubicBezTo>
                    <a:pt x="74" y="138"/>
                    <a:pt x="70" y="142"/>
                    <a:pt x="64" y="142"/>
                  </a:cubicBezTo>
                  <a:cubicBezTo>
                    <a:pt x="58" y="142"/>
                    <a:pt x="54" y="138"/>
                    <a:pt x="51" y="131"/>
                  </a:cubicBezTo>
                  <a:cubicBezTo>
                    <a:pt x="49" y="123"/>
                    <a:pt x="47" y="110"/>
                    <a:pt x="47" y="90"/>
                  </a:cubicBezTo>
                  <a:cubicBezTo>
                    <a:pt x="47" y="70"/>
                    <a:pt x="48" y="57"/>
                    <a:pt x="51" y="49"/>
                  </a:cubicBezTo>
                  <a:close/>
                </a:path>
              </a:pathLst>
            </a:custGeom>
            <a:noFill/>
            <a:ln w="15875" cap="flat">
              <a:solidFill>
                <a:srgbClr val="FCFCF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 name="Freeform 67">
              <a:extLst>
                <a:ext uri="{FF2B5EF4-FFF2-40B4-BE49-F238E27FC236}">
                  <a16:creationId xmlns:a16="http://schemas.microsoft.com/office/drawing/2014/main" id="{01DC3C44-CC4D-4A5B-B9B5-C9C6214393F3}"/>
                </a:ext>
              </a:extLst>
            </p:cNvPr>
            <p:cNvSpPr>
              <a:spLocks/>
            </p:cNvSpPr>
            <p:nvPr/>
          </p:nvSpPr>
          <p:spPr bwMode="auto">
            <a:xfrm>
              <a:off x="2122" y="1190"/>
              <a:ext cx="246" cy="419"/>
            </a:xfrm>
            <a:custGeom>
              <a:avLst/>
              <a:gdLst>
                <a:gd name="T0" fmla="*/ 102 w 103"/>
                <a:gd name="T1" fmla="*/ 0 h 175"/>
                <a:gd name="T2" fmla="*/ 59 w 103"/>
                <a:gd name="T3" fmla="*/ 1 h 175"/>
                <a:gd name="T4" fmla="*/ 0 w 103"/>
                <a:gd name="T5" fmla="*/ 50 h 175"/>
                <a:gd name="T6" fmla="*/ 24 w 103"/>
                <a:gd name="T7" fmla="*/ 80 h 175"/>
                <a:gd name="T8" fmla="*/ 44 w 103"/>
                <a:gd name="T9" fmla="*/ 63 h 175"/>
                <a:gd name="T10" fmla="*/ 55 w 103"/>
                <a:gd name="T11" fmla="*/ 52 h 175"/>
                <a:gd name="T12" fmla="*/ 54 w 103"/>
                <a:gd name="T13" fmla="*/ 83 h 175"/>
                <a:gd name="T14" fmla="*/ 55 w 103"/>
                <a:gd name="T15" fmla="*/ 175 h 175"/>
                <a:gd name="T16" fmla="*/ 103 w 103"/>
                <a:gd name="T17" fmla="*/ 175 h 175"/>
                <a:gd name="T18" fmla="*/ 102 w 103"/>
                <a:gd name="T19"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75">
                  <a:moveTo>
                    <a:pt x="102" y="0"/>
                  </a:moveTo>
                  <a:cubicBezTo>
                    <a:pt x="59" y="1"/>
                    <a:pt x="59" y="1"/>
                    <a:pt x="59" y="1"/>
                  </a:cubicBezTo>
                  <a:cubicBezTo>
                    <a:pt x="0" y="50"/>
                    <a:pt x="0" y="50"/>
                    <a:pt x="0" y="50"/>
                  </a:cubicBezTo>
                  <a:cubicBezTo>
                    <a:pt x="24" y="80"/>
                    <a:pt x="24" y="80"/>
                    <a:pt x="24" y="80"/>
                  </a:cubicBezTo>
                  <a:cubicBezTo>
                    <a:pt x="44" y="63"/>
                    <a:pt x="44" y="63"/>
                    <a:pt x="44" y="63"/>
                  </a:cubicBezTo>
                  <a:cubicBezTo>
                    <a:pt x="48" y="59"/>
                    <a:pt x="52" y="56"/>
                    <a:pt x="55" y="52"/>
                  </a:cubicBezTo>
                  <a:cubicBezTo>
                    <a:pt x="54" y="61"/>
                    <a:pt x="54" y="72"/>
                    <a:pt x="54" y="83"/>
                  </a:cubicBezTo>
                  <a:cubicBezTo>
                    <a:pt x="55" y="175"/>
                    <a:pt x="55" y="175"/>
                    <a:pt x="55" y="175"/>
                  </a:cubicBezTo>
                  <a:cubicBezTo>
                    <a:pt x="103" y="175"/>
                    <a:pt x="103" y="175"/>
                    <a:pt x="103" y="175"/>
                  </a:cubicBezTo>
                  <a:cubicBezTo>
                    <a:pt x="102" y="0"/>
                    <a:pt x="102" y="0"/>
                    <a:pt x="102" y="0"/>
                  </a:cubicBezTo>
                  <a:close/>
                </a:path>
              </a:pathLst>
            </a:custGeom>
            <a:noFill/>
            <a:ln w="15875" cap="flat">
              <a:solidFill>
                <a:srgbClr val="FCFCF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98" name="Group 70">
            <a:extLst>
              <a:ext uri="{FF2B5EF4-FFF2-40B4-BE49-F238E27FC236}">
                <a16:creationId xmlns:a16="http://schemas.microsoft.com/office/drawing/2014/main" id="{F06E2198-1D15-4EC4-88DE-F2AA1F96976C}"/>
              </a:ext>
            </a:extLst>
          </p:cNvPr>
          <p:cNvGrpSpPr>
            <a:grpSpLocks noChangeAspect="1"/>
          </p:cNvGrpSpPr>
          <p:nvPr/>
        </p:nvGrpSpPr>
        <p:grpSpPr bwMode="auto">
          <a:xfrm>
            <a:off x="4525960" y="4340229"/>
            <a:ext cx="1019175" cy="684213"/>
            <a:chOff x="2851" y="2734"/>
            <a:chExt cx="642" cy="431"/>
          </a:xfrm>
        </p:grpSpPr>
        <p:sp>
          <p:nvSpPr>
            <p:cNvPr id="100" name="Freeform 71">
              <a:extLst>
                <a:ext uri="{FF2B5EF4-FFF2-40B4-BE49-F238E27FC236}">
                  <a16:creationId xmlns:a16="http://schemas.microsoft.com/office/drawing/2014/main" id="{47C367CB-37ED-460C-B67F-200249823445}"/>
                </a:ext>
              </a:extLst>
            </p:cNvPr>
            <p:cNvSpPr>
              <a:spLocks noEditPoints="1"/>
            </p:cNvSpPr>
            <p:nvPr/>
          </p:nvSpPr>
          <p:spPr bwMode="auto">
            <a:xfrm>
              <a:off x="2851" y="2734"/>
              <a:ext cx="299" cy="431"/>
            </a:xfrm>
            <a:custGeom>
              <a:avLst/>
              <a:gdLst>
                <a:gd name="T0" fmla="*/ 110 w 125"/>
                <a:gd name="T1" fmla="*/ 23 h 180"/>
                <a:gd name="T2" fmla="*/ 63 w 125"/>
                <a:gd name="T3" fmla="*/ 0 h 180"/>
                <a:gd name="T4" fmla="*/ 15 w 125"/>
                <a:gd name="T5" fmla="*/ 22 h 180"/>
                <a:gd name="T6" fmla="*/ 0 w 125"/>
                <a:gd name="T7" fmla="*/ 90 h 180"/>
                <a:gd name="T8" fmla="*/ 16 w 125"/>
                <a:gd name="T9" fmla="*/ 157 h 180"/>
                <a:gd name="T10" fmla="*/ 63 w 125"/>
                <a:gd name="T11" fmla="*/ 180 h 180"/>
                <a:gd name="T12" fmla="*/ 110 w 125"/>
                <a:gd name="T13" fmla="*/ 158 h 180"/>
                <a:gd name="T14" fmla="*/ 125 w 125"/>
                <a:gd name="T15" fmla="*/ 90 h 180"/>
                <a:gd name="T16" fmla="*/ 110 w 125"/>
                <a:gd name="T17" fmla="*/ 23 h 180"/>
                <a:gd name="T18" fmla="*/ 50 w 125"/>
                <a:gd name="T19" fmla="*/ 49 h 180"/>
                <a:gd name="T20" fmla="*/ 63 w 125"/>
                <a:gd name="T21" fmla="*/ 38 h 180"/>
                <a:gd name="T22" fmla="*/ 75 w 125"/>
                <a:gd name="T23" fmla="*/ 50 h 180"/>
                <a:gd name="T24" fmla="*/ 79 w 125"/>
                <a:gd name="T25" fmla="*/ 90 h 180"/>
                <a:gd name="T26" fmla="*/ 75 w 125"/>
                <a:gd name="T27" fmla="*/ 131 h 180"/>
                <a:gd name="T28" fmla="*/ 63 w 125"/>
                <a:gd name="T29" fmla="*/ 142 h 180"/>
                <a:gd name="T30" fmla="*/ 50 w 125"/>
                <a:gd name="T31" fmla="*/ 131 h 180"/>
                <a:gd name="T32" fmla="*/ 46 w 125"/>
                <a:gd name="T33" fmla="*/ 90 h 180"/>
                <a:gd name="T34" fmla="*/ 50 w 125"/>
                <a:gd name="T35" fmla="*/ 49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5" h="180">
                  <a:moveTo>
                    <a:pt x="110" y="23"/>
                  </a:moveTo>
                  <a:cubicBezTo>
                    <a:pt x="99" y="8"/>
                    <a:pt x="83" y="0"/>
                    <a:pt x="63" y="0"/>
                  </a:cubicBezTo>
                  <a:cubicBezTo>
                    <a:pt x="41" y="0"/>
                    <a:pt x="25" y="8"/>
                    <a:pt x="15" y="22"/>
                  </a:cubicBezTo>
                  <a:cubicBezTo>
                    <a:pt x="5" y="37"/>
                    <a:pt x="0" y="59"/>
                    <a:pt x="0" y="90"/>
                  </a:cubicBezTo>
                  <a:cubicBezTo>
                    <a:pt x="0" y="120"/>
                    <a:pt x="5" y="142"/>
                    <a:pt x="16" y="157"/>
                  </a:cubicBezTo>
                  <a:cubicBezTo>
                    <a:pt x="26" y="172"/>
                    <a:pt x="42" y="180"/>
                    <a:pt x="63" y="180"/>
                  </a:cubicBezTo>
                  <a:cubicBezTo>
                    <a:pt x="84" y="180"/>
                    <a:pt x="100" y="172"/>
                    <a:pt x="110" y="158"/>
                  </a:cubicBezTo>
                  <a:cubicBezTo>
                    <a:pt x="120" y="144"/>
                    <a:pt x="125" y="121"/>
                    <a:pt x="125" y="90"/>
                  </a:cubicBezTo>
                  <a:cubicBezTo>
                    <a:pt x="125" y="60"/>
                    <a:pt x="120" y="38"/>
                    <a:pt x="110" y="23"/>
                  </a:cubicBezTo>
                  <a:close/>
                  <a:moveTo>
                    <a:pt x="50" y="49"/>
                  </a:moveTo>
                  <a:cubicBezTo>
                    <a:pt x="53" y="42"/>
                    <a:pt x="57" y="38"/>
                    <a:pt x="63" y="38"/>
                  </a:cubicBezTo>
                  <a:cubicBezTo>
                    <a:pt x="68" y="38"/>
                    <a:pt x="73" y="42"/>
                    <a:pt x="75" y="50"/>
                  </a:cubicBezTo>
                  <a:cubicBezTo>
                    <a:pt x="77" y="57"/>
                    <a:pt x="79" y="71"/>
                    <a:pt x="79" y="90"/>
                  </a:cubicBezTo>
                  <a:cubicBezTo>
                    <a:pt x="79" y="109"/>
                    <a:pt x="77" y="123"/>
                    <a:pt x="75" y="131"/>
                  </a:cubicBezTo>
                  <a:cubicBezTo>
                    <a:pt x="73" y="138"/>
                    <a:pt x="68" y="142"/>
                    <a:pt x="63" y="142"/>
                  </a:cubicBezTo>
                  <a:cubicBezTo>
                    <a:pt x="57" y="142"/>
                    <a:pt x="53" y="138"/>
                    <a:pt x="50" y="131"/>
                  </a:cubicBezTo>
                  <a:cubicBezTo>
                    <a:pt x="48" y="124"/>
                    <a:pt x="46" y="110"/>
                    <a:pt x="46" y="90"/>
                  </a:cubicBezTo>
                  <a:cubicBezTo>
                    <a:pt x="46" y="70"/>
                    <a:pt x="48" y="57"/>
                    <a:pt x="50" y="49"/>
                  </a:cubicBezTo>
                  <a:close/>
                </a:path>
              </a:pathLst>
            </a:custGeom>
            <a:noFill/>
            <a:ln w="14288" cap="flat">
              <a:solidFill>
                <a:srgbClr val="F9F9F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Freeform 72">
              <a:extLst>
                <a:ext uri="{FF2B5EF4-FFF2-40B4-BE49-F238E27FC236}">
                  <a16:creationId xmlns:a16="http://schemas.microsoft.com/office/drawing/2014/main" id="{45565C04-C5CC-4DEE-8424-41A59475CCE6}"/>
                </a:ext>
              </a:extLst>
            </p:cNvPr>
            <p:cNvSpPr>
              <a:spLocks/>
            </p:cNvSpPr>
            <p:nvPr/>
          </p:nvSpPr>
          <p:spPr bwMode="auto">
            <a:xfrm>
              <a:off x="3184" y="2734"/>
              <a:ext cx="309" cy="424"/>
            </a:xfrm>
            <a:custGeom>
              <a:avLst/>
              <a:gdLst>
                <a:gd name="T0" fmla="*/ 129 w 129"/>
                <a:gd name="T1" fmla="*/ 138 h 177"/>
                <a:gd name="T2" fmla="*/ 63 w 129"/>
                <a:gd name="T3" fmla="*/ 138 h 177"/>
                <a:gd name="T4" fmla="*/ 63 w 129"/>
                <a:gd name="T5" fmla="*/ 137 h 177"/>
                <a:gd name="T6" fmla="*/ 101 w 129"/>
                <a:gd name="T7" fmla="*/ 102 h 177"/>
                <a:gd name="T8" fmla="*/ 115 w 129"/>
                <a:gd name="T9" fmla="*/ 84 h 177"/>
                <a:gd name="T10" fmla="*/ 123 w 129"/>
                <a:gd name="T11" fmla="*/ 67 h 177"/>
                <a:gd name="T12" fmla="*/ 125 w 129"/>
                <a:gd name="T13" fmla="*/ 48 h 177"/>
                <a:gd name="T14" fmla="*/ 118 w 129"/>
                <a:gd name="T15" fmla="*/ 23 h 177"/>
                <a:gd name="T16" fmla="*/ 97 w 129"/>
                <a:gd name="T17" fmla="*/ 6 h 177"/>
                <a:gd name="T18" fmla="*/ 67 w 129"/>
                <a:gd name="T19" fmla="*/ 0 h 177"/>
                <a:gd name="T20" fmla="*/ 43 w 129"/>
                <a:gd name="T21" fmla="*/ 3 h 177"/>
                <a:gd name="T22" fmla="*/ 23 w 129"/>
                <a:gd name="T23" fmla="*/ 11 h 177"/>
                <a:gd name="T24" fmla="*/ 0 w 129"/>
                <a:gd name="T25" fmla="*/ 28 h 177"/>
                <a:gd name="T26" fmla="*/ 26 w 129"/>
                <a:gd name="T27" fmla="*/ 59 h 177"/>
                <a:gd name="T28" fmla="*/ 45 w 129"/>
                <a:gd name="T29" fmla="*/ 45 h 177"/>
                <a:gd name="T30" fmla="*/ 62 w 129"/>
                <a:gd name="T31" fmla="*/ 40 h 177"/>
                <a:gd name="T32" fmla="*/ 74 w 129"/>
                <a:gd name="T33" fmla="*/ 44 h 177"/>
                <a:gd name="T34" fmla="*/ 79 w 129"/>
                <a:gd name="T35" fmla="*/ 55 h 177"/>
                <a:gd name="T36" fmla="*/ 76 w 129"/>
                <a:gd name="T37" fmla="*/ 65 h 177"/>
                <a:gd name="T38" fmla="*/ 69 w 129"/>
                <a:gd name="T39" fmla="*/ 77 h 177"/>
                <a:gd name="T40" fmla="*/ 45 w 129"/>
                <a:gd name="T41" fmla="*/ 103 h 177"/>
                <a:gd name="T42" fmla="*/ 2 w 129"/>
                <a:gd name="T43" fmla="*/ 146 h 177"/>
                <a:gd name="T44" fmla="*/ 2 w 129"/>
                <a:gd name="T45" fmla="*/ 177 h 177"/>
                <a:gd name="T46" fmla="*/ 129 w 129"/>
                <a:gd name="T47" fmla="*/ 177 h 177"/>
                <a:gd name="T48" fmla="*/ 129 w 129"/>
                <a:gd name="T49" fmla="*/ 138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9" h="177">
                  <a:moveTo>
                    <a:pt x="129" y="138"/>
                  </a:moveTo>
                  <a:cubicBezTo>
                    <a:pt x="63" y="138"/>
                    <a:pt x="63" y="138"/>
                    <a:pt x="63" y="138"/>
                  </a:cubicBezTo>
                  <a:cubicBezTo>
                    <a:pt x="63" y="137"/>
                    <a:pt x="63" y="137"/>
                    <a:pt x="63" y="137"/>
                  </a:cubicBezTo>
                  <a:cubicBezTo>
                    <a:pt x="82" y="120"/>
                    <a:pt x="95" y="108"/>
                    <a:pt x="101" y="102"/>
                  </a:cubicBezTo>
                  <a:cubicBezTo>
                    <a:pt x="107" y="96"/>
                    <a:pt x="111" y="90"/>
                    <a:pt x="115" y="84"/>
                  </a:cubicBezTo>
                  <a:cubicBezTo>
                    <a:pt x="118" y="79"/>
                    <a:pt x="121" y="73"/>
                    <a:pt x="123" y="67"/>
                  </a:cubicBezTo>
                  <a:cubicBezTo>
                    <a:pt x="125" y="61"/>
                    <a:pt x="125" y="55"/>
                    <a:pt x="125" y="48"/>
                  </a:cubicBezTo>
                  <a:cubicBezTo>
                    <a:pt x="125" y="39"/>
                    <a:pt x="123" y="31"/>
                    <a:pt x="118" y="23"/>
                  </a:cubicBezTo>
                  <a:cubicBezTo>
                    <a:pt x="113" y="16"/>
                    <a:pt x="106" y="10"/>
                    <a:pt x="97" y="6"/>
                  </a:cubicBezTo>
                  <a:cubicBezTo>
                    <a:pt x="89" y="2"/>
                    <a:pt x="79" y="0"/>
                    <a:pt x="67" y="0"/>
                  </a:cubicBezTo>
                  <a:cubicBezTo>
                    <a:pt x="58" y="0"/>
                    <a:pt x="50" y="1"/>
                    <a:pt x="43" y="3"/>
                  </a:cubicBezTo>
                  <a:cubicBezTo>
                    <a:pt x="36" y="5"/>
                    <a:pt x="29" y="8"/>
                    <a:pt x="23" y="11"/>
                  </a:cubicBezTo>
                  <a:cubicBezTo>
                    <a:pt x="17" y="15"/>
                    <a:pt x="9" y="20"/>
                    <a:pt x="0" y="28"/>
                  </a:cubicBezTo>
                  <a:cubicBezTo>
                    <a:pt x="26" y="59"/>
                    <a:pt x="26" y="59"/>
                    <a:pt x="26" y="59"/>
                  </a:cubicBezTo>
                  <a:cubicBezTo>
                    <a:pt x="33" y="52"/>
                    <a:pt x="40" y="48"/>
                    <a:pt x="45" y="45"/>
                  </a:cubicBezTo>
                  <a:cubicBezTo>
                    <a:pt x="51" y="42"/>
                    <a:pt x="56" y="40"/>
                    <a:pt x="62" y="40"/>
                  </a:cubicBezTo>
                  <a:cubicBezTo>
                    <a:pt x="67" y="40"/>
                    <a:pt x="71" y="41"/>
                    <a:pt x="74" y="44"/>
                  </a:cubicBezTo>
                  <a:cubicBezTo>
                    <a:pt x="77" y="47"/>
                    <a:pt x="79" y="50"/>
                    <a:pt x="79" y="55"/>
                  </a:cubicBezTo>
                  <a:cubicBezTo>
                    <a:pt x="79" y="58"/>
                    <a:pt x="78" y="62"/>
                    <a:pt x="76" y="65"/>
                  </a:cubicBezTo>
                  <a:cubicBezTo>
                    <a:pt x="75" y="68"/>
                    <a:pt x="72" y="72"/>
                    <a:pt x="69" y="77"/>
                  </a:cubicBezTo>
                  <a:cubicBezTo>
                    <a:pt x="65" y="82"/>
                    <a:pt x="57" y="90"/>
                    <a:pt x="45" y="103"/>
                  </a:cubicBezTo>
                  <a:cubicBezTo>
                    <a:pt x="2" y="146"/>
                    <a:pt x="2" y="146"/>
                    <a:pt x="2" y="146"/>
                  </a:cubicBezTo>
                  <a:cubicBezTo>
                    <a:pt x="2" y="177"/>
                    <a:pt x="2" y="177"/>
                    <a:pt x="2" y="177"/>
                  </a:cubicBezTo>
                  <a:cubicBezTo>
                    <a:pt x="129" y="177"/>
                    <a:pt x="129" y="177"/>
                    <a:pt x="129" y="177"/>
                  </a:cubicBezTo>
                  <a:cubicBezTo>
                    <a:pt x="129" y="138"/>
                    <a:pt x="129" y="138"/>
                    <a:pt x="129" y="138"/>
                  </a:cubicBezTo>
                  <a:close/>
                </a:path>
              </a:pathLst>
            </a:custGeom>
            <a:noFill/>
            <a:ln w="14288" cap="flat">
              <a:solidFill>
                <a:srgbClr val="F9F9F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03" name="Group 75">
            <a:extLst>
              <a:ext uri="{FF2B5EF4-FFF2-40B4-BE49-F238E27FC236}">
                <a16:creationId xmlns:a16="http://schemas.microsoft.com/office/drawing/2014/main" id="{7AD5B89B-2093-41D6-8520-0ADBCB635E0C}"/>
              </a:ext>
            </a:extLst>
          </p:cNvPr>
          <p:cNvGrpSpPr>
            <a:grpSpLocks noChangeAspect="1"/>
          </p:cNvGrpSpPr>
          <p:nvPr/>
        </p:nvGrpSpPr>
        <p:grpSpPr bwMode="auto">
          <a:xfrm>
            <a:off x="6265866" y="1803402"/>
            <a:ext cx="1019175" cy="681038"/>
            <a:chOff x="3947" y="1136"/>
            <a:chExt cx="642" cy="429"/>
          </a:xfrm>
        </p:grpSpPr>
        <p:sp>
          <p:nvSpPr>
            <p:cNvPr id="105" name="Freeform 76">
              <a:extLst>
                <a:ext uri="{FF2B5EF4-FFF2-40B4-BE49-F238E27FC236}">
                  <a16:creationId xmlns:a16="http://schemas.microsoft.com/office/drawing/2014/main" id="{D97B03BF-3CC2-4BA2-8C80-7D39540DB340}"/>
                </a:ext>
              </a:extLst>
            </p:cNvPr>
            <p:cNvSpPr>
              <a:spLocks noEditPoints="1"/>
            </p:cNvSpPr>
            <p:nvPr/>
          </p:nvSpPr>
          <p:spPr bwMode="auto">
            <a:xfrm>
              <a:off x="3947" y="1136"/>
              <a:ext cx="302" cy="429"/>
            </a:xfrm>
            <a:custGeom>
              <a:avLst/>
              <a:gdLst>
                <a:gd name="T0" fmla="*/ 110 w 126"/>
                <a:gd name="T1" fmla="*/ 22 h 179"/>
                <a:gd name="T2" fmla="*/ 63 w 126"/>
                <a:gd name="T3" fmla="*/ 0 h 179"/>
                <a:gd name="T4" fmla="*/ 16 w 126"/>
                <a:gd name="T5" fmla="*/ 22 h 179"/>
                <a:gd name="T6" fmla="*/ 0 w 126"/>
                <a:gd name="T7" fmla="*/ 90 h 179"/>
                <a:gd name="T8" fmla="*/ 16 w 126"/>
                <a:gd name="T9" fmla="*/ 156 h 179"/>
                <a:gd name="T10" fmla="*/ 63 w 126"/>
                <a:gd name="T11" fmla="*/ 179 h 179"/>
                <a:gd name="T12" fmla="*/ 111 w 126"/>
                <a:gd name="T13" fmla="*/ 157 h 179"/>
                <a:gd name="T14" fmla="*/ 126 w 126"/>
                <a:gd name="T15" fmla="*/ 90 h 179"/>
                <a:gd name="T16" fmla="*/ 110 w 126"/>
                <a:gd name="T17" fmla="*/ 22 h 179"/>
                <a:gd name="T18" fmla="*/ 51 w 126"/>
                <a:gd name="T19" fmla="*/ 49 h 179"/>
                <a:gd name="T20" fmla="*/ 63 w 126"/>
                <a:gd name="T21" fmla="*/ 37 h 179"/>
                <a:gd name="T22" fmla="*/ 76 w 126"/>
                <a:gd name="T23" fmla="*/ 49 h 179"/>
                <a:gd name="T24" fmla="*/ 79 w 126"/>
                <a:gd name="T25" fmla="*/ 90 h 179"/>
                <a:gd name="T26" fmla="*/ 76 w 126"/>
                <a:gd name="T27" fmla="*/ 130 h 179"/>
                <a:gd name="T28" fmla="*/ 63 w 126"/>
                <a:gd name="T29" fmla="*/ 141 h 179"/>
                <a:gd name="T30" fmla="*/ 51 w 126"/>
                <a:gd name="T31" fmla="*/ 130 h 179"/>
                <a:gd name="T32" fmla="*/ 47 w 126"/>
                <a:gd name="T33" fmla="*/ 90 h 179"/>
                <a:gd name="T34" fmla="*/ 51 w 126"/>
                <a:gd name="T35" fmla="*/ 4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6" h="179">
                  <a:moveTo>
                    <a:pt x="110" y="22"/>
                  </a:moveTo>
                  <a:cubicBezTo>
                    <a:pt x="100" y="7"/>
                    <a:pt x="84" y="0"/>
                    <a:pt x="63" y="0"/>
                  </a:cubicBezTo>
                  <a:cubicBezTo>
                    <a:pt x="42" y="0"/>
                    <a:pt x="26" y="7"/>
                    <a:pt x="16" y="22"/>
                  </a:cubicBezTo>
                  <a:cubicBezTo>
                    <a:pt x="6" y="36"/>
                    <a:pt x="0" y="59"/>
                    <a:pt x="0" y="90"/>
                  </a:cubicBezTo>
                  <a:cubicBezTo>
                    <a:pt x="0" y="119"/>
                    <a:pt x="6" y="141"/>
                    <a:pt x="16" y="156"/>
                  </a:cubicBezTo>
                  <a:cubicBezTo>
                    <a:pt x="27" y="171"/>
                    <a:pt x="43" y="179"/>
                    <a:pt x="63" y="179"/>
                  </a:cubicBezTo>
                  <a:cubicBezTo>
                    <a:pt x="85" y="179"/>
                    <a:pt x="100" y="172"/>
                    <a:pt x="111" y="157"/>
                  </a:cubicBezTo>
                  <a:cubicBezTo>
                    <a:pt x="121" y="143"/>
                    <a:pt x="126" y="120"/>
                    <a:pt x="126" y="90"/>
                  </a:cubicBezTo>
                  <a:cubicBezTo>
                    <a:pt x="126" y="60"/>
                    <a:pt x="121" y="37"/>
                    <a:pt x="110" y="22"/>
                  </a:cubicBezTo>
                  <a:close/>
                  <a:moveTo>
                    <a:pt x="51" y="49"/>
                  </a:moveTo>
                  <a:cubicBezTo>
                    <a:pt x="53" y="41"/>
                    <a:pt x="58" y="37"/>
                    <a:pt x="63" y="37"/>
                  </a:cubicBezTo>
                  <a:cubicBezTo>
                    <a:pt x="69" y="37"/>
                    <a:pt x="73" y="41"/>
                    <a:pt x="76" y="49"/>
                  </a:cubicBezTo>
                  <a:cubicBezTo>
                    <a:pt x="78" y="57"/>
                    <a:pt x="79" y="70"/>
                    <a:pt x="79" y="90"/>
                  </a:cubicBezTo>
                  <a:cubicBezTo>
                    <a:pt x="79" y="109"/>
                    <a:pt x="78" y="122"/>
                    <a:pt x="76" y="130"/>
                  </a:cubicBezTo>
                  <a:cubicBezTo>
                    <a:pt x="73" y="138"/>
                    <a:pt x="69" y="141"/>
                    <a:pt x="63" y="141"/>
                  </a:cubicBezTo>
                  <a:cubicBezTo>
                    <a:pt x="58" y="141"/>
                    <a:pt x="53" y="138"/>
                    <a:pt x="51" y="130"/>
                  </a:cubicBezTo>
                  <a:cubicBezTo>
                    <a:pt x="49" y="123"/>
                    <a:pt x="47" y="109"/>
                    <a:pt x="47" y="90"/>
                  </a:cubicBezTo>
                  <a:cubicBezTo>
                    <a:pt x="47" y="70"/>
                    <a:pt x="49" y="56"/>
                    <a:pt x="51" y="49"/>
                  </a:cubicBezTo>
                  <a:close/>
                </a:path>
              </a:pathLst>
            </a:custGeom>
            <a:noFill/>
            <a:ln w="158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Freeform 77">
              <a:extLst>
                <a:ext uri="{FF2B5EF4-FFF2-40B4-BE49-F238E27FC236}">
                  <a16:creationId xmlns:a16="http://schemas.microsoft.com/office/drawing/2014/main" id="{63FA7541-D1B3-4159-933E-0772824D84D6}"/>
                </a:ext>
              </a:extLst>
            </p:cNvPr>
            <p:cNvSpPr>
              <a:spLocks/>
            </p:cNvSpPr>
            <p:nvPr/>
          </p:nvSpPr>
          <p:spPr bwMode="auto">
            <a:xfrm>
              <a:off x="4290" y="1136"/>
              <a:ext cx="299" cy="429"/>
            </a:xfrm>
            <a:custGeom>
              <a:avLst/>
              <a:gdLst>
                <a:gd name="T0" fmla="*/ 104 w 125"/>
                <a:gd name="T1" fmla="*/ 11 h 179"/>
                <a:gd name="T2" fmla="*/ 62 w 125"/>
                <a:gd name="T3" fmla="*/ 0 h 179"/>
                <a:gd name="T4" fmla="*/ 29 w 125"/>
                <a:gd name="T5" fmla="*/ 4 h 179"/>
                <a:gd name="T6" fmla="*/ 0 w 125"/>
                <a:gd name="T7" fmla="*/ 17 h 179"/>
                <a:gd name="T8" fmla="*/ 20 w 125"/>
                <a:gd name="T9" fmla="*/ 49 h 179"/>
                <a:gd name="T10" fmla="*/ 55 w 125"/>
                <a:gd name="T11" fmla="*/ 38 h 179"/>
                <a:gd name="T12" fmla="*/ 69 w 125"/>
                <a:gd name="T13" fmla="*/ 41 h 179"/>
                <a:gd name="T14" fmla="*/ 74 w 125"/>
                <a:gd name="T15" fmla="*/ 51 h 179"/>
                <a:gd name="T16" fmla="*/ 38 w 125"/>
                <a:gd name="T17" fmla="*/ 70 h 179"/>
                <a:gd name="T18" fmla="*/ 27 w 125"/>
                <a:gd name="T19" fmla="*/ 70 h 179"/>
                <a:gd name="T20" fmla="*/ 27 w 125"/>
                <a:gd name="T21" fmla="*/ 105 h 179"/>
                <a:gd name="T22" fmla="*/ 38 w 125"/>
                <a:gd name="T23" fmla="*/ 105 h 179"/>
                <a:gd name="T24" fmla="*/ 59 w 125"/>
                <a:gd name="T25" fmla="*/ 107 h 179"/>
                <a:gd name="T26" fmla="*/ 71 w 125"/>
                <a:gd name="T27" fmla="*/ 113 h 179"/>
                <a:gd name="T28" fmla="*/ 75 w 125"/>
                <a:gd name="T29" fmla="*/ 124 h 179"/>
                <a:gd name="T30" fmla="*/ 68 w 125"/>
                <a:gd name="T31" fmla="*/ 138 h 179"/>
                <a:gd name="T32" fmla="*/ 45 w 125"/>
                <a:gd name="T33" fmla="*/ 142 h 179"/>
                <a:gd name="T34" fmla="*/ 23 w 125"/>
                <a:gd name="T35" fmla="*/ 139 h 179"/>
                <a:gd name="T36" fmla="*/ 0 w 125"/>
                <a:gd name="T37" fmla="*/ 130 h 179"/>
                <a:gd name="T38" fmla="*/ 0 w 125"/>
                <a:gd name="T39" fmla="*/ 169 h 179"/>
                <a:gd name="T40" fmla="*/ 26 w 125"/>
                <a:gd name="T41" fmla="*/ 177 h 179"/>
                <a:gd name="T42" fmla="*/ 52 w 125"/>
                <a:gd name="T43" fmla="*/ 179 h 179"/>
                <a:gd name="T44" fmla="*/ 106 w 125"/>
                <a:gd name="T45" fmla="*/ 165 h 179"/>
                <a:gd name="T46" fmla="*/ 125 w 125"/>
                <a:gd name="T47" fmla="*/ 127 h 179"/>
                <a:gd name="T48" fmla="*/ 81 w 125"/>
                <a:gd name="T49" fmla="*/ 85 h 179"/>
                <a:gd name="T50" fmla="*/ 81 w 125"/>
                <a:gd name="T51" fmla="*/ 85 h 179"/>
                <a:gd name="T52" fmla="*/ 110 w 125"/>
                <a:gd name="T53" fmla="*/ 68 h 179"/>
                <a:gd name="T54" fmla="*/ 120 w 125"/>
                <a:gd name="T55" fmla="*/ 40 h 179"/>
                <a:gd name="T56" fmla="*/ 104 w 125"/>
                <a:gd name="T57" fmla="*/ 11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5" h="179">
                  <a:moveTo>
                    <a:pt x="104" y="11"/>
                  </a:moveTo>
                  <a:cubicBezTo>
                    <a:pt x="94" y="3"/>
                    <a:pt x="80" y="0"/>
                    <a:pt x="62" y="0"/>
                  </a:cubicBezTo>
                  <a:cubicBezTo>
                    <a:pt x="49" y="0"/>
                    <a:pt x="38" y="1"/>
                    <a:pt x="29" y="4"/>
                  </a:cubicBezTo>
                  <a:cubicBezTo>
                    <a:pt x="19" y="7"/>
                    <a:pt x="10" y="11"/>
                    <a:pt x="0" y="17"/>
                  </a:cubicBezTo>
                  <a:cubicBezTo>
                    <a:pt x="20" y="49"/>
                    <a:pt x="20" y="49"/>
                    <a:pt x="20" y="49"/>
                  </a:cubicBezTo>
                  <a:cubicBezTo>
                    <a:pt x="32" y="41"/>
                    <a:pt x="43" y="38"/>
                    <a:pt x="55" y="38"/>
                  </a:cubicBezTo>
                  <a:cubicBezTo>
                    <a:pt x="60" y="38"/>
                    <a:pt x="65" y="39"/>
                    <a:pt x="69" y="41"/>
                  </a:cubicBezTo>
                  <a:cubicBezTo>
                    <a:pt x="72" y="43"/>
                    <a:pt x="74" y="47"/>
                    <a:pt x="74" y="51"/>
                  </a:cubicBezTo>
                  <a:cubicBezTo>
                    <a:pt x="74" y="64"/>
                    <a:pt x="62" y="70"/>
                    <a:pt x="38" y="70"/>
                  </a:cubicBezTo>
                  <a:cubicBezTo>
                    <a:pt x="27" y="70"/>
                    <a:pt x="27" y="70"/>
                    <a:pt x="27" y="70"/>
                  </a:cubicBezTo>
                  <a:cubicBezTo>
                    <a:pt x="27" y="105"/>
                    <a:pt x="27" y="105"/>
                    <a:pt x="27" y="105"/>
                  </a:cubicBezTo>
                  <a:cubicBezTo>
                    <a:pt x="38" y="105"/>
                    <a:pt x="38" y="105"/>
                    <a:pt x="38" y="105"/>
                  </a:cubicBezTo>
                  <a:cubicBezTo>
                    <a:pt x="47" y="105"/>
                    <a:pt x="54" y="106"/>
                    <a:pt x="59" y="107"/>
                  </a:cubicBezTo>
                  <a:cubicBezTo>
                    <a:pt x="65" y="108"/>
                    <a:pt x="69" y="110"/>
                    <a:pt x="71" y="113"/>
                  </a:cubicBezTo>
                  <a:cubicBezTo>
                    <a:pt x="74" y="115"/>
                    <a:pt x="75" y="119"/>
                    <a:pt x="75" y="124"/>
                  </a:cubicBezTo>
                  <a:cubicBezTo>
                    <a:pt x="75" y="130"/>
                    <a:pt x="73" y="135"/>
                    <a:pt x="68" y="138"/>
                  </a:cubicBezTo>
                  <a:cubicBezTo>
                    <a:pt x="63" y="140"/>
                    <a:pt x="56" y="142"/>
                    <a:pt x="45" y="142"/>
                  </a:cubicBezTo>
                  <a:cubicBezTo>
                    <a:pt x="39" y="142"/>
                    <a:pt x="31" y="141"/>
                    <a:pt x="23" y="139"/>
                  </a:cubicBezTo>
                  <a:cubicBezTo>
                    <a:pt x="16" y="137"/>
                    <a:pt x="8" y="134"/>
                    <a:pt x="0" y="130"/>
                  </a:cubicBezTo>
                  <a:cubicBezTo>
                    <a:pt x="0" y="169"/>
                    <a:pt x="0" y="169"/>
                    <a:pt x="0" y="169"/>
                  </a:cubicBezTo>
                  <a:cubicBezTo>
                    <a:pt x="9" y="173"/>
                    <a:pt x="18" y="176"/>
                    <a:pt x="26" y="177"/>
                  </a:cubicBezTo>
                  <a:cubicBezTo>
                    <a:pt x="34" y="178"/>
                    <a:pt x="43" y="179"/>
                    <a:pt x="52" y="179"/>
                  </a:cubicBezTo>
                  <a:cubicBezTo>
                    <a:pt x="75" y="179"/>
                    <a:pt x="93" y="174"/>
                    <a:pt x="106" y="165"/>
                  </a:cubicBezTo>
                  <a:cubicBezTo>
                    <a:pt x="118" y="156"/>
                    <a:pt x="125" y="143"/>
                    <a:pt x="125" y="127"/>
                  </a:cubicBezTo>
                  <a:cubicBezTo>
                    <a:pt x="125" y="103"/>
                    <a:pt x="110" y="89"/>
                    <a:pt x="81" y="85"/>
                  </a:cubicBezTo>
                  <a:cubicBezTo>
                    <a:pt x="81" y="85"/>
                    <a:pt x="81" y="85"/>
                    <a:pt x="81" y="85"/>
                  </a:cubicBezTo>
                  <a:cubicBezTo>
                    <a:pt x="94" y="81"/>
                    <a:pt x="103" y="76"/>
                    <a:pt x="110" y="68"/>
                  </a:cubicBezTo>
                  <a:cubicBezTo>
                    <a:pt x="116" y="60"/>
                    <a:pt x="120" y="51"/>
                    <a:pt x="120" y="40"/>
                  </a:cubicBezTo>
                  <a:cubicBezTo>
                    <a:pt x="120" y="28"/>
                    <a:pt x="115" y="18"/>
                    <a:pt x="104" y="11"/>
                  </a:cubicBezTo>
                  <a:close/>
                </a:path>
              </a:pathLst>
            </a:custGeom>
            <a:noFill/>
            <a:ln w="158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08" name="Group 80">
            <a:extLst>
              <a:ext uri="{FF2B5EF4-FFF2-40B4-BE49-F238E27FC236}">
                <a16:creationId xmlns:a16="http://schemas.microsoft.com/office/drawing/2014/main" id="{6E364782-A4B6-4270-9D77-E7A738A0090D}"/>
              </a:ext>
            </a:extLst>
          </p:cNvPr>
          <p:cNvGrpSpPr>
            <a:grpSpLocks noChangeAspect="1"/>
          </p:cNvGrpSpPr>
          <p:nvPr/>
        </p:nvGrpSpPr>
        <p:grpSpPr bwMode="auto">
          <a:xfrm>
            <a:off x="7940671" y="4338641"/>
            <a:ext cx="1038225" cy="684213"/>
            <a:chOff x="5002" y="2733"/>
            <a:chExt cx="654" cy="431"/>
          </a:xfrm>
        </p:grpSpPr>
        <p:sp>
          <p:nvSpPr>
            <p:cNvPr id="110" name="Freeform 81">
              <a:extLst>
                <a:ext uri="{FF2B5EF4-FFF2-40B4-BE49-F238E27FC236}">
                  <a16:creationId xmlns:a16="http://schemas.microsoft.com/office/drawing/2014/main" id="{99BBC4E1-089B-4F7D-93AD-08400DDD1A81}"/>
                </a:ext>
              </a:extLst>
            </p:cNvPr>
            <p:cNvSpPr>
              <a:spLocks noEditPoints="1"/>
            </p:cNvSpPr>
            <p:nvPr/>
          </p:nvSpPr>
          <p:spPr bwMode="auto">
            <a:xfrm>
              <a:off x="5002" y="2733"/>
              <a:ext cx="302" cy="431"/>
            </a:xfrm>
            <a:custGeom>
              <a:avLst/>
              <a:gdLst>
                <a:gd name="T0" fmla="*/ 110 w 126"/>
                <a:gd name="T1" fmla="*/ 23 h 180"/>
                <a:gd name="T2" fmla="*/ 63 w 126"/>
                <a:gd name="T3" fmla="*/ 0 h 180"/>
                <a:gd name="T4" fmla="*/ 15 w 126"/>
                <a:gd name="T5" fmla="*/ 22 h 180"/>
                <a:gd name="T6" fmla="*/ 0 w 126"/>
                <a:gd name="T7" fmla="*/ 90 h 180"/>
                <a:gd name="T8" fmla="*/ 16 w 126"/>
                <a:gd name="T9" fmla="*/ 157 h 180"/>
                <a:gd name="T10" fmla="*/ 63 w 126"/>
                <a:gd name="T11" fmla="*/ 180 h 180"/>
                <a:gd name="T12" fmla="*/ 110 w 126"/>
                <a:gd name="T13" fmla="*/ 158 h 180"/>
                <a:gd name="T14" fmla="*/ 126 w 126"/>
                <a:gd name="T15" fmla="*/ 90 h 180"/>
                <a:gd name="T16" fmla="*/ 110 w 126"/>
                <a:gd name="T17" fmla="*/ 23 h 180"/>
                <a:gd name="T18" fmla="*/ 50 w 126"/>
                <a:gd name="T19" fmla="*/ 49 h 180"/>
                <a:gd name="T20" fmla="*/ 63 w 126"/>
                <a:gd name="T21" fmla="*/ 38 h 180"/>
                <a:gd name="T22" fmla="*/ 75 w 126"/>
                <a:gd name="T23" fmla="*/ 50 h 180"/>
                <a:gd name="T24" fmla="*/ 79 w 126"/>
                <a:gd name="T25" fmla="*/ 90 h 180"/>
                <a:gd name="T26" fmla="*/ 75 w 126"/>
                <a:gd name="T27" fmla="*/ 131 h 180"/>
                <a:gd name="T28" fmla="*/ 63 w 126"/>
                <a:gd name="T29" fmla="*/ 142 h 180"/>
                <a:gd name="T30" fmla="*/ 50 w 126"/>
                <a:gd name="T31" fmla="*/ 131 h 180"/>
                <a:gd name="T32" fmla="*/ 47 w 126"/>
                <a:gd name="T33" fmla="*/ 90 h 180"/>
                <a:gd name="T34" fmla="*/ 50 w 126"/>
                <a:gd name="T35" fmla="*/ 49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6" h="180">
                  <a:moveTo>
                    <a:pt x="110" y="23"/>
                  </a:moveTo>
                  <a:cubicBezTo>
                    <a:pt x="99" y="8"/>
                    <a:pt x="83" y="0"/>
                    <a:pt x="63" y="0"/>
                  </a:cubicBezTo>
                  <a:cubicBezTo>
                    <a:pt x="41" y="0"/>
                    <a:pt x="26" y="8"/>
                    <a:pt x="15" y="22"/>
                  </a:cubicBezTo>
                  <a:cubicBezTo>
                    <a:pt x="5" y="37"/>
                    <a:pt x="0" y="59"/>
                    <a:pt x="0" y="90"/>
                  </a:cubicBezTo>
                  <a:cubicBezTo>
                    <a:pt x="0" y="120"/>
                    <a:pt x="5" y="142"/>
                    <a:pt x="16" y="157"/>
                  </a:cubicBezTo>
                  <a:cubicBezTo>
                    <a:pt x="26" y="172"/>
                    <a:pt x="42" y="180"/>
                    <a:pt x="63" y="180"/>
                  </a:cubicBezTo>
                  <a:cubicBezTo>
                    <a:pt x="84" y="180"/>
                    <a:pt x="100" y="172"/>
                    <a:pt x="110" y="158"/>
                  </a:cubicBezTo>
                  <a:cubicBezTo>
                    <a:pt x="120" y="144"/>
                    <a:pt x="126" y="121"/>
                    <a:pt x="126" y="90"/>
                  </a:cubicBezTo>
                  <a:cubicBezTo>
                    <a:pt x="126" y="60"/>
                    <a:pt x="120" y="38"/>
                    <a:pt x="110" y="23"/>
                  </a:cubicBezTo>
                  <a:close/>
                  <a:moveTo>
                    <a:pt x="50" y="49"/>
                  </a:moveTo>
                  <a:cubicBezTo>
                    <a:pt x="53" y="42"/>
                    <a:pt x="57" y="38"/>
                    <a:pt x="63" y="38"/>
                  </a:cubicBezTo>
                  <a:cubicBezTo>
                    <a:pt x="68" y="38"/>
                    <a:pt x="73" y="42"/>
                    <a:pt x="75" y="50"/>
                  </a:cubicBezTo>
                  <a:cubicBezTo>
                    <a:pt x="78" y="57"/>
                    <a:pt x="79" y="71"/>
                    <a:pt x="79" y="90"/>
                  </a:cubicBezTo>
                  <a:cubicBezTo>
                    <a:pt x="79" y="109"/>
                    <a:pt x="78" y="123"/>
                    <a:pt x="75" y="131"/>
                  </a:cubicBezTo>
                  <a:cubicBezTo>
                    <a:pt x="73" y="138"/>
                    <a:pt x="69" y="142"/>
                    <a:pt x="63" y="142"/>
                  </a:cubicBezTo>
                  <a:cubicBezTo>
                    <a:pt x="57" y="142"/>
                    <a:pt x="53" y="138"/>
                    <a:pt x="50" y="131"/>
                  </a:cubicBezTo>
                  <a:cubicBezTo>
                    <a:pt x="48" y="124"/>
                    <a:pt x="47" y="110"/>
                    <a:pt x="47" y="90"/>
                  </a:cubicBezTo>
                  <a:cubicBezTo>
                    <a:pt x="47" y="70"/>
                    <a:pt x="48" y="57"/>
                    <a:pt x="50" y="49"/>
                  </a:cubicBezTo>
                  <a:close/>
                </a:path>
              </a:pathLst>
            </a:custGeom>
            <a:noFill/>
            <a:ln w="158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 name="Freeform 82">
              <a:extLst>
                <a:ext uri="{FF2B5EF4-FFF2-40B4-BE49-F238E27FC236}">
                  <a16:creationId xmlns:a16="http://schemas.microsoft.com/office/drawing/2014/main" id="{C8991A00-47F2-4C7A-AE66-7C9A12FE0418}"/>
                </a:ext>
              </a:extLst>
            </p:cNvPr>
            <p:cNvSpPr>
              <a:spLocks noEditPoints="1"/>
            </p:cNvSpPr>
            <p:nvPr/>
          </p:nvSpPr>
          <p:spPr bwMode="auto">
            <a:xfrm>
              <a:off x="5333" y="2740"/>
              <a:ext cx="323" cy="417"/>
            </a:xfrm>
            <a:custGeom>
              <a:avLst/>
              <a:gdLst>
                <a:gd name="T0" fmla="*/ 135 w 135"/>
                <a:gd name="T1" fmla="*/ 105 h 174"/>
                <a:gd name="T2" fmla="*/ 116 w 135"/>
                <a:gd name="T3" fmla="*/ 105 h 174"/>
                <a:gd name="T4" fmla="*/ 116 w 135"/>
                <a:gd name="T5" fmla="*/ 0 h 174"/>
                <a:gd name="T6" fmla="*/ 73 w 135"/>
                <a:gd name="T7" fmla="*/ 0 h 174"/>
                <a:gd name="T8" fmla="*/ 0 w 135"/>
                <a:gd name="T9" fmla="*/ 106 h 174"/>
                <a:gd name="T10" fmla="*/ 0 w 135"/>
                <a:gd name="T11" fmla="*/ 140 h 174"/>
                <a:gd name="T12" fmla="*/ 70 w 135"/>
                <a:gd name="T13" fmla="*/ 140 h 174"/>
                <a:gd name="T14" fmla="*/ 70 w 135"/>
                <a:gd name="T15" fmla="*/ 174 h 174"/>
                <a:gd name="T16" fmla="*/ 116 w 135"/>
                <a:gd name="T17" fmla="*/ 174 h 174"/>
                <a:gd name="T18" fmla="*/ 116 w 135"/>
                <a:gd name="T19" fmla="*/ 140 h 174"/>
                <a:gd name="T20" fmla="*/ 135 w 135"/>
                <a:gd name="T21" fmla="*/ 140 h 174"/>
                <a:gd name="T22" fmla="*/ 135 w 135"/>
                <a:gd name="T23" fmla="*/ 105 h 174"/>
                <a:gd name="T24" fmla="*/ 41 w 135"/>
                <a:gd name="T25" fmla="*/ 105 h 174"/>
                <a:gd name="T26" fmla="*/ 60 w 135"/>
                <a:gd name="T27" fmla="*/ 77 h 174"/>
                <a:gd name="T28" fmla="*/ 70 w 135"/>
                <a:gd name="T29" fmla="*/ 59 h 174"/>
                <a:gd name="T30" fmla="*/ 71 w 135"/>
                <a:gd name="T31" fmla="*/ 59 h 174"/>
                <a:gd name="T32" fmla="*/ 70 w 135"/>
                <a:gd name="T33" fmla="*/ 70 h 174"/>
                <a:gd name="T34" fmla="*/ 70 w 135"/>
                <a:gd name="T35" fmla="*/ 85 h 174"/>
                <a:gd name="T36" fmla="*/ 70 w 135"/>
                <a:gd name="T37" fmla="*/ 105 h 174"/>
                <a:gd name="T38" fmla="*/ 41 w 135"/>
                <a:gd name="T39" fmla="*/ 105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5" h="174">
                  <a:moveTo>
                    <a:pt x="135" y="105"/>
                  </a:moveTo>
                  <a:cubicBezTo>
                    <a:pt x="116" y="105"/>
                    <a:pt x="116" y="105"/>
                    <a:pt x="116" y="105"/>
                  </a:cubicBezTo>
                  <a:cubicBezTo>
                    <a:pt x="116" y="0"/>
                    <a:pt x="116" y="0"/>
                    <a:pt x="116" y="0"/>
                  </a:cubicBezTo>
                  <a:cubicBezTo>
                    <a:pt x="73" y="0"/>
                    <a:pt x="73" y="0"/>
                    <a:pt x="73" y="0"/>
                  </a:cubicBezTo>
                  <a:cubicBezTo>
                    <a:pt x="0" y="106"/>
                    <a:pt x="0" y="106"/>
                    <a:pt x="0" y="106"/>
                  </a:cubicBezTo>
                  <a:cubicBezTo>
                    <a:pt x="0" y="140"/>
                    <a:pt x="0" y="140"/>
                    <a:pt x="0" y="140"/>
                  </a:cubicBezTo>
                  <a:cubicBezTo>
                    <a:pt x="70" y="140"/>
                    <a:pt x="70" y="140"/>
                    <a:pt x="70" y="140"/>
                  </a:cubicBezTo>
                  <a:cubicBezTo>
                    <a:pt x="70" y="174"/>
                    <a:pt x="70" y="174"/>
                    <a:pt x="70" y="174"/>
                  </a:cubicBezTo>
                  <a:cubicBezTo>
                    <a:pt x="116" y="174"/>
                    <a:pt x="116" y="174"/>
                    <a:pt x="116" y="174"/>
                  </a:cubicBezTo>
                  <a:cubicBezTo>
                    <a:pt x="116" y="140"/>
                    <a:pt x="116" y="140"/>
                    <a:pt x="116" y="140"/>
                  </a:cubicBezTo>
                  <a:cubicBezTo>
                    <a:pt x="135" y="140"/>
                    <a:pt x="135" y="140"/>
                    <a:pt x="135" y="140"/>
                  </a:cubicBezTo>
                  <a:cubicBezTo>
                    <a:pt x="135" y="105"/>
                    <a:pt x="135" y="105"/>
                    <a:pt x="135" y="105"/>
                  </a:cubicBezTo>
                  <a:close/>
                  <a:moveTo>
                    <a:pt x="41" y="105"/>
                  </a:moveTo>
                  <a:cubicBezTo>
                    <a:pt x="60" y="77"/>
                    <a:pt x="60" y="77"/>
                    <a:pt x="60" y="77"/>
                  </a:cubicBezTo>
                  <a:cubicBezTo>
                    <a:pt x="64" y="71"/>
                    <a:pt x="67" y="66"/>
                    <a:pt x="70" y="59"/>
                  </a:cubicBezTo>
                  <a:cubicBezTo>
                    <a:pt x="71" y="59"/>
                    <a:pt x="71" y="59"/>
                    <a:pt x="71" y="59"/>
                  </a:cubicBezTo>
                  <a:cubicBezTo>
                    <a:pt x="71" y="60"/>
                    <a:pt x="70" y="63"/>
                    <a:pt x="70" y="70"/>
                  </a:cubicBezTo>
                  <a:cubicBezTo>
                    <a:pt x="70" y="76"/>
                    <a:pt x="70" y="81"/>
                    <a:pt x="70" y="85"/>
                  </a:cubicBezTo>
                  <a:cubicBezTo>
                    <a:pt x="70" y="105"/>
                    <a:pt x="70" y="105"/>
                    <a:pt x="70" y="105"/>
                  </a:cubicBezTo>
                  <a:cubicBezTo>
                    <a:pt x="41" y="105"/>
                    <a:pt x="41" y="105"/>
                    <a:pt x="41" y="105"/>
                  </a:cubicBezTo>
                  <a:close/>
                </a:path>
              </a:pathLst>
            </a:custGeom>
            <a:noFill/>
            <a:ln w="15875"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13" name="Group 85">
            <a:extLst>
              <a:ext uri="{FF2B5EF4-FFF2-40B4-BE49-F238E27FC236}">
                <a16:creationId xmlns:a16="http://schemas.microsoft.com/office/drawing/2014/main" id="{650B96C9-D16B-4608-AE86-4A055957F617}"/>
              </a:ext>
            </a:extLst>
          </p:cNvPr>
          <p:cNvGrpSpPr>
            <a:grpSpLocks noChangeAspect="1"/>
          </p:cNvGrpSpPr>
          <p:nvPr/>
        </p:nvGrpSpPr>
        <p:grpSpPr bwMode="auto">
          <a:xfrm>
            <a:off x="9654020" y="1829234"/>
            <a:ext cx="1011238" cy="681038"/>
            <a:chOff x="6090" y="1161"/>
            <a:chExt cx="637" cy="429"/>
          </a:xfrm>
        </p:grpSpPr>
        <p:sp>
          <p:nvSpPr>
            <p:cNvPr id="115" name="Freeform 86">
              <a:extLst>
                <a:ext uri="{FF2B5EF4-FFF2-40B4-BE49-F238E27FC236}">
                  <a16:creationId xmlns:a16="http://schemas.microsoft.com/office/drawing/2014/main" id="{7C311C38-2EF4-4014-BBBE-ED1659E0FBDB}"/>
                </a:ext>
              </a:extLst>
            </p:cNvPr>
            <p:cNvSpPr>
              <a:spLocks noEditPoints="1"/>
            </p:cNvSpPr>
            <p:nvPr/>
          </p:nvSpPr>
          <p:spPr bwMode="auto">
            <a:xfrm>
              <a:off x="6090" y="1161"/>
              <a:ext cx="300" cy="429"/>
            </a:xfrm>
            <a:custGeom>
              <a:avLst/>
              <a:gdLst>
                <a:gd name="T0" fmla="*/ 109 w 125"/>
                <a:gd name="T1" fmla="*/ 22 h 179"/>
                <a:gd name="T2" fmla="*/ 62 w 125"/>
                <a:gd name="T3" fmla="*/ 0 h 179"/>
                <a:gd name="T4" fmla="*/ 15 w 125"/>
                <a:gd name="T5" fmla="*/ 22 h 179"/>
                <a:gd name="T6" fmla="*/ 0 w 125"/>
                <a:gd name="T7" fmla="*/ 90 h 179"/>
                <a:gd name="T8" fmla="*/ 15 w 125"/>
                <a:gd name="T9" fmla="*/ 156 h 179"/>
                <a:gd name="T10" fmla="*/ 62 w 125"/>
                <a:gd name="T11" fmla="*/ 179 h 179"/>
                <a:gd name="T12" fmla="*/ 110 w 125"/>
                <a:gd name="T13" fmla="*/ 157 h 179"/>
                <a:gd name="T14" fmla="*/ 125 w 125"/>
                <a:gd name="T15" fmla="*/ 90 h 179"/>
                <a:gd name="T16" fmla="*/ 109 w 125"/>
                <a:gd name="T17" fmla="*/ 22 h 179"/>
                <a:gd name="T18" fmla="*/ 50 w 125"/>
                <a:gd name="T19" fmla="*/ 49 h 179"/>
                <a:gd name="T20" fmla="*/ 62 w 125"/>
                <a:gd name="T21" fmla="*/ 37 h 179"/>
                <a:gd name="T22" fmla="*/ 75 w 125"/>
                <a:gd name="T23" fmla="*/ 49 h 179"/>
                <a:gd name="T24" fmla="*/ 79 w 125"/>
                <a:gd name="T25" fmla="*/ 90 h 179"/>
                <a:gd name="T26" fmla="*/ 75 w 125"/>
                <a:gd name="T27" fmla="*/ 130 h 179"/>
                <a:gd name="T28" fmla="*/ 62 w 125"/>
                <a:gd name="T29" fmla="*/ 141 h 179"/>
                <a:gd name="T30" fmla="*/ 50 w 125"/>
                <a:gd name="T31" fmla="*/ 130 h 179"/>
                <a:gd name="T32" fmla="*/ 46 w 125"/>
                <a:gd name="T33" fmla="*/ 90 h 179"/>
                <a:gd name="T34" fmla="*/ 50 w 125"/>
                <a:gd name="T35" fmla="*/ 4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5" h="179">
                  <a:moveTo>
                    <a:pt x="109" y="22"/>
                  </a:moveTo>
                  <a:cubicBezTo>
                    <a:pt x="99" y="7"/>
                    <a:pt x="83" y="0"/>
                    <a:pt x="62" y="0"/>
                  </a:cubicBezTo>
                  <a:cubicBezTo>
                    <a:pt x="41" y="0"/>
                    <a:pt x="25" y="7"/>
                    <a:pt x="15" y="22"/>
                  </a:cubicBezTo>
                  <a:cubicBezTo>
                    <a:pt x="5" y="36"/>
                    <a:pt x="0" y="59"/>
                    <a:pt x="0" y="90"/>
                  </a:cubicBezTo>
                  <a:cubicBezTo>
                    <a:pt x="0" y="119"/>
                    <a:pt x="5" y="141"/>
                    <a:pt x="15" y="156"/>
                  </a:cubicBezTo>
                  <a:cubicBezTo>
                    <a:pt x="26" y="171"/>
                    <a:pt x="42" y="179"/>
                    <a:pt x="62" y="179"/>
                  </a:cubicBezTo>
                  <a:cubicBezTo>
                    <a:pt x="84" y="179"/>
                    <a:pt x="100" y="172"/>
                    <a:pt x="110" y="157"/>
                  </a:cubicBezTo>
                  <a:cubicBezTo>
                    <a:pt x="120" y="143"/>
                    <a:pt x="125" y="120"/>
                    <a:pt x="125" y="90"/>
                  </a:cubicBezTo>
                  <a:cubicBezTo>
                    <a:pt x="125" y="60"/>
                    <a:pt x="120" y="37"/>
                    <a:pt x="109" y="22"/>
                  </a:cubicBezTo>
                  <a:close/>
                  <a:moveTo>
                    <a:pt x="50" y="49"/>
                  </a:moveTo>
                  <a:cubicBezTo>
                    <a:pt x="53" y="41"/>
                    <a:pt x="57" y="37"/>
                    <a:pt x="62" y="37"/>
                  </a:cubicBezTo>
                  <a:cubicBezTo>
                    <a:pt x="68" y="37"/>
                    <a:pt x="72" y="41"/>
                    <a:pt x="75" y="49"/>
                  </a:cubicBezTo>
                  <a:cubicBezTo>
                    <a:pt x="77" y="57"/>
                    <a:pt x="79" y="70"/>
                    <a:pt x="79" y="90"/>
                  </a:cubicBezTo>
                  <a:cubicBezTo>
                    <a:pt x="79" y="109"/>
                    <a:pt x="77" y="122"/>
                    <a:pt x="75" y="130"/>
                  </a:cubicBezTo>
                  <a:cubicBezTo>
                    <a:pt x="72" y="138"/>
                    <a:pt x="68" y="141"/>
                    <a:pt x="62" y="141"/>
                  </a:cubicBezTo>
                  <a:cubicBezTo>
                    <a:pt x="57" y="141"/>
                    <a:pt x="53" y="138"/>
                    <a:pt x="50" y="130"/>
                  </a:cubicBezTo>
                  <a:cubicBezTo>
                    <a:pt x="48" y="123"/>
                    <a:pt x="46" y="109"/>
                    <a:pt x="46" y="90"/>
                  </a:cubicBezTo>
                  <a:cubicBezTo>
                    <a:pt x="46" y="70"/>
                    <a:pt x="48" y="56"/>
                    <a:pt x="50" y="49"/>
                  </a:cubicBezTo>
                  <a:close/>
                </a:path>
              </a:pathLst>
            </a:custGeom>
            <a:noFill/>
            <a:ln w="1428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 name="Freeform 87">
              <a:extLst>
                <a:ext uri="{FF2B5EF4-FFF2-40B4-BE49-F238E27FC236}">
                  <a16:creationId xmlns:a16="http://schemas.microsoft.com/office/drawing/2014/main" id="{E701E82E-466E-485F-BC8D-18F2A7806ECA}"/>
                </a:ext>
              </a:extLst>
            </p:cNvPr>
            <p:cNvSpPr>
              <a:spLocks/>
            </p:cNvSpPr>
            <p:nvPr/>
          </p:nvSpPr>
          <p:spPr bwMode="auto">
            <a:xfrm>
              <a:off x="6438" y="1166"/>
              <a:ext cx="289" cy="424"/>
            </a:xfrm>
            <a:custGeom>
              <a:avLst/>
              <a:gdLst>
                <a:gd name="T0" fmla="*/ 61 w 121"/>
                <a:gd name="T1" fmla="*/ 61 h 177"/>
                <a:gd name="T2" fmla="*/ 48 w 121"/>
                <a:gd name="T3" fmla="*/ 63 h 177"/>
                <a:gd name="T4" fmla="*/ 50 w 121"/>
                <a:gd name="T5" fmla="*/ 40 h 177"/>
                <a:gd name="T6" fmla="*/ 109 w 121"/>
                <a:gd name="T7" fmla="*/ 40 h 177"/>
                <a:gd name="T8" fmla="*/ 109 w 121"/>
                <a:gd name="T9" fmla="*/ 0 h 177"/>
                <a:gd name="T10" fmla="*/ 10 w 121"/>
                <a:gd name="T11" fmla="*/ 0 h 177"/>
                <a:gd name="T12" fmla="*/ 3 w 121"/>
                <a:gd name="T13" fmla="*/ 92 h 177"/>
                <a:gd name="T14" fmla="*/ 20 w 121"/>
                <a:gd name="T15" fmla="*/ 101 h 177"/>
                <a:gd name="T16" fmla="*/ 44 w 121"/>
                <a:gd name="T17" fmla="*/ 97 h 177"/>
                <a:gd name="T18" fmla="*/ 66 w 121"/>
                <a:gd name="T19" fmla="*/ 102 h 177"/>
                <a:gd name="T20" fmla="*/ 73 w 121"/>
                <a:gd name="T21" fmla="*/ 118 h 177"/>
                <a:gd name="T22" fmla="*/ 66 w 121"/>
                <a:gd name="T23" fmla="*/ 134 h 177"/>
                <a:gd name="T24" fmla="*/ 46 w 121"/>
                <a:gd name="T25" fmla="*/ 140 h 177"/>
                <a:gd name="T26" fmla="*/ 24 w 121"/>
                <a:gd name="T27" fmla="*/ 137 h 177"/>
                <a:gd name="T28" fmla="*/ 0 w 121"/>
                <a:gd name="T29" fmla="*/ 129 h 177"/>
                <a:gd name="T30" fmla="*/ 0 w 121"/>
                <a:gd name="T31" fmla="*/ 167 h 177"/>
                <a:gd name="T32" fmla="*/ 50 w 121"/>
                <a:gd name="T33" fmla="*/ 177 h 177"/>
                <a:gd name="T34" fmla="*/ 103 w 121"/>
                <a:gd name="T35" fmla="*/ 161 h 177"/>
                <a:gd name="T36" fmla="*/ 121 w 121"/>
                <a:gd name="T37" fmla="*/ 117 h 177"/>
                <a:gd name="T38" fmla="*/ 114 w 121"/>
                <a:gd name="T39" fmla="*/ 87 h 177"/>
                <a:gd name="T40" fmla="*/ 95 w 121"/>
                <a:gd name="T41" fmla="*/ 67 h 177"/>
                <a:gd name="T42" fmla="*/ 68 w 121"/>
                <a:gd name="T43" fmla="*/ 60 h 177"/>
                <a:gd name="T44" fmla="*/ 61 w 121"/>
                <a:gd name="T45" fmla="*/ 61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1" h="177">
                  <a:moveTo>
                    <a:pt x="61" y="61"/>
                  </a:moveTo>
                  <a:cubicBezTo>
                    <a:pt x="58" y="61"/>
                    <a:pt x="54" y="61"/>
                    <a:pt x="48" y="63"/>
                  </a:cubicBezTo>
                  <a:cubicBezTo>
                    <a:pt x="50" y="40"/>
                    <a:pt x="50" y="40"/>
                    <a:pt x="50" y="40"/>
                  </a:cubicBezTo>
                  <a:cubicBezTo>
                    <a:pt x="109" y="40"/>
                    <a:pt x="109" y="40"/>
                    <a:pt x="109" y="40"/>
                  </a:cubicBezTo>
                  <a:cubicBezTo>
                    <a:pt x="109" y="0"/>
                    <a:pt x="109" y="0"/>
                    <a:pt x="109" y="0"/>
                  </a:cubicBezTo>
                  <a:cubicBezTo>
                    <a:pt x="10" y="0"/>
                    <a:pt x="10" y="0"/>
                    <a:pt x="10" y="0"/>
                  </a:cubicBezTo>
                  <a:cubicBezTo>
                    <a:pt x="3" y="92"/>
                    <a:pt x="3" y="92"/>
                    <a:pt x="3" y="92"/>
                  </a:cubicBezTo>
                  <a:cubicBezTo>
                    <a:pt x="20" y="101"/>
                    <a:pt x="20" y="101"/>
                    <a:pt x="20" y="101"/>
                  </a:cubicBezTo>
                  <a:cubicBezTo>
                    <a:pt x="29" y="98"/>
                    <a:pt x="37" y="97"/>
                    <a:pt x="44" y="97"/>
                  </a:cubicBezTo>
                  <a:cubicBezTo>
                    <a:pt x="54" y="97"/>
                    <a:pt x="61" y="99"/>
                    <a:pt x="66" y="102"/>
                  </a:cubicBezTo>
                  <a:cubicBezTo>
                    <a:pt x="71" y="106"/>
                    <a:pt x="73" y="111"/>
                    <a:pt x="73" y="118"/>
                  </a:cubicBezTo>
                  <a:cubicBezTo>
                    <a:pt x="73" y="125"/>
                    <a:pt x="71" y="131"/>
                    <a:pt x="66" y="134"/>
                  </a:cubicBezTo>
                  <a:cubicBezTo>
                    <a:pt x="61" y="138"/>
                    <a:pt x="55" y="140"/>
                    <a:pt x="46" y="140"/>
                  </a:cubicBezTo>
                  <a:cubicBezTo>
                    <a:pt x="40" y="140"/>
                    <a:pt x="32" y="139"/>
                    <a:pt x="24" y="137"/>
                  </a:cubicBezTo>
                  <a:cubicBezTo>
                    <a:pt x="15" y="135"/>
                    <a:pt x="7" y="132"/>
                    <a:pt x="0" y="129"/>
                  </a:cubicBezTo>
                  <a:cubicBezTo>
                    <a:pt x="0" y="167"/>
                    <a:pt x="0" y="167"/>
                    <a:pt x="0" y="167"/>
                  </a:cubicBezTo>
                  <a:cubicBezTo>
                    <a:pt x="13" y="174"/>
                    <a:pt x="30" y="177"/>
                    <a:pt x="50" y="177"/>
                  </a:cubicBezTo>
                  <a:cubicBezTo>
                    <a:pt x="74" y="177"/>
                    <a:pt x="91" y="172"/>
                    <a:pt x="103" y="161"/>
                  </a:cubicBezTo>
                  <a:cubicBezTo>
                    <a:pt x="115" y="151"/>
                    <a:pt x="121" y="136"/>
                    <a:pt x="121" y="117"/>
                  </a:cubicBezTo>
                  <a:cubicBezTo>
                    <a:pt x="121" y="105"/>
                    <a:pt x="118" y="96"/>
                    <a:pt x="114" y="87"/>
                  </a:cubicBezTo>
                  <a:cubicBezTo>
                    <a:pt x="109" y="79"/>
                    <a:pt x="103" y="72"/>
                    <a:pt x="95" y="67"/>
                  </a:cubicBezTo>
                  <a:cubicBezTo>
                    <a:pt x="87" y="63"/>
                    <a:pt x="78" y="60"/>
                    <a:pt x="68" y="60"/>
                  </a:cubicBezTo>
                  <a:cubicBezTo>
                    <a:pt x="66" y="60"/>
                    <a:pt x="63" y="60"/>
                    <a:pt x="61" y="61"/>
                  </a:cubicBezTo>
                  <a:close/>
                </a:path>
              </a:pathLst>
            </a:custGeom>
            <a:noFill/>
            <a:ln w="14288"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7932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312E67ED-60BF-4DA2-AA26-E947145F6542}"/>
              </a:ext>
            </a:extLst>
          </p:cNvPr>
          <p:cNvGrpSpPr>
            <a:grpSpLocks noChangeAspect="1"/>
          </p:cNvGrpSpPr>
          <p:nvPr/>
        </p:nvGrpSpPr>
        <p:grpSpPr bwMode="auto">
          <a:xfrm>
            <a:off x="700314" y="2762931"/>
            <a:ext cx="10345738" cy="2111375"/>
            <a:chOff x="432" y="1265"/>
            <a:chExt cx="6517" cy="1330"/>
          </a:xfrm>
        </p:grpSpPr>
        <p:sp>
          <p:nvSpPr>
            <p:cNvPr id="6" name="Rectangle 5">
              <a:extLst>
                <a:ext uri="{FF2B5EF4-FFF2-40B4-BE49-F238E27FC236}">
                  <a16:creationId xmlns:a16="http://schemas.microsoft.com/office/drawing/2014/main" id="{AAD453F3-D680-4326-A371-26079B005DD8}"/>
                </a:ext>
              </a:extLst>
            </p:cNvPr>
            <p:cNvSpPr>
              <a:spLocks noChangeArrowheads="1"/>
            </p:cNvSpPr>
            <p:nvPr/>
          </p:nvSpPr>
          <p:spPr bwMode="auto">
            <a:xfrm>
              <a:off x="1479" y="2108"/>
              <a:ext cx="145" cy="48"/>
            </a:xfrm>
            <a:prstGeom prst="rect">
              <a:avLst/>
            </a:prstGeom>
            <a:solidFill>
              <a:srgbClr val="60C91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527F7C07-7838-49B6-94CF-1C2CEF516165}"/>
                </a:ext>
              </a:extLst>
            </p:cNvPr>
            <p:cNvSpPr>
              <a:spLocks/>
            </p:cNvSpPr>
            <p:nvPr/>
          </p:nvSpPr>
          <p:spPr bwMode="auto">
            <a:xfrm>
              <a:off x="1624" y="2077"/>
              <a:ext cx="54" cy="110"/>
            </a:xfrm>
            <a:custGeom>
              <a:avLst/>
              <a:gdLst>
                <a:gd name="T0" fmla="*/ 0 w 54"/>
                <a:gd name="T1" fmla="*/ 0 h 110"/>
                <a:gd name="T2" fmla="*/ 0 w 54"/>
                <a:gd name="T3" fmla="*/ 110 h 110"/>
                <a:gd name="T4" fmla="*/ 54 w 54"/>
                <a:gd name="T5" fmla="*/ 55 h 110"/>
                <a:gd name="T6" fmla="*/ 0 w 54"/>
                <a:gd name="T7" fmla="*/ 0 h 110"/>
              </a:gdLst>
              <a:ahLst/>
              <a:cxnLst>
                <a:cxn ang="0">
                  <a:pos x="T0" y="T1"/>
                </a:cxn>
                <a:cxn ang="0">
                  <a:pos x="T2" y="T3"/>
                </a:cxn>
                <a:cxn ang="0">
                  <a:pos x="T4" y="T5"/>
                </a:cxn>
                <a:cxn ang="0">
                  <a:pos x="T6" y="T7"/>
                </a:cxn>
              </a:cxnLst>
              <a:rect l="0" t="0" r="r" b="b"/>
              <a:pathLst>
                <a:path w="54" h="110">
                  <a:moveTo>
                    <a:pt x="0" y="0"/>
                  </a:moveTo>
                  <a:lnTo>
                    <a:pt x="0" y="110"/>
                  </a:lnTo>
                  <a:lnTo>
                    <a:pt x="54" y="55"/>
                  </a:lnTo>
                  <a:lnTo>
                    <a:pt x="0" y="0"/>
                  </a:lnTo>
                  <a:close/>
                </a:path>
              </a:pathLst>
            </a:custGeom>
            <a:solidFill>
              <a:srgbClr val="60C9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79CB5136-A85C-46D9-BDA0-8C0F57DAED48}"/>
                </a:ext>
              </a:extLst>
            </p:cNvPr>
            <p:cNvSpPr>
              <a:spLocks/>
            </p:cNvSpPr>
            <p:nvPr/>
          </p:nvSpPr>
          <p:spPr bwMode="auto">
            <a:xfrm>
              <a:off x="432" y="2108"/>
              <a:ext cx="1094" cy="477"/>
            </a:xfrm>
            <a:custGeom>
              <a:avLst/>
              <a:gdLst>
                <a:gd name="T0" fmla="*/ 273 w 1094"/>
                <a:gd name="T1" fmla="*/ 477 h 477"/>
                <a:gd name="T2" fmla="*/ 821 w 1094"/>
                <a:gd name="T3" fmla="*/ 477 h 477"/>
                <a:gd name="T4" fmla="*/ 1094 w 1094"/>
                <a:gd name="T5" fmla="*/ 0 h 477"/>
                <a:gd name="T6" fmla="*/ 0 w 1094"/>
                <a:gd name="T7" fmla="*/ 0 h 477"/>
                <a:gd name="T8" fmla="*/ 273 w 1094"/>
                <a:gd name="T9" fmla="*/ 477 h 477"/>
              </a:gdLst>
              <a:ahLst/>
              <a:cxnLst>
                <a:cxn ang="0">
                  <a:pos x="T0" y="T1"/>
                </a:cxn>
                <a:cxn ang="0">
                  <a:pos x="T2" y="T3"/>
                </a:cxn>
                <a:cxn ang="0">
                  <a:pos x="T4" y="T5"/>
                </a:cxn>
                <a:cxn ang="0">
                  <a:pos x="T6" y="T7"/>
                </a:cxn>
                <a:cxn ang="0">
                  <a:pos x="T8" y="T9"/>
                </a:cxn>
              </a:cxnLst>
              <a:rect l="0" t="0" r="r" b="b"/>
              <a:pathLst>
                <a:path w="1094" h="477">
                  <a:moveTo>
                    <a:pt x="273" y="477"/>
                  </a:moveTo>
                  <a:lnTo>
                    <a:pt x="821" y="477"/>
                  </a:lnTo>
                  <a:lnTo>
                    <a:pt x="1094" y="0"/>
                  </a:lnTo>
                  <a:lnTo>
                    <a:pt x="0" y="0"/>
                  </a:lnTo>
                  <a:lnTo>
                    <a:pt x="273" y="477"/>
                  </a:lnTo>
                  <a:close/>
                </a:path>
              </a:pathLst>
            </a:custGeom>
            <a:solidFill>
              <a:srgbClr val="60C9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 name="Freeform 8">
              <a:extLst>
                <a:ext uri="{FF2B5EF4-FFF2-40B4-BE49-F238E27FC236}">
                  <a16:creationId xmlns:a16="http://schemas.microsoft.com/office/drawing/2014/main" id="{B235A80A-7DE1-4CB2-B4BE-4B558C7D4300}"/>
                </a:ext>
              </a:extLst>
            </p:cNvPr>
            <p:cNvSpPr>
              <a:spLocks/>
            </p:cNvSpPr>
            <p:nvPr/>
          </p:nvSpPr>
          <p:spPr bwMode="auto">
            <a:xfrm>
              <a:off x="487" y="1679"/>
              <a:ext cx="985" cy="856"/>
            </a:xfrm>
            <a:custGeom>
              <a:avLst/>
              <a:gdLst>
                <a:gd name="T0" fmla="*/ 738 w 985"/>
                <a:gd name="T1" fmla="*/ 0 h 856"/>
                <a:gd name="T2" fmla="*/ 247 w 985"/>
                <a:gd name="T3" fmla="*/ 0 h 856"/>
                <a:gd name="T4" fmla="*/ 0 w 985"/>
                <a:gd name="T5" fmla="*/ 429 h 856"/>
                <a:gd name="T6" fmla="*/ 247 w 985"/>
                <a:gd name="T7" fmla="*/ 856 h 856"/>
                <a:gd name="T8" fmla="*/ 738 w 985"/>
                <a:gd name="T9" fmla="*/ 856 h 856"/>
                <a:gd name="T10" fmla="*/ 985 w 985"/>
                <a:gd name="T11" fmla="*/ 429 h 856"/>
                <a:gd name="T12" fmla="*/ 738 w 985"/>
                <a:gd name="T13" fmla="*/ 0 h 856"/>
              </a:gdLst>
              <a:ahLst/>
              <a:cxnLst>
                <a:cxn ang="0">
                  <a:pos x="T0" y="T1"/>
                </a:cxn>
                <a:cxn ang="0">
                  <a:pos x="T2" y="T3"/>
                </a:cxn>
                <a:cxn ang="0">
                  <a:pos x="T4" y="T5"/>
                </a:cxn>
                <a:cxn ang="0">
                  <a:pos x="T6" y="T7"/>
                </a:cxn>
                <a:cxn ang="0">
                  <a:pos x="T8" y="T9"/>
                </a:cxn>
                <a:cxn ang="0">
                  <a:pos x="T10" y="T11"/>
                </a:cxn>
                <a:cxn ang="0">
                  <a:pos x="T12" y="T13"/>
                </a:cxn>
              </a:cxnLst>
              <a:rect l="0" t="0" r="r" b="b"/>
              <a:pathLst>
                <a:path w="985" h="856">
                  <a:moveTo>
                    <a:pt x="738" y="0"/>
                  </a:moveTo>
                  <a:lnTo>
                    <a:pt x="247" y="0"/>
                  </a:lnTo>
                  <a:lnTo>
                    <a:pt x="0" y="429"/>
                  </a:lnTo>
                  <a:lnTo>
                    <a:pt x="247" y="856"/>
                  </a:lnTo>
                  <a:lnTo>
                    <a:pt x="738" y="856"/>
                  </a:lnTo>
                  <a:lnTo>
                    <a:pt x="985" y="429"/>
                  </a:lnTo>
                  <a:lnTo>
                    <a:pt x="738" y="0"/>
                  </a:lnTo>
                  <a:close/>
                </a:path>
              </a:pathLst>
            </a:custGeom>
            <a:solidFill>
              <a:srgbClr val="231F20"/>
            </a:solidFill>
            <a:ln w="14288" cap="flat">
              <a:solidFill>
                <a:srgbClr val="60C91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04EAE027-96D5-42A1-9C0B-A21C6CDB7507}"/>
                </a:ext>
              </a:extLst>
            </p:cNvPr>
            <p:cNvSpPr>
              <a:spLocks/>
            </p:cNvSpPr>
            <p:nvPr/>
          </p:nvSpPr>
          <p:spPr bwMode="auto">
            <a:xfrm>
              <a:off x="736" y="1865"/>
              <a:ext cx="484" cy="486"/>
            </a:xfrm>
            <a:custGeom>
              <a:avLst/>
              <a:gdLst>
                <a:gd name="T0" fmla="*/ 181 w 204"/>
                <a:gd name="T1" fmla="*/ 36 h 204"/>
                <a:gd name="T2" fmla="*/ 204 w 204"/>
                <a:gd name="T3" fmla="*/ 102 h 204"/>
                <a:gd name="T4" fmla="*/ 102 w 204"/>
                <a:gd name="T5" fmla="*/ 204 h 204"/>
                <a:gd name="T6" fmla="*/ 0 w 204"/>
                <a:gd name="T7" fmla="*/ 102 h 204"/>
                <a:gd name="T8" fmla="*/ 102 w 204"/>
                <a:gd name="T9" fmla="*/ 0 h 204"/>
                <a:gd name="T10" fmla="*/ 167 w 204"/>
                <a:gd name="T11" fmla="*/ 23 h 204"/>
              </a:gdLst>
              <a:ahLst/>
              <a:cxnLst>
                <a:cxn ang="0">
                  <a:pos x="T0" y="T1"/>
                </a:cxn>
                <a:cxn ang="0">
                  <a:pos x="T2" y="T3"/>
                </a:cxn>
                <a:cxn ang="0">
                  <a:pos x="T4" y="T5"/>
                </a:cxn>
                <a:cxn ang="0">
                  <a:pos x="T6" y="T7"/>
                </a:cxn>
                <a:cxn ang="0">
                  <a:pos x="T8" y="T9"/>
                </a:cxn>
                <a:cxn ang="0">
                  <a:pos x="T10" y="T11"/>
                </a:cxn>
              </a:cxnLst>
              <a:rect l="0" t="0" r="r" b="b"/>
              <a:pathLst>
                <a:path w="204" h="204">
                  <a:moveTo>
                    <a:pt x="181" y="36"/>
                  </a:moveTo>
                  <a:cubicBezTo>
                    <a:pt x="195" y="54"/>
                    <a:pt x="204" y="77"/>
                    <a:pt x="204" y="102"/>
                  </a:cubicBezTo>
                  <a:cubicBezTo>
                    <a:pt x="204" y="158"/>
                    <a:pt x="159" y="204"/>
                    <a:pt x="102" y="204"/>
                  </a:cubicBezTo>
                  <a:cubicBezTo>
                    <a:pt x="46" y="204"/>
                    <a:pt x="0" y="158"/>
                    <a:pt x="0" y="102"/>
                  </a:cubicBezTo>
                  <a:cubicBezTo>
                    <a:pt x="0" y="45"/>
                    <a:pt x="46" y="0"/>
                    <a:pt x="102" y="0"/>
                  </a:cubicBezTo>
                  <a:cubicBezTo>
                    <a:pt x="127" y="0"/>
                    <a:pt x="150" y="9"/>
                    <a:pt x="167" y="23"/>
                  </a:cubicBezTo>
                </a:path>
              </a:pathLst>
            </a:custGeom>
            <a:noFill/>
            <a:ln w="14288" cap="rnd">
              <a:solidFill>
                <a:srgbClr val="60C91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9542F4CB-149C-4475-904A-060550C11E84}"/>
                </a:ext>
              </a:extLst>
            </p:cNvPr>
            <p:cNvSpPr>
              <a:spLocks/>
            </p:cNvSpPr>
            <p:nvPr/>
          </p:nvSpPr>
          <p:spPr bwMode="auto">
            <a:xfrm>
              <a:off x="817" y="1946"/>
              <a:ext cx="325" cy="324"/>
            </a:xfrm>
            <a:custGeom>
              <a:avLst/>
              <a:gdLst>
                <a:gd name="T0" fmla="*/ 122 w 137"/>
                <a:gd name="T1" fmla="*/ 25 h 136"/>
                <a:gd name="T2" fmla="*/ 137 w 137"/>
                <a:gd name="T3" fmla="*/ 68 h 136"/>
                <a:gd name="T4" fmla="*/ 68 w 137"/>
                <a:gd name="T5" fmla="*/ 136 h 136"/>
                <a:gd name="T6" fmla="*/ 0 w 137"/>
                <a:gd name="T7" fmla="*/ 68 h 136"/>
                <a:gd name="T8" fmla="*/ 68 w 137"/>
                <a:gd name="T9" fmla="*/ 0 h 136"/>
                <a:gd name="T10" fmla="*/ 111 w 137"/>
                <a:gd name="T11" fmla="*/ 15 h 136"/>
              </a:gdLst>
              <a:ahLst/>
              <a:cxnLst>
                <a:cxn ang="0">
                  <a:pos x="T0" y="T1"/>
                </a:cxn>
                <a:cxn ang="0">
                  <a:pos x="T2" y="T3"/>
                </a:cxn>
                <a:cxn ang="0">
                  <a:pos x="T4" y="T5"/>
                </a:cxn>
                <a:cxn ang="0">
                  <a:pos x="T6" y="T7"/>
                </a:cxn>
                <a:cxn ang="0">
                  <a:pos x="T8" y="T9"/>
                </a:cxn>
                <a:cxn ang="0">
                  <a:pos x="T10" y="T11"/>
                </a:cxn>
              </a:cxnLst>
              <a:rect l="0" t="0" r="r" b="b"/>
              <a:pathLst>
                <a:path w="137" h="136">
                  <a:moveTo>
                    <a:pt x="122" y="25"/>
                  </a:moveTo>
                  <a:cubicBezTo>
                    <a:pt x="131" y="37"/>
                    <a:pt x="137" y="52"/>
                    <a:pt x="137" y="68"/>
                  </a:cubicBezTo>
                  <a:cubicBezTo>
                    <a:pt x="137" y="106"/>
                    <a:pt x="106" y="136"/>
                    <a:pt x="68" y="136"/>
                  </a:cubicBezTo>
                  <a:cubicBezTo>
                    <a:pt x="31" y="136"/>
                    <a:pt x="0" y="106"/>
                    <a:pt x="0" y="68"/>
                  </a:cubicBezTo>
                  <a:cubicBezTo>
                    <a:pt x="0" y="30"/>
                    <a:pt x="31" y="0"/>
                    <a:pt x="68" y="0"/>
                  </a:cubicBezTo>
                  <a:cubicBezTo>
                    <a:pt x="85" y="0"/>
                    <a:pt x="99" y="5"/>
                    <a:pt x="111" y="15"/>
                  </a:cubicBezTo>
                </a:path>
              </a:pathLst>
            </a:custGeom>
            <a:noFill/>
            <a:ln w="14288" cap="rnd">
              <a:solidFill>
                <a:srgbClr val="60C91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a:extLst>
                <a:ext uri="{FF2B5EF4-FFF2-40B4-BE49-F238E27FC236}">
                  <a16:creationId xmlns:a16="http://schemas.microsoft.com/office/drawing/2014/main" id="{2C4772BC-8CBC-43A5-A054-36836CA0E641}"/>
                </a:ext>
              </a:extLst>
            </p:cNvPr>
            <p:cNvSpPr>
              <a:spLocks/>
            </p:cNvSpPr>
            <p:nvPr/>
          </p:nvSpPr>
          <p:spPr bwMode="auto">
            <a:xfrm>
              <a:off x="909" y="2037"/>
              <a:ext cx="140" cy="140"/>
            </a:xfrm>
            <a:custGeom>
              <a:avLst/>
              <a:gdLst>
                <a:gd name="T0" fmla="*/ 55 w 59"/>
                <a:gd name="T1" fmla="*/ 14 h 59"/>
                <a:gd name="T2" fmla="*/ 59 w 59"/>
                <a:gd name="T3" fmla="*/ 30 h 59"/>
                <a:gd name="T4" fmla="*/ 29 w 59"/>
                <a:gd name="T5" fmla="*/ 59 h 59"/>
                <a:gd name="T6" fmla="*/ 0 w 59"/>
                <a:gd name="T7" fmla="*/ 30 h 59"/>
                <a:gd name="T8" fmla="*/ 29 w 59"/>
                <a:gd name="T9" fmla="*/ 0 h 59"/>
                <a:gd name="T10" fmla="*/ 46 w 59"/>
                <a:gd name="T11" fmla="*/ 5 h 59"/>
              </a:gdLst>
              <a:ahLst/>
              <a:cxnLst>
                <a:cxn ang="0">
                  <a:pos x="T0" y="T1"/>
                </a:cxn>
                <a:cxn ang="0">
                  <a:pos x="T2" y="T3"/>
                </a:cxn>
                <a:cxn ang="0">
                  <a:pos x="T4" y="T5"/>
                </a:cxn>
                <a:cxn ang="0">
                  <a:pos x="T6" y="T7"/>
                </a:cxn>
                <a:cxn ang="0">
                  <a:pos x="T8" y="T9"/>
                </a:cxn>
                <a:cxn ang="0">
                  <a:pos x="T10" y="T11"/>
                </a:cxn>
              </a:cxnLst>
              <a:rect l="0" t="0" r="r" b="b"/>
              <a:pathLst>
                <a:path w="59" h="59">
                  <a:moveTo>
                    <a:pt x="55" y="14"/>
                  </a:moveTo>
                  <a:cubicBezTo>
                    <a:pt x="57" y="19"/>
                    <a:pt x="59" y="24"/>
                    <a:pt x="59" y="30"/>
                  </a:cubicBezTo>
                  <a:cubicBezTo>
                    <a:pt x="59" y="46"/>
                    <a:pt x="46" y="59"/>
                    <a:pt x="29" y="59"/>
                  </a:cubicBezTo>
                  <a:cubicBezTo>
                    <a:pt x="13" y="59"/>
                    <a:pt x="0" y="46"/>
                    <a:pt x="0" y="30"/>
                  </a:cubicBezTo>
                  <a:cubicBezTo>
                    <a:pt x="0" y="14"/>
                    <a:pt x="13" y="0"/>
                    <a:pt x="29" y="0"/>
                  </a:cubicBezTo>
                  <a:cubicBezTo>
                    <a:pt x="35" y="0"/>
                    <a:pt x="41" y="2"/>
                    <a:pt x="46" y="5"/>
                  </a:cubicBezTo>
                </a:path>
              </a:pathLst>
            </a:custGeom>
            <a:noFill/>
            <a:ln w="14288" cap="rnd">
              <a:solidFill>
                <a:srgbClr val="60C91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Line 12">
              <a:extLst>
                <a:ext uri="{FF2B5EF4-FFF2-40B4-BE49-F238E27FC236}">
                  <a16:creationId xmlns:a16="http://schemas.microsoft.com/office/drawing/2014/main" id="{EABEF102-13E0-4B0D-BAD9-F82A536BA873}"/>
                </a:ext>
              </a:extLst>
            </p:cNvPr>
            <p:cNvSpPr>
              <a:spLocks noChangeShapeType="1"/>
            </p:cNvSpPr>
            <p:nvPr/>
          </p:nvSpPr>
          <p:spPr bwMode="auto">
            <a:xfrm flipV="1">
              <a:off x="978" y="1865"/>
              <a:ext cx="242" cy="243"/>
            </a:xfrm>
            <a:prstGeom prst="line">
              <a:avLst/>
            </a:prstGeom>
            <a:noFill/>
            <a:ln w="14288" cap="rnd">
              <a:solidFill>
                <a:srgbClr val="60C91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a:extLst>
                <a:ext uri="{FF2B5EF4-FFF2-40B4-BE49-F238E27FC236}">
                  <a16:creationId xmlns:a16="http://schemas.microsoft.com/office/drawing/2014/main" id="{01A6C5AA-18AA-4CEF-9737-C8B1832BDDB8}"/>
                </a:ext>
              </a:extLst>
            </p:cNvPr>
            <p:cNvSpPr>
              <a:spLocks/>
            </p:cNvSpPr>
            <p:nvPr/>
          </p:nvSpPr>
          <p:spPr bwMode="auto">
            <a:xfrm>
              <a:off x="1194" y="1849"/>
              <a:ext cx="45" cy="45"/>
            </a:xfrm>
            <a:custGeom>
              <a:avLst/>
              <a:gdLst>
                <a:gd name="T0" fmla="*/ 0 w 45"/>
                <a:gd name="T1" fmla="*/ 0 h 45"/>
                <a:gd name="T2" fmla="*/ 0 w 45"/>
                <a:gd name="T3" fmla="*/ 42 h 45"/>
                <a:gd name="T4" fmla="*/ 45 w 45"/>
                <a:gd name="T5" fmla="*/ 45 h 45"/>
              </a:gdLst>
              <a:ahLst/>
              <a:cxnLst>
                <a:cxn ang="0">
                  <a:pos x="T0" y="T1"/>
                </a:cxn>
                <a:cxn ang="0">
                  <a:pos x="T2" y="T3"/>
                </a:cxn>
                <a:cxn ang="0">
                  <a:pos x="T4" y="T5"/>
                </a:cxn>
              </a:cxnLst>
              <a:rect l="0" t="0" r="r" b="b"/>
              <a:pathLst>
                <a:path w="45" h="45">
                  <a:moveTo>
                    <a:pt x="0" y="0"/>
                  </a:moveTo>
                  <a:lnTo>
                    <a:pt x="0" y="42"/>
                  </a:lnTo>
                  <a:lnTo>
                    <a:pt x="45" y="45"/>
                  </a:lnTo>
                </a:path>
              </a:pathLst>
            </a:custGeom>
            <a:noFill/>
            <a:ln w="14288" cap="rnd">
              <a:solidFill>
                <a:srgbClr val="60C91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14">
              <a:extLst>
                <a:ext uri="{FF2B5EF4-FFF2-40B4-BE49-F238E27FC236}">
                  <a16:creationId xmlns:a16="http://schemas.microsoft.com/office/drawing/2014/main" id="{7AB74133-4047-4424-A0C9-C29A4A4D5EA8}"/>
                </a:ext>
              </a:extLst>
            </p:cNvPr>
            <p:cNvSpPr>
              <a:spLocks/>
            </p:cNvSpPr>
            <p:nvPr/>
          </p:nvSpPr>
          <p:spPr bwMode="auto">
            <a:xfrm>
              <a:off x="1175" y="1865"/>
              <a:ext cx="45" cy="46"/>
            </a:xfrm>
            <a:custGeom>
              <a:avLst/>
              <a:gdLst>
                <a:gd name="T0" fmla="*/ 0 w 45"/>
                <a:gd name="T1" fmla="*/ 0 h 46"/>
                <a:gd name="T2" fmla="*/ 2 w 45"/>
                <a:gd name="T3" fmla="*/ 46 h 46"/>
                <a:gd name="T4" fmla="*/ 45 w 45"/>
                <a:gd name="T5" fmla="*/ 46 h 46"/>
              </a:gdLst>
              <a:ahLst/>
              <a:cxnLst>
                <a:cxn ang="0">
                  <a:pos x="T0" y="T1"/>
                </a:cxn>
                <a:cxn ang="0">
                  <a:pos x="T2" y="T3"/>
                </a:cxn>
                <a:cxn ang="0">
                  <a:pos x="T4" y="T5"/>
                </a:cxn>
              </a:cxnLst>
              <a:rect l="0" t="0" r="r" b="b"/>
              <a:pathLst>
                <a:path w="45" h="46">
                  <a:moveTo>
                    <a:pt x="0" y="0"/>
                  </a:moveTo>
                  <a:lnTo>
                    <a:pt x="2" y="46"/>
                  </a:lnTo>
                  <a:lnTo>
                    <a:pt x="45" y="46"/>
                  </a:lnTo>
                </a:path>
              </a:pathLst>
            </a:custGeom>
            <a:noFill/>
            <a:ln w="14288" cap="rnd">
              <a:solidFill>
                <a:srgbClr val="60C91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15">
              <a:extLst>
                <a:ext uri="{FF2B5EF4-FFF2-40B4-BE49-F238E27FC236}">
                  <a16:creationId xmlns:a16="http://schemas.microsoft.com/office/drawing/2014/main" id="{92CFEE96-A315-4946-A8CA-B2AED511A224}"/>
                </a:ext>
              </a:extLst>
            </p:cNvPr>
            <p:cNvSpPr>
              <a:spLocks/>
            </p:cNvSpPr>
            <p:nvPr/>
          </p:nvSpPr>
          <p:spPr bwMode="auto">
            <a:xfrm>
              <a:off x="973" y="2085"/>
              <a:ext cx="29" cy="28"/>
            </a:xfrm>
            <a:custGeom>
              <a:avLst/>
              <a:gdLst>
                <a:gd name="T0" fmla="*/ 0 w 29"/>
                <a:gd name="T1" fmla="*/ 0 h 28"/>
                <a:gd name="T2" fmla="*/ 3 w 29"/>
                <a:gd name="T3" fmla="*/ 28 h 28"/>
                <a:gd name="T4" fmla="*/ 29 w 29"/>
                <a:gd name="T5" fmla="*/ 28 h 28"/>
              </a:gdLst>
              <a:ahLst/>
              <a:cxnLst>
                <a:cxn ang="0">
                  <a:pos x="T0" y="T1"/>
                </a:cxn>
                <a:cxn ang="0">
                  <a:pos x="T2" y="T3"/>
                </a:cxn>
                <a:cxn ang="0">
                  <a:pos x="T4" y="T5"/>
                </a:cxn>
              </a:cxnLst>
              <a:rect l="0" t="0" r="r" b="b"/>
              <a:pathLst>
                <a:path w="29" h="28">
                  <a:moveTo>
                    <a:pt x="0" y="0"/>
                  </a:moveTo>
                  <a:lnTo>
                    <a:pt x="3" y="28"/>
                  </a:lnTo>
                  <a:lnTo>
                    <a:pt x="29" y="28"/>
                  </a:lnTo>
                </a:path>
              </a:pathLst>
            </a:custGeom>
            <a:noFill/>
            <a:ln w="14288" cap="rnd">
              <a:solidFill>
                <a:srgbClr val="60C91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Rectangle 16">
              <a:extLst>
                <a:ext uri="{FF2B5EF4-FFF2-40B4-BE49-F238E27FC236}">
                  <a16:creationId xmlns:a16="http://schemas.microsoft.com/office/drawing/2014/main" id="{03AFC458-D137-4DA6-92ED-31E4D09B1BCB}"/>
                </a:ext>
              </a:extLst>
            </p:cNvPr>
            <p:cNvSpPr>
              <a:spLocks noChangeArrowheads="1"/>
            </p:cNvSpPr>
            <p:nvPr/>
          </p:nvSpPr>
          <p:spPr bwMode="auto">
            <a:xfrm>
              <a:off x="3648" y="2113"/>
              <a:ext cx="144" cy="48"/>
            </a:xfrm>
            <a:prstGeom prst="rect">
              <a:avLst/>
            </a:prstGeom>
            <a:solidFill>
              <a:srgbClr val="FB8A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7">
              <a:extLst>
                <a:ext uri="{FF2B5EF4-FFF2-40B4-BE49-F238E27FC236}">
                  <a16:creationId xmlns:a16="http://schemas.microsoft.com/office/drawing/2014/main" id="{07520F9A-940A-4955-80C7-291869CC8BFC}"/>
                </a:ext>
              </a:extLst>
            </p:cNvPr>
            <p:cNvSpPr>
              <a:spLocks/>
            </p:cNvSpPr>
            <p:nvPr/>
          </p:nvSpPr>
          <p:spPr bwMode="auto">
            <a:xfrm>
              <a:off x="3792" y="2082"/>
              <a:ext cx="55" cy="110"/>
            </a:xfrm>
            <a:custGeom>
              <a:avLst/>
              <a:gdLst>
                <a:gd name="T0" fmla="*/ 0 w 55"/>
                <a:gd name="T1" fmla="*/ 0 h 110"/>
                <a:gd name="T2" fmla="*/ 0 w 55"/>
                <a:gd name="T3" fmla="*/ 110 h 110"/>
                <a:gd name="T4" fmla="*/ 55 w 55"/>
                <a:gd name="T5" fmla="*/ 55 h 110"/>
                <a:gd name="T6" fmla="*/ 0 w 55"/>
                <a:gd name="T7" fmla="*/ 0 h 110"/>
              </a:gdLst>
              <a:ahLst/>
              <a:cxnLst>
                <a:cxn ang="0">
                  <a:pos x="T0" y="T1"/>
                </a:cxn>
                <a:cxn ang="0">
                  <a:pos x="T2" y="T3"/>
                </a:cxn>
                <a:cxn ang="0">
                  <a:pos x="T4" y="T5"/>
                </a:cxn>
                <a:cxn ang="0">
                  <a:pos x="T6" y="T7"/>
                </a:cxn>
              </a:cxnLst>
              <a:rect l="0" t="0" r="r" b="b"/>
              <a:pathLst>
                <a:path w="55" h="110">
                  <a:moveTo>
                    <a:pt x="0" y="0"/>
                  </a:moveTo>
                  <a:lnTo>
                    <a:pt x="0" y="110"/>
                  </a:lnTo>
                  <a:lnTo>
                    <a:pt x="55" y="55"/>
                  </a:lnTo>
                  <a:lnTo>
                    <a:pt x="0" y="0"/>
                  </a:lnTo>
                  <a:close/>
                </a:path>
              </a:pathLst>
            </a:custGeom>
            <a:solidFill>
              <a:srgbClr val="FB8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8">
              <a:extLst>
                <a:ext uri="{FF2B5EF4-FFF2-40B4-BE49-F238E27FC236}">
                  <a16:creationId xmlns:a16="http://schemas.microsoft.com/office/drawing/2014/main" id="{55205A2A-1EA4-415C-9BEB-69F95F2DA1F0}"/>
                </a:ext>
              </a:extLst>
            </p:cNvPr>
            <p:cNvSpPr>
              <a:spLocks/>
            </p:cNvSpPr>
            <p:nvPr/>
          </p:nvSpPr>
          <p:spPr bwMode="auto">
            <a:xfrm>
              <a:off x="2601" y="2113"/>
              <a:ext cx="1094" cy="477"/>
            </a:xfrm>
            <a:custGeom>
              <a:avLst/>
              <a:gdLst>
                <a:gd name="T0" fmla="*/ 273 w 1094"/>
                <a:gd name="T1" fmla="*/ 477 h 477"/>
                <a:gd name="T2" fmla="*/ 821 w 1094"/>
                <a:gd name="T3" fmla="*/ 477 h 477"/>
                <a:gd name="T4" fmla="*/ 1094 w 1094"/>
                <a:gd name="T5" fmla="*/ 0 h 477"/>
                <a:gd name="T6" fmla="*/ 0 w 1094"/>
                <a:gd name="T7" fmla="*/ 0 h 477"/>
                <a:gd name="T8" fmla="*/ 273 w 1094"/>
                <a:gd name="T9" fmla="*/ 477 h 477"/>
              </a:gdLst>
              <a:ahLst/>
              <a:cxnLst>
                <a:cxn ang="0">
                  <a:pos x="T0" y="T1"/>
                </a:cxn>
                <a:cxn ang="0">
                  <a:pos x="T2" y="T3"/>
                </a:cxn>
                <a:cxn ang="0">
                  <a:pos x="T4" y="T5"/>
                </a:cxn>
                <a:cxn ang="0">
                  <a:pos x="T6" y="T7"/>
                </a:cxn>
                <a:cxn ang="0">
                  <a:pos x="T8" y="T9"/>
                </a:cxn>
              </a:cxnLst>
              <a:rect l="0" t="0" r="r" b="b"/>
              <a:pathLst>
                <a:path w="1094" h="477">
                  <a:moveTo>
                    <a:pt x="273" y="477"/>
                  </a:moveTo>
                  <a:lnTo>
                    <a:pt x="821" y="477"/>
                  </a:lnTo>
                  <a:lnTo>
                    <a:pt x="1094" y="0"/>
                  </a:lnTo>
                  <a:lnTo>
                    <a:pt x="0" y="0"/>
                  </a:lnTo>
                  <a:lnTo>
                    <a:pt x="273" y="477"/>
                  </a:lnTo>
                  <a:close/>
                </a:path>
              </a:pathLst>
            </a:custGeom>
            <a:solidFill>
              <a:srgbClr val="FB8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9">
              <a:extLst>
                <a:ext uri="{FF2B5EF4-FFF2-40B4-BE49-F238E27FC236}">
                  <a16:creationId xmlns:a16="http://schemas.microsoft.com/office/drawing/2014/main" id="{ABA6ABB5-1271-4630-AA02-562B05195BA6}"/>
                </a:ext>
              </a:extLst>
            </p:cNvPr>
            <p:cNvSpPr>
              <a:spLocks/>
            </p:cNvSpPr>
            <p:nvPr/>
          </p:nvSpPr>
          <p:spPr bwMode="auto">
            <a:xfrm>
              <a:off x="2656" y="1684"/>
              <a:ext cx="985" cy="858"/>
            </a:xfrm>
            <a:custGeom>
              <a:avLst/>
              <a:gdLst>
                <a:gd name="T0" fmla="*/ 738 w 985"/>
                <a:gd name="T1" fmla="*/ 0 h 858"/>
                <a:gd name="T2" fmla="*/ 247 w 985"/>
                <a:gd name="T3" fmla="*/ 0 h 858"/>
                <a:gd name="T4" fmla="*/ 0 w 985"/>
                <a:gd name="T5" fmla="*/ 429 h 858"/>
                <a:gd name="T6" fmla="*/ 247 w 985"/>
                <a:gd name="T7" fmla="*/ 858 h 858"/>
                <a:gd name="T8" fmla="*/ 738 w 985"/>
                <a:gd name="T9" fmla="*/ 858 h 858"/>
                <a:gd name="T10" fmla="*/ 985 w 985"/>
                <a:gd name="T11" fmla="*/ 429 h 858"/>
                <a:gd name="T12" fmla="*/ 738 w 985"/>
                <a:gd name="T13" fmla="*/ 0 h 858"/>
              </a:gdLst>
              <a:ahLst/>
              <a:cxnLst>
                <a:cxn ang="0">
                  <a:pos x="T0" y="T1"/>
                </a:cxn>
                <a:cxn ang="0">
                  <a:pos x="T2" y="T3"/>
                </a:cxn>
                <a:cxn ang="0">
                  <a:pos x="T4" y="T5"/>
                </a:cxn>
                <a:cxn ang="0">
                  <a:pos x="T6" y="T7"/>
                </a:cxn>
                <a:cxn ang="0">
                  <a:pos x="T8" y="T9"/>
                </a:cxn>
                <a:cxn ang="0">
                  <a:pos x="T10" y="T11"/>
                </a:cxn>
                <a:cxn ang="0">
                  <a:pos x="T12" y="T13"/>
                </a:cxn>
              </a:cxnLst>
              <a:rect l="0" t="0" r="r" b="b"/>
              <a:pathLst>
                <a:path w="985" h="858">
                  <a:moveTo>
                    <a:pt x="738" y="0"/>
                  </a:moveTo>
                  <a:lnTo>
                    <a:pt x="247" y="0"/>
                  </a:lnTo>
                  <a:lnTo>
                    <a:pt x="0" y="429"/>
                  </a:lnTo>
                  <a:lnTo>
                    <a:pt x="247" y="858"/>
                  </a:lnTo>
                  <a:lnTo>
                    <a:pt x="738" y="858"/>
                  </a:lnTo>
                  <a:lnTo>
                    <a:pt x="985" y="429"/>
                  </a:lnTo>
                  <a:lnTo>
                    <a:pt x="738" y="0"/>
                  </a:lnTo>
                  <a:close/>
                </a:path>
              </a:pathLst>
            </a:custGeom>
            <a:solidFill>
              <a:srgbClr val="231F20"/>
            </a:solidFill>
            <a:ln w="14288" cap="flat">
              <a:solidFill>
                <a:srgbClr val="FB8A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Line 20">
              <a:extLst>
                <a:ext uri="{FF2B5EF4-FFF2-40B4-BE49-F238E27FC236}">
                  <a16:creationId xmlns:a16="http://schemas.microsoft.com/office/drawing/2014/main" id="{EF6ECAE7-B6F9-42C2-96A1-F43F00D3682A}"/>
                </a:ext>
              </a:extLst>
            </p:cNvPr>
            <p:cNvSpPr>
              <a:spLocks noChangeShapeType="1"/>
            </p:cNvSpPr>
            <p:nvPr/>
          </p:nvSpPr>
          <p:spPr bwMode="auto">
            <a:xfrm>
              <a:off x="3062" y="2025"/>
              <a:ext cx="0" cy="374"/>
            </a:xfrm>
            <a:prstGeom prst="line">
              <a:avLst/>
            </a:prstGeom>
            <a:noFill/>
            <a:ln w="14288" cap="rnd">
              <a:solidFill>
                <a:srgbClr val="FB8A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Line 21">
              <a:extLst>
                <a:ext uri="{FF2B5EF4-FFF2-40B4-BE49-F238E27FC236}">
                  <a16:creationId xmlns:a16="http://schemas.microsoft.com/office/drawing/2014/main" id="{7AD17276-349D-4501-98C4-111358E51167}"/>
                </a:ext>
              </a:extLst>
            </p:cNvPr>
            <p:cNvSpPr>
              <a:spLocks noChangeShapeType="1"/>
            </p:cNvSpPr>
            <p:nvPr/>
          </p:nvSpPr>
          <p:spPr bwMode="auto">
            <a:xfrm>
              <a:off x="3235" y="2025"/>
              <a:ext cx="0" cy="374"/>
            </a:xfrm>
            <a:prstGeom prst="line">
              <a:avLst/>
            </a:prstGeom>
            <a:noFill/>
            <a:ln w="14288" cap="rnd">
              <a:solidFill>
                <a:srgbClr val="FB8A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22">
              <a:extLst>
                <a:ext uri="{FF2B5EF4-FFF2-40B4-BE49-F238E27FC236}">
                  <a16:creationId xmlns:a16="http://schemas.microsoft.com/office/drawing/2014/main" id="{C492CCE9-DC1A-4031-B35C-EC1FDFAD0CF6}"/>
                </a:ext>
              </a:extLst>
            </p:cNvPr>
            <p:cNvSpPr>
              <a:spLocks/>
            </p:cNvSpPr>
            <p:nvPr/>
          </p:nvSpPr>
          <p:spPr bwMode="auto">
            <a:xfrm>
              <a:off x="3019" y="1956"/>
              <a:ext cx="259" cy="212"/>
            </a:xfrm>
            <a:custGeom>
              <a:avLst/>
              <a:gdLst>
                <a:gd name="T0" fmla="*/ 0 w 109"/>
                <a:gd name="T1" fmla="*/ 89 h 89"/>
                <a:gd name="T2" fmla="*/ 0 w 109"/>
                <a:gd name="T3" fmla="*/ 44 h 89"/>
                <a:gd name="T4" fmla="*/ 37 w 109"/>
                <a:gd name="T5" fmla="*/ 0 h 89"/>
                <a:gd name="T6" fmla="*/ 54 w 109"/>
                <a:gd name="T7" fmla="*/ 6 h 89"/>
                <a:gd name="T8" fmla="*/ 72 w 109"/>
                <a:gd name="T9" fmla="*/ 0 h 89"/>
                <a:gd name="T10" fmla="*/ 109 w 109"/>
                <a:gd name="T11" fmla="*/ 44 h 89"/>
                <a:gd name="T12" fmla="*/ 109 w 109"/>
                <a:gd name="T13" fmla="*/ 89 h 89"/>
              </a:gdLst>
              <a:ahLst/>
              <a:cxnLst>
                <a:cxn ang="0">
                  <a:pos x="T0" y="T1"/>
                </a:cxn>
                <a:cxn ang="0">
                  <a:pos x="T2" y="T3"/>
                </a:cxn>
                <a:cxn ang="0">
                  <a:pos x="T4" y="T5"/>
                </a:cxn>
                <a:cxn ang="0">
                  <a:pos x="T6" y="T7"/>
                </a:cxn>
                <a:cxn ang="0">
                  <a:pos x="T8" y="T9"/>
                </a:cxn>
                <a:cxn ang="0">
                  <a:pos x="T10" y="T11"/>
                </a:cxn>
                <a:cxn ang="0">
                  <a:pos x="T12" y="T13"/>
                </a:cxn>
              </a:cxnLst>
              <a:rect l="0" t="0" r="r" b="b"/>
              <a:pathLst>
                <a:path w="109" h="89">
                  <a:moveTo>
                    <a:pt x="0" y="89"/>
                  </a:moveTo>
                  <a:cubicBezTo>
                    <a:pt x="0" y="44"/>
                    <a:pt x="0" y="44"/>
                    <a:pt x="0" y="44"/>
                  </a:cubicBezTo>
                  <a:cubicBezTo>
                    <a:pt x="0" y="22"/>
                    <a:pt x="16" y="3"/>
                    <a:pt x="37" y="0"/>
                  </a:cubicBezTo>
                  <a:cubicBezTo>
                    <a:pt x="42" y="3"/>
                    <a:pt x="48" y="6"/>
                    <a:pt x="54" y="6"/>
                  </a:cubicBezTo>
                  <a:cubicBezTo>
                    <a:pt x="61" y="6"/>
                    <a:pt x="67" y="3"/>
                    <a:pt x="72" y="0"/>
                  </a:cubicBezTo>
                  <a:cubicBezTo>
                    <a:pt x="93" y="3"/>
                    <a:pt x="109" y="22"/>
                    <a:pt x="109" y="44"/>
                  </a:cubicBezTo>
                  <a:cubicBezTo>
                    <a:pt x="109" y="89"/>
                    <a:pt x="109" y="89"/>
                    <a:pt x="109" y="89"/>
                  </a:cubicBezTo>
                </a:path>
              </a:pathLst>
            </a:custGeom>
            <a:noFill/>
            <a:ln w="14288" cap="rnd">
              <a:solidFill>
                <a:srgbClr val="FB8A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23">
              <a:extLst>
                <a:ext uri="{FF2B5EF4-FFF2-40B4-BE49-F238E27FC236}">
                  <a16:creationId xmlns:a16="http://schemas.microsoft.com/office/drawing/2014/main" id="{B9F5054B-2B17-47CD-B1EE-1CB3015A909D}"/>
                </a:ext>
              </a:extLst>
            </p:cNvPr>
            <p:cNvSpPr>
              <a:spLocks/>
            </p:cNvSpPr>
            <p:nvPr/>
          </p:nvSpPr>
          <p:spPr bwMode="auto">
            <a:xfrm>
              <a:off x="3088" y="1827"/>
              <a:ext cx="121" cy="124"/>
            </a:xfrm>
            <a:custGeom>
              <a:avLst/>
              <a:gdLst>
                <a:gd name="T0" fmla="*/ 25 w 51"/>
                <a:gd name="T1" fmla="*/ 0 h 52"/>
                <a:gd name="T2" fmla="*/ 0 w 51"/>
                <a:gd name="T3" fmla="*/ 26 h 52"/>
                <a:gd name="T4" fmla="*/ 10 w 51"/>
                <a:gd name="T5" fmla="*/ 46 h 52"/>
                <a:gd name="T6" fmla="*/ 25 w 51"/>
                <a:gd name="T7" fmla="*/ 52 h 52"/>
                <a:gd name="T8" fmla="*/ 41 w 51"/>
                <a:gd name="T9" fmla="*/ 46 h 52"/>
                <a:gd name="T10" fmla="*/ 51 w 51"/>
                <a:gd name="T11" fmla="*/ 26 h 52"/>
                <a:gd name="T12" fmla="*/ 25 w 51"/>
                <a:gd name="T13" fmla="*/ 0 h 52"/>
              </a:gdLst>
              <a:ahLst/>
              <a:cxnLst>
                <a:cxn ang="0">
                  <a:pos x="T0" y="T1"/>
                </a:cxn>
                <a:cxn ang="0">
                  <a:pos x="T2" y="T3"/>
                </a:cxn>
                <a:cxn ang="0">
                  <a:pos x="T4" y="T5"/>
                </a:cxn>
                <a:cxn ang="0">
                  <a:pos x="T6" y="T7"/>
                </a:cxn>
                <a:cxn ang="0">
                  <a:pos x="T8" y="T9"/>
                </a:cxn>
                <a:cxn ang="0">
                  <a:pos x="T10" y="T11"/>
                </a:cxn>
                <a:cxn ang="0">
                  <a:pos x="T12" y="T13"/>
                </a:cxn>
              </a:cxnLst>
              <a:rect l="0" t="0" r="r" b="b"/>
              <a:pathLst>
                <a:path w="51" h="52">
                  <a:moveTo>
                    <a:pt x="25" y="0"/>
                  </a:moveTo>
                  <a:cubicBezTo>
                    <a:pt x="11" y="0"/>
                    <a:pt x="0" y="12"/>
                    <a:pt x="0" y="26"/>
                  </a:cubicBezTo>
                  <a:cubicBezTo>
                    <a:pt x="0" y="34"/>
                    <a:pt x="4" y="41"/>
                    <a:pt x="10" y="46"/>
                  </a:cubicBezTo>
                  <a:cubicBezTo>
                    <a:pt x="14" y="50"/>
                    <a:pt x="19" y="52"/>
                    <a:pt x="25" y="52"/>
                  </a:cubicBezTo>
                  <a:cubicBezTo>
                    <a:pt x="32" y="52"/>
                    <a:pt x="37" y="50"/>
                    <a:pt x="41" y="46"/>
                  </a:cubicBezTo>
                  <a:cubicBezTo>
                    <a:pt x="47" y="41"/>
                    <a:pt x="51" y="34"/>
                    <a:pt x="51" y="26"/>
                  </a:cubicBezTo>
                  <a:cubicBezTo>
                    <a:pt x="51" y="12"/>
                    <a:pt x="40" y="0"/>
                    <a:pt x="25" y="0"/>
                  </a:cubicBezTo>
                  <a:close/>
                </a:path>
              </a:pathLst>
            </a:custGeom>
            <a:noFill/>
            <a:ln w="14288" cap="rnd">
              <a:solidFill>
                <a:srgbClr val="FB8A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24">
              <a:extLst>
                <a:ext uri="{FF2B5EF4-FFF2-40B4-BE49-F238E27FC236}">
                  <a16:creationId xmlns:a16="http://schemas.microsoft.com/office/drawing/2014/main" id="{BD59F01E-35B5-4AC4-9A5A-7BA98F55C808}"/>
                </a:ext>
              </a:extLst>
            </p:cNvPr>
            <p:cNvSpPr>
              <a:spLocks noChangeShapeType="1"/>
            </p:cNvSpPr>
            <p:nvPr/>
          </p:nvSpPr>
          <p:spPr bwMode="auto">
            <a:xfrm>
              <a:off x="3147" y="2211"/>
              <a:ext cx="0" cy="188"/>
            </a:xfrm>
            <a:prstGeom prst="line">
              <a:avLst/>
            </a:prstGeom>
            <a:noFill/>
            <a:ln w="14288" cap="rnd">
              <a:solidFill>
                <a:srgbClr val="FB8A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Rectangle 25">
              <a:extLst>
                <a:ext uri="{FF2B5EF4-FFF2-40B4-BE49-F238E27FC236}">
                  <a16:creationId xmlns:a16="http://schemas.microsoft.com/office/drawing/2014/main" id="{FEC7B26E-EC0C-4882-B961-9C73D2491675}"/>
                </a:ext>
              </a:extLst>
            </p:cNvPr>
            <p:cNvSpPr>
              <a:spLocks noChangeArrowheads="1"/>
            </p:cNvSpPr>
            <p:nvPr/>
          </p:nvSpPr>
          <p:spPr bwMode="auto">
            <a:xfrm>
              <a:off x="5817" y="2118"/>
              <a:ext cx="144" cy="48"/>
            </a:xfrm>
            <a:prstGeom prst="rect">
              <a:avLst/>
            </a:prstGeom>
            <a:solidFill>
              <a:srgbClr val="009D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6">
              <a:extLst>
                <a:ext uri="{FF2B5EF4-FFF2-40B4-BE49-F238E27FC236}">
                  <a16:creationId xmlns:a16="http://schemas.microsoft.com/office/drawing/2014/main" id="{AE4FDFBE-F4E7-4572-B066-1F1BD1634EC5}"/>
                </a:ext>
              </a:extLst>
            </p:cNvPr>
            <p:cNvSpPr>
              <a:spLocks/>
            </p:cNvSpPr>
            <p:nvPr/>
          </p:nvSpPr>
          <p:spPr bwMode="auto">
            <a:xfrm>
              <a:off x="5961" y="2087"/>
              <a:ext cx="55" cy="110"/>
            </a:xfrm>
            <a:custGeom>
              <a:avLst/>
              <a:gdLst>
                <a:gd name="T0" fmla="*/ 0 w 55"/>
                <a:gd name="T1" fmla="*/ 0 h 110"/>
                <a:gd name="T2" fmla="*/ 0 w 55"/>
                <a:gd name="T3" fmla="*/ 110 h 110"/>
                <a:gd name="T4" fmla="*/ 55 w 55"/>
                <a:gd name="T5" fmla="*/ 55 h 110"/>
                <a:gd name="T6" fmla="*/ 0 w 55"/>
                <a:gd name="T7" fmla="*/ 0 h 110"/>
              </a:gdLst>
              <a:ahLst/>
              <a:cxnLst>
                <a:cxn ang="0">
                  <a:pos x="T0" y="T1"/>
                </a:cxn>
                <a:cxn ang="0">
                  <a:pos x="T2" y="T3"/>
                </a:cxn>
                <a:cxn ang="0">
                  <a:pos x="T4" y="T5"/>
                </a:cxn>
                <a:cxn ang="0">
                  <a:pos x="T6" y="T7"/>
                </a:cxn>
              </a:cxnLst>
              <a:rect l="0" t="0" r="r" b="b"/>
              <a:pathLst>
                <a:path w="55" h="110">
                  <a:moveTo>
                    <a:pt x="0" y="0"/>
                  </a:moveTo>
                  <a:lnTo>
                    <a:pt x="0" y="110"/>
                  </a:lnTo>
                  <a:lnTo>
                    <a:pt x="55" y="55"/>
                  </a:lnTo>
                  <a:lnTo>
                    <a:pt x="0" y="0"/>
                  </a:ln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7">
              <a:extLst>
                <a:ext uri="{FF2B5EF4-FFF2-40B4-BE49-F238E27FC236}">
                  <a16:creationId xmlns:a16="http://schemas.microsoft.com/office/drawing/2014/main" id="{75739B95-4DB8-4100-8620-62053A5E33B2}"/>
                </a:ext>
              </a:extLst>
            </p:cNvPr>
            <p:cNvSpPr>
              <a:spLocks/>
            </p:cNvSpPr>
            <p:nvPr/>
          </p:nvSpPr>
          <p:spPr bwMode="auto">
            <a:xfrm>
              <a:off x="4770" y="2118"/>
              <a:ext cx="1094" cy="477"/>
            </a:xfrm>
            <a:custGeom>
              <a:avLst/>
              <a:gdLst>
                <a:gd name="T0" fmla="*/ 273 w 1094"/>
                <a:gd name="T1" fmla="*/ 477 h 477"/>
                <a:gd name="T2" fmla="*/ 821 w 1094"/>
                <a:gd name="T3" fmla="*/ 477 h 477"/>
                <a:gd name="T4" fmla="*/ 1094 w 1094"/>
                <a:gd name="T5" fmla="*/ 0 h 477"/>
                <a:gd name="T6" fmla="*/ 0 w 1094"/>
                <a:gd name="T7" fmla="*/ 0 h 477"/>
                <a:gd name="T8" fmla="*/ 273 w 1094"/>
                <a:gd name="T9" fmla="*/ 477 h 477"/>
              </a:gdLst>
              <a:ahLst/>
              <a:cxnLst>
                <a:cxn ang="0">
                  <a:pos x="T0" y="T1"/>
                </a:cxn>
                <a:cxn ang="0">
                  <a:pos x="T2" y="T3"/>
                </a:cxn>
                <a:cxn ang="0">
                  <a:pos x="T4" y="T5"/>
                </a:cxn>
                <a:cxn ang="0">
                  <a:pos x="T6" y="T7"/>
                </a:cxn>
                <a:cxn ang="0">
                  <a:pos x="T8" y="T9"/>
                </a:cxn>
              </a:cxnLst>
              <a:rect l="0" t="0" r="r" b="b"/>
              <a:pathLst>
                <a:path w="1094" h="477">
                  <a:moveTo>
                    <a:pt x="273" y="477"/>
                  </a:moveTo>
                  <a:lnTo>
                    <a:pt x="821" y="477"/>
                  </a:lnTo>
                  <a:lnTo>
                    <a:pt x="1094" y="0"/>
                  </a:lnTo>
                  <a:lnTo>
                    <a:pt x="0" y="0"/>
                  </a:lnTo>
                  <a:lnTo>
                    <a:pt x="273" y="477"/>
                  </a:ln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8">
              <a:extLst>
                <a:ext uri="{FF2B5EF4-FFF2-40B4-BE49-F238E27FC236}">
                  <a16:creationId xmlns:a16="http://schemas.microsoft.com/office/drawing/2014/main" id="{95F996EF-7170-424B-A9D6-B4CDB05665E7}"/>
                </a:ext>
              </a:extLst>
            </p:cNvPr>
            <p:cNvSpPr>
              <a:spLocks/>
            </p:cNvSpPr>
            <p:nvPr/>
          </p:nvSpPr>
          <p:spPr bwMode="auto">
            <a:xfrm>
              <a:off x="4825" y="1691"/>
              <a:ext cx="984" cy="856"/>
            </a:xfrm>
            <a:custGeom>
              <a:avLst/>
              <a:gdLst>
                <a:gd name="T0" fmla="*/ 738 w 984"/>
                <a:gd name="T1" fmla="*/ 0 h 856"/>
                <a:gd name="T2" fmla="*/ 246 w 984"/>
                <a:gd name="T3" fmla="*/ 0 h 856"/>
                <a:gd name="T4" fmla="*/ 0 w 984"/>
                <a:gd name="T5" fmla="*/ 427 h 856"/>
                <a:gd name="T6" fmla="*/ 246 w 984"/>
                <a:gd name="T7" fmla="*/ 856 h 856"/>
                <a:gd name="T8" fmla="*/ 738 w 984"/>
                <a:gd name="T9" fmla="*/ 856 h 856"/>
                <a:gd name="T10" fmla="*/ 984 w 984"/>
                <a:gd name="T11" fmla="*/ 427 h 856"/>
                <a:gd name="T12" fmla="*/ 738 w 984"/>
                <a:gd name="T13" fmla="*/ 0 h 856"/>
              </a:gdLst>
              <a:ahLst/>
              <a:cxnLst>
                <a:cxn ang="0">
                  <a:pos x="T0" y="T1"/>
                </a:cxn>
                <a:cxn ang="0">
                  <a:pos x="T2" y="T3"/>
                </a:cxn>
                <a:cxn ang="0">
                  <a:pos x="T4" y="T5"/>
                </a:cxn>
                <a:cxn ang="0">
                  <a:pos x="T6" y="T7"/>
                </a:cxn>
                <a:cxn ang="0">
                  <a:pos x="T8" y="T9"/>
                </a:cxn>
                <a:cxn ang="0">
                  <a:pos x="T10" y="T11"/>
                </a:cxn>
                <a:cxn ang="0">
                  <a:pos x="T12" y="T13"/>
                </a:cxn>
              </a:cxnLst>
              <a:rect l="0" t="0" r="r" b="b"/>
              <a:pathLst>
                <a:path w="984" h="856">
                  <a:moveTo>
                    <a:pt x="738" y="0"/>
                  </a:moveTo>
                  <a:lnTo>
                    <a:pt x="246" y="0"/>
                  </a:lnTo>
                  <a:lnTo>
                    <a:pt x="0" y="427"/>
                  </a:lnTo>
                  <a:lnTo>
                    <a:pt x="246" y="856"/>
                  </a:lnTo>
                  <a:lnTo>
                    <a:pt x="738" y="856"/>
                  </a:lnTo>
                  <a:lnTo>
                    <a:pt x="984" y="427"/>
                  </a:lnTo>
                  <a:lnTo>
                    <a:pt x="738" y="0"/>
                  </a:lnTo>
                  <a:close/>
                </a:path>
              </a:pathLst>
            </a:custGeom>
            <a:solidFill>
              <a:srgbClr val="231F20"/>
            </a:solidFill>
            <a:ln w="14288" cap="flat">
              <a:solidFill>
                <a:srgbClr val="009D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29">
              <a:extLst>
                <a:ext uri="{FF2B5EF4-FFF2-40B4-BE49-F238E27FC236}">
                  <a16:creationId xmlns:a16="http://schemas.microsoft.com/office/drawing/2014/main" id="{DE982D7E-BD1A-4AAA-852F-36E652CF1489}"/>
                </a:ext>
              </a:extLst>
            </p:cNvPr>
            <p:cNvSpPr>
              <a:spLocks/>
            </p:cNvSpPr>
            <p:nvPr/>
          </p:nvSpPr>
          <p:spPr bwMode="auto">
            <a:xfrm>
              <a:off x="5264" y="2008"/>
              <a:ext cx="106" cy="43"/>
            </a:xfrm>
            <a:custGeom>
              <a:avLst/>
              <a:gdLst>
                <a:gd name="T0" fmla="*/ 45 w 45"/>
                <a:gd name="T1" fmla="*/ 18 h 18"/>
                <a:gd name="T2" fmla="*/ 30 w 45"/>
                <a:gd name="T3" fmla="*/ 0 h 18"/>
                <a:gd name="T4" fmla="*/ 23 w 45"/>
                <a:gd name="T5" fmla="*/ 2 h 18"/>
                <a:gd name="T6" fmla="*/ 16 w 45"/>
                <a:gd name="T7" fmla="*/ 0 h 18"/>
                <a:gd name="T8" fmla="*/ 0 w 45"/>
                <a:gd name="T9" fmla="*/ 18 h 18"/>
              </a:gdLst>
              <a:ahLst/>
              <a:cxnLst>
                <a:cxn ang="0">
                  <a:pos x="T0" y="T1"/>
                </a:cxn>
                <a:cxn ang="0">
                  <a:pos x="T2" y="T3"/>
                </a:cxn>
                <a:cxn ang="0">
                  <a:pos x="T4" y="T5"/>
                </a:cxn>
                <a:cxn ang="0">
                  <a:pos x="T6" y="T7"/>
                </a:cxn>
                <a:cxn ang="0">
                  <a:pos x="T8" y="T9"/>
                </a:cxn>
              </a:cxnLst>
              <a:rect l="0" t="0" r="r" b="b"/>
              <a:pathLst>
                <a:path w="45" h="18">
                  <a:moveTo>
                    <a:pt x="45" y="18"/>
                  </a:moveTo>
                  <a:cubicBezTo>
                    <a:pt x="45" y="9"/>
                    <a:pt x="38" y="1"/>
                    <a:pt x="30" y="0"/>
                  </a:cubicBezTo>
                  <a:cubicBezTo>
                    <a:pt x="28" y="1"/>
                    <a:pt x="25" y="2"/>
                    <a:pt x="23" y="2"/>
                  </a:cubicBezTo>
                  <a:cubicBezTo>
                    <a:pt x="20" y="2"/>
                    <a:pt x="17" y="1"/>
                    <a:pt x="16" y="0"/>
                  </a:cubicBezTo>
                  <a:cubicBezTo>
                    <a:pt x="7" y="1"/>
                    <a:pt x="0" y="9"/>
                    <a:pt x="0" y="18"/>
                  </a:cubicBezTo>
                </a:path>
              </a:pathLst>
            </a:custGeom>
            <a:noFill/>
            <a:ln w="14288" cap="flat">
              <a:solidFill>
                <a:srgbClr val="009D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30">
              <a:extLst>
                <a:ext uri="{FF2B5EF4-FFF2-40B4-BE49-F238E27FC236}">
                  <a16:creationId xmlns:a16="http://schemas.microsoft.com/office/drawing/2014/main" id="{D25FA80C-FDAA-4505-97D8-42060B1F95A3}"/>
                </a:ext>
              </a:extLst>
            </p:cNvPr>
            <p:cNvSpPr>
              <a:spLocks/>
            </p:cNvSpPr>
            <p:nvPr/>
          </p:nvSpPr>
          <p:spPr bwMode="auto">
            <a:xfrm>
              <a:off x="5292" y="1956"/>
              <a:ext cx="50" cy="50"/>
            </a:xfrm>
            <a:custGeom>
              <a:avLst/>
              <a:gdLst>
                <a:gd name="T0" fmla="*/ 11 w 21"/>
                <a:gd name="T1" fmla="*/ 0 h 21"/>
                <a:gd name="T2" fmla="*/ 0 w 21"/>
                <a:gd name="T3" fmla="*/ 10 h 21"/>
                <a:gd name="T4" fmla="*/ 4 w 21"/>
                <a:gd name="T5" fmla="*/ 19 h 21"/>
                <a:gd name="T6" fmla="*/ 11 w 21"/>
                <a:gd name="T7" fmla="*/ 21 h 21"/>
                <a:gd name="T8" fmla="*/ 17 w 21"/>
                <a:gd name="T9" fmla="*/ 19 h 21"/>
                <a:gd name="T10" fmla="*/ 21 w 21"/>
                <a:gd name="T11" fmla="*/ 10 h 21"/>
                <a:gd name="T12" fmla="*/ 11 w 21"/>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21" h="21">
                  <a:moveTo>
                    <a:pt x="11" y="0"/>
                  </a:moveTo>
                  <a:cubicBezTo>
                    <a:pt x="5" y="0"/>
                    <a:pt x="0" y="4"/>
                    <a:pt x="0" y="10"/>
                  </a:cubicBezTo>
                  <a:cubicBezTo>
                    <a:pt x="0" y="14"/>
                    <a:pt x="1" y="17"/>
                    <a:pt x="4" y="19"/>
                  </a:cubicBezTo>
                  <a:cubicBezTo>
                    <a:pt x="6" y="20"/>
                    <a:pt x="8" y="21"/>
                    <a:pt x="11" y="21"/>
                  </a:cubicBezTo>
                  <a:cubicBezTo>
                    <a:pt x="13" y="21"/>
                    <a:pt x="15" y="20"/>
                    <a:pt x="17" y="19"/>
                  </a:cubicBezTo>
                  <a:cubicBezTo>
                    <a:pt x="20" y="17"/>
                    <a:pt x="21" y="14"/>
                    <a:pt x="21" y="10"/>
                  </a:cubicBezTo>
                  <a:cubicBezTo>
                    <a:pt x="21" y="4"/>
                    <a:pt x="16" y="0"/>
                    <a:pt x="11" y="0"/>
                  </a:cubicBezTo>
                  <a:close/>
                </a:path>
              </a:pathLst>
            </a:custGeom>
            <a:noFill/>
            <a:ln w="14288" cap="flat">
              <a:solidFill>
                <a:srgbClr val="009D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2" name="Oval 31">
              <a:extLst>
                <a:ext uri="{FF2B5EF4-FFF2-40B4-BE49-F238E27FC236}">
                  <a16:creationId xmlns:a16="http://schemas.microsoft.com/office/drawing/2014/main" id="{F11DDFD0-68D6-4C81-BCD3-FE02A5A89613}"/>
                </a:ext>
              </a:extLst>
            </p:cNvPr>
            <p:cNvSpPr>
              <a:spLocks noChangeArrowheads="1"/>
            </p:cNvSpPr>
            <p:nvPr/>
          </p:nvSpPr>
          <p:spPr bwMode="auto">
            <a:xfrm>
              <a:off x="5245" y="1934"/>
              <a:ext cx="144" cy="146"/>
            </a:xfrm>
            <a:prstGeom prst="ellipse">
              <a:avLst/>
            </a:prstGeom>
            <a:noFill/>
            <a:ln w="14288" cap="rnd">
              <a:solidFill>
                <a:srgbClr val="009D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32">
              <a:extLst>
                <a:ext uri="{FF2B5EF4-FFF2-40B4-BE49-F238E27FC236}">
                  <a16:creationId xmlns:a16="http://schemas.microsoft.com/office/drawing/2014/main" id="{2571B2F7-F8BA-4670-B31F-3F00AF26F681}"/>
                </a:ext>
              </a:extLst>
            </p:cNvPr>
            <p:cNvSpPr>
              <a:spLocks/>
            </p:cNvSpPr>
            <p:nvPr/>
          </p:nvSpPr>
          <p:spPr bwMode="auto">
            <a:xfrm>
              <a:off x="5126" y="1882"/>
              <a:ext cx="384" cy="474"/>
            </a:xfrm>
            <a:custGeom>
              <a:avLst/>
              <a:gdLst>
                <a:gd name="T0" fmla="*/ 0 w 384"/>
                <a:gd name="T1" fmla="*/ 0 h 474"/>
                <a:gd name="T2" fmla="*/ 0 w 384"/>
                <a:gd name="T3" fmla="*/ 474 h 474"/>
                <a:gd name="T4" fmla="*/ 384 w 384"/>
                <a:gd name="T5" fmla="*/ 474 h 474"/>
                <a:gd name="T6" fmla="*/ 384 w 384"/>
                <a:gd name="T7" fmla="*/ 76 h 474"/>
                <a:gd name="T8" fmla="*/ 294 w 384"/>
                <a:gd name="T9" fmla="*/ 0 h 474"/>
                <a:gd name="T10" fmla="*/ 0 w 384"/>
                <a:gd name="T11" fmla="*/ 0 h 474"/>
              </a:gdLst>
              <a:ahLst/>
              <a:cxnLst>
                <a:cxn ang="0">
                  <a:pos x="T0" y="T1"/>
                </a:cxn>
                <a:cxn ang="0">
                  <a:pos x="T2" y="T3"/>
                </a:cxn>
                <a:cxn ang="0">
                  <a:pos x="T4" y="T5"/>
                </a:cxn>
                <a:cxn ang="0">
                  <a:pos x="T6" y="T7"/>
                </a:cxn>
                <a:cxn ang="0">
                  <a:pos x="T8" y="T9"/>
                </a:cxn>
                <a:cxn ang="0">
                  <a:pos x="T10" y="T11"/>
                </a:cxn>
              </a:cxnLst>
              <a:rect l="0" t="0" r="r" b="b"/>
              <a:pathLst>
                <a:path w="384" h="474">
                  <a:moveTo>
                    <a:pt x="0" y="0"/>
                  </a:moveTo>
                  <a:lnTo>
                    <a:pt x="0" y="474"/>
                  </a:lnTo>
                  <a:lnTo>
                    <a:pt x="384" y="474"/>
                  </a:lnTo>
                  <a:lnTo>
                    <a:pt x="384" y="76"/>
                  </a:lnTo>
                  <a:lnTo>
                    <a:pt x="294" y="0"/>
                  </a:lnTo>
                  <a:lnTo>
                    <a:pt x="0" y="0"/>
                  </a:lnTo>
                  <a:close/>
                </a:path>
              </a:pathLst>
            </a:custGeom>
            <a:noFill/>
            <a:ln w="14288" cap="rnd">
              <a:solidFill>
                <a:srgbClr val="009D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33">
              <a:extLst>
                <a:ext uri="{FF2B5EF4-FFF2-40B4-BE49-F238E27FC236}">
                  <a16:creationId xmlns:a16="http://schemas.microsoft.com/office/drawing/2014/main" id="{87C40802-B816-44C3-92F1-CDA2A91F8F26}"/>
                </a:ext>
              </a:extLst>
            </p:cNvPr>
            <p:cNvSpPr>
              <a:spLocks/>
            </p:cNvSpPr>
            <p:nvPr/>
          </p:nvSpPr>
          <p:spPr bwMode="auto">
            <a:xfrm>
              <a:off x="5420" y="1882"/>
              <a:ext cx="90" cy="74"/>
            </a:xfrm>
            <a:custGeom>
              <a:avLst/>
              <a:gdLst>
                <a:gd name="T0" fmla="*/ 0 w 90"/>
                <a:gd name="T1" fmla="*/ 0 h 74"/>
                <a:gd name="T2" fmla="*/ 0 w 90"/>
                <a:gd name="T3" fmla="*/ 74 h 74"/>
                <a:gd name="T4" fmla="*/ 90 w 90"/>
                <a:gd name="T5" fmla="*/ 74 h 74"/>
              </a:gdLst>
              <a:ahLst/>
              <a:cxnLst>
                <a:cxn ang="0">
                  <a:pos x="T0" y="T1"/>
                </a:cxn>
                <a:cxn ang="0">
                  <a:pos x="T2" y="T3"/>
                </a:cxn>
                <a:cxn ang="0">
                  <a:pos x="T4" y="T5"/>
                </a:cxn>
              </a:cxnLst>
              <a:rect l="0" t="0" r="r" b="b"/>
              <a:pathLst>
                <a:path w="90" h="74">
                  <a:moveTo>
                    <a:pt x="0" y="0"/>
                  </a:moveTo>
                  <a:lnTo>
                    <a:pt x="0" y="74"/>
                  </a:lnTo>
                  <a:lnTo>
                    <a:pt x="90" y="74"/>
                  </a:lnTo>
                </a:path>
              </a:pathLst>
            </a:custGeom>
            <a:noFill/>
            <a:ln w="14288" cap="rnd">
              <a:solidFill>
                <a:srgbClr val="009D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Freeform 34">
              <a:extLst>
                <a:ext uri="{FF2B5EF4-FFF2-40B4-BE49-F238E27FC236}">
                  <a16:creationId xmlns:a16="http://schemas.microsoft.com/office/drawing/2014/main" id="{71E8128A-92D2-40C7-8666-0EAD3B4ACF52}"/>
                </a:ext>
              </a:extLst>
            </p:cNvPr>
            <p:cNvSpPr>
              <a:spLocks/>
            </p:cNvSpPr>
            <p:nvPr/>
          </p:nvSpPr>
          <p:spPr bwMode="auto">
            <a:xfrm>
              <a:off x="5223" y="2111"/>
              <a:ext cx="34" cy="31"/>
            </a:xfrm>
            <a:custGeom>
              <a:avLst/>
              <a:gdLst>
                <a:gd name="T0" fmla="*/ 17 w 34"/>
                <a:gd name="T1" fmla="*/ 0 h 31"/>
                <a:gd name="T2" fmla="*/ 19 w 34"/>
                <a:gd name="T3" fmla="*/ 12 h 31"/>
                <a:gd name="T4" fmla="*/ 34 w 34"/>
                <a:gd name="T5" fmla="*/ 12 h 31"/>
                <a:gd name="T6" fmla="*/ 22 w 34"/>
                <a:gd name="T7" fmla="*/ 19 h 31"/>
                <a:gd name="T8" fmla="*/ 26 w 34"/>
                <a:gd name="T9" fmla="*/ 31 h 31"/>
                <a:gd name="T10" fmla="*/ 17 w 34"/>
                <a:gd name="T11" fmla="*/ 24 h 31"/>
                <a:gd name="T12" fmla="*/ 5 w 34"/>
                <a:gd name="T13" fmla="*/ 31 h 31"/>
                <a:gd name="T14" fmla="*/ 10 w 34"/>
                <a:gd name="T15" fmla="*/ 19 h 31"/>
                <a:gd name="T16" fmla="*/ 0 w 34"/>
                <a:gd name="T17" fmla="*/ 12 h 31"/>
                <a:gd name="T18" fmla="*/ 12 w 34"/>
                <a:gd name="T19" fmla="*/ 12 h 31"/>
                <a:gd name="T20" fmla="*/ 17 w 34"/>
                <a:gd name="T21"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31">
                  <a:moveTo>
                    <a:pt x="17" y="0"/>
                  </a:moveTo>
                  <a:lnTo>
                    <a:pt x="19" y="12"/>
                  </a:lnTo>
                  <a:lnTo>
                    <a:pt x="34" y="12"/>
                  </a:lnTo>
                  <a:lnTo>
                    <a:pt x="22" y="19"/>
                  </a:lnTo>
                  <a:lnTo>
                    <a:pt x="26" y="31"/>
                  </a:lnTo>
                  <a:lnTo>
                    <a:pt x="17" y="24"/>
                  </a:lnTo>
                  <a:lnTo>
                    <a:pt x="5" y="31"/>
                  </a:lnTo>
                  <a:lnTo>
                    <a:pt x="10" y="19"/>
                  </a:lnTo>
                  <a:lnTo>
                    <a:pt x="0" y="12"/>
                  </a:lnTo>
                  <a:lnTo>
                    <a:pt x="12" y="12"/>
                  </a:lnTo>
                  <a:lnTo>
                    <a:pt x="17" y="0"/>
                  </a:ln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5">
              <a:extLst>
                <a:ext uri="{FF2B5EF4-FFF2-40B4-BE49-F238E27FC236}">
                  <a16:creationId xmlns:a16="http://schemas.microsoft.com/office/drawing/2014/main" id="{2AA2466A-E3D4-4199-8608-DF48E8EC9C7A}"/>
                </a:ext>
              </a:extLst>
            </p:cNvPr>
            <p:cNvSpPr>
              <a:spLocks/>
            </p:cNvSpPr>
            <p:nvPr/>
          </p:nvSpPr>
          <p:spPr bwMode="auto">
            <a:xfrm>
              <a:off x="5261" y="2111"/>
              <a:ext cx="34" cy="31"/>
            </a:xfrm>
            <a:custGeom>
              <a:avLst/>
              <a:gdLst>
                <a:gd name="T0" fmla="*/ 17 w 34"/>
                <a:gd name="T1" fmla="*/ 0 h 31"/>
                <a:gd name="T2" fmla="*/ 22 w 34"/>
                <a:gd name="T3" fmla="*/ 12 h 31"/>
                <a:gd name="T4" fmla="*/ 34 w 34"/>
                <a:gd name="T5" fmla="*/ 12 h 31"/>
                <a:gd name="T6" fmla="*/ 24 w 34"/>
                <a:gd name="T7" fmla="*/ 19 h 31"/>
                <a:gd name="T8" fmla="*/ 26 w 34"/>
                <a:gd name="T9" fmla="*/ 31 h 31"/>
                <a:gd name="T10" fmla="*/ 17 w 34"/>
                <a:gd name="T11" fmla="*/ 24 h 31"/>
                <a:gd name="T12" fmla="*/ 7 w 34"/>
                <a:gd name="T13" fmla="*/ 31 h 31"/>
                <a:gd name="T14" fmla="*/ 10 w 34"/>
                <a:gd name="T15" fmla="*/ 19 h 31"/>
                <a:gd name="T16" fmla="*/ 0 w 34"/>
                <a:gd name="T17" fmla="*/ 12 h 31"/>
                <a:gd name="T18" fmla="*/ 12 w 34"/>
                <a:gd name="T19" fmla="*/ 12 h 31"/>
                <a:gd name="T20" fmla="*/ 17 w 34"/>
                <a:gd name="T21"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31">
                  <a:moveTo>
                    <a:pt x="17" y="0"/>
                  </a:moveTo>
                  <a:lnTo>
                    <a:pt x="22" y="12"/>
                  </a:lnTo>
                  <a:lnTo>
                    <a:pt x="34" y="12"/>
                  </a:lnTo>
                  <a:lnTo>
                    <a:pt x="24" y="19"/>
                  </a:lnTo>
                  <a:lnTo>
                    <a:pt x="26" y="31"/>
                  </a:lnTo>
                  <a:lnTo>
                    <a:pt x="17" y="24"/>
                  </a:lnTo>
                  <a:lnTo>
                    <a:pt x="7" y="31"/>
                  </a:lnTo>
                  <a:lnTo>
                    <a:pt x="10" y="19"/>
                  </a:lnTo>
                  <a:lnTo>
                    <a:pt x="0" y="12"/>
                  </a:lnTo>
                  <a:lnTo>
                    <a:pt x="12" y="12"/>
                  </a:lnTo>
                  <a:lnTo>
                    <a:pt x="17" y="0"/>
                  </a:ln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6">
              <a:extLst>
                <a:ext uri="{FF2B5EF4-FFF2-40B4-BE49-F238E27FC236}">
                  <a16:creationId xmlns:a16="http://schemas.microsoft.com/office/drawing/2014/main" id="{4CFA3EC6-B526-4B34-80D0-FE8A1319FA00}"/>
                </a:ext>
              </a:extLst>
            </p:cNvPr>
            <p:cNvSpPr>
              <a:spLocks/>
            </p:cNvSpPr>
            <p:nvPr/>
          </p:nvSpPr>
          <p:spPr bwMode="auto">
            <a:xfrm>
              <a:off x="5302" y="2111"/>
              <a:ext cx="33" cy="31"/>
            </a:xfrm>
            <a:custGeom>
              <a:avLst/>
              <a:gdLst>
                <a:gd name="T0" fmla="*/ 16 w 33"/>
                <a:gd name="T1" fmla="*/ 0 h 31"/>
                <a:gd name="T2" fmla="*/ 19 w 33"/>
                <a:gd name="T3" fmla="*/ 12 h 31"/>
                <a:gd name="T4" fmla="*/ 33 w 33"/>
                <a:gd name="T5" fmla="*/ 12 h 31"/>
                <a:gd name="T6" fmla="*/ 21 w 33"/>
                <a:gd name="T7" fmla="*/ 19 h 31"/>
                <a:gd name="T8" fmla="*/ 26 w 33"/>
                <a:gd name="T9" fmla="*/ 31 h 31"/>
                <a:gd name="T10" fmla="*/ 16 w 33"/>
                <a:gd name="T11" fmla="*/ 24 h 31"/>
                <a:gd name="T12" fmla="*/ 4 w 33"/>
                <a:gd name="T13" fmla="*/ 31 h 31"/>
                <a:gd name="T14" fmla="*/ 9 w 33"/>
                <a:gd name="T15" fmla="*/ 19 h 31"/>
                <a:gd name="T16" fmla="*/ 0 w 33"/>
                <a:gd name="T17" fmla="*/ 12 h 31"/>
                <a:gd name="T18" fmla="*/ 12 w 33"/>
                <a:gd name="T19" fmla="*/ 12 h 31"/>
                <a:gd name="T20" fmla="*/ 16 w 33"/>
                <a:gd name="T21"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31">
                  <a:moveTo>
                    <a:pt x="16" y="0"/>
                  </a:moveTo>
                  <a:lnTo>
                    <a:pt x="19" y="12"/>
                  </a:lnTo>
                  <a:lnTo>
                    <a:pt x="33" y="12"/>
                  </a:lnTo>
                  <a:lnTo>
                    <a:pt x="21" y="19"/>
                  </a:lnTo>
                  <a:lnTo>
                    <a:pt x="26" y="31"/>
                  </a:lnTo>
                  <a:lnTo>
                    <a:pt x="16" y="24"/>
                  </a:lnTo>
                  <a:lnTo>
                    <a:pt x="4" y="31"/>
                  </a:lnTo>
                  <a:lnTo>
                    <a:pt x="9" y="19"/>
                  </a:lnTo>
                  <a:lnTo>
                    <a:pt x="0" y="12"/>
                  </a:lnTo>
                  <a:lnTo>
                    <a:pt x="12" y="12"/>
                  </a:lnTo>
                  <a:lnTo>
                    <a:pt x="16" y="0"/>
                  </a:ln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7">
              <a:extLst>
                <a:ext uri="{FF2B5EF4-FFF2-40B4-BE49-F238E27FC236}">
                  <a16:creationId xmlns:a16="http://schemas.microsoft.com/office/drawing/2014/main" id="{1D6297D9-CEF2-475B-B0B6-5F7BF0B9822A}"/>
                </a:ext>
              </a:extLst>
            </p:cNvPr>
            <p:cNvSpPr>
              <a:spLocks/>
            </p:cNvSpPr>
            <p:nvPr/>
          </p:nvSpPr>
          <p:spPr bwMode="auto">
            <a:xfrm>
              <a:off x="5340" y="2111"/>
              <a:ext cx="33" cy="31"/>
            </a:xfrm>
            <a:custGeom>
              <a:avLst/>
              <a:gdLst>
                <a:gd name="T0" fmla="*/ 16 w 33"/>
                <a:gd name="T1" fmla="*/ 0 h 31"/>
                <a:gd name="T2" fmla="*/ 21 w 33"/>
                <a:gd name="T3" fmla="*/ 12 h 31"/>
                <a:gd name="T4" fmla="*/ 33 w 33"/>
                <a:gd name="T5" fmla="*/ 12 h 31"/>
                <a:gd name="T6" fmla="*/ 23 w 33"/>
                <a:gd name="T7" fmla="*/ 19 h 31"/>
                <a:gd name="T8" fmla="*/ 26 w 33"/>
                <a:gd name="T9" fmla="*/ 31 h 31"/>
                <a:gd name="T10" fmla="*/ 16 w 33"/>
                <a:gd name="T11" fmla="*/ 24 h 31"/>
                <a:gd name="T12" fmla="*/ 7 w 33"/>
                <a:gd name="T13" fmla="*/ 31 h 31"/>
                <a:gd name="T14" fmla="*/ 9 w 33"/>
                <a:gd name="T15" fmla="*/ 19 h 31"/>
                <a:gd name="T16" fmla="*/ 0 w 33"/>
                <a:gd name="T17" fmla="*/ 12 h 31"/>
                <a:gd name="T18" fmla="*/ 12 w 33"/>
                <a:gd name="T19" fmla="*/ 12 h 31"/>
                <a:gd name="T20" fmla="*/ 16 w 33"/>
                <a:gd name="T21"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31">
                  <a:moveTo>
                    <a:pt x="16" y="0"/>
                  </a:moveTo>
                  <a:lnTo>
                    <a:pt x="21" y="12"/>
                  </a:lnTo>
                  <a:lnTo>
                    <a:pt x="33" y="12"/>
                  </a:lnTo>
                  <a:lnTo>
                    <a:pt x="23" y="19"/>
                  </a:lnTo>
                  <a:lnTo>
                    <a:pt x="26" y="31"/>
                  </a:lnTo>
                  <a:lnTo>
                    <a:pt x="16" y="24"/>
                  </a:lnTo>
                  <a:lnTo>
                    <a:pt x="7" y="31"/>
                  </a:lnTo>
                  <a:lnTo>
                    <a:pt x="9" y="19"/>
                  </a:lnTo>
                  <a:lnTo>
                    <a:pt x="0" y="12"/>
                  </a:lnTo>
                  <a:lnTo>
                    <a:pt x="12" y="12"/>
                  </a:lnTo>
                  <a:lnTo>
                    <a:pt x="16" y="0"/>
                  </a:ln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8">
              <a:extLst>
                <a:ext uri="{FF2B5EF4-FFF2-40B4-BE49-F238E27FC236}">
                  <a16:creationId xmlns:a16="http://schemas.microsoft.com/office/drawing/2014/main" id="{E0F9C7CF-E939-41DC-B1FC-842B6ADE4254}"/>
                </a:ext>
              </a:extLst>
            </p:cNvPr>
            <p:cNvSpPr>
              <a:spLocks/>
            </p:cNvSpPr>
            <p:nvPr/>
          </p:nvSpPr>
          <p:spPr bwMode="auto">
            <a:xfrm>
              <a:off x="5378" y="2111"/>
              <a:ext cx="33" cy="31"/>
            </a:xfrm>
            <a:custGeom>
              <a:avLst/>
              <a:gdLst>
                <a:gd name="T0" fmla="*/ 16 w 33"/>
                <a:gd name="T1" fmla="*/ 0 h 31"/>
                <a:gd name="T2" fmla="*/ 21 w 33"/>
                <a:gd name="T3" fmla="*/ 12 h 31"/>
                <a:gd name="T4" fmla="*/ 33 w 33"/>
                <a:gd name="T5" fmla="*/ 12 h 31"/>
                <a:gd name="T6" fmla="*/ 23 w 33"/>
                <a:gd name="T7" fmla="*/ 19 h 31"/>
                <a:gd name="T8" fmla="*/ 28 w 33"/>
                <a:gd name="T9" fmla="*/ 31 h 31"/>
                <a:gd name="T10" fmla="*/ 16 w 33"/>
                <a:gd name="T11" fmla="*/ 24 h 31"/>
                <a:gd name="T12" fmla="*/ 7 w 33"/>
                <a:gd name="T13" fmla="*/ 31 h 31"/>
                <a:gd name="T14" fmla="*/ 11 w 33"/>
                <a:gd name="T15" fmla="*/ 19 h 31"/>
                <a:gd name="T16" fmla="*/ 0 w 33"/>
                <a:gd name="T17" fmla="*/ 12 h 31"/>
                <a:gd name="T18" fmla="*/ 14 w 33"/>
                <a:gd name="T19" fmla="*/ 12 h 31"/>
                <a:gd name="T20" fmla="*/ 16 w 33"/>
                <a:gd name="T21"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3" h="31">
                  <a:moveTo>
                    <a:pt x="16" y="0"/>
                  </a:moveTo>
                  <a:lnTo>
                    <a:pt x="21" y="12"/>
                  </a:lnTo>
                  <a:lnTo>
                    <a:pt x="33" y="12"/>
                  </a:lnTo>
                  <a:lnTo>
                    <a:pt x="23" y="19"/>
                  </a:lnTo>
                  <a:lnTo>
                    <a:pt x="28" y="31"/>
                  </a:lnTo>
                  <a:lnTo>
                    <a:pt x="16" y="24"/>
                  </a:lnTo>
                  <a:lnTo>
                    <a:pt x="7" y="31"/>
                  </a:lnTo>
                  <a:lnTo>
                    <a:pt x="11" y="19"/>
                  </a:lnTo>
                  <a:lnTo>
                    <a:pt x="0" y="12"/>
                  </a:lnTo>
                  <a:lnTo>
                    <a:pt x="14" y="12"/>
                  </a:lnTo>
                  <a:lnTo>
                    <a:pt x="16" y="0"/>
                  </a:ln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Line 39">
              <a:extLst>
                <a:ext uri="{FF2B5EF4-FFF2-40B4-BE49-F238E27FC236}">
                  <a16:creationId xmlns:a16="http://schemas.microsoft.com/office/drawing/2014/main" id="{06CA294E-90E3-4490-B519-9D816B4FAF46}"/>
                </a:ext>
              </a:extLst>
            </p:cNvPr>
            <p:cNvSpPr>
              <a:spLocks noChangeShapeType="1"/>
            </p:cNvSpPr>
            <p:nvPr/>
          </p:nvSpPr>
          <p:spPr bwMode="auto">
            <a:xfrm>
              <a:off x="5174" y="2189"/>
              <a:ext cx="287" cy="0"/>
            </a:xfrm>
            <a:prstGeom prst="line">
              <a:avLst/>
            </a:prstGeom>
            <a:noFill/>
            <a:ln w="14288" cap="rnd">
              <a:solidFill>
                <a:srgbClr val="009D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Line 40">
              <a:extLst>
                <a:ext uri="{FF2B5EF4-FFF2-40B4-BE49-F238E27FC236}">
                  <a16:creationId xmlns:a16="http://schemas.microsoft.com/office/drawing/2014/main" id="{3D97169F-B687-4E2A-B060-91D54B4C58CA}"/>
                </a:ext>
              </a:extLst>
            </p:cNvPr>
            <p:cNvSpPr>
              <a:spLocks noChangeShapeType="1"/>
            </p:cNvSpPr>
            <p:nvPr/>
          </p:nvSpPr>
          <p:spPr bwMode="auto">
            <a:xfrm>
              <a:off x="5174" y="2247"/>
              <a:ext cx="287" cy="0"/>
            </a:xfrm>
            <a:prstGeom prst="line">
              <a:avLst/>
            </a:prstGeom>
            <a:noFill/>
            <a:ln w="14288" cap="rnd">
              <a:solidFill>
                <a:srgbClr val="009D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Line 41">
              <a:extLst>
                <a:ext uri="{FF2B5EF4-FFF2-40B4-BE49-F238E27FC236}">
                  <a16:creationId xmlns:a16="http://schemas.microsoft.com/office/drawing/2014/main" id="{C5E564F8-90B8-4D5A-99E3-62158F662142}"/>
                </a:ext>
              </a:extLst>
            </p:cNvPr>
            <p:cNvSpPr>
              <a:spLocks noChangeShapeType="1"/>
            </p:cNvSpPr>
            <p:nvPr/>
          </p:nvSpPr>
          <p:spPr bwMode="auto">
            <a:xfrm>
              <a:off x="5174" y="2301"/>
              <a:ext cx="287" cy="0"/>
            </a:xfrm>
            <a:prstGeom prst="line">
              <a:avLst/>
            </a:prstGeom>
            <a:noFill/>
            <a:ln w="14288" cap="rnd">
              <a:solidFill>
                <a:srgbClr val="009D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Rectangle 42">
              <a:extLst>
                <a:ext uri="{FF2B5EF4-FFF2-40B4-BE49-F238E27FC236}">
                  <a16:creationId xmlns:a16="http://schemas.microsoft.com/office/drawing/2014/main" id="{019CF311-50B3-4BCC-9AED-86A3B777AEB0}"/>
                </a:ext>
              </a:extLst>
            </p:cNvPr>
            <p:cNvSpPr>
              <a:spLocks noChangeArrowheads="1"/>
            </p:cNvSpPr>
            <p:nvPr/>
          </p:nvSpPr>
          <p:spPr bwMode="auto">
            <a:xfrm>
              <a:off x="2563" y="1694"/>
              <a:ext cx="145" cy="47"/>
            </a:xfrm>
            <a:prstGeom prst="rect">
              <a:avLst/>
            </a:prstGeom>
            <a:solidFill>
              <a:srgbClr val="981A9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3">
              <a:extLst>
                <a:ext uri="{FF2B5EF4-FFF2-40B4-BE49-F238E27FC236}">
                  <a16:creationId xmlns:a16="http://schemas.microsoft.com/office/drawing/2014/main" id="{D15116C0-A7B0-4145-B1F8-23D2A3A9EBE7}"/>
                </a:ext>
              </a:extLst>
            </p:cNvPr>
            <p:cNvSpPr>
              <a:spLocks/>
            </p:cNvSpPr>
            <p:nvPr/>
          </p:nvSpPr>
          <p:spPr bwMode="auto">
            <a:xfrm>
              <a:off x="2708" y="1663"/>
              <a:ext cx="55" cy="107"/>
            </a:xfrm>
            <a:custGeom>
              <a:avLst/>
              <a:gdLst>
                <a:gd name="T0" fmla="*/ 0 w 55"/>
                <a:gd name="T1" fmla="*/ 107 h 107"/>
                <a:gd name="T2" fmla="*/ 0 w 55"/>
                <a:gd name="T3" fmla="*/ 0 h 107"/>
                <a:gd name="T4" fmla="*/ 55 w 55"/>
                <a:gd name="T5" fmla="*/ 55 h 107"/>
                <a:gd name="T6" fmla="*/ 0 w 55"/>
                <a:gd name="T7" fmla="*/ 107 h 107"/>
              </a:gdLst>
              <a:ahLst/>
              <a:cxnLst>
                <a:cxn ang="0">
                  <a:pos x="T0" y="T1"/>
                </a:cxn>
                <a:cxn ang="0">
                  <a:pos x="T2" y="T3"/>
                </a:cxn>
                <a:cxn ang="0">
                  <a:pos x="T4" y="T5"/>
                </a:cxn>
                <a:cxn ang="0">
                  <a:pos x="T6" y="T7"/>
                </a:cxn>
              </a:cxnLst>
              <a:rect l="0" t="0" r="r" b="b"/>
              <a:pathLst>
                <a:path w="55" h="107">
                  <a:moveTo>
                    <a:pt x="0" y="107"/>
                  </a:moveTo>
                  <a:lnTo>
                    <a:pt x="0" y="0"/>
                  </a:lnTo>
                  <a:lnTo>
                    <a:pt x="55" y="55"/>
                  </a:lnTo>
                  <a:lnTo>
                    <a:pt x="0" y="107"/>
                  </a:lnTo>
                  <a:close/>
                </a:path>
              </a:pathLst>
            </a:custGeom>
            <a:solidFill>
              <a:srgbClr val="981A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4">
              <a:extLst>
                <a:ext uri="{FF2B5EF4-FFF2-40B4-BE49-F238E27FC236}">
                  <a16:creationId xmlns:a16="http://schemas.microsoft.com/office/drawing/2014/main" id="{4B43DFC5-95C2-4F36-BD11-F6230FFB2937}"/>
                </a:ext>
              </a:extLst>
            </p:cNvPr>
            <p:cNvSpPr>
              <a:spLocks/>
            </p:cNvSpPr>
            <p:nvPr/>
          </p:nvSpPr>
          <p:spPr bwMode="auto">
            <a:xfrm>
              <a:off x="1517" y="1265"/>
              <a:ext cx="1094" cy="476"/>
            </a:xfrm>
            <a:custGeom>
              <a:avLst/>
              <a:gdLst>
                <a:gd name="T0" fmla="*/ 273 w 1094"/>
                <a:gd name="T1" fmla="*/ 0 h 476"/>
                <a:gd name="T2" fmla="*/ 821 w 1094"/>
                <a:gd name="T3" fmla="*/ 0 h 476"/>
                <a:gd name="T4" fmla="*/ 1094 w 1094"/>
                <a:gd name="T5" fmla="*/ 476 h 476"/>
                <a:gd name="T6" fmla="*/ 0 w 1094"/>
                <a:gd name="T7" fmla="*/ 476 h 476"/>
                <a:gd name="T8" fmla="*/ 273 w 1094"/>
                <a:gd name="T9" fmla="*/ 0 h 476"/>
              </a:gdLst>
              <a:ahLst/>
              <a:cxnLst>
                <a:cxn ang="0">
                  <a:pos x="T0" y="T1"/>
                </a:cxn>
                <a:cxn ang="0">
                  <a:pos x="T2" y="T3"/>
                </a:cxn>
                <a:cxn ang="0">
                  <a:pos x="T4" y="T5"/>
                </a:cxn>
                <a:cxn ang="0">
                  <a:pos x="T6" y="T7"/>
                </a:cxn>
                <a:cxn ang="0">
                  <a:pos x="T8" y="T9"/>
                </a:cxn>
              </a:cxnLst>
              <a:rect l="0" t="0" r="r" b="b"/>
              <a:pathLst>
                <a:path w="1094" h="476">
                  <a:moveTo>
                    <a:pt x="273" y="0"/>
                  </a:moveTo>
                  <a:lnTo>
                    <a:pt x="821" y="0"/>
                  </a:lnTo>
                  <a:lnTo>
                    <a:pt x="1094" y="476"/>
                  </a:lnTo>
                  <a:lnTo>
                    <a:pt x="0" y="476"/>
                  </a:lnTo>
                  <a:lnTo>
                    <a:pt x="273" y="0"/>
                  </a:lnTo>
                  <a:close/>
                </a:path>
              </a:pathLst>
            </a:custGeom>
            <a:solidFill>
              <a:srgbClr val="981A9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5">
              <a:extLst>
                <a:ext uri="{FF2B5EF4-FFF2-40B4-BE49-F238E27FC236}">
                  <a16:creationId xmlns:a16="http://schemas.microsoft.com/office/drawing/2014/main" id="{B9932185-338B-4F11-9E69-E23ECEE687B2}"/>
                </a:ext>
              </a:extLst>
            </p:cNvPr>
            <p:cNvSpPr>
              <a:spLocks/>
            </p:cNvSpPr>
            <p:nvPr/>
          </p:nvSpPr>
          <p:spPr bwMode="auto">
            <a:xfrm>
              <a:off x="1571" y="1312"/>
              <a:ext cx="985" cy="856"/>
            </a:xfrm>
            <a:custGeom>
              <a:avLst/>
              <a:gdLst>
                <a:gd name="T0" fmla="*/ 738 w 985"/>
                <a:gd name="T1" fmla="*/ 856 h 856"/>
                <a:gd name="T2" fmla="*/ 247 w 985"/>
                <a:gd name="T3" fmla="*/ 856 h 856"/>
                <a:gd name="T4" fmla="*/ 0 w 985"/>
                <a:gd name="T5" fmla="*/ 429 h 856"/>
                <a:gd name="T6" fmla="*/ 247 w 985"/>
                <a:gd name="T7" fmla="*/ 0 h 856"/>
                <a:gd name="T8" fmla="*/ 738 w 985"/>
                <a:gd name="T9" fmla="*/ 0 h 856"/>
                <a:gd name="T10" fmla="*/ 985 w 985"/>
                <a:gd name="T11" fmla="*/ 429 h 856"/>
                <a:gd name="T12" fmla="*/ 738 w 985"/>
                <a:gd name="T13" fmla="*/ 856 h 856"/>
              </a:gdLst>
              <a:ahLst/>
              <a:cxnLst>
                <a:cxn ang="0">
                  <a:pos x="T0" y="T1"/>
                </a:cxn>
                <a:cxn ang="0">
                  <a:pos x="T2" y="T3"/>
                </a:cxn>
                <a:cxn ang="0">
                  <a:pos x="T4" y="T5"/>
                </a:cxn>
                <a:cxn ang="0">
                  <a:pos x="T6" y="T7"/>
                </a:cxn>
                <a:cxn ang="0">
                  <a:pos x="T8" y="T9"/>
                </a:cxn>
                <a:cxn ang="0">
                  <a:pos x="T10" y="T11"/>
                </a:cxn>
                <a:cxn ang="0">
                  <a:pos x="T12" y="T13"/>
                </a:cxn>
              </a:cxnLst>
              <a:rect l="0" t="0" r="r" b="b"/>
              <a:pathLst>
                <a:path w="985" h="856">
                  <a:moveTo>
                    <a:pt x="738" y="856"/>
                  </a:moveTo>
                  <a:lnTo>
                    <a:pt x="247" y="856"/>
                  </a:lnTo>
                  <a:lnTo>
                    <a:pt x="0" y="429"/>
                  </a:lnTo>
                  <a:lnTo>
                    <a:pt x="247" y="0"/>
                  </a:lnTo>
                  <a:lnTo>
                    <a:pt x="738" y="0"/>
                  </a:lnTo>
                  <a:lnTo>
                    <a:pt x="985" y="429"/>
                  </a:lnTo>
                  <a:lnTo>
                    <a:pt x="738" y="856"/>
                  </a:lnTo>
                  <a:close/>
                </a:path>
              </a:pathLst>
            </a:custGeom>
            <a:solidFill>
              <a:srgbClr val="231F20"/>
            </a:solidFill>
            <a:ln w="14288" cap="flat">
              <a:solidFill>
                <a:srgbClr val="981A92"/>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7" name="Oval 46">
              <a:extLst>
                <a:ext uri="{FF2B5EF4-FFF2-40B4-BE49-F238E27FC236}">
                  <a16:creationId xmlns:a16="http://schemas.microsoft.com/office/drawing/2014/main" id="{E96B7EC4-38F3-4CC3-9FD8-8246D8ABD7B5}"/>
                </a:ext>
              </a:extLst>
            </p:cNvPr>
            <p:cNvSpPr>
              <a:spLocks noChangeArrowheads="1"/>
            </p:cNvSpPr>
            <p:nvPr/>
          </p:nvSpPr>
          <p:spPr bwMode="auto">
            <a:xfrm>
              <a:off x="1866" y="1491"/>
              <a:ext cx="396" cy="398"/>
            </a:xfrm>
            <a:prstGeom prst="ellipse">
              <a:avLst/>
            </a:prstGeom>
            <a:noFill/>
            <a:ln w="14288" cap="rnd">
              <a:solidFill>
                <a:srgbClr val="981A9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47">
              <a:extLst>
                <a:ext uri="{FF2B5EF4-FFF2-40B4-BE49-F238E27FC236}">
                  <a16:creationId xmlns:a16="http://schemas.microsoft.com/office/drawing/2014/main" id="{B9072FDF-22FD-4AEA-B0F2-31C55A06DFCF}"/>
                </a:ext>
              </a:extLst>
            </p:cNvPr>
            <p:cNvSpPr>
              <a:spLocks/>
            </p:cNvSpPr>
            <p:nvPr/>
          </p:nvSpPr>
          <p:spPr bwMode="auto">
            <a:xfrm>
              <a:off x="1923" y="1548"/>
              <a:ext cx="73" cy="72"/>
            </a:xfrm>
            <a:custGeom>
              <a:avLst/>
              <a:gdLst>
                <a:gd name="T0" fmla="*/ 0 w 31"/>
                <a:gd name="T1" fmla="*/ 30 h 30"/>
                <a:gd name="T2" fmla="*/ 31 w 31"/>
                <a:gd name="T3" fmla="*/ 0 h 30"/>
              </a:gdLst>
              <a:ahLst/>
              <a:cxnLst>
                <a:cxn ang="0">
                  <a:pos x="T0" y="T1"/>
                </a:cxn>
                <a:cxn ang="0">
                  <a:pos x="T2" y="T3"/>
                </a:cxn>
              </a:cxnLst>
              <a:rect l="0" t="0" r="r" b="b"/>
              <a:pathLst>
                <a:path w="31" h="30">
                  <a:moveTo>
                    <a:pt x="0" y="30"/>
                  </a:moveTo>
                  <a:cubicBezTo>
                    <a:pt x="7" y="17"/>
                    <a:pt x="18" y="6"/>
                    <a:pt x="31" y="0"/>
                  </a:cubicBezTo>
                </a:path>
              </a:pathLst>
            </a:custGeom>
            <a:noFill/>
            <a:ln w="14288" cap="rnd">
              <a:solidFill>
                <a:srgbClr val="981A9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48">
              <a:extLst>
                <a:ext uri="{FF2B5EF4-FFF2-40B4-BE49-F238E27FC236}">
                  <a16:creationId xmlns:a16="http://schemas.microsoft.com/office/drawing/2014/main" id="{66C2E395-5CA2-4CA1-AB07-826D627C4C2A}"/>
                </a:ext>
              </a:extLst>
            </p:cNvPr>
            <p:cNvSpPr>
              <a:spLocks/>
            </p:cNvSpPr>
            <p:nvPr/>
          </p:nvSpPr>
          <p:spPr bwMode="auto">
            <a:xfrm>
              <a:off x="1906" y="1644"/>
              <a:ext cx="7" cy="35"/>
            </a:xfrm>
            <a:custGeom>
              <a:avLst/>
              <a:gdLst>
                <a:gd name="T0" fmla="*/ 0 w 3"/>
                <a:gd name="T1" fmla="*/ 15 h 15"/>
                <a:gd name="T2" fmla="*/ 3 w 3"/>
                <a:gd name="T3" fmla="*/ 0 h 15"/>
              </a:gdLst>
              <a:ahLst/>
              <a:cxnLst>
                <a:cxn ang="0">
                  <a:pos x="T0" y="T1"/>
                </a:cxn>
                <a:cxn ang="0">
                  <a:pos x="T2" y="T3"/>
                </a:cxn>
              </a:cxnLst>
              <a:rect l="0" t="0" r="r" b="b"/>
              <a:pathLst>
                <a:path w="3" h="15">
                  <a:moveTo>
                    <a:pt x="0" y="15"/>
                  </a:moveTo>
                  <a:cubicBezTo>
                    <a:pt x="1" y="10"/>
                    <a:pt x="2" y="4"/>
                    <a:pt x="3" y="0"/>
                  </a:cubicBezTo>
                </a:path>
              </a:pathLst>
            </a:custGeom>
            <a:noFill/>
            <a:ln w="14288" cap="rnd">
              <a:solidFill>
                <a:srgbClr val="981A9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49">
              <a:extLst>
                <a:ext uri="{FF2B5EF4-FFF2-40B4-BE49-F238E27FC236}">
                  <a16:creationId xmlns:a16="http://schemas.microsoft.com/office/drawing/2014/main" id="{A590F294-810D-4F39-9ABB-8761BF54EFDC}"/>
                </a:ext>
              </a:extLst>
            </p:cNvPr>
            <p:cNvSpPr>
              <a:spLocks noChangeShapeType="1"/>
            </p:cNvSpPr>
            <p:nvPr/>
          </p:nvSpPr>
          <p:spPr bwMode="auto">
            <a:xfrm>
              <a:off x="2157" y="1865"/>
              <a:ext cx="95" cy="181"/>
            </a:xfrm>
            <a:prstGeom prst="line">
              <a:avLst/>
            </a:prstGeom>
            <a:noFill/>
            <a:ln w="14288" cap="rnd">
              <a:solidFill>
                <a:srgbClr val="981A9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50">
              <a:extLst>
                <a:ext uri="{FF2B5EF4-FFF2-40B4-BE49-F238E27FC236}">
                  <a16:creationId xmlns:a16="http://schemas.microsoft.com/office/drawing/2014/main" id="{30EFD988-8CF3-4F39-82E0-F52BDABE6BC3}"/>
                </a:ext>
              </a:extLst>
            </p:cNvPr>
            <p:cNvSpPr>
              <a:spLocks noChangeShapeType="1"/>
            </p:cNvSpPr>
            <p:nvPr/>
          </p:nvSpPr>
          <p:spPr bwMode="auto">
            <a:xfrm>
              <a:off x="1977" y="1770"/>
              <a:ext cx="0" cy="64"/>
            </a:xfrm>
            <a:prstGeom prst="line">
              <a:avLst/>
            </a:prstGeom>
            <a:noFill/>
            <a:ln w="14288" cap="rnd">
              <a:solidFill>
                <a:srgbClr val="981A9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51">
              <a:extLst>
                <a:ext uri="{FF2B5EF4-FFF2-40B4-BE49-F238E27FC236}">
                  <a16:creationId xmlns:a16="http://schemas.microsoft.com/office/drawing/2014/main" id="{F93E1200-12A6-43D8-97B0-3F02910504D6}"/>
                </a:ext>
              </a:extLst>
            </p:cNvPr>
            <p:cNvSpPr>
              <a:spLocks noChangeShapeType="1"/>
            </p:cNvSpPr>
            <p:nvPr/>
          </p:nvSpPr>
          <p:spPr bwMode="auto">
            <a:xfrm>
              <a:off x="2150" y="1770"/>
              <a:ext cx="0" cy="64"/>
            </a:xfrm>
            <a:prstGeom prst="line">
              <a:avLst/>
            </a:prstGeom>
            <a:noFill/>
            <a:ln w="14288" cap="rnd">
              <a:solidFill>
                <a:srgbClr val="981A9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52">
              <a:extLst>
                <a:ext uri="{FF2B5EF4-FFF2-40B4-BE49-F238E27FC236}">
                  <a16:creationId xmlns:a16="http://schemas.microsoft.com/office/drawing/2014/main" id="{3EBA3E80-87B3-477E-8436-DAEA62E79C60}"/>
                </a:ext>
              </a:extLst>
            </p:cNvPr>
            <p:cNvSpPr>
              <a:spLocks/>
            </p:cNvSpPr>
            <p:nvPr/>
          </p:nvSpPr>
          <p:spPr bwMode="auto">
            <a:xfrm>
              <a:off x="1932" y="1701"/>
              <a:ext cx="261" cy="107"/>
            </a:xfrm>
            <a:custGeom>
              <a:avLst/>
              <a:gdLst>
                <a:gd name="T0" fmla="*/ 110 w 110"/>
                <a:gd name="T1" fmla="*/ 45 h 45"/>
                <a:gd name="T2" fmla="*/ 73 w 110"/>
                <a:gd name="T3" fmla="*/ 0 h 45"/>
                <a:gd name="T4" fmla="*/ 55 w 110"/>
                <a:gd name="T5" fmla="*/ 6 h 45"/>
                <a:gd name="T6" fmla="*/ 38 w 110"/>
                <a:gd name="T7" fmla="*/ 0 h 45"/>
                <a:gd name="T8" fmla="*/ 0 w 110"/>
                <a:gd name="T9" fmla="*/ 45 h 45"/>
              </a:gdLst>
              <a:ahLst/>
              <a:cxnLst>
                <a:cxn ang="0">
                  <a:pos x="T0" y="T1"/>
                </a:cxn>
                <a:cxn ang="0">
                  <a:pos x="T2" y="T3"/>
                </a:cxn>
                <a:cxn ang="0">
                  <a:pos x="T4" y="T5"/>
                </a:cxn>
                <a:cxn ang="0">
                  <a:pos x="T6" y="T7"/>
                </a:cxn>
                <a:cxn ang="0">
                  <a:pos x="T8" y="T9"/>
                </a:cxn>
              </a:cxnLst>
              <a:rect l="0" t="0" r="r" b="b"/>
              <a:pathLst>
                <a:path w="110" h="45">
                  <a:moveTo>
                    <a:pt x="110" y="45"/>
                  </a:moveTo>
                  <a:cubicBezTo>
                    <a:pt x="110" y="22"/>
                    <a:pt x="94" y="4"/>
                    <a:pt x="73" y="0"/>
                  </a:cubicBezTo>
                  <a:cubicBezTo>
                    <a:pt x="68" y="4"/>
                    <a:pt x="62" y="6"/>
                    <a:pt x="55" y="6"/>
                  </a:cubicBezTo>
                  <a:cubicBezTo>
                    <a:pt x="49" y="6"/>
                    <a:pt x="43" y="4"/>
                    <a:pt x="38" y="0"/>
                  </a:cubicBezTo>
                  <a:cubicBezTo>
                    <a:pt x="17" y="4"/>
                    <a:pt x="0" y="22"/>
                    <a:pt x="0" y="45"/>
                  </a:cubicBezTo>
                </a:path>
              </a:pathLst>
            </a:custGeom>
            <a:noFill/>
            <a:ln w="14288" cap="rnd">
              <a:solidFill>
                <a:srgbClr val="981A9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53">
              <a:extLst>
                <a:ext uri="{FF2B5EF4-FFF2-40B4-BE49-F238E27FC236}">
                  <a16:creationId xmlns:a16="http://schemas.microsoft.com/office/drawing/2014/main" id="{18CD299E-B514-4325-9148-DFE14EEAFF44}"/>
                </a:ext>
              </a:extLst>
            </p:cNvPr>
            <p:cNvSpPr>
              <a:spLocks/>
            </p:cNvSpPr>
            <p:nvPr/>
          </p:nvSpPr>
          <p:spPr bwMode="auto">
            <a:xfrm>
              <a:off x="2003" y="1575"/>
              <a:ext cx="121" cy="121"/>
            </a:xfrm>
            <a:custGeom>
              <a:avLst/>
              <a:gdLst>
                <a:gd name="T0" fmla="*/ 25 w 51"/>
                <a:gd name="T1" fmla="*/ 0 h 51"/>
                <a:gd name="T2" fmla="*/ 0 w 51"/>
                <a:gd name="T3" fmla="*/ 26 h 51"/>
                <a:gd name="T4" fmla="*/ 10 w 51"/>
                <a:gd name="T5" fmla="*/ 46 h 51"/>
                <a:gd name="T6" fmla="*/ 25 w 51"/>
                <a:gd name="T7" fmla="*/ 51 h 51"/>
                <a:gd name="T8" fmla="*/ 41 w 51"/>
                <a:gd name="T9" fmla="*/ 46 h 51"/>
                <a:gd name="T10" fmla="*/ 51 w 51"/>
                <a:gd name="T11" fmla="*/ 26 h 51"/>
                <a:gd name="T12" fmla="*/ 25 w 51"/>
                <a:gd name="T13" fmla="*/ 0 h 51"/>
              </a:gdLst>
              <a:ahLst/>
              <a:cxnLst>
                <a:cxn ang="0">
                  <a:pos x="T0" y="T1"/>
                </a:cxn>
                <a:cxn ang="0">
                  <a:pos x="T2" y="T3"/>
                </a:cxn>
                <a:cxn ang="0">
                  <a:pos x="T4" y="T5"/>
                </a:cxn>
                <a:cxn ang="0">
                  <a:pos x="T6" y="T7"/>
                </a:cxn>
                <a:cxn ang="0">
                  <a:pos x="T8" y="T9"/>
                </a:cxn>
                <a:cxn ang="0">
                  <a:pos x="T10" y="T11"/>
                </a:cxn>
                <a:cxn ang="0">
                  <a:pos x="T12" y="T13"/>
                </a:cxn>
              </a:cxnLst>
              <a:rect l="0" t="0" r="r" b="b"/>
              <a:pathLst>
                <a:path w="51" h="51">
                  <a:moveTo>
                    <a:pt x="25" y="0"/>
                  </a:moveTo>
                  <a:cubicBezTo>
                    <a:pt x="11" y="0"/>
                    <a:pt x="0" y="11"/>
                    <a:pt x="0" y="26"/>
                  </a:cubicBezTo>
                  <a:cubicBezTo>
                    <a:pt x="0" y="34"/>
                    <a:pt x="4" y="41"/>
                    <a:pt x="10" y="46"/>
                  </a:cubicBezTo>
                  <a:cubicBezTo>
                    <a:pt x="14" y="49"/>
                    <a:pt x="19" y="51"/>
                    <a:pt x="25" y="51"/>
                  </a:cubicBezTo>
                  <a:cubicBezTo>
                    <a:pt x="31" y="51"/>
                    <a:pt x="37" y="49"/>
                    <a:pt x="41" y="46"/>
                  </a:cubicBezTo>
                  <a:cubicBezTo>
                    <a:pt x="47" y="41"/>
                    <a:pt x="51" y="34"/>
                    <a:pt x="51" y="26"/>
                  </a:cubicBezTo>
                  <a:cubicBezTo>
                    <a:pt x="51" y="11"/>
                    <a:pt x="40" y="0"/>
                    <a:pt x="25" y="0"/>
                  </a:cubicBezTo>
                  <a:close/>
                </a:path>
              </a:pathLst>
            </a:custGeom>
            <a:noFill/>
            <a:ln w="14288" cap="rnd">
              <a:solidFill>
                <a:srgbClr val="981A9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Rectangle 54">
              <a:extLst>
                <a:ext uri="{FF2B5EF4-FFF2-40B4-BE49-F238E27FC236}">
                  <a16:creationId xmlns:a16="http://schemas.microsoft.com/office/drawing/2014/main" id="{EF8C1211-F028-4F60-8B97-FFD38701BAE1}"/>
                </a:ext>
              </a:extLst>
            </p:cNvPr>
            <p:cNvSpPr>
              <a:spLocks noChangeArrowheads="1"/>
            </p:cNvSpPr>
            <p:nvPr/>
          </p:nvSpPr>
          <p:spPr bwMode="auto">
            <a:xfrm>
              <a:off x="4732" y="1698"/>
              <a:ext cx="145" cy="48"/>
            </a:xfrm>
            <a:prstGeom prst="rect">
              <a:avLst/>
            </a:prstGeom>
            <a:solidFill>
              <a:srgbClr val="F00A1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5">
              <a:extLst>
                <a:ext uri="{FF2B5EF4-FFF2-40B4-BE49-F238E27FC236}">
                  <a16:creationId xmlns:a16="http://schemas.microsoft.com/office/drawing/2014/main" id="{89CCCB8D-1817-4269-B7DC-0FC698C68BC6}"/>
                </a:ext>
              </a:extLst>
            </p:cNvPr>
            <p:cNvSpPr>
              <a:spLocks/>
            </p:cNvSpPr>
            <p:nvPr/>
          </p:nvSpPr>
          <p:spPr bwMode="auto">
            <a:xfrm>
              <a:off x="4877" y="1667"/>
              <a:ext cx="54" cy="110"/>
            </a:xfrm>
            <a:custGeom>
              <a:avLst/>
              <a:gdLst>
                <a:gd name="T0" fmla="*/ 0 w 54"/>
                <a:gd name="T1" fmla="*/ 110 h 110"/>
                <a:gd name="T2" fmla="*/ 0 w 54"/>
                <a:gd name="T3" fmla="*/ 0 h 110"/>
                <a:gd name="T4" fmla="*/ 54 w 54"/>
                <a:gd name="T5" fmla="*/ 55 h 110"/>
                <a:gd name="T6" fmla="*/ 0 w 54"/>
                <a:gd name="T7" fmla="*/ 110 h 110"/>
              </a:gdLst>
              <a:ahLst/>
              <a:cxnLst>
                <a:cxn ang="0">
                  <a:pos x="T0" y="T1"/>
                </a:cxn>
                <a:cxn ang="0">
                  <a:pos x="T2" y="T3"/>
                </a:cxn>
                <a:cxn ang="0">
                  <a:pos x="T4" y="T5"/>
                </a:cxn>
                <a:cxn ang="0">
                  <a:pos x="T6" y="T7"/>
                </a:cxn>
              </a:cxnLst>
              <a:rect l="0" t="0" r="r" b="b"/>
              <a:pathLst>
                <a:path w="54" h="110">
                  <a:moveTo>
                    <a:pt x="0" y="110"/>
                  </a:moveTo>
                  <a:lnTo>
                    <a:pt x="0" y="0"/>
                  </a:lnTo>
                  <a:lnTo>
                    <a:pt x="54" y="55"/>
                  </a:lnTo>
                  <a:lnTo>
                    <a:pt x="0" y="110"/>
                  </a:lnTo>
                  <a:close/>
                </a:path>
              </a:pathLst>
            </a:custGeom>
            <a:solidFill>
              <a:srgbClr val="F00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6">
              <a:extLst>
                <a:ext uri="{FF2B5EF4-FFF2-40B4-BE49-F238E27FC236}">
                  <a16:creationId xmlns:a16="http://schemas.microsoft.com/office/drawing/2014/main" id="{59DFA575-DC42-43B3-A29A-5CABD6BD1CA6}"/>
                </a:ext>
              </a:extLst>
            </p:cNvPr>
            <p:cNvSpPr>
              <a:spLocks/>
            </p:cNvSpPr>
            <p:nvPr/>
          </p:nvSpPr>
          <p:spPr bwMode="auto">
            <a:xfrm>
              <a:off x="3686" y="1269"/>
              <a:ext cx="1094" cy="477"/>
            </a:xfrm>
            <a:custGeom>
              <a:avLst/>
              <a:gdLst>
                <a:gd name="T0" fmla="*/ 273 w 1094"/>
                <a:gd name="T1" fmla="*/ 0 h 477"/>
                <a:gd name="T2" fmla="*/ 821 w 1094"/>
                <a:gd name="T3" fmla="*/ 0 h 477"/>
                <a:gd name="T4" fmla="*/ 1094 w 1094"/>
                <a:gd name="T5" fmla="*/ 477 h 477"/>
                <a:gd name="T6" fmla="*/ 0 w 1094"/>
                <a:gd name="T7" fmla="*/ 477 h 477"/>
                <a:gd name="T8" fmla="*/ 273 w 1094"/>
                <a:gd name="T9" fmla="*/ 0 h 477"/>
              </a:gdLst>
              <a:ahLst/>
              <a:cxnLst>
                <a:cxn ang="0">
                  <a:pos x="T0" y="T1"/>
                </a:cxn>
                <a:cxn ang="0">
                  <a:pos x="T2" y="T3"/>
                </a:cxn>
                <a:cxn ang="0">
                  <a:pos x="T4" y="T5"/>
                </a:cxn>
                <a:cxn ang="0">
                  <a:pos x="T6" y="T7"/>
                </a:cxn>
                <a:cxn ang="0">
                  <a:pos x="T8" y="T9"/>
                </a:cxn>
              </a:cxnLst>
              <a:rect l="0" t="0" r="r" b="b"/>
              <a:pathLst>
                <a:path w="1094" h="477">
                  <a:moveTo>
                    <a:pt x="273" y="0"/>
                  </a:moveTo>
                  <a:lnTo>
                    <a:pt x="821" y="0"/>
                  </a:lnTo>
                  <a:lnTo>
                    <a:pt x="1094" y="477"/>
                  </a:lnTo>
                  <a:lnTo>
                    <a:pt x="0" y="477"/>
                  </a:lnTo>
                  <a:lnTo>
                    <a:pt x="273" y="0"/>
                  </a:lnTo>
                  <a:close/>
                </a:path>
              </a:pathLst>
            </a:custGeom>
            <a:solidFill>
              <a:srgbClr val="F00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7">
              <a:extLst>
                <a:ext uri="{FF2B5EF4-FFF2-40B4-BE49-F238E27FC236}">
                  <a16:creationId xmlns:a16="http://schemas.microsoft.com/office/drawing/2014/main" id="{598651FF-B09B-4D3C-BB25-27694F06BE6A}"/>
                </a:ext>
              </a:extLst>
            </p:cNvPr>
            <p:cNvSpPr>
              <a:spLocks/>
            </p:cNvSpPr>
            <p:nvPr/>
          </p:nvSpPr>
          <p:spPr bwMode="auto">
            <a:xfrm>
              <a:off x="3740" y="1317"/>
              <a:ext cx="985" cy="856"/>
            </a:xfrm>
            <a:custGeom>
              <a:avLst/>
              <a:gdLst>
                <a:gd name="T0" fmla="*/ 738 w 985"/>
                <a:gd name="T1" fmla="*/ 856 h 856"/>
                <a:gd name="T2" fmla="*/ 247 w 985"/>
                <a:gd name="T3" fmla="*/ 856 h 856"/>
                <a:gd name="T4" fmla="*/ 0 w 985"/>
                <a:gd name="T5" fmla="*/ 429 h 856"/>
                <a:gd name="T6" fmla="*/ 247 w 985"/>
                <a:gd name="T7" fmla="*/ 0 h 856"/>
                <a:gd name="T8" fmla="*/ 738 w 985"/>
                <a:gd name="T9" fmla="*/ 0 h 856"/>
                <a:gd name="T10" fmla="*/ 985 w 985"/>
                <a:gd name="T11" fmla="*/ 429 h 856"/>
                <a:gd name="T12" fmla="*/ 738 w 985"/>
                <a:gd name="T13" fmla="*/ 856 h 856"/>
              </a:gdLst>
              <a:ahLst/>
              <a:cxnLst>
                <a:cxn ang="0">
                  <a:pos x="T0" y="T1"/>
                </a:cxn>
                <a:cxn ang="0">
                  <a:pos x="T2" y="T3"/>
                </a:cxn>
                <a:cxn ang="0">
                  <a:pos x="T4" y="T5"/>
                </a:cxn>
                <a:cxn ang="0">
                  <a:pos x="T6" y="T7"/>
                </a:cxn>
                <a:cxn ang="0">
                  <a:pos x="T8" y="T9"/>
                </a:cxn>
                <a:cxn ang="0">
                  <a:pos x="T10" y="T11"/>
                </a:cxn>
                <a:cxn ang="0">
                  <a:pos x="T12" y="T13"/>
                </a:cxn>
              </a:cxnLst>
              <a:rect l="0" t="0" r="r" b="b"/>
              <a:pathLst>
                <a:path w="985" h="856">
                  <a:moveTo>
                    <a:pt x="738" y="856"/>
                  </a:moveTo>
                  <a:lnTo>
                    <a:pt x="247" y="856"/>
                  </a:lnTo>
                  <a:lnTo>
                    <a:pt x="0" y="429"/>
                  </a:lnTo>
                  <a:lnTo>
                    <a:pt x="247" y="0"/>
                  </a:lnTo>
                  <a:lnTo>
                    <a:pt x="738" y="0"/>
                  </a:lnTo>
                  <a:lnTo>
                    <a:pt x="985" y="429"/>
                  </a:lnTo>
                  <a:lnTo>
                    <a:pt x="738" y="856"/>
                  </a:lnTo>
                  <a:close/>
                </a:path>
              </a:pathLst>
            </a:custGeom>
            <a:solidFill>
              <a:srgbClr val="231F20"/>
            </a:solidFill>
            <a:ln w="14288" cap="flat">
              <a:solidFill>
                <a:srgbClr val="F00A1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9" name="Freeform 58">
              <a:extLst>
                <a:ext uri="{FF2B5EF4-FFF2-40B4-BE49-F238E27FC236}">
                  <a16:creationId xmlns:a16="http://schemas.microsoft.com/office/drawing/2014/main" id="{CB10A5D2-6321-4C22-AAF8-A7BB47DD421E}"/>
                </a:ext>
              </a:extLst>
            </p:cNvPr>
            <p:cNvSpPr>
              <a:spLocks/>
            </p:cNvSpPr>
            <p:nvPr/>
          </p:nvSpPr>
          <p:spPr bwMode="auto">
            <a:xfrm>
              <a:off x="3997" y="1577"/>
              <a:ext cx="472" cy="338"/>
            </a:xfrm>
            <a:custGeom>
              <a:avLst/>
              <a:gdLst>
                <a:gd name="T0" fmla="*/ 180 w 199"/>
                <a:gd name="T1" fmla="*/ 142 h 142"/>
                <a:gd name="T2" fmla="*/ 19 w 199"/>
                <a:gd name="T3" fmla="*/ 142 h 142"/>
                <a:gd name="T4" fmla="*/ 0 w 199"/>
                <a:gd name="T5" fmla="*/ 123 h 142"/>
                <a:gd name="T6" fmla="*/ 0 w 199"/>
                <a:gd name="T7" fmla="*/ 19 h 142"/>
                <a:gd name="T8" fmla="*/ 19 w 199"/>
                <a:gd name="T9" fmla="*/ 0 h 142"/>
                <a:gd name="T10" fmla="*/ 180 w 199"/>
                <a:gd name="T11" fmla="*/ 0 h 142"/>
                <a:gd name="T12" fmla="*/ 199 w 199"/>
                <a:gd name="T13" fmla="*/ 19 h 142"/>
                <a:gd name="T14" fmla="*/ 199 w 199"/>
                <a:gd name="T15" fmla="*/ 123 h 142"/>
                <a:gd name="T16" fmla="*/ 180 w 199"/>
                <a:gd name="T17" fmla="*/ 14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9" h="142">
                  <a:moveTo>
                    <a:pt x="180" y="142"/>
                  </a:moveTo>
                  <a:cubicBezTo>
                    <a:pt x="19" y="142"/>
                    <a:pt x="19" y="142"/>
                    <a:pt x="19" y="142"/>
                  </a:cubicBezTo>
                  <a:cubicBezTo>
                    <a:pt x="8" y="142"/>
                    <a:pt x="0" y="133"/>
                    <a:pt x="0" y="123"/>
                  </a:cubicBezTo>
                  <a:cubicBezTo>
                    <a:pt x="0" y="19"/>
                    <a:pt x="0" y="19"/>
                    <a:pt x="0" y="19"/>
                  </a:cubicBezTo>
                  <a:cubicBezTo>
                    <a:pt x="0" y="9"/>
                    <a:pt x="8" y="0"/>
                    <a:pt x="19" y="0"/>
                  </a:cubicBezTo>
                  <a:cubicBezTo>
                    <a:pt x="180" y="0"/>
                    <a:pt x="180" y="0"/>
                    <a:pt x="180" y="0"/>
                  </a:cubicBezTo>
                  <a:cubicBezTo>
                    <a:pt x="191" y="0"/>
                    <a:pt x="199" y="9"/>
                    <a:pt x="199" y="19"/>
                  </a:cubicBezTo>
                  <a:cubicBezTo>
                    <a:pt x="199" y="123"/>
                    <a:pt x="199" y="123"/>
                    <a:pt x="199" y="123"/>
                  </a:cubicBezTo>
                  <a:cubicBezTo>
                    <a:pt x="199" y="133"/>
                    <a:pt x="191" y="142"/>
                    <a:pt x="180" y="142"/>
                  </a:cubicBezTo>
                  <a:close/>
                </a:path>
              </a:pathLst>
            </a:custGeom>
            <a:noFill/>
            <a:ln w="14288" cap="rnd">
              <a:solidFill>
                <a:srgbClr val="F00A1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59">
              <a:extLst>
                <a:ext uri="{FF2B5EF4-FFF2-40B4-BE49-F238E27FC236}">
                  <a16:creationId xmlns:a16="http://schemas.microsoft.com/office/drawing/2014/main" id="{01F22FBE-7934-414F-95FB-7BAA1FDCFA3D}"/>
                </a:ext>
              </a:extLst>
            </p:cNvPr>
            <p:cNvSpPr>
              <a:spLocks/>
            </p:cNvSpPr>
            <p:nvPr/>
          </p:nvSpPr>
          <p:spPr bwMode="auto">
            <a:xfrm>
              <a:off x="4020" y="1806"/>
              <a:ext cx="67" cy="88"/>
            </a:xfrm>
            <a:custGeom>
              <a:avLst/>
              <a:gdLst>
                <a:gd name="T0" fmla="*/ 28 w 28"/>
                <a:gd name="T1" fmla="*/ 37 h 37"/>
                <a:gd name="T2" fmla="*/ 13 w 28"/>
                <a:gd name="T3" fmla="*/ 37 h 37"/>
                <a:gd name="T4" fmla="*/ 0 w 28"/>
                <a:gd name="T5" fmla="*/ 25 h 37"/>
                <a:gd name="T6" fmla="*/ 0 w 28"/>
                <a:gd name="T7" fmla="*/ 0 h 37"/>
              </a:gdLst>
              <a:ahLst/>
              <a:cxnLst>
                <a:cxn ang="0">
                  <a:pos x="T0" y="T1"/>
                </a:cxn>
                <a:cxn ang="0">
                  <a:pos x="T2" y="T3"/>
                </a:cxn>
                <a:cxn ang="0">
                  <a:pos x="T4" y="T5"/>
                </a:cxn>
                <a:cxn ang="0">
                  <a:pos x="T6" y="T7"/>
                </a:cxn>
              </a:cxnLst>
              <a:rect l="0" t="0" r="r" b="b"/>
              <a:pathLst>
                <a:path w="28" h="37">
                  <a:moveTo>
                    <a:pt x="28" y="37"/>
                  </a:moveTo>
                  <a:cubicBezTo>
                    <a:pt x="13" y="37"/>
                    <a:pt x="13" y="37"/>
                    <a:pt x="13" y="37"/>
                  </a:cubicBezTo>
                  <a:cubicBezTo>
                    <a:pt x="6" y="37"/>
                    <a:pt x="0" y="31"/>
                    <a:pt x="0" y="25"/>
                  </a:cubicBezTo>
                  <a:cubicBezTo>
                    <a:pt x="0" y="0"/>
                    <a:pt x="0" y="0"/>
                    <a:pt x="0" y="0"/>
                  </a:cubicBezTo>
                </a:path>
              </a:pathLst>
            </a:custGeom>
            <a:noFill/>
            <a:ln w="14288" cap="rnd">
              <a:solidFill>
                <a:srgbClr val="F00A1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60">
              <a:extLst>
                <a:ext uri="{FF2B5EF4-FFF2-40B4-BE49-F238E27FC236}">
                  <a16:creationId xmlns:a16="http://schemas.microsoft.com/office/drawing/2014/main" id="{A617F64D-DB8B-41B9-AB3B-596D38061983}"/>
                </a:ext>
              </a:extLst>
            </p:cNvPr>
            <p:cNvSpPr>
              <a:spLocks/>
            </p:cNvSpPr>
            <p:nvPr/>
          </p:nvSpPr>
          <p:spPr bwMode="auto">
            <a:xfrm>
              <a:off x="4148" y="1508"/>
              <a:ext cx="169" cy="69"/>
            </a:xfrm>
            <a:custGeom>
              <a:avLst/>
              <a:gdLst>
                <a:gd name="T0" fmla="*/ 0 w 71"/>
                <a:gd name="T1" fmla="*/ 29 h 29"/>
                <a:gd name="T2" fmla="*/ 0 w 71"/>
                <a:gd name="T3" fmla="*/ 29 h 29"/>
                <a:gd name="T4" fmla="*/ 29 w 71"/>
                <a:gd name="T5" fmla="*/ 0 h 29"/>
                <a:gd name="T6" fmla="*/ 42 w 71"/>
                <a:gd name="T7" fmla="*/ 0 h 29"/>
                <a:gd name="T8" fmla="*/ 71 w 71"/>
                <a:gd name="T9" fmla="*/ 29 h 29"/>
                <a:gd name="T10" fmla="*/ 71 w 71"/>
                <a:gd name="T11" fmla="*/ 29 h 29"/>
              </a:gdLst>
              <a:ahLst/>
              <a:cxnLst>
                <a:cxn ang="0">
                  <a:pos x="T0" y="T1"/>
                </a:cxn>
                <a:cxn ang="0">
                  <a:pos x="T2" y="T3"/>
                </a:cxn>
                <a:cxn ang="0">
                  <a:pos x="T4" y="T5"/>
                </a:cxn>
                <a:cxn ang="0">
                  <a:pos x="T6" y="T7"/>
                </a:cxn>
                <a:cxn ang="0">
                  <a:pos x="T8" y="T9"/>
                </a:cxn>
                <a:cxn ang="0">
                  <a:pos x="T10" y="T11"/>
                </a:cxn>
              </a:cxnLst>
              <a:rect l="0" t="0" r="r" b="b"/>
              <a:pathLst>
                <a:path w="71" h="29">
                  <a:moveTo>
                    <a:pt x="0" y="29"/>
                  </a:moveTo>
                  <a:cubicBezTo>
                    <a:pt x="0" y="29"/>
                    <a:pt x="0" y="29"/>
                    <a:pt x="0" y="29"/>
                  </a:cubicBezTo>
                  <a:cubicBezTo>
                    <a:pt x="0" y="13"/>
                    <a:pt x="13" y="0"/>
                    <a:pt x="29" y="0"/>
                  </a:cubicBezTo>
                  <a:cubicBezTo>
                    <a:pt x="42" y="0"/>
                    <a:pt x="42" y="0"/>
                    <a:pt x="42" y="0"/>
                  </a:cubicBezTo>
                  <a:cubicBezTo>
                    <a:pt x="58" y="0"/>
                    <a:pt x="71" y="13"/>
                    <a:pt x="71" y="29"/>
                  </a:cubicBezTo>
                  <a:cubicBezTo>
                    <a:pt x="71" y="29"/>
                    <a:pt x="71" y="29"/>
                    <a:pt x="71" y="29"/>
                  </a:cubicBezTo>
                </a:path>
              </a:pathLst>
            </a:custGeom>
            <a:noFill/>
            <a:ln w="14288" cap="rnd">
              <a:solidFill>
                <a:srgbClr val="F00A1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Freeform 61">
              <a:extLst>
                <a:ext uri="{FF2B5EF4-FFF2-40B4-BE49-F238E27FC236}">
                  <a16:creationId xmlns:a16="http://schemas.microsoft.com/office/drawing/2014/main" id="{EF074C04-8FAE-4DEE-B9D9-17765FA89830}"/>
                </a:ext>
              </a:extLst>
            </p:cNvPr>
            <p:cNvSpPr>
              <a:spLocks/>
            </p:cNvSpPr>
            <p:nvPr/>
          </p:nvSpPr>
          <p:spPr bwMode="auto">
            <a:xfrm>
              <a:off x="4087" y="1577"/>
              <a:ext cx="26" cy="200"/>
            </a:xfrm>
            <a:custGeom>
              <a:avLst/>
              <a:gdLst>
                <a:gd name="T0" fmla="*/ 5 w 11"/>
                <a:gd name="T1" fmla="*/ 84 h 84"/>
                <a:gd name="T2" fmla="*/ 5 w 11"/>
                <a:gd name="T3" fmla="*/ 84 h 84"/>
                <a:gd name="T4" fmla="*/ 0 w 11"/>
                <a:gd name="T5" fmla="*/ 78 h 84"/>
                <a:gd name="T6" fmla="*/ 0 w 11"/>
                <a:gd name="T7" fmla="*/ 0 h 84"/>
                <a:gd name="T8" fmla="*/ 11 w 11"/>
                <a:gd name="T9" fmla="*/ 0 h 84"/>
                <a:gd name="T10" fmla="*/ 11 w 11"/>
                <a:gd name="T11" fmla="*/ 78 h 84"/>
                <a:gd name="T12" fmla="*/ 5 w 11"/>
                <a:gd name="T13" fmla="*/ 84 h 84"/>
              </a:gdLst>
              <a:ahLst/>
              <a:cxnLst>
                <a:cxn ang="0">
                  <a:pos x="T0" y="T1"/>
                </a:cxn>
                <a:cxn ang="0">
                  <a:pos x="T2" y="T3"/>
                </a:cxn>
                <a:cxn ang="0">
                  <a:pos x="T4" y="T5"/>
                </a:cxn>
                <a:cxn ang="0">
                  <a:pos x="T6" y="T7"/>
                </a:cxn>
                <a:cxn ang="0">
                  <a:pos x="T8" y="T9"/>
                </a:cxn>
                <a:cxn ang="0">
                  <a:pos x="T10" y="T11"/>
                </a:cxn>
                <a:cxn ang="0">
                  <a:pos x="T12" y="T13"/>
                </a:cxn>
              </a:cxnLst>
              <a:rect l="0" t="0" r="r" b="b"/>
              <a:pathLst>
                <a:path w="11" h="84">
                  <a:moveTo>
                    <a:pt x="5" y="84"/>
                  </a:moveTo>
                  <a:cubicBezTo>
                    <a:pt x="5" y="84"/>
                    <a:pt x="5" y="84"/>
                    <a:pt x="5" y="84"/>
                  </a:cubicBezTo>
                  <a:cubicBezTo>
                    <a:pt x="2" y="84"/>
                    <a:pt x="0" y="81"/>
                    <a:pt x="0" y="78"/>
                  </a:cubicBezTo>
                  <a:cubicBezTo>
                    <a:pt x="0" y="0"/>
                    <a:pt x="0" y="0"/>
                    <a:pt x="0" y="0"/>
                  </a:cubicBezTo>
                  <a:cubicBezTo>
                    <a:pt x="11" y="0"/>
                    <a:pt x="11" y="0"/>
                    <a:pt x="11" y="0"/>
                  </a:cubicBezTo>
                  <a:cubicBezTo>
                    <a:pt x="11" y="78"/>
                    <a:pt x="11" y="78"/>
                    <a:pt x="11" y="78"/>
                  </a:cubicBezTo>
                  <a:cubicBezTo>
                    <a:pt x="11" y="81"/>
                    <a:pt x="8" y="84"/>
                    <a:pt x="5" y="84"/>
                  </a:cubicBezTo>
                  <a:close/>
                </a:path>
              </a:pathLst>
            </a:custGeom>
            <a:noFill/>
            <a:ln w="14288" cap="rnd">
              <a:solidFill>
                <a:srgbClr val="F00A1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Freeform 62">
              <a:extLst>
                <a:ext uri="{FF2B5EF4-FFF2-40B4-BE49-F238E27FC236}">
                  <a16:creationId xmlns:a16="http://schemas.microsoft.com/office/drawing/2014/main" id="{B9D0554E-1639-4DFE-BD09-35BDC76BCD99}"/>
                </a:ext>
              </a:extLst>
            </p:cNvPr>
            <p:cNvSpPr>
              <a:spLocks/>
            </p:cNvSpPr>
            <p:nvPr/>
          </p:nvSpPr>
          <p:spPr bwMode="auto">
            <a:xfrm>
              <a:off x="4352" y="1577"/>
              <a:ext cx="27" cy="200"/>
            </a:xfrm>
            <a:custGeom>
              <a:avLst/>
              <a:gdLst>
                <a:gd name="T0" fmla="*/ 6 w 11"/>
                <a:gd name="T1" fmla="*/ 84 h 84"/>
                <a:gd name="T2" fmla="*/ 6 w 11"/>
                <a:gd name="T3" fmla="*/ 84 h 84"/>
                <a:gd name="T4" fmla="*/ 0 w 11"/>
                <a:gd name="T5" fmla="*/ 78 h 84"/>
                <a:gd name="T6" fmla="*/ 0 w 11"/>
                <a:gd name="T7" fmla="*/ 0 h 84"/>
                <a:gd name="T8" fmla="*/ 11 w 11"/>
                <a:gd name="T9" fmla="*/ 0 h 84"/>
                <a:gd name="T10" fmla="*/ 11 w 11"/>
                <a:gd name="T11" fmla="*/ 78 h 84"/>
                <a:gd name="T12" fmla="*/ 6 w 11"/>
                <a:gd name="T13" fmla="*/ 84 h 84"/>
              </a:gdLst>
              <a:ahLst/>
              <a:cxnLst>
                <a:cxn ang="0">
                  <a:pos x="T0" y="T1"/>
                </a:cxn>
                <a:cxn ang="0">
                  <a:pos x="T2" y="T3"/>
                </a:cxn>
                <a:cxn ang="0">
                  <a:pos x="T4" y="T5"/>
                </a:cxn>
                <a:cxn ang="0">
                  <a:pos x="T6" y="T7"/>
                </a:cxn>
                <a:cxn ang="0">
                  <a:pos x="T8" y="T9"/>
                </a:cxn>
                <a:cxn ang="0">
                  <a:pos x="T10" y="T11"/>
                </a:cxn>
                <a:cxn ang="0">
                  <a:pos x="T12" y="T13"/>
                </a:cxn>
              </a:cxnLst>
              <a:rect l="0" t="0" r="r" b="b"/>
              <a:pathLst>
                <a:path w="11" h="84">
                  <a:moveTo>
                    <a:pt x="6" y="84"/>
                  </a:moveTo>
                  <a:cubicBezTo>
                    <a:pt x="6" y="84"/>
                    <a:pt x="6" y="84"/>
                    <a:pt x="6" y="84"/>
                  </a:cubicBezTo>
                  <a:cubicBezTo>
                    <a:pt x="3" y="84"/>
                    <a:pt x="0" y="81"/>
                    <a:pt x="0" y="78"/>
                  </a:cubicBezTo>
                  <a:cubicBezTo>
                    <a:pt x="0" y="0"/>
                    <a:pt x="0" y="0"/>
                    <a:pt x="0" y="0"/>
                  </a:cubicBezTo>
                  <a:cubicBezTo>
                    <a:pt x="11" y="0"/>
                    <a:pt x="11" y="0"/>
                    <a:pt x="11" y="0"/>
                  </a:cubicBezTo>
                  <a:cubicBezTo>
                    <a:pt x="11" y="78"/>
                    <a:pt x="11" y="78"/>
                    <a:pt x="11" y="78"/>
                  </a:cubicBezTo>
                  <a:cubicBezTo>
                    <a:pt x="11" y="81"/>
                    <a:pt x="9" y="84"/>
                    <a:pt x="6" y="84"/>
                  </a:cubicBezTo>
                  <a:close/>
                </a:path>
              </a:pathLst>
            </a:custGeom>
            <a:noFill/>
            <a:ln w="14288" cap="rnd">
              <a:solidFill>
                <a:srgbClr val="F00A1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Freeform 63">
              <a:extLst>
                <a:ext uri="{FF2B5EF4-FFF2-40B4-BE49-F238E27FC236}">
                  <a16:creationId xmlns:a16="http://schemas.microsoft.com/office/drawing/2014/main" id="{70868D1A-F24C-4DDF-95E5-405BABB3639B}"/>
                </a:ext>
              </a:extLst>
            </p:cNvPr>
            <p:cNvSpPr>
              <a:spLocks/>
            </p:cNvSpPr>
            <p:nvPr/>
          </p:nvSpPr>
          <p:spPr bwMode="auto">
            <a:xfrm>
              <a:off x="5855" y="1274"/>
              <a:ext cx="1094" cy="477"/>
            </a:xfrm>
            <a:custGeom>
              <a:avLst/>
              <a:gdLst>
                <a:gd name="T0" fmla="*/ 272 w 1094"/>
                <a:gd name="T1" fmla="*/ 0 h 477"/>
                <a:gd name="T2" fmla="*/ 821 w 1094"/>
                <a:gd name="T3" fmla="*/ 0 h 477"/>
                <a:gd name="T4" fmla="*/ 1094 w 1094"/>
                <a:gd name="T5" fmla="*/ 477 h 477"/>
                <a:gd name="T6" fmla="*/ 0 w 1094"/>
                <a:gd name="T7" fmla="*/ 477 h 477"/>
                <a:gd name="T8" fmla="*/ 272 w 1094"/>
                <a:gd name="T9" fmla="*/ 0 h 477"/>
              </a:gdLst>
              <a:ahLst/>
              <a:cxnLst>
                <a:cxn ang="0">
                  <a:pos x="T0" y="T1"/>
                </a:cxn>
                <a:cxn ang="0">
                  <a:pos x="T2" y="T3"/>
                </a:cxn>
                <a:cxn ang="0">
                  <a:pos x="T4" y="T5"/>
                </a:cxn>
                <a:cxn ang="0">
                  <a:pos x="T6" y="T7"/>
                </a:cxn>
                <a:cxn ang="0">
                  <a:pos x="T8" y="T9"/>
                </a:cxn>
              </a:cxnLst>
              <a:rect l="0" t="0" r="r" b="b"/>
              <a:pathLst>
                <a:path w="1094" h="477">
                  <a:moveTo>
                    <a:pt x="272" y="0"/>
                  </a:moveTo>
                  <a:lnTo>
                    <a:pt x="821" y="0"/>
                  </a:lnTo>
                  <a:lnTo>
                    <a:pt x="1094" y="477"/>
                  </a:lnTo>
                  <a:lnTo>
                    <a:pt x="0" y="477"/>
                  </a:lnTo>
                  <a:lnTo>
                    <a:pt x="272" y="0"/>
                  </a:lnTo>
                  <a:close/>
                </a:path>
              </a:pathLst>
            </a:custGeom>
            <a:solidFill>
              <a:srgbClr val="E1AE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64">
              <a:extLst>
                <a:ext uri="{FF2B5EF4-FFF2-40B4-BE49-F238E27FC236}">
                  <a16:creationId xmlns:a16="http://schemas.microsoft.com/office/drawing/2014/main" id="{0AAEBFDD-C0B9-4DCB-A182-4D8115785A40}"/>
                </a:ext>
              </a:extLst>
            </p:cNvPr>
            <p:cNvSpPr>
              <a:spLocks/>
            </p:cNvSpPr>
            <p:nvPr/>
          </p:nvSpPr>
          <p:spPr bwMode="auto">
            <a:xfrm>
              <a:off x="5909" y="1324"/>
              <a:ext cx="985" cy="856"/>
            </a:xfrm>
            <a:custGeom>
              <a:avLst/>
              <a:gdLst>
                <a:gd name="T0" fmla="*/ 738 w 985"/>
                <a:gd name="T1" fmla="*/ 856 h 856"/>
                <a:gd name="T2" fmla="*/ 247 w 985"/>
                <a:gd name="T3" fmla="*/ 856 h 856"/>
                <a:gd name="T4" fmla="*/ 0 w 985"/>
                <a:gd name="T5" fmla="*/ 427 h 856"/>
                <a:gd name="T6" fmla="*/ 247 w 985"/>
                <a:gd name="T7" fmla="*/ 0 h 856"/>
                <a:gd name="T8" fmla="*/ 738 w 985"/>
                <a:gd name="T9" fmla="*/ 0 h 856"/>
                <a:gd name="T10" fmla="*/ 985 w 985"/>
                <a:gd name="T11" fmla="*/ 427 h 856"/>
                <a:gd name="T12" fmla="*/ 738 w 985"/>
                <a:gd name="T13" fmla="*/ 856 h 856"/>
              </a:gdLst>
              <a:ahLst/>
              <a:cxnLst>
                <a:cxn ang="0">
                  <a:pos x="T0" y="T1"/>
                </a:cxn>
                <a:cxn ang="0">
                  <a:pos x="T2" y="T3"/>
                </a:cxn>
                <a:cxn ang="0">
                  <a:pos x="T4" y="T5"/>
                </a:cxn>
                <a:cxn ang="0">
                  <a:pos x="T6" y="T7"/>
                </a:cxn>
                <a:cxn ang="0">
                  <a:pos x="T8" y="T9"/>
                </a:cxn>
                <a:cxn ang="0">
                  <a:pos x="T10" y="T11"/>
                </a:cxn>
                <a:cxn ang="0">
                  <a:pos x="T12" y="T13"/>
                </a:cxn>
              </a:cxnLst>
              <a:rect l="0" t="0" r="r" b="b"/>
              <a:pathLst>
                <a:path w="985" h="856">
                  <a:moveTo>
                    <a:pt x="738" y="856"/>
                  </a:moveTo>
                  <a:lnTo>
                    <a:pt x="247" y="856"/>
                  </a:lnTo>
                  <a:lnTo>
                    <a:pt x="0" y="427"/>
                  </a:lnTo>
                  <a:lnTo>
                    <a:pt x="247" y="0"/>
                  </a:lnTo>
                  <a:lnTo>
                    <a:pt x="738" y="0"/>
                  </a:lnTo>
                  <a:lnTo>
                    <a:pt x="985" y="427"/>
                  </a:lnTo>
                  <a:lnTo>
                    <a:pt x="738" y="856"/>
                  </a:lnTo>
                  <a:close/>
                </a:path>
              </a:pathLst>
            </a:custGeom>
            <a:solidFill>
              <a:srgbClr val="231F20"/>
            </a:solidFill>
            <a:ln w="14288" cap="flat">
              <a:solidFill>
                <a:srgbClr val="E1AE57"/>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6" name="Freeform 65">
              <a:extLst>
                <a:ext uri="{FF2B5EF4-FFF2-40B4-BE49-F238E27FC236}">
                  <a16:creationId xmlns:a16="http://schemas.microsoft.com/office/drawing/2014/main" id="{A05A4B7A-BE6F-4E66-A235-FBB9A266F030}"/>
                </a:ext>
              </a:extLst>
            </p:cNvPr>
            <p:cNvSpPr>
              <a:spLocks/>
            </p:cNvSpPr>
            <p:nvPr/>
          </p:nvSpPr>
          <p:spPr bwMode="auto">
            <a:xfrm>
              <a:off x="6443" y="1760"/>
              <a:ext cx="173" cy="89"/>
            </a:xfrm>
            <a:custGeom>
              <a:avLst/>
              <a:gdLst>
                <a:gd name="T0" fmla="*/ 73 w 73"/>
                <a:gd name="T1" fmla="*/ 11 h 37"/>
                <a:gd name="T2" fmla="*/ 47 w 73"/>
                <a:gd name="T3" fmla="*/ 19 h 37"/>
                <a:gd name="T4" fmla="*/ 47 w 73"/>
                <a:gd name="T5" fmla="*/ 33 h 37"/>
                <a:gd name="T6" fmla="*/ 47 w 73"/>
                <a:gd name="T7" fmla="*/ 33 h 37"/>
                <a:gd name="T8" fmla="*/ 32 w 73"/>
                <a:gd name="T9" fmla="*/ 33 h 37"/>
                <a:gd name="T10" fmla="*/ 16 w 73"/>
                <a:gd name="T11" fmla="*/ 16 h 37"/>
                <a:gd name="T12" fmla="*/ 0 w 73"/>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73" h="37">
                  <a:moveTo>
                    <a:pt x="73" y="11"/>
                  </a:moveTo>
                  <a:cubicBezTo>
                    <a:pt x="47" y="19"/>
                    <a:pt x="47" y="19"/>
                    <a:pt x="47" y="19"/>
                  </a:cubicBezTo>
                  <a:cubicBezTo>
                    <a:pt x="51" y="22"/>
                    <a:pt x="51" y="29"/>
                    <a:pt x="47" y="33"/>
                  </a:cubicBezTo>
                  <a:cubicBezTo>
                    <a:pt x="47" y="33"/>
                    <a:pt x="47" y="33"/>
                    <a:pt x="47" y="33"/>
                  </a:cubicBezTo>
                  <a:cubicBezTo>
                    <a:pt x="43" y="37"/>
                    <a:pt x="36" y="37"/>
                    <a:pt x="32" y="33"/>
                  </a:cubicBezTo>
                  <a:cubicBezTo>
                    <a:pt x="16" y="16"/>
                    <a:pt x="16" y="16"/>
                    <a:pt x="16" y="16"/>
                  </a:cubicBezTo>
                  <a:cubicBezTo>
                    <a:pt x="0" y="0"/>
                    <a:pt x="0" y="0"/>
                    <a:pt x="0" y="0"/>
                  </a:cubicBezTo>
                </a:path>
              </a:pathLst>
            </a:custGeom>
            <a:noFill/>
            <a:ln w="14288" cap="rnd">
              <a:solidFill>
                <a:srgbClr val="E1AE57"/>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Freeform 66">
              <a:extLst>
                <a:ext uri="{FF2B5EF4-FFF2-40B4-BE49-F238E27FC236}">
                  <a16:creationId xmlns:a16="http://schemas.microsoft.com/office/drawing/2014/main" id="{001E8F37-05CB-4E22-8C26-9A843435CB52}"/>
                </a:ext>
              </a:extLst>
            </p:cNvPr>
            <p:cNvSpPr>
              <a:spLocks/>
            </p:cNvSpPr>
            <p:nvPr/>
          </p:nvSpPr>
          <p:spPr bwMode="auto">
            <a:xfrm>
              <a:off x="6187" y="1594"/>
              <a:ext cx="429" cy="59"/>
            </a:xfrm>
            <a:custGeom>
              <a:avLst/>
              <a:gdLst>
                <a:gd name="T0" fmla="*/ 0 w 181"/>
                <a:gd name="T1" fmla="*/ 7 h 25"/>
                <a:gd name="T2" fmla="*/ 79 w 181"/>
                <a:gd name="T3" fmla="*/ 8 h 25"/>
                <a:gd name="T4" fmla="*/ 106 w 181"/>
                <a:gd name="T5" fmla="*/ 1 h 25"/>
                <a:gd name="T6" fmla="*/ 181 w 181"/>
                <a:gd name="T7" fmla="*/ 25 h 25"/>
              </a:gdLst>
              <a:ahLst/>
              <a:cxnLst>
                <a:cxn ang="0">
                  <a:pos x="T0" y="T1"/>
                </a:cxn>
                <a:cxn ang="0">
                  <a:pos x="T2" y="T3"/>
                </a:cxn>
                <a:cxn ang="0">
                  <a:pos x="T4" y="T5"/>
                </a:cxn>
                <a:cxn ang="0">
                  <a:pos x="T6" y="T7"/>
                </a:cxn>
              </a:cxnLst>
              <a:rect l="0" t="0" r="r" b="b"/>
              <a:pathLst>
                <a:path w="181" h="25">
                  <a:moveTo>
                    <a:pt x="0" y="7"/>
                  </a:moveTo>
                  <a:cubicBezTo>
                    <a:pt x="79" y="8"/>
                    <a:pt x="79" y="8"/>
                    <a:pt x="79" y="8"/>
                  </a:cubicBezTo>
                  <a:cubicBezTo>
                    <a:pt x="79" y="8"/>
                    <a:pt x="97" y="1"/>
                    <a:pt x="106" y="1"/>
                  </a:cubicBezTo>
                  <a:cubicBezTo>
                    <a:pt x="115" y="0"/>
                    <a:pt x="181" y="25"/>
                    <a:pt x="181" y="25"/>
                  </a:cubicBezTo>
                </a:path>
              </a:pathLst>
            </a:custGeom>
            <a:noFill/>
            <a:ln w="14288" cap="rnd">
              <a:solidFill>
                <a:srgbClr val="E1AE57"/>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Freeform 67">
              <a:extLst>
                <a:ext uri="{FF2B5EF4-FFF2-40B4-BE49-F238E27FC236}">
                  <a16:creationId xmlns:a16="http://schemas.microsoft.com/office/drawing/2014/main" id="{8A8CF3EC-B075-4E38-AD1C-BC8BB590A13D}"/>
                </a:ext>
              </a:extLst>
            </p:cNvPr>
            <p:cNvSpPr>
              <a:spLocks/>
            </p:cNvSpPr>
            <p:nvPr/>
          </p:nvSpPr>
          <p:spPr bwMode="auto">
            <a:xfrm>
              <a:off x="6403" y="1791"/>
              <a:ext cx="130" cy="96"/>
            </a:xfrm>
            <a:custGeom>
              <a:avLst/>
              <a:gdLst>
                <a:gd name="T0" fmla="*/ 51 w 55"/>
                <a:gd name="T1" fmla="*/ 22 h 40"/>
                <a:gd name="T2" fmla="*/ 51 w 55"/>
                <a:gd name="T3" fmla="*/ 36 h 40"/>
                <a:gd name="T4" fmla="*/ 51 w 55"/>
                <a:gd name="T5" fmla="*/ 36 h 40"/>
                <a:gd name="T6" fmla="*/ 37 w 55"/>
                <a:gd name="T7" fmla="*/ 36 h 40"/>
                <a:gd name="T8" fmla="*/ 20 w 55"/>
                <a:gd name="T9" fmla="*/ 20 h 40"/>
                <a:gd name="T10" fmla="*/ 0 w 55"/>
                <a:gd name="T11" fmla="*/ 0 h 40"/>
              </a:gdLst>
              <a:ahLst/>
              <a:cxnLst>
                <a:cxn ang="0">
                  <a:pos x="T0" y="T1"/>
                </a:cxn>
                <a:cxn ang="0">
                  <a:pos x="T2" y="T3"/>
                </a:cxn>
                <a:cxn ang="0">
                  <a:pos x="T4" y="T5"/>
                </a:cxn>
                <a:cxn ang="0">
                  <a:pos x="T6" y="T7"/>
                </a:cxn>
                <a:cxn ang="0">
                  <a:pos x="T8" y="T9"/>
                </a:cxn>
                <a:cxn ang="0">
                  <a:pos x="T10" y="T11"/>
                </a:cxn>
              </a:cxnLst>
              <a:rect l="0" t="0" r="r" b="b"/>
              <a:pathLst>
                <a:path w="55" h="40">
                  <a:moveTo>
                    <a:pt x="51" y="22"/>
                  </a:moveTo>
                  <a:cubicBezTo>
                    <a:pt x="55" y="26"/>
                    <a:pt x="55" y="32"/>
                    <a:pt x="51" y="36"/>
                  </a:cubicBezTo>
                  <a:cubicBezTo>
                    <a:pt x="51" y="36"/>
                    <a:pt x="51" y="36"/>
                    <a:pt x="51" y="36"/>
                  </a:cubicBezTo>
                  <a:cubicBezTo>
                    <a:pt x="47" y="40"/>
                    <a:pt x="41" y="40"/>
                    <a:pt x="37" y="36"/>
                  </a:cubicBezTo>
                  <a:cubicBezTo>
                    <a:pt x="20" y="20"/>
                    <a:pt x="20" y="20"/>
                    <a:pt x="20" y="20"/>
                  </a:cubicBezTo>
                  <a:cubicBezTo>
                    <a:pt x="0" y="0"/>
                    <a:pt x="0" y="0"/>
                    <a:pt x="0" y="0"/>
                  </a:cubicBezTo>
                </a:path>
              </a:pathLst>
            </a:custGeom>
            <a:noFill/>
            <a:ln w="14288" cap="rnd">
              <a:solidFill>
                <a:srgbClr val="E1AE57"/>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Freeform 68">
              <a:extLst>
                <a:ext uri="{FF2B5EF4-FFF2-40B4-BE49-F238E27FC236}">
                  <a16:creationId xmlns:a16="http://schemas.microsoft.com/office/drawing/2014/main" id="{1FF3822D-5BCE-4691-A116-4F49EE98816F}"/>
                </a:ext>
              </a:extLst>
            </p:cNvPr>
            <p:cNvSpPr>
              <a:spLocks/>
            </p:cNvSpPr>
            <p:nvPr/>
          </p:nvSpPr>
          <p:spPr bwMode="auto">
            <a:xfrm>
              <a:off x="6367" y="1822"/>
              <a:ext cx="124" cy="91"/>
            </a:xfrm>
            <a:custGeom>
              <a:avLst/>
              <a:gdLst>
                <a:gd name="T0" fmla="*/ 48 w 52"/>
                <a:gd name="T1" fmla="*/ 20 h 38"/>
                <a:gd name="T2" fmla="*/ 48 w 52"/>
                <a:gd name="T3" fmla="*/ 34 h 38"/>
                <a:gd name="T4" fmla="*/ 48 w 52"/>
                <a:gd name="T5" fmla="*/ 34 h 38"/>
                <a:gd name="T6" fmla="*/ 34 w 52"/>
                <a:gd name="T7" fmla="*/ 34 h 38"/>
                <a:gd name="T8" fmla="*/ 18 w 52"/>
                <a:gd name="T9" fmla="*/ 18 h 38"/>
                <a:gd name="T10" fmla="*/ 0 w 52"/>
                <a:gd name="T11" fmla="*/ 0 h 38"/>
              </a:gdLst>
              <a:ahLst/>
              <a:cxnLst>
                <a:cxn ang="0">
                  <a:pos x="T0" y="T1"/>
                </a:cxn>
                <a:cxn ang="0">
                  <a:pos x="T2" y="T3"/>
                </a:cxn>
                <a:cxn ang="0">
                  <a:pos x="T4" y="T5"/>
                </a:cxn>
                <a:cxn ang="0">
                  <a:pos x="T6" y="T7"/>
                </a:cxn>
                <a:cxn ang="0">
                  <a:pos x="T8" y="T9"/>
                </a:cxn>
                <a:cxn ang="0">
                  <a:pos x="T10" y="T11"/>
                </a:cxn>
              </a:cxnLst>
              <a:rect l="0" t="0" r="r" b="b"/>
              <a:pathLst>
                <a:path w="52" h="38">
                  <a:moveTo>
                    <a:pt x="48" y="20"/>
                  </a:moveTo>
                  <a:cubicBezTo>
                    <a:pt x="52" y="24"/>
                    <a:pt x="52" y="30"/>
                    <a:pt x="48" y="34"/>
                  </a:cubicBezTo>
                  <a:cubicBezTo>
                    <a:pt x="48" y="34"/>
                    <a:pt x="48" y="34"/>
                    <a:pt x="48" y="34"/>
                  </a:cubicBezTo>
                  <a:cubicBezTo>
                    <a:pt x="44" y="38"/>
                    <a:pt x="38" y="38"/>
                    <a:pt x="34" y="34"/>
                  </a:cubicBezTo>
                  <a:cubicBezTo>
                    <a:pt x="18" y="18"/>
                    <a:pt x="18" y="18"/>
                    <a:pt x="18" y="18"/>
                  </a:cubicBezTo>
                  <a:cubicBezTo>
                    <a:pt x="0" y="0"/>
                    <a:pt x="0" y="0"/>
                    <a:pt x="0" y="0"/>
                  </a:cubicBezTo>
                </a:path>
              </a:pathLst>
            </a:custGeom>
            <a:noFill/>
            <a:ln w="14288" cap="rnd">
              <a:solidFill>
                <a:srgbClr val="E1AE57"/>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Freeform 69">
              <a:extLst>
                <a:ext uri="{FF2B5EF4-FFF2-40B4-BE49-F238E27FC236}">
                  <a16:creationId xmlns:a16="http://schemas.microsoft.com/office/drawing/2014/main" id="{6EC4B0C7-E917-46C5-A733-C4577698F421}"/>
                </a:ext>
              </a:extLst>
            </p:cNvPr>
            <p:cNvSpPr>
              <a:spLocks/>
            </p:cNvSpPr>
            <p:nvPr/>
          </p:nvSpPr>
          <p:spPr bwMode="auto">
            <a:xfrm>
              <a:off x="6192" y="1760"/>
              <a:ext cx="232" cy="155"/>
            </a:xfrm>
            <a:custGeom>
              <a:avLst/>
              <a:gdLst>
                <a:gd name="T0" fmla="*/ 94 w 98"/>
                <a:gd name="T1" fmla="*/ 46 h 65"/>
                <a:gd name="T2" fmla="*/ 94 w 98"/>
                <a:gd name="T3" fmla="*/ 61 h 65"/>
                <a:gd name="T4" fmla="*/ 94 w 98"/>
                <a:gd name="T5" fmla="*/ 61 h 65"/>
                <a:gd name="T6" fmla="*/ 80 w 98"/>
                <a:gd name="T7" fmla="*/ 61 h 65"/>
                <a:gd name="T8" fmla="*/ 0 w 98"/>
                <a:gd name="T9" fmla="*/ 0 h 65"/>
              </a:gdLst>
              <a:ahLst/>
              <a:cxnLst>
                <a:cxn ang="0">
                  <a:pos x="T0" y="T1"/>
                </a:cxn>
                <a:cxn ang="0">
                  <a:pos x="T2" y="T3"/>
                </a:cxn>
                <a:cxn ang="0">
                  <a:pos x="T4" y="T5"/>
                </a:cxn>
                <a:cxn ang="0">
                  <a:pos x="T6" y="T7"/>
                </a:cxn>
                <a:cxn ang="0">
                  <a:pos x="T8" y="T9"/>
                </a:cxn>
              </a:cxnLst>
              <a:rect l="0" t="0" r="r" b="b"/>
              <a:pathLst>
                <a:path w="98" h="65">
                  <a:moveTo>
                    <a:pt x="94" y="46"/>
                  </a:moveTo>
                  <a:cubicBezTo>
                    <a:pt x="98" y="50"/>
                    <a:pt x="98" y="57"/>
                    <a:pt x="94" y="61"/>
                  </a:cubicBezTo>
                  <a:cubicBezTo>
                    <a:pt x="94" y="61"/>
                    <a:pt x="94" y="61"/>
                    <a:pt x="94" y="61"/>
                  </a:cubicBezTo>
                  <a:cubicBezTo>
                    <a:pt x="90" y="65"/>
                    <a:pt x="84" y="65"/>
                    <a:pt x="80" y="61"/>
                  </a:cubicBezTo>
                  <a:cubicBezTo>
                    <a:pt x="0" y="0"/>
                    <a:pt x="0" y="0"/>
                    <a:pt x="0" y="0"/>
                  </a:cubicBezTo>
                </a:path>
              </a:pathLst>
            </a:custGeom>
            <a:noFill/>
            <a:ln w="14288" cap="rnd">
              <a:solidFill>
                <a:srgbClr val="E1AE57"/>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Rectangle 70">
              <a:extLst>
                <a:ext uri="{FF2B5EF4-FFF2-40B4-BE49-F238E27FC236}">
                  <a16:creationId xmlns:a16="http://schemas.microsoft.com/office/drawing/2014/main" id="{C0A96874-E495-4720-B2CF-8779B226F616}"/>
                </a:ext>
              </a:extLst>
            </p:cNvPr>
            <p:cNvSpPr>
              <a:spLocks noChangeArrowheads="1"/>
            </p:cNvSpPr>
            <p:nvPr/>
          </p:nvSpPr>
          <p:spPr bwMode="auto">
            <a:xfrm>
              <a:off x="6616" y="1625"/>
              <a:ext cx="67" cy="190"/>
            </a:xfrm>
            <a:prstGeom prst="rect">
              <a:avLst/>
            </a:prstGeom>
            <a:noFill/>
            <a:ln w="14288" cap="rnd">
              <a:solidFill>
                <a:srgbClr val="E1AE57"/>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Rectangle 71">
              <a:extLst>
                <a:ext uri="{FF2B5EF4-FFF2-40B4-BE49-F238E27FC236}">
                  <a16:creationId xmlns:a16="http://schemas.microsoft.com/office/drawing/2014/main" id="{52CECE2A-30B5-453A-BEE8-520D4CF323F4}"/>
                </a:ext>
              </a:extLst>
            </p:cNvPr>
            <p:cNvSpPr>
              <a:spLocks noChangeArrowheads="1"/>
            </p:cNvSpPr>
            <p:nvPr/>
          </p:nvSpPr>
          <p:spPr bwMode="auto">
            <a:xfrm>
              <a:off x="6123" y="1589"/>
              <a:ext cx="64" cy="193"/>
            </a:xfrm>
            <a:prstGeom prst="rect">
              <a:avLst/>
            </a:prstGeom>
            <a:noFill/>
            <a:ln w="14288" cap="rnd">
              <a:solidFill>
                <a:srgbClr val="E1AE57"/>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Freeform 72">
              <a:extLst>
                <a:ext uri="{FF2B5EF4-FFF2-40B4-BE49-F238E27FC236}">
                  <a16:creationId xmlns:a16="http://schemas.microsoft.com/office/drawing/2014/main" id="{153795E9-991F-43E1-9F79-0BBEA45C0C19}"/>
                </a:ext>
              </a:extLst>
            </p:cNvPr>
            <p:cNvSpPr>
              <a:spLocks/>
            </p:cNvSpPr>
            <p:nvPr/>
          </p:nvSpPr>
          <p:spPr bwMode="auto">
            <a:xfrm>
              <a:off x="6291" y="1610"/>
              <a:ext cx="264" cy="196"/>
            </a:xfrm>
            <a:custGeom>
              <a:avLst/>
              <a:gdLst>
                <a:gd name="T0" fmla="*/ 111 w 111"/>
                <a:gd name="T1" fmla="*/ 82 h 82"/>
                <a:gd name="T2" fmla="*/ 58 w 111"/>
                <a:gd name="T3" fmla="*/ 29 h 82"/>
                <a:gd name="T4" fmla="*/ 28 w 111"/>
                <a:gd name="T5" fmla="*/ 38 h 82"/>
                <a:gd name="T6" fmla="*/ 0 w 111"/>
                <a:gd name="T7" fmla="*/ 18 h 82"/>
                <a:gd name="T8" fmla="*/ 0 w 111"/>
                <a:gd name="T9" fmla="*/ 18 h 82"/>
                <a:gd name="T10" fmla="*/ 36 w 111"/>
                <a:gd name="T11" fmla="*/ 0 h 82"/>
              </a:gdLst>
              <a:ahLst/>
              <a:cxnLst>
                <a:cxn ang="0">
                  <a:pos x="T0" y="T1"/>
                </a:cxn>
                <a:cxn ang="0">
                  <a:pos x="T2" y="T3"/>
                </a:cxn>
                <a:cxn ang="0">
                  <a:pos x="T4" y="T5"/>
                </a:cxn>
                <a:cxn ang="0">
                  <a:pos x="T6" y="T7"/>
                </a:cxn>
                <a:cxn ang="0">
                  <a:pos x="T8" y="T9"/>
                </a:cxn>
                <a:cxn ang="0">
                  <a:pos x="T10" y="T11"/>
                </a:cxn>
              </a:cxnLst>
              <a:rect l="0" t="0" r="r" b="b"/>
              <a:pathLst>
                <a:path w="111" h="82">
                  <a:moveTo>
                    <a:pt x="111" y="82"/>
                  </a:moveTo>
                  <a:cubicBezTo>
                    <a:pt x="58" y="29"/>
                    <a:pt x="58" y="29"/>
                    <a:pt x="58" y="29"/>
                  </a:cubicBezTo>
                  <a:cubicBezTo>
                    <a:pt x="28" y="38"/>
                    <a:pt x="28" y="38"/>
                    <a:pt x="28" y="38"/>
                  </a:cubicBezTo>
                  <a:cubicBezTo>
                    <a:pt x="15" y="40"/>
                    <a:pt x="2" y="31"/>
                    <a:pt x="0" y="18"/>
                  </a:cubicBezTo>
                  <a:cubicBezTo>
                    <a:pt x="0" y="18"/>
                    <a:pt x="0" y="18"/>
                    <a:pt x="0" y="18"/>
                  </a:cubicBezTo>
                  <a:cubicBezTo>
                    <a:pt x="36" y="0"/>
                    <a:pt x="36" y="0"/>
                    <a:pt x="36" y="0"/>
                  </a:cubicBezTo>
                </a:path>
              </a:pathLst>
            </a:custGeom>
            <a:noFill/>
            <a:ln w="14288" cap="rnd">
              <a:solidFill>
                <a:srgbClr val="E1AE57"/>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11" name="Group 75">
            <a:extLst>
              <a:ext uri="{FF2B5EF4-FFF2-40B4-BE49-F238E27FC236}">
                <a16:creationId xmlns:a16="http://schemas.microsoft.com/office/drawing/2014/main" id="{91F629DD-3D54-4B4B-9B3D-AF4B9C55F9C3}"/>
              </a:ext>
            </a:extLst>
          </p:cNvPr>
          <p:cNvGrpSpPr>
            <a:grpSpLocks noChangeAspect="1"/>
          </p:cNvGrpSpPr>
          <p:nvPr/>
        </p:nvGrpSpPr>
        <p:grpSpPr bwMode="auto">
          <a:xfrm>
            <a:off x="7918676" y="4894943"/>
            <a:ext cx="1025525" cy="730250"/>
            <a:chOff x="651" y="2628"/>
            <a:chExt cx="646" cy="460"/>
          </a:xfrm>
          <a:solidFill>
            <a:srgbClr val="009DFF"/>
          </a:solidFill>
        </p:grpSpPr>
        <p:sp>
          <p:nvSpPr>
            <p:cNvPr id="113" name="Freeform 76">
              <a:extLst>
                <a:ext uri="{FF2B5EF4-FFF2-40B4-BE49-F238E27FC236}">
                  <a16:creationId xmlns:a16="http://schemas.microsoft.com/office/drawing/2014/main" id="{BB7B1595-E5A3-4749-BD94-8C3C8C8861CE}"/>
                </a:ext>
              </a:extLst>
            </p:cNvPr>
            <p:cNvSpPr>
              <a:spLocks/>
            </p:cNvSpPr>
            <p:nvPr/>
          </p:nvSpPr>
          <p:spPr bwMode="auto">
            <a:xfrm>
              <a:off x="651" y="2884"/>
              <a:ext cx="646" cy="158"/>
            </a:xfrm>
            <a:custGeom>
              <a:avLst/>
              <a:gdLst>
                <a:gd name="T0" fmla="*/ 237 w 269"/>
                <a:gd name="T1" fmla="*/ 66 h 66"/>
                <a:gd name="T2" fmla="*/ 32 w 269"/>
                <a:gd name="T3" fmla="*/ 66 h 66"/>
                <a:gd name="T4" fmla="*/ 0 w 269"/>
                <a:gd name="T5" fmla="*/ 33 h 66"/>
                <a:gd name="T6" fmla="*/ 0 w 269"/>
                <a:gd name="T7" fmla="*/ 33 h 66"/>
                <a:gd name="T8" fmla="*/ 32 w 269"/>
                <a:gd name="T9" fmla="*/ 0 h 66"/>
                <a:gd name="T10" fmla="*/ 237 w 269"/>
                <a:gd name="T11" fmla="*/ 0 h 66"/>
                <a:gd name="T12" fmla="*/ 269 w 269"/>
                <a:gd name="T13" fmla="*/ 33 h 66"/>
                <a:gd name="T14" fmla="*/ 269 w 269"/>
                <a:gd name="T15" fmla="*/ 33 h 66"/>
                <a:gd name="T16" fmla="*/ 237 w 269"/>
                <a:gd name="T17" fmla="*/ 6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66">
                  <a:moveTo>
                    <a:pt x="237" y="66"/>
                  </a:moveTo>
                  <a:cubicBezTo>
                    <a:pt x="32" y="66"/>
                    <a:pt x="32" y="66"/>
                    <a:pt x="32" y="66"/>
                  </a:cubicBezTo>
                  <a:cubicBezTo>
                    <a:pt x="14" y="66"/>
                    <a:pt x="0" y="51"/>
                    <a:pt x="0" y="33"/>
                  </a:cubicBezTo>
                  <a:cubicBezTo>
                    <a:pt x="0" y="33"/>
                    <a:pt x="0" y="33"/>
                    <a:pt x="0" y="33"/>
                  </a:cubicBezTo>
                  <a:cubicBezTo>
                    <a:pt x="0" y="15"/>
                    <a:pt x="14" y="0"/>
                    <a:pt x="32" y="0"/>
                  </a:cubicBezTo>
                  <a:cubicBezTo>
                    <a:pt x="237" y="0"/>
                    <a:pt x="237" y="0"/>
                    <a:pt x="237" y="0"/>
                  </a:cubicBezTo>
                  <a:cubicBezTo>
                    <a:pt x="255" y="0"/>
                    <a:pt x="269" y="15"/>
                    <a:pt x="269" y="33"/>
                  </a:cubicBezTo>
                  <a:cubicBezTo>
                    <a:pt x="269" y="33"/>
                    <a:pt x="269" y="33"/>
                    <a:pt x="269" y="33"/>
                  </a:cubicBezTo>
                  <a:cubicBezTo>
                    <a:pt x="269" y="51"/>
                    <a:pt x="255" y="66"/>
                    <a:pt x="237" y="6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77">
              <a:extLst>
                <a:ext uri="{FF2B5EF4-FFF2-40B4-BE49-F238E27FC236}">
                  <a16:creationId xmlns:a16="http://schemas.microsoft.com/office/drawing/2014/main" id="{BE962084-7EBF-4CB0-970A-CA2124A6D77C}"/>
                </a:ext>
              </a:extLst>
            </p:cNvPr>
            <p:cNvSpPr>
              <a:spLocks/>
            </p:cNvSpPr>
            <p:nvPr/>
          </p:nvSpPr>
          <p:spPr bwMode="auto">
            <a:xfrm>
              <a:off x="918" y="3033"/>
              <a:ext cx="110" cy="55"/>
            </a:xfrm>
            <a:custGeom>
              <a:avLst/>
              <a:gdLst>
                <a:gd name="T0" fmla="*/ 110 w 110"/>
                <a:gd name="T1" fmla="*/ 0 h 55"/>
                <a:gd name="T2" fmla="*/ 0 w 110"/>
                <a:gd name="T3" fmla="*/ 0 h 55"/>
                <a:gd name="T4" fmla="*/ 55 w 110"/>
                <a:gd name="T5" fmla="*/ 55 h 55"/>
                <a:gd name="T6" fmla="*/ 110 w 110"/>
                <a:gd name="T7" fmla="*/ 0 h 55"/>
              </a:gdLst>
              <a:ahLst/>
              <a:cxnLst>
                <a:cxn ang="0">
                  <a:pos x="T0" y="T1"/>
                </a:cxn>
                <a:cxn ang="0">
                  <a:pos x="T2" y="T3"/>
                </a:cxn>
                <a:cxn ang="0">
                  <a:pos x="T4" y="T5"/>
                </a:cxn>
                <a:cxn ang="0">
                  <a:pos x="T6" y="T7"/>
                </a:cxn>
              </a:cxnLst>
              <a:rect l="0" t="0" r="r" b="b"/>
              <a:pathLst>
                <a:path w="110" h="55">
                  <a:moveTo>
                    <a:pt x="110" y="0"/>
                  </a:moveTo>
                  <a:lnTo>
                    <a:pt x="0" y="0"/>
                  </a:lnTo>
                  <a:lnTo>
                    <a:pt x="55" y="55"/>
                  </a:lnTo>
                  <a:lnTo>
                    <a:pt x="1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Line 78">
              <a:extLst>
                <a:ext uri="{FF2B5EF4-FFF2-40B4-BE49-F238E27FC236}">
                  <a16:creationId xmlns:a16="http://schemas.microsoft.com/office/drawing/2014/main" id="{9D9173B3-A9B2-4426-B191-EB04BC1B002E}"/>
                </a:ext>
              </a:extLst>
            </p:cNvPr>
            <p:cNvSpPr>
              <a:spLocks noChangeShapeType="1"/>
            </p:cNvSpPr>
            <p:nvPr/>
          </p:nvSpPr>
          <p:spPr bwMode="auto">
            <a:xfrm>
              <a:off x="973" y="2628"/>
              <a:ext cx="0" cy="263"/>
            </a:xfrm>
            <a:prstGeom prst="line">
              <a:avLst/>
            </a:prstGeom>
            <a:grpFill/>
            <a:ln w="15875" cap="flat">
              <a:solidFill>
                <a:srgbClr val="009D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16" name="Group 75">
            <a:extLst>
              <a:ext uri="{FF2B5EF4-FFF2-40B4-BE49-F238E27FC236}">
                <a16:creationId xmlns:a16="http://schemas.microsoft.com/office/drawing/2014/main" id="{A7C57584-3A0D-4F39-A2E4-FFCF013A598A}"/>
              </a:ext>
            </a:extLst>
          </p:cNvPr>
          <p:cNvGrpSpPr>
            <a:grpSpLocks noChangeAspect="1"/>
          </p:cNvGrpSpPr>
          <p:nvPr/>
        </p:nvGrpSpPr>
        <p:grpSpPr bwMode="auto">
          <a:xfrm>
            <a:off x="4596039" y="4967968"/>
            <a:ext cx="1025525" cy="730250"/>
            <a:chOff x="651" y="2628"/>
            <a:chExt cx="646" cy="460"/>
          </a:xfrm>
          <a:solidFill>
            <a:srgbClr val="F38601"/>
          </a:solidFill>
        </p:grpSpPr>
        <p:sp>
          <p:nvSpPr>
            <p:cNvPr id="117" name="Freeform 76">
              <a:extLst>
                <a:ext uri="{FF2B5EF4-FFF2-40B4-BE49-F238E27FC236}">
                  <a16:creationId xmlns:a16="http://schemas.microsoft.com/office/drawing/2014/main" id="{CFD76F94-AC84-48B3-B069-53F85EEC844B}"/>
                </a:ext>
              </a:extLst>
            </p:cNvPr>
            <p:cNvSpPr>
              <a:spLocks/>
            </p:cNvSpPr>
            <p:nvPr/>
          </p:nvSpPr>
          <p:spPr bwMode="auto">
            <a:xfrm>
              <a:off x="651" y="2884"/>
              <a:ext cx="646" cy="158"/>
            </a:xfrm>
            <a:custGeom>
              <a:avLst/>
              <a:gdLst>
                <a:gd name="T0" fmla="*/ 237 w 269"/>
                <a:gd name="T1" fmla="*/ 66 h 66"/>
                <a:gd name="T2" fmla="*/ 32 w 269"/>
                <a:gd name="T3" fmla="*/ 66 h 66"/>
                <a:gd name="T4" fmla="*/ 0 w 269"/>
                <a:gd name="T5" fmla="*/ 33 h 66"/>
                <a:gd name="T6" fmla="*/ 0 w 269"/>
                <a:gd name="T7" fmla="*/ 33 h 66"/>
                <a:gd name="T8" fmla="*/ 32 w 269"/>
                <a:gd name="T9" fmla="*/ 0 h 66"/>
                <a:gd name="T10" fmla="*/ 237 w 269"/>
                <a:gd name="T11" fmla="*/ 0 h 66"/>
                <a:gd name="T12" fmla="*/ 269 w 269"/>
                <a:gd name="T13" fmla="*/ 33 h 66"/>
                <a:gd name="T14" fmla="*/ 269 w 269"/>
                <a:gd name="T15" fmla="*/ 33 h 66"/>
                <a:gd name="T16" fmla="*/ 237 w 269"/>
                <a:gd name="T17" fmla="*/ 6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66">
                  <a:moveTo>
                    <a:pt x="237" y="66"/>
                  </a:moveTo>
                  <a:cubicBezTo>
                    <a:pt x="32" y="66"/>
                    <a:pt x="32" y="66"/>
                    <a:pt x="32" y="66"/>
                  </a:cubicBezTo>
                  <a:cubicBezTo>
                    <a:pt x="14" y="66"/>
                    <a:pt x="0" y="51"/>
                    <a:pt x="0" y="33"/>
                  </a:cubicBezTo>
                  <a:cubicBezTo>
                    <a:pt x="0" y="33"/>
                    <a:pt x="0" y="33"/>
                    <a:pt x="0" y="33"/>
                  </a:cubicBezTo>
                  <a:cubicBezTo>
                    <a:pt x="0" y="15"/>
                    <a:pt x="14" y="0"/>
                    <a:pt x="32" y="0"/>
                  </a:cubicBezTo>
                  <a:cubicBezTo>
                    <a:pt x="237" y="0"/>
                    <a:pt x="237" y="0"/>
                    <a:pt x="237" y="0"/>
                  </a:cubicBezTo>
                  <a:cubicBezTo>
                    <a:pt x="255" y="0"/>
                    <a:pt x="269" y="15"/>
                    <a:pt x="269" y="33"/>
                  </a:cubicBezTo>
                  <a:cubicBezTo>
                    <a:pt x="269" y="33"/>
                    <a:pt x="269" y="33"/>
                    <a:pt x="269" y="33"/>
                  </a:cubicBezTo>
                  <a:cubicBezTo>
                    <a:pt x="269" y="51"/>
                    <a:pt x="255" y="66"/>
                    <a:pt x="237" y="6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77">
              <a:extLst>
                <a:ext uri="{FF2B5EF4-FFF2-40B4-BE49-F238E27FC236}">
                  <a16:creationId xmlns:a16="http://schemas.microsoft.com/office/drawing/2014/main" id="{0FFB721C-E8A9-4E60-A0C8-3D714B8C6778}"/>
                </a:ext>
              </a:extLst>
            </p:cNvPr>
            <p:cNvSpPr>
              <a:spLocks/>
            </p:cNvSpPr>
            <p:nvPr/>
          </p:nvSpPr>
          <p:spPr bwMode="auto">
            <a:xfrm>
              <a:off x="918" y="3033"/>
              <a:ext cx="110" cy="55"/>
            </a:xfrm>
            <a:custGeom>
              <a:avLst/>
              <a:gdLst>
                <a:gd name="T0" fmla="*/ 110 w 110"/>
                <a:gd name="T1" fmla="*/ 0 h 55"/>
                <a:gd name="T2" fmla="*/ 0 w 110"/>
                <a:gd name="T3" fmla="*/ 0 h 55"/>
                <a:gd name="T4" fmla="*/ 55 w 110"/>
                <a:gd name="T5" fmla="*/ 55 h 55"/>
                <a:gd name="T6" fmla="*/ 110 w 110"/>
                <a:gd name="T7" fmla="*/ 0 h 55"/>
              </a:gdLst>
              <a:ahLst/>
              <a:cxnLst>
                <a:cxn ang="0">
                  <a:pos x="T0" y="T1"/>
                </a:cxn>
                <a:cxn ang="0">
                  <a:pos x="T2" y="T3"/>
                </a:cxn>
                <a:cxn ang="0">
                  <a:pos x="T4" y="T5"/>
                </a:cxn>
                <a:cxn ang="0">
                  <a:pos x="T6" y="T7"/>
                </a:cxn>
              </a:cxnLst>
              <a:rect l="0" t="0" r="r" b="b"/>
              <a:pathLst>
                <a:path w="110" h="55">
                  <a:moveTo>
                    <a:pt x="110" y="0"/>
                  </a:moveTo>
                  <a:lnTo>
                    <a:pt x="0" y="0"/>
                  </a:lnTo>
                  <a:lnTo>
                    <a:pt x="55" y="55"/>
                  </a:lnTo>
                  <a:lnTo>
                    <a:pt x="1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Line 78">
              <a:extLst>
                <a:ext uri="{FF2B5EF4-FFF2-40B4-BE49-F238E27FC236}">
                  <a16:creationId xmlns:a16="http://schemas.microsoft.com/office/drawing/2014/main" id="{55C1A59E-BD93-4EA9-B0F2-5531F9B416EF}"/>
                </a:ext>
              </a:extLst>
            </p:cNvPr>
            <p:cNvSpPr>
              <a:spLocks noChangeShapeType="1"/>
            </p:cNvSpPr>
            <p:nvPr/>
          </p:nvSpPr>
          <p:spPr bwMode="auto">
            <a:xfrm>
              <a:off x="973" y="2628"/>
              <a:ext cx="0" cy="263"/>
            </a:xfrm>
            <a:prstGeom prst="line">
              <a:avLst/>
            </a:prstGeom>
            <a:grpFill/>
            <a:ln w="15875" cap="flat">
              <a:solidFill>
                <a:srgbClr val="F3860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20" name="Group 75">
            <a:extLst>
              <a:ext uri="{FF2B5EF4-FFF2-40B4-BE49-F238E27FC236}">
                <a16:creationId xmlns:a16="http://schemas.microsoft.com/office/drawing/2014/main" id="{023CA13D-0DB7-4A16-9F14-1B106D34E41A}"/>
              </a:ext>
            </a:extLst>
          </p:cNvPr>
          <p:cNvGrpSpPr>
            <a:grpSpLocks noChangeAspect="1"/>
          </p:cNvGrpSpPr>
          <p:nvPr/>
        </p:nvGrpSpPr>
        <p:grpSpPr bwMode="auto">
          <a:xfrm>
            <a:off x="1054326" y="5009243"/>
            <a:ext cx="1025525" cy="730250"/>
            <a:chOff x="651" y="2628"/>
            <a:chExt cx="646" cy="460"/>
          </a:xfrm>
          <a:solidFill>
            <a:srgbClr val="60C910"/>
          </a:solidFill>
        </p:grpSpPr>
        <p:sp>
          <p:nvSpPr>
            <p:cNvPr id="121" name="Freeform 76">
              <a:extLst>
                <a:ext uri="{FF2B5EF4-FFF2-40B4-BE49-F238E27FC236}">
                  <a16:creationId xmlns:a16="http://schemas.microsoft.com/office/drawing/2014/main" id="{B9A891CB-7100-4B34-8B3B-4071C5BD65E2}"/>
                </a:ext>
              </a:extLst>
            </p:cNvPr>
            <p:cNvSpPr>
              <a:spLocks/>
            </p:cNvSpPr>
            <p:nvPr/>
          </p:nvSpPr>
          <p:spPr bwMode="auto">
            <a:xfrm>
              <a:off x="651" y="2884"/>
              <a:ext cx="646" cy="158"/>
            </a:xfrm>
            <a:custGeom>
              <a:avLst/>
              <a:gdLst>
                <a:gd name="T0" fmla="*/ 237 w 269"/>
                <a:gd name="T1" fmla="*/ 66 h 66"/>
                <a:gd name="T2" fmla="*/ 32 w 269"/>
                <a:gd name="T3" fmla="*/ 66 h 66"/>
                <a:gd name="T4" fmla="*/ 0 w 269"/>
                <a:gd name="T5" fmla="*/ 33 h 66"/>
                <a:gd name="T6" fmla="*/ 0 w 269"/>
                <a:gd name="T7" fmla="*/ 33 h 66"/>
                <a:gd name="T8" fmla="*/ 32 w 269"/>
                <a:gd name="T9" fmla="*/ 0 h 66"/>
                <a:gd name="T10" fmla="*/ 237 w 269"/>
                <a:gd name="T11" fmla="*/ 0 h 66"/>
                <a:gd name="T12" fmla="*/ 269 w 269"/>
                <a:gd name="T13" fmla="*/ 33 h 66"/>
                <a:gd name="T14" fmla="*/ 269 w 269"/>
                <a:gd name="T15" fmla="*/ 33 h 66"/>
                <a:gd name="T16" fmla="*/ 237 w 269"/>
                <a:gd name="T17" fmla="*/ 6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66">
                  <a:moveTo>
                    <a:pt x="237" y="66"/>
                  </a:moveTo>
                  <a:cubicBezTo>
                    <a:pt x="32" y="66"/>
                    <a:pt x="32" y="66"/>
                    <a:pt x="32" y="66"/>
                  </a:cubicBezTo>
                  <a:cubicBezTo>
                    <a:pt x="14" y="66"/>
                    <a:pt x="0" y="51"/>
                    <a:pt x="0" y="33"/>
                  </a:cubicBezTo>
                  <a:cubicBezTo>
                    <a:pt x="0" y="33"/>
                    <a:pt x="0" y="33"/>
                    <a:pt x="0" y="33"/>
                  </a:cubicBezTo>
                  <a:cubicBezTo>
                    <a:pt x="0" y="15"/>
                    <a:pt x="14" y="0"/>
                    <a:pt x="32" y="0"/>
                  </a:cubicBezTo>
                  <a:cubicBezTo>
                    <a:pt x="237" y="0"/>
                    <a:pt x="237" y="0"/>
                    <a:pt x="237" y="0"/>
                  </a:cubicBezTo>
                  <a:cubicBezTo>
                    <a:pt x="255" y="0"/>
                    <a:pt x="269" y="15"/>
                    <a:pt x="269" y="33"/>
                  </a:cubicBezTo>
                  <a:cubicBezTo>
                    <a:pt x="269" y="33"/>
                    <a:pt x="269" y="33"/>
                    <a:pt x="269" y="33"/>
                  </a:cubicBezTo>
                  <a:cubicBezTo>
                    <a:pt x="269" y="51"/>
                    <a:pt x="255" y="66"/>
                    <a:pt x="237" y="6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77">
              <a:extLst>
                <a:ext uri="{FF2B5EF4-FFF2-40B4-BE49-F238E27FC236}">
                  <a16:creationId xmlns:a16="http://schemas.microsoft.com/office/drawing/2014/main" id="{5E663F44-E3E0-4063-A7E6-BB20EFC6E960}"/>
                </a:ext>
              </a:extLst>
            </p:cNvPr>
            <p:cNvSpPr>
              <a:spLocks/>
            </p:cNvSpPr>
            <p:nvPr/>
          </p:nvSpPr>
          <p:spPr bwMode="auto">
            <a:xfrm>
              <a:off x="918" y="3033"/>
              <a:ext cx="110" cy="55"/>
            </a:xfrm>
            <a:custGeom>
              <a:avLst/>
              <a:gdLst>
                <a:gd name="T0" fmla="*/ 110 w 110"/>
                <a:gd name="T1" fmla="*/ 0 h 55"/>
                <a:gd name="T2" fmla="*/ 0 w 110"/>
                <a:gd name="T3" fmla="*/ 0 h 55"/>
                <a:gd name="T4" fmla="*/ 55 w 110"/>
                <a:gd name="T5" fmla="*/ 55 h 55"/>
                <a:gd name="T6" fmla="*/ 110 w 110"/>
                <a:gd name="T7" fmla="*/ 0 h 55"/>
              </a:gdLst>
              <a:ahLst/>
              <a:cxnLst>
                <a:cxn ang="0">
                  <a:pos x="T0" y="T1"/>
                </a:cxn>
                <a:cxn ang="0">
                  <a:pos x="T2" y="T3"/>
                </a:cxn>
                <a:cxn ang="0">
                  <a:pos x="T4" y="T5"/>
                </a:cxn>
                <a:cxn ang="0">
                  <a:pos x="T6" y="T7"/>
                </a:cxn>
              </a:cxnLst>
              <a:rect l="0" t="0" r="r" b="b"/>
              <a:pathLst>
                <a:path w="110" h="55">
                  <a:moveTo>
                    <a:pt x="110" y="0"/>
                  </a:moveTo>
                  <a:lnTo>
                    <a:pt x="0" y="0"/>
                  </a:lnTo>
                  <a:lnTo>
                    <a:pt x="55" y="55"/>
                  </a:lnTo>
                  <a:lnTo>
                    <a:pt x="1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Line 78">
              <a:extLst>
                <a:ext uri="{FF2B5EF4-FFF2-40B4-BE49-F238E27FC236}">
                  <a16:creationId xmlns:a16="http://schemas.microsoft.com/office/drawing/2014/main" id="{D18806C1-3A06-4181-9A66-C6B327A33CE9}"/>
                </a:ext>
              </a:extLst>
            </p:cNvPr>
            <p:cNvSpPr>
              <a:spLocks noChangeShapeType="1"/>
            </p:cNvSpPr>
            <p:nvPr/>
          </p:nvSpPr>
          <p:spPr bwMode="auto">
            <a:xfrm>
              <a:off x="973" y="2628"/>
              <a:ext cx="0" cy="263"/>
            </a:xfrm>
            <a:prstGeom prst="line">
              <a:avLst/>
            </a:prstGeom>
            <a:grpFill/>
            <a:ln w="15875" cap="flat">
              <a:solidFill>
                <a:srgbClr val="60C91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25" name="Group 81">
            <a:extLst>
              <a:ext uri="{FF2B5EF4-FFF2-40B4-BE49-F238E27FC236}">
                <a16:creationId xmlns:a16="http://schemas.microsoft.com/office/drawing/2014/main" id="{16D262E7-73EF-4665-9CC8-27624D8D56AA}"/>
              </a:ext>
            </a:extLst>
          </p:cNvPr>
          <p:cNvGrpSpPr>
            <a:grpSpLocks noChangeAspect="1"/>
          </p:cNvGrpSpPr>
          <p:nvPr/>
        </p:nvGrpSpPr>
        <p:grpSpPr bwMode="auto">
          <a:xfrm>
            <a:off x="2778352" y="1337356"/>
            <a:ext cx="1022350" cy="1422400"/>
            <a:chOff x="1741" y="367"/>
            <a:chExt cx="644" cy="896"/>
          </a:xfrm>
          <a:solidFill>
            <a:srgbClr val="981A92"/>
          </a:solidFill>
        </p:grpSpPr>
        <p:sp>
          <p:nvSpPr>
            <p:cNvPr id="127" name="Freeform 82">
              <a:extLst>
                <a:ext uri="{FF2B5EF4-FFF2-40B4-BE49-F238E27FC236}">
                  <a16:creationId xmlns:a16="http://schemas.microsoft.com/office/drawing/2014/main" id="{448944D5-702D-4C61-8759-EDF094B18B01}"/>
                </a:ext>
              </a:extLst>
            </p:cNvPr>
            <p:cNvSpPr>
              <a:spLocks/>
            </p:cNvSpPr>
            <p:nvPr/>
          </p:nvSpPr>
          <p:spPr bwMode="auto">
            <a:xfrm>
              <a:off x="1741" y="367"/>
              <a:ext cx="644" cy="155"/>
            </a:xfrm>
            <a:custGeom>
              <a:avLst/>
              <a:gdLst>
                <a:gd name="T0" fmla="*/ 237 w 269"/>
                <a:gd name="T1" fmla="*/ 65 h 65"/>
                <a:gd name="T2" fmla="*/ 32 w 269"/>
                <a:gd name="T3" fmla="*/ 65 h 65"/>
                <a:gd name="T4" fmla="*/ 0 w 269"/>
                <a:gd name="T5" fmla="*/ 33 h 65"/>
                <a:gd name="T6" fmla="*/ 0 w 269"/>
                <a:gd name="T7" fmla="*/ 33 h 65"/>
                <a:gd name="T8" fmla="*/ 32 w 269"/>
                <a:gd name="T9" fmla="*/ 0 h 65"/>
                <a:gd name="T10" fmla="*/ 237 w 269"/>
                <a:gd name="T11" fmla="*/ 0 h 65"/>
                <a:gd name="T12" fmla="*/ 269 w 269"/>
                <a:gd name="T13" fmla="*/ 33 h 65"/>
                <a:gd name="T14" fmla="*/ 269 w 269"/>
                <a:gd name="T15" fmla="*/ 33 h 65"/>
                <a:gd name="T16" fmla="*/ 237 w 269"/>
                <a:gd name="T17"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65">
                  <a:moveTo>
                    <a:pt x="237" y="65"/>
                  </a:moveTo>
                  <a:cubicBezTo>
                    <a:pt x="32" y="65"/>
                    <a:pt x="32" y="65"/>
                    <a:pt x="32" y="65"/>
                  </a:cubicBezTo>
                  <a:cubicBezTo>
                    <a:pt x="14" y="65"/>
                    <a:pt x="0" y="51"/>
                    <a:pt x="0" y="33"/>
                  </a:cubicBezTo>
                  <a:cubicBezTo>
                    <a:pt x="0" y="33"/>
                    <a:pt x="0" y="33"/>
                    <a:pt x="0" y="33"/>
                  </a:cubicBezTo>
                  <a:cubicBezTo>
                    <a:pt x="0" y="15"/>
                    <a:pt x="14" y="0"/>
                    <a:pt x="32" y="0"/>
                  </a:cubicBezTo>
                  <a:cubicBezTo>
                    <a:pt x="237" y="0"/>
                    <a:pt x="237" y="0"/>
                    <a:pt x="237" y="0"/>
                  </a:cubicBezTo>
                  <a:cubicBezTo>
                    <a:pt x="255" y="0"/>
                    <a:pt x="269" y="15"/>
                    <a:pt x="269" y="33"/>
                  </a:cubicBezTo>
                  <a:cubicBezTo>
                    <a:pt x="269" y="33"/>
                    <a:pt x="269" y="33"/>
                    <a:pt x="269" y="33"/>
                  </a:cubicBezTo>
                  <a:cubicBezTo>
                    <a:pt x="269" y="51"/>
                    <a:pt x="255" y="65"/>
                    <a:pt x="237"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83">
              <a:extLst>
                <a:ext uri="{FF2B5EF4-FFF2-40B4-BE49-F238E27FC236}">
                  <a16:creationId xmlns:a16="http://schemas.microsoft.com/office/drawing/2014/main" id="{D1E4EB48-2932-45B4-BC9D-B7B18D792094}"/>
                </a:ext>
              </a:extLst>
            </p:cNvPr>
            <p:cNvSpPr>
              <a:spLocks/>
            </p:cNvSpPr>
            <p:nvPr/>
          </p:nvSpPr>
          <p:spPr bwMode="auto">
            <a:xfrm>
              <a:off x="2007" y="515"/>
              <a:ext cx="110" cy="53"/>
            </a:xfrm>
            <a:custGeom>
              <a:avLst/>
              <a:gdLst>
                <a:gd name="T0" fmla="*/ 110 w 110"/>
                <a:gd name="T1" fmla="*/ 0 h 53"/>
                <a:gd name="T2" fmla="*/ 0 w 110"/>
                <a:gd name="T3" fmla="*/ 0 h 53"/>
                <a:gd name="T4" fmla="*/ 55 w 110"/>
                <a:gd name="T5" fmla="*/ 53 h 53"/>
                <a:gd name="T6" fmla="*/ 110 w 110"/>
                <a:gd name="T7" fmla="*/ 0 h 53"/>
              </a:gdLst>
              <a:ahLst/>
              <a:cxnLst>
                <a:cxn ang="0">
                  <a:pos x="T0" y="T1"/>
                </a:cxn>
                <a:cxn ang="0">
                  <a:pos x="T2" y="T3"/>
                </a:cxn>
                <a:cxn ang="0">
                  <a:pos x="T4" y="T5"/>
                </a:cxn>
                <a:cxn ang="0">
                  <a:pos x="T6" y="T7"/>
                </a:cxn>
              </a:cxnLst>
              <a:rect l="0" t="0" r="r" b="b"/>
              <a:pathLst>
                <a:path w="110" h="53">
                  <a:moveTo>
                    <a:pt x="110" y="0"/>
                  </a:moveTo>
                  <a:lnTo>
                    <a:pt x="0" y="0"/>
                  </a:lnTo>
                  <a:lnTo>
                    <a:pt x="55" y="53"/>
                  </a:lnTo>
                  <a:lnTo>
                    <a:pt x="1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Line 84">
              <a:extLst>
                <a:ext uri="{FF2B5EF4-FFF2-40B4-BE49-F238E27FC236}">
                  <a16:creationId xmlns:a16="http://schemas.microsoft.com/office/drawing/2014/main" id="{79A207B4-6937-4CE5-AD83-09AC3C02D3F6}"/>
                </a:ext>
              </a:extLst>
            </p:cNvPr>
            <p:cNvSpPr>
              <a:spLocks noChangeShapeType="1"/>
            </p:cNvSpPr>
            <p:nvPr/>
          </p:nvSpPr>
          <p:spPr bwMode="auto">
            <a:xfrm>
              <a:off x="2062" y="1003"/>
              <a:ext cx="0" cy="260"/>
            </a:xfrm>
            <a:prstGeom prst="line">
              <a:avLst/>
            </a:prstGeom>
            <a:grpFill/>
            <a:ln w="15875" cap="flat">
              <a:solidFill>
                <a:srgbClr val="981A92"/>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34" name="Group 81">
            <a:extLst>
              <a:ext uri="{FF2B5EF4-FFF2-40B4-BE49-F238E27FC236}">
                <a16:creationId xmlns:a16="http://schemas.microsoft.com/office/drawing/2014/main" id="{4A0C4840-0AC9-4B19-AD64-98D3F53AC196}"/>
              </a:ext>
            </a:extLst>
          </p:cNvPr>
          <p:cNvGrpSpPr>
            <a:grpSpLocks noChangeAspect="1"/>
          </p:cNvGrpSpPr>
          <p:nvPr/>
        </p:nvGrpSpPr>
        <p:grpSpPr bwMode="auto">
          <a:xfrm>
            <a:off x="9642929" y="1330213"/>
            <a:ext cx="1022350" cy="1422400"/>
            <a:chOff x="1741" y="367"/>
            <a:chExt cx="644" cy="896"/>
          </a:xfrm>
          <a:solidFill>
            <a:srgbClr val="E1AE57"/>
          </a:solidFill>
        </p:grpSpPr>
        <p:sp>
          <p:nvSpPr>
            <p:cNvPr id="135" name="Freeform 82">
              <a:extLst>
                <a:ext uri="{FF2B5EF4-FFF2-40B4-BE49-F238E27FC236}">
                  <a16:creationId xmlns:a16="http://schemas.microsoft.com/office/drawing/2014/main" id="{713CC202-95F7-4A32-8393-11E3153CBF63}"/>
                </a:ext>
              </a:extLst>
            </p:cNvPr>
            <p:cNvSpPr>
              <a:spLocks/>
            </p:cNvSpPr>
            <p:nvPr/>
          </p:nvSpPr>
          <p:spPr bwMode="auto">
            <a:xfrm>
              <a:off x="1741" y="367"/>
              <a:ext cx="644" cy="155"/>
            </a:xfrm>
            <a:custGeom>
              <a:avLst/>
              <a:gdLst>
                <a:gd name="T0" fmla="*/ 237 w 269"/>
                <a:gd name="T1" fmla="*/ 65 h 65"/>
                <a:gd name="T2" fmla="*/ 32 w 269"/>
                <a:gd name="T3" fmla="*/ 65 h 65"/>
                <a:gd name="T4" fmla="*/ 0 w 269"/>
                <a:gd name="T5" fmla="*/ 33 h 65"/>
                <a:gd name="T6" fmla="*/ 0 w 269"/>
                <a:gd name="T7" fmla="*/ 33 h 65"/>
                <a:gd name="T8" fmla="*/ 32 w 269"/>
                <a:gd name="T9" fmla="*/ 0 h 65"/>
                <a:gd name="T10" fmla="*/ 237 w 269"/>
                <a:gd name="T11" fmla="*/ 0 h 65"/>
                <a:gd name="T12" fmla="*/ 269 w 269"/>
                <a:gd name="T13" fmla="*/ 33 h 65"/>
                <a:gd name="T14" fmla="*/ 269 w 269"/>
                <a:gd name="T15" fmla="*/ 33 h 65"/>
                <a:gd name="T16" fmla="*/ 237 w 269"/>
                <a:gd name="T17"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65">
                  <a:moveTo>
                    <a:pt x="237" y="65"/>
                  </a:moveTo>
                  <a:cubicBezTo>
                    <a:pt x="32" y="65"/>
                    <a:pt x="32" y="65"/>
                    <a:pt x="32" y="65"/>
                  </a:cubicBezTo>
                  <a:cubicBezTo>
                    <a:pt x="14" y="65"/>
                    <a:pt x="0" y="51"/>
                    <a:pt x="0" y="33"/>
                  </a:cubicBezTo>
                  <a:cubicBezTo>
                    <a:pt x="0" y="33"/>
                    <a:pt x="0" y="33"/>
                    <a:pt x="0" y="33"/>
                  </a:cubicBezTo>
                  <a:cubicBezTo>
                    <a:pt x="0" y="15"/>
                    <a:pt x="14" y="0"/>
                    <a:pt x="32" y="0"/>
                  </a:cubicBezTo>
                  <a:cubicBezTo>
                    <a:pt x="237" y="0"/>
                    <a:pt x="237" y="0"/>
                    <a:pt x="237" y="0"/>
                  </a:cubicBezTo>
                  <a:cubicBezTo>
                    <a:pt x="255" y="0"/>
                    <a:pt x="269" y="15"/>
                    <a:pt x="269" y="33"/>
                  </a:cubicBezTo>
                  <a:cubicBezTo>
                    <a:pt x="269" y="33"/>
                    <a:pt x="269" y="33"/>
                    <a:pt x="269" y="33"/>
                  </a:cubicBezTo>
                  <a:cubicBezTo>
                    <a:pt x="269" y="51"/>
                    <a:pt x="255" y="65"/>
                    <a:pt x="237"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83">
              <a:extLst>
                <a:ext uri="{FF2B5EF4-FFF2-40B4-BE49-F238E27FC236}">
                  <a16:creationId xmlns:a16="http://schemas.microsoft.com/office/drawing/2014/main" id="{F63EEE5F-1AB5-4EFF-BAE9-85A2C7B915A1}"/>
                </a:ext>
              </a:extLst>
            </p:cNvPr>
            <p:cNvSpPr>
              <a:spLocks/>
            </p:cNvSpPr>
            <p:nvPr/>
          </p:nvSpPr>
          <p:spPr bwMode="auto">
            <a:xfrm>
              <a:off x="2007" y="515"/>
              <a:ext cx="110" cy="53"/>
            </a:xfrm>
            <a:custGeom>
              <a:avLst/>
              <a:gdLst>
                <a:gd name="T0" fmla="*/ 110 w 110"/>
                <a:gd name="T1" fmla="*/ 0 h 53"/>
                <a:gd name="T2" fmla="*/ 0 w 110"/>
                <a:gd name="T3" fmla="*/ 0 h 53"/>
                <a:gd name="T4" fmla="*/ 55 w 110"/>
                <a:gd name="T5" fmla="*/ 53 h 53"/>
                <a:gd name="T6" fmla="*/ 110 w 110"/>
                <a:gd name="T7" fmla="*/ 0 h 53"/>
              </a:gdLst>
              <a:ahLst/>
              <a:cxnLst>
                <a:cxn ang="0">
                  <a:pos x="T0" y="T1"/>
                </a:cxn>
                <a:cxn ang="0">
                  <a:pos x="T2" y="T3"/>
                </a:cxn>
                <a:cxn ang="0">
                  <a:pos x="T4" y="T5"/>
                </a:cxn>
                <a:cxn ang="0">
                  <a:pos x="T6" y="T7"/>
                </a:cxn>
              </a:cxnLst>
              <a:rect l="0" t="0" r="r" b="b"/>
              <a:pathLst>
                <a:path w="110" h="53">
                  <a:moveTo>
                    <a:pt x="110" y="0"/>
                  </a:moveTo>
                  <a:lnTo>
                    <a:pt x="0" y="0"/>
                  </a:lnTo>
                  <a:lnTo>
                    <a:pt x="55" y="53"/>
                  </a:lnTo>
                  <a:lnTo>
                    <a:pt x="1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Line 84">
              <a:extLst>
                <a:ext uri="{FF2B5EF4-FFF2-40B4-BE49-F238E27FC236}">
                  <a16:creationId xmlns:a16="http://schemas.microsoft.com/office/drawing/2014/main" id="{8FB0C2CB-A85C-4EDB-B8C6-958CA2273FB6}"/>
                </a:ext>
              </a:extLst>
            </p:cNvPr>
            <p:cNvSpPr>
              <a:spLocks noChangeShapeType="1"/>
            </p:cNvSpPr>
            <p:nvPr/>
          </p:nvSpPr>
          <p:spPr bwMode="auto">
            <a:xfrm>
              <a:off x="2062" y="1003"/>
              <a:ext cx="0" cy="260"/>
            </a:xfrm>
            <a:prstGeom prst="line">
              <a:avLst/>
            </a:prstGeom>
            <a:grpFill/>
            <a:ln w="15875" cap="flat">
              <a:solidFill>
                <a:srgbClr val="E1AE57"/>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38" name="Group 81">
            <a:extLst>
              <a:ext uri="{FF2B5EF4-FFF2-40B4-BE49-F238E27FC236}">
                <a16:creationId xmlns:a16="http://schemas.microsoft.com/office/drawing/2014/main" id="{49D271E1-9374-4DEB-9B71-651EE01E73DA}"/>
              </a:ext>
            </a:extLst>
          </p:cNvPr>
          <p:cNvGrpSpPr>
            <a:grpSpLocks noChangeAspect="1"/>
          </p:cNvGrpSpPr>
          <p:nvPr/>
        </p:nvGrpSpPr>
        <p:grpSpPr bwMode="auto">
          <a:xfrm>
            <a:off x="6222433" y="1337356"/>
            <a:ext cx="1022350" cy="1422400"/>
            <a:chOff x="1741" y="367"/>
            <a:chExt cx="644" cy="896"/>
          </a:xfrm>
          <a:solidFill>
            <a:srgbClr val="F00A1F"/>
          </a:solidFill>
        </p:grpSpPr>
        <p:sp>
          <p:nvSpPr>
            <p:cNvPr id="139" name="Freeform 82">
              <a:extLst>
                <a:ext uri="{FF2B5EF4-FFF2-40B4-BE49-F238E27FC236}">
                  <a16:creationId xmlns:a16="http://schemas.microsoft.com/office/drawing/2014/main" id="{9C500E3E-568A-41B0-935B-6B4F1C4ACADE}"/>
                </a:ext>
              </a:extLst>
            </p:cNvPr>
            <p:cNvSpPr>
              <a:spLocks/>
            </p:cNvSpPr>
            <p:nvPr/>
          </p:nvSpPr>
          <p:spPr bwMode="auto">
            <a:xfrm>
              <a:off x="1741" y="367"/>
              <a:ext cx="644" cy="155"/>
            </a:xfrm>
            <a:custGeom>
              <a:avLst/>
              <a:gdLst>
                <a:gd name="T0" fmla="*/ 237 w 269"/>
                <a:gd name="T1" fmla="*/ 65 h 65"/>
                <a:gd name="T2" fmla="*/ 32 w 269"/>
                <a:gd name="T3" fmla="*/ 65 h 65"/>
                <a:gd name="T4" fmla="*/ 0 w 269"/>
                <a:gd name="T5" fmla="*/ 33 h 65"/>
                <a:gd name="T6" fmla="*/ 0 w 269"/>
                <a:gd name="T7" fmla="*/ 33 h 65"/>
                <a:gd name="T8" fmla="*/ 32 w 269"/>
                <a:gd name="T9" fmla="*/ 0 h 65"/>
                <a:gd name="T10" fmla="*/ 237 w 269"/>
                <a:gd name="T11" fmla="*/ 0 h 65"/>
                <a:gd name="T12" fmla="*/ 269 w 269"/>
                <a:gd name="T13" fmla="*/ 33 h 65"/>
                <a:gd name="T14" fmla="*/ 269 w 269"/>
                <a:gd name="T15" fmla="*/ 33 h 65"/>
                <a:gd name="T16" fmla="*/ 237 w 269"/>
                <a:gd name="T17"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65">
                  <a:moveTo>
                    <a:pt x="237" y="65"/>
                  </a:moveTo>
                  <a:cubicBezTo>
                    <a:pt x="32" y="65"/>
                    <a:pt x="32" y="65"/>
                    <a:pt x="32" y="65"/>
                  </a:cubicBezTo>
                  <a:cubicBezTo>
                    <a:pt x="14" y="65"/>
                    <a:pt x="0" y="51"/>
                    <a:pt x="0" y="33"/>
                  </a:cubicBezTo>
                  <a:cubicBezTo>
                    <a:pt x="0" y="33"/>
                    <a:pt x="0" y="33"/>
                    <a:pt x="0" y="33"/>
                  </a:cubicBezTo>
                  <a:cubicBezTo>
                    <a:pt x="0" y="15"/>
                    <a:pt x="14" y="0"/>
                    <a:pt x="32" y="0"/>
                  </a:cubicBezTo>
                  <a:cubicBezTo>
                    <a:pt x="237" y="0"/>
                    <a:pt x="237" y="0"/>
                    <a:pt x="237" y="0"/>
                  </a:cubicBezTo>
                  <a:cubicBezTo>
                    <a:pt x="255" y="0"/>
                    <a:pt x="269" y="15"/>
                    <a:pt x="269" y="33"/>
                  </a:cubicBezTo>
                  <a:cubicBezTo>
                    <a:pt x="269" y="33"/>
                    <a:pt x="269" y="33"/>
                    <a:pt x="269" y="33"/>
                  </a:cubicBezTo>
                  <a:cubicBezTo>
                    <a:pt x="269" y="51"/>
                    <a:pt x="255" y="65"/>
                    <a:pt x="237"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83">
              <a:extLst>
                <a:ext uri="{FF2B5EF4-FFF2-40B4-BE49-F238E27FC236}">
                  <a16:creationId xmlns:a16="http://schemas.microsoft.com/office/drawing/2014/main" id="{11F20A19-746A-4D61-A517-89AB1EE7F1E4}"/>
                </a:ext>
              </a:extLst>
            </p:cNvPr>
            <p:cNvSpPr>
              <a:spLocks/>
            </p:cNvSpPr>
            <p:nvPr/>
          </p:nvSpPr>
          <p:spPr bwMode="auto">
            <a:xfrm>
              <a:off x="2007" y="515"/>
              <a:ext cx="110" cy="53"/>
            </a:xfrm>
            <a:custGeom>
              <a:avLst/>
              <a:gdLst>
                <a:gd name="T0" fmla="*/ 110 w 110"/>
                <a:gd name="T1" fmla="*/ 0 h 53"/>
                <a:gd name="T2" fmla="*/ 0 w 110"/>
                <a:gd name="T3" fmla="*/ 0 h 53"/>
                <a:gd name="T4" fmla="*/ 55 w 110"/>
                <a:gd name="T5" fmla="*/ 53 h 53"/>
                <a:gd name="T6" fmla="*/ 110 w 110"/>
                <a:gd name="T7" fmla="*/ 0 h 53"/>
              </a:gdLst>
              <a:ahLst/>
              <a:cxnLst>
                <a:cxn ang="0">
                  <a:pos x="T0" y="T1"/>
                </a:cxn>
                <a:cxn ang="0">
                  <a:pos x="T2" y="T3"/>
                </a:cxn>
                <a:cxn ang="0">
                  <a:pos x="T4" y="T5"/>
                </a:cxn>
                <a:cxn ang="0">
                  <a:pos x="T6" y="T7"/>
                </a:cxn>
              </a:cxnLst>
              <a:rect l="0" t="0" r="r" b="b"/>
              <a:pathLst>
                <a:path w="110" h="53">
                  <a:moveTo>
                    <a:pt x="110" y="0"/>
                  </a:moveTo>
                  <a:lnTo>
                    <a:pt x="0" y="0"/>
                  </a:lnTo>
                  <a:lnTo>
                    <a:pt x="55" y="53"/>
                  </a:lnTo>
                  <a:lnTo>
                    <a:pt x="1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Line 84">
              <a:extLst>
                <a:ext uri="{FF2B5EF4-FFF2-40B4-BE49-F238E27FC236}">
                  <a16:creationId xmlns:a16="http://schemas.microsoft.com/office/drawing/2014/main" id="{6B1111A6-B8AE-4804-91B4-46AE3DCF31FF}"/>
                </a:ext>
              </a:extLst>
            </p:cNvPr>
            <p:cNvSpPr>
              <a:spLocks noChangeShapeType="1"/>
            </p:cNvSpPr>
            <p:nvPr/>
          </p:nvSpPr>
          <p:spPr bwMode="auto">
            <a:xfrm>
              <a:off x="2062" y="1003"/>
              <a:ext cx="0" cy="260"/>
            </a:xfrm>
            <a:prstGeom prst="line">
              <a:avLst/>
            </a:prstGeom>
            <a:grpFill/>
            <a:ln w="15875" cap="flat">
              <a:solidFill>
                <a:srgbClr val="F00A1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42" name="Grupo 141">
            <a:extLst>
              <a:ext uri="{FF2B5EF4-FFF2-40B4-BE49-F238E27FC236}">
                <a16:creationId xmlns:a16="http://schemas.microsoft.com/office/drawing/2014/main" id="{727BB414-3BD2-4953-9B8D-E0F1B8BC3D5A}"/>
              </a:ext>
            </a:extLst>
          </p:cNvPr>
          <p:cNvGrpSpPr/>
          <p:nvPr/>
        </p:nvGrpSpPr>
        <p:grpSpPr>
          <a:xfrm>
            <a:off x="2227125" y="1283612"/>
            <a:ext cx="2173652" cy="993544"/>
            <a:chOff x="2204864" y="405520"/>
            <a:chExt cx="2173652" cy="993544"/>
          </a:xfrm>
        </p:grpSpPr>
        <p:sp>
          <p:nvSpPr>
            <p:cNvPr id="143" name="CuadroTexto 142">
              <a:extLst>
                <a:ext uri="{FF2B5EF4-FFF2-40B4-BE49-F238E27FC236}">
                  <a16:creationId xmlns:a16="http://schemas.microsoft.com/office/drawing/2014/main" id="{794861DB-FC27-46BC-A079-D7094ED0D095}"/>
                </a:ext>
              </a:extLst>
            </p:cNvPr>
            <p:cNvSpPr txBox="1"/>
            <p:nvPr/>
          </p:nvSpPr>
          <p:spPr>
            <a:xfrm>
              <a:off x="2767477" y="405520"/>
              <a:ext cx="1034549" cy="338554"/>
            </a:xfrm>
            <a:prstGeom prst="rect">
              <a:avLst/>
            </a:prstGeom>
            <a:noFill/>
          </p:spPr>
          <p:txBody>
            <a:bodyPr wrap="square" rtlCol="0">
              <a:spAutoFit/>
            </a:bodyPr>
            <a:lstStyle/>
            <a:p>
              <a:pPr algn="ctr"/>
              <a:r>
                <a:rPr lang="en-US" sz="1600" b="1" dirty="0">
                  <a:solidFill>
                    <a:schemeClr val="bg1"/>
                  </a:solidFill>
                </a:rPr>
                <a:t>STEP 2</a:t>
              </a:r>
            </a:p>
          </p:txBody>
        </p:sp>
        <p:sp>
          <p:nvSpPr>
            <p:cNvPr id="144" name="CuadroTexto 143">
              <a:extLst>
                <a:ext uri="{FF2B5EF4-FFF2-40B4-BE49-F238E27FC236}">
                  <a16:creationId xmlns:a16="http://schemas.microsoft.com/office/drawing/2014/main" id="{CC7A28E2-8ACB-4B69-9260-4B880C72B59F}"/>
                </a:ext>
              </a:extLst>
            </p:cNvPr>
            <p:cNvSpPr txBox="1"/>
            <p:nvPr/>
          </p:nvSpPr>
          <p:spPr>
            <a:xfrm>
              <a:off x="2204864" y="752733"/>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grpSp>
      <p:grpSp>
        <p:nvGrpSpPr>
          <p:cNvPr id="146" name="Grupo 145">
            <a:extLst>
              <a:ext uri="{FF2B5EF4-FFF2-40B4-BE49-F238E27FC236}">
                <a16:creationId xmlns:a16="http://schemas.microsoft.com/office/drawing/2014/main" id="{513D4BE2-0752-4DA1-95D0-30B0664BFB02}"/>
              </a:ext>
            </a:extLst>
          </p:cNvPr>
          <p:cNvGrpSpPr/>
          <p:nvPr/>
        </p:nvGrpSpPr>
        <p:grpSpPr>
          <a:xfrm>
            <a:off x="5664245" y="1276468"/>
            <a:ext cx="2173652" cy="993544"/>
            <a:chOff x="2204864" y="405520"/>
            <a:chExt cx="2173652" cy="993544"/>
          </a:xfrm>
        </p:grpSpPr>
        <p:sp>
          <p:nvSpPr>
            <p:cNvPr id="147" name="CuadroTexto 146">
              <a:extLst>
                <a:ext uri="{FF2B5EF4-FFF2-40B4-BE49-F238E27FC236}">
                  <a16:creationId xmlns:a16="http://schemas.microsoft.com/office/drawing/2014/main" id="{35FB87F5-862B-4835-B9B7-FE99E8CC8BD8}"/>
                </a:ext>
              </a:extLst>
            </p:cNvPr>
            <p:cNvSpPr txBox="1"/>
            <p:nvPr/>
          </p:nvSpPr>
          <p:spPr>
            <a:xfrm>
              <a:off x="2767477" y="405520"/>
              <a:ext cx="1034549" cy="338554"/>
            </a:xfrm>
            <a:prstGeom prst="rect">
              <a:avLst/>
            </a:prstGeom>
            <a:noFill/>
          </p:spPr>
          <p:txBody>
            <a:bodyPr wrap="square" rtlCol="0">
              <a:spAutoFit/>
            </a:bodyPr>
            <a:lstStyle/>
            <a:p>
              <a:pPr algn="ctr"/>
              <a:r>
                <a:rPr lang="en-US" sz="1600" b="1" dirty="0">
                  <a:solidFill>
                    <a:schemeClr val="bg1"/>
                  </a:solidFill>
                </a:rPr>
                <a:t>STEP 4</a:t>
              </a:r>
            </a:p>
          </p:txBody>
        </p:sp>
        <p:sp>
          <p:nvSpPr>
            <p:cNvPr id="148" name="CuadroTexto 147">
              <a:extLst>
                <a:ext uri="{FF2B5EF4-FFF2-40B4-BE49-F238E27FC236}">
                  <a16:creationId xmlns:a16="http://schemas.microsoft.com/office/drawing/2014/main" id="{B5688C90-783F-4976-95BF-7A5BCC455C69}"/>
                </a:ext>
              </a:extLst>
            </p:cNvPr>
            <p:cNvSpPr txBox="1"/>
            <p:nvPr/>
          </p:nvSpPr>
          <p:spPr>
            <a:xfrm>
              <a:off x="2204864" y="752733"/>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grpSp>
      <p:grpSp>
        <p:nvGrpSpPr>
          <p:cNvPr id="149" name="Grupo 148">
            <a:extLst>
              <a:ext uri="{FF2B5EF4-FFF2-40B4-BE49-F238E27FC236}">
                <a16:creationId xmlns:a16="http://schemas.microsoft.com/office/drawing/2014/main" id="{C87B313B-C3F2-4100-9EE1-1BCB4DA009D3}"/>
              </a:ext>
            </a:extLst>
          </p:cNvPr>
          <p:cNvGrpSpPr/>
          <p:nvPr/>
        </p:nvGrpSpPr>
        <p:grpSpPr>
          <a:xfrm>
            <a:off x="9101365" y="1290193"/>
            <a:ext cx="2173652" cy="993544"/>
            <a:chOff x="2204864" y="405520"/>
            <a:chExt cx="2173652" cy="993544"/>
          </a:xfrm>
        </p:grpSpPr>
        <p:sp>
          <p:nvSpPr>
            <p:cNvPr id="150" name="CuadroTexto 149">
              <a:extLst>
                <a:ext uri="{FF2B5EF4-FFF2-40B4-BE49-F238E27FC236}">
                  <a16:creationId xmlns:a16="http://schemas.microsoft.com/office/drawing/2014/main" id="{407B7CFF-2573-4BF2-9B58-A86BCCA88909}"/>
                </a:ext>
              </a:extLst>
            </p:cNvPr>
            <p:cNvSpPr txBox="1"/>
            <p:nvPr/>
          </p:nvSpPr>
          <p:spPr>
            <a:xfrm>
              <a:off x="2767477" y="405520"/>
              <a:ext cx="1034549" cy="338554"/>
            </a:xfrm>
            <a:prstGeom prst="rect">
              <a:avLst/>
            </a:prstGeom>
            <a:noFill/>
          </p:spPr>
          <p:txBody>
            <a:bodyPr wrap="square" rtlCol="0">
              <a:spAutoFit/>
            </a:bodyPr>
            <a:lstStyle/>
            <a:p>
              <a:pPr algn="ctr"/>
              <a:r>
                <a:rPr lang="en-US" sz="1600" b="1" dirty="0">
                  <a:solidFill>
                    <a:schemeClr val="bg1"/>
                  </a:solidFill>
                </a:rPr>
                <a:t>STEP 6</a:t>
              </a:r>
            </a:p>
          </p:txBody>
        </p:sp>
        <p:sp>
          <p:nvSpPr>
            <p:cNvPr id="151" name="CuadroTexto 150">
              <a:extLst>
                <a:ext uri="{FF2B5EF4-FFF2-40B4-BE49-F238E27FC236}">
                  <a16:creationId xmlns:a16="http://schemas.microsoft.com/office/drawing/2014/main" id="{469F7651-9B06-460B-9A06-9B120EE9D841}"/>
                </a:ext>
              </a:extLst>
            </p:cNvPr>
            <p:cNvSpPr txBox="1"/>
            <p:nvPr/>
          </p:nvSpPr>
          <p:spPr>
            <a:xfrm>
              <a:off x="2204864" y="752733"/>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grpSp>
      <p:grpSp>
        <p:nvGrpSpPr>
          <p:cNvPr id="152" name="Grupo 151">
            <a:extLst>
              <a:ext uri="{FF2B5EF4-FFF2-40B4-BE49-F238E27FC236}">
                <a16:creationId xmlns:a16="http://schemas.microsoft.com/office/drawing/2014/main" id="{8C39E437-7739-419D-B3AD-98AED0D6E56E}"/>
              </a:ext>
            </a:extLst>
          </p:cNvPr>
          <p:cNvGrpSpPr/>
          <p:nvPr/>
        </p:nvGrpSpPr>
        <p:grpSpPr>
          <a:xfrm>
            <a:off x="450489" y="5361669"/>
            <a:ext cx="2173652" cy="993544"/>
            <a:chOff x="2204864" y="405520"/>
            <a:chExt cx="2173652" cy="993544"/>
          </a:xfrm>
        </p:grpSpPr>
        <p:sp>
          <p:nvSpPr>
            <p:cNvPr id="153" name="CuadroTexto 152">
              <a:extLst>
                <a:ext uri="{FF2B5EF4-FFF2-40B4-BE49-F238E27FC236}">
                  <a16:creationId xmlns:a16="http://schemas.microsoft.com/office/drawing/2014/main" id="{A63E4B14-8736-4F2E-9F56-4984B4D9064F}"/>
                </a:ext>
              </a:extLst>
            </p:cNvPr>
            <p:cNvSpPr txBox="1"/>
            <p:nvPr/>
          </p:nvSpPr>
          <p:spPr>
            <a:xfrm>
              <a:off x="2767477" y="405520"/>
              <a:ext cx="1034549" cy="338554"/>
            </a:xfrm>
            <a:prstGeom prst="rect">
              <a:avLst/>
            </a:prstGeom>
            <a:noFill/>
          </p:spPr>
          <p:txBody>
            <a:bodyPr wrap="square" rtlCol="0">
              <a:spAutoFit/>
            </a:bodyPr>
            <a:lstStyle/>
            <a:p>
              <a:pPr algn="ctr"/>
              <a:r>
                <a:rPr lang="en-US" sz="1600" b="1" dirty="0">
                  <a:solidFill>
                    <a:schemeClr val="bg1"/>
                  </a:solidFill>
                </a:rPr>
                <a:t>STEP 1</a:t>
              </a:r>
            </a:p>
          </p:txBody>
        </p:sp>
        <p:sp>
          <p:nvSpPr>
            <p:cNvPr id="154" name="CuadroTexto 153">
              <a:extLst>
                <a:ext uri="{FF2B5EF4-FFF2-40B4-BE49-F238E27FC236}">
                  <a16:creationId xmlns:a16="http://schemas.microsoft.com/office/drawing/2014/main" id="{9AEC4603-AC57-43BF-8343-3962E26CDFDD}"/>
                </a:ext>
              </a:extLst>
            </p:cNvPr>
            <p:cNvSpPr txBox="1"/>
            <p:nvPr/>
          </p:nvSpPr>
          <p:spPr>
            <a:xfrm>
              <a:off x="2204864" y="752733"/>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grpSp>
      <p:grpSp>
        <p:nvGrpSpPr>
          <p:cNvPr id="155" name="Grupo 154">
            <a:extLst>
              <a:ext uri="{FF2B5EF4-FFF2-40B4-BE49-F238E27FC236}">
                <a16:creationId xmlns:a16="http://schemas.microsoft.com/office/drawing/2014/main" id="{06D1CEE6-8B2C-4E60-9A63-E7FC544BF9E1}"/>
              </a:ext>
            </a:extLst>
          </p:cNvPr>
          <p:cNvGrpSpPr/>
          <p:nvPr/>
        </p:nvGrpSpPr>
        <p:grpSpPr>
          <a:xfrm>
            <a:off x="4020388" y="5325161"/>
            <a:ext cx="2173652" cy="993544"/>
            <a:chOff x="2204864" y="405520"/>
            <a:chExt cx="2173652" cy="993544"/>
          </a:xfrm>
        </p:grpSpPr>
        <p:sp>
          <p:nvSpPr>
            <p:cNvPr id="156" name="CuadroTexto 155">
              <a:extLst>
                <a:ext uri="{FF2B5EF4-FFF2-40B4-BE49-F238E27FC236}">
                  <a16:creationId xmlns:a16="http://schemas.microsoft.com/office/drawing/2014/main" id="{6F53817A-E86C-4DAB-98E7-795556F86EBC}"/>
                </a:ext>
              </a:extLst>
            </p:cNvPr>
            <p:cNvSpPr txBox="1"/>
            <p:nvPr/>
          </p:nvSpPr>
          <p:spPr>
            <a:xfrm>
              <a:off x="2767477" y="405520"/>
              <a:ext cx="1034549" cy="338554"/>
            </a:xfrm>
            <a:prstGeom prst="rect">
              <a:avLst/>
            </a:prstGeom>
            <a:noFill/>
          </p:spPr>
          <p:txBody>
            <a:bodyPr wrap="square" rtlCol="0">
              <a:spAutoFit/>
            </a:bodyPr>
            <a:lstStyle/>
            <a:p>
              <a:pPr algn="ctr"/>
              <a:r>
                <a:rPr lang="en-US" sz="1600" b="1" dirty="0">
                  <a:solidFill>
                    <a:schemeClr val="bg1"/>
                  </a:solidFill>
                </a:rPr>
                <a:t>STEP 3</a:t>
              </a:r>
            </a:p>
          </p:txBody>
        </p:sp>
        <p:sp>
          <p:nvSpPr>
            <p:cNvPr id="157" name="CuadroTexto 156">
              <a:extLst>
                <a:ext uri="{FF2B5EF4-FFF2-40B4-BE49-F238E27FC236}">
                  <a16:creationId xmlns:a16="http://schemas.microsoft.com/office/drawing/2014/main" id="{5766F291-A332-46D8-8A9F-00B3074CFEC8}"/>
                </a:ext>
              </a:extLst>
            </p:cNvPr>
            <p:cNvSpPr txBox="1"/>
            <p:nvPr/>
          </p:nvSpPr>
          <p:spPr>
            <a:xfrm>
              <a:off x="2204864" y="752733"/>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grpSp>
      <p:grpSp>
        <p:nvGrpSpPr>
          <p:cNvPr id="158" name="Grupo 157">
            <a:extLst>
              <a:ext uri="{FF2B5EF4-FFF2-40B4-BE49-F238E27FC236}">
                <a16:creationId xmlns:a16="http://schemas.microsoft.com/office/drawing/2014/main" id="{B71613C3-7069-4ED7-8A03-946F7EA9787D}"/>
              </a:ext>
            </a:extLst>
          </p:cNvPr>
          <p:cNvGrpSpPr/>
          <p:nvPr/>
        </p:nvGrpSpPr>
        <p:grpSpPr>
          <a:xfrm>
            <a:off x="7328738" y="5248957"/>
            <a:ext cx="2173652" cy="993544"/>
            <a:chOff x="2204864" y="405520"/>
            <a:chExt cx="2173652" cy="993544"/>
          </a:xfrm>
        </p:grpSpPr>
        <p:sp>
          <p:nvSpPr>
            <p:cNvPr id="159" name="CuadroTexto 158">
              <a:extLst>
                <a:ext uri="{FF2B5EF4-FFF2-40B4-BE49-F238E27FC236}">
                  <a16:creationId xmlns:a16="http://schemas.microsoft.com/office/drawing/2014/main" id="{18630EB3-0FD4-44AE-985D-EF9632193D1A}"/>
                </a:ext>
              </a:extLst>
            </p:cNvPr>
            <p:cNvSpPr txBox="1"/>
            <p:nvPr/>
          </p:nvSpPr>
          <p:spPr>
            <a:xfrm>
              <a:off x="2767477" y="405520"/>
              <a:ext cx="1034549" cy="338554"/>
            </a:xfrm>
            <a:prstGeom prst="rect">
              <a:avLst/>
            </a:prstGeom>
            <a:noFill/>
          </p:spPr>
          <p:txBody>
            <a:bodyPr wrap="square" rtlCol="0">
              <a:spAutoFit/>
            </a:bodyPr>
            <a:lstStyle/>
            <a:p>
              <a:pPr algn="ctr"/>
              <a:r>
                <a:rPr lang="en-US" sz="1600" b="1" dirty="0">
                  <a:solidFill>
                    <a:schemeClr val="bg1"/>
                  </a:solidFill>
                </a:rPr>
                <a:t>STEP 5</a:t>
              </a:r>
            </a:p>
          </p:txBody>
        </p:sp>
        <p:sp>
          <p:nvSpPr>
            <p:cNvPr id="160" name="CuadroTexto 159">
              <a:extLst>
                <a:ext uri="{FF2B5EF4-FFF2-40B4-BE49-F238E27FC236}">
                  <a16:creationId xmlns:a16="http://schemas.microsoft.com/office/drawing/2014/main" id="{6C5EDC7B-290A-4356-8DAC-C6C3C1CB0472}"/>
                </a:ext>
              </a:extLst>
            </p:cNvPr>
            <p:cNvSpPr txBox="1"/>
            <p:nvPr/>
          </p:nvSpPr>
          <p:spPr>
            <a:xfrm>
              <a:off x="2204864" y="752733"/>
              <a:ext cx="2173652" cy="646331"/>
            </a:xfrm>
            <a:prstGeom prst="rect">
              <a:avLst/>
            </a:prstGeom>
            <a:noFill/>
          </p:spPr>
          <p:txBody>
            <a:bodyPr wrap="square" rtlCol="0">
              <a:spAutoFit/>
            </a:bodyPr>
            <a:lstStyle/>
            <a:p>
              <a:pPr algn="ct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grpSp>
      <p:sp>
        <p:nvSpPr>
          <p:cNvPr id="162" name="CuadroTexto 161">
            <a:extLst>
              <a:ext uri="{FF2B5EF4-FFF2-40B4-BE49-F238E27FC236}">
                <a16:creationId xmlns:a16="http://schemas.microsoft.com/office/drawing/2014/main" id="{FA8D0976-E84C-49D4-8CF4-5B2AF552A081}"/>
              </a:ext>
            </a:extLst>
          </p:cNvPr>
          <p:cNvSpPr txBox="1"/>
          <p:nvPr/>
        </p:nvSpPr>
        <p:spPr>
          <a:xfrm>
            <a:off x="4097505" y="272832"/>
            <a:ext cx="3531262" cy="707886"/>
          </a:xfrm>
          <a:prstGeom prst="rect">
            <a:avLst/>
          </a:prstGeom>
          <a:noFill/>
        </p:spPr>
        <p:txBody>
          <a:bodyPr wrap="square" rtlCol="0">
            <a:spAutoFit/>
          </a:bodyPr>
          <a:lstStyle/>
          <a:p>
            <a:pPr algn="ctr"/>
            <a:r>
              <a:rPr lang="en-US" sz="4000" dirty="0">
                <a:solidFill>
                  <a:srgbClr val="DDC43D"/>
                </a:solidFill>
                <a:latin typeface="Lato Black" panose="020F0A02020204030203" pitchFamily="34" charset="0"/>
              </a:rPr>
              <a:t>Title  </a:t>
            </a:r>
            <a:r>
              <a:rPr lang="en-US" sz="4000" dirty="0">
                <a:solidFill>
                  <a:srgbClr val="F4F4F4"/>
                </a:solidFill>
                <a:latin typeface="Lato Black" panose="020F0A02020204030203" pitchFamily="34" charset="0"/>
              </a:rPr>
              <a:t>Here</a:t>
            </a:r>
          </a:p>
        </p:txBody>
      </p:sp>
    </p:spTree>
    <p:extLst>
      <p:ext uri="{BB962C8B-B14F-4D97-AF65-F5344CB8AC3E}">
        <p14:creationId xmlns:p14="http://schemas.microsoft.com/office/powerpoint/2010/main" val="2730713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C008C803-8E4C-4066-8987-79A13ED6B552}"/>
              </a:ext>
            </a:extLst>
          </p:cNvPr>
          <p:cNvGrpSpPr>
            <a:grpSpLocks noChangeAspect="1"/>
          </p:cNvGrpSpPr>
          <p:nvPr/>
        </p:nvGrpSpPr>
        <p:grpSpPr bwMode="auto">
          <a:xfrm>
            <a:off x="4435908" y="1035050"/>
            <a:ext cx="4822825" cy="4479925"/>
            <a:chOff x="2131" y="748"/>
            <a:chExt cx="3038" cy="2822"/>
          </a:xfrm>
        </p:grpSpPr>
        <p:sp>
          <p:nvSpPr>
            <p:cNvPr id="6" name="Freeform 5">
              <a:extLst>
                <a:ext uri="{FF2B5EF4-FFF2-40B4-BE49-F238E27FC236}">
                  <a16:creationId xmlns:a16="http://schemas.microsoft.com/office/drawing/2014/main" id="{2BBBC465-2404-4DFC-82E5-05C930EB1A7F}"/>
                </a:ext>
              </a:extLst>
            </p:cNvPr>
            <p:cNvSpPr>
              <a:spLocks/>
            </p:cNvSpPr>
            <p:nvPr/>
          </p:nvSpPr>
          <p:spPr bwMode="auto">
            <a:xfrm>
              <a:off x="2394" y="748"/>
              <a:ext cx="1043" cy="737"/>
            </a:xfrm>
            <a:custGeom>
              <a:avLst/>
              <a:gdLst>
                <a:gd name="T0" fmla="*/ 439 w 439"/>
                <a:gd name="T1" fmla="*/ 310 h 310"/>
                <a:gd name="T2" fmla="*/ 156 w 439"/>
                <a:gd name="T3" fmla="*/ 310 h 310"/>
                <a:gd name="T4" fmla="*/ 0 w 439"/>
                <a:gd name="T5" fmla="*/ 155 h 310"/>
                <a:gd name="T6" fmla="*/ 0 w 439"/>
                <a:gd name="T7" fmla="*/ 155 h 310"/>
                <a:gd name="T8" fmla="*/ 156 w 439"/>
                <a:gd name="T9" fmla="*/ 0 h 310"/>
                <a:gd name="T10" fmla="*/ 439 w 439"/>
                <a:gd name="T11" fmla="*/ 0 h 310"/>
                <a:gd name="T12" fmla="*/ 439 w 439"/>
                <a:gd name="T13" fmla="*/ 310 h 310"/>
              </a:gdLst>
              <a:ahLst/>
              <a:cxnLst>
                <a:cxn ang="0">
                  <a:pos x="T0" y="T1"/>
                </a:cxn>
                <a:cxn ang="0">
                  <a:pos x="T2" y="T3"/>
                </a:cxn>
                <a:cxn ang="0">
                  <a:pos x="T4" y="T5"/>
                </a:cxn>
                <a:cxn ang="0">
                  <a:pos x="T6" y="T7"/>
                </a:cxn>
                <a:cxn ang="0">
                  <a:pos x="T8" y="T9"/>
                </a:cxn>
                <a:cxn ang="0">
                  <a:pos x="T10" y="T11"/>
                </a:cxn>
                <a:cxn ang="0">
                  <a:pos x="T12" y="T13"/>
                </a:cxn>
              </a:cxnLst>
              <a:rect l="0" t="0" r="r" b="b"/>
              <a:pathLst>
                <a:path w="439" h="310">
                  <a:moveTo>
                    <a:pt x="439" y="310"/>
                  </a:moveTo>
                  <a:cubicBezTo>
                    <a:pt x="156" y="310"/>
                    <a:pt x="156" y="310"/>
                    <a:pt x="156" y="310"/>
                  </a:cubicBezTo>
                  <a:cubicBezTo>
                    <a:pt x="70" y="310"/>
                    <a:pt x="0" y="241"/>
                    <a:pt x="0" y="155"/>
                  </a:cubicBezTo>
                  <a:cubicBezTo>
                    <a:pt x="0" y="155"/>
                    <a:pt x="0" y="155"/>
                    <a:pt x="0" y="155"/>
                  </a:cubicBezTo>
                  <a:cubicBezTo>
                    <a:pt x="0" y="69"/>
                    <a:pt x="70" y="0"/>
                    <a:pt x="156" y="0"/>
                  </a:cubicBezTo>
                  <a:cubicBezTo>
                    <a:pt x="439" y="0"/>
                    <a:pt x="439" y="0"/>
                    <a:pt x="439" y="0"/>
                  </a:cubicBezTo>
                  <a:lnTo>
                    <a:pt x="439" y="310"/>
                  </a:lnTo>
                  <a:close/>
                </a:path>
              </a:pathLst>
            </a:custGeom>
            <a:solidFill>
              <a:srgbClr val="5A184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2375A243-2378-4D70-9BBB-7D4F26BB04F8}"/>
                </a:ext>
              </a:extLst>
            </p:cNvPr>
            <p:cNvSpPr>
              <a:spLocks/>
            </p:cNvSpPr>
            <p:nvPr/>
          </p:nvSpPr>
          <p:spPr bwMode="auto">
            <a:xfrm>
              <a:off x="2394" y="1803"/>
              <a:ext cx="1043" cy="737"/>
            </a:xfrm>
            <a:custGeom>
              <a:avLst/>
              <a:gdLst>
                <a:gd name="T0" fmla="*/ 439 w 439"/>
                <a:gd name="T1" fmla="*/ 310 h 310"/>
                <a:gd name="T2" fmla="*/ 156 w 439"/>
                <a:gd name="T3" fmla="*/ 310 h 310"/>
                <a:gd name="T4" fmla="*/ 0 w 439"/>
                <a:gd name="T5" fmla="*/ 155 h 310"/>
                <a:gd name="T6" fmla="*/ 0 w 439"/>
                <a:gd name="T7" fmla="*/ 155 h 310"/>
                <a:gd name="T8" fmla="*/ 156 w 439"/>
                <a:gd name="T9" fmla="*/ 0 h 310"/>
                <a:gd name="T10" fmla="*/ 439 w 439"/>
                <a:gd name="T11" fmla="*/ 0 h 310"/>
                <a:gd name="T12" fmla="*/ 439 w 439"/>
                <a:gd name="T13" fmla="*/ 310 h 310"/>
              </a:gdLst>
              <a:ahLst/>
              <a:cxnLst>
                <a:cxn ang="0">
                  <a:pos x="T0" y="T1"/>
                </a:cxn>
                <a:cxn ang="0">
                  <a:pos x="T2" y="T3"/>
                </a:cxn>
                <a:cxn ang="0">
                  <a:pos x="T4" y="T5"/>
                </a:cxn>
                <a:cxn ang="0">
                  <a:pos x="T6" y="T7"/>
                </a:cxn>
                <a:cxn ang="0">
                  <a:pos x="T8" y="T9"/>
                </a:cxn>
                <a:cxn ang="0">
                  <a:pos x="T10" y="T11"/>
                </a:cxn>
                <a:cxn ang="0">
                  <a:pos x="T12" y="T13"/>
                </a:cxn>
              </a:cxnLst>
              <a:rect l="0" t="0" r="r" b="b"/>
              <a:pathLst>
                <a:path w="439" h="310">
                  <a:moveTo>
                    <a:pt x="439" y="310"/>
                  </a:moveTo>
                  <a:cubicBezTo>
                    <a:pt x="156" y="310"/>
                    <a:pt x="156" y="310"/>
                    <a:pt x="156" y="310"/>
                  </a:cubicBezTo>
                  <a:cubicBezTo>
                    <a:pt x="70" y="310"/>
                    <a:pt x="0" y="241"/>
                    <a:pt x="0" y="155"/>
                  </a:cubicBezTo>
                  <a:cubicBezTo>
                    <a:pt x="0" y="155"/>
                    <a:pt x="0" y="155"/>
                    <a:pt x="0" y="155"/>
                  </a:cubicBezTo>
                  <a:cubicBezTo>
                    <a:pt x="0" y="69"/>
                    <a:pt x="70" y="0"/>
                    <a:pt x="156" y="0"/>
                  </a:cubicBezTo>
                  <a:cubicBezTo>
                    <a:pt x="439" y="0"/>
                    <a:pt x="439" y="0"/>
                    <a:pt x="439" y="0"/>
                  </a:cubicBezTo>
                  <a:lnTo>
                    <a:pt x="439" y="310"/>
                  </a:lnTo>
                  <a:close/>
                </a:path>
              </a:pathLst>
            </a:custGeom>
            <a:solidFill>
              <a:srgbClr val="F00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10E5FC3F-A542-40EB-A9B9-23B9B53A6515}"/>
                </a:ext>
              </a:extLst>
            </p:cNvPr>
            <p:cNvSpPr>
              <a:spLocks/>
            </p:cNvSpPr>
            <p:nvPr/>
          </p:nvSpPr>
          <p:spPr bwMode="auto">
            <a:xfrm>
              <a:off x="2394" y="2830"/>
              <a:ext cx="1043" cy="740"/>
            </a:xfrm>
            <a:custGeom>
              <a:avLst/>
              <a:gdLst>
                <a:gd name="T0" fmla="*/ 439 w 439"/>
                <a:gd name="T1" fmla="*/ 311 h 311"/>
                <a:gd name="T2" fmla="*/ 156 w 439"/>
                <a:gd name="T3" fmla="*/ 311 h 311"/>
                <a:gd name="T4" fmla="*/ 0 w 439"/>
                <a:gd name="T5" fmla="*/ 155 h 311"/>
                <a:gd name="T6" fmla="*/ 0 w 439"/>
                <a:gd name="T7" fmla="*/ 155 h 311"/>
                <a:gd name="T8" fmla="*/ 156 w 439"/>
                <a:gd name="T9" fmla="*/ 0 h 311"/>
                <a:gd name="T10" fmla="*/ 439 w 439"/>
                <a:gd name="T11" fmla="*/ 0 h 311"/>
                <a:gd name="T12" fmla="*/ 439 w 439"/>
                <a:gd name="T13" fmla="*/ 311 h 311"/>
              </a:gdLst>
              <a:ahLst/>
              <a:cxnLst>
                <a:cxn ang="0">
                  <a:pos x="T0" y="T1"/>
                </a:cxn>
                <a:cxn ang="0">
                  <a:pos x="T2" y="T3"/>
                </a:cxn>
                <a:cxn ang="0">
                  <a:pos x="T4" y="T5"/>
                </a:cxn>
                <a:cxn ang="0">
                  <a:pos x="T6" y="T7"/>
                </a:cxn>
                <a:cxn ang="0">
                  <a:pos x="T8" y="T9"/>
                </a:cxn>
                <a:cxn ang="0">
                  <a:pos x="T10" y="T11"/>
                </a:cxn>
                <a:cxn ang="0">
                  <a:pos x="T12" y="T13"/>
                </a:cxn>
              </a:cxnLst>
              <a:rect l="0" t="0" r="r" b="b"/>
              <a:pathLst>
                <a:path w="439" h="311">
                  <a:moveTo>
                    <a:pt x="439" y="311"/>
                  </a:moveTo>
                  <a:cubicBezTo>
                    <a:pt x="156" y="311"/>
                    <a:pt x="156" y="311"/>
                    <a:pt x="156" y="311"/>
                  </a:cubicBezTo>
                  <a:cubicBezTo>
                    <a:pt x="70" y="311"/>
                    <a:pt x="0" y="241"/>
                    <a:pt x="0" y="155"/>
                  </a:cubicBezTo>
                  <a:cubicBezTo>
                    <a:pt x="0" y="155"/>
                    <a:pt x="0" y="155"/>
                    <a:pt x="0" y="155"/>
                  </a:cubicBezTo>
                  <a:cubicBezTo>
                    <a:pt x="0" y="70"/>
                    <a:pt x="70" y="0"/>
                    <a:pt x="156" y="0"/>
                  </a:cubicBezTo>
                  <a:cubicBezTo>
                    <a:pt x="439" y="0"/>
                    <a:pt x="439" y="0"/>
                    <a:pt x="439" y="0"/>
                  </a:cubicBezTo>
                  <a:lnTo>
                    <a:pt x="439" y="311"/>
                  </a:lnTo>
                  <a:close/>
                </a:path>
              </a:pathLst>
            </a:custGeom>
            <a:solidFill>
              <a:srgbClr val="F3860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B85B1EE1-3A39-4087-8C75-495D56C9771B}"/>
                </a:ext>
              </a:extLst>
            </p:cNvPr>
            <p:cNvSpPr>
              <a:spLocks/>
            </p:cNvSpPr>
            <p:nvPr/>
          </p:nvSpPr>
          <p:spPr bwMode="auto">
            <a:xfrm>
              <a:off x="3862" y="748"/>
              <a:ext cx="1043" cy="737"/>
            </a:xfrm>
            <a:custGeom>
              <a:avLst/>
              <a:gdLst>
                <a:gd name="T0" fmla="*/ 0 w 439"/>
                <a:gd name="T1" fmla="*/ 310 h 310"/>
                <a:gd name="T2" fmla="*/ 284 w 439"/>
                <a:gd name="T3" fmla="*/ 310 h 310"/>
                <a:gd name="T4" fmla="*/ 439 w 439"/>
                <a:gd name="T5" fmla="*/ 155 h 310"/>
                <a:gd name="T6" fmla="*/ 439 w 439"/>
                <a:gd name="T7" fmla="*/ 155 h 310"/>
                <a:gd name="T8" fmla="*/ 284 w 439"/>
                <a:gd name="T9" fmla="*/ 0 h 310"/>
                <a:gd name="T10" fmla="*/ 0 w 439"/>
                <a:gd name="T11" fmla="*/ 0 h 310"/>
                <a:gd name="T12" fmla="*/ 0 w 439"/>
                <a:gd name="T13" fmla="*/ 310 h 310"/>
              </a:gdLst>
              <a:ahLst/>
              <a:cxnLst>
                <a:cxn ang="0">
                  <a:pos x="T0" y="T1"/>
                </a:cxn>
                <a:cxn ang="0">
                  <a:pos x="T2" y="T3"/>
                </a:cxn>
                <a:cxn ang="0">
                  <a:pos x="T4" y="T5"/>
                </a:cxn>
                <a:cxn ang="0">
                  <a:pos x="T6" y="T7"/>
                </a:cxn>
                <a:cxn ang="0">
                  <a:pos x="T8" y="T9"/>
                </a:cxn>
                <a:cxn ang="0">
                  <a:pos x="T10" y="T11"/>
                </a:cxn>
                <a:cxn ang="0">
                  <a:pos x="T12" y="T13"/>
                </a:cxn>
              </a:cxnLst>
              <a:rect l="0" t="0" r="r" b="b"/>
              <a:pathLst>
                <a:path w="439" h="310">
                  <a:moveTo>
                    <a:pt x="0" y="310"/>
                  </a:moveTo>
                  <a:cubicBezTo>
                    <a:pt x="284" y="310"/>
                    <a:pt x="284" y="310"/>
                    <a:pt x="284" y="310"/>
                  </a:cubicBezTo>
                  <a:cubicBezTo>
                    <a:pt x="369" y="310"/>
                    <a:pt x="439" y="241"/>
                    <a:pt x="439" y="155"/>
                  </a:cubicBezTo>
                  <a:cubicBezTo>
                    <a:pt x="439" y="155"/>
                    <a:pt x="439" y="155"/>
                    <a:pt x="439" y="155"/>
                  </a:cubicBezTo>
                  <a:cubicBezTo>
                    <a:pt x="439" y="69"/>
                    <a:pt x="369" y="0"/>
                    <a:pt x="284" y="0"/>
                  </a:cubicBezTo>
                  <a:cubicBezTo>
                    <a:pt x="0" y="0"/>
                    <a:pt x="0" y="0"/>
                    <a:pt x="0" y="0"/>
                  </a:cubicBezTo>
                  <a:lnTo>
                    <a:pt x="0" y="310"/>
                  </a:lnTo>
                  <a:close/>
                </a:path>
              </a:pathLst>
            </a:custGeom>
            <a:solidFill>
              <a:srgbClr val="60C9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BFCF4BA3-B830-4FDE-A1D9-3AC19CD4DDE0}"/>
                </a:ext>
              </a:extLst>
            </p:cNvPr>
            <p:cNvSpPr>
              <a:spLocks/>
            </p:cNvSpPr>
            <p:nvPr/>
          </p:nvSpPr>
          <p:spPr bwMode="auto">
            <a:xfrm>
              <a:off x="3862" y="1803"/>
              <a:ext cx="1043" cy="737"/>
            </a:xfrm>
            <a:custGeom>
              <a:avLst/>
              <a:gdLst>
                <a:gd name="T0" fmla="*/ 0 w 439"/>
                <a:gd name="T1" fmla="*/ 310 h 310"/>
                <a:gd name="T2" fmla="*/ 284 w 439"/>
                <a:gd name="T3" fmla="*/ 310 h 310"/>
                <a:gd name="T4" fmla="*/ 439 w 439"/>
                <a:gd name="T5" fmla="*/ 155 h 310"/>
                <a:gd name="T6" fmla="*/ 439 w 439"/>
                <a:gd name="T7" fmla="*/ 155 h 310"/>
                <a:gd name="T8" fmla="*/ 284 w 439"/>
                <a:gd name="T9" fmla="*/ 0 h 310"/>
                <a:gd name="T10" fmla="*/ 0 w 439"/>
                <a:gd name="T11" fmla="*/ 0 h 310"/>
                <a:gd name="T12" fmla="*/ 0 w 439"/>
                <a:gd name="T13" fmla="*/ 310 h 310"/>
              </a:gdLst>
              <a:ahLst/>
              <a:cxnLst>
                <a:cxn ang="0">
                  <a:pos x="T0" y="T1"/>
                </a:cxn>
                <a:cxn ang="0">
                  <a:pos x="T2" y="T3"/>
                </a:cxn>
                <a:cxn ang="0">
                  <a:pos x="T4" y="T5"/>
                </a:cxn>
                <a:cxn ang="0">
                  <a:pos x="T6" y="T7"/>
                </a:cxn>
                <a:cxn ang="0">
                  <a:pos x="T8" y="T9"/>
                </a:cxn>
                <a:cxn ang="0">
                  <a:pos x="T10" y="T11"/>
                </a:cxn>
                <a:cxn ang="0">
                  <a:pos x="T12" y="T13"/>
                </a:cxn>
              </a:cxnLst>
              <a:rect l="0" t="0" r="r" b="b"/>
              <a:pathLst>
                <a:path w="439" h="310">
                  <a:moveTo>
                    <a:pt x="0" y="310"/>
                  </a:moveTo>
                  <a:cubicBezTo>
                    <a:pt x="284" y="310"/>
                    <a:pt x="284" y="310"/>
                    <a:pt x="284" y="310"/>
                  </a:cubicBezTo>
                  <a:cubicBezTo>
                    <a:pt x="369" y="310"/>
                    <a:pt x="439" y="241"/>
                    <a:pt x="439" y="155"/>
                  </a:cubicBezTo>
                  <a:cubicBezTo>
                    <a:pt x="439" y="155"/>
                    <a:pt x="439" y="155"/>
                    <a:pt x="439" y="155"/>
                  </a:cubicBezTo>
                  <a:cubicBezTo>
                    <a:pt x="439" y="69"/>
                    <a:pt x="369" y="0"/>
                    <a:pt x="284" y="0"/>
                  </a:cubicBezTo>
                  <a:cubicBezTo>
                    <a:pt x="0" y="0"/>
                    <a:pt x="0" y="0"/>
                    <a:pt x="0" y="0"/>
                  </a:cubicBezTo>
                  <a:lnTo>
                    <a:pt x="0" y="310"/>
                  </a:lnTo>
                  <a:close/>
                </a:path>
              </a:pathLst>
            </a:custGeom>
            <a:solidFill>
              <a:srgbClr val="009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33C081DE-8C23-4D16-936E-7FEEA52A7D4C}"/>
                </a:ext>
              </a:extLst>
            </p:cNvPr>
            <p:cNvSpPr>
              <a:spLocks/>
            </p:cNvSpPr>
            <p:nvPr/>
          </p:nvSpPr>
          <p:spPr bwMode="auto">
            <a:xfrm>
              <a:off x="3862" y="2830"/>
              <a:ext cx="1043" cy="740"/>
            </a:xfrm>
            <a:custGeom>
              <a:avLst/>
              <a:gdLst>
                <a:gd name="T0" fmla="*/ 0 w 439"/>
                <a:gd name="T1" fmla="*/ 311 h 311"/>
                <a:gd name="T2" fmla="*/ 284 w 439"/>
                <a:gd name="T3" fmla="*/ 311 h 311"/>
                <a:gd name="T4" fmla="*/ 439 w 439"/>
                <a:gd name="T5" fmla="*/ 155 h 311"/>
                <a:gd name="T6" fmla="*/ 439 w 439"/>
                <a:gd name="T7" fmla="*/ 155 h 311"/>
                <a:gd name="T8" fmla="*/ 284 w 439"/>
                <a:gd name="T9" fmla="*/ 0 h 311"/>
                <a:gd name="T10" fmla="*/ 0 w 439"/>
                <a:gd name="T11" fmla="*/ 0 h 311"/>
                <a:gd name="T12" fmla="*/ 0 w 439"/>
                <a:gd name="T13" fmla="*/ 311 h 311"/>
              </a:gdLst>
              <a:ahLst/>
              <a:cxnLst>
                <a:cxn ang="0">
                  <a:pos x="T0" y="T1"/>
                </a:cxn>
                <a:cxn ang="0">
                  <a:pos x="T2" y="T3"/>
                </a:cxn>
                <a:cxn ang="0">
                  <a:pos x="T4" y="T5"/>
                </a:cxn>
                <a:cxn ang="0">
                  <a:pos x="T6" y="T7"/>
                </a:cxn>
                <a:cxn ang="0">
                  <a:pos x="T8" y="T9"/>
                </a:cxn>
                <a:cxn ang="0">
                  <a:pos x="T10" y="T11"/>
                </a:cxn>
                <a:cxn ang="0">
                  <a:pos x="T12" y="T13"/>
                </a:cxn>
              </a:cxnLst>
              <a:rect l="0" t="0" r="r" b="b"/>
              <a:pathLst>
                <a:path w="439" h="311">
                  <a:moveTo>
                    <a:pt x="0" y="311"/>
                  </a:moveTo>
                  <a:cubicBezTo>
                    <a:pt x="284" y="311"/>
                    <a:pt x="284" y="311"/>
                    <a:pt x="284" y="311"/>
                  </a:cubicBezTo>
                  <a:cubicBezTo>
                    <a:pt x="369" y="311"/>
                    <a:pt x="439" y="241"/>
                    <a:pt x="439" y="155"/>
                  </a:cubicBezTo>
                  <a:cubicBezTo>
                    <a:pt x="439" y="155"/>
                    <a:pt x="439" y="155"/>
                    <a:pt x="439" y="155"/>
                  </a:cubicBezTo>
                  <a:cubicBezTo>
                    <a:pt x="439" y="70"/>
                    <a:pt x="369" y="0"/>
                    <a:pt x="284" y="0"/>
                  </a:cubicBezTo>
                  <a:cubicBezTo>
                    <a:pt x="0" y="0"/>
                    <a:pt x="0" y="0"/>
                    <a:pt x="0" y="0"/>
                  </a:cubicBezTo>
                  <a:lnTo>
                    <a:pt x="0" y="311"/>
                  </a:lnTo>
                  <a:close/>
                </a:path>
              </a:pathLst>
            </a:custGeom>
            <a:solidFill>
              <a:srgbClr val="E1AE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11">
              <a:extLst>
                <a:ext uri="{FF2B5EF4-FFF2-40B4-BE49-F238E27FC236}">
                  <a16:creationId xmlns:a16="http://schemas.microsoft.com/office/drawing/2014/main" id="{B8381307-3EA5-4769-B845-9E6B0BB81F8A}"/>
                </a:ext>
              </a:extLst>
            </p:cNvPr>
            <p:cNvSpPr>
              <a:spLocks noChangeArrowheads="1"/>
            </p:cNvSpPr>
            <p:nvPr/>
          </p:nvSpPr>
          <p:spPr bwMode="auto">
            <a:xfrm>
              <a:off x="2131" y="793"/>
              <a:ext cx="648" cy="649"/>
            </a:xfrm>
            <a:prstGeom prst="ellipse">
              <a:avLst/>
            </a:prstGeom>
            <a:solidFill>
              <a:srgbClr val="5A1846"/>
            </a:solidFill>
            <a:ln>
              <a:noFill/>
            </a:ln>
            <a:effectLst>
              <a:outerShdw blurRad="63500" sx="102000" sy="102000" algn="c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12">
              <a:extLst>
                <a:ext uri="{FF2B5EF4-FFF2-40B4-BE49-F238E27FC236}">
                  <a16:creationId xmlns:a16="http://schemas.microsoft.com/office/drawing/2014/main" id="{424C3231-4379-4F43-B46F-8E9E9E71CC21}"/>
                </a:ext>
              </a:extLst>
            </p:cNvPr>
            <p:cNvSpPr>
              <a:spLocks noChangeArrowheads="1"/>
            </p:cNvSpPr>
            <p:nvPr/>
          </p:nvSpPr>
          <p:spPr bwMode="auto">
            <a:xfrm>
              <a:off x="2195" y="857"/>
              <a:ext cx="522" cy="521"/>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Oval 13">
              <a:extLst>
                <a:ext uri="{FF2B5EF4-FFF2-40B4-BE49-F238E27FC236}">
                  <a16:creationId xmlns:a16="http://schemas.microsoft.com/office/drawing/2014/main" id="{C03B08F8-133A-4FFA-97A6-FB82036867C6}"/>
                </a:ext>
              </a:extLst>
            </p:cNvPr>
            <p:cNvSpPr>
              <a:spLocks noChangeArrowheads="1"/>
            </p:cNvSpPr>
            <p:nvPr/>
          </p:nvSpPr>
          <p:spPr bwMode="auto">
            <a:xfrm>
              <a:off x="2233" y="895"/>
              <a:ext cx="444" cy="445"/>
            </a:xfrm>
            <a:prstGeom prst="ellipse">
              <a:avLst/>
            </a:prstGeom>
            <a:noFill/>
            <a:ln w="14288" cap="flat">
              <a:solidFill>
                <a:srgbClr val="5A1846"/>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Oval 14">
              <a:extLst>
                <a:ext uri="{FF2B5EF4-FFF2-40B4-BE49-F238E27FC236}">
                  <a16:creationId xmlns:a16="http://schemas.microsoft.com/office/drawing/2014/main" id="{B826993C-81ED-4C8E-B898-64B6DF372413}"/>
                </a:ext>
              </a:extLst>
            </p:cNvPr>
            <p:cNvSpPr>
              <a:spLocks noChangeArrowheads="1"/>
            </p:cNvSpPr>
            <p:nvPr/>
          </p:nvSpPr>
          <p:spPr bwMode="auto">
            <a:xfrm>
              <a:off x="2131" y="1849"/>
              <a:ext cx="648" cy="649"/>
            </a:xfrm>
            <a:prstGeom prst="ellipse">
              <a:avLst/>
            </a:prstGeom>
            <a:solidFill>
              <a:srgbClr val="F00A1F"/>
            </a:solidFill>
            <a:ln>
              <a:noFill/>
            </a:ln>
            <a:effectLst>
              <a:outerShdw blurRad="63500" sx="102000" sy="102000" algn="c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Oval 15">
              <a:extLst>
                <a:ext uri="{FF2B5EF4-FFF2-40B4-BE49-F238E27FC236}">
                  <a16:creationId xmlns:a16="http://schemas.microsoft.com/office/drawing/2014/main" id="{07191124-D8CA-4BD4-B711-D906EEB08E33}"/>
                </a:ext>
              </a:extLst>
            </p:cNvPr>
            <p:cNvSpPr>
              <a:spLocks noChangeArrowheads="1"/>
            </p:cNvSpPr>
            <p:nvPr/>
          </p:nvSpPr>
          <p:spPr bwMode="auto">
            <a:xfrm>
              <a:off x="2195" y="1913"/>
              <a:ext cx="522" cy="520"/>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Oval 16">
              <a:extLst>
                <a:ext uri="{FF2B5EF4-FFF2-40B4-BE49-F238E27FC236}">
                  <a16:creationId xmlns:a16="http://schemas.microsoft.com/office/drawing/2014/main" id="{0C8AAFDC-BDB1-4CF7-98B4-665F0CBEFA4B}"/>
                </a:ext>
              </a:extLst>
            </p:cNvPr>
            <p:cNvSpPr>
              <a:spLocks noChangeArrowheads="1"/>
            </p:cNvSpPr>
            <p:nvPr/>
          </p:nvSpPr>
          <p:spPr bwMode="auto">
            <a:xfrm>
              <a:off x="2233" y="1951"/>
              <a:ext cx="444" cy="444"/>
            </a:xfrm>
            <a:prstGeom prst="ellipse">
              <a:avLst/>
            </a:prstGeom>
            <a:noFill/>
            <a:ln w="14288" cap="flat">
              <a:solidFill>
                <a:srgbClr val="F00A1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Oval 17">
              <a:extLst>
                <a:ext uri="{FF2B5EF4-FFF2-40B4-BE49-F238E27FC236}">
                  <a16:creationId xmlns:a16="http://schemas.microsoft.com/office/drawing/2014/main" id="{60A303D9-FDC7-4423-B54B-4508754AE414}"/>
                </a:ext>
              </a:extLst>
            </p:cNvPr>
            <p:cNvSpPr>
              <a:spLocks noChangeArrowheads="1"/>
            </p:cNvSpPr>
            <p:nvPr/>
          </p:nvSpPr>
          <p:spPr bwMode="auto">
            <a:xfrm>
              <a:off x="2131" y="2878"/>
              <a:ext cx="648" cy="649"/>
            </a:xfrm>
            <a:prstGeom prst="ellipse">
              <a:avLst/>
            </a:prstGeom>
            <a:solidFill>
              <a:srgbClr val="F38601"/>
            </a:solidFill>
            <a:ln>
              <a:noFill/>
            </a:ln>
            <a:effectLst>
              <a:outerShdw blurRad="63500" sx="102000" sy="102000" algn="c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Oval 18">
              <a:extLst>
                <a:ext uri="{FF2B5EF4-FFF2-40B4-BE49-F238E27FC236}">
                  <a16:creationId xmlns:a16="http://schemas.microsoft.com/office/drawing/2014/main" id="{EDF8B10D-1870-4C79-A80C-7828F234CE89}"/>
                </a:ext>
              </a:extLst>
            </p:cNvPr>
            <p:cNvSpPr>
              <a:spLocks noChangeArrowheads="1"/>
            </p:cNvSpPr>
            <p:nvPr/>
          </p:nvSpPr>
          <p:spPr bwMode="auto">
            <a:xfrm>
              <a:off x="2195" y="2940"/>
              <a:ext cx="522" cy="523"/>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19">
              <a:extLst>
                <a:ext uri="{FF2B5EF4-FFF2-40B4-BE49-F238E27FC236}">
                  <a16:creationId xmlns:a16="http://schemas.microsoft.com/office/drawing/2014/main" id="{21FEC1D4-229F-4B03-A3B9-F70F3540CCEB}"/>
                </a:ext>
              </a:extLst>
            </p:cNvPr>
            <p:cNvSpPr>
              <a:spLocks noChangeArrowheads="1"/>
            </p:cNvSpPr>
            <p:nvPr/>
          </p:nvSpPr>
          <p:spPr bwMode="auto">
            <a:xfrm>
              <a:off x="2233" y="2978"/>
              <a:ext cx="444" cy="447"/>
            </a:xfrm>
            <a:prstGeom prst="ellipse">
              <a:avLst/>
            </a:prstGeom>
            <a:noFill/>
            <a:ln w="14288" cap="flat">
              <a:solidFill>
                <a:srgbClr val="F3860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Oval 20">
              <a:extLst>
                <a:ext uri="{FF2B5EF4-FFF2-40B4-BE49-F238E27FC236}">
                  <a16:creationId xmlns:a16="http://schemas.microsoft.com/office/drawing/2014/main" id="{558061AA-CC67-464C-9906-BD3A9B8D8F6D}"/>
                </a:ext>
              </a:extLst>
            </p:cNvPr>
            <p:cNvSpPr>
              <a:spLocks noChangeArrowheads="1"/>
            </p:cNvSpPr>
            <p:nvPr/>
          </p:nvSpPr>
          <p:spPr bwMode="auto">
            <a:xfrm>
              <a:off x="4520" y="793"/>
              <a:ext cx="649" cy="649"/>
            </a:xfrm>
            <a:prstGeom prst="ellipse">
              <a:avLst/>
            </a:prstGeom>
            <a:solidFill>
              <a:srgbClr val="60C910"/>
            </a:solidFill>
            <a:ln>
              <a:noFill/>
            </a:ln>
            <a:effectLst>
              <a:outerShdw blurRad="63500" sx="102000" sy="102000" algn="c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Oval 21">
              <a:extLst>
                <a:ext uri="{FF2B5EF4-FFF2-40B4-BE49-F238E27FC236}">
                  <a16:creationId xmlns:a16="http://schemas.microsoft.com/office/drawing/2014/main" id="{9EFD9C96-EB2F-4389-905F-73410D70389C}"/>
                </a:ext>
              </a:extLst>
            </p:cNvPr>
            <p:cNvSpPr>
              <a:spLocks noChangeArrowheads="1"/>
            </p:cNvSpPr>
            <p:nvPr/>
          </p:nvSpPr>
          <p:spPr bwMode="auto">
            <a:xfrm>
              <a:off x="4585" y="857"/>
              <a:ext cx="520" cy="521"/>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Oval 22">
              <a:extLst>
                <a:ext uri="{FF2B5EF4-FFF2-40B4-BE49-F238E27FC236}">
                  <a16:creationId xmlns:a16="http://schemas.microsoft.com/office/drawing/2014/main" id="{6A147037-8116-4CD2-8246-ED0DFD17692E}"/>
                </a:ext>
              </a:extLst>
            </p:cNvPr>
            <p:cNvSpPr>
              <a:spLocks noChangeArrowheads="1"/>
            </p:cNvSpPr>
            <p:nvPr/>
          </p:nvSpPr>
          <p:spPr bwMode="auto">
            <a:xfrm>
              <a:off x="4623" y="895"/>
              <a:ext cx="444" cy="445"/>
            </a:xfrm>
            <a:prstGeom prst="ellipse">
              <a:avLst/>
            </a:prstGeom>
            <a:noFill/>
            <a:ln w="14288" cap="flat">
              <a:solidFill>
                <a:srgbClr val="60C91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Oval 23">
              <a:extLst>
                <a:ext uri="{FF2B5EF4-FFF2-40B4-BE49-F238E27FC236}">
                  <a16:creationId xmlns:a16="http://schemas.microsoft.com/office/drawing/2014/main" id="{66EB256D-3AA2-43B7-B8E7-4654593C7A5D}"/>
                </a:ext>
              </a:extLst>
            </p:cNvPr>
            <p:cNvSpPr>
              <a:spLocks noChangeArrowheads="1"/>
            </p:cNvSpPr>
            <p:nvPr/>
          </p:nvSpPr>
          <p:spPr bwMode="auto">
            <a:xfrm>
              <a:off x="4520" y="1849"/>
              <a:ext cx="649" cy="649"/>
            </a:xfrm>
            <a:prstGeom prst="ellipse">
              <a:avLst/>
            </a:prstGeom>
            <a:solidFill>
              <a:srgbClr val="009DFF"/>
            </a:solidFill>
            <a:ln>
              <a:noFill/>
            </a:ln>
            <a:effectLst>
              <a:outerShdw blurRad="63500" sx="102000" sy="102000" algn="c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Oval 24">
              <a:extLst>
                <a:ext uri="{FF2B5EF4-FFF2-40B4-BE49-F238E27FC236}">
                  <a16:creationId xmlns:a16="http://schemas.microsoft.com/office/drawing/2014/main" id="{2D4E37A8-86B4-44DF-90EC-4862ACA8583D}"/>
                </a:ext>
              </a:extLst>
            </p:cNvPr>
            <p:cNvSpPr>
              <a:spLocks noChangeArrowheads="1"/>
            </p:cNvSpPr>
            <p:nvPr/>
          </p:nvSpPr>
          <p:spPr bwMode="auto">
            <a:xfrm>
              <a:off x="4585" y="1913"/>
              <a:ext cx="520" cy="520"/>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Oval 25">
              <a:extLst>
                <a:ext uri="{FF2B5EF4-FFF2-40B4-BE49-F238E27FC236}">
                  <a16:creationId xmlns:a16="http://schemas.microsoft.com/office/drawing/2014/main" id="{6959ABDE-8543-48AC-AD29-58A982DA68A7}"/>
                </a:ext>
              </a:extLst>
            </p:cNvPr>
            <p:cNvSpPr>
              <a:spLocks noChangeArrowheads="1"/>
            </p:cNvSpPr>
            <p:nvPr/>
          </p:nvSpPr>
          <p:spPr bwMode="auto">
            <a:xfrm>
              <a:off x="4623" y="1951"/>
              <a:ext cx="444" cy="444"/>
            </a:xfrm>
            <a:prstGeom prst="ellipse">
              <a:avLst/>
            </a:prstGeom>
            <a:noFill/>
            <a:ln w="14288" cap="flat">
              <a:solidFill>
                <a:srgbClr val="009D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Oval 26">
              <a:extLst>
                <a:ext uri="{FF2B5EF4-FFF2-40B4-BE49-F238E27FC236}">
                  <a16:creationId xmlns:a16="http://schemas.microsoft.com/office/drawing/2014/main" id="{58D55DEC-8009-418A-8523-4131FC7035CC}"/>
                </a:ext>
              </a:extLst>
            </p:cNvPr>
            <p:cNvSpPr>
              <a:spLocks noChangeArrowheads="1"/>
            </p:cNvSpPr>
            <p:nvPr/>
          </p:nvSpPr>
          <p:spPr bwMode="auto">
            <a:xfrm>
              <a:off x="4520" y="2878"/>
              <a:ext cx="649" cy="649"/>
            </a:xfrm>
            <a:prstGeom prst="ellipse">
              <a:avLst/>
            </a:prstGeom>
            <a:solidFill>
              <a:srgbClr val="E1AE57"/>
            </a:solidFill>
            <a:ln>
              <a:noFill/>
            </a:ln>
            <a:effectLst>
              <a:outerShdw blurRad="63500" sx="102000" sy="102000" algn="c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Oval 27">
              <a:extLst>
                <a:ext uri="{FF2B5EF4-FFF2-40B4-BE49-F238E27FC236}">
                  <a16:creationId xmlns:a16="http://schemas.microsoft.com/office/drawing/2014/main" id="{FF64F406-A407-4153-9018-300603586830}"/>
                </a:ext>
              </a:extLst>
            </p:cNvPr>
            <p:cNvSpPr>
              <a:spLocks noChangeArrowheads="1"/>
            </p:cNvSpPr>
            <p:nvPr/>
          </p:nvSpPr>
          <p:spPr bwMode="auto">
            <a:xfrm>
              <a:off x="4585" y="2940"/>
              <a:ext cx="520" cy="523"/>
            </a:xfrm>
            <a:prstGeom prst="ellipse">
              <a:avLst/>
            </a:pr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Oval 28">
              <a:extLst>
                <a:ext uri="{FF2B5EF4-FFF2-40B4-BE49-F238E27FC236}">
                  <a16:creationId xmlns:a16="http://schemas.microsoft.com/office/drawing/2014/main" id="{527F6A26-D409-4C96-A4CE-E73997FCC3B0}"/>
                </a:ext>
              </a:extLst>
            </p:cNvPr>
            <p:cNvSpPr>
              <a:spLocks noChangeArrowheads="1"/>
            </p:cNvSpPr>
            <p:nvPr/>
          </p:nvSpPr>
          <p:spPr bwMode="auto">
            <a:xfrm>
              <a:off x="4623" y="2978"/>
              <a:ext cx="444" cy="447"/>
            </a:xfrm>
            <a:prstGeom prst="ellipse">
              <a:avLst/>
            </a:prstGeom>
            <a:noFill/>
            <a:ln w="14288" cap="flat">
              <a:solidFill>
                <a:srgbClr val="E1AE57"/>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31" name="Group 31">
            <a:extLst>
              <a:ext uri="{FF2B5EF4-FFF2-40B4-BE49-F238E27FC236}">
                <a16:creationId xmlns:a16="http://schemas.microsoft.com/office/drawing/2014/main" id="{0CA0876A-BCF3-4D81-B5DC-B9879C538287}"/>
              </a:ext>
            </a:extLst>
          </p:cNvPr>
          <p:cNvGrpSpPr>
            <a:grpSpLocks noChangeAspect="1"/>
          </p:cNvGrpSpPr>
          <p:nvPr/>
        </p:nvGrpSpPr>
        <p:grpSpPr bwMode="auto">
          <a:xfrm>
            <a:off x="5712258" y="1289052"/>
            <a:ext cx="657225" cy="647700"/>
            <a:chOff x="2935" y="908"/>
            <a:chExt cx="414" cy="408"/>
          </a:xfrm>
          <a:solidFill>
            <a:srgbClr val="5A1846"/>
          </a:solidFill>
        </p:grpSpPr>
        <p:sp>
          <p:nvSpPr>
            <p:cNvPr id="33" name="Oval 32">
              <a:extLst>
                <a:ext uri="{FF2B5EF4-FFF2-40B4-BE49-F238E27FC236}">
                  <a16:creationId xmlns:a16="http://schemas.microsoft.com/office/drawing/2014/main" id="{1F5D4270-2BC0-41F4-8DF2-6739DB727776}"/>
                </a:ext>
              </a:extLst>
            </p:cNvPr>
            <p:cNvSpPr>
              <a:spLocks noChangeArrowheads="1"/>
            </p:cNvSpPr>
            <p:nvPr/>
          </p:nvSpPr>
          <p:spPr bwMode="auto">
            <a:xfrm>
              <a:off x="2935" y="908"/>
              <a:ext cx="376" cy="376"/>
            </a:xfrm>
            <a:prstGeom prst="ellipse">
              <a:avLst/>
            </a:prstGeom>
            <a:grpFill/>
            <a:ln w="22225" cap="rnd">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Freeform 33">
              <a:extLst>
                <a:ext uri="{FF2B5EF4-FFF2-40B4-BE49-F238E27FC236}">
                  <a16:creationId xmlns:a16="http://schemas.microsoft.com/office/drawing/2014/main" id="{6C760F5B-A863-45F6-8553-81F41BDB55F9}"/>
                </a:ext>
              </a:extLst>
            </p:cNvPr>
            <p:cNvSpPr>
              <a:spLocks/>
            </p:cNvSpPr>
            <p:nvPr/>
          </p:nvSpPr>
          <p:spPr bwMode="auto">
            <a:xfrm>
              <a:off x="3000" y="1200"/>
              <a:ext cx="246" cy="38"/>
            </a:xfrm>
            <a:custGeom>
              <a:avLst/>
              <a:gdLst>
                <a:gd name="T0" fmla="*/ 102 w 102"/>
                <a:gd name="T1" fmla="*/ 15 h 16"/>
                <a:gd name="T2" fmla="*/ 52 w 102"/>
                <a:gd name="T3" fmla="*/ 0 h 16"/>
                <a:gd name="T4" fmla="*/ 0 w 102"/>
                <a:gd name="T5" fmla="*/ 16 h 16"/>
              </a:gdLst>
              <a:ahLst/>
              <a:cxnLst>
                <a:cxn ang="0">
                  <a:pos x="T0" y="T1"/>
                </a:cxn>
                <a:cxn ang="0">
                  <a:pos x="T2" y="T3"/>
                </a:cxn>
                <a:cxn ang="0">
                  <a:pos x="T4" y="T5"/>
                </a:cxn>
              </a:cxnLst>
              <a:rect l="0" t="0" r="r" b="b"/>
              <a:pathLst>
                <a:path w="102" h="16">
                  <a:moveTo>
                    <a:pt x="102" y="15"/>
                  </a:moveTo>
                  <a:cubicBezTo>
                    <a:pt x="89" y="6"/>
                    <a:pt x="71" y="0"/>
                    <a:pt x="52" y="0"/>
                  </a:cubicBezTo>
                  <a:cubicBezTo>
                    <a:pt x="32" y="0"/>
                    <a:pt x="14" y="6"/>
                    <a:pt x="0" y="16"/>
                  </a:cubicBezTo>
                </a:path>
              </a:pathLst>
            </a:custGeom>
            <a:grpFill/>
            <a:ln w="22225" cap="rnd">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Freeform 34">
              <a:extLst>
                <a:ext uri="{FF2B5EF4-FFF2-40B4-BE49-F238E27FC236}">
                  <a16:creationId xmlns:a16="http://schemas.microsoft.com/office/drawing/2014/main" id="{0B2214D3-480C-4BFF-8705-600B481826B7}"/>
                </a:ext>
              </a:extLst>
            </p:cNvPr>
            <p:cNvSpPr>
              <a:spLocks/>
            </p:cNvSpPr>
            <p:nvPr/>
          </p:nvSpPr>
          <p:spPr bwMode="auto">
            <a:xfrm>
              <a:off x="2993" y="956"/>
              <a:ext cx="255" cy="39"/>
            </a:xfrm>
            <a:custGeom>
              <a:avLst/>
              <a:gdLst>
                <a:gd name="T0" fmla="*/ 0 w 106"/>
                <a:gd name="T1" fmla="*/ 0 h 16"/>
                <a:gd name="T2" fmla="*/ 54 w 106"/>
                <a:gd name="T3" fmla="*/ 16 h 16"/>
                <a:gd name="T4" fmla="*/ 106 w 106"/>
                <a:gd name="T5" fmla="*/ 1 h 16"/>
              </a:gdLst>
              <a:ahLst/>
              <a:cxnLst>
                <a:cxn ang="0">
                  <a:pos x="T0" y="T1"/>
                </a:cxn>
                <a:cxn ang="0">
                  <a:pos x="T2" y="T3"/>
                </a:cxn>
                <a:cxn ang="0">
                  <a:pos x="T4" y="T5"/>
                </a:cxn>
              </a:cxnLst>
              <a:rect l="0" t="0" r="r" b="b"/>
              <a:pathLst>
                <a:path w="106" h="16">
                  <a:moveTo>
                    <a:pt x="0" y="0"/>
                  </a:moveTo>
                  <a:cubicBezTo>
                    <a:pt x="14" y="10"/>
                    <a:pt x="33" y="16"/>
                    <a:pt x="54" y="16"/>
                  </a:cubicBezTo>
                  <a:cubicBezTo>
                    <a:pt x="74" y="16"/>
                    <a:pt x="93" y="10"/>
                    <a:pt x="106" y="1"/>
                  </a:cubicBezTo>
                </a:path>
              </a:pathLst>
            </a:custGeom>
            <a:grpFill/>
            <a:ln w="22225" cap="rnd">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35">
              <a:extLst>
                <a:ext uri="{FF2B5EF4-FFF2-40B4-BE49-F238E27FC236}">
                  <a16:creationId xmlns:a16="http://schemas.microsoft.com/office/drawing/2014/main" id="{781271AF-AF61-4BD5-A838-0520F273E99A}"/>
                </a:ext>
              </a:extLst>
            </p:cNvPr>
            <p:cNvSpPr>
              <a:spLocks/>
            </p:cNvSpPr>
            <p:nvPr/>
          </p:nvSpPr>
          <p:spPr bwMode="auto">
            <a:xfrm>
              <a:off x="3135" y="910"/>
              <a:ext cx="130" cy="369"/>
            </a:xfrm>
            <a:custGeom>
              <a:avLst/>
              <a:gdLst>
                <a:gd name="T0" fmla="*/ 0 w 54"/>
                <a:gd name="T1" fmla="*/ 153 h 153"/>
                <a:gd name="T2" fmla="*/ 54 w 54"/>
                <a:gd name="T3" fmla="*/ 76 h 153"/>
                <a:gd name="T4" fmla="*/ 0 w 54"/>
                <a:gd name="T5" fmla="*/ 0 h 153"/>
              </a:gdLst>
              <a:ahLst/>
              <a:cxnLst>
                <a:cxn ang="0">
                  <a:pos x="T0" y="T1"/>
                </a:cxn>
                <a:cxn ang="0">
                  <a:pos x="T2" y="T3"/>
                </a:cxn>
                <a:cxn ang="0">
                  <a:pos x="T4" y="T5"/>
                </a:cxn>
              </a:cxnLst>
              <a:rect l="0" t="0" r="r" b="b"/>
              <a:pathLst>
                <a:path w="54" h="153">
                  <a:moveTo>
                    <a:pt x="0" y="153"/>
                  </a:moveTo>
                  <a:cubicBezTo>
                    <a:pt x="30" y="153"/>
                    <a:pt x="54" y="119"/>
                    <a:pt x="54" y="76"/>
                  </a:cubicBezTo>
                  <a:cubicBezTo>
                    <a:pt x="54" y="34"/>
                    <a:pt x="30" y="0"/>
                    <a:pt x="0" y="0"/>
                  </a:cubicBezTo>
                </a:path>
              </a:pathLst>
            </a:custGeom>
            <a:grpFill/>
            <a:ln w="22225" cap="rnd">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36">
              <a:extLst>
                <a:ext uri="{FF2B5EF4-FFF2-40B4-BE49-F238E27FC236}">
                  <a16:creationId xmlns:a16="http://schemas.microsoft.com/office/drawing/2014/main" id="{C4DBA74F-9805-4BD0-A8FB-2B42F0D89847}"/>
                </a:ext>
              </a:extLst>
            </p:cNvPr>
            <p:cNvSpPr>
              <a:spLocks/>
            </p:cNvSpPr>
            <p:nvPr/>
          </p:nvSpPr>
          <p:spPr bwMode="auto">
            <a:xfrm>
              <a:off x="2988" y="910"/>
              <a:ext cx="130" cy="369"/>
            </a:xfrm>
            <a:custGeom>
              <a:avLst/>
              <a:gdLst>
                <a:gd name="T0" fmla="*/ 54 w 54"/>
                <a:gd name="T1" fmla="*/ 153 h 153"/>
                <a:gd name="T2" fmla="*/ 0 w 54"/>
                <a:gd name="T3" fmla="*/ 76 h 153"/>
                <a:gd name="T4" fmla="*/ 54 w 54"/>
                <a:gd name="T5" fmla="*/ 0 h 153"/>
              </a:gdLst>
              <a:ahLst/>
              <a:cxnLst>
                <a:cxn ang="0">
                  <a:pos x="T0" y="T1"/>
                </a:cxn>
                <a:cxn ang="0">
                  <a:pos x="T2" y="T3"/>
                </a:cxn>
                <a:cxn ang="0">
                  <a:pos x="T4" y="T5"/>
                </a:cxn>
              </a:cxnLst>
              <a:rect l="0" t="0" r="r" b="b"/>
              <a:pathLst>
                <a:path w="54" h="153">
                  <a:moveTo>
                    <a:pt x="54" y="153"/>
                  </a:moveTo>
                  <a:cubicBezTo>
                    <a:pt x="24" y="153"/>
                    <a:pt x="0" y="119"/>
                    <a:pt x="0" y="76"/>
                  </a:cubicBezTo>
                  <a:cubicBezTo>
                    <a:pt x="0" y="34"/>
                    <a:pt x="24" y="0"/>
                    <a:pt x="54" y="0"/>
                  </a:cubicBezTo>
                </a:path>
              </a:pathLst>
            </a:custGeom>
            <a:grpFill/>
            <a:ln w="22225" cap="rnd">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Line 37">
              <a:extLst>
                <a:ext uri="{FF2B5EF4-FFF2-40B4-BE49-F238E27FC236}">
                  <a16:creationId xmlns:a16="http://schemas.microsoft.com/office/drawing/2014/main" id="{7D044AC6-BDE5-4211-9910-11F0B4DB0D7F}"/>
                </a:ext>
              </a:extLst>
            </p:cNvPr>
            <p:cNvSpPr>
              <a:spLocks noChangeShapeType="1"/>
            </p:cNvSpPr>
            <p:nvPr/>
          </p:nvSpPr>
          <p:spPr bwMode="auto">
            <a:xfrm>
              <a:off x="3123" y="908"/>
              <a:ext cx="0" cy="364"/>
            </a:xfrm>
            <a:prstGeom prst="line">
              <a:avLst/>
            </a:prstGeom>
            <a:grpFill/>
            <a:ln w="22225" cap="rnd">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Line 38">
              <a:extLst>
                <a:ext uri="{FF2B5EF4-FFF2-40B4-BE49-F238E27FC236}">
                  <a16:creationId xmlns:a16="http://schemas.microsoft.com/office/drawing/2014/main" id="{72CF0A4F-8568-42D1-ADB2-B3B2C7D75D39}"/>
                </a:ext>
              </a:extLst>
            </p:cNvPr>
            <p:cNvSpPr>
              <a:spLocks noChangeShapeType="1"/>
            </p:cNvSpPr>
            <p:nvPr/>
          </p:nvSpPr>
          <p:spPr bwMode="auto">
            <a:xfrm>
              <a:off x="2940" y="1096"/>
              <a:ext cx="371" cy="0"/>
            </a:xfrm>
            <a:prstGeom prst="line">
              <a:avLst/>
            </a:prstGeom>
            <a:grpFill/>
            <a:ln w="22225" cap="rnd">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39">
              <a:extLst>
                <a:ext uri="{FF2B5EF4-FFF2-40B4-BE49-F238E27FC236}">
                  <a16:creationId xmlns:a16="http://schemas.microsoft.com/office/drawing/2014/main" id="{86E0C201-7AA9-4F6B-8313-2CFCFEB1C0CB}"/>
                </a:ext>
              </a:extLst>
            </p:cNvPr>
            <p:cNvSpPr>
              <a:spLocks/>
            </p:cNvSpPr>
            <p:nvPr/>
          </p:nvSpPr>
          <p:spPr bwMode="auto">
            <a:xfrm>
              <a:off x="3091" y="1060"/>
              <a:ext cx="258" cy="256"/>
            </a:xfrm>
            <a:custGeom>
              <a:avLst/>
              <a:gdLst>
                <a:gd name="T0" fmla="*/ 91 w 107"/>
                <a:gd name="T1" fmla="*/ 61 h 106"/>
                <a:gd name="T2" fmla="*/ 107 w 107"/>
                <a:gd name="T3" fmla="*/ 60 h 106"/>
                <a:gd name="T4" fmla="*/ 106 w 107"/>
                <a:gd name="T5" fmla="*/ 37 h 106"/>
                <a:gd name="T6" fmla="*/ 88 w 107"/>
                <a:gd name="T7" fmla="*/ 38 h 106"/>
                <a:gd name="T8" fmla="*/ 87 w 107"/>
                <a:gd name="T9" fmla="*/ 36 h 106"/>
                <a:gd name="T10" fmla="*/ 99 w 107"/>
                <a:gd name="T11" fmla="*/ 25 h 106"/>
                <a:gd name="T12" fmla="*/ 84 w 107"/>
                <a:gd name="T13" fmla="*/ 8 h 106"/>
                <a:gd name="T14" fmla="*/ 71 w 107"/>
                <a:gd name="T15" fmla="*/ 20 h 106"/>
                <a:gd name="T16" fmla="*/ 63 w 107"/>
                <a:gd name="T17" fmla="*/ 17 h 106"/>
                <a:gd name="T18" fmla="*/ 63 w 107"/>
                <a:gd name="T19" fmla="*/ 0 h 106"/>
                <a:gd name="T20" fmla="*/ 41 w 107"/>
                <a:gd name="T21" fmla="*/ 0 h 106"/>
                <a:gd name="T22" fmla="*/ 41 w 107"/>
                <a:gd name="T23" fmla="*/ 18 h 106"/>
                <a:gd name="T24" fmla="*/ 36 w 107"/>
                <a:gd name="T25" fmla="*/ 20 h 106"/>
                <a:gd name="T26" fmla="*/ 23 w 107"/>
                <a:gd name="T27" fmla="*/ 7 h 106"/>
                <a:gd name="T28" fmla="*/ 7 w 107"/>
                <a:gd name="T29" fmla="*/ 23 h 106"/>
                <a:gd name="T30" fmla="*/ 20 w 107"/>
                <a:gd name="T31" fmla="*/ 36 h 106"/>
                <a:gd name="T32" fmla="*/ 16 w 107"/>
                <a:gd name="T33" fmla="*/ 44 h 106"/>
                <a:gd name="T34" fmla="*/ 0 w 107"/>
                <a:gd name="T35" fmla="*/ 45 h 106"/>
                <a:gd name="T36" fmla="*/ 1 w 107"/>
                <a:gd name="T37" fmla="*/ 67 h 106"/>
                <a:gd name="T38" fmla="*/ 17 w 107"/>
                <a:gd name="T39" fmla="*/ 66 h 106"/>
                <a:gd name="T40" fmla="*/ 19 w 107"/>
                <a:gd name="T41" fmla="*/ 70 h 106"/>
                <a:gd name="T42" fmla="*/ 7 w 107"/>
                <a:gd name="T43" fmla="*/ 81 h 106"/>
                <a:gd name="T44" fmla="*/ 22 w 107"/>
                <a:gd name="T45" fmla="*/ 98 h 106"/>
                <a:gd name="T46" fmla="*/ 34 w 107"/>
                <a:gd name="T47" fmla="*/ 87 h 106"/>
                <a:gd name="T48" fmla="*/ 43 w 107"/>
                <a:gd name="T49" fmla="*/ 90 h 106"/>
                <a:gd name="T50" fmla="*/ 43 w 107"/>
                <a:gd name="T51" fmla="*/ 106 h 106"/>
                <a:gd name="T52" fmla="*/ 66 w 107"/>
                <a:gd name="T53" fmla="*/ 106 h 106"/>
                <a:gd name="T54" fmla="*/ 66 w 107"/>
                <a:gd name="T55" fmla="*/ 90 h 106"/>
                <a:gd name="T56" fmla="*/ 73 w 107"/>
                <a:gd name="T57" fmla="*/ 86 h 106"/>
                <a:gd name="T58" fmla="*/ 84 w 107"/>
                <a:gd name="T59" fmla="*/ 97 h 106"/>
                <a:gd name="T60" fmla="*/ 100 w 107"/>
                <a:gd name="T61" fmla="*/ 81 h 106"/>
                <a:gd name="T62" fmla="*/ 88 w 107"/>
                <a:gd name="T63" fmla="*/ 69 h 106"/>
                <a:gd name="T64" fmla="*/ 91 w 107"/>
                <a:gd name="T65" fmla="*/ 61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 h="106">
                  <a:moveTo>
                    <a:pt x="91" y="61"/>
                  </a:moveTo>
                  <a:cubicBezTo>
                    <a:pt x="107" y="60"/>
                    <a:pt x="107" y="60"/>
                    <a:pt x="107" y="60"/>
                  </a:cubicBezTo>
                  <a:cubicBezTo>
                    <a:pt x="106" y="37"/>
                    <a:pt x="106" y="37"/>
                    <a:pt x="106" y="37"/>
                  </a:cubicBezTo>
                  <a:cubicBezTo>
                    <a:pt x="88" y="38"/>
                    <a:pt x="88" y="38"/>
                    <a:pt x="88" y="38"/>
                  </a:cubicBezTo>
                  <a:cubicBezTo>
                    <a:pt x="88" y="37"/>
                    <a:pt x="87" y="37"/>
                    <a:pt x="87" y="36"/>
                  </a:cubicBezTo>
                  <a:cubicBezTo>
                    <a:pt x="99" y="25"/>
                    <a:pt x="99" y="25"/>
                    <a:pt x="99" y="25"/>
                  </a:cubicBezTo>
                  <a:cubicBezTo>
                    <a:pt x="84" y="8"/>
                    <a:pt x="84" y="8"/>
                    <a:pt x="84" y="8"/>
                  </a:cubicBezTo>
                  <a:cubicBezTo>
                    <a:pt x="71" y="20"/>
                    <a:pt x="71" y="20"/>
                    <a:pt x="71" y="20"/>
                  </a:cubicBezTo>
                  <a:cubicBezTo>
                    <a:pt x="69" y="19"/>
                    <a:pt x="66" y="18"/>
                    <a:pt x="63" y="17"/>
                  </a:cubicBezTo>
                  <a:cubicBezTo>
                    <a:pt x="63" y="0"/>
                    <a:pt x="63" y="0"/>
                    <a:pt x="63" y="0"/>
                  </a:cubicBezTo>
                  <a:cubicBezTo>
                    <a:pt x="41" y="0"/>
                    <a:pt x="41" y="0"/>
                    <a:pt x="41" y="0"/>
                  </a:cubicBezTo>
                  <a:cubicBezTo>
                    <a:pt x="41" y="18"/>
                    <a:pt x="41" y="18"/>
                    <a:pt x="41" y="18"/>
                  </a:cubicBezTo>
                  <a:cubicBezTo>
                    <a:pt x="39" y="18"/>
                    <a:pt x="37" y="19"/>
                    <a:pt x="36" y="20"/>
                  </a:cubicBezTo>
                  <a:cubicBezTo>
                    <a:pt x="23" y="7"/>
                    <a:pt x="23" y="7"/>
                    <a:pt x="23" y="7"/>
                  </a:cubicBezTo>
                  <a:cubicBezTo>
                    <a:pt x="7" y="23"/>
                    <a:pt x="7" y="23"/>
                    <a:pt x="7" y="23"/>
                  </a:cubicBezTo>
                  <a:cubicBezTo>
                    <a:pt x="20" y="36"/>
                    <a:pt x="20" y="36"/>
                    <a:pt x="20" y="36"/>
                  </a:cubicBezTo>
                  <a:cubicBezTo>
                    <a:pt x="18" y="38"/>
                    <a:pt x="17" y="41"/>
                    <a:pt x="16" y="44"/>
                  </a:cubicBezTo>
                  <a:cubicBezTo>
                    <a:pt x="0" y="45"/>
                    <a:pt x="0" y="45"/>
                    <a:pt x="0" y="45"/>
                  </a:cubicBezTo>
                  <a:cubicBezTo>
                    <a:pt x="1" y="67"/>
                    <a:pt x="1" y="67"/>
                    <a:pt x="1" y="67"/>
                  </a:cubicBezTo>
                  <a:cubicBezTo>
                    <a:pt x="17" y="66"/>
                    <a:pt x="17" y="66"/>
                    <a:pt x="17" y="66"/>
                  </a:cubicBezTo>
                  <a:cubicBezTo>
                    <a:pt x="18" y="68"/>
                    <a:pt x="18" y="69"/>
                    <a:pt x="19" y="70"/>
                  </a:cubicBezTo>
                  <a:cubicBezTo>
                    <a:pt x="7" y="81"/>
                    <a:pt x="7" y="81"/>
                    <a:pt x="7" y="81"/>
                  </a:cubicBezTo>
                  <a:cubicBezTo>
                    <a:pt x="22" y="98"/>
                    <a:pt x="22" y="98"/>
                    <a:pt x="22" y="98"/>
                  </a:cubicBezTo>
                  <a:cubicBezTo>
                    <a:pt x="34" y="87"/>
                    <a:pt x="34" y="87"/>
                    <a:pt x="34" y="87"/>
                  </a:cubicBezTo>
                  <a:cubicBezTo>
                    <a:pt x="37" y="88"/>
                    <a:pt x="40" y="90"/>
                    <a:pt x="43" y="90"/>
                  </a:cubicBezTo>
                  <a:cubicBezTo>
                    <a:pt x="43" y="106"/>
                    <a:pt x="43" y="106"/>
                    <a:pt x="43" y="106"/>
                  </a:cubicBezTo>
                  <a:cubicBezTo>
                    <a:pt x="66" y="106"/>
                    <a:pt x="66" y="106"/>
                    <a:pt x="66" y="106"/>
                  </a:cubicBezTo>
                  <a:cubicBezTo>
                    <a:pt x="66" y="90"/>
                    <a:pt x="66" y="90"/>
                    <a:pt x="66" y="90"/>
                  </a:cubicBezTo>
                  <a:cubicBezTo>
                    <a:pt x="68" y="89"/>
                    <a:pt x="71" y="88"/>
                    <a:pt x="73" y="86"/>
                  </a:cubicBezTo>
                  <a:cubicBezTo>
                    <a:pt x="84" y="97"/>
                    <a:pt x="84" y="97"/>
                    <a:pt x="84" y="97"/>
                  </a:cubicBezTo>
                  <a:cubicBezTo>
                    <a:pt x="100" y="81"/>
                    <a:pt x="100" y="81"/>
                    <a:pt x="100" y="81"/>
                  </a:cubicBezTo>
                  <a:cubicBezTo>
                    <a:pt x="88" y="69"/>
                    <a:pt x="88" y="69"/>
                    <a:pt x="88" y="69"/>
                  </a:cubicBezTo>
                  <a:cubicBezTo>
                    <a:pt x="89" y="66"/>
                    <a:pt x="90" y="64"/>
                    <a:pt x="91" y="61"/>
                  </a:cubicBezTo>
                  <a:close/>
                </a:path>
              </a:pathLst>
            </a:custGeom>
            <a:grpFill/>
            <a:ln w="38100" cap="rnd">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Oval 40">
              <a:extLst>
                <a:ext uri="{FF2B5EF4-FFF2-40B4-BE49-F238E27FC236}">
                  <a16:creationId xmlns:a16="http://schemas.microsoft.com/office/drawing/2014/main" id="{A833127F-1872-4FF2-8315-B23AD1474D8A}"/>
                </a:ext>
              </a:extLst>
            </p:cNvPr>
            <p:cNvSpPr>
              <a:spLocks noChangeArrowheads="1"/>
            </p:cNvSpPr>
            <p:nvPr/>
          </p:nvSpPr>
          <p:spPr bwMode="auto">
            <a:xfrm>
              <a:off x="3183" y="1152"/>
              <a:ext cx="72" cy="69"/>
            </a:xfrm>
            <a:prstGeom prst="ellipse">
              <a:avLst/>
            </a:prstGeom>
            <a:grpFill/>
            <a:ln w="38100" cap="rnd">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43" name="Group 43">
            <a:extLst>
              <a:ext uri="{FF2B5EF4-FFF2-40B4-BE49-F238E27FC236}">
                <a16:creationId xmlns:a16="http://schemas.microsoft.com/office/drawing/2014/main" id="{A8E182F7-240D-41C1-9207-CC20EF60CDD2}"/>
              </a:ext>
            </a:extLst>
          </p:cNvPr>
          <p:cNvGrpSpPr>
            <a:grpSpLocks noChangeAspect="1"/>
          </p:cNvGrpSpPr>
          <p:nvPr/>
        </p:nvGrpSpPr>
        <p:grpSpPr bwMode="auto">
          <a:xfrm>
            <a:off x="5722582" y="2964656"/>
            <a:ext cx="492125" cy="623888"/>
            <a:chOff x="2926" y="1969"/>
            <a:chExt cx="310" cy="393"/>
          </a:xfrm>
        </p:grpSpPr>
        <p:sp>
          <p:nvSpPr>
            <p:cNvPr id="45" name="Freeform 44">
              <a:extLst>
                <a:ext uri="{FF2B5EF4-FFF2-40B4-BE49-F238E27FC236}">
                  <a16:creationId xmlns:a16="http://schemas.microsoft.com/office/drawing/2014/main" id="{78B51374-B777-49B3-9894-99248D312A8F}"/>
                </a:ext>
              </a:extLst>
            </p:cNvPr>
            <p:cNvSpPr>
              <a:spLocks/>
            </p:cNvSpPr>
            <p:nvPr/>
          </p:nvSpPr>
          <p:spPr bwMode="auto">
            <a:xfrm>
              <a:off x="2977" y="2017"/>
              <a:ext cx="148" cy="150"/>
            </a:xfrm>
            <a:custGeom>
              <a:avLst/>
              <a:gdLst>
                <a:gd name="T0" fmla="*/ 53 w 61"/>
                <a:gd name="T1" fmla="*/ 17 h 62"/>
                <a:gd name="T2" fmla="*/ 45 w 61"/>
                <a:gd name="T3" fmla="*/ 54 h 62"/>
                <a:gd name="T4" fmla="*/ 8 w 61"/>
                <a:gd name="T5" fmla="*/ 45 h 62"/>
                <a:gd name="T6" fmla="*/ 16 w 61"/>
                <a:gd name="T7" fmla="*/ 8 h 62"/>
                <a:gd name="T8" fmla="*/ 53 w 61"/>
                <a:gd name="T9" fmla="*/ 17 h 62"/>
              </a:gdLst>
              <a:ahLst/>
              <a:cxnLst>
                <a:cxn ang="0">
                  <a:pos x="T0" y="T1"/>
                </a:cxn>
                <a:cxn ang="0">
                  <a:pos x="T2" y="T3"/>
                </a:cxn>
                <a:cxn ang="0">
                  <a:pos x="T4" y="T5"/>
                </a:cxn>
                <a:cxn ang="0">
                  <a:pos x="T6" y="T7"/>
                </a:cxn>
                <a:cxn ang="0">
                  <a:pos x="T8" y="T9"/>
                </a:cxn>
              </a:cxnLst>
              <a:rect l="0" t="0" r="r" b="b"/>
              <a:pathLst>
                <a:path w="61" h="62">
                  <a:moveTo>
                    <a:pt x="53" y="17"/>
                  </a:moveTo>
                  <a:cubicBezTo>
                    <a:pt x="61" y="29"/>
                    <a:pt x="57" y="46"/>
                    <a:pt x="45" y="54"/>
                  </a:cubicBezTo>
                  <a:cubicBezTo>
                    <a:pt x="32" y="62"/>
                    <a:pt x="16" y="58"/>
                    <a:pt x="8" y="45"/>
                  </a:cubicBezTo>
                  <a:cubicBezTo>
                    <a:pt x="0" y="33"/>
                    <a:pt x="4" y="16"/>
                    <a:pt x="16" y="8"/>
                  </a:cubicBezTo>
                  <a:cubicBezTo>
                    <a:pt x="29" y="0"/>
                    <a:pt x="45" y="4"/>
                    <a:pt x="53" y="17"/>
                  </a:cubicBezTo>
                  <a:close/>
                </a:path>
              </a:pathLst>
            </a:custGeom>
            <a:noFill/>
            <a:ln w="2222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45">
              <a:extLst>
                <a:ext uri="{FF2B5EF4-FFF2-40B4-BE49-F238E27FC236}">
                  <a16:creationId xmlns:a16="http://schemas.microsoft.com/office/drawing/2014/main" id="{EAA26137-C23F-439D-BF6C-42C7C7D0F4BC}"/>
                </a:ext>
              </a:extLst>
            </p:cNvPr>
            <p:cNvSpPr>
              <a:spLocks/>
            </p:cNvSpPr>
            <p:nvPr/>
          </p:nvSpPr>
          <p:spPr bwMode="auto">
            <a:xfrm>
              <a:off x="2926" y="1969"/>
              <a:ext cx="250" cy="246"/>
            </a:xfrm>
            <a:custGeom>
              <a:avLst/>
              <a:gdLst>
                <a:gd name="T0" fmla="*/ 89 w 103"/>
                <a:gd name="T1" fmla="*/ 27 h 102"/>
                <a:gd name="T2" fmla="*/ 75 w 103"/>
                <a:gd name="T3" fmla="*/ 89 h 102"/>
                <a:gd name="T4" fmla="*/ 14 w 103"/>
                <a:gd name="T5" fmla="*/ 75 h 102"/>
                <a:gd name="T6" fmla="*/ 27 w 103"/>
                <a:gd name="T7" fmla="*/ 13 h 102"/>
                <a:gd name="T8" fmla="*/ 89 w 103"/>
                <a:gd name="T9" fmla="*/ 27 h 102"/>
              </a:gdLst>
              <a:ahLst/>
              <a:cxnLst>
                <a:cxn ang="0">
                  <a:pos x="T0" y="T1"/>
                </a:cxn>
                <a:cxn ang="0">
                  <a:pos x="T2" y="T3"/>
                </a:cxn>
                <a:cxn ang="0">
                  <a:pos x="T4" y="T5"/>
                </a:cxn>
                <a:cxn ang="0">
                  <a:pos x="T6" y="T7"/>
                </a:cxn>
                <a:cxn ang="0">
                  <a:pos x="T8" y="T9"/>
                </a:cxn>
              </a:cxnLst>
              <a:rect l="0" t="0" r="r" b="b"/>
              <a:pathLst>
                <a:path w="103" h="102">
                  <a:moveTo>
                    <a:pt x="89" y="27"/>
                  </a:moveTo>
                  <a:cubicBezTo>
                    <a:pt x="103" y="48"/>
                    <a:pt x="96" y="76"/>
                    <a:pt x="75" y="89"/>
                  </a:cubicBezTo>
                  <a:cubicBezTo>
                    <a:pt x="55" y="102"/>
                    <a:pt x="27" y="96"/>
                    <a:pt x="14" y="75"/>
                  </a:cubicBezTo>
                  <a:cubicBezTo>
                    <a:pt x="0" y="54"/>
                    <a:pt x="6" y="26"/>
                    <a:pt x="27" y="13"/>
                  </a:cubicBezTo>
                  <a:cubicBezTo>
                    <a:pt x="48" y="0"/>
                    <a:pt x="76" y="6"/>
                    <a:pt x="89" y="27"/>
                  </a:cubicBezTo>
                  <a:close/>
                </a:path>
              </a:pathLst>
            </a:custGeom>
            <a:noFill/>
            <a:ln w="22225"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Line 46">
              <a:extLst>
                <a:ext uri="{FF2B5EF4-FFF2-40B4-BE49-F238E27FC236}">
                  <a16:creationId xmlns:a16="http://schemas.microsoft.com/office/drawing/2014/main" id="{2E963935-1E9B-48C0-839B-27DD36439900}"/>
                </a:ext>
              </a:extLst>
            </p:cNvPr>
            <p:cNvSpPr>
              <a:spLocks noChangeShapeType="1"/>
            </p:cNvSpPr>
            <p:nvPr/>
          </p:nvSpPr>
          <p:spPr bwMode="auto">
            <a:xfrm>
              <a:off x="3110" y="2184"/>
              <a:ext cx="29" cy="43"/>
            </a:xfrm>
            <a:prstGeom prst="line">
              <a:avLst/>
            </a:prstGeom>
            <a:noFill/>
            <a:ln w="22225" cap="rnd">
              <a:solidFill>
                <a:schemeClr val="tx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47">
              <a:extLst>
                <a:ext uri="{FF2B5EF4-FFF2-40B4-BE49-F238E27FC236}">
                  <a16:creationId xmlns:a16="http://schemas.microsoft.com/office/drawing/2014/main" id="{B28F847A-BB5D-4EF8-ADBA-A293987197A4}"/>
                </a:ext>
              </a:extLst>
            </p:cNvPr>
            <p:cNvSpPr>
              <a:spLocks/>
            </p:cNvSpPr>
            <p:nvPr/>
          </p:nvSpPr>
          <p:spPr bwMode="auto">
            <a:xfrm>
              <a:off x="3113" y="2213"/>
              <a:ext cx="123" cy="149"/>
            </a:xfrm>
            <a:custGeom>
              <a:avLst/>
              <a:gdLst>
                <a:gd name="T0" fmla="*/ 123 w 123"/>
                <a:gd name="T1" fmla="*/ 118 h 149"/>
                <a:gd name="T2" fmla="*/ 75 w 123"/>
                <a:gd name="T3" fmla="*/ 149 h 149"/>
                <a:gd name="T4" fmla="*/ 0 w 123"/>
                <a:gd name="T5" fmla="*/ 31 h 149"/>
                <a:gd name="T6" fmla="*/ 48 w 123"/>
                <a:gd name="T7" fmla="*/ 0 h 149"/>
                <a:gd name="T8" fmla="*/ 123 w 123"/>
                <a:gd name="T9" fmla="*/ 118 h 149"/>
              </a:gdLst>
              <a:ahLst/>
              <a:cxnLst>
                <a:cxn ang="0">
                  <a:pos x="T0" y="T1"/>
                </a:cxn>
                <a:cxn ang="0">
                  <a:pos x="T2" y="T3"/>
                </a:cxn>
                <a:cxn ang="0">
                  <a:pos x="T4" y="T5"/>
                </a:cxn>
                <a:cxn ang="0">
                  <a:pos x="T6" y="T7"/>
                </a:cxn>
                <a:cxn ang="0">
                  <a:pos x="T8" y="T9"/>
                </a:cxn>
              </a:cxnLst>
              <a:rect l="0" t="0" r="r" b="b"/>
              <a:pathLst>
                <a:path w="123" h="149">
                  <a:moveTo>
                    <a:pt x="123" y="118"/>
                  </a:moveTo>
                  <a:lnTo>
                    <a:pt x="75" y="149"/>
                  </a:lnTo>
                  <a:lnTo>
                    <a:pt x="0" y="31"/>
                  </a:lnTo>
                  <a:lnTo>
                    <a:pt x="48" y="0"/>
                  </a:lnTo>
                  <a:lnTo>
                    <a:pt x="123" y="118"/>
                  </a:lnTo>
                  <a:close/>
                </a:path>
              </a:pathLst>
            </a:custGeom>
            <a:solidFill>
              <a:srgbClr val="231F20"/>
            </a:solidFill>
            <a:ln w="22225" cap="rnd">
              <a:solidFill>
                <a:schemeClr val="tx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60" name="Group 46">
            <a:extLst>
              <a:ext uri="{FF2B5EF4-FFF2-40B4-BE49-F238E27FC236}">
                <a16:creationId xmlns:a16="http://schemas.microsoft.com/office/drawing/2014/main" id="{8983B5EB-F5EE-4AB2-BC82-9A5FD9619789}"/>
              </a:ext>
            </a:extLst>
          </p:cNvPr>
          <p:cNvGrpSpPr>
            <a:grpSpLocks noChangeAspect="1"/>
          </p:cNvGrpSpPr>
          <p:nvPr/>
        </p:nvGrpSpPr>
        <p:grpSpPr bwMode="auto">
          <a:xfrm>
            <a:off x="5729649" y="4743349"/>
            <a:ext cx="409575" cy="414337"/>
            <a:chOff x="2430" y="3405"/>
            <a:chExt cx="258" cy="261"/>
          </a:xfrm>
          <a:solidFill>
            <a:srgbClr val="231F20"/>
          </a:solidFill>
        </p:grpSpPr>
        <p:sp>
          <p:nvSpPr>
            <p:cNvPr id="61" name="Freeform 47">
              <a:extLst>
                <a:ext uri="{FF2B5EF4-FFF2-40B4-BE49-F238E27FC236}">
                  <a16:creationId xmlns:a16="http://schemas.microsoft.com/office/drawing/2014/main" id="{1B76BE6E-9ADF-428F-8421-D7BAB1998BBB}"/>
                </a:ext>
              </a:extLst>
            </p:cNvPr>
            <p:cNvSpPr>
              <a:spLocks noEditPoints="1"/>
            </p:cNvSpPr>
            <p:nvPr/>
          </p:nvSpPr>
          <p:spPr bwMode="auto">
            <a:xfrm>
              <a:off x="2430" y="3405"/>
              <a:ext cx="258" cy="261"/>
            </a:xfrm>
            <a:custGeom>
              <a:avLst/>
              <a:gdLst>
                <a:gd name="T0" fmla="*/ 53 w 106"/>
                <a:gd name="T1" fmla="*/ 0 h 107"/>
                <a:gd name="T2" fmla="*/ 0 w 106"/>
                <a:gd name="T3" fmla="*/ 53 h 107"/>
                <a:gd name="T4" fmla="*/ 53 w 106"/>
                <a:gd name="T5" fmla="*/ 107 h 107"/>
                <a:gd name="T6" fmla="*/ 106 w 106"/>
                <a:gd name="T7" fmla="*/ 53 h 107"/>
                <a:gd name="T8" fmla="*/ 53 w 106"/>
                <a:gd name="T9" fmla="*/ 0 h 107"/>
                <a:gd name="T10" fmla="*/ 53 w 106"/>
                <a:gd name="T11" fmla="*/ 93 h 107"/>
                <a:gd name="T12" fmla="*/ 14 w 106"/>
                <a:gd name="T13" fmla="*/ 53 h 107"/>
                <a:gd name="T14" fmla="*/ 53 w 106"/>
                <a:gd name="T15" fmla="*/ 14 h 107"/>
                <a:gd name="T16" fmla="*/ 92 w 106"/>
                <a:gd name="T17" fmla="*/ 53 h 107"/>
                <a:gd name="T18" fmla="*/ 53 w 106"/>
                <a:gd name="T19" fmla="*/ 93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6" h="107">
                  <a:moveTo>
                    <a:pt x="53" y="0"/>
                  </a:moveTo>
                  <a:cubicBezTo>
                    <a:pt x="24" y="0"/>
                    <a:pt x="0" y="24"/>
                    <a:pt x="0" y="53"/>
                  </a:cubicBezTo>
                  <a:cubicBezTo>
                    <a:pt x="0" y="83"/>
                    <a:pt x="24" y="107"/>
                    <a:pt x="53" y="107"/>
                  </a:cubicBezTo>
                  <a:cubicBezTo>
                    <a:pt x="82" y="107"/>
                    <a:pt x="106" y="83"/>
                    <a:pt x="106" y="53"/>
                  </a:cubicBezTo>
                  <a:cubicBezTo>
                    <a:pt x="106" y="24"/>
                    <a:pt x="82" y="0"/>
                    <a:pt x="53" y="0"/>
                  </a:cubicBezTo>
                  <a:close/>
                  <a:moveTo>
                    <a:pt x="53" y="93"/>
                  </a:moveTo>
                  <a:cubicBezTo>
                    <a:pt x="31" y="93"/>
                    <a:pt x="14" y="75"/>
                    <a:pt x="14" y="53"/>
                  </a:cubicBezTo>
                  <a:cubicBezTo>
                    <a:pt x="14" y="32"/>
                    <a:pt x="31" y="14"/>
                    <a:pt x="53" y="14"/>
                  </a:cubicBezTo>
                  <a:cubicBezTo>
                    <a:pt x="75" y="14"/>
                    <a:pt x="92" y="32"/>
                    <a:pt x="92" y="53"/>
                  </a:cubicBezTo>
                  <a:cubicBezTo>
                    <a:pt x="92" y="75"/>
                    <a:pt x="75" y="93"/>
                    <a:pt x="53"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8">
              <a:extLst>
                <a:ext uri="{FF2B5EF4-FFF2-40B4-BE49-F238E27FC236}">
                  <a16:creationId xmlns:a16="http://schemas.microsoft.com/office/drawing/2014/main" id="{125CEBFB-78FA-4D40-B6F4-76290F9B5CDF}"/>
                </a:ext>
              </a:extLst>
            </p:cNvPr>
            <p:cNvSpPr>
              <a:spLocks/>
            </p:cNvSpPr>
            <p:nvPr/>
          </p:nvSpPr>
          <p:spPr bwMode="auto">
            <a:xfrm>
              <a:off x="2525" y="3471"/>
              <a:ext cx="41" cy="102"/>
            </a:xfrm>
            <a:custGeom>
              <a:avLst/>
              <a:gdLst>
                <a:gd name="T0" fmla="*/ 17 w 17"/>
                <a:gd name="T1" fmla="*/ 28 h 42"/>
                <a:gd name="T2" fmla="*/ 17 w 17"/>
                <a:gd name="T3" fmla="*/ 27 h 42"/>
                <a:gd name="T4" fmla="*/ 17 w 17"/>
                <a:gd name="T5" fmla="*/ 3 h 42"/>
                <a:gd name="T6" fmla="*/ 14 w 17"/>
                <a:gd name="T7" fmla="*/ 0 h 42"/>
                <a:gd name="T8" fmla="*/ 11 w 17"/>
                <a:gd name="T9" fmla="*/ 3 h 42"/>
                <a:gd name="T10" fmla="*/ 11 w 17"/>
                <a:gd name="T11" fmla="*/ 26 h 42"/>
                <a:gd name="T12" fmla="*/ 0 w 17"/>
                <a:gd name="T13" fmla="*/ 37 h 42"/>
                <a:gd name="T14" fmla="*/ 0 w 17"/>
                <a:gd name="T15" fmla="*/ 39 h 42"/>
                <a:gd name="T16" fmla="*/ 0 w 17"/>
                <a:gd name="T17" fmla="*/ 41 h 42"/>
                <a:gd name="T18" fmla="*/ 4 w 17"/>
                <a:gd name="T19" fmla="*/ 41 h 42"/>
                <a:gd name="T20" fmla="*/ 16 w 17"/>
                <a:gd name="T21" fmla="*/ 29 h 42"/>
                <a:gd name="T22" fmla="*/ 17 w 17"/>
                <a:gd name="T23" fmla="*/ 28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42">
                  <a:moveTo>
                    <a:pt x="17" y="28"/>
                  </a:moveTo>
                  <a:cubicBezTo>
                    <a:pt x="17" y="28"/>
                    <a:pt x="17" y="27"/>
                    <a:pt x="17" y="27"/>
                  </a:cubicBezTo>
                  <a:cubicBezTo>
                    <a:pt x="17" y="3"/>
                    <a:pt x="17" y="3"/>
                    <a:pt x="17" y="3"/>
                  </a:cubicBezTo>
                  <a:cubicBezTo>
                    <a:pt x="17" y="1"/>
                    <a:pt x="16" y="0"/>
                    <a:pt x="14" y="0"/>
                  </a:cubicBezTo>
                  <a:cubicBezTo>
                    <a:pt x="13" y="0"/>
                    <a:pt x="11" y="1"/>
                    <a:pt x="11" y="3"/>
                  </a:cubicBezTo>
                  <a:cubicBezTo>
                    <a:pt x="11" y="26"/>
                    <a:pt x="11" y="26"/>
                    <a:pt x="11" y="26"/>
                  </a:cubicBezTo>
                  <a:cubicBezTo>
                    <a:pt x="0" y="37"/>
                    <a:pt x="0" y="37"/>
                    <a:pt x="0" y="37"/>
                  </a:cubicBezTo>
                  <a:cubicBezTo>
                    <a:pt x="0" y="37"/>
                    <a:pt x="0" y="38"/>
                    <a:pt x="0" y="39"/>
                  </a:cubicBezTo>
                  <a:cubicBezTo>
                    <a:pt x="0" y="39"/>
                    <a:pt x="0" y="40"/>
                    <a:pt x="0" y="41"/>
                  </a:cubicBezTo>
                  <a:cubicBezTo>
                    <a:pt x="2" y="42"/>
                    <a:pt x="3" y="42"/>
                    <a:pt x="4" y="41"/>
                  </a:cubicBezTo>
                  <a:cubicBezTo>
                    <a:pt x="16" y="29"/>
                    <a:pt x="16" y="29"/>
                    <a:pt x="16" y="29"/>
                  </a:cubicBezTo>
                  <a:cubicBezTo>
                    <a:pt x="16" y="29"/>
                    <a:pt x="17" y="28"/>
                    <a:pt x="17"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3" name="Freeform 57">
            <a:extLst>
              <a:ext uri="{FF2B5EF4-FFF2-40B4-BE49-F238E27FC236}">
                <a16:creationId xmlns:a16="http://schemas.microsoft.com/office/drawing/2014/main" id="{FD15D7A0-B6CE-490B-838E-48FB9886D8F9}"/>
              </a:ext>
            </a:extLst>
          </p:cNvPr>
          <p:cNvSpPr>
            <a:spLocks noEditPoints="1"/>
          </p:cNvSpPr>
          <p:nvPr/>
        </p:nvSpPr>
        <p:spPr bwMode="auto">
          <a:xfrm>
            <a:off x="7510588" y="4710112"/>
            <a:ext cx="422275" cy="434975"/>
          </a:xfrm>
          <a:custGeom>
            <a:avLst/>
            <a:gdLst>
              <a:gd name="T0" fmla="*/ 55 w 109"/>
              <a:gd name="T1" fmla="*/ 0 h 112"/>
              <a:gd name="T2" fmla="*/ 0 w 109"/>
              <a:gd name="T3" fmla="*/ 55 h 112"/>
              <a:gd name="T4" fmla="*/ 18 w 109"/>
              <a:gd name="T5" fmla="*/ 94 h 112"/>
              <a:gd name="T6" fmla="*/ 14 w 109"/>
              <a:gd name="T7" fmla="*/ 112 h 112"/>
              <a:gd name="T8" fmla="*/ 33 w 109"/>
              <a:gd name="T9" fmla="*/ 104 h 112"/>
              <a:gd name="T10" fmla="*/ 55 w 109"/>
              <a:gd name="T11" fmla="*/ 109 h 112"/>
              <a:gd name="T12" fmla="*/ 109 w 109"/>
              <a:gd name="T13" fmla="*/ 55 h 112"/>
              <a:gd name="T14" fmla="*/ 55 w 109"/>
              <a:gd name="T15" fmla="*/ 0 h 112"/>
              <a:gd name="T16" fmla="*/ 33 w 109"/>
              <a:gd name="T17" fmla="*/ 60 h 112"/>
              <a:gd name="T18" fmla="*/ 29 w 109"/>
              <a:gd name="T19" fmla="*/ 56 h 112"/>
              <a:gd name="T20" fmla="*/ 33 w 109"/>
              <a:gd name="T21" fmla="*/ 52 h 112"/>
              <a:gd name="T22" fmla="*/ 37 w 109"/>
              <a:gd name="T23" fmla="*/ 56 h 112"/>
              <a:gd name="T24" fmla="*/ 33 w 109"/>
              <a:gd name="T25" fmla="*/ 60 h 112"/>
              <a:gd name="T26" fmla="*/ 57 w 109"/>
              <a:gd name="T27" fmla="*/ 60 h 112"/>
              <a:gd name="T28" fmla="*/ 53 w 109"/>
              <a:gd name="T29" fmla="*/ 56 h 112"/>
              <a:gd name="T30" fmla="*/ 57 w 109"/>
              <a:gd name="T31" fmla="*/ 52 h 112"/>
              <a:gd name="T32" fmla="*/ 61 w 109"/>
              <a:gd name="T33" fmla="*/ 56 h 112"/>
              <a:gd name="T34" fmla="*/ 57 w 109"/>
              <a:gd name="T35" fmla="*/ 60 h 112"/>
              <a:gd name="T36" fmla="*/ 80 w 109"/>
              <a:gd name="T37" fmla="*/ 60 h 112"/>
              <a:gd name="T38" fmla="*/ 76 w 109"/>
              <a:gd name="T39" fmla="*/ 56 h 112"/>
              <a:gd name="T40" fmla="*/ 80 w 109"/>
              <a:gd name="T41" fmla="*/ 52 h 112"/>
              <a:gd name="T42" fmla="*/ 84 w 109"/>
              <a:gd name="T43" fmla="*/ 56 h 112"/>
              <a:gd name="T44" fmla="*/ 80 w 109"/>
              <a:gd name="T45" fmla="*/ 60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9" h="112">
                <a:moveTo>
                  <a:pt x="55" y="0"/>
                </a:moveTo>
                <a:cubicBezTo>
                  <a:pt x="25" y="0"/>
                  <a:pt x="0" y="25"/>
                  <a:pt x="0" y="55"/>
                </a:cubicBezTo>
                <a:cubicBezTo>
                  <a:pt x="0" y="70"/>
                  <a:pt x="7" y="84"/>
                  <a:pt x="18" y="94"/>
                </a:cubicBezTo>
                <a:cubicBezTo>
                  <a:pt x="14" y="112"/>
                  <a:pt x="14" y="112"/>
                  <a:pt x="14" y="112"/>
                </a:cubicBezTo>
                <a:cubicBezTo>
                  <a:pt x="33" y="104"/>
                  <a:pt x="33" y="104"/>
                  <a:pt x="33" y="104"/>
                </a:cubicBezTo>
                <a:cubicBezTo>
                  <a:pt x="40" y="107"/>
                  <a:pt x="47" y="109"/>
                  <a:pt x="55" y="109"/>
                </a:cubicBezTo>
                <a:cubicBezTo>
                  <a:pt x="85" y="109"/>
                  <a:pt x="109" y="85"/>
                  <a:pt x="109" y="55"/>
                </a:cubicBezTo>
                <a:cubicBezTo>
                  <a:pt x="109" y="25"/>
                  <a:pt x="85" y="0"/>
                  <a:pt x="55" y="0"/>
                </a:cubicBezTo>
                <a:close/>
                <a:moveTo>
                  <a:pt x="33" y="60"/>
                </a:moveTo>
                <a:cubicBezTo>
                  <a:pt x="31" y="60"/>
                  <a:pt x="29" y="58"/>
                  <a:pt x="29" y="56"/>
                </a:cubicBezTo>
                <a:cubicBezTo>
                  <a:pt x="29" y="54"/>
                  <a:pt x="31" y="52"/>
                  <a:pt x="33" y="52"/>
                </a:cubicBezTo>
                <a:cubicBezTo>
                  <a:pt x="35" y="52"/>
                  <a:pt x="37" y="54"/>
                  <a:pt x="37" y="56"/>
                </a:cubicBezTo>
                <a:cubicBezTo>
                  <a:pt x="37" y="58"/>
                  <a:pt x="35" y="60"/>
                  <a:pt x="33" y="60"/>
                </a:cubicBezTo>
                <a:close/>
                <a:moveTo>
                  <a:pt x="57" y="60"/>
                </a:moveTo>
                <a:cubicBezTo>
                  <a:pt x="55" y="60"/>
                  <a:pt x="53" y="58"/>
                  <a:pt x="53" y="56"/>
                </a:cubicBezTo>
                <a:cubicBezTo>
                  <a:pt x="53" y="54"/>
                  <a:pt x="55" y="52"/>
                  <a:pt x="57" y="52"/>
                </a:cubicBezTo>
                <a:cubicBezTo>
                  <a:pt x="59" y="52"/>
                  <a:pt x="61" y="54"/>
                  <a:pt x="61" y="56"/>
                </a:cubicBezTo>
                <a:cubicBezTo>
                  <a:pt x="61" y="58"/>
                  <a:pt x="59" y="60"/>
                  <a:pt x="57" y="60"/>
                </a:cubicBezTo>
                <a:close/>
                <a:moveTo>
                  <a:pt x="80" y="60"/>
                </a:moveTo>
                <a:cubicBezTo>
                  <a:pt x="78" y="60"/>
                  <a:pt x="76" y="58"/>
                  <a:pt x="76" y="56"/>
                </a:cubicBezTo>
                <a:cubicBezTo>
                  <a:pt x="76" y="54"/>
                  <a:pt x="78" y="52"/>
                  <a:pt x="80" y="52"/>
                </a:cubicBezTo>
                <a:cubicBezTo>
                  <a:pt x="82" y="52"/>
                  <a:pt x="84" y="54"/>
                  <a:pt x="84" y="56"/>
                </a:cubicBezTo>
                <a:cubicBezTo>
                  <a:pt x="84" y="58"/>
                  <a:pt x="82" y="60"/>
                  <a:pt x="80" y="60"/>
                </a:cubicBezTo>
                <a:close/>
              </a:path>
            </a:pathLst>
          </a:custGeom>
          <a:solidFill>
            <a:srgbClr val="231F20"/>
          </a:solidFill>
          <a:ln>
            <a:noFill/>
          </a:ln>
        </p:spPr>
        <p:txBody>
          <a:bodyPr vert="horz" wrap="square" lIns="91440" tIns="45720" rIns="91440" bIns="45720" numCol="1" anchor="t" anchorCtr="0" compatLnSpc="1">
            <a:prstTxWarp prst="textNoShape">
              <a:avLst/>
            </a:prstTxWarp>
          </a:bodyPr>
          <a:lstStyle/>
          <a:p>
            <a:endParaRPr lang="en-US"/>
          </a:p>
        </p:txBody>
      </p:sp>
      <p:sp>
        <p:nvSpPr>
          <p:cNvPr id="65" name="Freeform 18">
            <a:extLst>
              <a:ext uri="{FF2B5EF4-FFF2-40B4-BE49-F238E27FC236}">
                <a16:creationId xmlns:a16="http://schemas.microsoft.com/office/drawing/2014/main" id="{4C5A6835-A90B-4FD6-B0F4-3AC31EBBB12C}"/>
              </a:ext>
            </a:extLst>
          </p:cNvPr>
          <p:cNvSpPr>
            <a:spLocks noEditPoints="1"/>
          </p:cNvSpPr>
          <p:nvPr/>
        </p:nvSpPr>
        <p:spPr bwMode="auto">
          <a:xfrm>
            <a:off x="7446404" y="3030915"/>
            <a:ext cx="501253" cy="493420"/>
          </a:xfrm>
          <a:custGeom>
            <a:avLst/>
            <a:gdLst>
              <a:gd name="T0" fmla="*/ 78 w 78"/>
              <a:gd name="T1" fmla="*/ 46 h 77"/>
              <a:gd name="T2" fmla="*/ 78 w 78"/>
              <a:gd name="T3" fmla="*/ 32 h 77"/>
              <a:gd name="T4" fmla="*/ 69 w 78"/>
              <a:gd name="T5" fmla="*/ 32 h 77"/>
              <a:gd name="T6" fmla="*/ 65 w 78"/>
              <a:gd name="T7" fmla="*/ 22 h 77"/>
              <a:gd name="T8" fmla="*/ 72 w 78"/>
              <a:gd name="T9" fmla="*/ 16 h 77"/>
              <a:gd name="T10" fmla="*/ 62 w 78"/>
              <a:gd name="T11" fmla="*/ 6 h 77"/>
              <a:gd name="T12" fmla="*/ 55 w 78"/>
              <a:gd name="T13" fmla="*/ 12 h 77"/>
              <a:gd name="T14" fmla="*/ 46 w 78"/>
              <a:gd name="T15" fmla="*/ 9 h 77"/>
              <a:gd name="T16" fmla="*/ 46 w 78"/>
              <a:gd name="T17" fmla="*/ 0 h 77"/>
              <a:gd name="T18" fmla="*/ 32 w 78"/>
              <a:gd name="T19" fmla="*/ 0 h 77"/>
              <a:gd name="T20" fmla="*/ 32 w 78"/>
              <a:gd name="T21" fmla="*/ 9 h 77"/>
              <a:gd name="T22" fmla="*/ 23 w 78"/>
              <a:gd name="T23" fmla="*/ 12 h 77"/>
              <a:gd name="T24" fmla="*/ 17 w 78"/>
              <a:gd name="T25" fmla="*/ 6 h 77"/>
              <a:gd name="T26" fmla="*/ 7 w 78"/>
              <a:gd name="T27" fmla="*/ 16 h 77"/>
              <a:gd name="T28" fmla="*/ 13 w 78"/>
              <a:gd name="T29" fmla="*/ 22 h 77"/>
              <a:gd name="T30" fmla="*/ 9 w 78"/>
              <a:gd name="T31" fmla="*/ 32 h 77"/>
              <a:gd name="T32" fmla="*/ 0 w 78"/>
              <a:gd name="T33" fmla="*/ 32 h 77"/>
              <a:gd name="T34" fmla="*/ 0 w 78"/>
              <a:gd name="T35" fmla="*/ 46 h 77"/>
              <a:gd name="T36" fmla="*/ 9 w 78"/>
              <a:gd name="T37" fmla="*/ 46 h 77"/>
              <a:gd name="T38" fmla="*/ 13 w 78"/>
              <a:gd name="T39" fmla="*/ 55 h 77"/>
              <a:gd name="T40" fmla="*/ 7 w 78"/>
              <a:gd name="T41" fmla="*/ 61 h 77"/>
              <a:gd name="T42" fmla="*/ 17 w 78"/>
              <a:gd name="T43" fmla="*/ 71 h 77"/>
              <a:gd name="T44" fmla="*/ 23 w 78"/>
              <a:gd name="T45" fmla="*/ 65 h 77"/>
              <a:gd name="T46" fmla="*/ 32 w 78"/>
              <a:gd name="T47" fmla="*/ 68 h 77"/>
              <a:gd name="T48" fmla="*/ 32 w 78"/>
              <a:gd name="T49" fmla="*/ 77 h 77"/>
              <a:gd name="T50" fmla="*/ 46 w 78"/>
              <a:gd name="T51" fmla="*/ 77 h 77"/>
              <a:gd name="T52" fmla="*/ 46 w 78"/>
              <a:gd name="T53" fmla="*/ 68 h 77"/>
              <a:gd name="T54" fmla="*/ 55 w 78"/>
              <a:gd name="T55" fmla="*/ 65 h 77"/>
              <a:gd name="T56" fmla="*/ 62 w 78"/>
              <a:gd name="T57" fmla="*/ 71 h 77"/>
              <a:gd name="T58" fmla="*/ 72 w 78"/>
              <a:gd name="T59" fmla="*/ 61 h 77"/>
              <a:gd name="T60" fmla="*/ 65 w 78"/>
              <a:gd name="T61" fmla="*/ 55 h 77"/>
              <a:gd name="T62" fmla="*/ 69 w 78"/>
              <a:gd name="T63" fmla="*/ 46 h 77"/>
              <a:gd name="T64" fmla="*/ 78 w 78"/>
              <a:gd name="T65" fmla="*/ 46 h 77"/>
              <a:gd name="T66" fmla="*/ 39 w 78"/>
              <a:gd name="T67" fmla="*/ 48 h 77"/>
              <a:gd name="T68" fmla="*/ 30 w 78"/>
              <a:gd name="T69" fmla="*/ 39 h 77"/>
              <a:gd name="T70" fmla="*/ 39 w 78"/>
              <a:gd name="T71" fmla="*/ 29 h 77"/>
              <a:gd name="T72" fmla="*/ 48 w 78"/>
              <a:gd name="T73" fmla="*/ 39 h 77"/>
              <a:gd name="T74" fmla="*/ 39 w 78"/>
              <a:gd name="T75" fmla="*/ 48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8" h="77">
                <a:moveTo>
                  <a:pt x="78" y="46"/>
                </a:moveTo>
                <a:cubicBezTo>
                  <a:pt x="78" y="32"/>
                  <a:pt x="78" y="32"/>
                  <a:pt x="78" y="32"/>
                </a:cubicBezTo>
                <a:cubicBezTo>
                  <a:pt x="69" y="32"/>
                  <a:pt x="69" y="32"/>
                  <a:pt x="69" y="32"/>
                </a:cubicBezTo>
                <a:cubicBezTo>
                  <a:pt x="68" y="28"/>
                  <a:pt x="67" y="25"/>
                  <a:pt x="65" y="22"/>
                </a:cubicBezTo>
                <a:cubicBezTo>
                  <a:pt x="72" y="16"/>
                  <a:pt x="72" y="16"/>
                  <a:pt x="72" y="16"/>
                </a:cubicBezTo>
                <a:cubicBezTo>
                  <a:pt x="62" y="6"/>
                  <a:pt x="62" y="6"/>
                  <a:pt x="62" y="6"/>
                </a:cubicBezTo>
                <a:cubicBezTo>
                  <a:pt x="55" y="12"/>
                  <a:pt x="55" y="12"/>
                  <a:pt x="55" y="12"/>
                </a:cubicBezTo>
                <a:cubicBezTo>
                  <a:pt x="53" y="11"/>
                  <a:pt x="49" y="9"/>
                  <a:pt x="46" y="9"/>
                </a:cubicBezTo>
                <a:cubicBezTo>
                  <a:pt x="46" y="0"/>
                  <a:pt x="46" y="0"/>
                  <a:pt x="46" y="0"/>
                </a:cubicBezTo>
                <a:cubicBezTo>
                  <a:pt x="32" y="0"/>
                  <a:pt x="32" y="0"/>
                  <a:pt x="32" y="0"/>
                </a:cubicBezTo>
                <a:cubicBezTo>
                  <a:pt x="32" y="9"/>
                  <a:pt x="32" y="9"/>
                  <a:pt x="32" y="9"/>
                </a:cubicBezTo>
                <a:cubicBezTo>
                  <a:pt x="29" y="9"/>
                  <a:pt x="26" y="11"/>
                  <a:pt x="23" y="12"/>
                </a:cubicBezTo>
                <a:cubicBezTo>
                  <a:pt x="17" y="6"/>
                  <a:pt x="17" y="6"/>
                  <a:pt x="17" y="6"/>
                </a:cubicBezTo>
                <a:cubicBezTo>
                  <a:pt x="7" y="16"/>
                  <a:pt x="7" y="16"/>
                  <a:pt x="7" y="16"/>
                </a:cubicBezTo>
                <a:cubicBezTo>
                  <a:pt x="13" y="22"/>
                  <a:pt x="13" y="22"/>
                  <a:pt x="13" y="22"/>
                </a:cubicBezTo>
                <a:cubicBezTo>
                  <a:pt x="11" y="25"/>
                  <a:pt x="10" y="28"/>
                  <a:pt x="9" y="32"/>
                </a:cubicBezTo>
                <a:cubicBezTo>
                  <a:pt x="0" y="32"/>
                  <a:pt x="0" y="32"/>
                  <a:pt x="0" y="32"/>
                </a:cubicBezTo>
                <a:cubicBezTo>
                  <a:pt x="0" y="46"/>
                  <a:pt x="0" y="46"/>
                  <a:pt x="0" y="46"/>
                </a:cubicBezTo>
                <a:cubicBezTo>
                  <a:pt x="9" y="46"/>
                  <a:pt x="9" y="46"/>
                  <a:pt x="9" y="46"/>
                </a:cubicBezTo>
                <a:cubicBezTo>
                  <a:pt x="10" y="49"/>
                  <a:pt x="11" y="52"/>
                  <a:pt x="13" y="55"/>
                </a:cubicBezTo>
                <a:cubicBezTo>
                  <a:pt x="7" y="61"/>
                  <a:pt x="7" y="61"/>
                  <a:pt x="7" y="61"/>
                </a:cubicBezTo>
                <a:cubicBezTo>
                  <a:pt x="17" y="71"/>
                  <a:pt x="17" y="71"/>
                  <a:pt x="17" y="71"/>
                </a:cubicBezTo>
                <a:cubicBezTo>
                  <a:pt x="23" y="65"/>
                  <a:pt x="23" y="65"/>
                  <a:pt x="23" y="65"/>
                </a:cubicBezTo>
                <a:cubicBezTo>
                  <a:pt x="26" y="66"/>
                  <a:pt x="29" y="68"/>
                  <a:pt x="32" y="68"/>
                </a:cubicBezTo>
                <a:cubicBezTo>
                  <a:pt x="32" y="77"/>
                  <a:pt x="32" y="77"/>
                  <a:pt x="32" y="77"/>
                </a:cubicBezTo>
                <a:cubicBezTo>
                  <a:pt x="46" y="77"/>
                  <a:pt x="46" y="77"/>
                  <a:pt x="46" y="77"/>
                </a:cubicBezTo>
                <a:cubicBezTo>
                  <a:pt x="46" y="68"/>
                  <a:pt x="46" y="68"/>
                  <a:pt x="46" y="68"/>
                </a:cubicBezTo>
                <a:cubicBezTo>
                  <a:pt x="49" y="68"/>
                  <a:pt x="53" y="66"/>
                  <a:pt x="55" y="65"/>
                </a:cubicBezTo>
                <a:cubicBezTo>
                  <a:pt x="62" y="71"/>
                  <a:pt x="62" y="71"/>
                  <a:pt x="62" y="71"/>
                </a:cubicBezTo>
                <a:cubicBezTo>
                  <a:pt x="72" y="61"/>
                  <a:pt x="72" y="61"/>
                  <a:pt x="72" y="61"/>
                </a:cubicBezTo>
                <a:cubicBezTo>
                  <a:pt x="65" y="55"/>
                  <a:pt x="65" y="55"/>
                  <a:pt x="65" y="55"/>
                </a:cubicBezTo>
                <a:cubicBezTo>
                  <a:pt x="67" y="52"/>
                  <a:pt x="68" y="49"/>
                  <a:pt x="69" y="46"/>
                </a:cubicBezTo>
                <a:lnTo>
                  <a:pt x="78" y="46"/>
                </a:lnTo>
                <a:close/>
                <a:moveTo>
                  <a:pt x="39" y="48"/>
                </a:moveTo>
                <a:cubicBezTo>
                  <a:pt x="34" y="48"/>
                  <a:pt x="30" y="44"/>
                  <a:pt x="30" y="39"/>
                </a:cubicBezTo>
                <a:cubicBezTo>
                  <a:pt x="30" y="33"/>
                  <a:pt x="34" y="29"/>
                  <a:pt x="39" y="29"/>
                </a:cubicBezTo>
                <a:cubicBezTo>
                  <a:pt x="44" y="29"/>
                  <a:pt x="48" y="33"/>
                  <a:pt x="48" y="39"/>
                </a:cubicBezTo>
                <a:cubicBezTo>
                  <a:pt x="48" y="44"/>
                  <a:pt x="44" y="48"/>
                  <a:pt x="39" y="48"/>
                </a:cubicBezTo>
                <a:close/>
              </a:path>
            </a:pathLst>
          </a:custGeom>
          <a:solidFill>
            <a:srgbClr val="231F20"/>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18">
            <a:extLst>
              <a:ext uri="{FF2B5EF4-FFF2-40B4-BE49-F238E27FC236}">
                <a16:creationId xmlns:a16="http://schemas.microsoft.com/office/drawing/2014/main" id="{4CD2ECBE-CBD0-41C9-9C79-1F6FDEDC7288}"/>
              </a:ext>
            </a:extLst>
          </p:cNvPr>
          <p:cNvSpPr>
            <a:spLocks noEditPoints="1"/>
          </p:cNvSpPr>
          <p:nvPr/>
        </p:nvSpPr>
        <p:spPr bwMode="auto">
          <a:xfrm>
            <a:off x="7353733" y="1380333"/>
            <a:ext cx="522288" cy="409575"/>
          </a:xfrm>
          <a:custGeom>
            <a:avLst/>
            <a:gdLst>
              <a:gd name="T0" fmla="*/ 57 w 78"/>
              <a:gd name="T1" fmla="*/ 12 h 61"/>
              <a:gd name="T2" fmla="*/ 57 w 78"/>
              <a:gd name="T3" fmla="*/ 1 h 61"/>
              <a:gd name="T4" fmla="*/ 55 w 78"/>
              <a:gd name="T5" fmla="*/ 0 h 61"/>
              <a:gd name="T6" fmla="*/ 23 w 78"/>
              <a:gd name="T7" fmla="*/ 0 h 61"/>
              <a:gd name="T8" fmla="*/ 21 w 78"/>
              <a:gd name="T9" fmla="*/ 1 h 61"/>
              <a:gd name="T10" fmla="*/ 21 w 78"/>
              <a:gd name="T11" fmla="*/ 12 h 61"/>
              <a:gd name="T12" fmla="*/ 0 w 78"/>
              <a:gd name="T13" fmla="*/ 12 h 61"/>
              <a:gd name="T14" fmla="*/ 0 w 78"/>
              <a:gd name="T15" fmla="*/ 61 h 61"/>
              <a:gd name="T16" fmla="*/ 78 w 78"/>
              <a:gd name="T17" fmla="*/ 61 h 61"/>
              <a:gd name="T18" fmla="*/ 78 w 78"/>
              <a:gd name="T19" fmla="*/ 12 h 61"/>
              <a:gd name="T20" fmla="*/ 57 w 78"/>
              <a:gd name="T21" fmla="*/ 12 h 61"/>
              <a:gd name="T22" fmla="*/ 24 w 78"/>
              <a:gd name="T23" fmla="*/ 3 h 61"/>
              <a:gd name="T24" fmla="*/ 53 w 78"/>
              <a:gd name="T25" fmla="*/ 3 h 61"/>
              <a:gd name="T26" fmla="*/ 53 w 78"/>
              <a:gd name="T27" fmla="*/ 12 h 61"/>
              <a:gd name="T28" fmla="*/ 24 w 78"/>
              <a:gd name="T29" fmla="*/ 12 h 61"/>
              <a:gd name="T30" fmla="*/ 24 w 78"/>
              <a:gd name="T31" fmla="*/ 3 h 61"/>
              <a:gd name="T32" fmla="*/ 69 w 78"/>
              <a:gd name="T33" fmla="*/ 31 h 61"/>
              <a:gd name="T34" fmla="*/ 9 w 78"/>
              <a:gd name="T35" fmla="*/ 31 h 61"/>
              <a:gd name="T36" fmla="*/ 9 w 78"/>
              <a:gd name="T37" fmla="*/ 26 h 61"/>
              <a:gd name="T38" fmla="*/ 69 w 78"/>
              <a:gd name="T39" fmla="*/ 26 h 61"/>
              <a:gd name="T40" fmla="*/ 69 w 78"/>
              <a:gd name="T41" fmla="*/ 3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8" h="61">
                <a:moveTo>
                  <a:pt x="57" y="12"/>
                </a:moveTo>
                <a:cubicBezTo>
                  <a:pt x="57" y="1"/>
                  <a:pt x="57" y="1"/>
                  <a:pt x="57" y="1"/>
                </a:cubicBezTo>
                <a:cubicBezTo>
                  <a:pt x="57" y="0"/>
                  <a:pt x="56" y="0"/>
                  <a:pt x="55" y="0"/>
                </a:cubicBezTo>
                <a:cubicBezTo>
                  <a:pt x="23" y="0"/>
                  <a:pt x="23" y="0"/>
                  <a:pt x="23" y="0"/>
                </a:cubicBezTo>
                <a:cubicBezTo>
                  <a:pt x="22" y="0"/>
                  <a:pt x="21" y="0"/>
                  <a:pt x="21" y="1"/>
                </a:cubicBezTo>
                <a:cubicBezTo>
                  <a:pt x="21" y="12"/>
                  <a:pt x="21" y="12"/>
                  <a:pt x="21" y="12"/>
                </a:cubicBezTo>
                <a:cubicBezTo>
                  <a:pt x="0" y="12"/>
                  <a:pt x="0" y="12"/>
                  <a:pt x="0" y="12"/>
                </a:cubicBezTo>
                <a:cubicBezTo>
                  <a:pt x="0" y="61"/>
                  <a:pt x="0" y="61"/>
                  <a:pt x="0" y="61"/>
                </a:cubicBezTo>
                <a:cubicBezTo>
                  <a:pt x="78" y="61"/>
                  <a:pt x="78" y="61"/>
                  <a:pt x="78" y="61"/>
                </a:cubicBezTo>
                <a:cubicBezTo>
                  <a:pt x="78" y="12"/>
                  <a:pt x="78" y="12"/>
                  <a:pt x="78" y="12"/>
                </a:cubicBezTo>
                <a:lnTo>
                  <a:pt x="57" y="12"/>
                </a:lnTo>
                <a:close/>
                <a:moveTo>
                  <a:pt x="24" y="3"/>
                </a:moveTo>
                <a:cubicBezTo>
                  <a:pt x="53" y="3"/>
                  <a:pt x="53" y="3"/>
                  <a:pt x="53" y="3"/>
                </a:cubicBezTo>
                <a:cubicBezTo>
                  <a:pt x="53" y="12"/>
                  <a:pt x="53" y="12"/>
                  <a:pt x="53" y="12"/>
                </a:cubicBezTo>
                <a:cubicBezTo>
                  <a:pt x="24" y="12"/>
                  <a:pt x="24" y="12"/>
                  <a:pt x="24" y="12"/>
                </a:cubicBezTo>
                <a:lnTo>
                  <a:pt x="24" y="3"/>
                </a:lnTo>
                <a:close/>
                <a:moveTo>
                  <a:pt x="69" y="31"/>
                </a:moveTo>
                <a:cubicBezTo>
                  <a:pt x="9" y="31"/>
                  <a:pt x="9" y="31"/>
                  <a:pt x="9" y="31"/>
                </a:cubicBezTo>
                <a:cubicBezTo>
                  <a:pt x="9" y="26"/>
                  <a:pt x="9" y="26"/>
                  <a:pt x="9" y="26"/>
                </a:cubicBezTo>
                <a:cubicBezTo>
                  <a:pt x="69" y="26"/>
                  <a:pt x="69" y="26"/>
                  <a:pt x="69" y="26"/>
                </a:cubicBezTo>
                <a:lnTo>
                  <a:pt x="69" y="31"/>
                </a:lnTo>
                <a:close/>
              </a:path>
            </a:pathLst>
          </a:custGeom>
          <a:solidFill>
            <a:srgbClr val="231F20"/>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68" name="Grupo 67">
            <a:extLst>
              <a:ext uri="{FF2B5EF4-FFF2-40B4-BE49-F238E27FC236}">
                <a16:creationId xmlns:a16="http://schemas.microsoft.com/office/drawing/2014/main" id="{65AFDF39-3290-4B4D-B7C2-4A8DA8B2806F}"/>
              </a:ext>
            </a:extLst>
          </p:cNvPr>
          <p:cNvGrpSpPr/>
          <p:nvPr/>
        </p:nvGrpSpPr>
        <p:grpSpPr>
          <a:xfrm>
            <a:off x="2104300" y="1140124"/>
            <a:ext cx="2173652" cy="996652"/>
            <a:chOff x="2318552" y="431930"/>
            <a:chExt cx="2173652" cy="996652"/>
          </a:xfrm>
        </p:grpSpPr>
        <p:sp>
          <p:nvSpPr>
            <p:cNvPr id="69" name="CuadroTexto 68">
              <a:extLst>
                <a:ext uri="{FF2B5EF4-FFF2-40B4-BE49-F238E27FC236}">
                  <a16:creationId xmlns:a16="http://schemas.microsoft.com/office/drawing/2014/main" id="{A05998B8-C08E-4652-A5E4-E84AC8D252DB}"/>
                </a:ext>
              </a:extLst>
            </p:cNvPr>
            <p:cNvSpPr txBox="1"/>
            <p:nvPr/>
          </p:nvSpPr>
          <p:spPr>
            <a:xfrm>
              <a:off x="3415763" y="431930"/>
              <a:ext cx="1034549" cy="381934"/>
            </a:xfrm>
            <a:prstGeom prst="rect">
              <a:avLst/>
            </a:prstGeom>
            <a:noFill/>
          </p:spPr>
          <p:txBody>
            <a:bodyPr wrap="square" rtlCol="0">
              <a:spAutoFit/>
            </a:bodyPr>
            <a:lstStyle/>
            <a:p>
              <a:pPr algn="r"/>
              <a:r>
                <a:rPr lang="en-US" b="1" dirty="0">
                  <a:solidFill>
                    <a:schemeClr val="bg1"/>
                  </a:solidFill>
                </a:rPr>
                <a:t>STEP 5</a:t>
              </a:r>
            </a:p>
          </p:txBody>
        </p:sp>
        <p:sp>
          <p:nvSpPr>
            <p:cNvPr id="70" name="CuadroTexto 69">
              <a:extLst>
                <a:ext uri="{FF2B5EF4-FFF2-40B4-BE49-F238E27FC236}">
                  <a16:creationId xmlns:a16="http://schemas.microsoft.com/office/drawing/2014/main" id="{75BBBC1B-C89E-441A-A7AB-976487A91A20}"/>
                </a:ext>
              </a:extLst>
            </p:cNvPr>
            <p:cNvSpPr txBox="1"/>
            <p:nvPr/>
          </p:nvSpPr>
          <p:spPr>
            <a:xfrm>
              <a:off x="2318552" y="782251"/>
              <a:ext cx="2173652" cy="646331"/>
            </a:xfrm>
            <a:prstGeom prst="rect">
              <a:avLst/>
            </a:prstGeom>
            <a:noFill/>
          </p:spPr>
          <p:txBody>
            <a:bodyPr wrap="square" rtlCol="0">
              <a:spAutoFit/>
            </a:bodyPr>
            <a:lstStyle/>
            <a:p>
              <a:pPr algn="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71" name="Conector recto 70">
              <a:extLst>
                <a:ext uri="{FF2B5EF4-FFF2-40B4-BE49-F238E27FC236}">
                  <a16:creationId xmlns:a16="http://schemas.microsoft.com/office/drawing/2014/main" id="{E915B930-737D-4EA1-999F-80B7C4DD93B4}"/>
                </a:ext>
              </a:extLst>
            </p:cNvPr>
            <p:cNvCxnSpPr>
              <a:cxnSpLocks/>
            </p:cNvCxnSpPr>
            <p:nvPr/>
          </p:nvCxnSpPr>
          <p:spPr>
            <a:xfrm flipH="1">
              <a:off x="3405378" y="78740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72" name="Grupo 71">
            <a:extLst>
              <a:ext uri="{FF2B5EF4-FFF2-40B4-BE49-F238E27FC236}">
                <a16:creationId xmlns:a16="http://schemas.microsoft.com/office/drawing/2014/main" id="{10754D66-D12B-43CC-9FF0-71E63AB235F8}"/>
              </a:ext>
            </a:extLst>
          </p:cNvPr>
          <p:cNvGrpSpPr/>
          <p:nvPr/>
        </p:nvGrpSpPr>
        <p:grpSpPr>
          <a:xfrm>
            <a:off x="2104300" y="2729933"/>
            <a:ext cx="2173652" cy="996652"/>
            <a:chOff x="2318552" y="431930"/>
            <a:chExt cx="2173652" cy="996652"/>
          </a:xfrm>
        </p:grpSpPr>
        <p:sp>
          <p:nvSpPr>
            <p:cNvPr id="73" name="CuadroTexto 72">
              <a:extLst>
                <a:ext uri="{FF2B5EF4-FFF2-40B4-BE49-F238E27FC236}">
                  <a16:creationId xmlns:a16="http://schemas.microsoft.com/office/drawing/2014/main" id="{E01723F1-9894-4399-A664-A34A884E70FB}"/>
                </a:ext>
              </a:extLst>
            </p:cNvPr>
            <p:cNvSpPr txBox="1"/>
            <p:nvPr/>
          </p:nvSpPr>
          <p:spPr>
            <a:xfrm>
              <a:off x="3415763" y="431930"/>
              <a:ext cx="1034549" cy="381934"/>
            </a:xfrm>
            <a:prstGeom prst="rect">
              <a:avLst/>
            </a:prstGeom>
            <a:noFill/>
          </p:spPr>
          <p:txBody>
            <a:bodyPr wrap="square" rtlCol="0">
              <a:spAutoFit/>
            </a:bodyPr>
            <a:lstStyle/>
            <a:p>
              <a:pPr algn="r"/>
              <a:r>
                <a:rPr lang="en-US" b="1" dirty="0">
                  <a:solidFill>
                    <a:schemeClr val="bg1"/>
                  </a:solidFill>
                </a:rPr>
                <a:t>STEP 5</a:t>
              </a:r>
            </a:p>
          </p:txBody>
        </p:sp>
        <p:sp>
          <p:nvSpPr>
            <p:cNvPr id="74" name="CuadroTexto 73">
              <a:extLst>
                <a:ext uri="{FF2B5EF4-FFF2-40B4-BE49-F238E27FC236}">
                  <a16:creationId xmlns:a16="http://schemas.microsoft.com/office/drawing/2014/main" id="{FEFC4F9B-5E30-41BA-8DD5-0E2D5BF336B7}"/>
                </a:ext>
              </a:extLst>
            </p:cNvPr>
            <p:cNvSpPr txBox="1"/>
            <p:nvPr/>
          </p:nvSpPr>
          <p:spPr>
            <a:xfrm>
              <a:off x="2318552" y="782251"/>
              <a:ext cx="2173652" cy="646331"/>
            </a:xfrm>
            <a:prstGeom prst="rect">
              <a:avLst/>
            </a:prstGeom>
            <a:noFill/>
          </p:spPr>
          <p:txBody>
            <a:bodyPr wrap="square" rtlCol="0">
              <a:spAutoFit/>
            </a:bodyPr>
            <a:lstStyle/>
            <a:p>
              <a:pPr algn="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75" name="Conector recto 74">
              <a:extLst>
                <a:ext uri="{FF2B5EF4-FFF2-40B4-BE49-F238E27FC236}">
                  <a16:creationId xmlns:a16="http://schemas.microsoft.com/office/drawing/2014/main" id="{39B2A4E8-BD7E-4B79-8B34-6DF593433F73}"/>
                </a:ext>
              </a:extLst>
            </p:cNvPr>
            <p:cNvCxnSpPr>
              <a:cxnSpLocks/>
            </p:cNvCxnSpPr>
            <p:nvPr/>
          </p:nvCxnSpPr>
          <p:spPr>
            <a:xfrm flipH="1">
              <a:off x="3405378" y="78740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76" name="Grupo 75">
            <a:extLst>
              <a:ext uri="{FF2B5EF4-FFF2-40B4-BE49-F238E27FC236}">
                <a16:creationId xmlns:a16="http://schemas.microsoft.com/office/drawing/2014/main" id="{32BC3B70-C4D7-4366-84C9-6EBD0E5FEBF1}"/>
              </a:ext>
            </a:extLst>
          </p:cNvPr>
          <p:cNvGrpSpPr/>
          <p:nvPr/>
        </p:nvGrpSpPr>
        <p:grpSpPr>
          <a:xfrm>
            <a:off x="2114465" y="4351204"/>
            <a:ext cx="2173652" cy="996652"/>
            <a:chOff x="2318552" y="431930"/>
            <a:chExt cx="2173652" cy="996652"/>
          </a:xfrm>
        </p:grpSpPr>
        <p:sp>
          <p:nvSpPr>
            <p:cNvPr id="77" name="CuadroTexto 76">
              <a:extLst>
                <a:ext uri="{FF2B5EF4-FFF2-40B4-BE49-F238E27FC236}">
                  <a16:creationId xmlns:a16="http://schemas.microsoft.com/office/drawing/2014/main" id="{3DECCADD-37D1-4AEC-8DA0-1805B5746112}"/>
                </a:ext>
              </a:extLst>
            </p:cNvPr>
            <p:cNvSpPr txBox="1"/>
            <p:nvPr/>
          </p:nvSpPr>
          <p:spPr>
            <a:xfrm>
              <a:off x="3415763" y="431930"/>
              <a:ext cx="1034549" cy="381934"/>
            </a:xfrm>
            <a:prstGeom prst="rect">
              <a:avLst/>
            </a:prstGeom>
            <a:noFill/>
          </p:spPr>
          <p:txBody>
            <a:bodyPr wrap="square" rtlCol="0">
              <a:spAutoFit/>
            </a:bodyPr>
            <a:lstStyle/>
            <a:p>
              <a:pPr algn="r"/>
              <a:r>
                <a:rPr lang="en-US" b="1" dirty="0">
                  <a:solidFill>
                    <a:schemeClr val="bg1"/>
                  </a:solidFill>
                </a:rPr>
                <a:t>STEP 5</a:t>
              </a:r>
            </a:p>
          </p:txBody>
        </p:sp>
        <p:sp>
          <p:nvSpPr>
            <p:cNvPr id="78" name="CuadroTexto 77">
              <a:extLst>
                <a:ext uri="{FF2B5EF4-FFF2-40B4-BE49-F238E27FC236}">
                  <a16:creationId xmlns:a16="http://schemas.microsoft.com/office/drawing/2014/main" id="{40AFAB9D-22AF-474F-81E7-CC7A56C39C1E}"/>
                </a:ext>
              </a:extLst>
            </p:cNvPr>
            <p:cNvSpPr txBox="1"/>
            <p:nvPr/>
          </p:nvSpPr>
          <p:spPr>
            <a:xfrm>
              <a:off x="2318552" y="782251"/>
              <a:ext cx="2173652" cy="646331"/>
            </a:xfrm>
            <a:prstGeom prst="rect">
              <a:avLst/>
            </a:prstGeom>
            <a:noFill/>
          </p:spPr>
          <p:txBody>
            <a:bodyPr wrap="square" rtlCol="0">
              <a:spAutoFit/>
            </a:bodyPr>
            <a:lstStyle/>
            <a:p>
              <a:pPr algn="r"/>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79" name="Conector recto 78">
              <a:extLst>
                <a:ext uri="{FF2B5EF4-FFF2-40B4-BE49-F238E27FC236}">
                  <a16:creationId xmlns:a16="http://schemas.microsoft.com/office/drawing/2014/main" id="{7E579D98-C877-482A-BC00-CF14E601C611}"/>
                </a:ext>
              </a:extLst>
            </p:cNvPr>
            <p:cNvCxnSpPr>
              <a:cxnSpLocks/>
            </p:cNvCxnSpPr>
            <p:nvPr/>
          </p:nvCxnSpPr>
          <p:spPr>
            <a:xfrm flipH="1">
              <a:off x="3405378" y="78740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0" name="Grupo 79">
            <a:extLst>
              <a:ext uri="{FF2B5EF4-FFF2-40B4-BE49-F238E27FC236}">
                <a16:creationId xmlns:a16="http://schemas.microsoft.com/office/drawing/2014/main" id="{1B9D28A2-2895-45DF-8D31-BF4BF3568750}"/>
              </a:ext>
            </a:extLst>
          </p:cNvPr>
          <p:cNvGrpSpPr/>
          <p:nvPr/>
        </p:nvGrpSpPr>
        <p:grpSpPr>
          <a:xfrm>
            <a:off x="9361921" y="1121718"/>
            <a:ext cx="2173652" cy="996652"/>
            <a:chOff x="2318552" y="431930"/>
            <a:chExt cx="2173652" cy="996652"/>
          </a:xfrm>
        </p:grpSpPr>
        <p:sp>
          <p:nvSpPr>
            <p:cNvPr id="81" name="CuadroTexto 80">
              <a:extLst>
                <a:ext uri="{FF2B5EF4-FFF2-40B4-BE49-F238E27FC236}">
                  <a16:creationId xmlns:a16="http://schemas.microsoft.com/office/drawing/2014/main" id="{3ADF0842-AB2C-42B1-8207-F66890A99D87}"/>
                </a:ext>
              </a:extLst>
            </p:cNvPr>
            <p:cNvSpPr txBox="1"/>
            <p:nvPr/>
          </p:nvSpPr>
          <p:spPr>
            <a:xfrm>
              <a:off x="2318552" y="431930"/>
              <a:ext cx="1034549" cy="381934"/>
            </a:xfrm>
            <a:prstGeom prst="rect">
              <a:avLst/>
            </a:prstGeom>
            <a:noFill/>
          </p:spPr>
          <p:txBody>
            <a:bodyPr wrap="square" rtlCol="0">
              <a:spAutoFit/>
            </a:bodyPr>
            <a:lstStyle/>
            <a:p>
              <a:r>
                <a:rPr lang="en-US" b="1" dirty="0">
                  <a:solidFill>
                    <a:schemeClr val="bg1"/>
                  </a:solidFill>
                </a:rPr>
                <a:t>STEP 2</a:t>
              </a:r>
            </a:p>
          </p:txBody>
        </p:sp>
        <p:sp>
          <p:nvSpPr>
            <p:cNvPr id="82" name="CuadroTexto 81">
              <a:extLst>
                <a:ext uri="{FF2B5EF4-FFF2-40B4-BE49-F238E27FC236}">
                  <a16:creationId xmlns:a16="http://schemas.microsoft.com/office/drawing/2014/main" id="{09FD7209-D20B-4441-8F87-DC986C7DE473}"/>
                </a:ext>
              </a:extLst>
            </p:cNvPr>
            <p:cNvSpPr txBox="1"/>
            <p:nvPr/>
          </p:nvSpPr>
          <p:spPr>
            <a:xfrm>
              <a:off x="2318552" y="782251"/>
              <a:ext cx="2173652" cy="646331"/>
            </a:xfrm>
            <a:prstGeom prst="rect">
              <a:avLst/>
            </a:prstGeom>
            <a:noFill/>
          </p:spPr>
          <p:txBody>
            <a:bodyPr wrap="square" rtlCol="0">
              <a:spAutoFit/>
            </a:bodyPr>
            <a:lstStyle/>
            <a:p>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83" name="Conector recto 82">
              <a:extLst>
                <a:ext uri="{FF2B5EF4-FFF2-40B4-BE49-F238E27FC236}">
                  <a16:creationId xmlns:a16="http://schemas.microsoft.com/office/drawing/2014/main" id="{247E7634-1848-4B67-B54B-C158D0F7DA81}"/>
                </a:ext>
              </a:extLst>
            </p:cNvPr>
            <p:cNvCxnSpPr>
              <a:cxnSpLocks/>
            </p:cNvCxnSpPr>
            <p:nvPr/>
          </p:nvCxnSpPr>
          <p:spPr>
            <a:xfrm flipH="1">
              <a:off x="2411371" y="78740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4" name="Grupo 83">
            <a:extLst>
              <a:ext uri="{FF2B5EF4-FFF2-40B4-BE49-F238E27FC236}">
                <a16:creationId xmlns:a16="http://schemas.microsoft.com/office/drawing/2014/main" id="{1FE4D8F2-89F9-4AE8-83B2-B893F7E2E402}"/>
              </a:ext>
            </a:extLst>
          </p:cNvPr>
          <p:cNvGrpSpPr/>
          <p:nvPr/>
        </p:nvGrpSpPr>
        <p:grpSpPr>
          <a:xfrm>
            <a:off x="9361921" y="2778274"/>
            <a:ext cx="2173652" cy="996652"/>
            <a:chOff x="2318552" y="431930"/>
            <a:chExt cx="2173652" cy="996652"/>
          </a:xfrm>
        </p:grpSpPr>
        <p:sp>
          <p:nvSpPr>
            <p:cNvPr id="85" name="CuadroTexto 84">
              <a:extLst>
                <a:ext uri="{FF2B5EF4-FFF2-40B4-BE49-F238E27FC236}">
                  <a16:creationId xmlns:a16="http://schemas.microsoft.com/office/drawing/2014/main" id="{F699120F-847A-479C-A341-C92E0F80E664}"/>
                </a:ext>
              </a:extLst>
            </p:cNvPr>
            <p:cNvSpPr txBox="1"/>
            <p:nvPr/>
          </p:nvSpPr>
          <p:spPr>
            <a:xfrm>
              <a:off x="2318552" y="431930"/>
              <a:ext cx="1034549" cy="381934"/>
            </a:xfrm>
            <a:prstGeom prst="rect">
              <a:avLst/>
            </a:prstGeom>
            <a:noFill/>
          </p:spPr>
          <p:txBody>
            <a:bodyPr wrap="square" rtlCol="0">
              <a:spAutoFit/>
            </a:bodyPr>
            <a:lstStyle/>
            <a:p>
              <a:r>
                <a:rPr lang="en-US" b="1" dirty="0">
                  <a:solidFill>
                    <a:schemeClr val="bg1"/>
                  </a:solidFill>
                </a:rPr>
                <a:t>STEP 2</a:t>
              </a:r>
            </a:p>
          </p:txBody>
        </p:sp>
        <p:sp>
          <p:nvSpPr>
            <p:cNvPr id="86" name="CuadroTexto 85">
              <a:extLst>
                <a:ext uri="{FF2B5EF4-FFF2-40B4-BE49-F238E27FC236}">
                  <a16:creationId xmlns:a16="http://schemas.microsoft.com/office/drawing/2014/main" id="{3B80E88D-9176-46C6-80E1-AEC778961834}"/>
                </a:ext>
              </a:extLst>
            </p:cNvPr>
            <p:cNvSpPr txBox="1"/>
            <p:nvPr/>
          </p:nvSpPr>
          <p:spPr>
            <a:xfrm>
              <a:off x="2318552" y="782251"/>
              <a:ext cx="2173652" cy="646331"/>
            </a:xfrm>
            <a:prstGeom prst="rect">
              <a:avLst/>
            </a:prstGeom>
            <a:noFill/>
          </p:spPr>
          <p:txBody>
            <a:bodyPr wrap="square" rtlCol="0">
              <a:spAutoFit/>
            </a:bodyPr>
            <a:lstStyle/>
            <a:p>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87" name="Conector recto 86">
              <a:extLst>
                <a:ext uri="{FF2B5EF4-FFF2-40B4-BE49-F238E27FC236}">
                  <a16:creationId xmlns:a16="http://schemas.microsoft.com/office/drawing/2014/main" id="{3F9F84DF-48DB-448D-B87E-B143DB03E0E4}"/>
                </a:ext>
              </a:extLst>
            </p:cNvPr>
            <p:cNvCxnSpPr>
              <a:cxnSpLocks/>
            </p:cNvCxnSpPr>
            <p:nvPr/>
          </p:nvCxnSpPr>
          <p:spPr>
            <a:xfrm flipH="1">
              <a:off x="2411371" y="78740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8" name="Grupo 87">
            <a:extLst>
              <a:ext uri="{FF2B5EF4-FFF2-40B4-BE49-F238E27FC236}">
                <a16:creationId xmlns:a16="http://schemas.microsoft.com/office/drawing/2014/main" id="{58E3CE42-3E0F-4278-9D00-B56CCF11F914}"/>
              </a:ext>
            </a:extLst>
          </p:cNvPr>
          <p:cNvGrpSpPr/>
          <p:nvPr/>
        </p:nvGrpSpPr>
        <p:grpSpPr>
          <a:xfrm>
            <a:off x="9455645" y="4351204"/>
            <a:ext cx="2173652" cy="996652"/>
            <a:chOff x="2318552" y="431930"/>
            <a:chExt cx="2173652" cy="996652"/>
          </a:xfrm>
        </p:grpSpPr>
        <p:sp>
          <p:nvSpPr>
            <p:cNvPr id="89" name="CuadroTexto 88">
              <a:extLst>
                <a:ext uri="{FF2B5EF4-FFF2-40B4-BE49-F238E27FC236}">
                  <a16:creationId xmlns:a16="http://schemas.microsoft.com/office/drawing/2014/main" id="{39BE45BD-A79F-4099-868E-AE9348F29FD9}"/>
                </a:ext>
              </a:extLst>
            </p:cNvPr>
            <p:cNvSpPr txBox="1"/>
            <p:nvPr/>
          </p:nvSpPr>
          <p:spPr>
            <a:xfrm>
              <a:off x="2318552" y="431930"/>
              <a:ext cx="1034549" cy="381934"/>
            </a:xfrm>
            <a:prstGeom prst="rect">
              <a:avLst/>
            </a:prstGeom>
            <a:noFill/>
          </p:spPr>
          <p:txBody>
            <a:bodyPr wrap="square" rtlCol="0">
              <a:spAutoFit/>
            </a:bodyPr>
            <a:lstStyle/>
            <a:p>
              <a:r>
                <a:rPr lang="en-US" b="1" dirty="0">
                  <a:solidFill>
                    <a:schemeClr val="bg1"/>
                  </a:solidFill>
                </a:rPr>
                <a:t>STEP 2</a:t>
              </a:r>
            </a:p>
          </p:txBody>
        </p:sp>
        <p:sp>
          <p:nvSpPr>
            <p:cNvPr id="90" name="CuadroTexto 89">
              <a:extLst>
                <a:ext uri="{FF2B5EF4-FFF2-40B4-BE49-F238E27FC236}">
                  <a16:creationId xmlns:a16="http://schemas.microsoft.com/office/drawing/2014/main" id="{44561405-FE35-424E-B028-3973EBD7F3CE}"/>
                </a:ext>
              </a:extLst>
            </p:cNvPr>
            <p:cNvSpPr txBox="1"/>
            <p:nvPr/>
          </p:nvSpPr>
          <p:spPr>
            <a:xfrm>
              <a:off x="2318552" y="782251"/>
              <a:ext cx="2173652" cy="646331"/>
            </a:xfrm>
            <a:prstGeom prst="rect">
              <a:avLst/>
            </a:prstGeom>
            <a:noFill/>
          </p:spPr>
          <p:txBody>
            <a:bodyPr wrap="square" rtlCol="0">
              <a:spAutoFit/>
            </a:bodyPr>
            <a:lstStyle/>
            <a:p>
              <a:r>
                <a:rPr lang="es-CO" sz="1200" dirty="0">
                  <a:solidFill>
                    <a:srgbClr val="F4F4F4"/>
                  </a:solidFill>
                  <a:latin typeface="Cronos Pro" panose="020C0502030403020304" pitchFamily="34" charset="0"/>
                </a:rPr>
                <a:t>Lorem ipsum dolor sit amet, consectetur adipiscing elit. Quisque placerat ornare</a:t>
              </a:r>
              <a:endParaRPr lang="es-CO" sz="1600" dirty="0">
                <a:solidFill>
                  <a:srgbClr val="F4F4F4"/>
                </a:solidFill>
                <a:latin typeface="Cronos Pro" panose="020C0502030403020304" pitchFamily="34" charset="0"/>
              </a:endParaRPr>
            </a:p>
          </p:txBody>
        </p:sp>
        <p:cxnSp>
          <p:nvCxnSpPr>
            <p:cNvPr id="91" name="Conector recto 90">
              <a:extLst>
                <a:ext uri="{FF2B5EF4-FFF2-40B4-BE49-F238E27FC236}">
                  <a16:creationId xmlns:a16="http://schemas.microsoft.com/office/drawing/2014/main" id="{6361B4C3-061E-49D0-A395-2B0EFCD2E944}"/>
                </a:ext>
              </a:extLst>
            </p:cNvPr>
            <p:cNvCxnSpPr>
              <a:cxnSpLocks/>
            </p:cNvCxnSpPr>
            <p:nvPr/>
          </p:nvCxnSpPr>
          <p:spPr>
            <a:xfrm flipH="1">
              <a:off x="2411371" y="787406"/>
              <a:ext cx="99400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93" name="CuadroTexto 92">
            <a:extLst>
              <a:ext uri="{FF2B5EF4-FFF2-40B4-BE49-F238E27FC236}">
                <a16:creationId xmlns:a16="http://schemas.microsoft.com/office/drawing/2014/main" id="{7C9E29C8-1EEE-4846-9A52-F92C86558F86}"/>
              </a:ext>
            </a:extLst>
          </p:cNvPr>
          <p:cNvSpPr txBox="1"/>
          <p:nvPr/>
        </p:nvSpPr>
        <p:spPr>
          <a:xfrm>
            <a:off x="446668" y="1831461"/>
            <a:ext cx="1652440" cy="2554545"/>
          </a:xfrm>
          <a:prstGeom prst="rect">
            <a:avLst/>
          </a:prstGeom>
          <a:noFill/>
        </p:spPr>
        <p:txBody>
          <a:bodyPr wrap="square" rtlCol="0">
            <a:spAutoFit/>
          </a:bodyPr>
          <a:lstStyle/>
          <a:p>
            <a:r>
              <a:rPr lang="en-US" sz="4000" dirty="0">
                <a:solidFill>
                  <a:srgbClr val="DDC43D"/>
                </a:solidFill>
                <a:latin typeface="Lato Black" panose="020F0A02020204030203" pitchFamily="34" charset="0"/>
              </a:rPr>
              <a:t>Write your  Title </a:t>
            </a:r>
            <a:r>
              <a:rPr lang="en-US" sz="4000" dirty="0">
                <a:solidFill>
                  <a:srgbClr val="F4F4F4"/>
                </a:solidFill>
                <a:latin typeface="Lato Black" panose="020F0A02020204030203" pitchFamily="34" charset="0"/>
              </a:rPr>
              <a:t>Here</a:t>
            </a:r>
          </a:p>
        </p:txBody>
      </p:sp>
      <p:sp>
        <p:nvSpPr>
          <p:cNvPr id="94" name="CuadroTexto 93">
            <a:extLst>
              <a:ext uri="{FF2B5EF4-FFF2-40B4-BE49-F238E27FC236}">
                <a16:creationId xmlns:a16="http://schemas.microsoft.com/office/drawing/2014/main" id="{5FD6CDB2-10B9-4AE9-AA0E-4F99544F079C}"/>
              </a:ext>
            </a:extLst>
          </p:cNvPr>
          <p:cNvSpPr txBox="1"/>
          <p:nvPr/>
        </p:nvSpPr>
        <p:spPr>
          <a:xfrm>
            <a:off x="4598446" y="1412817"/>
            <a:ext cx="712787" cy="400110"/>
          </a:xfrm>
          <a:prstGeom prst="rect">
            <a:avLst/>
          </a:prstGeom>
          <a:noFill/>
        </p:spPr>
        <p:txBody>
          <a:bodyPr wrap="square" rtlCol="0">
            <a:spAutoFit/>
          </a:bodyPr>
          <a:lstStyle/>
          <a:p>
            <a:pPr algn="ctr"/>
            <a:r>
              <a:rPr lang="es-MX" sz="2000" b="1" dirty="0">
                <a:solidFill>
                  <a:schemeClr val="bg1"/>
                </a:solidFill>
              </a:rPr>
              <a:t>A</a:t>
            </a:r>
            <a:endParaRPr lang="en-US" sz="2000" b="1" dirty="0">
              <a:solidFill>
                <a:schemeClr val="bg1"/>
              </a:solidFill>
            </a:endParaRPr>
          </a:p>
        </p:txBody>
      </p:sp>
      <p:sp>
        <p:nvSpPr>
          <p:cNvPr id="96" name="CuadroTexto 95">
            <a:extLst>
              <a:ext uri="{FF2B5EF4-FFF2-40B4-BE49-F238E27FC236}">
                <a16:creationId xmlns:a16="http://schemas.microsoft.com/office/drawing/2014/main" id="{1AA6C7AB-E18B-4AF7-A7C3-72AD5E0DFACF}"/>
              </a:ext>
            </a:extLst>
          </p:cNvPr>
          <p:cNvSpPr txBox="1"/>
          <p:nvPr/>
        </p:nvSpPr>
        <p:spPr>
          <a:xfrm>
            <a:off x="8435614" y="1412817"/>
            <a:ext cx="712787" cy="400110"/>
          </a:xfrm>
          <a:prstGeom prst="rect">
            <a:avLst/>
          </a:prstGeom>
          <a:noFill/>
        </p:spPr>
        <p:txBody>
          <a:bodyPr wrap="square" rtlCol="0">
            <a:spAutoFit/>
          </a:bodyPr>
          <a:lstStyle/>
          <a:p>
            <a:pPr algn="ctr"/>
            <a:r>
              <a:rPr lang="es-MX" sz="2000" b="1" dirty="0">
                <a:solidFill>
                  <a:schemeClr val="bg1"/>
                </a:solidFill>
              </a:rPr>
              <a:t>B</a:t>
            </a:r>
            <a:endParaRPr lang="en-US" sz="2000" b="1" dirty="0">
              <a:solidFill>
                <a:schemeClr val="bg1"/>
              </a:solidFill>
            </a:endParaRPr>
          </a:p>
        </p:txBody>
      </p:sp>
      <p:sp>
        <p:nvSpPr>
          <p:cNvPr id="98" name="CuadroTexto 97">
            <a:extLst>
              <a:ext uri="{FF2B5EF4-FFF2-40B4-BE49-F238E27FC236}">
                <a16:creationId xmlns:a16="http://schemas.microsoft.com/office/drawing/2014/main" id="{A30A113E-78BF-4F3C-B480-060C0875B7FF}"/>
              </a:ext>
            </a:extLst>
          </p:cNvPr>
          <p:cNvSpPr txBox="1"/>
          <p:nvPr/>
        </p:nvSpPr>
        <p:spPr>
          <a:xfrm>
            <a:off x="4612920" y="3087902"/>
            <a:ext cx="712787" cy="400110"/>
          </a:xfrm>
          <a:prstGeom prst="rect">
            <a:avLst/>
          </a:prstGeom>
          <a:noFill/>
        </p:spPr>
        <p:txBody>
          <a:bodyPr wrap="square" rtlCol="0">
            <a:spAutoFit/>
          </a:bodyPr>
          <a:lstStyle/>
          <a:p>
            <a:pPr algn="ctr"/>
            <a:r>
              <a:rPr lang="es-MX" sz="2000" b="1" dirty="0">
                <a:solidFill>
                  <a:schemeClr val="bg1"/>
                </a:solidFill>
              </a:rPr>
              <a:t>C</a:t>
            </a:r>
            <a:endParaRPr lang="en-US" sz="2000" b="1" dirty="0">
              <a:solidFill>
                <a:schemeClr val="bg1"/>
              </a:solidFill>
            </a:endParaRPr>
          </a:p>
        </p:txBody>
      </p:sp>
      <p:sp>
        <p:nvSpPr>
          <p:cNvPr id="100" name="CuadroTexto 99">
            <a:extLst>
              <a:ext uri="{FF2B5EF4-FFF2-40B4-BE49-F238E27FC236}">
                <a16:creationId xmlns:a16="http://schemas.microsoft.com/office/drawing/2014/main" id="{0056C3A8-3DA3-486F-8D2E-082110368C40}"/>
              </a:ext>
            </a:extLst>
          </p:cNvPr>
          <p:cNvSpPr txBox="1"/>
          <p:nvPr/>
        </p:nvSpPr>
        <p:spPr>
          <a:xfrm>
            <a:off x="8446440" y="3087902"/>
            <a:ext cx="712787" cy="400110"/>
          </a:xfrm>
          <a:prstGeom prst="rect">
            <a:avLst/>
          </a:prstGeom>
          <a:noFill/>
        </p:spPr>
        <p:txBody>
          <a:bodyPr wrap="square" rtlCol="0">
            <a:spAutoFit/>
          </a:bodyPr>
          <a:lstStyle/>
          <a:p>
            <a:pPr algn="ctr"/>
            <a:r>
              <a:rPr lang="es-MX" sz="2000" b="1" dirty="0">
                <a:solidFill>
                  <a:schemeClr val="bg1"/>
                </a:solidFill>
              </a:rPr>
              <a:t>D</a:t>
            </a:r>
            <a:endParaRPr lang="en-US" sz="2000" b="1" dirty="0">
              <a:solidFill>
                <a:schemeClr val="bg1"/>
              </a:solidFill>
            </a:endParaRPr>
          </a:p>
        </p:txBody>
      </p:sp>
      <p:sp>
        <p:nvSpPr>
          <p:cNvPr id="102" name="CuadroTexto 101">
            <a:extLst>
              <a:ext uri="{FF2B5EF4-FFF2-40B4-BE49-F238E27FC236}">
                <a16:creationId xmlns:a16="http://schemas.microsoft.com/office/drawing/2014/main" id="{08112FAF-F4C9-452E-935D-75F6A1934A2F}"/>
              </a:ext>
            </a:extLst>
          </p:cNvPr>
          <p:cNvSpPr txBox="1"/>
          <p:nvPr/>
        </p:nvSpPr>
        <p:spPr>
          <a:xfrm>
            <a:off x="4597762" y="4750462"/>
            <a:ext cx="712787" cy="400110"/>
          </a:xfrm>
          <a:prstGeom prst="rect">
            <a:avLst/>
          </a:prstGeom>
          <a:noFill/>
        </p:spPr>
        <p:txBody>
          <a:bodyPr wrap="square" rtlCol="0">
            <a:spAutoFit/>
          </a:bodyPr>
          <a:lstStyle/>
          <a:p>
            <a:pPr algn="ctr"/>
            <a:r>
              <a:rPr lang="es-MX" sz="2000" b="1" dirty="0">
                <a:solidFill>
                  <a:schemeClr val="bg1"/>
                </a:solidFill>
              </a:rPr>
              <a:t>E</a:t>
            </a:r>
            <a:endParaRPr lang="en-US" sz="2000" b="1" dirty="0">
              <a:solidFill>
                <a:schemeClr val="bg1"/>
              </a:solidFill>
            </a:endParaRPr>
          </a:p>
        </p:txBody>
      </p:sp>
      <p:sp>
        <p:nvSpPr>
          <p:cNvPr id="104" name="CuadroTexto 103">
            <a:extLst>
              <a:ext uri="{FF2B5EF4-FFF2-40B4-BE49-F238E27FC236}">
                <a16:creationId xmlns:a16="http://schemas.microsoft.com/office/drawing/2014/main" id="{E28A2678-09D4-4032-9EA2-790B227C7896}"/>
              </a:ext>
            </a:extLst>
          </p:cNvPr>
          <p:cNvSpPr txBox="1"/>
          <p:nvPr/>
        </p:nvSpPr>
        <p:spPr>
          <a:xfrm>
            <a:off x="8410159" y="4735423"/>
            <a:ext cx="712787" cy="400110"/>
          </a:xfrm>
          <a:prstGeom prst="rect">
            <a:avLst/>
          </a:prstGeom>
          <a:noFill/>
        </p:spPr>
        <p:txBody>
          <a:bodyPr wrap="square" rtlCol="0">
            <a:spAutoFit/>
          </a:bodyPr>
          <a:lstStyle/>
          <a:p>
            <a:pPr algn="ctr"/>
            <a:r>
              <a:rPr lang="es-MX" sz="2000" b="1" dirty="0">
                <a:solidFill>
                  <a:schemeClr val="bg1"/>
                </a:solidFill>
              </a:rPr>
              <a:t>F</a:t>
            </a:r>
            <a:endParaRPr lang="en-US" sz="2000" b="1" dirty="0">
              <a:solidFill>
                <a:schemeClr val="bg1"/>
              </a:solidFill>
            </a:endParaRPr>
          </a:p>
        </p:txBody>
      </p:sp>
    </p:spTree>
    <p:extLst>
      <p:ext uri="{BB962C8B-B14F-4D97-AF65-F5344CB8AC3E}">
        <p14:creationId xmlns:p14="http://schemas.microsoft.com/office/powerpoint/2010/main" val="10389351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5093</TotalTime>
  <Words>1403</Words>
  <Application>Microsoft Office PowerPoint</Application>
  <PresentationFormat>Widescreen</PresentationFormat>
  <Paragraphs>154</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Cronos Pro</vt:lpstr>
      <vt:lpstr>Gill Sans</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287</cp:revision>
  <dcterms:created xsi:type="dcterms:W3CDTF">2020-04-22T15:34:04Z</dcterms:created>
  <dcterms:modified xsi:type="dcterms:W3CDTF">2025-06-09T15:40:43Z</dcterms:modified>
</cp:coreProperties>
</file>