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1482" r:id="rId2"/>
    <p:sldId id="365" r:id="rId3"/>
    <p:sldId id="364" r:id="rId4"/>
    <p:sldId id="366" r:id="rId5"/>
    <p:sldId id="373" r:id="rId6"/>
    <p:sldId id="367" r:id="rId7"/>
    <p:sldId id="368" r:id="rId8"/>
    <p:sldId id="375" r:id="rId9"/>
    <p:sldId id="369" r:id="rId10"/>
    <p:sldId id="370" r:id="rId11"/>
    <p:sldId id="376" r:id="rId12"/>
    <p:sldId id="1779" r:id="rId13"/>
    <p:sldId id="377" r:id="rId14"/>
    <p:sldId id="17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ce Celis" initials="DC" lastIdx="1" clrIdx="0">
    <p:extLst>
      <p:ext uri="{19B8F6BF-5375-455C-9EA6-DF929625EA0E}">
        <p15:presenceInfo xmlns:p15="http://schemas.microsoft.com/office/powerpoint/2012/main" userId="47588ed7e0a770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404040"/>
    <a:srgbClr val="E6E6E6"/>
    <a:srgbClr val="181717"/>
    <a:srgbClr val="B1060F"/>
    <a:srgbClr val="E20000"/>
    <a:srgbClr val="FF0000"/>
    <a:srgbClr val="A0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26" autoAdjust="0"/>
    <p:restoredTop sz="93076" autoAdjust="0"/>
  </p:normalViewPr>
  <p:slideViewPr>
    <p:cSldViewPr snapToGrid="0">
      <p:cViewPr varScale="1">
        <p:scale>
          <a:sx n="104" d="100"/>
          <a:sy n="104" d="100"/>
        </p:scale>
        <p:origin x="1428" y="126"/>
      </p:cViewPr>
      <p:guideLst/>
    </p:cSldViewPr>
  </p:slideViewPr>
  <p:notesTextViewPr>
    <p:cViewPr>
      <p:scale>
        <a:sx n="100" d="100"/>
        <a:sy n="100" d="100"/>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FC2B8D-4DA9-4ED7-A9D0-E77F9489FC35}" type="datetimeFigureOut">
              <a:rPr lang="en-US" smtClean="0"/>
              <a:t>2/8/2025</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196461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04B59-8638-4D06-89C4-FD2271AF6ACF}"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E8CE4-817D-4746-A608-0C15A197F116}" type="slidenum">
              <a:rPr lang="en-US" smtClean="0"/>
              <a:t>‹#›</a:t>
            </a:fld>
            <a:endParaRPr lang="en-US"/>
          </a:p>
        </p:txBody>
      </p:sp>
    </p:spTree>
    <p:extLst>
      <p:ext uri="{BB962C8B-B14F-4D97-AF65-F5344CB8AC3E}">
        <p14:creationId xmlns:p14="http://schemas.microsoft.com/office/powerpoint/2010/main" val="266992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Marcador de posición de imagen 7"/>
          <p:cNvSpPr>
            <a:spLocks noGrp="1"/>
          </p:cNvSpPr>
          <p:nvPr>
            <p:ph type="pic" sz="quarter" idx="10"/>
          </p:nvPr>
        </p:nvSpPr>
        <p:spPr>
          <a:xfrm>
            <a:off x="954087" y="2351587"/>
            <a:ext cx="1885134" cy="1885134"/>
          </a:xfrm>
          <a:prstGeom prst="rect">
            <a:avLst/>
          </a:prstGeom>
        </p:spPr>
        <p:txBody>
          <a:bodyPr/>
          <a:lstStyle>
            <a:lvl1pPr>
              <a:defRPr sz="1600">
                <a:solidFill>
                  <a:schemeClr val="bg1"/>
                </a:solidFill>
              </a:defRPr>
            </a:lvl1pPr>
          </a:lstStyle>
          <a:p>
            <a:endParaRPr lang="en-US"/>
          </a:p>
        </p:txBody>
      </p:sp>
      <p:sp>
        <p:nvSpPr>
          <p:cNvPr id="9" name="Marcador de posición de imagen 7"/>
          <p:cNvSpPr>
            <a:spLocks noGrp="1"/>
          </p:cNvSpPr>
          <p:nvPr>
            <p:ph type="pic" sz="quarter" idx="11"/>
          </p:nvPr>
        </p:nvSpPr>
        <p:spPr>
          <a:xfrm>
            <a:off x="3144293" y="2360295"/>
            <a:ext cx="1885134" cy="1885134"/>
          </a:xfrm>
          <a:prstGeom prst="rect">
            <a:avLst/>
          </a:prstGeom>
        </p:spPr>
        <p:txBody>
          <a:bodyPr/>
          <a:lstStyle>
            <a:lvl1pPr>
              <a:defRPr sz="1600">
                <a:solidFill>
                  <a:schemeClr val="bg1"/>
                </a:solidFill>
              </a:defRPr>
            </a:lvl1pPr>
          </a:lstStyle>
          <a:p>
            <a:endParaRPr lang="en-US"/>
          </a:p>
        </p:txBody>
      </p:sp>
      <p:sp>
        <p:nvSpPr>
          <p:cNvPr id="10" name="Marcador de posición de imagen 7"/>
          <p:cNvSpPr>
            <a:spLocks noGrp="1"/>
          </p:cNvSpPr>
          <p:nvPr>
            <p:ph type="pic" sz="quarter" idx="12"/>
          </p:nvPr>
        </p:nvSpPr>
        <p:spPr>
          <a:xfrm>
            <a:off x="5286602" y="2347233"/>
            <a:ext cx="1885134" cy="1885134"/>
          </a:xfrm>
          <a:prstGeom prst="rect">
            <a:avLst/>
          </a:prstGeom>
        </p:spPr>
        <p:txBody>
          <a:bodyPr/>
          <a:lstStyle>
            <a:lvl1pPr>
              <a:defRPr sz="1600">
                <a:solidFill>
                  <a:schemeClr val="bg1"/>
                </a:solidFill>
              </a:defRPr>
            </a:lvl1pPr>
          </a:lstStyle>
          <a:p>
            <a:endParaRPr lang="en-US"/>
          </a:p>
        </p:txBody>
      </p:sp>
      <p:sp>
        <p:nvSpPr>
          <p:cNvPr id="11" name="Marcador de posición de imagen 7"/>
          <p:cNvSpPr>
            <a:spLocks noGrp="1"/>
          </p:cNvSpPr>
          <p:nvPr>
            <p:ph type="pic" sz="quarter" idx="13"/>
          </p:nvPr>
        </p:nvSpPr>
        <p:spPr>
          <a:xfrm>
            <a:off x="7476808" y="2355941"/>
            <a:ext cx="1885134" cy="1885134"/>
          </a:xfrm>
          <a:prstGeom prst="rect">
            <a:avLst/>
          </a:prstGeom>
        </p:spPr>
        <p:txBody>
          <a:bodyPr/>
          <a:lstStyle>
            <a:lvl1pPr>
              <a:defRPr sz="1600">
                <a:solidFill>
                  <a:schemeClr val="bg1"/>
                </a:solidFill>
              </a:defRPr>
            </a:lvl1pPr>
          </a:lstStyle>
          <a:p>
            <a:endParaRPr lang="en-US"/>
          </a:p>
        </p:txBody>
      </p:sp>
      <p:sp>
        <p:nvSpPr>
          <p:cNvPr id="12" name="Marcador de posición de imagen 7"/>
          <p:cNvSpPr>
            <a:spLocks noGrp="1"/>
          </p:cNvSpPr>
          <p:nvPr>
            <p:ph type="pic" sz="quarter" idx="14"/>
          </p:nvPr>
        </p:nvSpPr>
        <p:spPr>
          <a:xfrm>
            <a:off x="9705974" y="2351587"/>
            <a:ext cx="1885134" cy="1885134"/>
          </a:xfrm>
          <a:prstGeom prst="rect">
            <a:avLst/>
          </a:prstGeom>
        </p:spPr>
        <p:txBody>
          <a:bodyPr/>
          <a:lstStyle>
            <a:lvl1pPr>
              <a:defRPr sz="1600">
                <a:solidFill>
                  <a:schemeClr val="bg1"/>
                </a:solidFill>
              </a:defRPr>
            </a:lvl1pPr>
          </a:lstStyle>
          <a:p>
            <a:endParaRPr lang="en-US"/>
          </a:p>
        </p:txBody>
      </p:sp>
    </p:spTree>
    <p:extLst>
      <p:ext uri="{BB962C8B-B14F-4D97-AF65-F5344CB8AC3E}">
        <p14:creationId xmlns:p14="http://schemas.microsoft.com/office/powerpoint/2010/main" val="102067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53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287677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2C8F167F-77AD-4F7F-9541-0329AD54D4D6}"/>
              </a:ext>
            </a:extLst>
          </p:cNvPr>
          <p:cNvSpPr>
            <a:spLocks noGrp="1"/>
          </p:cNvSpPr>
          <p:nvPr>
            <p:ph type="pic" sz="quarter" idx="11"/>
          </p:nvPr>
        </p:nvSpPr>
        <p:spPr>
          <a:xfrm>
            <a:off x="7988346" y="1033223"/>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29" name="Picture Placeholder 28">
            <a:extLst>
              <a:ext uri="{FF2B5EF4-FFF2-40B4-BE49-F238E27FC236}">
                <a16:creationId xmlns:a16="http://schemas.microsoft.com/office/drawing/2014/main" id="{554BF76C-76F4-4F04-A764-DBB71A4343F5}"/>
              </a:ext>
            </a:extLst>
          </p:cNvPr>
          <p:cNvSpPr>
            <a:spLocks noGrp="1"/>
          </p:cNvSpPr>
          <p:nvPr>
            <p:ph type="pic" sz="quarter" idx="12"/>
          </p:nvPr>
        </p:nvSpPr>
        <p:spPr>
          <a:xfrm>
            <a:off x="10693492" y="1052273"/>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30" name="Picture Placeholder 29">
            <a:extLst>
              <a:ext uri="{FF2B5EF4-FFF2-40B4-BE49-F238E27FC236}">
                <a16:creationId xmlns:a16="http://schemas.microsoft.com/office/drawing/2014/main" id="{EA0BEF5B-E168-4418-8472-FA099A43F687}"/>
              </a:ext>
            </a:extLst>
          </p:cNvPr>
          <p:cNvSpPr>
            <a:spLocks noGrp="1"/>
          </p:cNvSpPr>
          <p:nvPr>
            <p:ph type="pic" sz="quarter" idx="13"/>
          </p:nvPr>
        </p:nvSpPr>
        <p:spPr>
          <a:xfrm>
            <a:off x="5283200" y="2776136"/>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31" name="Picture Placeholder 30">
            <a:extLst>
              <a:ext uri="{FF2B5EF4-FFF2-40B4-BE49-F238E27FC236}">
                <a16:creationId xmlns:a16="http://schemas.microsoft.com/office/drawing/2014/main" id="{8EAC5CE8-9452-48D9-A1BE-FB5F192A9D4B}"/>
              </a:ext>
            </a:extLst>
          </p:cNvPr>
          <p:cNvSpPr>
            <a:spLocks noGrp="1"/>
          </p:cNvSpPr>
          <p:nvPr>
            <p:ph type="pic" sz="quarter" idx="14"/>
          </p:nvPr>
        </p:nvSpPr>
        <p:spPr>
          <a:xfrm>
            <a:off x="7988346" y="2776136"/>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32" name="Picture Placeholder 31">
            <a:extLst>
              <a:ext uri="{FF2B5EF4-FFF2-40B4-BE49-F238E27FC236}">
                <a16:creationId xmlns:a16="http://schemas.microsoft.com/office/drawing/2014/main" id="{AA5A064B-C5DF-4BB0-BC3E-2020A100C008}"/>
              </a:ext>
            </a:extLst>
          </p:cNvPr>
          <p:cNvSpPr>
            <a:spLocks noGrp="1"/>
          </p:cNvSpPr>
          <p:nvPr>
            <p:ph type="pic" sz="quarter" idx="15"/>
          </p:nvPr>
        </p:nvSpPr>
        <p:spPr>
          <a:xfrm>
            <a:off x="10693492" y="2776136"/>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dirty="0"/>
          </a:p>
        </p:txBody>
      </p:sp>
      <p:sp>
        <p:nvSpPr>
          <p:cNvPr id="33" name="Picture Placeholder 32">
            <a:extLst>
              <a:ext uri="{FF2B5EF4-FFF2-40B4-BE49-F238E27FC236}">
                <a16:creationId xmlns:a16="http://schemas.microsoft.com/office/drawing/2014/main" id="{AA8634CB-6DF5-4CE8-A606-0BAAAB5A7B49}"/>
              </a:ext>
            </a:extLst>
          </p:cNvPr>
          <p:cNvSpPr>
            <a:spLocks noGrp="1"/>
          </p:cNvSpPr>
          <p:nvPr>
            <p:ph type="pic" sz="quarter" idx="16"/>
          </p:nvPr>
        </p:nvSpPr>
        <p:spPr>
          <a:xfrm>
            <a:off x="5283200" y="4519049"/>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34" name="Picture Placeholder 33">
            <a:extLst>
              <a:ext uri="{FF2B5EF4-FFF2-40B4-BE49-F238E27FC236}">
                <a16:creationId xmlns:a16="http://schemas.microsoft.com/office/drawing/2014/main" id="{2C586434-FE4F-4B02-B030-5D735726F0B0}"/>
              </a:ext>
            </a:extLst>
          </p:cNvPr>
          <p:cNvSpPr>
            <a:spLocks noGrp="1"/>
          </p:cNvSpPr>
          <p:nvPr>
            <p:ph type="pic" sz="quarter" idx="17"/>
          </p:nvPr>
        </p:nvSpPr>
        <p:spPr>
          <a:xfrm>
            <a:off x="7988346" y="4519049"/>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35" name="Picture Placeholder 34">
            <a:extLst>
              <a:ext uri="{FF2B5EF4-FFF2-40B4-BE49-F238E27FC236}">
                <a16:creationId xmlns:a16="http://schemas.microsoft.com/office/drawing/2014/main" id="{86353996-EAA0-4DF1-8D9C-21E738FCE196}"/>
              </a:ext>
            </a:extLst>
          </p:cNvPr>
          <p:cNvSpPr>
            <a:spLocks noGrp="1"/>
          </p:cNvSpPr>
          <p:nvPr>
            <p:ph type="pic" sz="quarter" idx="18"/>
          </p:nvPr>
        </p:nvSpPr>
        <p:spPr>
          <a:xfrm>
            <a:off x="10693492" y="4519049"/>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27" name="Picture Placeholder 26">
            <a:extLst>
              <a:ext uri="{FF2B5EF4-FFF2-40B4-BE49-F238E27FC236}">
                <a16:creationId xmlns:a16="http://schemas.microsoft.com/office/drawing/2014/main" id="{587DDD87-6508-4285-8FCA-1872C9CAF9B1}"/>
              </a:ext>
            </a:extLst>
          </p:cNvPr>
          <p:cNvSpPr>
            <a:spLocks noGrp="1"/>
          </p:cNvSpPr>
          <p:nvPr>
            <p:ph type="pic" sz="quarter" idx="10"/>
          </p:nvPr>
        </p:nvSpPr>
        <p:spPr>
          <a:xfrm>
            <a:off x="5283200" y="1033223"/>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Tree>
    <p:extLst>
      <p:ext uri="{BB962C8B-B14F-4D97-AF65-F5344CB8AC3E}">
        <p14:creationId xmlns:p14="http://schemas.microsoft.com/office/powerpoint/2010/main" val="123969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Marcador de posición de imagen 7"/>
          <p:cNvSpPr>
            <a:spLocks noGrp="1"/>
          </p:cNvSpPr>
          <p:nvPr>
            <p:ph type="pic" sz="quarter" idx="11"/>
          </p:nvPr>
        </p:nvSpPr>
        <p:spPr>
          <a:xfrm>
            <a:off x="1114954" y="3412066"/>
            <a:ext cx="1196446" cy="2145455"/>
          </a:xfrm>
          <a:prstGeom prst="rect">
            <a:avLst/>
          </a:prstGeom>
        </p:spPr>
        <p:txBody>
          <a:bodyPr/>
          <a:lstStyle>
            <a:lvl1pPr>
              <a:defRPr sz="1200">
                <a:solidFill>
                  <a:schemeClr val="bg1"/>
                </a:solidFill>
              </a:defRPr>
            </a:lvl1pPr>
          </a:lstStyle>
          <a:p>
            <a:endParaRPr lang="en-US"/>
          </a:p>
        </p:txBody>
      </p:sp>
      <p:sp>
        <p:nvSpPr>
          <p:cNvPr id="20" name="Marcador de posición de imagen 7"/>
          <p:cNvSpPr>
            <a:spLocks noGrp="1"/>
          </p:cNvSpPr>
          <p:nvPr>
            <p:ph type="pic" sz="quarter" idx="12"/>
          </p:nvPr>
        </p:nvSpPr>
        <p:spPr>
          <a:xfrm>
            <a:off x="3324754" y="3412066"/>
            <a:ext cx="1196446" cy="2145455"/>
          </a:xfrm>
          <a:prstGeom prst="rect">
            <a:avLst/>
          </a:prstGeom>
        </p:spPr>
        <p:txBody>
          <a:bodyPr/>
          <a:lstStyle>
            <a:lvl1pPr>
              <a:defRPr sz="1200">
                <a:solidFill>
                  <a:schemeClr val="bg1"/>
                </a:solidFill>
              </a:defRPr>
            </a:lvl1pPr>
          </a:lstStyle>
          <a:p>
            <a:endParaRPr lang="en-US"/>
          </a:p>
        </p:txBody>
      </p:sp>
      <p:sp>
        <p:nvSpPr>
          <p:cNvPr id="21" name="Marcador de posición de imagen 7"/>
          <p:cNvSpPr>
            <a:spLocks noGrp="1"/>
          </p:cNvSpPr>
          <p:nvPr>
            <p:ph type="pic" sz="quarter" idx="13"/>
          </p:nvPr>
        </p:nvSpPr>
        <p:spPr>
          <a:xfrm>
            <a:off x="5636154" y="3412066"/>
            <a:ext cx="1196446" cy="2145455"/>
          </a:xfrm>
          <a:prstGeom prst="rect">
            <a:avLst/>
          </a:prstGeom>
        </p:spPr>
        <p:txBody>
          <a:bodyPr/>
          <a:lstStyle>
            <a:lvl1pPr>
              <a:defRPr sz="1200">
                <a:solidFill>
                  <a:schemeClr val="bg1"/>
                </a:solidFill>
              </a:defRPr>
            </a:lvl1pPr>
          </a:lstStyle>
          <a:p>
            <a:endParaRPr lang="en-US"/>
          </a:p>
        </p:txBody>
      </p:sp>
      <p:sp>
        <p:nvSpPr>
          <p:cNvPr id="22" name="Marcador de posición de imagen 7"/>
          <p:cNvSpPr>
            <a:spLocks noGrp="1"/>
          </p:cNvSpPr>
          <p:nvPr>
            <p:ph type="pic" sz="quarter" idx="14"/>
          </p:nvPr>
        </p:nvSpPr>
        <p:spPr>
          <a:xfrm>
            <a:off x="7786687" y="3412066"/>
            <a:ext cx="1196446" cy="2145455"/>
          </a:xfrm>
          <a:prstGeom prst="rect">
            <a:avLst/>
          </a:prstGeom>
        </p:spPr>
        <p:txBody>
          <a:bodyPr/>
          <a:lstStyle>
            <a:lvl1pPr>
              <a:defRPr sz="1200">
                <a:solidFill>
                  <a:schemeClr val="bg1"/>
                </a:solidFill>
              </a:defRPr>
            </a:lvl1pPr>
          </a:lstStyle>
          <a:p>
            <a:endParaRPr lang="en-US"/>
          </a:p>
        </p:txBody>
      </p:sp>
      <p:sp>
        <p:nvSpPr>
          <p:cNvPr id="23" name="Marcador de posición de imagen 7"/>
          <p:cNvSpPr>
            <a:spLocks noGrp="1"/>
          </p:cNvSpPr>
          <p:nvPr>
            <p:ph type="pic" sz="quarter" idx="15"/>
          </p:nvPr>
        </p:nvSpPr>
        <p:spPr>
          <a:xfrm>
            <a:off x="10038820" y="3412066"/>
            <a:ext cx="1196446" cy="2145455"/>
          </a:xfrm>
          <a:prstGeom prst="rect">
            <a:avLst/>
          </a:prstGeom>
        </p:spPr>
        <p:txBody>
          <a:bodyPr/>
          <a:lstStyle>
            <a:lvl1pPr>
              <a:defRPr sz="1200">
                <a:solidFill>
                  <a:schemeClr val="bg1"/>
                </a:solidFill>
              </a:defRPr>
            </a:lvl1pPr>
          </a:lstStyle>
          <a:p>
            <a:endParaRPr lang="en-US"/>
          </a:p>
        </p:txBody>
      </p:sp>
    </p:spTree>
    <p:extLst>
      <p:ext uri="{BB962C8B-B14F-4D97-AF65-F5344CB8AC3E}">
        <p14:creationId xmlns:p14="http://schemas.microsoft.com/office/powerpoint/2010/main" val="4071865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Marcador de posición de imagen 7"/>
          <p:cNvSpPr>
            <a:spLocks noGrp="1"/>
          </p:cNvSpPr>
          <p:nvPr>
            <p:ph type="pic" sz="quarter" idx="11"/>
          </p:nvPr>
        </p:nvSpPr>
        <p:spPr>
          <a:xfrm>
            <a:off x="1114954" y="3412066"/>
            <a:ext cx="1196446" cy="2145455"/>
          </a:xfrm>
          <a:prstGeom prst="rect">
            <a:avLst/>
          </a:prstGeom>
        </p:spPr>
        <p:txBody>
          <a:bodyPr/>
          <a:lstStyle>
            <a:lvl1pPr>
              <a:defRPr sz="1200">
                <a:solidFill>
                  <a:schemeClr val="bg1"/>
                </a:solidFill>
              </a:defRPr>
            </a:lvl1pPr>
          </a:lstStyle>
          <a:p>
            <a:endParaRPr lang="en-US"/>
          </a:p>
        </p:txBody>
      </p:sp>
      <p:sp>
        <p:nvSpPr>
          <p:cNvPr id="20" name="Marcador de posición de imagen 7"/>
          <p:cNvSpPr>
            <a:spLocks noGrp="1"/>
          </p:cNvSpPr>
          <p:nvPr>
            <p:ph type="pic" sz="quarter" idx="12"/>
          </p:nvPr>
        </p:nvSpPr>
        <p:spPr>
          <a:xfrm>
            <a:off x="3324754" y="3412066"/>
            <a:ext cx="1196446" cy="2145455"/>
          </a:xfrm>
          <a:prstGeom prst="rect">
            <a:avLst/>
          </a:prstGeom>
        </p:spPr>
        <p:txBody>
          <a:bodyPr/>
          <a:lstStyle>
            <a:lvl1pPr>
              <a:defRPr sz="1200">
                <a:solidFill>
                  <a:schemeClr val="bg1"/>
                </a:solidFill>
              </a:defRPr>
            </a:lvl1pPr>
          </a:lstStyle>
          <a:p>
            <a:endParaRPr lang="en-US"/>
          </a:p>
        </p:txBody>
      </p:sp>
      <p:sp>
        <p:nvSpPr>
          <p:cNvPr id="21" name="Marcador de posición de imagen 7"/>
          <p:cNvSpPr>
            <a:spLocks noGrp="1"/>
          </p:cNvSpPr>
          <p:nvPr>
            <p:ph type="pic" sz="quarter" idx="13"/>
          </p:nvPr>
        </p:nvSpPr>
        <p:spPr>
          <a:xfrm>
            <a:off x="5636154" y="3412066"/>
            <a:ext cx="1196446" cy="2145455"/>
          </a:xfrm>
          <a:prstGeom prst="rect">
            <a:avLst/>
          </a:prstGeom>
        </p:spPr>
        <p:txBody>
          <a:bodyPr/>
          <a:lstStyle>
            <a:lvl1pPr>
              <a:defRPr sz="1200">
                <a:solidFill>
                  <a:schemeClr val="bg1"/>
                </a:solidFill>
              </a:defRPr>
            </a:lvl1pPr>
          </a:lstStyle>
          <a:p>
            <a:endParaRPr lang="en-US"/>
          </a:p>
        </p:txBody>
      </p:sp>
      <p:sp>
        <p:nvSpPr>
          <p:cNvPr id="22" name="Marcador de posición de imagen 7"/>
          <p:cNvSpPr>
            <a:spLocks noGrp="1"/>
          </p:cNvSpPr>
          <p:nvPr>
            <p:ph type="pic" sz="quarter" idx="14"/>
          </p:nvPr>
        </p:nvSpPr>
        <p:spPr>
          <a:xfrm>
            <a:off x="7786687" y="3412066"/>
            <a:ext cx="1196446" cy="2145455"/>
          </a:xfrm>
          <a:prstGeom prst="rect">
            <a:avLst/>
          </a:prstGeom>
        </p:spPr>
        <p:txBody>
          <a:bodyPr/>
          <a:lstStyle>
            <a:lvl1pPr>
              <a:defRPr sz="1200">
                <a:solidFill>
                  <a:schemeClr val="bg1"/>
                </a:solidFill>
              </a:defRPr>
            </a:lvl1pPr>
          </a:lstStyle>
          <a:p>
            <a:endParaRPr lang="en-US"/>
          </a:p>
        </p:txBody>
      </p:sp>
      <p:sp>
        <p:nvSpPr>
          <p:cNvPr id="23" name="Marcador de posición de imagen 7"/>
          <p:cNvSpPr>
            <a:spLocks noGrp="1"/>
          </p:cNvSpPr>
          <p:nvPr>
            <p:ph type="pic" sz="quarter" idx="15"/>
          </p:nvPr>
        </p:nvSpPr>
        <p:spPr>
          <a:xfrm>
            <a:off x="10572220" y="3412066"/>
            <a:ext cx="1196446" cy="2145455"/>
          </a:xfrm>
          <a:prstGeom prst="rect">
            <a:avLst/>
          </a:prstGeom>
        </p:spPr>
        <p:txBody>
          <a:bodyPr/>
          <a:lstStyle>
            <a:lvl1pPr>
              <a:defRPr sz="1200">
                <a:solidFill>
                  <a:schemeClr val="bg1"/>
                </a:solidFill>
              </a:defRPr>
            </a:lvl1pPr>
          </a:lstStyle>
          <a:p>
            <a:endParaRPr lang="en-US"/>
          </a:p>
        </p:txBody>
      </p:sp>
    </p:spTree>
    <p:extLst>
      <p:ext uri="{BB962C8B-B14F-4D97-AF65-F5344CB8AC3E}">
        <p14:creationId xmlns:p14="http://schemas.microsoft.com/office/powerpoint/2010/main" val="668388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Marcador de posición de imagen 7"/>
          <p:cNvSpPr>
            <a:spLocks noGrp="1"/>
          </p:cNvSpPr>
          <p:nvPr>
            <p:ph type="pic" sz="quarter" idx="10"/>
          </p:nvPr>
        </p:nvSpPr>
        <p:spPr>
          <a:xfrm>
            <a:off x="0" y="1040872"/>
            <a:ext cx="12192000" cy="5419725"/>
          </a:xfrm>
          <a:prstGeom prst="rect">
            <a:avLst/>
          </a:prstGeom>
        </p:spPr>
        <p:txBody>
          <a:bodyPr/>
          <a:lstStyle>
            <a:lvl1pPr marL="0" indent="0">
              <a:buNone/>
              <a:defRPr sz="1600">
                <a:solidFill>
                  <a:schemeClr val="bg1"/>
                </a:solidFill>
              </a:defRPr>
            </a:lvl1pPr>
          </a:lstStyle>
          <a:p>
            <a:endParaRPr lang="en-US" dirty="0"/>
          </a:p>
        </p:txBody>
      </p:sp>
    </p:spTree>
    <p:extLst>
      <p:ext uri="{BB962C8B-B14F-4D97-AF65-F5344CB8AC3E}">
        <p14:creationId xmlns:p14="http://schemas.microsoft.com/office/powerpoint/2010/main" val="370595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Marcador de posición de imagen 7"/>
          <p:cNvSpPr>
            <a:spLocks noGrp="1"/>
          </p:cNvSpPr>
          <p:nvPr>
            <p:ph type="pic" sz="quarter" idx="10"/>
          </p:nvPr>
        </p:nvSpPr>
        <p:spPr>
          <a:xfrm>
            <a:off x="0" y="1040872"/>
            <a:ext cx="12192000" cy="5419725"/>
          </a:xfrm>
          <a:prstGeom prst="rect">
            <a:avLst/>
          </a:prstGeom>
        </p:spPr>
        <p:txBody>
          <a:bodyPr/>
          <a:lstStyle>
            <a:lvl1pPr marL="0" indent="0">
              <a:buNone/>
              <a:defRPr sz="1600">
                <a:solidFill>
                  <a:schemeClr val="bg1"/>
                </a:solidFill>
              </a:defRPr>
            </a:lvl1pPr>
          </a:lstStyle>
          <a:p>
            <a:endParaRPr lang="en-US" dirty="0"/>
          </a:p>
        </p:txBody>
      </p:sp>
      <p:sp>
        <p:nvSpPr>
          <p:cNvPr id="3" name="Picture Placeholder 28">
            <a:extLst>
              <a:ext uri="{FF2B5EF4-FFF2-40B4-BE49-F238E27FC236}">
                <a16:creationId xmlns:a16="http://schemas.microsoft.com/office/drawing/2014/main" id="{554BF76C-76F4-4F04-A764-DBB71A4343F5}"/>
              </a:ext>
            </a:extLst>
          </p:cNvPr>
          <p:cNvSpPr>
            <a:spLocks noGrp="1"/>
          </p:cNvSpPr>
          <p:nvPr>
            <p:ph type="pic" sz="quarter" idx="12"/>
          </p:nvPr>
        </p:nvSpPr>
        <p:spPr>
          <a:xfrm>
            <a:off x="508092" y="5552272"/>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4" name="Picture Placeholder 28">
            <a:extLst>
              <a:ext uri="{FF2B5EF4-FFF2-40B4-BE49-F238E27FC236}">
                <a16:creationId xmlns:a16="http://schemas.microsoft.com/office/drawing/2014/main" id="{554BF76C-76F4-4F04-A764-DBB71A4343F5}"/>
              </a:ext>
            </a:extLst>
          </p:cNvPr>
          <p:cNvSpPr>
            <a:spLocks noGrp="1"/>
          </p:cNvSpPr>
          <p:nvPr>
            <p:ph type="pic" sz="quarter" idx="13"/>
          </p:nvPr>
        </p:nvSpPr>
        <p:spPr>
          <a:xfrm>
            <a:off x="2908392" y="5552272"/>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5" name="Picture Placeholder 28">
            <a:extLst>
              <a:ext uri="{FF2B5EF4-FFF2-40B4-BE49-F238E27FC236}">
                <a16:creationId xmlns:a16="http://schemas.microsoft.com/office/drawing/2014/main" id="{554BF76C-76F4-4F04-A764-DBB71A4343F5}"/>
              </a:ext>
            </a:extLst>
          </p:cNvPr>
          <p:cNvSpPr>
            <a:spLocks noGrp="1"/>
          </p:cNvSpPr>
          <p:nvPr>
            <p:ph type="pic" sz="quarter" idx="14"/>
          </p:nvPr>
        </p:nvSpPr>
        <p:spPr>
          <a:xfrm>
            <a:off x="5308692" y="5552272"/>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6" name="Picture Placeholder 28">
            <a:extLst>
              <a:ext uri="{FF2B5EF4-FFF2-40B4-BE49-F238E27FC236}">
                <a16:creationId xmlns:a16="http://schemas.microsoft.com/office/drawing/2014/main" id="{554BF76C-76F4-4F04-A764-DBB71A4343F5}"/>
              </a:ext>
            </a:extLst>
          </p:cNvPr>
          <p:cNvSpPr>
            <a:spLocks noGrp="1"/>
          </p:cNvSpPr>
          <p:nvPr>
            <p:ph type="pic" sz="quarter" idx="15"/>
          </p:nvPr>
        </p:nvSpPr>
        <p:spPr>
          <a:xfrm>
            <a:off x="7708992" y="5552272"/>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7" name="Picture Placeholder 28">
            <a:extLst>
              <a:ext uri="{FF2B5EF4-FFF2-40B4-BE49-F238E27FC236}">
                <a16:creationId xmlns:a16="http://schemas.microsoft.com/office/drawing/2014/main" id="{554BF76C-76F4-4F04-A764-DBB71A4343F5}"/>
              </a:ext>
            </a:extLst>
          </p:cNvPr>
          <p:cNvSpPr>
            <a:spLocks noGrp="1"/>
          </p:cNvSpPr>
          <p:nvPr>
            <p:ph type="pic" sz="quarter" idx="16"/>
          </p:nvPr>
        </p:nvSpPr>
        <p:spPr>
          <a:xfrm>
            <a:off x="10185492" y="5552272"/>
            <a:ext cx="2285908" cy="1305728"/>
          </a:xfrm>
          <a:custGeom>
            <a:avLst/>
            <a:gdLst>
              <a:gd name="connsiteX0" fmla="*/ 105242 w 2285908"/>
              <a:gd name="connsiteY0" fmla="*/ 0 h 1305728"/>
              <a:gd name="connsiteX1" fmla="*/ 2180666 w 2285908"/>
              <a:gd name="connsiteY1" fmla="*/ 0 h 1305728"/>
              <a:gd name="connsiteX2" fmla="*/ 2285908 w 2285908"/>
              <a:gd name="connsiteY2" fmla="*/ 105242 h 1305728"/>
              <a:gd name="connsiteX3" fmla="*/ 2285908 w 2285908"/>
              <a:gd name="connsiteY3" fmla="*/ 1200486 h 1305728"/>
              <a:gd name="connsiteX4" fmla="*/ 2180666 w 2285908"/>
              <a:gd name="connsiteY4" fmla="*/ 1305728 h 1305728"/>
              <a:gd name="connsiteX5" fmla="*/ 105242 w 2285908"/>
              <a:gd name="connsiteY5" fmla="*/ 1305728 h 1305728"/>
              <a:gd name="connsiteX6" fmla="*/ 0 w 2285908"/>
              <a:gd name="connsiteY6" fmla="*/ 1200486 h 1305728"/>
              <a:gd name="connsiteX7" fmla="*/ 0 w 2285908"/>
              <a:gd name="connsiteY7" fmla="*/ 105242 h 1305728"/>
              <a:gd name="connsiteX8" fmla="*/ 105242 w 2285908"/>
              <a:gd name="connsiteY8" fmla="*/ 0 h 130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08" h="1305728">
                <a:moveTo>
                  <a:pt x="105242" y="0"/>
                </a:moveTo>
                <a:lnTo>
                  <a:pt x="2180666" y="0"/>
                </a:lnTo>
                <a:cubicBezTo>
                  <a:pt x="2238790" y="0"/>
                  <a:pt x="2285908" y="47118"/>
                  <a:pt x="2285908" y="105242"/>
                </a:cubicBezTo>
                <a:lnTo>
                  <a:pt x="2285908" y="1200486"/>
                </a:lnTo>
                <a:cubicBezTo>
                  <a:pt x="2285908" y="1258610"/>
                  <a:pt x="2238790" y="1305728"/>
                  <a:pt x="2180666" y="1305728"/>
                </a:cubicBezTo>
                <a:lnTo>
                  <a:pt x="105242" y="1305728"/>
                </a:lnTo>
                <a:cubicBezTo>
                  <a:pt x="47118" y="1305728"/>
                  <a:pt x="0" y="1258610"/>
                  <a:pt x="0" y="1200486"/>
                </a:cubicBezTo>
                <a:lnTo>
                  <a:pt x="0" y="105242"/>
                </a:lnTo>
                <a:cubicBezTo>
                  <a:pt x="0" y="47118"/>
                  <a:pt x="47118" y="0"/>
                  <a:pt x="105242" y="0"/>
                </a:cubicBezTo>
                <a:close/>
              </a:path>
            </a:pathLst>
          </a:custGeom>
        </p:spPr>
        <p:txBody>
          <a:bodyPr wrap="square">
            <a:noAutofit/>
          </a:bodyPr>
          <a:lstStyle>
            <a:lvl1pPr>
              <a:defRPr sz="1200">
                <a:solidFill>
                  <a:schemeClr val="bg1"/>
                </a:solidFill>
              </a:defRPr>
            </a:lvl1pPr>
          </a:lstStyle>
          <a:p>
            <a:endParaRPr lang="en-IN"/>
          </a:p>
        </p:txBody>
      </p:sp>
      <p:sp>
        <p:nvSpPr>
          <p:cNvPr id="10" name="CuadroTexto 9"/>
          <p:cNvSpPr txBox="1"/>
          <p:nvPr userDrawn="1"/>
        </p:nvSpPr>
        <p:spPr>
          <a:xfrm>
            <a:off x="446596" y="4967303"/>
            <a:ext cx="1455937" cy="369332"/>
          </a:xfrm>
          <a:prstGeom prst="rect">
            <a:avLst/>
          </a:prstGeom>
          <a:noFill/>
        </p:spPr>
        <p:txBody>
          <a:bodyPr wrap="square" rtlCol="0">
            <a:spAutoFit/>
          </a:bodyPr>
          <a:lstStyle/>
          <a:p>
            <a:r>
              <a:rPr lang="en-US" dirty="0">
                <a:solidFill>
                  <a:schemeClr val="bg1"/>
                </a:solidFill>
              </a:rPr>
              <a:t>My list</a:t>
            </a:r>
          </a:p>
        </p:txBody>
      </p:sp>
    </p:spTree>
    <p:extLst>
      <p:ext uri="{BB962C8B-B14F-4D97-AF65-F5344CB8AC3E}">
        <p14:creationId xmlns:p14="http://schemas.microsoft.com/office/powerpoint/2010/main" val="382915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Marcador de posición de imagen 7"/>
          <p:cNvSpPr>
            <a:spLocks noGrp="1"/>
          </p:cNvSpPr>
          <p:nvPr>
            <p:ph type="pic" sz="quarter" idx="12"/>
          </p:nvPr>
        </p:nvSpPr>
        <p:spPr>
          <a:xfrm>
            <a:off x="1188129" y="2673805"/>
            <a:ext cx="2934835" cy="1885134"/>
          </a:xfrm>
          <a:prstGeom prst="rect">
            <a:avLst/>
          </a:prstGeom>
        </p:spPr>
        <p:txBody>
          <a:bodyPr/>
          <a:lstStyle>
            <a:lvl1pPr>
              <a:defRPr sz="1600">
                <a:solidFill>
                  <a:schemeClr val="bg1"/>
                </a:solidFill>
              </a:defRPr>
            </a:lvl1pPr>
          </a:lstStyle>
          <a:p>
            <a:endParaRPr lang="en-US"/>
          </a:p>
        </p:txBody>
      </p:sp>
      <p:sp>
        <p:nvSpPr>
          <p:cNvPr id="4" name="Marcador de posición de imagen 7"/>
          <p:cNvSpPr>
            <a:spLocks noGrp="1"/>
          </p:cNvSpPr>
          <p:nvPr>
            <p:ph type="pic" sz="quarter" idx="13"/>
          </p:nvPr>
        </p:nvSpPr>
        <p:spPr>
          <a:xfrm>
            <a:off x="4369479" y="2671084"/>
            <a:ext cx="2934835" cy="1885134"/>
          </a:xfrm>
          <a:prstGeom prst="rect">
            <a:avLst/>
          </a:prstGeom>
        </p:spPr>
        <p:txBody>
          <a:bodyPr/>
          <a:lstStyle>
            <a:lvl1pPr>
              <a:defRPr sz="1600">
                <a:solidFill>
                  <a:schemeClr val="bg1"/>
                </a:solidFill>
              </a:defRPr>
            </a:lvl1pPr>
          </a:lstStyle>
          <a:p>
            <a:endParaRPr lang="en-US"/>
          </a:p>
        </p:txBody>
      </p:sp>
      <p:sp>
        <p:nvSpPr>
          <p:cNvPr id="5" name="Marcador de posición de imagen 7"/>
          <p:cNvSpPr>
            <a:spLocks noGrp="1"/>
          </p:cNvSpPr>
          <p:nvPr>
            <p:ph type="pic" sz="quarter" idx="14"/>
          </p:nvPr>
        </p:nvSpPr>
        <p:spPr>
          <a:xfrm>
            <a:off x="7763101" y="2676527"/>
            <a:ext cx="2934835" cy="1885134"/>
          </a:xfrm>
          <a:prstGeom prst="rect">
            <a:avLst/>
          </a:prstGeom>
        </p:spPr>
        <p:txBody>
          <a:bodyPr/>
          <a:lstStyle>
            <a:lvl1pPr>
              <a:defRPr sz="1600">
                <a:solidFill>
                  <a:schemeClr val="bg1"/>
                </a:solidFill>
              </a:defRPr>
            </a:lvl1pPr>
          </a:lstStyle>
          <a:p>
            <a:endParaRPr lang="en-US"/>
          </a:p>
        </p:txBody>
      </p:sp>
    </p:spTree>
    <p:extLst>
      <p:ext uri="{BB962C8B-B14F-4D97-AF65-F5344CB8AC3E}">
        <p14:creationId xmlns:p14="http://schemas.microsoft.com/office/powerpoint/2010/main" val="231684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 name="Marcador de posición de imagen 7"/>
          <p:cNvSpPr>
            <a:spLocks noGrp="1"/>
          </p:cNvSpPr>
          <p:nvPr>
            <p:ph type="pic" sz="quarter" idx="10"/>
          </p:nvPr>
        </p:nvSpPr>
        <p:spPr>
          <a:xfrm>
            <a:off x="0" y="367772"/>
            <a:ext cx="12192000" cy="5419725"/>
          </a:xfrm>
          <a:prstGeom prst="rect">
            <a:avLst/>
          </a:prstGeom>
        </p:spPr>
        <p:txBody>
          <a:bodyPr/>
          <a:lstStyle>
            <a:lvl1pPr marL="0" indent="0">
              <a:buNone/>
              <a:defRPr sz="1600">
                <a:solidFill>
                  <a:schemeClr val="bg1"/>
                </a:solidFill>
              </a:defRPr>
            </a:lvl1pPr>
          </a:lstStyle>
          <a:p>
            <a:endParaRPr lang="en-US" dirty="0"/>
          </a:p>
        </p:txBody>
      </p:sp>
    </p:spTree>
    <p:extLst>
      <p:ext uri="{BB962C8B-B14F-4D97-AF65-F5344CB8AC3E}">
        <p14:creationId xmlns:p14="http://schemas.microsoft.com/office/powerpoint/2010/main" val="12996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68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ppthem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s://slidesgratis.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hopping.pptheme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ángulo 3">
            <a:extLst>
              <a:ext uri="{FF2B5EF4-FFF2-40B4-BE49-F238E27FC236}">
                <a16:creationId xmlns:a16="http://schemas.microsoft.com/office/drawing/2014/main" id="{CBEB8BDA-7F7C-DF1C-31B7-B0F8A8A9FD79}"/>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4">
            <a:extLst>
              <a:ext uri="{FF2B5EF4-FFF2-40B4-BE49-F238E27FC236}">
                <a16:creationId xmlns:a16="http://schemas.microsoft.com/office/drawing/2014/main" id="{A786F43F-FC83-A746-D754-9828885C4196}"/>
              </a:ext>
            </a:extLst>
          </p:cNvPr>
          <p:cNvSpPr txBox="1"/>
          <p:nvPr userDrawn="1"/>
        </p:nvSpPr>
        <p:spPr>
          <a:xfrm>
            <a:off x="1753900" y="-905770"/>
            <a:ext cx="3281732" cy="646331"/>
          </a:xfrm>
          <a:prstGeom prst="rect">
            <a:avLst/>
          </a:prstGeom>
          <a:noFill/>
        </p:spPr>
        <p:txBody>
          <a:bodyPr wrap="none" rtlCol="0">
            <a:spAutoFit/>
          </a:bodyPr>
          <a:lstStyle/>
          <a:p>
            <a:r>
              <a:rPr lang="en-US" dirty="0">
                <a:solidFill>
                  <a:schemeClr val="bg1"/>
                </a:solidFill>
                <a:hlinkClick r:id="rId13">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4">
                  <a:extLst>
                    <a:ext uri="{A12FA001-AC4F-418D-AE19-62706E023703}">
                      <ahyp:hlinkClr xmlns:ahyp="http://schemas.microsoft.com/office/drawing/2018/hyperlinkcolor" val="tx"/>
                    </a:ext>
                  </a:extLst>
                </a:hlinkClick>
              </a:rPr>
              <a:t>http://shopping.ppthemes.com/</a:t>
            </a:r>
            <a:r>
              <a:rPr lang="en-US" dirty="0">
                <a:solidFill>
                  <a:schemeClr val="bg1"/>
                </a:solidFill>
              </a:rPr>
              <a:t> </a:t>
            </a:r>
          </a:p>
        </p:txBody>
      </p:sp>
      <p:pic>
        <p:nvPicPr>
          <p:cNvPr id="4" name="Imagen 7">
            <a:extLst>
              <a:ext uri="{FF2B5EF4-FFF2-40B4-BE49-F238E27FC236}">
                <a16:creationId xmlns:a16="http://schemas.microsoft.com/office/drawing/2014/main" id="{5787CB8A-51CF-8BFC-6F3A-D1A91D624E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5" name="CuadroTexto 8">
            <a:extLst>
              <a:ext uri="{FF2B5EF4-FFF2-40B4-BE49-F238E27FC236}">
                <a16:creationId xmlns:a16="http://schemas.microsoft.com/office/drawing/2014/main" id="{FC9D0960-F548-30AA-D294-50CAEB233C3C}"/>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6">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6" name="Imagen 13">
            <a:extLst>
              <a:ext uri="{FF2B5EF4-FFF2-40B4-BE49-F238E27FC236}">
                <a16:creationId xmlns:a16="http://schemas.microsoft.com/office/drawing/2014/main" id="{0D61977F-45A9-CB0B-C9B4-6F36C85DAF8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8" name="Rectángulo 9">
            <a:extLst>
              <a:ext uri="{FF2B5EF4-FFF2-40B4-BE49-F238E27FC236}">
                <a16:creationId xmlns:a16="http://schemas.microsoft.com/office/drawing/2014/main" id="{310C3F75-17A0-BD80-EA8E-C1ACACD72FB4}"/>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adroTexto 14">
            <a:extLst>
              <a:ext uri="{FF2B5EF4-FFF2-40B4-BE49-F238E27FC236}">
                <a16:creationId xmlns:a16="http://schemas.microsoft.com/office/drawing/2014/main" id="{6EDAFAB7-F89D-55CB-270E-C349B7176D03}"/>
              </a:ext>
            </a:extLst>
          </p:cNvPr>
          <p:cNvSpPr txBox="1"/>
          <p:nvPr userDrawn="1"/>
        </p:nvSpPr>
        <p:spPr>
          <a:xfrm>
            <a:off x="1753900" y="-905770"/>
            <a:ext cx="2406428" cy="646331"/>
          </a:xfrm>
          <a:prstGeom prst="rect">
            <a:avLst/>
          </a:prstGeom>
          <a:noFill/>
        </p:spPr>
        <p:txBody>
          <a:bodyPr wrap="none" rtlCol="0">
            <a:spAutoFit/>
          </a:bodyPr>
          <a:lstStyle/>
          <a:p>
            <a:r>
              <a:rPr lang="en-US" dirty="0">
                <a:solidFill>
                  <a:schemeClr val="bg1"/>
                </a:solidFill>
                <a:hlinkClick r:id="rId13">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4">
                  <a:extLst>
                    <a:ext uri="{A12FA001-AC4F-418D-AE19-62706E023703}">
                      <ahyp:hlinkClr xmlns:ahyp="http://schemas.microsoft.com/office/drawing/2018/hyperlinkcolor" val="tx"/>
                    </a:ext>
                  </a:extLst>
                </a:hlinkClick>
              </a:rPr>
              <a:t>http://pptbundle.com/</a:t>
            </a:r>
            <a:r>
              <a:rPr lang="en-US" dirty="0">
                <a:solidFill>
                  <a:schemeClr val="bg1"/>
                </a:solidFill>
              </a:rPr>
              <a:t> </a:t>
            </a:r>
          </a:p>
        </p:txBody>
      </p:sp>
      <p:pic>
        <p:nvPicPr>
          <p:cNvPr id="10" name="Imagen 15">
            <a:extLst>
              <a:ext uri="{FF2B5EF4-FFF2-40B4-BE49-F238E27FC236}">
                <a16:creationId xmlns:a16="http://schemas.microsoft.com/office/drawing/2014/main" id="{F479023C-A2F8-96C4-327B-D3BE2FB7800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1" name="CuadroTexto 16">
            <a:extLst>
              <a:ext uri="{FF2B5EF4-FFF2-40B4-BE49-F238E27FC236}">
                <a16:creationId xmlns:a16="http://schemas.microsoft.com/office/drawing/2014/main" id="{86377D63-6037-FC02-685C-3264A961500E}"/>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6">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2" name="Imagen 17">
            <a:extLst>
              <a:ext uri="{FF2B5EF4-FFF2-40B4-BE49-F238E27FC236}">
                <a16:creationId xmlns:a16="http://schemas.microsoft.com/office/drawing/2014/main" id="{9B0BD667-188C-CC0E-9162-83C91FBC6E1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177444853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6" r:id="rId4"/>
    <p:sldLayoutId id="2147483655" r:id="rId5"/>
    <p:sldLayoutId id="2147483660" r:id="rId6"/>
    <p:sldLayoutId id="2147483657" r:id="rId7"/>
    <p:sldLayoutId id="2147483661" r:id="rId8"/>
    <p:sldLayoutId id="2147483658"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dafont.com/es/bebas-neue.font"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11.xml"/><Relationship Id="rId6" Type="http://schemas.openxmlformats.org/officeDocument/2006/relationships/hyperlink" Target="https://www.facebook.com/pptheme"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a:t>
            </a:r>
            <a:r>
              <a:rPr lang="en-US" altLang="ja-JP" sz="1400" dirty="0">
                <a:solidFill>
                  <a:schemeClr val="bg1"/>
                </a:solidFill>
                <a:cs typeface="Arial" panose="020B0604020202020204" pitchFamily="34" charset="0"/>
              </a:rPr>
              <a:t> </a:t>
            </a:r>
            <a:r>
              <a:rPr lang="en-US" altLang="ja-JP" sz="1400" b="1" dirty="0" err="1">
                <a:solidFill>
                  <a:schemeClr val="bg1"/>
                </a:solidFill>
                <a:latin typeface="+mn-lt"/>
                <a:cs typeface="Calibri" panose="020F0502020204030204" pitchFamily="34" charset="0"/>
                <a:hlinkClick r:id="rId2"/>
              </a:rPr>
              <a:t>Bebas</a:t>
            </a:r>
            <a:r>
              <a:rPr lang="en-US" altLang="ja-JP" sz="1400" b="1" dirty="0">
                <a:solidFill>
                  <a:schemeClr val="bg1"/>
                </a:solidFill>
                <a:latin typeface="+mn-lt"/>
                <a:cs typeface="Calibri" panose="020F0502020204030204" pitchFamily="34" charset="0"/>
                <a:hlinkClick r:id="rId2"/>
              </a:rPr>
              <a:t> Neue </a:t>
            </a:r>
            <a:r>
              <a:rPr lang="en-US" altLang="ja-JP" sz="1400" b="1" dirty="0">
                <a:solidFill>
                  <a:schemeClr val="bg1"/>
                </a:solidFill>
                <a:latin typeface="+mn-lt"/>
                <a:cs typeface="Calibri" panose="020F0502020204030204" pitchFamily="34" charset="0"/>
              </a:rPr>
              <a:t>&amp; Helvetica Font family-  </a:t>
            </a:r>
            <a:r>
              <a:rPr lang="en-US" altLang="ja-JP" sz="1400" dirty="0">
                <a:solidFill>
                  <a:schemeClr val="bg1"/>
                </a:solidFill>
                <a:cs typeface="Arial" panose="020B0604020202020204" pitchFamily="34" charset="0"/>
              </a:rPr>
              <a:t>before editing this template to ensure it looks just as you found it on PPTThemes.com.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907019"/>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ome     TV Shows     Movies     Recently Added     My List">
            <a:extLst>
              <a:ext uri="{FF2B5EF4-FFF2-40B4-BE49-F238E27FC236}">
                <a16:creationId xmlns:a16="http://schemas.microsoft.com/office/drawing/2014/main" id="{2AE15A0D-B8ED-4A9E-888D-2BEAC21EF48B}"/>
              </a:ext>
            </a:extLst>
          </p:cNvPr>
          <p:cNvSpPr txBox="1"/>
          <p:nvPr/>
        </p:nvSpPr>
        <p:spPr>
          <a:xfrm>
            <a:off x="2520887" y="368815"/>
            <a:ext cx="1206382"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1</a:t>
            </a:r>
            <a:endParaRPr dirty="0">
              <a:solidFill>
                <a:schemeClr val="bg1"/>
              </a:solidFill>
              <a:latin typeface="Helvetica Neue"/>
            </a:endParaRPr>
          </a:p>
        </p:txBody>
      </p:sp>
      <p:sp>
        <p:nvSpPr>
          <p:cNvPr id="26" name="Home     TV Shows     Movies     Recently Added     My List">
            <a:extLst>
              <a:ext uri="{FF2B5EF4-FFF2-40B4-BE49-F238E27FC236}">
                <a16:creationId xmlns:a16="http://schemas.microsoft.com/office/drawing/2014/main" id="{2AE15A0D-B8ED-4A9E-888D-2BEAC21EF48B}"/>
              </a:ext>
            </a:extLst>
          </p:cNvPr>
          <p:cNvSpPr txBox="1"/>
          <p:nvPr/>
        </p:nvSpPr>
        <p:spPr>
          <a:xfrm>
            <a:off x="3371787" y="368815"/>
            <a:ext cx="1206382"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2</a:t>
            </a:r>
            <a:endParaRPr dirty="0">
              <a:solidFill>
                <a:schemeClr val="bg1"/>
              </a:solidFill>
              <a:latin typeface="Helvetica Neue"/>
            </a:endParaRPr>
          </a:p>
        </p:txBody>
      </p:sp>
      <p:sp>
        <p:nvSpPr>
          <p:cNvPr id="27" name="Home     TV Shows     Movies     Recently Added     My List">
            <a:extLst>
              <a:ext uri="{FF2B5EF4-FFF2-40B4-BE49-F238E27FC236}">
                <a16:creationId xmlns:a16="http://schemas.microsoft.com/office/drawing/2014/main" id="{2AE15A0D-B8ED-4A9E-888D-2BEAC21EF48B}"/>
              </a:ext>
            </a:extLst>
          </p:cNvPr>
          <p:cNvSpPr txBox="1"/>
          <p:nvPr/>
        </p:nvSpPr>
        <p:spPr>
          <a:xfrm>
            <a:off x="4184587" y="368815"/>
            <a:ext cx="1206382"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3</a:t>
            </a:r>
            <a:endParaRPr dirty="0">
              <a:solidFill>
                <a:schemeClr val="bg1"/>
              </a:solidFill>
              <a:latin typeface="Helvetica Neue"/>
            </a:endParaRPr>
          </a:p>
        </p:txBody>
      </p:sp>
      <p:sp>
        <p:nvSpPr>
          <p:cNvPr id="29" name="Home     TV Shows     Movies     Recently Added     My List">
            <a:extLst>
              <a:ext uri="{FF2B5EF4-FFF2-40B4-BE49-F238E27FC236}">
                <a16:creationId xmlns:a16="http://schemas.microsoft.com/office/drawing/2014/main" id="{2AE15A0D-B8ED-4A9E-888D-2BEAC21EF48B}"/>
              </a:ext>
            </a:extLst>
          </p:cNvPr>
          <p:cNvSpPr txBox="1"/>
          <p:nvPr/>
        </p:nvSpPr>
        <p:spPr>
          <a:xfrm>
            <a:off x="5022787" y="368815"/>
            <a:ext cx="1206382"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4</a:t>
            </a:r>
            <a:endParaRPr dirty="0">
              <a:solidFill>
                <a:schemeClr val="bg1"/>
              </a:solidFill>
              <a:latin typeface="Helvetica Neue"/>
            </a:endParaRPr>
          </a:p>
        </p:txBody>
      </p:sp>
      <p:sp>
        <p:nvSpPr>
          <p:cNvPr id="30" name="Home     TV Shows     Movies     Recently Added     My List">
            <a:extLst>
              <a:ext uri="{FF2B5EF4-FFF2-40B4-BE49-F238E27FC236}">
                <a16:creationId xmlns:a16="http://schemas.microsoft.com/office/drawing/2014/main" id="{2AE15A0D-B8ED-4A9E-888D-2BEAC21EF48B}"/>
              </a:ext>
            </a:extLst>
          </p:cNvPr>
          <p:cNvSpPr txBox="1"/>
          <p:nvPr/>
        </p:nvSpPr>
        <p:spPr>
          <a:xfrm>
            <a:off x="5873687" y="368815"/>
            <a:ext cx="1206382"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5</a:t>
            </a:r>
            <a:endParaRPr dirty="0">
              <a:solidFill>
                <a:schemeClr val="bg1"/>
              </a:solidFill>
              <a:latin typeface="Helvetica Neue"/>
            </a:endParaRPr>
          </a:p>
        </p:txBody>
      </p:sp>
      <p:sp>
        <p:nvSpPr>
          <p:cNvPr id="35" name="TextBox 3">
            <a:extLst>
              <a:ext uri="{FF2B5EF4-FFF2-40B4-BE49-F238E27FC236}">
                <a16:creationId xmlns:a16="http://schemas.microsoft.com/office/drawing/2014/main" id="{C3C17FAC-4649-45DF-8F93-97727ACC2E2E}"/>
              </a:ext>
            </a:extLst>
          </p:cNvPr>
          <p:cNvSpPr txBox="1"/>
          <p:nvPr/>
        </p:nvSpPr>
        <p:spPr>
          <a:xfrm>
            <a:off x="1777259" y="1221367"/>
            <a:ext cx="7691978" cy="1133155"/>
          </a:xfrm>
          <a:prstGeom prst="rect">
            <a:avLst/>
          </a:prstGeom>
          <a:noFill/>
        </p:spPr>
        <p:txBody>
          <a:bodyPr wrap="square" lIns="0" tIns="0" rIns="0" bIns="0" rtlCol="0" anchor="ctr" anchorCtr="0">
            <a:noAutofit/>
          </a:bodyPr>
          <a:lstStyle/>
          <a:p>
            <a:pPr algn="ctr"/>
            <a:r>
              <a:rPr lang="en-US" sz="3600" b="1" dirty="0">
                <a:solidFill>
                  <a:srgbClr val="CC0000"/>
                </a:solidFill>
                <a:latin typeface="Helvetica" pitchFamily="34" charset="0"/>
                <a:cs typeface="Helvetica" pitchFamily="34" charset="0"/>
              </a:rPr>
              <a:t>YOUR TOPIC 1 </a:t>
            </a:r>
          </a:p>
          <a:p>
            <a:pPr algn="ctr"/>
            <a:r>
              <a:rPr lang="en-US" sz="3600" b="1" dirty="0">
                <a:solidFill>
                  <a:srgbClr val="CC0000"/>
                </a:solidFill>
                <a:latin typeface="Helvetica" pitchFamily="34" charset="0"/>
                <a:cs typeface="Helvetica" pitchFamily="34" charset="0"/>
              </a:rPr>
              <a:t>TITLE HERE</a:t>
            </a:r>
            <a:endParaRPr lang="en-US" sz="3600" dirty="0">
              <a:solidFill>
                <a:srgbClr val="CC0000"/>
              </a:solidFill>
              <a:latin typeface="Helvetica" pitchFamily="34" charset="0"/>
              <a:cs typeface="Helvetica" pitchFamily="34" charset="0"/>
            </a:endParaRPr>
          </a:p>
        </p:txBody>
      </p:sp>
      <p:sp>
        <p:nvSpPr>
          <p:cNvPr id="40" name="TextBox 47">
            <a:extLst>
              <a:ext uri="{FF2B5EF4-FFF2-40B4-BE49-F238E27FC236}">
                <a16:creationId xmlns:a16="http://schemas.microsoft.com/office/drawing/2014/main" id="{A6920CD3-D93F-460E-89A6-BCE43074A5BA}"/>
              </a:ext>
            </a:extLst>
          </p:cNvPr>
          <p:cNvSpPr txBox="1"/>
          <p:nvPr/>
        </p:nvSpPr>
        <p:spPr>
          <a:xfrm>
            <a:off x="1076764" y="4693559"/>
            <a:ext cx="3033597" cy="1015663"/>
          </a:xfrm>
          <a:prstGeom prst="rect">
            <a:avLst/>
          </a:prstGeom>
          <a:noFill/>
        </p:spPr>
        <p:txBody>
          <a:bodyPr wrap="square" rtlCol="0">
            <a:spAutoFit/>
          </a:bodyPr>
          <a:lstStyle/>
          <a:p>
            <a:pPr algn="ctr"/>
            <a:r>
              <a:rPr lang="en-PH" sz="1200" i="0" dirty="0">
                <a:solidFill>
                  <a:schemeClr val="bg1"/>
                </a:solidFill>
                <a:effectLst/>
                <a:latin typeface="Open Sans" panose="020B0606030504020204" pitchFamily="34" charset="0"/>
              </a:rPr>
              <a:t>Lorem Ipsum </a:t>
            </a:r>
            <a:r>
              <a:rPr lang="en-PH" sz="12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a:t>
            </a:r>
            <a:endParaRPr lang="en-US" sz="1200" dirty="0">
              <a:solidFill>
                <a:schemeClr val="bg1"/>
              </a:solidFill>
              <a:latin typeface="Arial" panose="020B0604020202020204" pitchFamily="34" charset="0"/>
              <a:cs typeface="Arial" panose="020B0604020202020204" pitchFamily="34" charset="0"/>
            </a:endParaRPr>
          </a:p>
        </p:txBody>
      </p:sp>
      <p:sp>
        <p:nvSpPr>
          <p:cNvPr id="43" name="TextBox 47">
            <a:extLst>
              <a:ext uri="{FF2B5EF4-FFF2-40B4-BE49-F238E27FC236}">
                <a16:creationId xmlns:a16="http://schemas.microsoft.com/office/drawing/2014/main" id="{A6920CD3-D93F-460E-89A6-BCE43074A5BA}"/>
              </a:ext>
            </a:extLst>
          </p:cNvPr>
          <p:cNvSpPr txBox="1"/>
          <p:nvPr/>
        </p:nvSpPr>
        <p:spPr>
          <a:xfrm>
            <a:off x="4336348" y="4695038"/>
            <a:ext cx="3033597" cy="1015663"/>
          </a:xfrm>
          <a:prstGeom prst="rect">
            <a:avLst/>
          </a:prstGeom>
          <a:noFill/>
        </p:spPr>
        <p:txBody>
          <a:bodyPr wrap="square" rtlCol="0">
            <a:spAutoFit/>
          </a:bodyPr>
          <a:lstStyle/>
          <a:p>
            <a:pPr algn="ctr"/>
            <a:r>
              <a:rPr lang="en-PH" sz="1200" i="0" dirty="0">
                <a:solidFill>
                  <a:schemeClr val="bg1"/>
                </a:solidFill>
                <a:effectLst/>
                <a:latin typeface="Open Sans" panose="020B0606030504020204" pitchFamily="34" charset="0"/>
              </a:rPr>
              <a:t>Lorem Ipsum </a:t>
            </a:r>
            <a:r>
              <a:rPr lang="en-PH" sz="12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a:t>
            </a:r>
            <a:endParaRPr lang="en-US" sz="1200" dirty="0">
              <a:solidFill>
                <a:schemeClr val="bg1"/>
              </a:solidFill>
              <a:latin typeface="Arial" panose="020B0604020202020204" pitchFamily="34" charset="0"/>
              <a:cs typeface="Arial" panose="020B0604020202020204" pitchFamily="34" charset="0"/>
            </a:endParaRPr>
          </a:p>
        </p:txBody>
      </p:sp>
      <p:sp>
        <p:nvSpPr>
          <p:cNvPr id="44" name="TextBox 47">
            <a:extLst>
              <a:ext uri="{FF2B5EF4-FFF2-40B4-BE49-F238E27FC236}">
                <a16:creationId xmlns:a16="http://schemas.microsoft.com/office/drawing/2014/main" id="{A6920CD3-D93F-460E-89A6-BCE43074A5BA}"/>
              </a:ext>
            </a:extLst>
          </p:cNvPr>
          <p:cNvSpPr txBox="1"/>
          <p:nvPr/>
        </p:nvSpPr>
        <p:spPr>
          <a:xfrm>
            <a:off x="7773486" y="4696518"/>
            <a:ext cx="3033597" cy="1015663"/>
          </a:xfrm>
          <a:prstGeom prst="rect">
            <a:avLst/>
          </a:prstGeom>
          <a:noFill/>
        </p:spPr>
        <p:txBody>
          <a:bodyPr wrap="square" rtlCol="0">
            <a:spAutoFit/>
          </a:bodyPr>
          <a:lstStyle/>
          <a:p>
            <a:pPr algn="ctr"/>
            <a:r>
              <a:rPr lang="en-PH" sz="1200" i="0" dirty="0">
                <a:solidFill>
                  <a:schemeClr val="bg1"/>
                </a:solidFill>
                <a:effectLst/>
                <a:latin typeface="Open Sans" panose="020B0606030504020204" pitchFamily="34" charset="0"/>
              </a:rPr>
              <a:t>Lorem Ipsum </a:t>
            </a:r>
            <a:r>
              <a:rPr lang="en-PH" sz="12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a:t>
            </a:r>
            <a:endParaRPr lang="en-US" sz="1200" dirty="0">
              <a:solidFill>
                <a:schemeClr val="bg1"/>
              </a:solidFill>
              <a:latin typeface="Arial" panose="020B0604020202020204" pitchFamily="34" charset="0"/>
              <a:cs typeface="Arial" panose="020B0604020202020204" pitchFamily="34" charset="0"/>
            </a:endParaRPr>
          </a:p>
        </p:txBody>
      </p:sp>
      <p:sp>
        <p:nvSpPr>
          <p:cNvPr id="19" name="CuadroTexto 18"/>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grpSp>
        <p:nvGrpSpPr>
          <p:cNvPr id="20" name="Grupo 19"/>
          <p:cNvGrpSpPr/>
          <p:nvPr/>
        </p:nvGrpSpPr>
        <p:grpSpPr>
          <a:xfrm>
            <a:off x="10406955" y="294187"/>
            <a:ext cx="1370708" cy="372563"/>
            <a:chOff x="10406955" y="294187"/>
            <a:chExt cx="1370708" cy="372563"/>
          </a:xfrm>
        </p:grpSpPr>
        <p:pic>
          <p:nvPicPr>
            <p:cNvPr id="21" name="Picture 2" descr="Netflix smileu profile icon&quot; by Norbert-Sloth | Redbubble"/>
            <p:cNvPicPr>
              <a:picLocks noChangeAspect="1" noChangeArrowheads="1"/>
            </p:cNvPicPr>
            <p:nvPr/>
          </p:nvPicPr>
          <p:blipFill>
            <a:blip r:embed="rId2"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22" name="Triángulo isósceles 21"/>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24"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28" name="Elipse 27"/>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sp>
        <p:nvSpPr>
          <p:cNvPr id="5" name="Picture Placeholder 4">
            <a:extLst>
              <a:ext uri="{FF2B5EF4-FFF2-40B4-BE49-F238E27FC236}">
                <a16:creationId xmlns:a16="http://schemas.microsoft.com/office/drawing/2014/main" id="{48910832-2F54-0D6E-7865-7888D89D4242}"/>
              </a:ext>
            </a:extLst>
          </p:cNvPr>
          <p:cNvSpPr>
            <a:spLocks noGrp="1"/>
          </p:cNvSpPr>
          <p:nvPr>
            <p:ph type="pic" sz="quarter" idx="12"/>
          </p:nvPr>
        </p:nvSpPr>
        <p:spPr/>
        <p:txBody>
          <a:bodyPr/>
          <a:lstStyle/>
          <a:p>
            <a:endParaRPr lang="es-CO"/>
          </a:p>
        </p:txBody>
      </p:sp>
      <p:sp>
        <p:nvSpPr>
          <p:cNvPr id="6" name="Picture Placeholder 5">
            <a:extLst>
              <a:ext uri="{FF2B5EF4-FFF2-40B4-BE49-F238E27FC236}">
                <a16:creationId xmlns:a16="http://schemas.microsoft.com/office/drawing/2014/main" id="{521998B1-D775-ED9A-97BC-89DFEFD5DB77}"/>
              </a:ext>
            </a:extLst>
          </p:cNvPr>
          <p:cNvSpPr>
            <a:spLocks noGrp="1"/>
          </p:cNvSpPr>
          <p:nvPr>
            <p:ph type="pic" sz="quarter" idx="13"/>
          </p:nvPr>
        </p:nvSpPr>
        <p:spPr/>
        <p:txBody>
          <a:bodyPr/>
          <a:lstStyle/>
          <a:p>
            <a:endParaRPr lang="es-CO"/>
          </a:p>
        </p:txBody>
      </p:sp>
      <p:sp>
        <p:nvSpPr>
          <p:cNvPr id="7" name="Picture Placeholder 6">
            <a:extLst>
              <a:ext uri="{FF2B5EF4-FFF2-40B4-BE49-F238E27FC236}">
                <a16:creationId xmlns:a16="http://schemas.microsoft.com/office/drawing/2014/main" id="{9EEB5FAE-F568-62D8-8A5F-014E0368E7AA}"/>
              </a:ext>
            </a:extLst>
          </p:cNvPr>
          <p:cNvSpPr>
            <a:spLocks noGrp="1"/>
          </p:cNvSpPr>
          <p:nvPr>
            <p:ph type="pic" sz="quarter" idx="14"/>
          </p:nvPr>
        </p:nvSpPr>
        <p:spPr/>
        <p:txBody>
          <a:bodyPr/>
          <a:lstStyle/>
          <a:p>
            <a:endParaRPr lang="es-CO"/>
          </a:p>
        </p:txBody>
      </p:sp>
    </p:spTree>
    <p:extLst>
      <p:ext uri="{BB962C8B-B14F-4D97-AF65-F5344CB8AC3E}">
        <p14:creationId xmlns:p14="http://schemas.microsoft.com/office/powerpoint/2010/main" val="37728940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ción de imagen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77" b="16677"/>
          <a:stretch>
            <a:fillRect/>
          </a:stretch>
        </p:blipFill>
        <p:spPr/>
      </p:pic>
      <p:sp>
        <p:nvSpPr>
          <p:cNvPr id="41" name="Bottom Gradient">
            <a:extLst>
              <a:ext uri="{FF2B5EF4-FFF2-40B4-BE49-F238E27FC236}">
                <a16:creationId xmlns:a16="http://schemas.microsoft.com/office/drawing/2014/main" id="{5BCA3DDC-22D6-40F2-9E1A-843393A931B9}"/>
              </a:ext>
            </a:extLst>
          </p:cNvPr>
          <p:cNvSpPr/>
          <p:nvPr/>
        </p:nvSpPr>
        <p:spPr>
          <a:xfrm rot="5400000">
            <a:off x="3368786" y="-2344027"/>
            <a:ext cx="5454435" cy="12192000"/>
          </a:xfrm>
          <a:prstGeom prst="rect">
            <a:avLst/>
          </a:prstGeom>
          <a:gradFill flip="none" rotWithShape="1">
            <a:gsLst>
              <a:gs pos="24000">
                <a:schemeClr val="tx1">
                  <a:alpha val="93000"/>
                </a:schemeClr>
              </a:gs>
              <a:gs pos="100000">
                <a:schemeClr val="tx1">
                  <a:tint val="23500"/>
                  <a:satMod val="160000"/>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35" name="Grupo 34"/>
          <p:cNvGrpSpPr/>
          <p:nvPr/>
        </p:nvGrpSpPr>
        <p:grpSpPr>
          <a:xfrm>
            <a:off x="455326" y="1479242"/>
            <a:ext cx="7744404" cy="3219758"/>
            <a:chOff x="455326" y="2050742"/>
            <a:chExt cx="7744404" cy="2928918"/>
          </a:xfrm>
        </p:grpSpPr>
        <p:grpSp>
          <p:nvGrpSpPr>
            <p:cNvPr id="14" name="Grupo 13"/>
            <p:cNvGrpSpPr/>
            <p:nvPr/>
          </p:nvGrpSpPr>
          <p:grpSpPr>
            <a:xfrm>
              <a:off x="455326" y="2050742"/>
              <a:ext cx="7744404" cy="2909779"/>
              <a:chOff x="455326" y="2050742"/>
              <a:chExt cx="7744404" cy="2909779"/>
            </a:xfrm>
          </p:grpSpPr>
          <p:grpSp>
            <p:nvGrpSpPr>
              <p:cNvPr id="6" name="Grupo 5"/>
              <p:cNvGrpSpPr/>
              <p:nvPr/>
            </p:nvGrpSpPr>
            <p:grpSpPr>
              <a:xfrm>
                <a:off x="455326" y="2050742"/>
                <a:ext cx="7744404" cy="2591369"/>
                <a:chOff x="375427" y="2379216"/>
                <a:chExt cx="7744404" cy="2591369"/>
              </a:xfrm>
            </p:grpSpPr>
            <p:sp>
              <p:nvSpPr>
                <p:cNvPr id="12" name="TextBox 3">
                  <a:extLst>
                    <a:ext uri="{FF2B5EF4-FFF2-40B4-BE49-F238E27FC236}">
                      <a16:creationId xmlns:a16="http://schemas.microsoft.com/office/drawing/2014/main" id="{C3C17FAC-4649-45DF-8F93-97727ACC2E2E}"/>
                    </a:ext>
                  </a:extLst>
                </p:cNvPr>
                <p:cNvSpPr txBox="1"/>
                <p:nvPr/>
              </p:nvSpPr>
              <p:spPr>
                <a:xfrm>
                  <a:off x="427853" y="2837104"/>
                  <a:ext cx="7691978" cy="1133155"/>
                </a:xfrm>
                <a:prstGeom prst="rect">
                  <a:avLst/>
                </a:prstGeom>
                <a:noFill/>
              </p:spPr>
              <p:txBody>
                <a:bodyPr wrap="square" lIns="0" tIns="0" rIns="0" bIns="0" rtlCol="0" anchor="ctr" anchorCtr="0">
                  <a:noAutofit/>
                </a:bodyPr>
                <a:lstStyle/>
                <a:p>
                  <a:r>
                    <a:rPr lang="en-US" sz="3600" b="1" dirty="0">
                      <a:solidFill>
                        <a:schemeClr val="bg1"/>
                      </a:solidFill>
                      <a:latin typeface="Helvetica" pitchFamily="34" charset="0"/>
                      <a:cs typeface="Helvetica" pitchFamily="34" charset="0"/>
                    </a:rPr>
                    <a:t>YOUR TOPIC 2 </a:t>
                  </a:r>
                </a:p>
                <a:p>
                  <a:r>
                    <a:rPr lang="en-US" sz="3600" b="1" dirty="0">
                      <a:solidFill>
                        <a:schemeClr val="bg1"/>
                      </a:solidFill>
                      <a:latin typeface="Helvetica" pitchFamily="34" charset="0"/>
                      <a:cs typeface="Helvetica" pitchFamily="34" charset="0"/>
                    </a:rPr>
                    <a:t>TITLE HERE</a:t>
                  </a:r>
                  <a:endParaRPr lang="en-US" sz="3600" dirty="0">
                    <a:solidFill>
                      <a:schemeClr val="bg1"/>
                    </a:solidFill>
                    <a:latin typeface="Helvetica" pitchFamily="34" charset="0"/>
                    <a:cs typeface="Helvetica" pitchFamily="34" charset="0"/>
                  </a:endParaRPr>
                </a:p>
              </p:txBody>
            </p:sp>
            <p:sp>
              <p:nvSpPr>
                <p:cNvPr id="28" name="TextBox 47">
                  <a:extLst>
                    <a:ext uri="{FF2B5EF4-FFF2-40B4-BE49-F238E27FC236}">
                      <a16:creationId xmlns:a16="http://schemas.microsoft.com/office/drawing/2014/main" id="{A6920CD3-D93F-460E-89A6-BCE43074A5BA}"/>
                    </a:ext>
                  </a:extLst>
                </p:cNvPr>
                <p:cNvSpPr txBox="1"/>
                <p:nvPr/>
              </p:nvSpPr>
              <p:spPr>
                <a:xfrm>
                  <a:off x="375427" y="4231921"/>
                  <a:ext cx="5430569" cy="738664"/>
                </a:xfrm>
                <a:prstGeom prst="rect">
                  <a:avLst/>
                </a:prstGeom>
                <a:noFill/>
              </p:spPr>
              <p:txBody>
                <a:bodyPr wrap="square" rtlCol="0">
                  <a:spAutoFit/>
                </a:bodyPr>
                <a:lstStyle/>
                <a:p>
                  <a:r>
                    <a:rPr lang="en-PH" sz="1400" i="0" dirty="0">
                      <a:solidFill>
                        <a:schemeClr val="bg1"/>
                      </a:solidFill>
                      <a:effectLst/>
                      <a:latin typeface="Open Sans" panose="020B0606030504020204" pitchFamily="34" charset="0"/>
                    </a:rPr>
                    <a:t>Lorem Ipsum </a:t>
                  </a:r>
                  <a:r>
                    <a:rPr lang="en-PH" sz="14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a:t>
                  </a:r>
                  <a:endParaRPr lang="en-US" sz="1400" dirty="0">
                    <a:solidFill>
                      <a:schemeClr val="bg1"/>
                    </a:solidFill>
                    <a:latin typeface="Arial" panose="020B0604020202020204" pitchFamily="34" charset="0"/>
                    <a:cs typeface="Arial" panose="020B0604020202020204" pitchFamily="34" charset="0"/>
                  </a:endParaRPr>
                </a:p>
              </p:txBody>
            </p:sp>
            <p:grpSp>
              <p:nvGrpSpPr>
                <p:cNvPr id="21" name="Grupo 20"/>
                <p:cNvGrpSpPr/>
                <p:nvPr/>
              </p:nvGrpSpPr>
              <p:grpSpPr>
                <a:xfrm>
                  <a:off x="516062" y="2379216"/>
                  <a:ext cx="300259" cy="406668"/>
                  <a:chOff x="4333460" y="1249016"/>
                  <a:chExt cx="3219131" cy="4359967"/>
                </a:xfrm>
              </p:grpSpPr>
              <p:sp>
                <p:nvSpPr>
                  <p:cNvPr id="22" name="Rectangle 1">
                    <a:extLst>
                      <a:ext uri="{FF2B5EF4-FFF2-40B4-BE49-F238E27FC236}">
                        <a16:creationId xmlns:a16="http://schemas.microsoft.com/office/drawing/2014/main" id="{4381F7BA-F038-4980-9BDD-366BB60E53F7}"/>
                      </a:ext>
                    </a:extLst>
                  </p:cNvPr>
                  <p:cNvSpPr/>
                  <p:nvPr/>
                </p:nvSpPr>
                <p:spPr>
                  <a:xfrm>
                    <a:off x="4333460" y="1249018"/>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5F428437-D0E8-4A5E-8F0D-779EDE699849}"/>
                      </a:ext>
                    </a:extLst>
                  </p:cNvPr>
                  <p:cNvSpPr/>
                  <p:nvPr/>
                </p:nvSpPr>
                <p:spPr>
                  <a:xfrm>
                    <a:off x="6549120" y="1249016"/>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3">
                    <a:extLst>
                      <a:ext uri="{FF2B5EF4-FFF2-40B4-BE49-F238E27FC236}">
                        <a16:creationId xmlns:a16="http://schemas.microsoft.com/office/drawing/2014/main" id="{D4C674BA-36C1-4ADC-8EA0-748BD1C41583}"/>
                      </a:ext>
                    </a:extLst>
                  </p:cNvPr>
                  <p:cNvSpPr/>
                  <p:nvPr/>
                </p:nvSpPr>
                <p:spPr>
                  <a:xfrm flipH="1">
                    <a:off x="4333460" y="1249016"/>
                    <a:ext cx="3219131" cy="4359967"/>
                  </a:xfrm>
                  <a:prstGeom prst="parallelogram">
                    <a:avLst>
                      <a:gd name="adj" fmla="val 657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
                  <a:extLst>
                    <a:ext uri="{FF2B5EF4-FFF2-40B4-BE49-F238E27FC236}">
                      <a16:creationId xmlns:a16="http://schemas.microsoft.com/office/drawing/2014/main" id="{C3C17FAC-4649-45DF-8F93-97727ACC2E2E}"/>
                    </a:ext>
                  </a:extLst>
                </p:cNvPr>
                <p:cNvSpPr txBox="1"/>
                <p:nvPr/>
              </p:nvSpPr>
              <p:spPr>
                <a:xfrm>
                  <a:off x="947475" y="2472658"/>
                  <a:ext cx="970101" cy="403707"/>
                </a:xfrm>
                <a:prstGeom prst="rect">
                  <a:avLst/>
                </a:prstGeom>
                <a:noFill/>
              </p:spPr>
              <p:txBody>
                <a:bodyPr wrap="square" lIns="0" tIns="0" rIns="0" bIns="0" rtlCol="0" anchor="ctr" anchorCtr="0">
                  <a:noAutofit/>
                </a:bodyPr>
                <a:lstStyle/>
                <a:p>
                  <a:r>
                    <a:rPr lang="en-US" b="1" dirty="0">
                      <a:solidFill>
                        <a:schemeClr val="bg1"/>
                      </a:solidFill>
                      <a:latin typeface="Helvetica" pitchFamily="34" charset="0"/>
                      <a:cs typeface="Helvetica" pitchFamily="34" charset="0"/>
                    </a:rPr>
                    <a:t>Subtitle</a:t>
                  </a:r>
                  <a:endParaRPr lang="en-US" dirty="0">
                    <a:solidFill>
                      <a:schemeClr val="bg1"/>
                    </a:solidFill>
                    <a:latin typeface="Helvetica" pitchFamily="34" charset="0"/>
                    <a:cs typeface="Helvetica" pitchFamily="34" charset="0"/>
                  </a:endParaRPr>
                </a:p>
              </p:txBody>
            </p:sp>
            <p:sp>
              <p:nvSpPr>
                <p:cNvPr id="3" name="CuadroTexto 2"/>
                <p:cNvSpPr txBox="1"/>
                <p:nvPr/>
              </p:nvSpPr>
              <p:spPr>
                <a:xfrm>
                  <a:off x="417251" y="3879542"/>
                  <a:ext cx="1455937" cy="369332"/>
                </a:xfrm>
                <a:prstGeom prst="rect">
                  <a:avLst/>
                </a:prstGeom>
                <a:noFill/>
              </p:spPr>
              <p:txBody>
                <a:bodyPr wrap="square" rtlCol="0">
                  <a:spAutoFit/>
                </a:bodyPr>
                <a:lstStyle/>
                <a:p>
                  <a:r>
                    <a:rPr lang="en-US" dirty="0">
                      <a:solidFill>
                        <a:schemeClr val="accent6"/>
                      </a:solidFill>
                    </a:rPr>
                    <a:t>97% for you</a:t>
                  </a:r>
                </a:p>
              </p:txBody>
            </p:sp>
            <p:sp>
              <p:nvSpPr>
                <p:cNvPr id="4" name="Rectángulo 3"/>
                <p:cNvSpPr/>
                <p:nvPr/>
              </p:nvSpPr>
              <p:spPr>
                <a:xfrm>
                  <a:off x="1695636" y="3941685"/>
                  <a:ext cx="464669" cy="2574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16+</a:t>
                  </a:r>
                </a:p>
              </p:txBody>
            </p:sp>
            <p:sp>
              <p:nvSpPr>
                <p:cNvPr id="33" name="CuadroTexto 32"/>
                <p:cNvSpPr txBox="1"/>
                <p:nvPr/>
              </p:nvSpPr>
              <p:spPr>
                <a:xfrm>
                  <a:off x="2220897" y="3898777"/>
                  <a:ext cx="1455937" cy="369332"/>
                </a:xfrm>
                <a:prstGeom prst="rect">
                  <a:avLst/>
                </a:prstGeom>
                <a:noFill/>
              </p:spPr>
              <p:txBody>
                <a:bodyPr wrap="square" rtlCol="0">
                  <a:spAutoFit/>
                </a:bodyPr>
                <a:lstStyle/>
                <a:p>
                  <a:r>
                    <a:rPr lang="en-US" dirty="0">
                      <a:solidFill>
                        <a:schemeClr val="bg1"/>
                      </a:solidFill>
                    </a:rPr>
                    <a:t>2022</a:t>
                  </a:r>
                </a:p>
              </p:txBody>
            </p:sp>
          </p:grpSp>
          <p:sp>
            <p:nvSpPr>
              <p:cNvPr id="7" name="Rectángulo redondeado 6"/>
              <p:cNvSpPr/>
              <p:nvPr/>
            </p:nvSpPr>
            <p:spPr>
              <a:xfrm>
                <a:off x="497151" y="4721225"/>
                <a:ext cx="1147499" cy="239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    </a:t>
                </a:r>
                <a:endParaRPr lang="en-US" sz="2000" b="1" dirty="0">
                  <a:solidFill>
                    <a:schemeClr val="tx1"/>
                  </a:solidFill>
                  <a:latin typeface="Helvetica" panose="020B0604020202020204" pitchFamily="34" charset="0"/>
                  <a:cs typeface="Helvetica" panose="020B0604020202020204" pitchFamily="34" charset="0"/>
                </a:endParaRPr>
              </a:p>
            </p:txBody>
          </p:sp>
        </p:grpSp>
        <p:sp>
          <p:nvSpPr>
            <p:cNvPr id="31" name="Freeform 7"/>
            <p:cNvSpPr>
              <a:spLocks/>
            </p:cNvSpPr>
            <p:nvPr/>
          </p:nvSpPr>
          <p:spPr bwMode="auto">
            <a:xfrm>
              <a:off x="628651" y="4756139"/>
              <a:ext cx="123485" cy="180985"/>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CuadroTexto 1"/>
            <p:cNvSpPr txBox="1"/>
            <p:nvPr/>
          </p:nvSpPr>
          <p:spPr>
            <a:xfrm>
              <a:off x="708025" y="4718050"/>
              <a:ext cx="644525" cy="261610"/>
            </a:xfrm>
            <a:prstGeom prst="rect">
              <a:avLst/>
            </a:prstGeom>
            <a:noFill/>
          </p:spPr>
          <p:txBody>
            <a:bodyPr wrap="square" rtlCol="0">
              <a:spAutoFit/>
            </a:bodyPr>
            <a:lstStyle/>
            <a:p>
              <a:r>
                <a:rPr lang="en-US" sz="1050" b="1" dirty="0">
                  <a:latin typeface="Helvetica" panose="020B0604020202020204" pitchFamily="34" charset="0"/>
                  <a:cs typeface="Helvetica" panose="020B0604020202020204" pitchFamily="34" charset="0"/>
                </a:rPr>
                <a:t>Play</a:t>
              </a:r>
            </a:p>
          </p:txBody>
        </p:sp>
      </p:grpSp>
      <p:sp>
        <p:nvSpPr>
          <p:cNvPr id="25" name="Home     TV Shows     Movies     Recently Added     My List">
            <a:extLst>
              <a:ext uri="{FF2B5EF4-FFF2-40B4-BE49-F238E27FC236}">
                <a16:creationId xmlns:a16="http://schemas.microsoft.com/office/drawing/2014/main" id="{2AE15A0D-B8ED-4A9E-888D-2BEAC21EF48B}"/>
              </a:ext>
            </a:extLst>
          </p:cNvPr>
          <p:cNvSpPr txBox="1"/>
          <p:nvPr/>
        </p:nvSpPr>
        <p:spPr>
          <a:xfrm>
            <a:off x="2520887" y="368815"/>
            <a:ext cx="1284759"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1</a:t>
            </a:r>
            <a:endParaRPr dirty="0">
              <a:solidFill>
                <a:schemeClr val="bg1"/>
              </a:solidFill>
              <a:latin typeface="Helvetica Neue"/>
            </a:endParaRPr>
          </a:p>
        </p:txBody>
      </p:sp>
      <p:sp>
        <p:nvSpPr>
          <p:cNvPr id="26" name="Home     TV Shows     Movies     Recently Added     My List">
            <a:extLst>
              <a:ext uri="{FF2B5EF4-FFF2-40B4-BE49-F238E27FC236}">
                <a16:creationId xmlns:a16="http://schemas.microsoft.com/office/drawing/2014/main" id="{2AE15A0D-B8ED-4A9E-888D-2BEAC21EF48B}"/>
              </a:ext>
            </a:extLst>
          </p:cNvPr>
          <p:cNvSpPr txBox="1"/>
          <p:nvPr/>
        </p:nvSpPr>
        <p:spPr>
          <a:xfrm>
            <a:off x="3371787" y="368815"/>
            <a:ext cx="1284759"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2</a:t>
            </a:r>
            <a:endParaRPr dirty="0">
              <a:solidFill>
                <a:schemeClr val="bg1"/>
              </a:solidFill>
              <a:latin typeface="Helvetica Neue"/>
            </a:endParaRPr>
          </a:p>
        </p:txBody>
      </p:sp>
      <p:sp>
        <p:nvSpPr>
          <p:cNvPr id="27" name="Home     TV Shows     Movies     Recently Added     My List">
            <a:extLst>
              <a:ext uri="{FF2B5EF4-FFF2-40B4-BE49-F238E27FC236}">
                <a16:creationId xmlns:a16="http://schemas.microsoft.com/office/drawing/2014/main" id="{2AE15A0D-B8ED-4A9E-888D-2BEAC21EF48B}"/>
              </a:ext>
            </a:extLst>
          </p:cNvPr>
          <p:cNvSpPr txBox="1"/>
          <p:nvPr/>
        </p:nvSpPr>
        <p:spPr>
          <a:xfrm>
            <a:off x="4184587" y="368815"/>
            <a:ext cx="1284759"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3</a:t>
            </a:r>
            <a:endParaRPr dirty="0">
              <a:solidFill>
                <a:schemeClr val="bg1"/>
              </a:solidFill>
              <a:latin typeface="Helvetica Neue"/>
            </a:endParaRPr>
          </a:p>
        </p:txBody>
      </p:sp>
      <p:sp>
        <p:nvSpPr>
          <p:cNvPr id="29" name="Home     TV Shows     Movies     Recently Added     My List">
            <a:extLst>
              <a:ext uri="{FF2B5EF4-FFF2-40B4-BE49-F238E27FC236}">
                <a16:creationId xmlns:a16="http://schemas.microsoft.com/office/drawing/2014/main" id="{2AE15A0D-B8ED-4A9E-888D-2BEAC21EF48B}"/>
              </a:ext>
            </a:extLst>
          </p:cNvPr>
          <p:cNvSpPr txBox="1"/>
          <p:nvPr/>
        </p:nvSpPr>
        <p:spPr>
          <a:xfrm>
            <a:off x="5022787" y="368815"/>
            <a:ext cx="1284759"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4</a:t>
            </a:r>
            <a:endParaRPr dirty="0">
              <a:solidFill>
                <a:schemeClr val="bg1"/>
              </a:solidFill>
              <a:latin typeface="Helvetica Neue"/>
            </a:endParaRPr>
          </a:p>
        </p:txBody>
      </p:sp>
      <p:sp>
        <p:nvSpPr>
          <p:cNvPr id="30" name="Home     TV Shows     Movies     Recently Added     My List">
            <a:extLst>
              <a:ext uri="{FF2B5EF4-FFF2-40B4-BE49-F238E27FC236}">
                <a16:creationId xmlns:a16="http://schemas.microsoft.com/office/drawing/2014/main" id="{2AE15A0D-B8ED-4A9E-888D-2BEAC21EF48B}"/>
              </a:ext>
            </a:extLst>
          </p:cNvPr>
          <p:cNvSpPr txBox="1"/>
          <p:nvPr/>
        </p:nvSpPr>
        <p:spPr>
          <a:xfrm>
            <a:off x="5873687" y="368815"/>
            <a:ext cx="1284759"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5</a:t>
            </a:r>
            <a:endParaRPr dirty="0">
              <a:solidFill>
                <a:schemeClr val="bg1"/>
              </a:solidFill>
              <a:latin typeface="Helvetica Neue"/>
            </a:endParaRPr>
          </a:p>
        </p:txBody>
      </p:sp>
      <p:sp>
        <p:nvSpPr>
          <p:cNvPr id="42" name="CuadroTexto 41"/>
          <p:cNvSpPr txBox="1"/>
          <p:nvPr/>
        </p:nvSpPr>
        <p:spPr>
          <a:xfrm>
            <a:off x="446596" y="4967303"/>
            <a:ext cx="1455937" cy="369332"/>
          </a:xfrm>
          <a:prstGeom prst="rect">
            <a:avLst/>
          </a:prstGeom>
          <a:noFill/>
        </p:spPr>
        <p:txBody>
          <a:bodyPr wrap="square" rtlCol="0">
            <a:spAutoFit/>
          </a:bodyPr>
          <a:lstStyle/>
          <a:p>
            <a:r>
              <a:rPr lang="en-US" dirty="0">
                <a:solidFill>
                  <a:schemeClr val="bg1"/>
                </a:solidFill>
              </a:rPr>
              <a:t>My list</a:t>
            </a:r>
          </a:p>
        </p:txBody>
      </p:sp>
      <p:sp>
        <p:nvSpPr>
          <p:cNvPr id="43" name="CuadroTexto 42"/>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grpSp>
        <p:nvGrpSpPr>
          <p:cNvPr id="44" name="Grupo 43"/>
          <p:cNvGrpSpPr/>
          <p:nvPr/>
        </p:nvGrpSpPr>
        <p:grpSpPr>
          <a:xfrm>
            <a:off x="10406955" y="294187"/>
            <a:ext cx="1370708" cy="372563"/>
            <a:chOff x="10406955" y="294187"/>
            <a:chExt cx="1370708" cy="372563"/>
          </a:xfrm>
        </p:grpSpPr>
        <p:pic>
          <p:nvPicPr>
            <p:cNvPr id="45" name="Picture 2" descr="Netflix smileu profile icon&quot; by Norbert-Sloth | Redbubble"/>
            <p:cNvPicPr>
              <a:picLocks noChangeAspect="1" noChangeArrowheads="1"/>
            </p:cNvPicPr>
            <p:nvPr/>
          </p:nvPicPr>
          <p:blipFill>
            <a:blip r:embed="rId3"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46" name="Triángulo isósceles 45"/>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8"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9" name="Elipse 48"/>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sp>
        <p:nvSpPr>
          <p:cNvPr id="50" name="Rectángulo redondeado 49"/>
          <p:cNvSpPr/>
          <p:nvPr/>
        </p:nvSpPr>
        <p:spPr>
          <a:xfrm>
            <a:off x="1739211" y="4392043"/>
            <a:ext cx="1331649" cy="26305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    </a:t>
            </a:r>
            <a:endParaRPr lang="en-US" sz="2000" b="1" dirty="0">
              <a:solidFill>
                <a:schemeClr val="tx1"/>
              </a:solidFill>
              <a:latin typeface="Helvetica" panose="020B0604020202020204" pitchFamily="34" charset="0"/>
              <a:cs typeface="Helvetica" panose="020B0604020202020204" pitchFamily="34" charset="0"/>
            </a:endParaRPr>
          </a:p>
        </p:txBody>
      </p:sp>
      <p:sp>
        <p:nvSpPr>
          <p:cNvPr id="51" name="Freeform 7"/>
          <p:cNvSpPr>
            <a:spLocks/>
          </p:cNvSpPr>
          <p:nvPr/>
        </p:nvSpPr>
        <p:spPr bwMode="auto">
          <a:xfrm>
            <a:off x="1870711" y="4430423"/>
            <a:ext cx="143302" cy="198957"/>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CuadroTexto 51"/>
          <p:cNvSpPr txBox="1"/>
          <p:nvPr/>
        </p:nvSpPr>
        <p:spPr>
          <a:xfrm>
            <a:off x="1988184" y="4403792"/>
            <a:ext cx="1136015" cy="253916"/>
          </a:xfrm>
          <a:prstGeom prst="rect">
            <a:avLst/>
          </a:prstGeom>
          <a:noFill/>
        </p:spPr>
        <p:txBody>
          <a:bodyPr wrap="square" rtlCol="0">
            <a:spAutoFit/>
          </a:bodyPr>
          <a:lstStyle/>
          <a:p>
            <a:r>
              <a:rPr lang="en-US" sz="1050" b="1" dirty="0">
                <a:solidFill>
                  <a:schemeClr val="bg1"/>
                </a:solidFill>
                <a:latin typeface="Helvetica" panose="020B0604020202020204" pitchFamily="34" charset="0"/>
                <a:cs typeface="Helvetica" panose="020B0604020202020204" pitchFamily="34" charset="0"/>
              </a:rPr>
              <a:t>See More</a:t>
            </a:r>
          </a:p>
        </p:txBody>
      </p:sp>
      <p:sp>
        <p:nvSpPr>
          <p:cNvPr id="13" name="Picture Placeholder 12">
            <a:extLst>
              <a:ext uri="{FF2B5EF4-FFF2-40B4-BE49-F238E27FC236}">
                <a16:creationId xmlns:a16="http://schemas.microsoft.com/office/drawing/2014/main" id="{0A883D1E-BF73-C065-325A-C146EDF9CF8E}"/>
              </a:ext>
            </a:extLst>
          </p:cNvPr>
          <p:cNvSpPr>
            <a:spLocks noGrp="1"/>
          </p:cNvSpPr>
          <p:nvPr>
            <p:ph type="pic" sz="quarter" idx="12"/>
          </p:nvPr>
        </p:nvSpPr>
        <p:spPr/>
        <p:txBody>
          <a:bodyPr/>
          <a:lstStyle/>
          <a:p>
            <a:endParaRPr lang="es-CO"/>
          </a:p>
        </p:txBody>
      </p:sp>
      <p:sp>
        <p:nvSpPr>
          <p:cNvPr id="16" name="Picture Placeholder 15">
            <a:extLst>
              <a:ext uri="{FF2B5EF4-FFF2-40B4-BE49-F238E27FC236}">
                <a16:creationId xmlns:a16="http://schemas.microsoft.com/office/drawing/2014/main" id="{003348C9-87AC-6EA8-58A7-7B2A8674D4B1}"/>
              </a:ext>
            </a:extLst>
          </p:cNvPr>
          <p:cNvSpPr>
            <a:spLocks noGrp="1"/>
          </p:cNvSpPr>
          <p:nvPr>
            <p:ph type="pic" sz="quarter" idx="13"/>
          </p:nvPr>
        </p:nvSpPr>
        <p:spPr/>
        <p:txBody>
          <a:bodyPr/>
          <a:lstStyle/>
          <a:p>
            <a:endParaRPr lang="es-CO"/>
          </a:p>
        </p:txBody>
      </p:sp>
      <p:sp>
        <p:nvSpPr>
          <p:cNvPr id="17" name="Picture Placeholder 16">
            <a:extLst>
              <a:ext uri="{FF2B5EF4-FFF2-40B4-BE49-F238E27FC236}">
                <a16:creationId xmlns:a16="http://schemas.microsoft.com/office/drawing/2014/main" id="{C2063B57-A1FF-1617-FA6E-319F59C9E5B2}"/>
              </a:ext>
            </a:extLst>
          </p:cNvPr>
          <p:cNvSpPr>
            <a:spLocks noGrp="1"/>
          </p:cNvSpPr>
          <p:nvPr>
            <p:ph type="pic" sz="quarter" idx="14"/>
          </p:nvPr>
        </p:nvSpPr>
        <p:spPr/>
        <p:txBody>
          <a:bodyPr/>
          <a:lstStyle/>
          <a:p>
            <a:endParaRPr lang="es-CO"/>
          </a:p>
        </p:txBody>
      </p:sp>
      <p:sp>
        <p:nvSpPr>
          <p:cNvPr id="18" name="Picture Placeholder 17">
            <a:extLst>
              <a:ext uri="{FF2B5EF4-FFF2-40B4-BE49-F238E27FC236}">
                <a16:creationId xmlns:a16="http://schemas.microsoft.com/office/drawing/2014/main" id="{928961F0-075B-FBC2-96F6-E8C8B3A17CCA}"/>
              </a:ext>
            </a:extLst>
          </p:cNvPr>
          <p:cNvSpPr>
            <a:spLocks noGrp="1"/>
          </p:cNvSpPr>
          <p:nvPr>
            <p:ph type="pic" sz="quarter" idx="15"/>
          </p:nvPr>
        </p:nvSpPr>
        <p:spPr/>
        <p:txBody>
          <a:bodyPr/>
          <a:lstStyle/>
          <a:p>
            <a:endParaRPr lang="es-CO"/>
          </a:p>
        </p:txBody>
      </p:sp>
      <p:sp>
        <p:nvSpPr>
          <p:cNvPr id="19" name="Picture Placeholder 18">
            <a:extLst>
              <a:ext uri="{FF2B5EF4-FFF2-40B4-BE49-F238E27FC236}">
                <a16:creationId xmlns:a16="http://schemas.microsoft.com/office/drawing/2014/main" id="{F87075D5-3F11-93EB-CC17-31387E25C1E4}"/>
              </a:ext>
            </a:extLst>
          </p:cNvPr>
          <p:cNvSpPr>
            <a:spLocks noGrp="1"/>
          </p:cNvSpPr>
          <p:nvPr>
            <p:ph type="pic" sz="quarter" idx="16"/>
          </p:nvPr>
        </p:nvSpPr>
        <p:spPr/>
        <p:txBody>
          <a:bodyPr/>
          <a:lstStyle/>
          <a:p>
            <a:endParaRPr lang="es-CO"/>
          </a:p>
        </p:txBody>
      </p:sp>
    </p:spTree>
    <p:extLst>
      <p:ext uri="{BB962C8B-B14F-4D97-AF65-F5344CB8AC3E}">
        <p14:creationId xmlns:p14="http://schemas.microsoft.com/office/powerpoint/2010/main" val="12831354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55903" y="7080952"/>
            <a:ext cx="6880194" cy="5355312"/>
          </a:xfrm>
          <a:prstGeom prst="rect">
            <a:avLst/>
          </a:prstGeom>
          <a:noFill/>
        </p:spPr>
        <p:txBody>
          <a:bodyPr wrap="square" rtlCol="0">
            <a:spAutoFit/>
          </a:bodyPr>
          <a:lstStyle/>
          <a:p>
            <a:pPr algn="ctr"/>
            <a:r>
              <a:rPr lang="en-US" dirty="0">
                <a:solidFill>
                  <a:schemeClr val="bg1"/>
                </a:solidFill>
              </a:rPr>
              <a:t>Studio</a:t>
            </a:r>
          </a:p>
          <a:p>
            <a:pPr algn="ctr"/>
            <a:r>
              <a:rPr lang="en-US" dirty="0">
                <a:solidFill>
                  <a:schemeClr val="bg1"/>
                </a:solidFill>
              </a:rPr>
              <a:t>Production Company (distributor)</a:t>
            </a:r>
          </a:p>
          <a:p>
            <a:pPr algn="ctr"/>
            <a:r>
              <a:rPr lang="en-US" dirty="0">
                <a:solidFill>
                  <a:schemeClr val="bg1"/>
                </a:solidFill>
              </a:rPr>
              <a:t>Production Company (producer)</a:t>
            </a:r>
          </a:p>
          <a:p>
            <a:pPr algn="ctr"/>
            <a:r>
              <a:rPr lang="en-US" dirty="0">
                <a:solidFill>
                  <a:schemeClr val="bg1"/>
                </a:solidFill>
              </a:rPr>
              <a:t>Director (usually as “A ‘Director’ Film”)</a:t>
            </a:r>
          </a:p>
          <a:p>
            <a:pPr algn="ctr"/>
            <a:r>
              <a:rPr lang="en-US" dirty="0">
                <a:solidFill>
                  <a:schemeClr val="bg1"/>
                </a:solidFill>
              </a:rPr>
              <a:t>FILM TITLE</a:t>
            </a:r>
          </a:p>
          <a:p>
            <a:pPr algn="ctr"/>
            <a:r>
              <a:rPr lang="en-US" dirty="0">
                <a:solidFill>
                  <a:schemeClr val="bg1"/>
                </a:solidFill>
              </a:rPr>
              <a:t>Main Cast</a:t>
            </a:r>
          </a:p>
          <a:p>
            <a:pPr algn="ctr"/>
            <a:r>
              <a:rPr lang="en-US" dirty="0">
                <a:solidFill>
                  <a:schemeClr val="bg1"/>
                </a:solidFill>
              </a:rPr>
              <a:t>Supporting Cast</a:t>
            </a:r>
          </a:p>
          <a:p>
            <a:pPr algn="ctr"/>
            <a:r>
              <a:rPr lang="en-US" dirty="0">
                <a:solidFill>
                  <a:schemeClr val="bg1"/>
                </a:solidFill>
              </a:rPr>
              <a:t>Casting Director</a:t>
            </a:r>
          </a:p>
          <a:p>
            <a:pPr algn="ctr"/>
            <a:r>
              <a:rPr lang="en-US" dirty="0">
                <a:solidFill>
                  <a:schemeClr val="bg1"/>
                </a:solidFill>
              </a:rPr>
              <a:t>Composer</a:t>
            </a:r>
          </a:p>
          <a:p>
            <a:pPr algn="ctr"/>
            <a:r>
              <a:rPr lang="en-US" dirty="0">
                <a:solidFill>
                  <a:schemeClr val="bg1"/>
                </a:solidFill>
              </a:rPr>
              <a:t>Costume Designer</a:t>
            </a:r>
          </a:p>
          <a:p>
            <a:pPr algn="ctr"/>
            <a:r>
              <a:rPr lang="en-US" dirty="0">
                <a:solidFill>
                  <a:schemeClr val="bg1"/>
                </a:solidFill>
              </a:rPr>
              <a:t>Associate Producer(s)</a:t>
            </a:r>
          </a:p>
          <a:p>
            <a:pPr algn="ctr"/>
            <a:r>
              <a:rPr lang="en-US" dirty="0">
                <a:solidFill>
                  <a:schemeClr val="bg1"/>
                </a:solidFill>
              </a:rPr>
              <a:t>Editor</a:t>
            </a:r>
          </a:p>
          <a:p>
            <a:pPr algn="ctr"/>
            <a:r>
              <a:rPr lang="en-US" dirty="0">
                <a:solidFill>
                  <a:schemeClr val="bg1"/>
                </a:solidFill>
              </a:rPr>
              <a:t>Production Designer</a:t>
            </a:r>
          </a:p>
          <a:p>
            <a:pPr algn="ctr"/>
            <a:r>
              <a:rPr lang="en-US" dirty="0">
                <a:solidFill>
                  <a:schemeClr val="bg1"/>
                </a:solidFill>
              </a:rPr>
              <a:t>Cinematographer</a:t>
            </a:r>
          </a:p>
          <a:p>
            <a:pPr algn="ctr"/>
            <a:r>
              <a:rPr lang="en-US" dirty="0">
                <a:solidFill>
                  <a:schemeClr val="bg1"/>
                </a:solidFill>
              </a:rPr>
              <a:t>Executive Producer</a:t>
            </a:r>
          </a:p>
          <a:p>
            <a:pPr algn="ctr"/>
            <a:r>
              <a:rPr lang="en-US" dirty="0">
                <a:solidFill>
                  <a:schemeClr val="bg1"/>
                </a:solidFill>
              </a:rPr>
              <a:t>Producer</a:t>
            </a:r>
          </a:p>
          <a:p>
            <a:pPr algn="ctr"/>
            <a:r>
              <a:rPr lang="en-US" dirty="0">
                <a:solidFill>
                  <a:schemeClr val="bg1"/>
                </a:solidFill>
              </a:rPr>
              <a:t>Writer(s)</a:t>
            </a:r>
          </a:p>
          <a:p>
            <a:pPr algn="ctr"/>
            <a:r>
              <a:rPr lang="en-US" dirty="0">
                <a:solidFill>
                  <a:schemeClr val="bg1"/>
                </a:solidFill>
              </a:rPr>
              <a:t>Director (Second reference)</a:t>
            </a:r>
          </a:p>
          <a:p>
            <a:pPr algn="ctr"/>
            <a:endParaRPr lang="en-US" dirty="0">
              <a:solidFill>
                <a:schemeClr val="bg1"/>
              </a:solidFill>
            </a:endParaRPr>
          </a:p>
        </p:txBody>
      </p:sp>
      <p:grpSp>
        <p:nvGrpSpPr>
          <p:cNvPr id="3" name="Grupo 2"/>
          <p:cNvGrpSpPr/>
          <p:nvPr/>
        </p:nvGrpSpPr>
        <p:grpSpPr>
          <a:xfrm>
            <a:off x="10227078" y="6161101"/>
            <a:ext cx="1393794" cy="292963"/>
            <a:chOff x="10271466" y="6152224"/>
            <a:chExt cx="1393794" cy="292963"/>
          </a:xfrm>
        </p:grpSpPr>
        <p:sp>
          <p:nvSpPr>
            <p:cNvPr id="9" name="Rectángulo redondeado 8"/>
            <p:cNvSpPr/>
            <p:nvPr/>
          </p:nvSpPr>
          <p:spPr>
            <a:xfrm>
              <a:off x="10271466" y="6152224"/>
              <a:ext cx="1393794" cy="2929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    </a:t>
              </a:r>
              <a:r>
                <a:rPr lang="en-US" sz="1200" b="1" dirty="0">
                  <a:solidFill>
                    <a:schemeClr val="tx1"/>
                  </a:solidFill>
                  <a:latin typeface="Helvetica" panose="020B0604020202020204" pitchFamily="34" charset="0"/>
                  <a:cs typeface="Helvetica" panose="020B0604020202020204" pitchFamily="34" charset="0"/>
                </a:rPr>
                <a:t>Next</a:t>
              </a:r>
              <a:endParaRPr lang="en-US" sz="1600" b="1" dirty="0">
                <a:solidFill>
                  <a:schemeClr val="tx1"/>
                </a:solidFill>
                <a:latin typeface="Helvetica" panose="020B0604020202020204" pitchFamily="34" charset="0"/>
                <a:cs typeface="Helvetica" panose="020B0604020202020204" pitchFamily="34" charset="0"/>
              </a:endParaRPr>
            </a:p>
          </p:txBody>
        </p:sp>
        <p:sp>
          <p:nvSpPr>
            <p:cNvPr id="10" name="Triángulo rectángulo 9"/>
            <p:cNvSpPr/>
            <p:nvPr/>
          </p:nvSpPr>
          <p:spPr>
            <a:xfrm rot="13500000">
              <a:off x="10353397" y="6240397"/>
              <a:ext cx="134373" cy="134373"/>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ángulo 4">
            <a:extLst>
              <a:ext uri="{FF2B5EF4-FFF2-40B4-BE49-F238E27FC236}">
                <a16:creationId xmlns:a16="http://schemas.microsoft.com/office/drawing/2014/main" id="{7809E43A-0510-2D08-CA95-1B5E98F6D854}"/>
              </a:ext>
            </a:extLst>
          </p:cNvPr>
          <p:cNvSpPr/>
          <p:nvPr/>
        </p:nvSpPr>
        <p:spPr>
          <a:xfrm>
            <a:off x="550416" y="541537"/>
            <a:ext cx="150921" cy="79899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
            <a:extLst>
              <a:ext uri="{FF2B5EF4-FFF2-40B4-BE49-F238E27FC236}">
                <a16:creationId xmlns:a16="http://schemas.microsoft.com/office/drawing/2014/main" id="{A7EA37E6-21CD-F604-8891-6D770A948AB8}"/>
              </a:ext>
            </a:extLst>
          </p:cNvPr>
          <p:cNvSpPr txBox="1"/>
          <p:nvPr/>
        </p:nvSpPr>
        <p:spPr>
          <a:xfrm>
            <a:off x="765205" y="404621"/>
            <a:ext cx="7691978" cy="1133155"/>
          </a:xfrm>
          <a:prstGeom prst="rect">
            <a:avLst/>
          </a:prstGeom>
          <a:noFill/>
        </p:spPr>
        <p:txBody>
          <a:bodyPr wrap="square" lIns="0" tIns="0" rIns="0" bIns="0" rtlCol="0" anchor="ctr" anchorCtr="0">
            <a:noAutofit/>
          </a:bodyPr>
          <a:lstStyle/>
          <a:p>
            <a:r>
              <a:rPr lang="en-US" sz="2400" b="1" dirty="0">
                <a:solidFill>
                  <a:schemeClr val="bg1"/>
                </a:solidFill>
                <a:latin typeface="Helvetica" pitchFamily="34" charset="0"/>
                <a:cs typeface="Helvetica" pitchFamily="34" charset="0"/>
              </a:rPr>
              <a:t>YOUR TOPIC 1 </a:t>
            </a:r>
          </a:p>
          <a:p>
            <a:r>
              <a:rPr lang="en-US" sz="2400" b="1" dirty="0">
                <a:solidFill>
                  <a:schemeClr val="bg1"/>
                </a:solidFill>
                <a:latin typeface="Helvetica" pitchFamily="34" charset="0"/>
                <a:cs typeface="Helvetica" pitchFamily="34" charset="0"/>
              </a:rPr>
              <a:t>Subtitle | Group Name</a:t>
            </a:r>
            <a:endParaRPr lang="en-US" sz="2400" dirty="0">
              <a:solidFill>
                <a:schemeClr val="bg1"/>
              </a:solidFill>
              <a:latin typeface="Helvetica" pitchFamily="34" charset="0"/>
              <a:cs typeface="Helvetica" pitchFamily="34" charset="0"/>
            </a:endParaRPr>
          </a:p>
        </p:txBody>
      </p:sp>
    </p:spTree>
    <p:extLst>
      <p:ext uri="{BB962C8B-B14F-4D97-AF65-F5344CB8AC3E}">
        <p14:creationId xmlns:p14="http://schemas.microsoft.com/office/powerpoint/2010/main" val="39574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3.33333E-6 L 0 -1.84074 " pathEditMode="relative" rAng="0" ptsTypes="AA">
                                      <p:cBhvr>
                                        <p:cTn id="6" dur="10000" fill="hold"/>
                                        <p:tgtEl>
                                          <p:spTgt spid="2"/>
                                        </p:tgtEl>
                                        <p:attrNameLst>
                                          <p:attrName>ppt_x</p:attrName>
                                          <p:attrName>ppt_y</p:attrName>
                                        </p:attrNameLst>
                                      </p:cBhvr>
                                      <p:rCtr x="0" y="-9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2805191" y="2477758"/>
            <a:ext cx="6554709" cy="1586242"/>
          </a:xfrm>
          <a:prstGeom prst="rect">
            <a:avLst/>
          </a:prstGeom>
          <a:noFill/>
        </p:spPr>
        <p:txBody>
          <a:bodyPr wrap="square" rtlCol="0">
            <a:prstTxWarp prst="textDeflateBottom">
              <a:avLst>
                <a:gd name="adj" fmla="val 75749"/>
              </a:avLst>
            </a:prstTxWarp>
            <a:spAutoFit/>
            <a:scene3d>
              <a:camera prst="obliqueBottomRight"/>
              <a:lightRig rig="threePt" dir="t"/>
            </a:scene3d>
          </a:bodyPr>
          <a:lstStyle/>
          <a:p>
            <a:pPr algn="ctr"/>
            <a:r>
              <a:rPr lang="en-US" sz="8800" dirty="0">
                <a:solidFill>
                  <a:srgbClr val="FF0000"/>
                </a:solidFill>
                <a:latin typeface="Bebas Neue" panose="020B0606020202050201" pitchFamily="34" charset="0"/>
              </a:rPr>
              <a:t>thanks</a:t>
            </a:r>
          </a:p>
        </p:txBody>
      </p:sp>
    </p:spTree>
    <p:extLst>
      <p:ext uri="{BB962C8B-B14F-4D97-AF65-F5344CB8AC3E}">
        <p14:creationId xmlns:p14="http://schemas.microsoft.com/office/powerpoint/2010/main" val="14154966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rgbClr val="14214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2"/>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315200"/>
          </a:xfrm>
          <a:prstGeom prst="rect">
            <a:avLst/>
          </a:prstGeom>
        </p:spPr>
      </p:pic>
      <p:pic>
        <p:nvPicPr>
          <p:cNvPr id="6" name="yt1s.com - Netflix New Logo Animation 2019.mp3">
            <a:hlinkClick r:id="" action="ppaction://media"/>
            <a:extLst>
              <a:ext uri="{FF2B5EF4-FFF2-40B4-BE49-F238E27FC236}">
                <a16:creationId xmlns:a16="http://schemas.microsoft.com/office/drawing/2014/main" id="{73ED09FF-78EF-499D-89ED-86FA35AA2E25}"/>
              </a:ext>
            </a:extLst>
          </p:cNvPr>
          <p:cNvPicPr>
            <a:picLocks noChangeAspect="1"/>
          </p:cNvPicPr>
          <p:nvPr>
            <a:audioFile r:link="rId1"/>
            <p:extLst>
              <p:ext uri="{DAA4B4D4-6D71-4841-9C94-3DE7FCFB9230}">
                <p14:media xmlns:p14="http://schemas.microsoft.com/office/powerpoint/2010/main" r:embed="rId2">
                  <p14:trim st="306.0417" end="1786.889"/>
                  <p14:fade out="1500"/>
                </p14:media>
              </p:ext>
            </p:extLst>
          </p:nvPr>
        </p:nvPicPr>
        <p:blipFill>
          <a:blip r:embed="rId5"/>
          <a:stretch>
            <a:fillRect/>
          </a:stretch>
        </p:blipFill>
        <p:spPr>
          <a:xfrm>
            <a:off x="12690232" y="6019800"/>
            <a:ext cx="609600" cy="609600"/>
          </a:xfrm>
          <a:prstGeom prst="rect">
            <a:avLst/>
          </a:prstGeom>
        </p:spPr>
      </p:pic>
    </p:spTree>
    <p:extLst>
      <p:ext uri="{BB962C8B-B14F-4D97-AF65-F5344CB8AC3E}">
        <p14:creationId xmlns:p14="http://schemas.microsoft.com/office/powerpoint/2010/main" val="357147140"/>
      </p:ext>
    </p:ext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t1s.com - Netflix New Logo Animation 2019.mp3">
            <a:hlinkClick r:id="" action="ppaction://media"/>
            <a:extLst>
              <a:ext uri="{FF2B5EF4-FFF2-40B4-BE49-F238E27FC236}">
                <a16:creationId xmlns:a16="http://schemas.microsoft.com/office/drawing/2014/main" id="{73ED09FF-78EF-499D-89ED-86FA35AA2E25}"/>
              </a:ext>
            </a:extLst>
          </p:cNvPr>
          <p:cNvPicPr>
            <a:picLocks noChangeAspect="1"/>
          </p:cNvPicPr>
          <p:nvPr>
            <a:audioFile r:link="rId1"/>
            <p:extLst>
              <p:ext uri="{DAA4B4D4-6D71-4841-9C94-3DE7FCFB9230}">
                <p14:media xmlns:p14="http://schemas.microsoft.com/office/powerpoint/2010/main" r:embed="rId2">
                  <p14:trim st="306.0417" end="1786.889"/>
                  <p14:fade out="1500"/>
                </p14:media>
              </p:ext>
            </p:extLst>
          </p:nvPr>
        </p:nvPicPr>
        <p:blipFill>
          <a:blip r:embed="rId4"/>
          <a:stretch>
            <a:fillRect/>
          </a:stretch>
        </p:blipFill>
        <p:spPr>
          <a:xfrm>
            <a:off x="12690232" y="6019800"/>
            <a:ext cx="609600" cy="609600"/>
          </a:xfrm>
          <a:prstGeom prst="rect">
            <a:avLst/>
          </a:prstGeom>
        </p:spPr>
      </p:pic>
      <p:sp>
        <p:nvSpPr>
          <p:cNvPr id="11" name="CuadroTexto 10"/>
          <p:cNvSpPr txBox="1"/>
          <p:nvPr/>
        </p:nvSpPr>
        <p:spPr>
          <a:xfrm>
            <a:off x="1674891" y="2109458"/>
            <a:ext cx="8799968" cy="2646878"/>
          </a:xfrm>
          <a:prstGeom prst="rect">
            <a:avLst/>
          </a:prstGeom>
          <a:noFill/>
        </p:spPr>
        <p:txBody>
          <a:bodyPr wrap="square" rtlCol="0">
            <a:prstTxWarp prst="textDeflateBottom">
              <a:avLst>
                <a:gd name="adj" fmla="val 75749"/>
              </a:avLst>
            </a:prstTxWarp>
            <a:spAutoFit/>
            <a:scene3d>
              <a:camera prst="obliqueBottomRight"/>
              <a:lightRig rig="threePt" dir="t"/>
            </a:scene3d>
          </a:bodyPr>
          <a:lstStyle/>
          <a:p>
            <a:pPr algn="ctr"/>
            <a:r>
              <a:rPr lang="en-US" sz="16600" dirty="0">
                <a:solidFill>
                  <a:srgbClr val="FF0000"/>
                </a:solidFill>
                <a:latin typeface="Bebas Neue" panose="020B0606020202050201" pitchFamily="34" charset="0"/>
              </a:rPr>
              <a:t>GROUP NAME</a:t>
            </a:r>
          </a:p>
        </p:txBody>
      </p:sp>
    </p:spTree>
    <p:extLst>
      <p:ext uri="{BB962C8B-B14F-4D97-AF65-F5344CB8AC3E}">
        <p14:creationId xmlns:p14="http://schemas.microsoft.com/office/powerpoint/2010/main" val="6902029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1000"/>
                                  </p:stCondLst>
                                  <p:childTnLst>
                                    <p:cmd type="call" cmd="playFrom(0.0)">
                                      <p:cBhvr>
                                        <p:cTn id="9" dur="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ack Background"/>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tflix smileu profile icon&quot; by Norbert-Sloth | Redbubble"/>
          <p:cNvPicPr>
            <a:picLocks noGrp="1" noChangeAspect="1" noChangeArrowheads="1"/>
          </p:cNvPicPr>
          <p:nvPr>
            <p:ph type="pic" sz="quarter" idx="10"/>
          </p:nvPr>
        </p:nvPicPr>
        <p:blipFill>
          <a:blip r:embed="rId2" cstate="print">
            <a:extLst>
              <a:ext uri="{28A0092B-C50C-407E-A947-70E740481C1C}">
                <a14:useLocalDpi xmlns:a14="http://schemas.microsoft.com/office/drawing/2010/main" val="0"/>
              </a:ext>
            </a:extLst>
          </a:blip>
          <a:srcRect l="42" r="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tflix | Netflix, Tv shows online, Netflix movies"/>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Netflix-avatar.png - Wikimedia Commons"/>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42" b="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flix User Icon"/>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42" r="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tflix smiley (@netflixsmiley) / Twitter"/>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l="42" r="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a16="http://schemas.microsoft.com/office/drawing/2014/main" id="{C3C17FAC-4649-45DF-8F93-97727ACC2E2E}"/>
              </a:ext>
            </a:extLst>
          </p:cNvPr>
          <p:cNvSpPr txBox="1"/>
          <p:nvPr/>
        </p:nvSpPr>
        <p:spPr>
          <a:xfrm>
            <a:off x="4159712" y="1362456"/>
            <a:ext cx="4014888" cy="731520"/>
          </a:xfrm>
          <a:prstGeom prst="rect">
            <a:avLst/>
          </a:prstGeom>
          <a:noFill/>
        </p:spPr>
        <p:txBody>
          <a:bodyPr wrap="square" lIns="0" tIns="0" rIns="0" bIns="0" rtlCol="0" anchor="ctr" anchorCtr="0">
            <a:noAutofit/>
          </a:bodyPr>
          <a:lstStyle/>
          <a:p>
            <a:pPr algn="ctr"/>
            <a:r>
              <a:rPr lang="en-US" sz="3600" b="1" dirty="0">
                <a:solidFill>
                  <a:schemeClr val="bg1"/>
                </a:solidFill>
                <a:latin typeface="Helvetica" pitchFamily="34" charset="0"/>
                <a:cs typeface="Helvetica" pitchFamily="34" charset="0"/>
              </a:rPr>
              <a:t>Presenters Names</a:t>
            </a:r>
            <a:endParaRPr lang="en-US" sz="3600" dirty="0">
              <a:solidFill>
                <a:schemeClr val="bg1"/>
              </a:solidFill>
              <a:latin typeface="Helvetica" pitchFamily="34" charset="0"/>
              <a:cs typeface="Helvetica" pitchFamily="34" charset="0"/>
            </a:endParaRPr>
          </a:p>
        </p:txBody>
      </p:sp>
      <p:sp>
        <p:nvSpPr>
          <p:cNvPr id="14" name="Member 1 Name">
            <a:extLst>
              <a:ext uri="{FF2B5EF4-FFF2-40B4-BE49-F238E27FC236}">
                <a16:creationId xmlns:a16="http://schemas.microsoft.com/office/drawing/2014/main" id="{1AB03295-F247-4E58-A99A-E9AB46CEE3AC}"/>
              </a:ext>
            </a:extLst>
          </p:cNvPr>
          <p:cNvSpPr txBox="1"/>
          <p:nvPr/>
        </p:nvSpPr>
        <p:spPr>
          <a:xfrm>
            <a:off x="1149226" y="4412031"/>
            <a:ext cx="1536192" cy="262653"/>
          </a:xfrm>
          <a:prstGeom prst="rect">
            <a:avLst/>
          </a:prstGeom>
          <a:noFill/>
        </p:spPr>
        <p:txBody>
          <a:bodyPr wrap="square" lIns="0" tIns="0" rIns="0" bIns="0" rtlCol="0" anchor="t" anchorCtr="0">
            <a:noAutofit/>
          </a:bodyPr>
          <a:lstStyle/>
          <a:p>
            <a:pPr algn="ctr"/>
            <a:r>
              <a:rPr lang="en-US" sz="1600" dirty="0">
                <a:solidFill>
                  <a:schemeClr val="tx1">
                    <a:lumMod val="50000"/>
                    <a:lumOff val="50000"/>
                  </a:schemeClr>
                </a:solidFill>
                <a:latin typeface="Helvetica" pitchFamily="34" charset="0"/>
                <a:cs typeface="Helvetica" pitchFamily="34" charset="0"/>
              </a:rPr>
              <a:t>Name 1</a:t>
            </a:r>
          </a:p>
        </p:txBody>
      </p:sp>
      <p:sp>
        <p:nvSpPr>
          <p:cNvPr id="15" name="Member 2 Name">
            <a:extLst>
              <a:ext uri="{FF2B5EF4-FFF2-40B4-BE49-F238E27FC236}">
                <a16:creationId xmlns:a16="http://schemas.microsoft.com/office/drawing/2014/main" id="{806F342B-6293-446E-9480-43F30FF418F3}"/>
              </a:ext>
            </a:extLst>
          </p:cNvPr>
          <p:cNvSpPr txBox="1"/>
          <p:nvPr/>
        </p:nvSpPr>
        <p:spPr>
          <a:xfrm>
            <a:off x="3111755" y="4411017"/>
            <a:ext cx="1959882" cy="382270"/>
          </a:xfrm>
          <a:prstGeom prst="rect">
            <a:avLst/>
          </a:prstGeom>
          <a:noFill/>
        </p:spPr>
        <p:txBody>
          <a:bodyPr wrap="square" lIns="0" tIns="0" rIns="0" bIns="0" rtlCol="0" anchor="t" anchorCtr="0">
            <a:noAutofit/>
          </a:bodyPr>
          <a:lstStyle/>
          <a:p>
            <a:pPr algn="ctr"/>
            <a:r>
              <a:rPr lang="en-US" sz="1600" dirty="0">
                <a:solidFill>
                  <a:schemeClr val="tx1">
                    <a:lumMod val="50000"/>
                    <a:lumOff val="50000"/>
                  </a:schemeClr>
                </a:solidFill>
                <a:latin typeface="Helvetica" pitchFamily="34" charset="0"/>
                <a:cs typeface="Helvetica" pitchFamily="34" charset="0"/>
              </a:rPr>
              <a:t>Name 2</a:t>
            </a:r>
          </a:p>
        </p:txBody>
      </p:sp>
      <p:sp>
        <p:nvSpPr>
          <p:cNvPr id="16" name="Member 3 Name">
            <a:extLst>
              <a:ext uri="{FF2B5EF4-FFF2-40B4-BE49-F238E27FC236}">
                <a16:creationId xmlns:a16="http://schemas.microsoft.com/office/drawing/2014/main" id="{C46FF401-EF89-4D3B-A943-3D6C4404F32B}"/>
              </a:ext>
            </a:extLst>
          </p:cNvPr>
          <p:cNvSpPr txBox="1"/>
          <p:nvPr/>
        </p:nvSpPr>
        <p:spPr>
          <a:xfrm>
            <a:off x="5585833" y="4444388"/>
            <a:ext cx="1536192" cy="365760"/>
          </a:xfrm>
          <a:prstGeom prst="rect">
            <a:avLst/>
          </a:prstGeom>
          <a:noFill/>
        </p:spPr>
        <p:txBody>
          <a:bodyPr wrap="square" lIns="0" tIns="0" rIns="0" bIns="0" rtlCol="0" anchor="t" anchorCtr="0">
            <a:noAutofit/>
          </a:bodyPr>
          <a:lstStyle/>
          <a:p>
            <a:pPr algn="ctr"/>
            <a:r>
              <a:rPr lang="en-US" sz="1600" dirty="0">
                <a:solidFill>
                  <a:schemeClr val="tx1">
                    <a:lumMod val="50000"/>
                    <a:lumOff val="50000"/>
                  </a:schemeClr>
                </a:solidFill>
                <a:latin typeface="Helvetica" pitchFamily="34" charset="0"/>
                <a:cs typeface="Helvetica" pitchFamily="34" charset="0"/>
              </a:rPr>
              <a:t>Name 3</a:t>
            </a:r>
          </a:p>
        </p:txBody>
      </p:sp>
      <p:sp>
        <p:nvSpPr>
          <p:cNvPr id="17" name="Member 4 Name">
            <a:extLst>
              <a:ext uri="{FF2B5EF4-FFF2-40B4-BE49-F238E27FC236}">
                <a16:creationId xmlns:a16="http://schemas.microsoft.com/office/drawing/2014/main" id="{1BCDB6E7-C4FF-490B-A7BE-B943FF994FEC}"/>
              </a:ext>
            </a:extLst>
          </p:cNvPr>
          <p:cNvSpPr txBox="1"/>
          <p:nvPr/>
        </p:nvSpPr>
        <p:spPr>
          <a:xfrm>
            <a:off x="7674020" y="4411017"/>
            <a:ext cx="1536192" cy="365760"/>
          </a:xfrm>
          <a:prstGeom prst="rect">
            <a:avLst/>
          </a:prstGeom>
          <a:noFill/>
        </p:spPr>
        <p:txBody>
          <a:bodyPr wrap="square" lIns="0" tIns="0" rIns="0" bIns="0" rtlCol="0" anchor="t" anchorCtr="0">
            <a:noAutofit/>
          </a:bodyPr>
          <a:lstStyle/>
          <a:p>
            <a:pPr algn="ctr"/>
            <a:r>
              <a:rPr lang="en-US" sz="1600" dirty="0">
                <a:solidFill>
                  <a:schemeClr val="tx1">
                    <a:lumMod val="50000"/>
                    <a:lumOff val="50000"/>
                  </a:schemeClr>
                </a:solidFill>
                <a:latin typeface="Helvetica" pitchFamily="34" charset="0"/>
                <a:cs typeface="Helvetica" pitchFamily="34" charset="0"/>
              </a:rPr>
              <a:t>Name 4</a:t>
            </a:r>
          </a:p>
        </p:txBody>
      </p:sp>
      <p:sp>
        <p:nvSpPr>
          <p:cNvPr id="18" name="Member 5 Name">
            <a:extLst>
              <a:ext uri="{FF2B5EF4-FFF2-40B4-BE49-F238E27FC236}">
                <a16:creationId xmlns:a16="http://schemas.microsoft.com/office/drawing/2014/main" id="{5E9E16DE-E523-43C2-AE68-2C30D901B70E}"/>
              </a:ext>
            </a:extLst>
          </p:cNvPr>
          <p:cNvSpPr txBox="1"/>
          <p:nvPr/>
        </p:nvSpPr>
        <p:spPr>
          <a:xfrm>
            <a:off x="9911779" y="4421448"/>
            <a:ext cx="1536192" cy="384683"/>
          </a:xfrm>
          <a:prstGeom prst="rect">
            <a:avLst/>
          </a:prstGeom>
          <a:noFill/>
        </p:spPr>
        <p:txBody>
          <a:bodyPr wrap="square" lIns="0" tIns="0" rIns="0" bIns="0" rtlCol="0" anchor="t" anchorCtr="0">
            <a:noAutofit/>
          </a:bodyPr>
          <a:lstStyle/>
          <a:p>
            <a:pPr algn="ctr"/>
            <a:r>
              <a:rPr lang="en-US" sz="1600" dirty="0">
                <a:solidFill>
                  <a:schemeClr val="tx1">
                    <a:lumMod val="50000"/>
                    <a:lumOff val="50000"/>
                  </a:schemeClr>
                </a:solidFill>
                <a:latin typeface="Helvetica" pitchFamily="34" charset="0"/>
                <a:cs typeface="Helvetica" pitchFamily="34" charset="0"/>
              </a:rPr>
              <a:t>Name 5</a:t>
            </a:r>
          </a:p>
        </p:txBody>
      </p:sp>
      <p:sp>
        <p:nvSpPr>
          <p:cNvPr id="19" name="CuadroTexto 18"/>
          <p:cNvSpPr txBox="1"/>
          <p:nvPr/>
        </p:nvSpPr>
        <p:spPr>
          <a:xfrm>
            <a:off x="5345554" y="476601"/>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spTree>
    <p:extLst>
      <p:ext uri="{BB962C8B-B14F-4D97-AF65-F5344CB8AC3E}">
        <p14:creationId xmlns:p14="http://schemas.microsoft.com/office/powerpoint/2010/main" val="23087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anim calcmode="lin" valueType="num">
                                      <p:cBhvr>
                                        <p:cTn id="12" dur="750" fill="hold"/>
                                        <p:tgtEl>
                                          <p:spTgt spid="13"/>
                                        </p:tgtEl>
                                        <p:attrNameLst>
                                          <p:attrName>ppt_x</p:attrName>
                                        </p:attrNameLst>
                                      </p:cBhvr>
                                      <p:tavLst>
                                        <p:tav tm="0">
                                          <p:val>
                                            <p:strVal val="#ppt_x"/>
                                          </p:val>
                                        </p:tav>
                                        <p:tav tm="100000">
                                          <p:val>
                                            <p:strVal val="#ppt_x"/>
                                          </p:val>
                                        </p:tav>
                                      </p:tavLst>
                                    </p:anim>
                                    <p:anim calcmode="lin" valueType="num">
                                      <p:cBhvr>
                                        <p:cTn id="13" dur="75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1000"/>
                                        <p:tgtEl>
                                          <p:spTgt spid="1032"/>
                                        </p:tgtEl>
                                      </p:cBhvr>
                                    </p:animEffect>
                                    <p:anim calcmode="lin" valueType="num">
                                      <p:cBhvr>
                                        <p:cTn id="33" dur="1000" fill="hold"/>
                                        <p:tgtEl>
                                          <p:spTgt spid="1032"/>
                                        </p:tgtEl>
                                        <p:attrNameLst>
                                          <p:attrName>ppt_x</p:attrName>
                                        </p:attrNameLst>
                                      </p:cBhvr>
                                      <p:tavLst>
                                        <p:tav tm="0">
                                          <p:val>
                                            <p:strVal val="#ppt_x"/>
                                          </p:val>
                                        </p:tav>
                                        <p:tav tm="100000">
                                          <p:val>
                                            <p:strVal val="#ppt_x"/>
                                          </p:val>
                                        </p:tav>
                                      </p:tavLst>
                                    </p:anim>
                                    <p:anim calcmode="lin" valueType="num">
                                      <p:cBhvr>
                                        <p:cTn id="34" dur="1000" fill="hold"/>
                                        <p:tgtEl>
                                          <p:spTgt spid="10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5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1000"/>
                                        <p:tgtEl>
                                          <p:spTgt spid="1034"/>
                                        </p:tgtEl>
                                      </p:cBhvr>
                                    </p:animEffect>
                                    <p:anim calcmode="lin" valueType="num">
                                      <p:cBhvr>
                                        <p:cTn id="38" dur="1000" fill="hold"/>
                                        <p:tgtEl>
                                          <p:spTgt spid="1034"/>
                                        </p:tgtEl>
                                        <p:attrNameLst>
                                          <p:attrName>ppt_x</p:attrName>
                                        </p:attrNameLst>
                                      </p:cBhvr>
                                      <p:tavLst>
                                        <p:tav tm="0">
                                          <p:val>
                                            <p:strVal val="#ppt_x"/>
                                          </p:val>
                                        </p:tav>
                                        <p:tav tm="100000">
                                          <p:val>
                                            <p:strVal val="#ppt_x"/>
                                          </p:val>
                                        </p:tav>
                                      </p:tavLst>
                                    </p:anim>
                                    <p:anim calcmode="lin" valueType="num">
                                      <p:cBhvr>
                                        <p:cTn id="39" dur="1000" fill="hold"/>
                                        <p:tgtEl>
                                          <p:spTgt spid="1034"/>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childTnLst>
                                </p:cTn>
                              </p:par>
                              <p:par>
                                <p:cTn id="43" presetID="10" presetClass="entr" presetSubtype="0" fill="hold" grpId="0"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750"/>
                                        <p:tgtEl>
                                          <p:spTgt spid="15"/>
                                        </p:tgtEl>
                                      </p:cBhvr>
                                    </p:animEffect>
                                  </p:childTnLst>
                                </p:cTn>
                              </p:par>
                              <p:par>
                                <p:cTn id="46" presetID="10" presetClass="entr" presetSubtype="0" fill="hold" grpId="0" nodeType="withEffect">
                                  <p:stCondLst>
                                    <p:cond delay="15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750"/>
                                        <p:tgtEl>
                                          <p:spTgt spid="16"/>
                                        </p:tgtEl>
                                      </p:cBhvr>
                                    </p:animEffect>
                                  </p:childTnLst>
                                </p:cTn>
                              </p:par>
                              <p:par>
                                <p:cTn id="49" presetID="10" presetClass="entr" presetSubtype="0" fill="hold" grpId="0" nodeType="withEffect">
                                  <p:stCondLst>
                                    <p:cond delay="175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50"/>
                                        <p:tgtEl>
                                          <p:spTgt spid="17"/>
                                        </p:tgtEl>
                                      </p:cBhvr>
                                    </p:animEffect>
                                  </p:childTnLst>
                                </p:cTn>
                              </p:par>
                              <p:par>
                                <p:cTn id="52" presetID="10" presetClass="entr" presetSubtype="0" fill="hold" grpId="0" nodeType="withEffect">
                                  <p:stCondLst>
                                    <p:cond delay="200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8CF615-E758-DFEB-4B7E-52891557157E}"/>
              </a:ext>
            </a:extLst>
          </p:cNvPr>
          <p:cNvSpPr>
            <a:spLocks noGrp="1"/>
          </p:cNvSpPr>
          <p:nvPr>
            <p:ph type="pic" sz="quarter" idx="11"/>
          </p:nvPr>
        </p:nvSpPr>
        <p:spPr/>
        <p:txBody>
          <a:bodyPr/>
          <a:lstStyle/>
          <a:p>
            <a:endParaRPr lang="es-CO"/>
          </a:p>
        </p:txBody>
      </p:sp>
      <p:sp>
        <p:nvSpPr>
          <p:cNvPr id="12" name="Picture Placeholder 11">
            <a:extLst>
              <a:ext uri="{FF2B5EF4-FFF2-40B4-BE49-F238E27FC236}">
                <a16:creationId xmlns:a16="http://schemas.microsoft.com/office/drawing/2014/main" id="{58BC3537-074A-1228-01D6-5690C8FF1161}"/>
              </a:ext>
            </a:extLst>
          </p:cNvPr>
          <p:cNvSpPr>
            <a:spLocks noGrp="1"/>
          </p:cNvSpPr>
          <p:nvPr>
            <p:ph type="pic" sz="quarter" idx="12"/>
          </p:nvPr>
        </p:nvSpPr>
        <p:spPr/>
        <p:txBody>
          <a:bodyPr/>
          <a:lstStyle/>
          <a:p>
            <a:endParaRPr lang="es-CO"/>
          </a:p>
        </p:txBody>
      </p:sp>
      <p:sp>
        <p:nvSpPr>
          <p:cNvPr id="13" name="Picture Placeholder 12">
            <a:extLst>
              <a:ext uri="{FF2B5EF4-FFF2-40B4-BE49-F238E27FC236}">
                <a16:creationId xmlns:a16="http://schemas.microsoft.com/office/drawing/2014/main" id="{24E78589-093E-95BD-908D-E9953C633EB8}"/>
              </a:ext>
            </a:extLst>
          </p:cNvPr>
          <p:cNvSpPr>
            <a:spLocks noGrp="1"/>
          </p:cNvSpPr>
          <p:nvPr>
            <p:ph type="pic" sz="quarter" idx="13"/>
          </p:nvPr>
        </p:nvSpPr>
        <p:spPr/>
        <p:txBody>
          <a:bodyPr/>
          <a:lstStyle/>
          <a:p>
            <a:endParaRPr lang="es-CO"/>
          </a:p>
        </p:txBody>
      </p:sp>
      <p:sp>
        <p:nvSpPr>
          <p:cNvPr id="14" name="Picture Placeholder 13">
            <a:extLst>
              <a:ext uri="{FF2B5EF4-FFF2-40B4-BE49-F238E27FC236}">
                <a16:creationId xmlns:a16="http://schemas.microsoft.com/office/drawing/2014/main" id="{5480775C-27D6-6549-C82B-068A3D3B670D}"/>
              </a:ext>
            </a:extLst>
          </p:cNvPr>
          <p:cNvSpPr>
            <a:spLocks noGrp="1"/>
          </p:cNvSpPr>
          <p:nvPr>
            <p:ph type="pic" sz="quarter" idx="14"/>
          </p:nvPr>
        </p:nvSpPr>
        <p:spPr/>
        <p:txBody>
          <a:bodyPr/>
          <a:lstStyle/>
          <a:p>
            <a:endParaRPr lang="es-CO"/>
          </a:p>
        </p:txBody>
      </p:sp>
      <p:sp>
        <p:nvSpPr>
          <p:cNvPr id="15" name="Picture Placeholder 14">
            <a:extLst>
              <a:ext uri="{FF2B5EF4-FFF2-40B4-BE49-F238E27FC236}">
                <a16:creationId xmlns:a16="http://schemas.microsoft.com/office/drawing/2014/main" id="{427344CA-EEC4-F70E-19A1-1C71F8448B95}"/>
              </a:ext>
            </a:extLst>
          </p:cNvPr>
          <p:cNvSpPr>
            <a:spLocks noGrp="1"/>
          </p:cNvSpPr>
          <p:nvPr>
            <p:ph type="pic" sz="quarter" idx="15"/>
          </p:nvPr>
        </p:nvSpPr>
        <p:spPr/>
        <p:txBody>
          <a:bodyPr/>
          <a:lstStyle/>
          <a:p>
            <a:endParaRPr lang="es-CO"/>
          </a:p>
        </p:txBody>
      </p:sp>
      <p:sp>
        <p:nvSpPr>
          <p:cNvPr id="16" name="Picture Placeholder 15">
            <a:extLst>
              <a:ext uri="{FF2B5EF4-FFF2-40B4-BE49-F238E27FC236}">
                <a16:creationId xmlns:a16="http://schemas.microsoft.com/office/drawing/2014/main" id="{31B2D1BC-39A1-8930-3A75-3DB58A9F9FD6}"/>
              </a:ext>
            </a:extLst>
          </p:cNvPr>
          <p:cNvSpPr>
            <a:spLocks noGrp="1"/>
          </p:cNvSpPr>
          <p:nvPr>
            <p:ph type="pic" sz="quarter" idx="16"/>
          </p:nvPr>
        </p:nvSpPr>
        <p:spPr/>
        <p:txBody>
          <a:bodyPr/>
          <a:lstStyle/>
          <a:p>
            <a:endParaRPr lang="es-CO"/>
          </a:p>
        </p:txBody>
      </p:sp>
      <p:sp>
        <p:nvSpPr>
          <p:cNvPr id="17" name="Picture Placeholder 16">
            <a:extLst>
              <a:ext uri="{FF2B5EF4-FFF2-40B4-BE49-F238E27FC236}">
                <a16:creationId xmlns:a16="http://schemas.microsoft.com/office/drawing/2014/main" id="{87DBB0F1-E5FE-4D21-5266-1380AB02FA08}"/>
              </a:ext>
            </a:extLst>
          </p:cNvPr>
          <p:cNvSpPr>
            <a:spLocks noGrp="1"/>
          </p:cNvSpPr>
          <p:nvPr>
            <p:ph type="pic" sz="quarter" idx="17"/>
          </p:nvPr>
        </p:nvSpPr>
        <p:spPr/>
        <p:txBody>
          <a:bodyPr/>
          <a:lstStyle/>
          <a:p>
            <a:endParaRPr lang="es-CO"/>
          </a:p>
        </p:txBody>
      </p:sp>
      <p:sp>
        <p:nvSpPr>
          <p:cNvPr id="18" name="Picture Placeholder 17">
            <a:extLst>
              <a:ext uri="{FF2B5EF4-FFF2-40B4-BE49-F238E27FC236}">
                <a16:creationId xmlns:a16="http://schemas.microsoft.com/office/drawing/2014/main" id="{3F7440E3-6087-C432-736B-584023C2D8BD}"/>
              </a:ext>
            </a:extLst>
          </p:cNvPr>
          <p:cNvSpPr>
            <a:spLocks noGrp="1"/>
          </p:cNvSpPr>
          <p:nvPr>
            <p:ph type="pic" sz="quarter" idx="18"/>
          </p:nvPr>
        </p:nvSpPr>
        <p:spPr/>
        <p:txBody>
          <a:bodyPr/>
          <a:lstStyle/>
          <a:p>
            <a:endParaRPr lang="es-CO"/>
          </a:p>
        </p:txBody>
      </p:sp>
      <p:sp>
        <p:nvSpPr>
          <p:cNvPr id="23" name="TextBox 19">
            <a:extLst>
              <a:ext uri="{FF2B5EF4-FFF2-40B4-BE49-F238E27FC236}">
                <a16:creationId xmlns:a16="http://schemas.microsoft.com/office/drawing/2014/main" id="{7C34AA1A-2AA0-4F33-9003-37259AB66C1A}"/>
              </a:ext>
            </a:extLst>
          </p:cNvPr>
          <p:cNvSpPr txBox="1"/>
          <p:nvPr/>
        </p:nvSpPr>
        <p:spPr>
          <a:xfrm>
            <a:off x="798513" y="2075919"/>
            <a:ext cx="3724096" cy="646331"/>
          </a:xfrm>
          <a:prstGeom prst="rect">
            <a:avLst/>
          </a:prstGeom>
          <a:noFill/>
        </p:spPr>
        <p:txBody>
          <a:bodyPr wrap="none" rtlCol="0">
            <a:spAutoFit/>
          </a:bodyPr>
          <a:lstStyle/>
          <a:p>
            <a:r>
              <a:rPr lang="en-IN" sz="3600" b="1" dirty="0">
                <a:solidFill>
                  <a:schemeClr val="bg1"/>
                </a:solidFill>
                <a:latin typeface="Helvetica" pitchFamily="34" charset="0"/>
                <a:cs typeface="Helvetica" pitchFamily="34" charset="0"/>
              </a:rPr>
              <a:t>INTRODUCTION</a:t>
            </a:r>
          </a:p>
        </p:txBody>
      </p:sp>
      <p:sp>
        <p:nvSpPr>
          <p:cNvPr id="24" name="TextBox 20">
            <a:extLst>
              <a:ext uri="{FF2B5EF4-FFF2-40B4-BE49-F238E27FC236}">
                <a16:creationId xmlns:a16="http://schemas.microsoft.com/office/drawing/2014/main" id="{4E8D1F40-9D7D-4D13-AF27-2F69F82A5763}"/>
              </a:ext>
            </a:extLst>
          </p:cNvPr>
          <p:cNvSpPr txBox="1"/>
          <p:nvPr/>
        </p:nvSpPr>
        <p:spPr>
          <a:xfrm>
            <a:off x="841426" y="3071715"/>
            <a:ext cx="3292423" cy="615105"/>
          </a:xfrm>
          <a:prstGeom prst="rect">
            <a:avLst/>
          </a:prstGeom>
          <a:noFill/>
        </p:spPr>
        <p:txBody>
          <a:bodyPr wrap="square" rtlCol="0">
            <a:spAutoFit/>
          </a:bodyPr>
          <a:lstStyle/>
          <a:p>
            <a:pPr>
              <a:lnSpc>
                <a:spcPct val="130000"/>
              </a:lnSpc>
            </a:pP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Commodo consequat. Duis aute irure dolor in the itm reprehenderit in voluptate velit esse cillum dolore eu fugiat nulla pariatur. </a:t>
            </a:r>
            <a:endParaRPr lang="en-IN" sz="2000" b="1" dirty="0">
              <a:solidFill>
                <a:schemeClr val="bg1"/>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25" name="TextBox 21">
            <a:extLst>
              <a:ext uri="{FF2B5EF4-FFF2-40B4-BE49-F238E27FC236}">
                <a16:creationId xmlns:a16="http://schemas.microsoft.com/office/drawing/2014/main" id="{24938009-178B-4C1C-810D-6E9BDE4A3472}"/>
              </a:ext>
            </a:extLst>
          </p:cNvPr>
          <p:cNvSpPr txBox="1"/>
          <p:nvPr/>
        </p:nvSpPr>
        <p:spPr>
          <a:xfrm>
            <a:off x="841426" y="3822926"/>
            <a:ext cx="3292423" cy="1695401"/>
          </a:xfrm>
          <a:prstGeom prst="rect">
            <a:avLst/>
          </a:prstGeom>
          <a:noFill/>
        </p:spPr>
        <p:txBody>
          <a:bodyPr wrap="square" rtlCol="0">
            <a:spAutoFit/>
          </a:bodyPr>
          <a:lstStyle/>
          <a:p>
            <a:pPr>
              <a:lnSpc>
                <a:spcPct val="130000"/>
              </a:lnSpc>
            </a:pP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Lorem ipsum dolor sit amet, consectetur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adipiscingum</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it, sed do eiusmod tempor incididunt ut labore et dolore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agna</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aliqua. Ut enim ad minim veniam,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quis</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nostrud</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at exercitation ullamco laboris nisi ut aliquip ex amet ea commodo consequat. Duis aute irure dolor in the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sitm</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reprehenderit in voluptate velit esse cillum dolore eu fugiat nulla pariatur. Excepteur sint occaecat </a:t>
            </a:r>
            <a:r>
              <a:rPr lang="en-IN" sz="900" b="0" i="0" dirty="0" err="1">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cupidat</a:t>
            </a:r>
            <a:r>
              <a:rPr lang="en-IN" sz="900" b="0" i="0" dirty="0">
                <a:solidFill>
                  <a:schemeClr val="bg1"/>
                </a:solidFill>
                <a:effectLst/>
                <a:latin typeface="Inter Light" panose="02000403000000020004" pitchFamily="50" charset="0"/>
                <a:ea typeface="Inter Light" panose="02000403000000020004" pitchFamily="50" charset="0"/>
                <a:cs typeface="Inter Light" panose="02000403000000020004" pitchFamily="50" charset="0"/>
              </a:rPr>
              <a:t> on proident, sunt in culpa qui officia deserunt mollit anim id est laborum</a:t>
            </a:r>
            <a:endParaRPr lang="en-IN" sz="2000" b="1" dirty="0">
              <a:solidFill>
                <a:schemeClr val="bg1"/>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26" name="CuadroTexto 25"/>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grpSp>
        <p:nvGrpSpPr>
          <p:cNvPr id="27" name="Grupo 26"/>
          <p:cNvGrpSpPr/>
          <p:nvPr/>
        </p:nvGrpSpPr>
        <p:grpSpPr>
          <a:xfrm>
            <a:off x="10406955" y="294187"/>
            <a:ext cx="1370708" cy="372563"/>
            <a:chOff x="10406955" y="294187"/>
            <a:chExt cx="1370708" cy="372563"/>
          </a:xfrm>
        </p:grpSpPr>
        <p:pic>
          <p:nvPicPr>
            <p:cNvPr id="28" name="Picture 2" descr="Netflix smileu profile icon&quot; by Norbert-Sloth | Redbubble"/>
            <p:cNvPicPr>
              <a:picLocks noChangeAspect="1" noChangeArrowheads="1"/>
            </p:cNvPicPr>
            <p:nvPr/>
          </p:nvPicPr>
          <p:blipFill>
            <a:blip r:embed="rId2"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29" name="Triángulo isósceles 28"/>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31"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32" name="Elipse 31"/>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grpSp>
        <p:nvGrpSpPr>
          <p:cNvPr id="33" name="Grupo 32"/>
          <p:cNvGrpSpPr/>
          <p:nvPr/>
        </p:nvGrpSpPr>
        <p:grpSpPr>
          <a:xfrm>
            <a:off x="954101" y="1677362"/>
            <a:ext cx="1401514" cy="497149"/>
            <a:chOff x="954101" y="1677362"/>
            <a:chExt cx="1401514" cy="497149"/>
          </a:xfrm>
        </p:grpSpPr>
        <p:sp>
          <p:nvSpPr>
            <p:cNvPr id="34" name="Rectangle 1">
              <a:extLst>
                <a:ext uri="{FF2B5EF4-FFF2-40B4-BE49-F238E27FC236}">
                  <a16:creationId xmlns:a16="http://schemas.microsoft.com/office/drawing/2014/main" id="{4381F7BA-F038-4980-9BDD-366BB60E53F7}"/>
                </a:ext>
              </a:extLst>
            </p:cNvPr>
            <p:cNvSpPr/>
            <p:nvPr/>
          </p:nvSpPr>
          <p:spPr>
            <a:xfrm>
              <a:off x="954101" y="1677362"/>
              <a:ext cx="93597" cy="4066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5F428437-D0E8-4A5E-8F0D-779EDE699849}"/>
                </a:ext>
              </a:extLst>
            </p:cNvPr>
            <p:cNvSpPr/>
            <p:nvPr/>
          </p:nvSpPr>
          <p:spPr>
            <a:xfrm>
              <a:off x="1160763" y="1677362"/>
              <a:ext cx="93597" cy="4066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
              <a:extLst>
                <a:ext uri="{FF2B5EF4-FFF2-40B4-BE49-F238E27FC236}">
                  <a16:creationId xmlns:a16="http://schemas.microsoft.com/office/drawing/2014/main" id="{D4C674BA-36C1-4ADC-8EA0-748BD1C41583}"/>
                </a:ext>
              </a:extLst>
            </p:cNvPr>
            <p:cNvSpPr/>
            <p:nvPr/>
          </p:nvSpPr>
          <p:spPr>
            <a:xfrm flipH="1">
              <a:off x="954101" y="1677362"/>
              <a:ext cx="300259" cy="406668"/>
            </a:xfrm>
            <a:prstGeom prst="parallelogram">
              <a:avLst>
                <a:gd name="adj" fmla="val 657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
              <a:extLst>
                <a:ext uri="{FF2B5EF4-FFF2-40B4-BE49-F238E27FC236}">
                  <a16:creationId xmlns:a16="http://schemas.microsoft.com/office/drawing/2014/main" id="{C3C17FAC-4649-45DF-8F93-97727ACC2E2E}"/>
                </a:ext>
              </a:extLst>
            </p:cNvPr>
            <p:cNvSpPr txBox="1"/>
            <p:nvPr/>
          </p:nvSpPr>
          <p:spPr>
            <a:xfrm>
              <a:off x="1385514" y="1770804"/>
              <a:ext cx="970101" cy="403707"/>
            </a:xfrm>
            <a:prstGeom prst="rect">
              <a:avLst/>
            </a:prstGeom>
            <a:noFill/>
          </p:spPr>
          <p:txBody>
            <a:bodyPr wrap="square" lIns="0" tIns="0" rIns="0" bIns="0" rtlCol="0" anchor="ctr" anchorCtr="0">
              <a:noAutofit/>
            </a:bodyPr>
            <a:lstStyle/>
            <a:p>
              <a:r>
                <a:rPr lang="en-US" b="1" dirty="0">
                  <a:solidFill>
                    <a:schemeClr val="bg1"/>
                  </a:solidFill>
                  <a:latin typeface="Helvetica" pitchFamily="34" charset="0"/>
                  <a:cs typeface="Helvetica" pitchFamily="34" charset="0"/>
                </a:rPr>
                <a:t>Subtitle</a:t>
              </a:r>
              <a:endParaRPr lang="en-US" dirty="0">
                <a:solidFill>
                  <a:schemeClr val="bg1"/>
                </a:solidFill>
                <a:latin typeface="Helvetica" pitchFamily="34" charset="0"/>
                <a:cs typeface="Helvetica" pitchFamily="34" charset="0"/>
              </a:endParaRPr>
            </a:p>
          </p:txBody>
        </p:sp>
      </p:grpSp>
      <p:sp>
        <p:nvSpPr>
          <p:cNvPr id="38" name="CuadroTexto 37"/>
          <p:cNvSpPr txBox="1"/>
          <p:nvPr/>
        </p:nvSpPr>
        <p:spPr>
          <a:xfrm>
            <a:off x="824810" y="2560468"/>
            <a:ext cx="1455937" cy="369332"/>
          </a:xfrm>
          <a:prstGeom prst="rect">
            <a:avLst/>
          </a:prstGeom>
          <a:noFill/>
        </p:spPr>
        <p:txBody>
          <a:bodyPr wrap="square" rtlCol="0">
            <a:spAutoFit/>
          </a:bodyPr>
          <a:lstStyle/>
          <a:p>
            <a:r>
              <a:rPr lang="en-US" dirty="0">
                <a:solidFill>
                  <a:schemeClr val="accent6"/>
                </a:solidFill>
              </a:rPr>
              <a:t>97% for you</a:t>
            </a:r>
          </a:p>
        </p:txBody>
      </p:sp>
      <p:sp>
        <p:nvSpPr>
          <p:cNvPr id="39" name="Rectángulo 38"/>
          <p:cNvSpPr/>
          <p:nvPr/>
        </p:nvSpPr>
        <p:spPr>
          <a:xfrm>
            <a:off x="2126055" y="2630231"/>
            <a:ext cx="464669" cy="2574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16+</a:t>
            </a:r>
          </a:p>
        </p:txBody>
      </p:sp>
      <p:sp>
        <p:nvSpPr>
          <p:cNvPr id="40" name="CuadroTexto 39"/>
          <p:cNvSpPr txBox="1"/>
          <p:nvPr/>
        </p:nvSpPr>
        <p:spPr>
          <a:xfrm>
            <a:off x="2651316" y="2587323"/>
            <a:ext cx="1455937" cy="369332"/>
          </a:xfrm>
          <a:prstGeom prst="rect">
            <a:avLst/>
          </a:prstGeom>
          <a:noFill/>
        </p:spPr>
        <p:txBody>
          <a:bodyPr wrap="square" rtlCol="0">
            <a:spAutoFit/>
          </a:bodyPr>
          <a:lstStyle/>
          <a:p>
            <a:r>
              <a:rPr lang="en-US" dirty="0">
                <a:solidFill>
                  <a:schemeClr val="bg1"/>
                </a:solidFill>
              </a:rPr>
              <a:t>2022</a:t>
            </a:r>
          </a:p>
        </p:txBody>
      </p:sp>
      <p:grpSp>
        <p:nvGrpSpPr>
          <p:cNvPr id="48" name="Grupo 47"/>
          <p:cNvGrpSpPr/>
          <p:nvPr/>
        </p:nvGrpSpPr>
        <p:grpSpPr>
          <a:xfrm>
            <a:off x="10227078" y="6161101"/>
            <a:ext cx="1393794" cy="292963"/>
            <a:chOff x="10227078" y="6161101"/>
            <a:chExt cx="1393794" cy="292963"/>
          </a:xfrm>
        </p:grpSpPr>
        <p:sp>
          <p:nvSpPr>
            <p:cNvPr id="43" name="Rectángulo redondeado 42"/>
            <p:cNvSpPr/>
            <p:nvPr/>
          </p:nvSpPr>
          <p:spPr>
            <a:xfrm>
              <a:off x="10227078" y="6161101"/>
              <a:ext cx="1393794" cy="2929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    </a:t>
              </a:r>
              <a:endParaRPr lang="en-US" sz="1600" b="1" dirty="0">
                <a:solidFill>
                  <a:schemeClr val="tx1"/>
                </a:solidFill>
                <a:latin typeface="Helvetica" panose="020B0604020202020204" pitchFamily="34" charset="0"/>
                <a:cs typeface="Helvetica" panose="020B0604020202020204" pitchFamily="34" charset="0"/>
              </a:endParaRPr>
            </a:p>
          </p:txBody>
        </p:sp>
        <p:sp>
          <p:nvSpPr>
            <p:cNvPr id="46" name="Freeform 7"/>
            <p:cNvSpPr>
              <a:spLocks/>
            </p:cNvSpPr>
            <p:nvPr/>
          </p:nvSpPr>
          <p:spPr bwMode="auto">
            <a:xfrm>
              <a:off x="10382251" y="6214099"/>
              <a:ext cx="123485" cy="180985"/>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CuadroTexto 46"/>
            <p:cNvSpPr txBox="1"/>
            <p:nvPr/>
          </p:nvSpPr>
          <p:spPr>
            <a:xfrm>
              <a:off x="10454005" y="6168390"/>
              <a:ext cx="644525" cy="261610"/>
            </a:xfrm>
            <a:prstGeom prst="rect">
              <a:avLst/>
            </a:prstGeom>
            <a:noFill/>
          </p:spPr>
          <p:txBody>
            <a:bodyPr wrap="square" rtlCol="0">
              <a:spAutoFit/>
            </a:bodyPr>
            <a:lstStyle/>
            <a:p>
              <a:r>
                <a:rPr lang="en-US" sz="1050" b="1" dirty="0">
                  <a:latin typeface="Helvetica" panose="020B0604020202020204" pitchFamily="34" charset="0"/>
                  <a:cs typeface="Helvetica" panose="020B0604020202020204" pitchFamily="34" charset="0"/>
                </a:rPr>
                <a:t>Skip</a:t>
              </a:r>
            </a:p>
          </p:txBody>
        </p:sp>
      </p:grpSp>
      <p:sp>
        <p:nvSpPr>
          <p:cNvPr id="20" name="Picture Placeholder 19">
            <a:extLst>
              <a:ext uri="{FF2B5EF4-FFF2-40B4-BE49-F238E27FC236}">
                <a16:creationId xmlns:a16="http://schemas.microsoft.com/office/drawing/2014/main" id="{59202BF4-E138-AA93-68CA-58BB36C54A27}"/>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426195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sp>
        <p:nvSpPr>
          <p:cNvPr id="12" name="TextBox 3">
            <a:extLst>
              <a:ext uri="{FF2B5EF4-FFF2-40B4-BE49-F238E27FC236}">
                <a16:creationId xmlns:a16="http://schemas.microsoft.com/office/drawing/2014/main" id="{C3C17FAC-4649-45DF-8F93-97727ACC2E2E}"/>
              </a:ext>
            </a:extLst>
          </p:cNvPr>
          <p:cNvSpPr txBox="1"/>
          <p:nvPr/>
        </p:nvSpPr>
        <p:spPr>
          <a:xfrm>
            <a:off x="510990" y="1423614"/>
            <a:ext cx="7603200" cy="731520"/>
          </a:xfrm>
          <a:prstGeom prst="rect">
            <a:avLst/>
          </a:prstGeom>
          <a:noFill/>
        </p:spPr>
        <p:txBody>
          <a:bodyPr wrap="square" lIns="0" tIns="0" rIns="0" bIns="0" rtlCol="0" anchor="ctr" anchorCtr="0">
            <a:noAutofit/>
          </a:bodyPr>
          <a:lstStyle/>
          <a:p>
            <a:r>
              <a:rPr lang="en-US" sz="3600" b="1" dirty="0">
                <a:solidFill>
                  <a:schemeClr val="bg1"/>
                </a:solidFill>
                <a:latin typeface="Helvetica" pitchFamily="34" charset="0"/>
                <a:cs typeface="Helvetica" pitchFamily="34" charset="0"/>
              </a:rPr>
              <a:t>Top 10 presentation topics</a:t>
            </a:r>
            <a:endParaRPr lang="en-US" sz="3600" dirty="0">
              <a:solidFill>
                <a:schemeClr val="bg1"/>
              </a:solidFill>
              <a:latin typeface="Helvetica" pitchFamily="34" charset="0"/>
              <a:cs typeface="Helvetica" pitchFamily="34" charset="0"/>
            </a:endParaRPr>
          </a:p>
        </p:txBody>
      </p:sp>
      <p:sp>
        <p:nvSpPr>
          <p:cNvPr id="25" name="Home     TV Shows     Movies     Recently Added     My List">
            <a:extLst>
              <a:ext uri="{FF2B5EF4-FFF2-40B4-BE49-F238E27FC236}">
                <a16:creationId xmlns:a16="http://schemas.microsoft.com/office/drawing/2014/main" id="{2AE15A0D-B8ED-4A9E-888D-2BEAC21EF48B}"/>
              </a:ext>
            </a:extLst>
          </p:cNvPr>
          <p:cNvSpPr txBox="1"/>
          <p:nvPr/>
        </p:nvSpPr>
        <p:spPr>
          <a:xfrm>
            <a:off x="2520887" y="368815"/>
            <a:ext cx="95891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1</a:t>
            </a:r>
            <a:endParaRPr dirty="0">
              <a:solidFill>
                <a:schemeClr val="bg1"/>
              </a:solidFill>
              <a:latin typeface="Helvetica Neue"/>
            </a:endParaRPr>
          </a:p>
        </p:txBody>
      </p:sp>
      <p:sp>
        <p:nvSpPr>
          <p:cNvPr id="26" name="Home     TV Shows     Movies     Recently Added     My List">
            <a:extLst>
              <a:ext uri="{FF2B5EF4-FFF2-40B4-BE49-F238E27FC236}">
                <a16:creationId xmlns:a16="http://schemas.microsoft.com/office/drawing/2014/main" id="{2AE15A0D-B8ED-4A9E-888D-2BEAC21EF48B}"/>
              </a:ext>
            </a:extLst>
          </p:cNvPr>
          <p:cNvSpPr txBox="1"/>
          <p:nvPr/>
        </p:nvSpPr>
        <p:spPr>
          <a:xfrm>
            <a:off x="3371787" y="368815"/>
            <a:ext cx="95891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2</a:t>
            </a:r>
            <a:endParaRPr dirty="0">
              <a:solidFill>
                <a:schemeClr val="bg1"/>
              </a:solidFill>
              <a:latin typeface="Helvetica Neue"/>
            </a:endParaRPr>
          </a:p>
        </p:txBody>
      </p:sp>
      <p:sp>
        <p:nvSpPr>
          <p:cNvPr id="27" name="Home     TV Shows     Movies     Recently Added     My List">
            <a:extLst>
              <a:ext uri="{FF2B5EF4-FFF2-40B4-BE49-F238E27FC236}">
                <a16:creationId xmlns:a16="http://schemas.microsoft.com/office/drawing/2014/main" id="{2AE15A0D-B8ED-4A9E-888D-2BEAC21EF48B}"/>
              </a:ext>
            </a:extLst>
          </p:cNvPr>
          <p:cNvSpPr txBox="1"/>
          <p:nvPr/>
        </p:nvSpPr>
        <p:spPr>
          <a:xfrm>
            <a:off x="4184587" y="368815"/>
            <a:ext cx="95891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3</a:t>
            </a:r>
            <a:endParaRPr dirty="0">
              <a:solidFill>
                <a:schemeClr val="bg1"/>
              </a:solidFill>
              <a:latin typeface="Helvetica Neue"/>
            </a:endParaRPr>
          </a:p>
        </p:txBody>
      </p:sp>
      <p:sp>
        <p:nvSpPr>
          <p:cNvPr id="28" name="TextBox 47">
            <a:extLst>
              <a:ext uri="{FF2B5EF4-FFF2-40B4-BE49-F238E27FC236}">
                <a16:creationId xmlns:a16="http://schemas.microsoft.com/office/drawing/2014/main" id="{A6920CD3-D93F-460E-89A6-BCE43074A5BA}"/>
              </a:ext>
            </a:extLst>
          </p:cNvPr>
          <p:cNvSpPr txBox="1"/>
          <p:nvPr/>
        </p:nvSpPr>
        <p:spPr>
          <a:xfrm>
            <a:off x="499715" y="2181179"/>
            <a:ext cx="10485785" cy="738664"/>
          </a:xfrm>
          <a:prstGeom prst="rect">
            <a:avLst/>
          </a:prstGeom>
          <a:noFill/>
        </p:spPr>
        <p:txBody>
          <a:bodyPr wrap="square" rtlCol="0">
            <a:spAutoFit/>
          </a:bodyPr>
          <a:lstStyle/>
          <a:p>
            <a:r>
              <a:rPr lang="en-PH" sz="1400" i="0" dirty="0">
                <a:solidFill>
                  <a:schemeClr val="bg1"/>
                </a:solidFill>
                <a:effectLst/>
                <a:latin typeface="Open Sans" panose="020B0606030504020204" pitchFamily="34" charset="0"/>
              </a:rPr>
              <a:t>Lorem Ipsum </a:t>
            </a:r>
            <a:r>
              <a:rPr lang="en-PH" sz="14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 printer took a galley of type and scrambled it to make a type specimen book. </a:t>
            </a:r>
            <a:endParaRPr lang="en-US" sz="1400" dirty="0">
              <a:solidFill>
                <a:schemeClr val="bg1"/>
              </a:solidFill>
              <a:latin typeface="Arial" panose="020B0604020202020204" pitchFamily="34" charset="0"/>
              <a:cs typeface="Arial" panose="020B0604020202020204" pitchFamily="34" charset="0"/>
            </a:endParaRPr>
          </a:p>
        </p:txBody>
      </p:sp>
      <p:sp>
        <p:nvSpPr>
          <p:cNvPr id="29" name="Home     TV Shows     Movies     Recently Added     My List">
            <a:extLst>
              <a:ext uri="{FF2B5EF4-FFF2-40B4-BE49-F238E27FC236}">
                <a16:creationId xmlns:a16="http://schemas.microsoft.com/office/drawing/2014/main" id="{2AE15A0D-B8ED-4A9E-888D-2BEAC21EF48B}"/>
              </a:ext>
            </a:extLst>
          </p:cNvPr>
          <p:cNvSpPr txBox="1"/>
          <p:nvPr/>
        </p:nvSpPr>
        <p:spPr>
          <a:xfrm>
            <a:off x="5022787" y="368815"/>
            <a:ext cx="95891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4</a:t>
            </a:r>
            <a:endParaRPr dirty="0">
              <a:solidFill>
                <a:schemeClr val="bg1"/>
              </a:solidFill>
              <a:latin typeface="Helvetica Neue"/>
            </a:endParaRPr>
          </a:p>
        </p:txBody>
      </p:sp>
      <p:sp>
        <p:nvSpPr>
          <p:cNvPr id="30" name="Home     TV Shows     Movies     Recently Added     My List">
            <a:extLst>
              <a:ext uri="{FF2B5EF4-FFF2-40B4-BE49-F238E27FC236}">
                <a16:creationId xmlns:a16="http://schemas.microsoft.com/office/drawing/2014/main" id="{2AE15A0D-B8ED-4A9E-888D-2BEAC21EF48B}"/>
              </a:ext>
            </a:extLst>
          </p:cNvPr>
          <p:cNvSpPr txBox="1"/>
          <p:nvPr/>
        </p:nvSpPr>
        <p:spPr>
          <a:xfrm>
            <a:off x="5873687" y="368815"/>
            <a:ext cx="95891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5</a:t>
            </a:r>
            <a:endParaRPr dirty="0">
              <a:solidFill>
                <a:schemeClr val="bg1"/>
              </a:solidFill>
              <a:latin typeface="Helvetica Neue"/>
            </a:endParaRPr>
          </a:p>
        </p:txBody>
      </p:sp>
      <p:sp>
        <p:nvSpPr>
          <p:cNvPr id="6" name="CuadroTexto 5"/>
          <p:cNvSpPr txBox="1"/>
          <p:nvPr/>
        </p:nvSpPr>
        <p:spPr>
          <a:xfrm>
            <a:off x="523785" y="3429000"/>
            <a:ext cx="10582181" cy="2646878"/>
          </a:xfrm>
          <a:prstGeom prst="rect">
            <a:avLst/>
          </a:prstGeom>
          <a:noFill/>
        </p:spPr>
        <p:txBody>
          <a:bodyPr wrap="square" rtlCol="0">
            <a:spAutoFit/>
          </a:bodyPr>
          <a:lstStyle/>
          <a:p>
            <a:r>
              <a:rPr lang="en-US" sz="16600" dirty="0">
                <a:ln w="38100">
                  <a:solidFill>
                    <a:srgbClr val="E6E6E6"/>
                  </a:solidFill>
                </a:ln>
                <a:noFill/>
                <a:latin typeface="Impact" panose="020B0806030902050204" pitchFamily="34" charset="0"/>
              </a:rPr>
              <a:t>1   2   3   4   5</a:t>
            </a:r>
          </a:p>
        </p:txBody>
      </p:sp>
      <p:grpSp>
        <p:nvGrpSpPr>
          <p:cNvPr id="44" name="Grupo 43"/>
          <p:cNvGrpSpPr/>
          <p:nvPr/>
        </p:nvGrpSpPr>
        <p:grpSpPr>
          <a:xfrm>
            <a:off x="10406955" y="294187"/>
            <a:ext cx="1370708" cy="372563"/>
            <a:chOff x="10406955" y="294187"/>
            <a:chExt cx="1370708" cy="372563"/>
          </a:xfrm>
        </p:grpSpPr>
        <p:pic>
          <p:nvPicPr>
            <p:cNvPr id="36" name="Picture 2" descr="Netflix smileu profile icon&quot; by Norbert-Sloth | Redbubble"/>
            <p:cNvPicPr>
              <a:picLocks noChangeAspect="1" noChangeArrowheads="1"/>
            </p:cNvPicPr>
            <p:nvPr/>
          </p:nvPicPr>
          <p:blipFill>
            <a:blip r:embed="rId2"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37" name="Triángulo isósceles 36"/>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39"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3" name="Elipse 42"/>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sp>
        <p:nvSpPr>
          <p:cNvPr id="2" name="Picture Placeholder 1">
            <a:extLst>
              <a:ext uri="{FF2B5EF4-FFF2-40B4-BE49-F238E27FC236}">
                <a16:creationId xmlns:a16="http://schemas.microsoft.com/office/drawing/2014/main" id="{AA3389F1-02F3-7C97-8077-40F53FC613C0}"/>
              </a:ext>
            </a:extLst>
          </p:cNvPr>
          <p:cNvSpPr>
            <a:spLocks noGrp="1"/>
          </p:cNvSpPr>
          <p:nvPr>
            <p:ph type="pic" sz="quarter" idx="11"/>
          </p:nvPr>
        </p:nvSpPr>
        <p:spPr/>
        <p:txBody>
          <a:bodyPr/>
          <a:lstStyle/>
          <a:p>
            <a:endParaRPr lang="es-CO"/>
          </a:p>
        </p:txBody>
      </p:sp>
      <p:sp>
        <p:nvSpPr>
          <p:cNvPr id="3" name="Picture Placeholder 2">
            <a:extLst>
              <a:ext uri="{FF2B5EF4-FFF2-40B4-BE49-F238E27FC236}">
                <a16:creationId xmlns:a16="http://schemas.microsoft.com/office/drawing/2014/main" id="{4C4968B9-2872-A54C-5C54-E3F3565809C6}"/>
              </a:ext>
            </a:extLst>
          </p:cNvPr>
          <p:cNvSpPr>
            <a:spLocks noGrp="1"/>
          </p:cNvSpPr>
          <p:nvPr>
            <p:ph type="pic" sz="quarter" idx="12"/>
          </p:nvPr>
        </p:nvSpPr>
        <p:spPr/>
        <p:txBody>
          <a:bodyPr/>
          <a:lstStyle/>
          <a:p>
            <a:endParaRPr lang="es-CO"/>
          </a:p>
        </p:txBody>
      </p:sp>
      <p:sp>
        <p:nvSpPr>
          <p:cNvPr id="4" name="Picture Placeholder 3">
            <a:extLst>
              <a:ext uri="{FF2B5EF4-FFF2-40B4-BE49-F238E27FC236}">
                <a16:creationId xmlns:a16="http://schemas.microsoft.com/office/drawing/2014/main" id="{9D77C498-1373-F657-0334-7E4B079C7DE8}"/>
              </a:ext>
            </a:extLst>
          </p:cNvPr>
          <p:cNvSpPr>
            <a:spLocks noGrp="1"/>
          </p:cNvSpPr>
          <p:nvPr>
            <p:ph type="pic" sz="quarter" idx="13"/>
          </p:nvPr>
        </p:nvSpPr>
        <p:spPr/>
        <p:txBody>
          <a:bodyPr/>
          <a:lstStyle/>
          <a:p>
            <a:endParaRPr lang="es-CO"/>
          </a:p>
        </p:txBody>
      </p:sp>
      <p:sp>
        <p:nvSpPr>
          <p:cNvPr id="7" name="Picture Placeholder 6">
            <a:extLst>
              <a:ext uri="{FF2B5EF4-FFF2-40B4-BE49-F238E27FC236}">
                <a16:creationId xmlns:a16="http://schemas.microsoft.com/office/drawing/2014/main" id="{2C9E2713-180D-2F0D-1A41-2C2F172FF21E}"/>
              </a:ext>
            </a:extLst>
          </p:cNvPr>
          <p:cNvSpPr>
            <a:spLocks noGrp="1"/>
          </p:cNvSpPr>
          <p:nvPr>
            <p:ph type="pic" sz="quarter" idx="14"/>
          </p:nvPr>
        </p:nvSpPr>
        <p:spPr/>
        <p:txBody>
          <a:bodyPr/>
          <a:lstStyle/>
          <a:p>
            <a:endParaRPr lang="es-CO"/>
          </a:p>
        </p:txBody>
      </p:sp>
      <p:sp>
        <p:nvSpPr>
          <p:cNvPr id="8" name="Picture Placeholder 7">
            <a:extLst>
              <a:ext uri="{FF2B5EF4-FFF2-40B4-BE49-F238E27FC236}">
                <a16:creationId xmlns:a16="http://schemas.microsoft.com/office/drawing/2014/main" id="{5B43DC91-6311-3A77-2E9A-4D0B8AEDE26C}"/>
              </a:ext>
            </a:extLst>
          </p:cNvPr>
          <p:cNvSpPr>
            <a:spLocks noGrp="1"/>
          </p:cNvSpPr>
          <p:nvPr>
            <p:ph type="pic" sz="quarter" idx="15"/>
          </p:nvPr>
        </p:nvSpPr>
        <p:spPr/>
        <p:txBody>
          <a:bodyPr/>
          <a:lstStyle/>
          <a:p>
            <a:endParaRPr lang="es-CO"/>
          </a:p>
        </p:txBody>
      </p:sp>
    </p:spTree>
    <p:extLst>
      <p:ext uri="{BB962C8B-B14F-4D97-AF65-F5344CB8AC3E}">
        <p14:creationId xmlns:p14="http://schemas.microsoft.com/office/powerpoint/2010/main" val="3423412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C3C17FAC-4649-45DF-8F93-97727ACC2E2E}"/>
              </a:ext>
            </a:extLst>
          </p:cNvPr>
          <p:cNvSpPr txBox="1"/>
          <p:nvPr/>
        </p:nvSpPr>
        <p:spPr>
          <a:xfrm>
            <a:off x="510990" y="1423614"/>
            <a:ext cx="7603200" cy="731520"/>
          </a:xfrm>
          <a:prstGeom prst="rect">
            <a:avLst/>
          </a:prstGeom>
          <a:noFill/>
        </p:spPr>
        <p:txBody>
          <a:bodyPr wrap="square" lIns="0" tIns="0" rIns="0" bIns="0" rtlCol="0" anchor="ctr" anchorCtr="0">
            <a:noAutofit/>
          </a:bodyPr>
          <a:lstStyle/>
          <a:p>
            <a:r>
              <a:rPr lang="en-US" sz="3600" b="1" dirty="0">
                <a:solidFill>
                  <a:schemeClr val="bg1"/>
                </a:solidFill>
                <a:latin typeface="Helvetica" pitchFamily="34" charset="0"/>
                <a:cs typeface="Helvetica" pitchFamily="34" charset="0"/>
              </a:rPr>
              <a:t>Top 10 presentation topics</a:t>
            </a:r>
            <a:endParaRPr lang="en-US" sz="3600" dirty="0">
              <a:solidFill>
                <a:schemeClr val="bg1"/>
              </a:solidFill>
              <a:latin typeface="Helvetica" pitchFamily="34" charset="0"/>
              <a:cs typeface="Helvetica" pitchFamily="34" charset="0"/>
            </a:endParaRPr>
          </a:p>
        </p:txBody>
      </p:sp>
      <p:sp>
        <p:nvSpPr>
          <p:cNvPr id="25" name="Home     TV Shows     Movies     Recently Added     My List">
            <a:extLst>
              <a:ext uri="{FF2B5EF4-FFF2-40B4-BE49-F238E27FC236}">
                <a16:creationId xmlns:a16="http://schemas.microsoft.com/office/drawing/2014/main" id="{2AE15A0D-B8ED-4A9E-888D-2BEAC21EF48B}"/>
              </a:ext>
            </a:extLst>
          </p:cNvPr>
          <p:cNvSpPr txBox="1"/>
          <p:nvPr/>
        </p:nvSpPr>
        <p:spPr>
          <a:xfrm>
            <a:off x="2520887" y="368815"/>
            <a:ext cx="9861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6</a:t>
            </a:r>
            <a:endParaRPr dirty="0">
              <a:solidFill>
                <a:schemeClr val="bg1"/>
              </a:solidFill>
              <a:latin typeface="Helvetica Neue"/>
            </a:endParaRPr>
          </a:p>
        </p:txBody>
      </p:sp>
      <p:sp>
        <p:nvSpPr>
          <p:cNvPr id="26" name="Home     TV Shows     Movies     Recently Added     My List">
            <a:extLst>
              <a:ext uri="{FF2B5EF4-FFF2-40B4-BE49-F238E27FC236}">
                <a16:creationId xmlns:a16="http://schemas.microsoft.com/office/drawing/2014/main" id="{2AE15A0D-B8ED-4A9E-888D-2BEAC21EF48B}"/>
              </a:ext>
            </a:extLst>
          </p:cNvPr>
          <p:cNvSpPr txBox="1"/>
          <p:nvPr/>
        </p:nvSpPr>
        <p:spPr>
          <a:xfrm>
            <a:off x="3371787" y="368815"/>
            <a:ext cx="9861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7</a:t>
            </a:r>
            <a:endParaRPr dirty="0">
              <a:solidFill>
                <a:schemeClr val="bg1"/>
              </a:solidFill>
              <a:latin typeface="Helvetica Neue"/>
            </a:endParaRPr>
          </a:p>
        </p:txBody>
      </p:sp>
      <p:sp>
        <p:nvSpPr>
          <p:cNvPr id="27" name="Home     TV Shows     Movies     Recently Added     My List">
            <a:extLst>
              <a:ext uri="{FF2B5EF4-FFF2-40B4-BE49-F238E27FC236}">
                <a16:creationId xmlns:a16="http://schemas.microsoft.com/office/drawing/2014/main" id="{2AE15A0D-B8ED-4A9E-888D-2BEAC21EF48B}"/>
              </a:ext>
            </a:extLst>
          </p:cNvPr>
          <p:cNvSpPr txBox="1"/>
          <p:nvPr/>
        </p:nvSpPr>
        <p:spPr>
          <a:xfrm>
            <a:off x="4184587" y="368815"/>
            <a:ext cx="9861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8</a:t>
            </a:r>
            <a:endParaRPr dirty="0">
              <a:solidFill>
                <a:schemeClr val="bg1"/>
              </a:solidFill>
              <a:latin typeface="Helvetica Neue"/>
            </a:endParaRPr>
          </a:p>
        </p:txBody>
      </p:sp>
      <p:sp>
        <p:nvSpPr>
          <p:cNvPr id="28" name="TextBox 47">
            <a:extLst>
              <a:ext uri="{FF2B5EF4-FFF2-40B4-BE49-F238E27FC236}">
                <a16:creationId xmlns:a16="http://schemas.microsoft.com/office/drawing/2014/main" id="{A6920CD3-D93F-460E-89A6-BCE43074A5BA}"/>
              </a:ext>
            </a:extLst>
          </p:cNvPr>
          <p:cNvSpPr txBox="1"/>
          <p:nvPr/>
        </p:nvSpPr>
        <p:spPr>
          <a:xfrm>
            <a:off x="499715" y="2181179"/>
            <a:ext cx="10485785" cy="738664"/>
          </a:xfrm>
          <a:prstGeom prst="rect">
            <a:avLst/>
          </a:prstGeom>
          <a:noFill/>
        </p:spPr>
        <p:txBody>
          <a:bodyPr wrap="square" rtlCol="0">
            <a:spAutoFit/>
          </a:bodyPr>
          <a:lstStyle/>
          <a:p>
            <a:r>
              <a:rPr lang="en-PH" sz="1400" i="0" dirty="0">
                <a:solidFill>
                  <a:schemeClr val="bg1"/>
                </a:solidFill>
                <a:effectLst/>
                <a:latin typeface="Open Sans" panose="020B0606030504020204" pitchFamily="34" charset="0"/>
              </a:rPr>
              <a:t>Lorem Ipsum </a:t>
            </a:r>
            <a:r>
              <a:rPr lang="en-PH" sz="14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 printer took a galley of type and scrambled it to make a type specimen book. </a:t>
            </a:r>
            <a:endParaRPr lang="en-US" sz="1400" dirty="0">
              <a:solidFill>
                <a:schemeClr val="bg1"/>
              </a:solidFill>
              <a:latin typeface="Arial" panose="020B0604020202020204" pitchFamily="34" charset="0"/>
              <a:cs typeface="Arial" panose="020B0604020202020204" pitchFamily="34" charset="0"/>
            </a:endParaRPr>
          </a:p>
        </p:txBody>
      </p:sp>
      <p:sp>
        <p:nvSpPr>
          <p:cNvPr id="29" name="Home     TV Shows     Movies     Recently Added     My List">
            <a:extLst>
              <a:ext uri="{FF2B5EF4-FFF2-40B4-BE49-F238E27FC236}">
                <a16:creationId xmlns:a16="http://schemas.microsoft.com/office/drawing/2014/main" id="{2AE15A0D-B8ED-4A9E-888D-2BEAC21EF48B}"/>
              </a:ext>
            </a:extLst>
          </p:cNvPr>
          <p:cNvSpPr txBox="1"/>
          <p:nvPr/>
        </p:nvSpPr>
        <p:spPr>
          <a:xfrm>
            <a:off x="5022787" y="368815"/>
            <a:ext cx="9861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9</a:t>
            </a:r>
            <a:endParaRPr dirty="0">
              <a:solidFill>
                <a:schemeClr val="bg1"/>
              </a:solidFill>
              <a:latin typeface="Helvetica Neue"/>
            </a:endParaRPr>
          </a:p>
        </p:txBody>
      </p:sp>
      <p:sp>
        <p:nvSpPr>
          <p:cNvPr id="30" name="Home     TV Shows     Movies     Recently Added     My List">
            <a:extLst>
              <a:ext uri="{FF2B5EF4-FFF2-40B4-BE49-F238E27FC236}">
                <a16:creationId xmlns:a16="http://schemas.microsoft.com/office/drawing/2014/main" id="{2AE15A0D-B8ED-4A9E-888D-2BEAC21EF48B}"/>
              </a:ext>
            </a:extLst>
          </p:cNvPr>
          <p:cNvSpPr txBox="1"/>
          <p:nvPr/>
        </p:nvSpPr>
        <p:spPr>
          <a:xfrm>
            <a:off x="5873687" y="368815"/>
            <a:ext cx="1059773"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10</a:t>
            </a:r>
            <a:endParaRPr dirty="0">
              <a:solidFill>
                <a:schemeClr val="bg1"/>
              </a:solidFill>
              <a:latin typeface="Helvetica Neue"/>
            </a:endParaRPr>
          </a:p>
        </p:txBody>
      </p:sp>
      <p:sp>
        <p:nvSpPr>
          <p:cNvPr id="31" name="CuadroTexto 30"/>
          <p:cNvSpPr txBox="1"/>
          <p:nvPr/>
        </p:nvSpPr>
        <p:spPr>
          <a:xfrm>
            <a:off x="523785" y="3412066"/>
            <a:ext cx="11416681" cy="2646878"/>
          </a:xfrm>
          <a:prstGeom prst="rect">
            <a:avLst/>
          </a:prstGeom>
          <a:noFill/>
        </p:spPr>
        <p:txBody>
          <a:bodyPr wrap="square" rtlCol="0">
            <a:spAutoFit/>
          </a:bodyPr>
          <a:lstStyle/>
          <a:p>
            <a:r>
              <a:rPr lang="en-US" sz="16600" dirty="0">
                <a:ln w="38100">
                  <a:solidFill>
                    <a:srgbClr val="E6E6E6"/>
                  </a:solidFill>
                </a:ln>
                <a:noFill/>
                <a:latin typeface="Impact" panose="020B0806030902050204" pitchFamily="34" charset="0"/>
              </a:rPr>
              <a:t>6   7   8   9   10</a:t>
            </a:r>
          </a:p>
        </p:txBody>
      </p:sp>
      <p:sp>
        <p:nvSpPr>
          <p:cNvPr id="34" name="CuadroTexto 33"/>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grpSp>
        <p:nvGrpSpPr>
          <p:cNvPr id="35" name="Grupo 34"/>
          <p:cNvGrpSpPr/>
          <p:nvPr/>
        </p:nvGrpSpPr>
        <p:grpSpPr>
          <a:xfrm>
            <a:off x="10406955" y="294187"/>
            <a:ext cx="1370708" cy="372563"/>
            <a:chOff x="10406955" y="294187"/>
            <a:chExt cx="1370708" cy="372563"/>
          </a:xfrm>
        </p:grpSpPr>
        <p:pic>
          <p:nvPicPr>
            <p:cNvPr id="40" name="Picture 2" descr="Netflix smileu profile icon&quot; by Norbert-Sloth | Redbubble"/>
            <p:cNvPicPr>
              <a:picLocks noChangeAspect="1" noChangeArrowheads="1"/>
            </p:cNvPicPr>
            <p:nvPr/>
          </p:nvPicPr>
          <p:blipFill>
            <a:blip r:embed="rId2"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41" name="Triángulo isósceles 40"/>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3"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4" name="Elipse 43"/>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sp>
        <p:nvSpPr>
          <p:cNvPr id="3" name="Picture Placeholder 2">
            <a:extLst>
              <a:ext uri="{FF2B5EF4-FFF2-40B4-BE49-F238E27FC236}">
                <a16:creationId xmlns:a16="http://schemas.microsoft.com/office/drawing/2014/main" id="{F404BDE8-B236-ADF3-6D68-7F5295BD23F4}"/>
              </a:ext>
            </a:extLst>
          </p:cNvPr>
          <p:cNvSpPr>
            <a:spLocks noGrp="1"/>
          </p:cNvSpPr>
          <p:nvPr>
            <p:ph type="pic" sz="quarter" idx="11"/>
          </p:nvPr>
        </p:nvSpPr>
        <p:spPr/>
        <p:txBody>
          <a:bodyPr/>
          <a:lstStyle/>
          <a:p>
            <a:endParaRPr lang="es-CO"/>
          </a:p>
        </p:txBody>
      </p:sp>
      <p:sp>
        <p:nvSpPr>
          <p:cNvPr id="5" name="Picture Placeholder 4">
            <a:extLst>
              <a:ext uri="{FF2B5EF4-FFF2-40B4-BE49-F238E27FC236}">
                <a16:creationId xmlns:a16="http://schemas.microsoft.com/office/drawing/2014/main" id="{9B465CA2-9503-6EB0-11F3-995A7D812A78}"/>
              </a:ext>
            </a:extLst>
          </p:cNvPr>
          <p:cNvSpPr>
            <a:spLocks noGrp="1"/>
          </p:cNvSpPr>
          <p:nvPr>
            <p:ph type="pic" sz="quarter" idx="12"/>
          </p:nvPr>
        </p:nvSpPr>
        <p:spPr/>
        <p:txBody>
          <a:bodyPr/>
          <a:lstStyle/>
          <a:p>
            <a:endParaRPr lang="es-CO"/>
          </a:p>
        </p:txBody>
      </p:sp>
      <p:sp>
        <p:nvSpPr>
          <p:cNvPr id="7" name="Picture Placeholder 6">
            <a:extLst>
              <a:ext uri="{FF2B5EF4-FFF2-40B4-BE49-F238E27FC236}">
                <a16:creationId xmlns:a16="http://schemas.microsoft.com/office/drawing/2014/main" id="{5B22D821-159A-E76E-FBB8-EA021B256A35}"/>
              </a:ext>
            </a:extLst>
          </p:cNvPr>
          <p:cNvSpPr>
            <a:spLocks noGrp="1"/>
          </p:cNvSpPr>
          <p:nvPr>
            <p:ph type="pic" sz="quarter" idx="13"/>
          </p:nvPr>
        </p:nvSpPr>
        <p:spPr/>
        <p:txBody>
          <a:bodyPr/>
          <a:lstStyle/>
          <a:p>
            <a:endParaRPr lang="es-CO"/>
          </a:p>
        </p:txBody>
      </p:sp>
      <p:sp>
        <p:nvSpPr>
          <p:cNvPr id="9" name="Picture Placeholder 8">
            <a:extLst>
              <a:ext uri="{FF2B5EF4-FFF2-40B4-BE49-F238E27FC236}">
                <a16:creationId xmlns:a16="http://schemas.microsoft.com/office/drawing/2014/main" id="{BA987D42-C3B3-C2A0-1D0E-E92697CD6249}"/>
              </a:ext>
            </a:extLst>
          </p:cNvPr>
          <p:cNvSpPr>
            <a:spLocks noGrp="1"/>
          </p:cNvSpPr>
          <p:nvPr>
            <p:ph type="pic" sz="quarter" idx="14"/>
          </p:nvPr>
        </p:nvSpPr>
        <p:spPr/>
        <p:txBody>
          <a:bodyPr/>
          <a:lstStyle/>
          <a:p>
            <a:endParaRPr lang="es-CO"/>
          </a:p>
        </p:txBody>
      </p:sp>
      <p:sp>
        <p:nvSpPr>
          <p:cNvPr id="11" name="Picture Placeholder 10">
            <a:extLst>
              <a:ext uri="{FF2B5EF4-FFF2-40B4-BE49-F238E27FC236}">
                <a16:creationId xmlns:a16="http://schemas.microsoft.com/office/drawing/2014/main" id="{E828D94C-F5D0-791F-26FF-8A1C9075FF5A}"/>
              </a:ext>
            </a:extLst>
          </p:cNvPr>
          <p:cNvSpPr>
            <a:spLocks noGrp="1"/>
          </p:cNvSpPr>
          <p:nvPr>
            <p:ph type="pic" sz="quarter" idx="15"/>
          </p:nvPr>
        </p:nvSpPr>
        <p:spPr/>
        <p:txBody>
          <a:bodyPr/>
          <a:lstStyle/>
          <a:p>
            <a:endParaRPr lang="es-CO"/>
          </a:p>
        </p:txBody>
      </p:sp>
    </p:spTree>
    <p:extLst>
      <p:ext uri="{BB962C8B-B14F-4D97-AF65-F5344CB8AC3E}">
        <p14:creationId xmlns:p14="http://schemas.microsoft.com/office/powerpoint/2010/main" val="21096739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238126" y="5943600"/>
            <a:ext cx="11556566" cy="773112"/>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420464" y="6140525"/>
            <a:ext cx="238862" cy="350088"/>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898189" y="6140525"/>
            <a:ext cx="240686" cy="350088"/>
          </a:xfrm>
          <a:custGeom>
            <a:avLst/>
            <a:gdLst>
              <a:gd name="T0" fmla="*/ 132 w 132"/>
              <a:gd name="T1" fmla="*/ 0 h 192"/>
              <a:gd name="T2" fmla="*/ 0 w 132"/>
              <a:gd name="T3" fmla="*/ 96 h 192"/>
              <a:gd name="T4" fmla="*/ 132 w 132"/>
              <a:gd name="T5" fmla="*/ 192 h 192"/>
              <a:gd name="T6" fmla="*/ 132 w 132"/>
              <a:gd name="T7" fmla="*/ 0 h 192"/>
            </a:gdLst>
            <a:ahLst/>
            <a:cxnLst>
              <a:cxn ang="0">
                <a:pos x="T0" y="T1"/>
              </a:cxn>
              <a:cxn ang="0">
                <a:pos x="T2" y="T3"/>
              </a:cxn>
              <a:cxn ang="0">
                <a:pos x="T4" y="T5"/>
              </a:cxn>
              <a:cxn ang="0">
                <a:pos x="T6" y="T7"/>
              </a:cxn>
            </a:cxnLst>
            <a:rect l="0" t="0" r="r" b="b"/>
            <a:pathLst>
              <a:path w="132" h="192">
                <a:moveTo>
                  <a:pt x="132" y="0"/>
                </a:moveTo>
                <a:lnTo>
                  <a:pt x="0" y="96"/>
                </a:lnTo>
                <a:lnTo>
                  <a:pt x="132" y="192"/>
                </a:ln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374090" y="6147818"/>
            <a:ext cx="238862" cy="351912"/>
          </a:xfrm>
          <a:custGeom>
            <a:avLst/>
            <a:gdLst>
              <a:gd name="T0" fmla="*/ 0 w 131"/>
              <a:gd name="T1" fmla="*/ 0 h 193"/>
              <a:gd name="T2" fmla="*/ 131 w 131"/>
              <a:gd name="T3" fmla="*/ 96 h 193"/>
              <a:gd name="T4" fmla="*/ 0 w 131"/>
              <a:gd name="T5" fmla="*/ 193 h 193"/>
              <a:gd name="T6" fmla="*/ 0 w 131"/>
              <a:gd name="T7" fmla="*/ 0 h 193"/>
            </a:gdLst>
            <a:ahLst/>
            <a:cxnLst>
              <a:cxn ang="0">
                <a:pos x="T0" y="T1"/>
              </a:cxn>
              <a:cxn ang="0">
                <a:pos x="T2" y="T3"/>
              </a:cxn>
              <a:cxn ang="0">
                <a:pos x="T4" y="T5"/>
              </a:cxn>
              <a:cxn ang="0">
                <a:pos x="T6" y="T7"/>
              </a:cxn>
            </a:cxnLst>
            <a:rect l="0" t="0" r="r" b="b"/>
            <a:pathLst>
              <a:path w="131" h="193">
                <a:moveTo>
                  <a:pt x="0" y="0"/>
                </a:moveTo>
                <a:lnTo>
                  <a:pt x="131" y="96"/>
                </a:lnTo>
                <a:lnTo>
                  <a:pt x="0" y="19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0"/>
          <p:cNvSpPr>
            <a:spLocks noChangeArrowheads="1"/>
          </p:cNvSpPr>
          <p:nvPr/>
        </p:nvSpPr>
        <p:spPr bwMode="auto">
          <a:xfrm>
            <a:off x="850781" y="6147818"/>
            <a:ext cx="43761" cy="3427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p:cNvSpPr>
            <a:spLocks noChangeArrowheads="1"/>
          </p:cNvSpPr>
          <p:nvPr/>
        </p:nvSpPr>
        <p:spPr bwMode="auto">
          <a:xfrm>
            <a:off x="1612953" y="6153288"/>
            <a:ext cx="43761" cy="3409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p:cNvSpPr>
            <a:spLocks noChangeArrowheads="1"/>
          </p:cNvSpPr>
          <p:nvPr/>
        </p:nvSpPr>
        <p:spPr bwMode="auto">
          <a:xfrm>
            <a:off x="2269368" y="6240811"/>
            <a:ext cx="6901483" cy="160457"/>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p:cNvSpPr>
            <a:spLocks noChangeArrowheads="1"/>
          </p:cNvSpPr>
          <p:nvPr/>
        </p:nvSpPr>
        <p:spPr bwMode="auto">
          <a:xfrm>
            <a:off x="2267545" y="6240811"/>
            <a:ext cx="6952538" cy="185984"/>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767940" y="6260868"/>
            <a:ext cx="41938" cy="122166"/>
          </a:xfrm>
          <a:custGeom>
            <a:avLst/>
            <a:gdLst>
              <a:gd name="T0" fmla="*/ 14 w 23"/>
              <a:gd name="T1" fmla="*/ 9 h 67"/>
              <a:gd name="T2" fmla="*/ 14 w 23"/>
              <a:gd name="T3" fmla="*/ 9 h 67"/>
              <a:gd name="T4" fmla="*/ 1 w 23"/>
              <a:gd name="T5" fmla="*/ 15 h 67"/>
              <a:gd name="T6" fmla="*/ 0 w 23"/>
              <a:gd name="T7" fmla="*/ 8 h 67"/>
              <a:gd name="T8" fmla="*/ 15 w 23"/>
              <a:gd name="T9" fmla="*/ 0 h 67"/>
              <a:gd name="T10" fmla="*/ 23 w 23"/>
              <a:gd name="T11" fmla="*/ 0 h 67"/>
              <a:gd name="T12" fmla="*/ 23 w 23"/>
              <a:gd name="T13" fmla="*/ 67 h 67"/>
              <a:gd name="T14" fmla="*/ 14 w 23"/>
              <a:gd name="T15" fmla="*/ 67 h 67"/>
              <a:gd name="T16" fmla="*/ 14 w 23"/>
              <a:gd name="T17"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7">
                <a:moveTo>
                  <a:pt x="14" y="9"/>
                </a:moveTo>
                <a:lnTo>
                  <a:pt x="14" y="9"/>
                </a:lnTo>
                <a:lnTo>
                  <a:pt x="1" y="15"/>
                </a:lnTo>
                <a:lnTo>
                  <a:pt x="0" y="8"/>
                </a:lnTo>
                <a:lnTo>
                  <a:pt x="15" y="0"/>
                </a:lnTo>
                <a:lnTo>
                  <a:pt x="23" y="0"/>
                </a:lnTo>
                <a:lnTo>
                  <a:pt x="23" y="67"/>
                </a:lnTo>
                <a:lnTo>
                  <a:pt x="14" y="67"/>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1853638" y="6260868"/>
            <a:ext cx="74758" cy="123990"/>
          </a:xfrm>
          <a:custGeom>
            <a:avLst/>
            <a:gdLst>
              <a:gd name="T0" fmla="*/ 45 w 47"/>
              <a:gd name="T1" fmla="*/ 9 h 77"/>
              <a:gd name="T2" fmla="*/ 16 w 47"/>
              <a:gd name="T3" fmla="*/ 9 h 77"/>
              <a:gd name="T4" fmla="*/ 14 w 47"/>
              <a:gd name="T5" fmla="*/ 28 h 77"/>
              <a:gd name="T6" fmla="*/ 20 w 47"/>
              <a:gd name="T7" fmla="*/ 28 h 77"/>
              <a:gd name="T8" fmla="*/ 36 w 47"/>
              <a:gd name="T9" fmla="*/ 32 h 77"/>
              <a:gd name="T10" fmla="*/ 47 w 47"/>
              <a:gd name="T11" fmla="*/ 51 h 77"/>
              <a:gd name="T12" fmla="*/ 19 w 47"/>
              <a:gd name="T13" fmla="*/ 77 h 77"/>
              <a:gd name="T14" fmla="*/ 0 w 47"/>
              <a:gd name="T15" fmla="*/ 72 h 77"/>
              <a:gd name="T16" fmla="*/ 2 w 47"/>
              <a:gd name="T17" fmla="*/ 64 h 77"/>
              <a:gd name="T18" fmla="*/ 19 w 47"/>
              <a:gd name="T19" fmla="*/ 69 h 77"/>
              <a:gd name="T20" fmla="*/ 36 w 47"/>
              <a:gd name="T21" fmla="*/ 52 h 77"/>
              <a:gd name="T22" fmla="*/ 15 w 47"/>
              <a:gd name="T23" fmla="*/ 36 h 77"/>
              <a:gd name="T24" fmla="*/ 4 w 47"/>
              <a:gd name="T25" fmla="*/ 36 h 77"/>
              <a:gd name="T26" fmla="*/ 9 w 47"/>
              <a:gd name="T27" fmla="*/ 0 h 77"/>
              <a:gd name="T28" fmla="*/ 45 w 47"/>
              <a:gd name="T29" fmla="*/ 0 h 77"/>
              <a:gd name="T30" fmla="*/ 45 w 47"/>
              <a:gd name="T31"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77">
                <a:moveTo>
                  <a:pt x="45" y="9"/>
                </a:moveTo>
                <a:cubicBezTo>
                  <a:pt x="16" y="9"/>
                  <a:pt x="16" y="9"/>
                  <a:pt x="16" y="9"/>
                </a:cubicBezTo>
                <a:cubicBezTo>
                  <a:pt x="14" y="28"/>
                  <a:pt x="14" y="28"/>
                  <a:pt x="14" y="28"/>
                </a:cubicBezTo>
                <a:cubicBezTo>
                  <a:pt x="15" y="28"/>
                  <a:pt x="17" y="28"/>
                  <a:pt x="20" y="28"/>
                </a:cubicBezTo>
                <a:cubicBezTo>
                  <a:pt x="26" y="28"/>
                  <a:pt x="31" y="29"/>
                  <a:pt x="36" y="32"/>
                </a:cubicBezTo>
                <a:cubicBezTo>
                  <a:pt x="42" y="35"/>
                  <a:pt x="47" y="42"/>
                  <a:pt x="47" y="51"/>
                </a:cubicBezTo>
                <a:cubicBezTo>
                  <a:pt x="47" y="66"/>
                  <a:pt x="35" y="77"/>
                  <a:pt x="19" y="77"/>
                </a:cubicBezTo>
                <a:cubicBezTo>
                  <a:pt x="10" y="77"/>
                  <a:pt x="3" y="75"/>
                  <a:pt x="0" y="72"/>
                </a:cubicBezTo>
                <a:cubicBezTo>
                  <a:pt x="2" y="64"/>
                  <a:pt x="2" y="64"/>
                  <a:pt x="2" y="64"/>
                </a:cubicBezTo>
                <a:cubicBezTo>
                  <a:pt x="6" y="66"/>
                  <a:pt x="12" y="69"/>
                  <a:pt x="19" y="69"/>
                </a:cubicBezTo>
                <a:cubicBezTo>
                  <a:pt x="28" y="69"/>
                  <a:pt x="36" y="62"/>
                  <a:pt x="36" y="52"/>
                </a:cubicBezTo>
                <a:cubicBezTo>
                  <a:pt x="36" y="43"/>
                  <a:pt x="30" y="36"/>
                  <a:pt x="15" y="36"/>
                </a:cubicBezTo>
                <a:cubicBezTo>
                  <a:pt x="10" y="36"/>
                  <a:pt x="7" y="36"/>
                  <a:pt x="4" y="36"/>
                </a:cubicBezTo>
                <a:cubicBezTo>
                  <a:pt x="9" y="0"/>
                  <a:pt x="9" y="0"/>
                  <a:pt x="9" y="0"/>
                </a:cubicBezTo>
                <a:cubicBezTo>
                  <a:pt x="45" y="0"/>
                  <a:pt x="45" y="0"/>
                  <a:pt x="45" y="0"/>
                </a:cubicBez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1952101" y="6293688"/>
            <a:ext cx="20057" cy="91169"/>
          </a:xfrm>
          <a:custGeom>
            <a:avLst/>
            <a:gdLst>
              <a:gd name="T0" fmla="*/ 0 w 13"/>
              <a:gd name="T1" fmla="*/ 8 h 56"/>
              <a:gd name="T2" fmla="*/ 7 w 13"/>
              <a:gd name="T3" fmla="*/ 0 h 56"/>
              <a:gd name="T4" fmla="*/ 13 w 13"/>
              <a:gd name="T5" fmla="*/ 8 h 56"/>
              <a:gd name="T6" fmla="*/ 7 w 13"/>
              <a:gd name="T7" fmla="*/ 15 h 56"/>
              <a:gd name="T8" fmla="*/ 0 w 13"/>
              <a:gd name="T9" fmla="*/ 8 h 56"/>
              <a:gd name="T10" fmla="*/ 0 w 13"/>
              <a:gd name="T11" fmla="*/ 49 h 56"/>
              <a:gd name="T12" fmla="*/ 7 w 13"/>
              <a:gd name="T13" fmla="*/ 41 h 56"/>
              <a:gd name="T14" fmla="*/ 13 w 13"/>
              <a:gd name="T15" fmla="*/ 49 h 56"/>
              <a:gd name="T16" fmla="*/ 7 w 13"/>
              <a:gd name="T17" fmla="*/ 56 h 56"/>
              <a:gd name="T18" fmla="*/ 0 w 13"/>
              <a:gd name="T19"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6">
                <a:moveTo>
                  <a:pt x="0" y="8"/>
                </a:moveTo>
                <a:cubicBezTo>
                  <a:pt x="0" y="3"/>
                  <a:pt x="3" y="0"/>
                  <a:pt x="7" y="0"/>
                </a:cubicBezTo>
                <a:cubicBezTo>
                  <a:pt x="11" y="0"/>
                  <a:pt x="13" y="3"/>
                  <a:pt x="13" y="8"/>
                </a:cubicBezTo>
                <a:cubicBezTo>
                  <a:pt x="13" y="12"/>
                  <a:pt x="11" y="15"/>
                  <a:pt x="7" y="15"/>
                </a:cubicBezTo>
                <a:cubicBezTo>
                  <a:pt x="2" y="15"/>
                  <a:pt x="0" y="12"/>
                  <a:pt x="0" y="8"/>
                </a:cubicBezTo>
                <a:close/>
                <a:moveTo>
                  <a:pt x="0" y="49"/>
                </a:moveTo>
                <a:cubicBezTo>
                  <a:pt x="0" y="44"/>
                  <a:pt x="3" y="41"/>
                  <a:pt x="7" y="41"/>
                </a:cubicBezTo>
                <a:cubicBezTo>
                  <a:pt x="11" y="41"/>
                  <a:pt x="13" y="44"/>
                  <a:pt x="13" y="49"/>
                </a:cubicBezTo>
                <a:cubicBezTo>
                  <a:pt x="13" y="53"/>
                  <a:pt x="11" y="56"/>
                  <a:pt x="7" y="56"/>
                </a:cubicBezTo>
                <a:cubicBezTo>
                  <a:pt x="2" y="56"/>
                  <a:pt x="0" y="53"/>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1988568" y="6259044"/>
            <a:ext cx="76582" cy="125813"/>
          </a:xfrm>
          <a:custGeom>
            <a:avLst/>
            <a:gdLst>
              <a:gd name="T0" fmla="*/ 2 w 47"/>
              <a:gd name="T1" fmla="*/ 65 h 78"/>
              <a:gd name="T2" fmla="*/ 19 w 47"/>
              <a:gd name="T3" fmla="*/ 70 h 78"/>
              <a:gd name="T4" fmla="*/ 36 w 47"/>
              <a:gd name="T5" fmla="*/ 55 h 78"/>
              <a:gd name="T6" fmla="*/ 17 w 47"/>
              <a:gd name="T7" fmla="*/ 40 h 78"/>
              <a:gd name="T8" fmla="*/ 11 w 47"/>
              <a:gd name="T9" fmla="*/ 40 h 78"/>
              <a:gd name="T10" fmla="*/ 11 w 47"/>
              <a:gd name="T11" fmla="*/ 32 h 78"/>
              <a:gd name="T12" fmla="*/ 17 w 47"/>
              <a:gd name="T13" fmla="*/ 32 h 78"/>
              <a:gd name="T14" fmla="*/ 33 w 47"/>
              <a:gd name="T15" fmla="*/ 19 h 78"/>
              <a:gd name="T16" fmla="*/ 20 w 47"/>
              <a:gd name="T17" fmla="*/ 8 h 78"/>
              <a:gd name="T18" fmla="*/ 5 w 47"/>
              <a:gd name="T19" fmla="*/ 13 h 78"/>
              <a:gd name="T20" fmla="*/ 2 w 47"/>
              <a:gd name="T21" fmla="*/ 6 h 78"/>
              <a:gd name="T22" fmla="*/ 22 w 47"/>
              <a:gd name="T23" fmla="*/ 0 h 78"/>
              <a:gd name="T24" fmla="*/ 44 w 47"/>
              <a:gd name="T25" fmla="*/ 18 h 78"/>
              <a:gd name="T26" fmla="*/ 30 w 47"/>
              <a:gd name="T27" fmla="*/ 36 h 78"/>
              <a:gd name="T28" fmla="*/ 30 w 47"/>
              <a:gd name="T29" fmla="*/ 36 h 78"/>
              <a:gd name="T30" fmla="*/ 47 w 47"/>
              <a:gd name="T31" fmla="*/ 55 h 78"/>
              <a:gd name="T32" fmla="*/ 19 w 47"/>
              <a:gd name="T33" fmla="*/ 78 h 78"/>
              <a:gd name="T34" fmla="*/ 0 w 47"/>
              <a:gd name="T35" fmla="*/ 73 h 78"/>
              <a:gd name="T36" fmla="*/ 2 w 47"/>
              <a:gd name="T37"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78">
                <a:moveTo>
                  <a:pt x="2" y="65"/>
                </a:moveTo>
                <a:cubicBezTo>
                  <a:pt x="5" y="67"/>
                  <a:pt x="12" y="70"/>
                  <a:pt x="19" y="70"/>
                </a:cubicBezTo>
                <a:cubicBezTo>
                  <a:pt x="32" y="70"/>
                  <a:pt x="36" y="61"/>
                  <a:pt x="36" y="55"/>
                </a:cubicBezTo>
                <a:cubicBezTo>
                  <a:pt x="36" y="44"/>
                  <a:pt x="27" y="40"/>
                  <a:pt x="17" y="40"/>
                </a:cubicBezTo>
                <a:cubicBezTo>
                  <a:pt x="11" y="40"/>
                  <a:pt x="11" y="40"/>
                  <a:pt x="11" y="40"/>
                </a:cubicBezTo>
                <a:cubicBezTo>
                  <a:pt x="11" y="32"/>
                  <a:pt x="11" y="32"/>
                  <a:pt x="11" y="32"/>
                </a:cubicBezTo>
                <a:cubicBezTo>
                  <a:pt x="17" y="32"/>
                  <a:pt x="17" y="32"/>
                  <a:pt x="17" y="32"/>
                </a:cubicBezTo>
                <a:cubicBezTo>
                  <a:pt x="24" y="32"/>
                  <a:pt x="33" y="28"/>
                  <a:pt x="33" y="19"/>
                </a:cubicBezTo>
                <a:cubicBezTo>
                  <a:pt x="33" y="13"/>
                  <a:pt x="30" y="8"/>
                  <a:pt x="20" y="8"/>
                </a:cubicBezTo>
                <a:cubicBezTo>
                  <a:pt x="14" y="8"/>
                  <a:pt x="8" y="11"/>
                  <a:pt x="5" y="13"/>
                </a:cubicBezTo>
                <a:cubicBezTo>
                  <a:pt x="2" y="6"/>
                  <a:pt x="2" y="6"/>
                  <a:pt x="2" y="6"/>
                </a:cubicBezTo>
                <a:cubicBezTo>
                  <a:pt x="6" y="3"/>
                  <a:pt x="14" y="0"/>
                  <a:pt x="22" y="0"/>
                </a:cubicBezTo>
                <a:cubicBezTo>
                  <a:pt x="37" y="0"/>
                  <a:pt x="44" y="9"/>
                  <a:pt x="44" y="18"/>
                </a:cubicBezTo>
                <a:cubicBezTo>
                  <a:pt x="44" y="26"/>
                  <a:pt x="39" y="32"/>
                  <a:pt x="30" y="36"/>
                </a:cubicBezTo>
                <a:cubicBezTo>
                  <a:pt x="30" y="36"/>
                  <a:pt x="30" y="36"/>
                  <a:pt x="30" y="36"/>
                </a:cubicBezTo>
                <a:cubicBezTo>
                  <a:pt x="39" y="38"/>
                  <a:pt x="47" y="45"/>
                  <a:pt x="47" y="55"/>
                </a:cubicBezTo>
                <a:cubicBezTo>
                  <a:pt x="47" y="67"/>
                  <a:pt x="37" y="78"/>
                  <a:pt x="19" y="78"/>
                </a:cubicBezTo>
                <a:cubicBezTo>
                  <a:pt x="11" y="78"/>
                  <a:pt x="3" y="75"/>
                  <a:pt x="0" y="73"/>
                </a:cubicBezTo>
                <a:lnTo>
                  <a:pt x="2"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noEditPoints="1"/>
          </p:cNvSpPr>
          <p:nvPr/>
        </p:nvSpPr>
        <p:spPr bwMode="auto">
          <a:xfrm>
            <a:off x="2083384" y="6259044"/>
            <a:ext cx="83875" cy="125813"/>
          </a:xfrm>
          <a:custGeom>
            <a:avLst/>
            <a:gdLst>
              <a:gd name="T0" fmla="*/ 52 w 52"/>
              <a:gd name="T1" fmla="*/ 38 h 78"/>
              <a:gd name="T2" fmla="*/ 25 w 52"/>
              <a:gd name="T3" fmla="*/ 78 h 78"/>
              <a:gd name="T4" fmla="*/ 0 w 52"/>
              <a:gd name="T5" fmla="*/ 39 h 78"/>
              <a:gd name="T6" fmla="*/ 27 w 52"/>
              <a:gd name="T7" fmla="*/ 0 h 78"/>
              <a:gd name="T8" fmla="*/ 52 w 52"/>
              <a:gd name="T9" fmla="*/ 38 h 78"/>
              <a:gd name="T10" fmla="*/ 11 w 52"/>
              <a:gd name="T11" fmla="*/ 39 h 78"/>
              <a:gd name="T12" fmla="*/ 26 w 52"/>
              <a:gd name="T13" fmla="*/ 70 h 78"/>
              <a:gd name="T14" fmla="*/ 42 w 52"/>
              <a:gd name="T15" fmla="*/ 39 h 78"/>
              <a:gd name="T16" fmla="*/ 26 w 52"/>
              <a:gd name="T17" fmla="*/ 8 h 78"/>
              <a:gd name="T18" fmla="*/ 11 w 52"/>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78">
                <a:moveTo>
                  <a:pt x="52" y="38"/>
                </a:moveTo>
                <a:cubicBezTo>
                  <a:pt x="52" y="64"/>
                  <a:pt x="42" y="78"/>
                  <a:pt x="25" y="78"/>
                </a:cubicBezTo>
                <a:cubicBezTo>
                  <a:pt x="11" y="78"/>
                  <a:pt x="1" y="64"/>
                  <a:pt x="0" y="39"/>
                </a:cubicBezTo>
                <a:cubicBezTo>
                  <a:pt x="0" y="14"/>
                  <a:pt x="11" y="0"/>
                  <a:pt x="27" y="0"/>
                </a:cubicBezTo>
                <a:cubicBezTo>
                  <a:pt x="43" y="0"/>
                  <a:pt x="52" y="14"/>
                  <a:pt x="52" y="38"/>
                </a:cubicBezTo>
                <a:close/>
                <a:moveTo>
                  <a:pt x="11" y="39"/>
                </a:moveTo>
                <a:cubicBezTo>
                  <a:pt x="11" y="59"/>
                  <a:pt x="17" y="70"/>
                  <a:pt x="26" y="70"/>
                </a:cubicBezTo>
                <a:cubicBezTo>
                  <a:pt x="37" y="70"/>
                  <a:pt x="42" y="58"/>
                  <a:pt x="42" y="39"/>
                </a:cubicBezTo>
                <a:cubicBezTo>
                  <a:pt x="42" y="20"/>
                  <a:pt x="37" y="8"/>
                  <a:pt x="26" y="8"/>
                </a:cubicBezTo>
                <a:cubicBezTo>
                  <a:pt x="17" y="8"/>
                  <a:pt x="11" y="19"/>
                  <a:pt x="11"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9272961" y="6259044"/>
            <a:ext cx="76582" cy="125813"/>
          </a:xfrm>
          <a:custGeom>
            <a:avLst/>
            <a:gdLst>
              <a:gd name="T0" fmla="*/ 2 w 47"/>
              <a:gd name="T1" fmla="*/ 65 h 78"/>
              <a:gd name="T2" fmla="*/ 19 w 47"/>
              <a:gd name="T3" fmla="*/ 70 h 78"/>
              <a:gd name="T4" fmla="*/ 36 w 47"/>
              <a:gd name="T5" fmla="*/ 55 h 78"/>
              <a:gd name="T6" fmla="*/ 17 w 47"/>
              <a:gd name="T7" fmla="*/ 40 h 78"/>
              <a:gd name="T8" fmla="*/ 11 w 47"/>
              <a:gd name="T9" fmla="*/ 40 h 78"/>
              <a:gd name="T10" fmla="*/ 11 w 47"/>
              <a:gd name="T11" fmla="*/ 32 h 78"/>
              <a:gd name="T12" fmla="*/ 17 w 47"/>
              <a:gd name="T13" fmla="*/ 32 h 78"/>
              <a:gd name="T14" fmla="*/ 34 w 47"/>
              <a:gd name="T15" fmla="*/ 19 h 78"/>
              <a:gd name="T16" fmla="*/ 20 w 47"/>
              <a:gd name="T17" fmla="*/ 8 h 78"/>
              <a:gd name="T18" fmla="*/ 5 w 47"/>
              <a:gd name="T19" fmla="*/ 13 h 78"/>
              <a:gd name="T20" fmla="*/ 2 w 47"/>
              <a:gd name="T21" fmla="*/ 6 h 78"/>
              <a:gd name="T22" fmla="*/ 22 w 47"/>
              <a:gd name="T23" fmla="*/ 0 h 78"/>
              <a:gd name="T24" fmla="*/ 44 w 47"/>
              <a:gd name="T25" fmla="*/ 18 h 78"/>
              <a:gd name="T26" fmla="*/ 30 w 47"/>
              <a:gd name="T27" fmla="*/ 36 h 78"/>
              <a:gd name="T28" fmla="*/ 30 w 47"/>
              <a:gd name="T29" fmla="*/ 36 h 78"/>
              <a:gd name="T30" fmla="*/ 47 w 47"/>
              <a:gd name="T31" fmla="*/ 55 h 78"/>
              <a:gd name="T32" fmla="*/ 19 w 47"/>
              <a:gd name="T33" fmla="*/ 78 h 78"/>
              <a:gd name="T34" fmla="*/ 0 w 47"/>
              <a:gd name="T35" fmla="*/ 73 h 78"/>
              <a:gd name="T36" fmla="*/ 2 w 47"/>
              <a:gd name="T37"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78">
                <a:moveTo>
                  <a:pt x="2" y="65"/>
                </a:moveTo>
                <a:cubicBezTo>
                  <a:pt x="5" y="67"/>
                  <a:pt x="12" y="70"/>
                  <a:pt x="19" y="70"/>
                </a:cubicBezTo>
                <a:cubicBezTo>
                  <a:pt x="32" y="70"/>
                  <a:pt x="36" y="61"/>
                  <a:pt x="36" y="55"/>
                </a:cubicBezTo>
                <a:cubicBezTo>
                  <a:pt x="36" y="44"/>
                  <a:pt x="27" y="40"/>
                  <a:pt x="17" y="40"/>
                </a:cubicBezTo>
                <a:cubicBezTo>
                  <a:pt x="11" y="40"/>
                  <a:pt x="11" y="40"/>
                  <a:pt x="11" y="40"/>
                </a:cubicBezTo>
                <a:cubicBezTo>
                  <a:pt x="11" y="32"/>
                  <a:pt x="11" y="32"/>
                  <a:pt x="11" y="32"/>
                </a:cubicBezTo>
                <a:cubicBezTo>
                  <a:pt x="17" y="32"/>
                  <a:pt x="17" y="32"/>
                  <a:pt x="17" y="32"/>
                </a:cubicBezTo>
                <a:cubicBezTo>
                  <a:pt x="24" y="32"/>
                  <a:pt x="34" y="28"/>
                  <a:pt x="34" y="19"/>
                </a:cubicBezTo>
                <a:cubicBezTo>
                  <a:pt x="34" y="13"/>
                  <a:pt x="30" y="8"/>
                  <a:pt x="20" y="8"/>
                </a:cubicBezTo>
                <a:cubicBezTo>
                  <a:pt x="14" y="8"/>
                  <a:pt x="8" y="11"/>
                  <a:pt x="5" y="13"/>
                </a:cubicBezTo>
                <a:cubicBezTo>
                  <a:pt x="2" y="6"/>
                  <a:pt x="2" y="6"/>
                  <a:pt x="2" y="6"/>
                </a:cubicBezTo>
                <a:cubicBezTo>
                  <a:pt x="6" y="3"/>
                  <a:pt x="14" y="0"/>
                  <a:pt x="22" y="0"/>
                </a:cubicBezTo>
                <a:cubicBezTo>
                  <a:pt x="37" y="0"/>
                  <a:pt x="44" y="9"/>
                  <a:pt x="44" y="18"/>
                </a:cubicBezTo>
                <a:cubicBezTo>
                  <a:pt x="44" y="26"/>
                  <a:pt x="39" y="32"/>
                  <a:pt x="30" y="36"/>
                </a:cubicBezTo>
                <a:cubicBezTo>
                  <a:pt x="30" y="36"/>
                  <a:pt x="30" y="36"/>
                  <a:pt x="30" y="36"/>
                </a:cubicBezTo>
                <a:cubicBezTo>
                  <a:pt x="39" y="38"/>
                  <a:pt x="47" y="45"/>
                  <a:pt x="47" y="55"/>
                </a:cubicBezTo>
                <a:cubicBezTo>
                  <a:pt x="47" y="67"/>
                  <a:pt x="37" y="78"/>
                  <a:pt x="19" y="78"/>
                </a:cubicBezTo>
                <a:cubicBezTo>
                  <a:pt x="11" y="78"/>
                  <a:pt x="3" y="75"/>
                  <a:pt x="0" y="73"/>
                </a:cubicBezTo>
                <a:lnTo>
                  <a:pt x="2"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9380540" y="6260868"/>
            <a:ext cx="41938" cy="122166"/>
          </a:xfrm>
          <a:custGeom>
            <a:avLst/>
            <a:gdLst>
              <a:gd name="T0" fmla="*/ 14 w 23"/>
              <a:gd name="T1" fmla="*/ 9 h 67"/>
              <a:gd name="T2" fmla="*/ 14 w 23"/>
              <a:gd name="T3" fmla="*/ 9 h 67"/>
              <a:gd name="T4" fmla="*/ 2 w 23"/>
              <a:gd name="T5" fmla="*/ 15 h 67"/>
              <a:gd name="T6" fmla="*/ 0 w 23"/>
              <a:gd name="T7" fmla="*/ 8 h 67"/>
              <a:gd name="T8" fmla="*/ 15 w 23"/>
              <a:gd name="T9" fmla="*/ 0 h 67"/>
              <a:gd name="T10" fmla="*/ 23 w 23"/>
              <a:gd name="T11" fmla="*/ 0 h 67"/>
              <a:gd name="T12" fmla="*/ 23 w 23"/>
              <a:gd name="T13" fmla="*/ 67 h 67"/>
              <a:gd name="T14" fmla="*/ 14 w 23"/>
              <a:gd name="T15" fmla="*/ 67 h 67"/>
              <a:gd name="T16" fmla="*/ 14 w 23"/>
              <a:gd name="T17"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7">
                <a:moveTo>
                  <a:pt x="14" y="9"/>
                </a:moveTo>
                <a:lnTo>
                  <a:pt x="14" y="9"/>
                </a:lnTo>
                <a:lnTo>
                  <a:pt x="2" y="15"/>
                </a:lnTo>
                <a:lnTo>
                  <a:pt x="0" y="8"/>
                </a:lnTo>
                <a:lnTo>
                  <a:pt x="15" y="0"/>
                </a:lnTo>
                <a:lnTo>
                  <a:pt x="23" y="0"/>
                </a:lnTo>
                <a:lnTo>
                  <a:pt x="23" y="67"/>
                </a:lnTo>
                <a:lnTo>
                  <a:pt x="14" y="67"/>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noEditPoints="1"/>
          </p:cNvSpPr>
          <p:nvPr/>
        </p:nvSpPr>
        <p:spPr bwMode="auto">
          <a:xfrm>
            <a:off x="9468062" y="6293688"/>
            <a:ext cx="21881" cy="91169"/>
          </a:xfrm>
          <a:custGeom>
            <a:avLst/>
            <a:gdLst>
              <a:gd name="T0" fmla="*/ 0 w 14"/>
              <a:gd name="T1" fmla="*/ 8 h 56"/>
              <a:gd name="T2" fmla="*/ 7 w 14"/>
              <a:gd name="T3" fmla="*/ 0 h 56"/>
              <a:gd name="T4" fmla="*/ 14 w 14"/>
              <a:gd name="T5" fmla="*/ 8 h 56"/>
              <a:gd name="T6" fmla="*/ 7 w 14"/>
              <a:gd name="T7" fmla="*/ 15 h 56"/>
              <a:gd name="T8" fmla="*/ 0 w 14"/>
              <a:gd name="T9" fmla="*/ 8 h 56"/>
              <a:gd name="T10" fmla="*/ 0 w 14"/>
              <a:gd name="T11" fmla="*/ 49 h 56"/>
              <a:gd name="T12" fmla="*/ 7 w 14"/>
              <a:gd name="T13" fmla="*/ 41 h 56"/>
              <a:gd name="T14" fmla="*/ 14 w 14"/>
              <a:gd name="T15" fmla="*/ 49 h 56"/>
              <a:gd name="T16" fmla="*/ 7 w 14"/>
              <a:gd name="T17" fmla="*/ 56 h 56"/>
              <a:gd name="T18" fmla="*/ 0 w 14"/>
              <a:gd name="T19"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6">
                <a:moveTo>
                  <a:pt x="0" y="8"/>
                </a:moveTo>
                <a:cubicBezTo>
                  <a:pt x="0" y="3"/>
                  <a:pt x="3" y="0"/>
                  <a:pt x="7" y="0"/>
                </a:cubicBezTo>
                <a:cubicBezTo>
                  <a:pt x="11" y="0"/>
                  <a:pt x="14" y="3"/>
                  <a:pt x="14" y="8"/>
                </a:cubicBezTo>
                <a:cubicBezTo>
                  <a:pt x="14" y="12"/>
                  <a:pt x="11" y="15"/>
                  <a:pt x="7" y="15"/>
                </a:cubicBezTo>
                <a:cubicBezTo>
                  <a:pt x="3" y="15"/>
                  <a:pt x="0" y="12"/>
                  <a:pt x="0" y="8"/>
                </a:cubicBezTo>
                <a:close/>
                <a:moveTo>
                  <a:pt x="0" y="49"/>
                </a:moveTo>
                <a:cubicBezTo>
                  <a:pt x="0" y="44"/>
                  <a:pt x="3" y="41"/>
                  <a:pt x="7" y="41"/>
                </a:cubicBezTo>
                <a:cubicBezTo>
                  <a:pt x="11" y="41"/>
                  <a:pt x="14" y="44"/>
                  <a:pt x="14" y="49"/>
                </a:cubicBezTo>
                <a:cubicBezTo>
                  <a:pt x="14" y="53"/>
                  <a:pt x="11" y="56"/>
                  <a:pt x="7" y="56"/>
                </a:cubicBezTo>
                <a:cubicBezTo>
                  <a:pt x="3" y="56"/>
                  <a:pt x="0" y="53"/>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noEditPoints="1"/>
          </p:cNvSpPr>
          <p:nvPr/>
        </p:nvSpPr>
        <p:spPr bwMode="auto">
          <a:xfrm>
            <a:off x="9502707" y="6259044"/>
            <a:ext cx="83875" cy="125813"/>
          </a:xfrm>
          <a:custGeom>
            <a:avLst/>
            <a:gdLst>
              <a:gd name="T0" fmla="*/ 51 w 51"/>
              <a:gd name="T1" fmla="*/ 38 h 78"/>
              <a:gd name="T2" fmla="*/ 25 w 51"/>
              <a:gd name="T3" fmla="*/ 78 h 78"/>
              <a:gd name="T4" fmla="*/ 0 w 51"/>
              <a:gd name="T5" fmla="*/ 39 h 78"/>
              <a:gd name="T6" fmla="*/ 26 w 51"/>
              <a:gd name="T7" fmla="*/ 0 h 78"/>
              <a:gd name="T8" fmla="*/ 51 w 51"/>
              <a:gd name="T9" fmla="*/ 38 h 78"/>
              <a:gd name="T10" fmla="*/ 10 w 51"/>
              <a:gd name="T11" fmla="*/ 39 h 78"/>
              <a:gd name="T12" fmla="*/ 26 w 51"/>
              <a:gd name="T13" fmla="*/ 70 h 78"/>
              <a:gd name="T14" fmla="*/ 41 w 51"/>
              <a:gd name="T15" fmla="*/ 39 h 78"/>
              <a:gd name="T16" fmla="*/ 26 w 51"/>
              <a:gd name="T17" fmla="*/ 8 h 78"/>
              <a:gd name="T18" fmla="*/ 10 w 51"/>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8">
                <a:moveTo>
                  <a:pt x="51" y="38"/>
                </a:moveTo>
                <a:cubicBezTo>
                  <a:pt x="51" y="64"/>
                  <a:pt x="42" y="78"/>
                  <a:pt x="25" y="78"/>
                </a:cubicBezTo>
                <a:cubicBezTo>
                  <a:pt x="10" y="78"/>
                  <a:pt x="0" y="64"/>
                  <a:pt x="0" y="39"/>
                </a:cubicBezTo>
                <a:cubicBezTo>
                  <a:pt x="0" y="14"/>
                  <a:pt x="11" y="0"/>
                  <a:pt x="26" y="0"/>
                </a:cubicBezTo>
                <a:cubicBezTo>
                  <a:pt x="42" y="0"/>
                  <a:pt x="51" y="14"/>
                  <a:pt x="51" y="38"/>
                </a:cubicBezTo>
                <a:close/>
                <a:moveTo>
                  <a:pt x="10" y="39"/>
                </a:moveTo>
                <a:cubicBezTo>
                  <a:pt x="10" y="59"/>
                  <a:pt x="16" y="70"/>
                  <a:pt x="26" y="70"/>
                </a:cubicBezTo>
                <a:cubicBezTo>
                  <a:pt x="36" y="70"/>
                  <a:pt x="41" y="58"/>
                  <a:pt x="41" y="39"/>
                </a:cubicBezTo>
                <a:cubicBezTo>
                  <a:pt x="41" y="20"/>
                  <a:pt x="36" y="8"/>
                  <a:pt x="26" y="8"/>
                </a:cubicBezTo>
                <a:cubicBezTo>
                  <a:pt x="17" y="8"/>
                  <a:pt x="10" y="19"/>
                  <a:pt x="1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noEditPoints="1"/>
          </p:cNvSpPr>
          <p:nvPr/>
        </p:nvSpPr>
        <p:spPr bwMode="auto">
          <a:xfrm>
            <a:off x="9601169" y="6259044"/>
            <a:ext cx="82052" cy="125813"/>
          </a:xfrm>
          <a:custGeom>
            <a:avLst/>
            <a:gdLst>
              <a:gd name="T0" fmla="*/ 51 w 51"/>
              <a:gd name="T1" fmla="*/ 38 h 78"/>
              <a:gd name="T2" fmla="*/ 25 w 51"/>
              <a:gd name="T3" fmla="*/ 78 h 78"/>
              <a:gd name="T4" fmla="*/ 0 w 51"/>
              <a:gd name="T5" fmla="*/ 39 h 78"/>
              <a:gd name="T6" fmla="*/ 26 w 51"/>
              <a:gd name="T7" fmla="*/ 0 h 78"/>
              <a:gd name="T8" fmla="*/ 51 w 51"/>
              <a:gd name="T9" fmla="*/ 38 h 78"/>
              <a:gd name="T10" fmla="*/ 10 w 51"/>
              <a:gd name="T11" fmla="*/ 39 h 78"/>
              <a:gd name="T12" fmla="*/ 25 w 51"/>
              <a:gd name="T13" fmla="*/ 70 h 78"/>
              <a:gd name="T14" fmla="*/ 41 w 51"/>
              <a:gd name="T15" fmla="*/ 39 h 78"/>
              <a:gd name="T16" fmla="*/ 25 w 51"/>
              <a:gd name="T17" fmla="*/ 8 h 78"/>
              <a:gd name="T18" fmla="*/ 10 w 51"/>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78">
                <a:moveTo>
                  <a:pt x="51" y="38"/>
                </a:moveTo>
                <a:cubicBezTo>
                  <a:pt x="51" y="64"/>
                  <a:pt x="42" y="78"/>
                  <a:pt x="25" y="78"/>
                </a:cubicBezTo>
                <a:cubicBezTo>
                  <a:pt x="10" y="78"/>
                  <a:pt x="0" y="64"/>
                  <a:pt x="0" y="39"/>
                </a:cubicBezTo>
                <a:cubicBezTo>
                  <a:pt x="0" y="14"/>
                  <a:pt x="11" y="0"/>
                  <a:pt x="26" y="0"/>
                </a:cubicBezTo>
                <a:cubicBezTo>
                  <a:pt x="42" y="0"/>
                  <a:pt x="51" y="14"/>
                  <a:pt x="51" y="38"/>
                </a:cubicBezTo>
                <a:close/>
                <a:moveTo>
                  <a:pt x="10" y="39"/>
                </a:moveTo>
                <a:cubicBezTo>
                  <a:pt x="10" y="59"/>
                  <a:pt x="16" y="70"/>
                  <a:pt x="25" y="70"/>
                </a:cubicBezTo>
                <a:cubicBezTo>
                  <a:pt x="36" y="70"/>
                  <a:pt x="41" y="58"/>
                  <a:pt x="41" y="39"/>
                </a:cubicBezTo>
                <a:cubicBezTo>
                  <a:pt x="41" y="20"/>
                  <a:pt x="36" y="8"/>
                  <a:pt x="25" y="8"/>
                </a:cubicBezTo>
                <a:cubicBezTo>
                  <a:pt x="17" y="8"/>
                  <a:pt x="10" y="19"/>
                  <a:pt x="1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p:cNvSpPr>
            <a:spLocks noChangeArrowheads="1"/>
          </p:cNvSpPr>
          <p:nvPr/>
        </p:nvSpPr>
        <p:spPr bwMode="auto">
          <a:xfrm>
            <a:off x="10144535" y="6229870"/>
            <a:ext cx="87522" cy="204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8"/>
          <p:cNvSpPr>
            <a:spLocks noChangeArrowheads="1"/>
          </p:cNvSpPr>
          <p:nvPr/>
        </p:nvSpPr>
        <p:spPr bwMode="auto">
          <a:xfrm>
            <a:off x="10527445" y="6253574"/>
            <a:ext cx="87522" cy="162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p:cNvSpPr>
            <a:spLocks noChangeArrowheads="1"/>
          </p:cNvSpPr>
          <p:nvPr/>
        </p:nvSpPr>
        <p:spPr bwMode="auto">
          <a:xfrm>
            <a:off x="10651434" y="6253574"/>
            <a:ext cx="87522" cy="162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0"/>
          <p:cNvSpPr>
            <a:spLocks noChangeArrowheads="1"/>
          </p:cNvSpPr>
          <p:nvPr/>
        </p:nvSpPr>
        <p:spPr bwMode="auto">
          <a:xfrm>
            <a:off x="10779071" y="6253574"/>
            <a:ext cx="87522" cy="162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p:cNvSpPr>
            <a:spLocks noChangeArrowheads="1"/>
          </p:cNvSpPr>
          <p:nvPr/>
        </p:nvSpPr>
        <p:spPr bwMode="auto">
          <a:xfrm>
            <a:off x="10903060" y="6253574"/>
            <a:ext cx="87522" cy="162281"/>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2"/>
          <p:cNvSpPr>
            <a:spLocks noChangeArrowheads="1"/>
          </p:cNvSpPr>
          <p:nvPr/>
        </p:nvSpPr>
        <p:spPr bwMode="auto">
          <a:xfrm>
            <a:off x="11028873" y="6253574"/>
            <a:ext cx="87522" cy="162281"/>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p:cNvSpPr>
          <p:nvPr/>
        </p:nvSpPr>
        <p:spPr bwMode="auto">
          <a:xfrm>
            <a:off x="10253938" y="6160582"/>
            <a:ext cx="175044" cy="348265"/>
          </a:xfrm>
          <a:custGeom>
            <a:avLst/>
            <a:gdLst>
              <a:gd name="T0" fmla="*/ 96 w 96"/>
              <a:gd name="T1" fmla="*/ 191 h 191"/>
              <a:gd name="T2" fmla="*/ 0 w 96"/>
              <a:gd name="T3" fmla="*/ 150 h 191"/>
              <a:gd name="T4" fmla="*/ 0 w 96"/>
              <a:gd name="T5" fmla="*/ 38 h 191"/>
              <a:gd name="T6" fmla="*/ 96 w 96"/>
              <a:gd name="T7" fmla="*/ 0 h 191"/>
              <a:gd name="T8" fmla="*/ 96 w 96"/>
              <a:gd name="T9" fmla="*/ 191 h 191"/>
            </a:gdLst>
            <a:ahLst/>
            <a:cxnLst>
              <a:cxn ang="0">
                <a:pos x="T0" y="T1"/>
              </a:cxn>
              <a:cxn ang="0">
                <a:pos x="T2" y="T3"/>
              </a:cxn>
              <a:cxn ang="0">
                <a:pos x="T4" y="T5"/>
              </a:cxn>
              <a:cxn ang="0">
                <a:pos x="T6" y="T7"/>
              </a:cxn>
              <a:cxn ang="0">
                <a:pos x="T8" y="T9"/>
              </a:cxn>
            </a:cxnLst>
            <a:rect l="0" t="0" r="r" b="b"/>
            <a:pathLst>
              <a:path w="96" h="191">
                <a:moveTo>
                  <a:pt x="96" y="191"/>
                </a:moveTo>
                <a:lnTo>
                  <a:pt x="0" y="150"/>
                </a:lnTo>
                <a:lnTo>
                  <a:pt x="0" y="38"/>
                </a:lnTo>
                <a:lnTo>
                  <a:pt x="96" y="0"/>
                </a:lnTo>
                <a:lnTo>
                  <a:pt x="96"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p:cNvSpPr>
            <a:spLocks/>
          </p:cNvSpPr>
          <p:nvPr/>
        </p:nvSpPr>
        <p:spPr bwMode="auto">
          <a:xfrm>
            <a:off x="11280500" y="6167875"/>
            <a:ext cx="145870" cy="147694"/>
          </a:xfrm>
          <a:custGeom>
            <a:avLst/>
            <a:gdLst>
              <a:gd name="T0" fmla="*/ 33 w 80"/>
              <a:gd name="T1" fmla="*/ 81 h 81"/>
              <a:gd name="T2" fmla="*/ 0 w 80"/>
              <a:gd name="T3" fmla="*/ 81 h 81"/>
              <a:gd name="T4" fmla="*/ 0 w 80"/>
              <a:gd name="T5" fmla="*/ 0 h 81"/>
              <a:gd name="T6" fmla="*/ 80 w 80"/>
              <a:gd name="T7" fmla="*/ 0 h 81"/>
              <a:gd name="T8" fmla="*/ 80 w 80"/>
              <a:gd name="T9" fmla="*/ 35 h 81"/>
              <a:gd name="T10" fmla="*/ 33 w 80"/>
              <a:gd name="T11" fmla="*/ 35 h 81"/>
              <a:gd name="T12" fmla="*/ 33 w 80"/>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0" h="81">
                <a:moveTo>
                  <a:pt x="33" y="81"/>
                </a:moveTo>
                <a:lnTo>
                  <a:pt x="0" y="81"/>
                </a:lnTo>
                <a:lnTo>
                  <a:pt x="0" y="0"/>
                </a:lnTo>
                <a:lnTo>
                  <a:pt x="80" y="0"/>
                </a:lnTo>
                <a:lnTo>
                  <a:pt x="80" y="35"/>
                </a:lnTo>
                <a:lnTo>
                  <a:pt x="33" y="35"/>
                </a:lnTo>
                <a:lnTo>
                  <a:pt x="33"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auto">
          <a:xfrm>
            <a:off x="11473778" y="6167875"/>
            <a:ext cx="149517" cy="147694"/>
          </a:xfrm>
          <a:custGeom>
            <a:avLst/>
            <a:gdLst>
              <a:gd name="T0" fmla="*/ 82 w 82"/>
              <a:gd name="T1" fmla="*/ 81 h 81"/>
              <a:gd name="T2" fmla="*/ 47 w 82"/>
              <a:gd name="T3" fmla="*/ 81 h 81"/>
              <a:gd name="T4" fmla="*/ 47 w 82"/>
              <a:gd name="T5" fmla="*/ 35 h 81"/>
              <a:gd name="T6" fmla="*/ 0 w 82"/>
              <a:gd name="T7" fmla="*/ 35 h 81"/>
              <a:gd name="T8" fmla="*/ 0 w 82"/>
              <a:gd name="T9" fmla="*/ 0 h 81"/>
              <a:gd name="T10" fmla="*/ 82 w 82"/>
              <a:gd name="T11" fmla="*/ 0 h 81"/>
              <a:gd name="T12" fmla="*/ 82 w 82"/>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2" h="81">
                <a:moveTo>
                  <a:pt x="82" y="81"/>
                </a:moveTo>
                <a:lnTo>
                  <a:pt x="47" y="81"/>
                </a:lnTo>
                <a:lnTo>
                  <a:pt x="47" y="35"/>
                </a:lnTo>
                <a:lnTo>
                  <a:pt x="0" y="35"/>
                </a:lnTo>
                <a:lnTo>
                  <a:pt x="0" y="0"/>
                </a:lnTo>
                <a:lnTo>
                  <a:pt x="82" y="0"/>
                </a:lnTo>
                <a:lnTo>
                  <a:pt x="8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p:cNvSpPr>
            <a:spLocks/>
          </p:cNvSpPr>
          <p:nvPr/>
        </p:nvSpPr>
        <p:spPr bwMode="auto">
          <a:xfrm>
            <a:off x="11473778" y="6359330"/>
            <a:ext cx="149517" cy="147694"/>
          </a:xfrm>
          <a:custGeom>
            <a:avLst/>
            <a:gdLst>
              <a:gd name="T0" fmla="*/ 82 w 82"/>
              <a:gd name="T1" fmla="*/ 81 h 81"/>
              <a:gd name="T2" fmla="*/ 0 w 82"/>
              <a:gd name="T3" fmla="*/ 81 h 81"/>
              <a:gd name="T4" fmla="*/ 0 w 82"/>
              <a:gd name="T5" fmla="*/ 46 h 81"/>
              <a:gd name="T6" fmla="*/ 47 w 82"/>
              <a:gd name="T7" fmla="*/ 46 h 81"/>
              <a:gd name="T8" fmla="*/ 47 w 82"/>
              <a:gd name="T9" fmla="*/ 0 h 81"/>
              <a:gd name="T10" fmla="*/ 82 w 82"/>
              <a:gd name="T11" fmla="*/ 0 h 81"/>
              <a:gd name="T12" fmla="*/ 82 w 82"/>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2" h="81">
                <a:moveTo>
                  <a:pt x="82" y="81"/>
                </a:moveTo>
                <a:lnTo>
                  <a:pt x="0" y="81"/>
                </a:lnTo>
                <a:lnTo>
                  <a:pt x="0" y="46"/>
                </a:lnTo>
                <a:lnTo>
                  <a:pt x="47" y="46"/>
                </a:lnTo>
                <a:lnTo>
                  <a:pt x="47" y="0"/>
                </a:lnTo>
                <a:lnTo>
                  <a:pt x="82" y="0"/>
                </a:lnTo>
                <a:lnTo>
                  <a:pt x="8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p:cNvSpPr>
          <p:nvPr/>
        </p:nvSpPr>
        <p:spPr bwMode="auto">
          <a:xfrm>
            <a:off x="11282323" y="6359330"/>
            <a:ext cx="147694" cy="147694"/>
          </a:xfrm>
          <a:custGeom>
            <a:avLst/>
            <a:gdLst>
              <a:gd name="T0" fmla="*/ 81 w 81"/>
              <a:gd name="T1" fmla="*/ 81 h 81"/>
              <a:gd name="T2" fmla="*/ 0 w 81"/>
              <a:gd name="T3" fmla="*/ 81 h 81"/>
              <a:gd name="T4" fmla="*/ 0 w 81"/>
              <a:gd name="T5" fmla="*/ 0 h 81"/>
              <a:gd name="T6" fmla="*/ 34 w 81"/>
              <a:gd name="T7" fmla="*/ 0 h 81"/>
              <a:gd name="T8" fmla="*/ 34 w 81"/>
              <a:gd name="T9" fmla="*/ 46 h 81"/>
              <a:gd name="T10" fmla="*/ 81 w 81"/>
              <a:gd name="T11" fmla="*/ 46 h 81"/>
              <a:gd name="T12" fmla="*/ 81 w 81"/>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1" h="81">
                <a:moveTo>
                  <a:pt x="81" y="81"/>
                </a:moveTo>
                <a:lnTo>
                  <a:pt x="0" y="81"/>
                </a:lnTo>
                <a:lnTo>
                  <a:pt x="0" y="0"/>
                </a:lnTo>
                <a:lnTo>
                  <a:pt x="34" y="0"/>
                </a:lnTo>
                <a:lnTo>
                  <a:pt x="34" y="46"/>
                </a:lnTo>
                <a:lnTo>
                  <a:pt x="81" y="46"/>
                </a:lnTo>
                <a:lnTo>
                  <a:pt x="81"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p:cNvSpPr>
            <a:spLocks/>
          </p:cNvSpPr>
          <p:nvPr/>
        </p:nvSpPr>
        <p:spPr bwMode="auto">
          <a:xfrm>
            <a:off x="9792624" y="6266338"/>
            <a:ext cx="96639" cy="131283"/>
          </a:xfrm>
          <a:custGeom>
            <a:avLst/>
            <a:gdLst>
              <a:gd name="T0" fmla="*/ 10 w 53"/>
              <a:gd name="T1" fmla="*/ 0 h 72"/>
              <a:gd name="T2" fmla="*/ 10 w 53"/>
              <a:gd name="T3" fmla="*/ 30 h 72"/>
              <a:gd name="T4" fmla="*/ 45 w 53"/>
              <a:gd name="T5" fmla="*/ 30 h 72"/>
              <a:gd name="T6" fmla="*/ 45 w 53"/>
              <a:gd name="T7" fmla="*/ 0 h 72"/>
              <a:gd name="T8" fmla="*/ 53 w 53"/>
              <a:gd name="T9" fmla="*/ 0 h 72"/>
              <a:gd name="T10" fmla="*/ 53 w 53"/>
              <a:gd name="T11" fmla="*/ 72 h 72"/>
              <a:gd name="T12" fmla="*/ 45 w 53"/>
              <a:gd name="T13" fmla="*/ 72 h 72"/>
              <a:gd name="T14" fmla="*/ 45 w 53"/>
              <a:gd name="T15" fmla="*/ 38 h 72"/>
              <a:gd name="T16" fmla="*/ 10 w 53"/>
              <a:gd name="T17" fmla="*/ 38 h 72"/>
              <a:gd name="T18" fmla="*/ 10 w 53"/>
              <a:gd name="T19" fmla="*/ 72 h 72"/>
              <a:gd name="T20" fmla="*/ 0 w 53"/>
              <a:gd name="T21" fmla="*/ 72 h 72"/>
              <a:gd name="T22" fmla="*/ 0 w 53"/>
              <a:gd name="T23" fmla="*/ 0 h 72"/>
              <a:gd name="T24" fmla="*/ 10 w 53"/>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72">
                <a:moveTo>
                  <a:pt x="10" y="0"/>
                </a:moveTo>
                <a:lnTo>
                  <a:pt x="10" y="30"/>
                </a:lnTo>
                <a:lnTo>
                  <a:pt x="45" y="30"/>
                </a:lnTo>
                <a:lnTo>
                  <a:pt x="45" y="0"/>
                </a:lnTo>
                <a:lnTo>
                  <a:pt x="53" y="0"/>
                </a:lnTo>
                <a:lnTo>
                  <a:pt x="53" y="72"/>
                </a:lnTo>
                <a:lnTo>
                  <a:pt x="45" y="72"/>
                </a:lnTo>
                <a:lnTo>
                  <a:pt x="45" y="38"/>
                </a:lnTo>
                <a:lnTo>
                  <a:pt x="10" y="38"/>
                </a:lnTo>
                <a:lnTo>
                  <a:pt x="10" y="72"/>
                </a:lnTo>
                <a:lnTo>
                  <a:pt x="0" y="72"/>
                </a:lnTo>
                <a:lnTo>
                  <a:pt x="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noEditPoints="1"/>
          </p:cNvSpPr>
          <p:nvPr/>
        </p:nvSpPr>
        <p:spPr bwMode="auto">
          <a:xfrm>
            <a:off x="9918437" y="6264514"/>
            <a:ext cx="109403" cy="134930"/>
          </a:xfrm>
          <a:custGeom>
            <a:avLst/>
            <a:gdLst>
              <a:gd name="T0" fmla="*/ 0 w 67"/>
              <a:gd name="T1" fmla="*/ 2 h 83"/>
              <a:gd name="T2" fmla="*/ 23 w 67"/>
              <a:gd name="T3" fmla="*/ 0 h 83"/>
              <a:gd name="T4" fmla="*/ 55 w 67"/>
              <a:gd name="T5" fmla="*/ 11 h 83"/>
              <a:gd name="T6" fmla="*/ 67 w 67"/>
              <a:gd name="T7" fmla="*/ 40 h 83"/>
              <a:gd name="T8" fmla="*/ 55 w 67"/>
              <a:gd name="T9" fmla="*/ 71 h 83"/>
              <a:gd name="T10" fmla="*/ 19 w 67"/>
              <a:gd name="T11" fmla="*/ 83 h 83"/>
              <a:gd name="T12" fmla="*/ 0 w 67"/>
              <a:gd name="T13" fmla="*/ 82 h 83"/>
              <a:gd name="T14" fmla="*/ 0 w 67"/>
              <a:gd name="T15" fmla="*/ 2 h 83"/>
              <a:gd name="T16" fmla="*/ 11 w 67"/>
              <a:gd name="T17" fmla="*/ 74 h 83"/>
              <a:gd name="T18" fmla="*/ 21 w 67"/>
              <a:gd name="T19" fmla="*/ 74 h 83"/>
              <a:gd name="T20" fmla="*/ 56 w 67"/>
              <a:gd name="T21" fmla="*/ 40 h 83"/>
              <a:gd name="T22" fmla="*/ 23 w 67"/>
              <a:gd name="T23" fmla="*/ 9 h 83"/>
              <a:gd name="T24" fmla="*/ 11 w 67"/>
              <a:gd name="T25" fmla="*/ 10 h 83"/>
              <a:gd name="T26" fmla="*/ 11 w 67"/>
              <a:gd name="T2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0" y="2"/>
                </a:moveTo>
                <a:cubicBezTo>
                  <a:pt x="7" y="1"/>
                  <a:pt x="14" y="0"/>
                  <a:pt x="23" y="0"/>
                </a:cubicBezTo>
                <a:cubicBezTo>
                  <a:pt x="38" y="0"/>
                  <a:pt x="48" y="4"/>
                  <a:pt x="55" y="11"/>
                </a:cubicBezTo>
                <a:cubicBezTo>
                  <a:pt x="63" y="17"/>
                  <a:pt x="67" y="26"/>
                  <a:pt x="67" y="40"/>
                </a:cubicBezTo>
                <a:cubicBezTo>
                  <a:pt x="67" y="53"/>
                  <a:pt x="63" y="64"/>
                  <a:pt x="55" y="71"/>
                </a:cubicBezTo>
                <a:cubicBezTo>
                  <a:pt x="48" y="79"/>
                  <a:pt x="35" y="83"/>
                  <a:pt x="19" y="83"/>
                </a:cubicBezTo>
                <a:cubicBezTo>
                  <a:pt x="12" y="83"/>
                  <a:pt x="6" y="82"/>
                  <a:pt x="0" y="82"/>
                </a:cubicBezTo>
                <a:lnTo>
                  <a:pt x="0" y="2"/>
                </a:lnTo>
                <a:close/>
                <a:moveTo>
                  <a:pt x="11" y="74"/>
                </a:moveTo>
                <a:cubicBezTo>
                  <a:pt x="13" y="74"/>
                  <a:pt x="17" y="74"/>
                  <a:pt x="21" y="74"/>
                </a:cubicBezTo>
                <a:cubicBezTo>
                  <a:pt x="44" y="74"/>
                  <a:pt x="56" y="62"/>
                  <a:pt x="56" y="40"/>
                </a:cubicBezTo>
                <a:cubicBezTo>
                  <a:pt x="56" y="21"/>
                  <a:pt x="45" y="9"/>
                  <a:pt x="23" y="9"/>
                </a:cubicBezTo>
                <a:cubicBezTo>
                  <a:pt x="18" y="9"/>
                  <a:pt x="14" y="9"/>
                  <a:pt x="11" y="10"/>
                </a:cubicBezTo>
                <a:lnTo>
                  <a:pt x="1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2" name="Marcador de posición de imagen 4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45" b="1745"/>
          <a:stretch>
            <a:fillRect/>
          </a:stretch>
        </p:blipFill>
        <p:spPr/>
      </p:pic>
      <p:sp>
        <p:nvSpPr>
          <p:cNvPr id="60" name="Bottom Gradient">
            <a:extLst>
              <a:ext uri="{FF2B5EF4-FFF2-40B4-BE49-F238E27FC236}">
                <a16:creationId xmlns:a16="http://schemas.microsoft.com/office/drawing/2014/main" id="{5BCA3DDC-22D6-40F2-9E1A-843393A931B9}"/>
              </a:ext>
            </a:extLst>
          </p:cNvPr>
          <p:cNvSpPr/>
          <p:nvPr/>
        </p:nvSpPr>
        <p:spPr>
          <a:xfrm rot="5400000">
            <a:off x="3368785" y="-3044771"/>
            <a:ext cx="5454435" cy="12192000"/>
          </a:xfrm>
          <a:prstGeom prst="rect">
            <a:avLst/>
          </a:prstGeom>
          <a:gradFill flip="none" rotWithShape="1">
            <a:gsLst>
              <a:gs pos="24000">
                <a:schemeClr val="tx1">
                  <a:alpha val="93000"/>
                </a:schemeClr>
              </a:gs>
              <a:gs pos="100000">
                <a:schemeClr val="tx1">
                  <a:tint val="23500"/>
                  <a:satMod val="160000"/>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61" name="Grupo 60"/>
          <p:cNvGrpSpPr/>
          <p:nvPr/>
        </p:nvGrpSpPr>
        <p:grpSpPr>
          <a:xfrm>
            <a:off x="455323" y="1415742"/>
            <a:ext cx="7744404" cy="3219758"/>
            <a:chOff x="455326" y="2050742"/>
            <a:chExt cx="7744404" cy="2928918"/>
          </a:xfrm>
        </p:grpSpPr>
        <p:grpSp>
          <p:nvGrpSpPr>
            <p:cNvPr id="62" name="Grupo 61"/>
            <p:cNvGrpSpPr/>
            <p:nvPr/>
          </p:nvGrpSpPr>
          <p:grpSpPr>
            <a:xfrm>
              <a:off x="455326" y="2050742"/>
              <a:ext cx="7744404" cy="2909779"/>
              <a:chOff x="455326" y="2050742"/>
              <a:chExt cx="7744404" cy="2909779"/>
            </a:xfrm>
          </p:grpSpPr>
          <p:grpSp>
            <p:nvGrpSpPr>
              <p:cNvPr id="65" name="Grupo 64"/>
              <p:cNvGrpSpPr/>
              <p:nvPr/>
            </p:nvGrpSpPr>
            <p:grpSpPr>
              <a:xfrm>
                <a:off x="455326" y="2050742"/>
                <a:ext cx="7744404" cy="2591369"/>
                <a:chOff x="375427" y="2379216"/>
                <a:chExt cx="7744404" cy="2591369"/>
              </a:xfrm>
            </p:grpSpPr>
            <p:sp>
              <p:nvSpPr>
                <p:cNvPr id="67" name="TextBox 3">
                  <a:extLst>
                    <a:ext uri="{FF2B5EF4-FFF2-40B4-BE49-F238E27FC236}">
                      <a16:creationId xmlns:a16="http://schemas.microsoft.com/office/drawing/2014/main" id="{C3C17FAC-4649-45DF-8F93-97727ACC2E2E}"/>
                    </a:ext>
                  </a:extLst>
                </p:cNvPr>
                <p:cNvSpPr txBox="1"/>
                <p:nvPr/>
              </p:nvSpPr>
              <p:spPr>
                <a:xfrm>
                  <a:off x="427853" y="2837104"/>
                  <a:ext cx="7691978" cy="1133155"/>
                </a:xfrm>
                <a:prstGeom prst="rect">
                  <a:avLst/>
                </a:prstGeom>
                <a:noFill/>
              </p:spPr>
              <p:txBody>
                <a:bodyPr wrap="square" lIns="0" tIns="0" rIns="0" bIns="0" rtlCol="0" anchor="ctr" anchorCtr="0">
                  <a:noAutofit/>
                </a:bodyPr>
                <a:lstStyle/>
                <a:p>
                  <a:r>
                    <a:rPr lang="en-US" sz="3600" b="1" dirty="0">
                      <a:solidFill>
                        <a:schemeClr val="bg1"/>
                      </a:solidFill>
                      <a:latin typeface="Helvetica" pitchFamily="34" charset="0"/>
                      <a:cs typeface="Helvetica" pitchFamily="34" charset="0"/>
                    </a:rPr>
                    <a:t>YOUR TOPIC 2 </a:t>
                  </a:r>
                </a:p>
                <a:p>
                  <a:r>
                    <a:rPr lang="en-US" sz="3600" b="1" dirty="0">
                      <a:solidFill>
                        <a:schemeClr val="bg1"/>
                      </a:solidFill>
                      <a:latin typeface="Helvetica" pitchFamily="34" charset="0"/>
                      <a:cs typeface="Helvetica" pitchFamily="34" charset="0"/>
                    </a:rPr>
                    <a:t>TITLE HERE</a:t>
                  </a:r>
                  <a:endParaRPr lang="en-US" sz="3600" dirty="0">
                    <a:solidFill>
                      <a:schemeClr val="bg1"/>
                    </a:solidFill>
                    <a:latin typeface="Helvetica" pitchFamily="34" charset="0"/>
                    <a:cs typeface="Helvetica" pitchFamily="34" charset="0"/>
                  </a:endParaRPr>
                </a:p>
              </p:txBody>
            </p:sp>
            <p:sp>
              <p:nvSpPr>
                <p:cNvPr id="68" name="TextBox 47">
                  <a:extLst>
                    <a:ext uri="{FF2B5EF4-FFF2-40B4-BE49-F238E27FC236}">
                      <a16:creationId xmlns:a16="http://schemas.microsoft.com/office/drawing/2014/main" id="{A6920CD3-D93F-460E-89A6-BCE43074A5BA}"/>
                    </a:ext>
                  </a:extLst>
                </p:cNvPr>
                <p:cNvSpPr txBox="1"/>
                <p:nvPr/>
              </p:nvSpPr>
              <p:spPr>
                <a:xfrm>
                  <a:off x="375427" y="4231921"/>
                  <a:ext cx="5430569" cy="738664"/>
                </a:xfrm>
                <a:prstGeom prst="rect">
                  <a:avLst/>
                </a:prstGeom>
                <a:noFill/>
              </p:spPr>
              <p:txBody>
                <a:bodyPr wrap="square" rtlCol="0">
                  <a:spAutoFit/>
                </a:bodyPr>
                <a:lstStyle/>
                <a:p>
                  <a:r>
                    <a:rPr lang="en-PH" sz="1400" i="0" dirty="0">
                      <a:solidFill>
                        <a:schemeClr val="bg1"/>
                      </a:solidFill>
                      <a:effectLst/>
                      <a:latin typeface="Open Sans" panose="020B0606030504020204" pitchFamily="34" charset="0"/>
                    </a:rPr>
                    <a:t>Lorem Ipsum </a:t>
                  </a:r>
                  <a:r>
                    <a:rPr lang="en-PH" sz="14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a:t>
                  </a:r>
                  <a:endParaRPr lang="en-US" sz="1400" dirty="0">
                    <a:solidFill>
                      <a:schemeClr val="bg1"/>
                    </a:solidFill>
                    <a:latin typeface="Arial" panose="020B0604020202020204" pitchFamily="34" charset="0"/>
                    <a:cs typeface="Arial" panose="020B0604020202020204" pitchFamily="34" charset="0"/>
                  </a:endParaRPr>
                </a:p>
              </p:txBody>
            </p:sp>
            <p:grpSp>
              <p:nvGrpSpPr>
                <p:cNvPr id="69" name="Grupo 68"/>
                <p:cNvGrpSpPr/>
                <p:nvPr/>
              </p:nvGrpSpPr>
              <p:grpSpPr>
                <a:xfrm>
                  <a:off x="516062" y="2379216"/>
                  <a:ext cx="300259" cy="406668"/>
                  <a:chOff x="4333460" y="1249016"/>
                  <a:chExt cx="3219131" cy="4359967"/>
                </a:xfrm>
              </p:grpSpPr>
              <p:sp>
                <p:nvSpPr>
                  <p:cNvPr id="74" name="Rectangle 1">
                    <a:extLst>
                      <a:ext uri="{FF2B5EF4-FFF2-40B4-BE49-F238E27FC236}">
                        <a16:creationId xmlns:a16="http://schemas.microsoft.com/office/drawing/2014/main" id="{4381F7BA-F038-4980-9BDD-366BB60E53F7}"/>
                      </a:ext>
                    </a:extLst>
                  </p:cNvPr>
                  <p:cNvSpPr/>
                  <p:nvPr/>
                </p:nvSpPr>
                <p:spPr>
                  <a:xfrm>
                    <a:off x="4333460" y="1249018"/>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2">
                    <a:extLst>
                      <a:ext uri="{FF2B5EF4-FFF2-40B4-BE49-F238E27FC236}">
                        <a16:creationId xmlns:a16="http://schemas.microsoft.com/office/drawing/2014/main" id="{5F428437-D0E8-4A5E-8F0D-779EDE699849}"/>
                      </a:ext>
                    </a:extLst>
                  </p:cNvPr>
                  <p:cNvSpPr/>
                  <p:nvPr/>
                </p:nvSpPr>
                <p:spPr>
                  <a:xfrm>
                    <a:off x="6549120" y="1249016"/>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3">
                    <a:extLst>
                      <a:ext uri="{FF2B5EF4-FFF2-40B4-BE49-F238E27FC236}">
                        <a16:creationId xmlns:a16="http://schemas.microsoft.com/office/drawing/2014/main" id="{D4C674BA-36C1-4ADC-8EA0-748BD1C41583}"/>
                      </a:ext>
                    </a:extLst>
                  </p:cNvPr>
                  <p:cNvSpPr/>
                  <p:nvPr/>
                </p:nvSpPr>
                <p:spPr>
                  <a:xfrm flipH="1">
                    <a:off x="4333460" y="1249016"/>
                    <a:ext cx="3219131" cy="4359967"/>
                  </a:xfrm>
                  <a:prstGeom prst="parallelogram">
                    <a:avLst>
                      <a:gd name="adj" fmla="val 657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TextBox 3">
                  <a:extLst>
                    <a:ext uri="{FF2B5EF4-FFF2-40B4-BE49-F238E27FC236}">
                      <a16:creationId xmlns:a16="http://schemas.microsoft.com/office/drawing/2014/main" id="{C3C17FAC-4649-45DF-8F93-97727ACC2E2E}"/>
                    </a:ext>
                  </a:extLst>
                </p:cNvPr>
                <p:cNvSpPr txBox="1"/>
                <p:nvPr/>
              </p:nvSpPr>
              <p:spPr>
                <a:xfrm>
                  <a:off x="947475" y="2472658"/>
                  <a:ext cx="970101" cy="403707"/>
                </a:xfrm>
                <a:prstGeom prst="rect">
                  <a:avLst/>
                </a:prstGeom>
                <a:noFill/>
              </p:spPr>
              <p:txBody>
                <a:bodyPr wrap="square" lIns="0" tIns="0" rIns="0" bIns="0" rtlCol="0" anchor="ctr" anchorCtr="0">
                  <a:noAutofit/>
                </a:bodyPr>
                <a:lstStyle/>
                <a:p>
                  <a:r>
                    <a:rPr lang="en-US" b="1" dirty="0">
                      <a:solidFill>
                        <a:schemeClr val="bg1"/>
                      </a:solidFill>
                      <a:latin typeface="Helvetica" pitchFamily="34" charset="0"/>
                      <a:cs typeface="Helvetica" pitchFamily="34" charset="0"/>
                    </a:rPr>
                    <a:t>Subtitle</a:t>
                  </a:r>
                  <a:endParaRPr lang="en-US" dirty="0">
                    <a:solidFill>
                      <a:schemeClr val="bg1"/>
                    </a:solidFill>
                    <a:latin typeface="Helvetica" pitchFamily="34" charset="0"/>
                    <a:cs typeface="Helvetica" pitchFamily="34" charset="0"/>
                  </a:endParaRPr>
                </a:p>
              </p:txBody>
            </p:sp>
            <p:sp>
              <p:nvSpPr>
                <p:cNvPr id="71" name="CuadroTexto 70"/>
                <p:cNvSpPr txBox="1"/>
                <p:nvPr/>
              </p:nvSpPr>
              <p:spPr>
                <a:xfrm>
                  <a:off x="417251" y="3879542"/>
                  <a:ext cx="1455937" cy="369332"/>
                </a:xfrm>
                <a:prstGeom prst="rect">
                  <a:avLst/>
                </a:prstGeom>
                <a:noFill/>
              </p:spPr>
              <p:txBody>
                <a:bodyPr wrap="square" rtlCol="0">
                  <a:spAutoFit/>
                </a:bodyPr>
                <a:lstStyle/>
                <a:p>
                  <a:r>
                    <a:rPr lang="en-US" dirty="0">
                      <a:solidFill>
                        <a:schemeClr val="accent6"/>
                      </a:solidFill>
                    </a:rPr>
                    <a:t>97% for you</a:t>
                  </a:r>
                </a:p>
              </p:txBody>
            </p:sp>
            <p:sp>
              <p:nvSpPr>
                <p:cNvPr id="72" name="Rectángulo 71"/>
                <p:cNvSpPr/>
                <p:nvPr/>
              </p:nvSpPr>
              <p:spPr>
                <a:xfrm>
                  <a:off x="1695636" y="3941685"/>
                  <a:ext cx="464669" cy="2574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16+</a:t>
                  </a:r>
                </a:p>
              </p:txBody>
            </p:sp>
            <p:sp>
              <p:nvSpPr>
                <p:cNvPr id="73" name="CuadroTexto 72"/>
                <p:cNvSpPr txBox="1"/>
                <p:nvPr/>
              </p:nvSpPr>
              <p:spPr>
                <a:xfrm>
                  <a:off x="2220897" y="3898777"/>
                  <a:ext cx="1455937" cy="369332"/>
                </a:xfrm>
                <a:prstGeom prst="rect">
                  <a:avLst/>
                </a:prstGeom>
                <a:noFill/>
              </p:spPr>
              <p:txBody>
                <a:bodyPr wrap="square" rtlCol="0">
                  <a:spAutoFit/>
                </a:bodyPr>
                <a:lstStyle/>
                <a:p>
                  <a:r>
                    <a:rPr lang="en-US" dirty="0">
                      <a:solidFill>
                        <a:schemeClr val="bg1"/>
                      </a:solidFill>
                    </a:rPr>
                    <a:t>2022</a:t>
                  </a:r>
                </a:p>
              </p:txBody>
            </p:sp>
          </p:grpSp>
          <p:sp>
            <p:nvSpPr>
              <p:cNvPr id="66" name="Rectángulo redondeado 65"/>
              <p:cNvSpPr/>
              <p:nvPr/>
            </p:nvSpPr>
            <p:spPr>
              <a:xfrm>
                <a:off x="497151" y="4721225"/>
                <a:ext cx="1147499" cy="239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    </a:t>
                </a:r>
                <a:endParaRPr lang="en-US" sz="2000" b="1" dirty="0">
                  <a:solidFill>
                    <a:schemeClr val="tx1"/>
                  </a:solidFill>
                  <a:latin typeface="Helvetica" panose="020B0604020202020204" pitchFamily="34" charset="0"/>
                  <a:cs typeface="Helvetica" panose="020B0604020202020204" pitchFamily="34" charset="0"/>
                </a:endParaRPr>
              </a:p>
            </p:txBody>
          </p:sp>
        </p:grpSp>
        <p:sp>
          <p:nvSpPr>
            <p:cNvPr id="63" name="Freeform 7"/>
            <p:cNvSpPr>
              <a:spLocks/>
            </p:cNvSpPr>
            <p:nvPr/>
          </p:nvSpPr>
          <p:spPr bwMode="auto">
            <a:xfrm>
              <a:off x="628651" y="4756139"/>
              <a:ext cx="123485" cy="180985"/>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CuadroTexto 63"/>
            <p:cNvSpPr txBox="1"/>
            <p:nvPr/>
          </p:nvSpPr>
          <p:spPr>
            <a:xfrm>
              <a:off x="708025" y="4718050"/>
              <a:ext cx="644525" cy="261610"/>
            </a:xfrm>
            <a:prstGeom prst="rect">
              <a:avLst/>
            </a:prstGeom>
            <a:noFill/>
          </p:spPr>
          <p:txBody>
            <a:bodyPr wrap="square" rtlCol="0">
              <a:spAutoFit/>
            </a:bodyPr>
            <a:lstStyle/>
            <a:p>
              <a:r>
                <a:rPr lang="en-US" sz="1050" b="1" dirty="0">
                  <a:latin typeface="Helvetica" panose="020B0604020202020204" pitchFamily="34" charset="0"/>
                  <a:cs typeface="Helvetica" panose="020B0604020202020204" pitchFamily="34" charset="0"/>
                </a:rPr>
                <a:t>Play</a:t>
              </a:r>
            </a:p>
          </p:txBody>
        </p:sp>
      </p:grpSp>
    </p:spTree>
    <p:extLst>
      <p:ext uri="{BB962C8B-B14F-4D97-AF65-F5344CB8AC3E}">
        <p14:creationId xmlns:p14="http://schemas.microsoft.com/office/powerpoint/2010/main" val="6153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250"/>
                                        <p:tgtEl>
                                          <p:spTgt spid="14"/>
                                        </p:tgtEl>
                                      </p:cBhvr>
                                    </p:animEffect>
                                  </p:childTnLst>
                                </p:cTn>
                              </p:par>
                            </p:childTnLst>
                          </p:cTn>
                        </p:par>
                        <p:par>
                          <p:cTn id="8" fill="hold">
                            <p:stCondLst>
                              <p:cond delay="275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706" b="16706"/>
          <a:stretch>
            <a:fillRect/>
          </a:stretch>
        </p:blipFill>
        <p:spPr>
          <a:xfrm flipH="1">
            <a:off x="0" y="1040872"/>
            <a:ext cx="12192000" cy="5419725"/>
          </a:xfrm>
        </p:spPr>
      </p:pic>
      <p:sp>
        <p:nvSpPr>
          <p:cNvPr id="41" name="Bottom Gradient">
            <a:extLst>
              <a:ext uri="{FF2B5EF4-FFF2-40B4-BE49-F238E27FC236}">
                <a16:creationId xmlns:a16="http://schemas.microsoft.com/office/drawing/2014/main" id="{5BCA3DDC-22D6-40F2-9E1A-843393A931B9}"/>
              </a:ext>
            </a:extLst>
          </p:cNvPr>
          <p:cNvSpPr/>
          <p:nvPr/>
        </p:nvSpPr>
        <p:spPr>
          <a:xfrm rot="5400000">
            <a:off x="3368785" y="-2356726"/>
            <a:ext cx="5454435" cy="12192000"/>
          </a:xfrm>
          <a:prstGeom prst="rect">
            <a:avLst/>
          </a:prstGeom>
          <a:gradFill flip="none" rotWithShape="1">
            <a:gsLst>
              <a:gs pos="24000">
                <a:schemeClr val="tx1">
                  <a:alpha val="93000"/>
                </a:schemeClr>
              </a:gs>
              <a:gs pos="100000">
                <a:schemeClr val="tx1">
                  <a:tint val="23500"/>
                  <a:satMod val="160000"/>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5" name="Home     TV Shows     Movies     Recently Added     My List">
            <a:extLst>
              <a:ext uri="{FF2B5EF4-FFF2-40B4-BE49-F238E27FC236}">
                <a16:creationId xmlns:a16="http://schemas.microsoft.com/office/drawing/2014/main" id="{2AE15A0D-B8ED-4A9E-888D-2BEAC21EF48B}"/>
              </a:ext>
            </a:extLst>
          </p:cNvPr>
          <p:cNvSpPr txBox="1"/>
          <p:nvPr/>
        </p:nvSpPr>
        <p:spPr>
          <a:xfrm>
            <a:off x="2520887" y="368815"/>
            <a:ext cx="10496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1</a:t>
            </a:r>
            <a:endParaRPr dirty="0">
              <a:solidFill>
                <a:schemeClr val="bg1"/>
              </a:solidFill>
              <a:latin typeface="Helvetica Neue"/>
            </a:endParaRPr>
          </a:p>
        </p:txBody>
      </p:sp>
      <p:sp>
        <p:nvSpPr>
          <p:cNvPr id="26" name="Home     TV Shows     Movies     Recently Added     My List">
            <a:extLst>
              <a:ext uri="{FF2B5EF4-FFF2-40B4-BE49-F238E27FC236}">
                <a16:creationId xmlns:a16="http://schemas.microsoft.com/office/drawing/2014/main" id="{2AE15A0D-B8ED-4A9E-888D-2BEAC21EF48B}"/>
              </a:ext>
            </a:extLst>
          </p:cNvPr>
          <p:cNvSpPr txBox="1"/>
          <p:nvPr/>
        </p:nvSpPr>
        <p:spPr>
          <a:xfrm>
            <a:off x="3371787" y="368815"/>
            <a:ext cx="10496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2</a:t>
            </a:r>
            <a:endParaRPr dirty="0">
              <a:solidFill>
                <a:schemeClr val="bg1"/>
              </a:solidFill>
              <a:latin typeface="Helvetica Neue"/>
            </a:endParaRPr>
          </a:p>
        </p:txBody>
      </p:sp>
      <p:sp>
        <p:nvSpPr>
          <p:cNvPr id="27" name="Home     TV Shows     Movies     Recently Added     My List">
            <a:extLst>
              <a:ext uri="{FF2B5EF4-FFF2-40B4-BE49-F238E27FC236}">
                <a16:creationId xmlns:a16="http://schemas.microsoft.com/office/drawing/2014/main" id="{2AE15A0D-B8ED-4A9E-888D-2BEAC21EF48B}"/>
              </a:ext>
            </a:extLst>
          </p:cNvPr>
          <p:cNvSpPr txBox="1"/>
          <p:nvPr/>
        </p:nvSpPr>
        <p:spPr>
          <a:xfrm>
            <a:off x="4184587" y="368815"/>
            <a:ext cx="10496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3</a:t>
            </a:r>
            <a:endParaRPr dirty="0">
              <a:solidFill>
                <a:schemeClr val="bg1"/>
              </a:solidFill>
              <a:latin typeface="Helvetica Neue"/>
            </a:endParaRPr>
          </a:p>
        </p:txBody>
      </p:sp>
      <p:sp>
        <p:nvSpPr>
          <p:cNvPr id="29" name="Home     TV Shows     Movies     Recently Added     My List">
            <a:extLst>
              <a:ext uri="{FF2B5EF4-FFF2-40B4-BE49-F238E27FC236}">
                <a16:creationId xmlns:a16="http://schemas.microsoft.com/office/drawing/2014/main" id="{2AE15A0D-B8ED-4A9E-888D-2BEAC21EF48B}"/>
              </a:ext>
            </a:extLst>
          </p:cNvPr>
          <p:cNvSpPr txBox="1"/>
          <p:nvPr/>
        </p:nvSpPr>
        <p:spPr>
          <a:xfrm>
            <a:off x="5022787" y="368815"/>
            <a:ext cx="10496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4</a:t>
            </a:r>
            <a:endParaRPr dirty="0">
              <a:solidFill>
                <a:schemeClr val="bg1"/>
              </a:solidFill>
              <a:latin typeface="Helvetica Neue"/>
            </a:endParaRPr>
          </a:p>
        </p:txBody>
      </p:sp>
      <p:sp>
        <p:nvSpPr>
          <p:cNvPr id="30" name="Home     TV Shows     Movies     Recently Added     My List">
            <a:extLst>
              <a:ext uri="{FF2B5EF4-FFF2-40B4-BE49-F238E27FC236}">
                <a16:creationId xmlns:a16="http://schemas.microsoft.com/office/drawing/2014/main" id="{2AE15A0D-B8ED-4A9E-888D-2BEAC21EF48B}"/>
              </a:ext>
            </a:extLst>
          </p:cNvPr>
          <p:cNvSpPr txBox="1"/>
          <p:nvPr/>
        </p:nvSpPr>
        <p:spPr>
          <a:xfrm>
            <a:off x="5873687" y="368815"/>
            <a:ext cx="1049627"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a:defRPr b="0"/>
            </a:lvl1pPr>
          </a:lstStyle>
          <a:p>
            <a:r>
              <a:rPr lang="es-CO" dirty="0" err="1">
                <a:solidFill>
                  <a:schemeClr val="bg1"/>
                </a:solidFill>
                <a:latin typeface="Helvetica Neue"/>
              </a:rPr>
              <a:t>Topic</a:t>
            </a:r>
            <a:r>
              <a:rPr lang="es-CO" dirty="0">
                <a:solidFill>
                  <a:schemeClr val="bg1"/>
                </a:solidFill>
                <a:latin typeface="Helvetica Neue"/>
              </a:rPr>
              <a:t> 5</a:t>
            </a:r>
            <a:endParaRPr dirty="0">
              <a:solidFill>
                <a:schemeClr val="bg1"/>
              </a:solidFill>
              <a:latin typeface="Helvetica Neue"/>
            </a:endParaRPr>
          </a:p>
        </p:txBody>
      </p:sp>
      <p:grpSp>
        <p:nvGrpSpPr>
          <p:cNvPr id="10" name="Grupo 9"/>
          <p:cNvGrpSpPr/>
          <p:nvPr/>
        </p:nvGrpSpPr>
        <p:grpSpPr>
          <a:xfrm>
            <a:off x="455326" y="2050742"/>
            <a:ext cx="7744404" cy="3561425"/>
            <a:chOff x="455326" y="2050742"/>
            <a:chExt cx="7744404" cy="3561425"/>
          </a:xfrm>
        </p:grpSpPr>
        <p:grpSp>
          <p:nvGrpSpPr>
            <p:cNvPr id="14" name="Grupo 13"/>
            <p:cNvGrpSpPr/>
            <p:nvPr/>
          </p:nvGrpSpPr>
          <p:grpSpPr>
            <a:xfrm>
              <a:off x="455326" y="2050742"/>
              <a:ext cx="7744404" cy="3561425"/>
              <a:chOff x="455326" y="2050742"/>
              <a:chExt cx="7744404" cy="3561425"/>
            </a:xfrm>
          </p:grpSpPr>
          <p:grpSp>
            <p:nvGrpSpPr>
              <p:cNvPr id="6" name="Grupo 5"/>
              <p:cNvGrpSpPr/>
              <p:nvPr/>
            </p:nvGrpSpPr>
            <p:grpSpPr>
              <a:xfrm>
                <a:off x="455326" y="2050742"/>
                <a:ext cx="7744404" cy="3022256"/>
                <a:chOff x="375427" y="2379216"/>
                <a:chExt cx="7744404" cy="3022256"/>
              </a:xfrm>
            </p:grpSpPr>
            <p:sp>
              <p:nvSpPr>
                <p:cNvPr id="12" name="TextBox 3">
                  <a:extLst>
                    <a:ext uri="{FF2B5EF4-FFF2-40B4-BE49-F238E27FC236}">
                      <a16:creationId xmlns:a16="http://schemas.microsoft.com/office/drawing/2014/main" id="{C3C17FAC-4649-45DF-8F93-97727ACC2E2E}"/>
                    </a:ext>
                  </a:extLst>
                </p:cNvPr>
                <p:cNvSpPr txBox="1"/>
                <p:nvPr/>
              </p:nvSpPr>
              <p:spPr>
                <a:xfrm>
                  <a:off x="427853" y="2837104"/>
                  <a:ext cx="7691978" cy="1133155"/>
                </a:xfrm>
                <a:prstGeom prst="rect">
                  <a:avLst/>
                </a:prstGeom>
                <a:noFill/>
              </p:spPr>
              <p:txBody>
                <a:bodyPr wrap="square" lIns="0" tIns="0" rIns="0" bIns="0" rtlCol="0" anchor="ctr" anchorCtr="0">
                  <a:noAutofit/>
                </a:bodyPr>
                <a:lstStyle/>
                <a:p>
                  <a:r>
                    <a:rPr lang="en-US" sz="3600" b="1" dirty="0">
                      <a:solidFill>
                        <a:schemeClr val="bg1"/>
                      </a:solidFill>
                      <a:latin typeface="Helvetica" pitchFamily="34" charset="0"/>
                      <a:cs typeface="Helvetica" pitchFamily="34" charset="0"/>
                    </a:rPr>
                    <a:t>YOUR TOPIC 1 </a:t>
                  </a:r>
                </a:p>
                <a:p>
                  <a:r>
                    <a:rPr lang="en-US" sz="3600" b="1" dirty="0">
                      <a:solidFill>
                        <a:schemeClr val="bg1"/>
                      </a:solidFill>
                      <a:latin typeface="Helvetica" pitchFamily="34" charset="0"/>
                      <a:cs typeface="Helvetica" pitchFamily="34" charset="0"/>
                    </a:rPr>
                    <a:t>TITLE HERE</a:t>
                  </a:r>
                  <a:endParaRPr lang="en-US" sz="3600" dirty="0">
                    <a:solidFill>
                      <a:schemeClr val="bg1"/>
                    </a:solidFill>
                    <a:latin typeface="Helvetica" pitchFamily="34" charset="0"/>
                    <a:cs typeface="Helvetica" pitchFamily="34" charset="0"/>
                  </a:endParaRPr>
                </a:p>
              </p:txBody>
            </p:sp>
            <p:sp>
              <p:nvSpPr>
                <p:cNvPr id="28" name="TextBox 47">
                  <a:extLst>
                    <a:ext uri="{FF2B5EF4-FFF2-40B4-BE49-F238E27FC236}">
                      <a16:creationId xmlns:a16="http://schemas.microsoft.com/office/drawing/2014/main" id="{A6920CD3-D93F-460E-89A6-BCE43074A5BA}"/>
                    </a:ext>
                  </a:extLst>
                </p:cNvPr>
                <p:cNvSpPr txBox="1"/>
                <p:nvPr/>
              </p:nvSpPr>
              <p:spPr>
                <a:xfrm>
                  <a:off x="375427" y="4231921"/>
                  <a:ext cx="5430569" cy="1169551"/>
                </a:xfrm>
                <a:prstGeom prst="rect">
                  <a:avLst/>
                </a:prstGeom>
                <a:noFill/>
              </p:spPr>
              <p:txBody>
                <a:bodyPr wrap="square" rtlCol="0">
                  <a:spAutoFit/>
                </a:bodyPr>
                <a:lstStyle/>
                <a:p>
                  <a:r>
                    <a:rPr lang="en-PH" sz="1400" i="0" dirty="0">
                      <a:solidFill>
                        <a:schemeClr val="bg1"/>
                      </a:solidFill>
                      <a:effectLst/>
                      <a:latin typeface="Open Sans" panose="020B0606030504020204" pitchFamily="34" charset="0"/>
                    </a:rPr>
                    <a:t>Lorem Ipsum </a:t>
                  </a:r>
                  <a:r>
                    <a:rPr lang="en-PH" sz="1400" b="0" i="0" dirty="0">
                      <a:solidFill>
                        <a:schemeClr val="bg1"/>
                      </a:solidFill>
                      <a:effectLst/>
                      <a:latin typeface="Open Sans" panose="020B0606030504020204" pitchFamily="34" charset="0"/>
                    </a:rPr>
                    <a:t>is simply dummy text of the printing and typesetting industry. Lorem Ipsum has been the industry's standard dummy text ever since the 1500s, when an unknown printer took a galley of type and scrambled it to make a type specimen book. </a:t>
                  </a:r>
                  <a:endParaRPr lang="en-US" sz="1400" dirty="0">
                    <a:solidFill>
                      <a:schemeClr val="bg1"/>
                    </a:solidFill>
                    <a:latin typeface="Arial" panose="020B0604020202020204" pitchFamily="34" charset="0"/>
                    <a:cs typeface="Arial" panose="020B0604020202020204" pitchFamily="34" charset="0"/>
                  </a:endParaRPr>
                </a:p>
              </p:txBody>
            </p:sp>
            <p:grpSp>
              <p:nvGrpSpPr>
                <p:cNvPr id="21" name="Grupo 20"/>
                <p:cNvGrpSpPr/>
                <p:nvPr/>
              </p:nvGrpSpPr>
              <p:grpSpPr>
                <a:xfrm>
                  <a:off x="516062" y="2379216"/>
                  <a:ext cx="300259" cy="406668"/>
                  <a:chOff x="4333460" y="1249016"/>
                  <a:chExt cx="3219131" cy="4359967"/>
                </a:xfrm>
              </p:grpSpPr>
              <p:sp>
                <p:nvSpPr>
                  <p:cNvPr id="22" name="Rectangle 1">
                    <a:extLst>
                      <a:ext uri="{FF2B5EF4-FFF2-40B4-BE49-F238E27FC236}">
                        <a16:creationId xmlns:a16="http://schemas.microsoft.com/office/drawing/2014/main" id="{4381F7BA-F038-4980-9BDD-366BB60E53F7}"/>
                      </a:ext>
                    </a:extLst>
                  </p:cNvPr>
                  <p:cNvSpPr/>
                  <p:nvPr/>
                </p:nvSpPr>
                <p:spPr>
                  <a:xfrm>
                    <a:off x="4333460" y="1249018"/>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5F428437-D0E8-4A5E-8F0D-779EDE699849}"/>
                      </a:ext>
                    </a:extLst>
                  </p:cNvPr>
                  <p:cNvSpPr/>
                  <p:nvPr/>
                </p:nvSpPr>
                <p:spPr>
                  <a:xfrm>
                    <a:off x="6549120" y="1249016"/>
                    <a:ext cx="1003471" cy="43599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3">
                    <a:extLst>
                      <a:ext uri="{FF2B5EF4-FFF2-40B4-BE49-F238E27FC236}">
                        <a16:creationId xmlns:a16="http://schemas.microsoft.com/office/drawing/2014/main" id="{D4C674BA-36C1-4ADC-8EA0-748BD1C41583}"/>
                      </a:ext>
                    </a:extLst>
                  </p:cNvPr>
                  <p:cNvSpPr/>
                  <p:nvPr/>
                </p:nvSpPr>
                <p:spPr>
                  <a:xfrm flipH="1">
                    <a:off x="4333460" y="1249016"/>
                    <a:ext cx="3219131" cy="4359967"/>
                  </a:xfrm>
                  <a:prstGeom prst="parallelogram">
                    <a:avLst>
                      <a:gd name="adj" fmla="val 657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
                  <a:extLst>
                    <a:ext uri="{FF2B5EF4-FFF2-40B4-BE49-F238E27FC236}">
                      <a16:creationId xmlns:a16="http://schemas.microsoft.com/office/drawing/2014/main" id="{C3C17FAC-4649-45DF-8F93-97727ACC2E2E}"/>
                    </a:ext>
                  </a:extLst>
                </p:cNvPr>
                <p:cNvSpPr txBox="1"/>
                <p:nvPr/>
              </p:nvSpPr>
              <p:spPr>
                <a:xfrm>
                  <a:off x="947475" y="2472658"/>
                  <a:ext cx="970101" cy="403707"/>
                </a:xfrm>
                <a:prstGeom prst="rect">
                  <a:avLst/>
                </a:prstGeom>
                <a:noFill/>
              </p:spPr>
              <p:txBody>
                <a:bodyPr wrap="square" lIns="0" tIns="0" rIns="0" bIns="0" rtlCol="0" anchor="ctr" anchorCtr="0">
                  <a:noAutofit/>
                </a:bodyPr>
                <a:lstStyle/>
                <a:p>
                  <a:r>
                    <a:rPr lang="en-US" b="1" dirty="0">
                      <a:solidFill>
                        <a:schemeClr val="bg1"/>
                      </a:solidFill>
                      <a:latin typeface="Helvetica" pitchFamily="34" charset="0"/>
                      <a:cs typeface="Helvetica" pitchFamily="34" charset="0"/>
                    </a:rPr>
                    <a:t>Subtitle</a:t>
                  </a:r>
                  <a:endParaRPr lang="en-US" dirty="0">
                    <a:solidFill>
                      <a:schemeClr val="bg1"/>
                    </a:solidFill>
                    <a:latin typeface="Helvetica" pitchFamily="34" charset="0"/>
                    <a:cs typeface="Helvetica" pitchFamily="34" charset="0"/>
                  </a:endParaRPr>
                </a:p>
              </p:txBody>
            </p:sp>
            <p:sp>
              <p:nvSpPr>
                <p:cNvPr id="3" name="CuadroTexto 2"/>
                <p:cNvSpPr txBox="1"/>
                <p:nvPr/>
              </p:nvSpPr>
              <p:spPr>
                <a:xfrm>
                  <a:off x="417251" y="3879542"/>
                  <a:ext cx="1455937" cy="369332"/>
                </a:xfrm>
                <a:prstGeom prst="rect">
                  <a:avLst/>
                </a:prstGeom>
                <a:noFill/>
              </p:spPr>
              <p:txBody>
                <a:bodyPr wrap="square" rtlCol="0">
                  <a:spAutoFit/>
                </a:bodyPr>
                <a:lstStyle/>
                <a:p>
                  <a:r>
                    <a:rPr lang="en-US" dirty="0">
                      <a:solidFill>
                        <a:schemeClr val="accent6"/>
                      </a:solidFill>
                    </a:rPr>
                    <a:t>97% for you</a:t>
                  </a:r>
                </a:p>
              </p:txBody>
            </p:sp>
            <p:sp>
              <p:nvSpPr>
                <p:cNvPr id="4" name="Rectángulo 3"/>
                <p:cNvSpPr/>
                <p:nvPr/>
              </p:nvSpPr>
              <p:spPr>
                <a:xfrm>
                  <a:off x="1695636" y="3941685"/>
                  <a:ext cx="464669" cy="2574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16+</a:t>
                  </a:r>
                </a:p>
              </p:txBody>
            </p:sp>
            <p:sp>
              <p:nvSpPr>
                <p:cNvPr id="33" name="CuadroTexto 32"/>
                <p:cNvSpPr txBox="1"/>
                <p:nvPr/>
              </p:nvSpPr>
              <p:spPr>
                <a:xfrm>
                  <a:off x="2220897" y="3898777"/>
                  <a:ext cx="1455937" cy="369332"/>
                </a:xfrm>
                <a:prstGeom prst="rect">
                  <a:avLst/>
                </a:prstGeom>
                <a:noFill/>
              </p:spPr>
              <p:txBody>
                <a:bodyPr wrap="square" rtlCol="0">
                  <a:spAutoFit/>
                </a:bodyPr>
                <a:lstStyle/>
                <a:p>
                  <a:r>
                    <a:rPr lang="en-US" dirty="0">
                      <a:solidFill>
                        <a:schemeClr val="bg1"/>
                      </a:solidFill>
                    </a:rPr>
                    <a:t>2022</a:t>
                  </a:r>
                </a:p>
              </p:txBody>
            </p:sp>
          </p:grpSp>
          <p:sp>
            <p:nvSpPr>
              <p:cNvPr id="7" name="Rectángulo redondeado 6"/>
              <p:cNvSpPr/>
              <p:nvPr/>
            </p:nvSpPr>
            <p:spPr>
              <a:xfrm>
                <a:off x="497151" y="5318125"/>
                <a:ext cx="1147499" cy="239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    </a:t>
                </a:r>
                <a:endParaRPr lang="en-US" sz="2000" b="1" dirty="0">
                  <a:solidFill>
                    <a:schemeClr val="tx1"/>
                  </a:solidFill>
                  <a:latin typeface="Helvetica" panose="020B0604020202020204" pitchFamily="34" charset="0"/>
                  <a:cs typeface="Helvetica" panose="020B0604020202020204" pitchFamily="34" charset="0"/>
                </a:endParaRPr>
              </a:p>
            </p:txBody>
          </p:sp>
          <p:sp>
            <p:nvSpPr>
              <p:cNvPr id="8" name="Elipse 7"/>
              <p:cNvSpPr/>
              <p:nvPr/>
            </p:nvSpPr>
            <p:spPr>
              <a:xfrm>
                <a:off x="1843781" y="5202314"/>
                <a:ext cx="408373" cy="408373"/>
              </a:xfrm>
              <a:prstGeom prst="ellipse">
                <a:avLst/>
              </a:prstGeom>
              <a:no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34" name="Elipse 33"/>
              <p:cNvSpPr/>
              <p:nvPr/>
            </p:nvSpPr>
            <p:spPr>
              <a:xfrm>
                <a:off x="2350640" y="5203794"/>
                <a:ext cx="408373" cy="408373"/>
              </a:xfrm>
              <a:prstGeom prst="ellipse">
                <a:avLst/>
              </a:prstGeom>
              <a:no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834" y="5264459"/>
                <a:ext cx="257161" cy="257161"/>
              </a:xfrm>
              <a:prstGeom prst="rect">
                <a:avLst/>
              </a:prstGeom>
            </p:spPr>
          </p:pic>
        </p:grpSp>
        <p:sp>
          <p:nvSpPr>
            <p:cNvPr id="31" name="Freeform 7"/>
            <p:cNvSpPr>
              <a:spLocks/>
            </p:cNvSpPr>
            <p:nvPr/>
          </p:nvSpPr>
          <p:spPr bwMode="auto">
            <a:xfrm>
              <a:off x="628651" y="5353039"/>
              <a:ext cx="123485" cy="180985"/>
            </a:xfrm>
            <a:custGeom>
              <a:avLst/>
              <a:gdLst>
                <a:gd name="T0" fmla="*/ 0 w 131"/>
                <a:gd name="T1" fmla="*/ 0 h 192"/>
                <a:gd name="T2" fmla="*/ 131 w 131"/>
                <a:gd name="T3" fmla="*/ 96 h 192"/>
                <a:gd name="T4" fmla="*/ 0 w 131"/>
                <a:gd name="T5" fmla="*/ 192 h 192"/>
                <a:gd name="T6" fmla="*/ 0 w 131"/>
                <a:gd name="T7" fmla="*/ 0 h 192"/>
              </a:gdLst>
              <a:ahLst/>
              <a:cxnLst>
                <a:cxn ang="0">
                  <a:pos x="T0" y="T1"/>
                </a:cxn>
                <a:cxn ang="0">
                  <a:pos x="T2" y="T3"/>
                </a:cxn>
                <a:cxn ang="0">
                  <a:pos x="T4" y="T5"/>
                </a:cxn>
                <a:cxn ang="0">
                  <a:pos x="T6" y="T7"/>
                </a:cxn>
              </a:cxnLst>
              <a:rect l="0" t="0" r="r" b="b"/>
              <a:pathLst>
                <a:path w="131" h="192">
                  <a:moveTo>
                    <a:pt x="0" y="0"/>
                  </a:moveTo>
                  <a:lnTo>
                    <a:pt x="131" y="96"/>
                  </a:lnTo>
                  <a:lnTo>
                    <a:pt x="0" y="192"/>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CuadroTexto 1"/>
            <p:cNvSpPr txBox="1"/>
            <p:nvPr/>
          </p:nvSpPr>
          <p:spPr>
            <a:xfrm>
              <a:off x="708025" y="5314950"/>
              <a:ext cx="644525" cy="261610"/>
            </a:xfrm>
            <a:prstGeom prst="rect">
              <a:avLst/>
            </a:prstGeom>
            <a:noFill/>
          </p:spPr>
          <p:txBody>
            <a:bodyPr wrap="square" rtlCol="0">
              <a:spAutoFit/>
            </a:bodyPr>
            <a:lstStyle/>
            <a:p>
              <a:r>
                <a:rPr lang="en-US" sz="1050" b="1" dirty="0">
                  <a:latin typeface="Helvetica" panose="020B0604020202020204" pitchFamily="34" charset="0"/>
                  <a:cs typeface="Helvetica" panose="020B0604020202020204" pitchFamily="34" charset="0"/>
                </a:rPr>
                <a:t>Play</a:t>
              </a:r>
            </a:p>
          </p:txBody>
        </p:sp>
      </p:grpSp>
      <p:sp>
        <p:nvSpPr>
          <p:cNvPr id="35" name="CuadroTexto 34"/>
          <p:cNvSpPr txBox="1"/>
          <p:nvPr/>
        </p:nvSpPr>
        <p:spPr>
          <a:xfrm>
            <a:off x="604878" y="405579"/>
            <a:ext cx="1564698" cy="411673"/>
          </a:xfrm>
          <a:prstGeom prst="rect">
            <a:avLst/>
          </a:prstGeom>
          <a:noFill/>
        </p:spPr>
        <p:txBody>
          <a:bodyPr wrap="square" rtlCol="0">
            <a:prstTxWarp prst="textDeflateBottom">
              <a:avLst>
                <a:gd name="adj" fmla="val 81223"/>
              </a:avLst>
            </a:prstTxWarp>
            <a:spAutoFit/>
            <a:scene3d>
              <a:camera prst="obliqueBottomRight"/>
              <a:lightRig rig="threePt" dir="t"/>
            </a:scene3d>
          </a:bodyPr>
          <a:lstStyle/>
          <a:p>
            <a:pPr algn="ctr"/>
            <a:r>
              <a:rPr lang="en-US" sz="1600" dirty="0">
                <a:solidFill>
                  <a:srgbClr val="FF0000"/>
                </a:solidFill>
                <a:latin typeface="Bebas Neue" panose="020B0606020202050201" pitchFamily="34" charset="0"/>
              </a:rPr>
              <a:t>GROUP NAME</a:t>
            </a:r>
          </a:p>
        </p:txBody>
      </p:sp>
      <p:grpSp>
        <p:nvGrpSpPr>
          <p:cNvPr id="40" name="Grupo 39"/>
          <p:cNvGrpSpPr/>
          <p:nvPr/>
        </p:nvGrpSpPr>
        <p:grpSpPr>
          <a:xfrm>
            <a:off x="10406955" y="294187"/>
            <a:ext cx="1370708" cy="372563"/>
            <a:chOff x="10406955" y="294187"/>
            <a:chExt cx="1370708" cy="372563"/>
          </a:xfrm>
        </p:grpSpPr>
        <p:pic>
          <p:nvPicPr>
            <p:cNvPr id="42" name="Picture 2" descr="Netflix smileu profile icon&quot; by Norbert-Sloth | Redbubble"/>
            <p:cNvPicPr>
              <a:picLocks noChangeAspect="1" noChangeArrowheads="1"/>
            </p:cNvPicPr>
            <p:nvPr/>
          </p:nvPicPr>
          <p:blipFill>
            <a:blip r:embed="rId4" cstate="print">
              <a:extLst>
                <a:ext uri="{28A0092B-C50C-407E-A947-70E740481C1C}">
                  <a14:useLocalDpi xmlns:a14="http://schemas.microsoft.com/office/drawing/2010/main" val="0"/>
                </a:ext>
              </a:extLst>
            </a:blip>
            <a:srcRect l="42" r="42"/>
            <a:stretch>
              <a:fillRect/>
            </a:stretch>
          </p:blipFill>
          <p:spPr bwMode="auto">
            <a:xfrm>
              <a:off x="11246167" y="294187"/>
              <a:ext cx="372563" cy="372563"/>
            </a:xfrm>
            <a:prstGeom prst="rect">
              <a:avLst/>
            </a:prstGeom>
            <a:noFill/>
            <a:extLst>
              <a:ext uri="{909E8E84-426E-40DD-AFC4-6F175D3DCCD1}">
                <a14:hiddenFill xmlns:a14="http://schemas.microsoft.com/office/drawing/2010/main">
                  <a:solidFill>
                    <a:srgbClr val="FFFFFF"/>
                  </a:solidFill>
                </a14:hiddenFill>
              </a:ext>
            </a:extLst>
          </p:spPr>
        </p:pic>
        <p:sp>
          <p:nvSpPr>
            <p:cNvPr id="43" name="Triángulo isósceles 42"/>
            <p:cNvSpPr/>
            <p:nvPr/>
          </p:nvSpPr>
          <p:spPr>
            <a:xfrm rot="10800000">
              <a:off x="11653837" y="473075"/>
              <a:ext cx="123826" cy="606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earch">
              <a:extLst>
                <a:ext uri="{FF2B5EF4-FFF2-40B4-BE49-F238E27FC236}">
                  <a16:creationId xmlns:a16="http://schemas.microsoft.com/office/drawing/2014/main" id="{E27A2A61-DFF9-4A10-A061-3F66522ADFAE}"/>
                </a:ext>
              </a:extLst>
            </p:cNvPr>
            <p:cNvSpPr/>
            <p:nvPr/>
          </p:nvSpPr>
          <p:spPr>
            <a:xfrm>
              <a:off x="10406955" y="381583"/>
              <a:ext cx="214297" cy="269773"/>
            </a:xfrm>
            <a:custGeom>
              <a:avLst/>
              <a:gdLst/>
              <a:ahLst/>
              <a:cxnLst>
                <a:cxn ang="0">
                  <a:pos x="wd2" y="hd2"/>
                </a:cxn>
                <a:cxn ang="5400000">
                  <a:pos x="wd2" y="hd2"/>
                </a:cxn>
                <a:cxn ang="10800000">
                  <a:pos x="wd2" y="hd2"/>
                </a:cxn>
                <a:cxn ang="16200000">
                  <a:pos x="wd2" y="hd2"/>
                </a:cxn>
              </a:cxnLst>
              <a:rect l="0" t="0" r="r" b="b"/>
              <a:pathLst>
                <a:path w="20400" h="21502" extrusionOk="0">
                  <a:moveTo>
                    <a:pt x="7928" y="4"/>
                  </a:moveTo>
                  <a:cubicBezTo>
                    <a:pt x="6343" y="54"/>
                    <a:pt x="4758" y="513"/>
                    <a:pt x="3383" y="1414"/>
                  </a:cubicBezTo>
                  <a:cubicBezTo>
                    <a:pt x="-286" y="3816"/>
                    <a:pt x="-1098" y="8454"/>
                    <a:pt x="1573" y="11753"/>
                  </a:cubicBezTo>
                  <a:cubicBezTo>
                    <a:pt x="3866" y="14587"/>
                    <a:pt x="8102" y="15587"/>
                    <a:pt x="11645" y="14130"/>
                  </a:cubicBezTo>
                  <a:lnTo>
                    <a:pt x="11895" y="14028"/>
                  </a:lnTo>
                  <a:lnTo>
                    <a:pt x="12039" y="14238"/>
                  </a:lnTo>
                  <a:cubicBezTo>
                    <a:pt x="12051" y="14256"/>
                    <a:pt x="12060" y="14269"/>
                    <a:pt x="12071" y="14282"/>
                  </a:cubicBezTo>
                  <a:lnTo>
                    <a:pt x="17686" y="21218"/>
                  </a:lnTo>
                  <a:cubicBezTo>
                    <a:pt x="17806" y="21366"/>
                    <a:pt x="17984" y="21464"/>
                    <a:pt x="18188" y="21493"/>
                  </a:cubicBezTo>
                  <a:cubicBezTo>
                    <a:pt x="18392" y="21522"/>
                    <a:pt x="18597" y="21479"/>
                    <a:pt x="18762" y="21371"/>
                  </a:cubicBezTo>
                  <a:lnTo>
                    <a:pt x="20082" y="20505"/>
                  </a:lnTo>
                  <a:cubicBezTo>
                    <a:pt x="20425" y="20281"/>
                    <a:pt x="20502" y="19847"/>
                    <a:pt x="20252" y="19538"/>
                  </a:cubicBezTo>
                  <a:lnTo>
                    <a:pt x="14637" y="12602"/>
                  </a:lnTo>
                  <a:cubicBezTo>
                    <a:pt x="14613" y="12572"/>
                    <a:pt x="14586" y="12546"/>
                    <a:pt x="14559" y="12521"/>
                  </a:cubicBezTo>
                  <a:lnTo>
                    <a:pt x="14359" y="12340"/>
                  </a:lnTo>
                  <a:lnTo>
                    <a:pt x="14540" y="12143"/>
                  </a:lnTo>
                  <a:cubicBezTo>
                    <a:pt x="16964" y="9533"/>
                    <a:pt x="17103" y="5790"/>
                    <a:pt x="14878" y="3042"/>
                  </a:cubicBezTo>
                  <a:cubicBezTo>
                    <a:pt x="13209" y="980"/>
                    <a:pt x="10569" y="-78"/>
                    <a:pt x="7928" y="4"/>
                  </a:cubicBezTo>
                  <a:close/>
                  <a:moveTo>
                    <a:pt x="7952" y="1548"/>
                  </a:moveTo>
                  <a:cubicBezTo>
                    <a:pt x="8377" y="1533"/>
                    <a:pt x="8807" y="1556"/>
                    <a:pt x="9237" y="1617"/>
                  </a:cubicBezTo>
                  <a:cubicBezTo>
                    <a:pt x="10956" y="1861"/>
                    <a:pt x="12466" y="2690"/>
                    <a:pt x="13488" y="3952"/>
                  </a:cubicBezTo>
                  <a:cubicBezTo>
                    <a:pt x="15601" y="6562"/>
                    <a:pt x="14959" y="10231"/>
                    <a:pt x="12058" y="12131"/>
                  </a:cubicBezTo>
                  <a:cubicBezTo>
                    <a:pt x="10904" y="12887"/>
                    <a:pt x="9563" y="13250"/>
                    <a:pt x="8234" y="13250"/>
                  </a:cubicBezTo>
                  <a:cubicBezTo>
                    <a:pt x="6221" y="13250"/>
                    <a:pt x="4235" y="12415"/>
                    <a:pt x="2963" y="10843"/>
                  </a:cubicBezTo>
                  <a:cubicBezTo>
                    <a:pt x="850" y="8233"/>
                    <a:pt x="1491" y="4565"/>
                    <a:pt x="4393" y="2665"/>
                  </a:cubicBezTo>
                  <a:cubicBezTo>
                    <a:pt x="5446" y="1976"/>
                    <a:pt x="6677" y="1593"/>
                    <a:pt x="7952" y="1548"/>
                  </a:cubicBez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5" name="Bell">
              <a:extLst>
                <a:ext uri="{FF2B5EF4-FFF2-40B4-BE49-F238E27FC236}">
                  <a16:creationId xmlns:a16="http://schemas.microsoft.com/office/drawing/2014/main" id="{18A79261-8F71-4FBF-984B-0952E90C6D69}"/>
                </a:ext>
              </a:extLst>
            </p:cNvPr>
            <p:cNvSpPr/>
            <p:nvPr/>
          </p:nvSpPr>
          <p:spPr>
            <a:xfrm>
              <a:off x="10840700" y="377224"/>
              <a:ext cx="248646" cy="269773"/>
            </a:xfrm>
            <a:custGeom>
              <a:avLst/>
              <a:gdLst/>
              <a:ahLst/>
              <a:cxnLst>
                <a:cxn ang="0">
                  <a:pos x="wd2" y="hd2"/>
                </a:cxn>
                <a:cxn ang="5400000">
                  <a:pos x="wd2" y="hd2"/>
                </a:cxn>
                <a:cxn ang="10800000">
                  <a:pos x="wd2" y="hd2"/>
                </a:cxn>
                <a:cxn ang="16200000">
                  <a:pos x="wd2" y="hd2"/>
                </a:cxn>
              </a:cxnLst>
              <a:rect l="0" t="0" r="r" b="b"/>
              <a:pathLst>
                <a:path w="21600" h="21600" extrusionOk="0">
                  <a:moveTo>
                    <a:pt x="9703" y="0"/>
                  </a:moveTo>
                  <a:cubicBezTo>
                    <a:pt x="9575" y="0"/>
                    <a:pt x="9470" y="104"/>
                    <a:pt x="9470" y="231"/>
                  </a:cubicBezTo>
                  <a:lnTo>
                    <a:pt x="9470" y="1411"/>
                  </a:lnTo>
                  <a:cubicBezTo>
                    <a:pt x="7726" y="1796"/>
                    <a:pt x="4885" y="3013"/>
                    <a:pt x="4885" y="6864"/>
                  </a:cubicBezTo>
                  <a:cubicBezTo>
                    <a:pt x="4875" y="6874"/>
                    <a:pt x="4657" y="13994"/>
                    <a:pt x="1736" y="16276"/>
                  </a:cubicBezTo>
                  <a:cubicBezTo>
                    <a:pt x="1736" y="16276"/>
                    <a:pt x="683" y="17224"/>
                    <a:pt x="0" y="17750"/>
                  </a:cubicBezTo>
                  <a:lnTo>
                    <a:pt x="0" y="19776"/>
                  </a:lnTo>
                  <a:lnTo>
                    <a:pt x="8958" y="19776"/>
                  </a:lnTo>
                  <a:cubicBezTo>
                    <a:pt x="8958" y="20783"/>
                    <a:pt x="9783" y="21600"/>
                    <a:pt x="10800" y="21600"/>
                  </a:cubicBezTo>
                  <a:cubicBezTo>
                    <a:pt x="11817" y="21600"/>
                    <a:pt x="12642" y="20783"/>
                    <a:pt x="12642" y="19776"/>
                  </a:cubicBezTo>
                  <a:lnTo>
                    <a:pt x="21600" y="19776"/>
                  </a:lnTo>
                  <a:lnTo>
                    <a:pt x="21600" y="17750"/>
                  </a:lnTo>
                  <a:cubicBezTo>
                    <a:pt x="20918" y="17224"/>
                    <a:pt x="19864" y="16276"/>
                    <a:pt x="19864" y="16276"/>
                  </a:cubicBezTo>
                  <a:cubicBezTo>
                    <a:pt x="16943" y="13994"/>
                    <a:pt x="16725" y="6874"/>
                    <a:pt x="16715" y="6864"/>
                  </a:cubicBezTo>
                  <a:cubicBezTo>
                    <a:pt x="16715" y="3013"/>
                    <a:pt x="13874" y="1796"/>
                    <a:pt x="12130" y="1411"/>
                  </a:cubicBezTo>
                  <a:lnTo>
                    <a:pt x="12130" y="231"/>
                  </a:lnTo>
                  <a:cubicBezTo>
                    <a:pt x="12130" y="104"/>
                    <a:pt x="12025" y="0"/>
                    <a:pt x="11897" y="0"/>
                  </a:cubicBezTo>
                  <a:lnTo>
                    <a:pt x="9703" y="0"/>
                  </a:lnTo>
                  <a:close/>
                </a:path>
              </a:pathLst>
            </a:custGeom>
            <a:solidFill>
              <a:srgbClr val="FFFFFF"/>
            </a:solidFill>
            <a:ln w="12700">
              <a:miter lim="400000"/>
            </a:ln>
          </p:spPr>
          <p:txBody>
            <a:bodyPr lIns="71437" tIns="71437" rIns="71437" bIns="71437" anchor="ctr"/>
            <a:lstStyle/>
            <a:p>
              <a:pPr>
                <a:defRPr sz="3000" b="0">
                  <a:solidFill>
                    <a:srgbClr val="000000"/>
                  </a:solidFill>
                  <a:latin typeface="+mn-lt"/>
                  <a:ea typeface="+mn-ea"/>
                  <a:cs typeface="+mn-cs"/>
                  <a:sym typeface="Helvetica Neue Medium"/>
                </a:defRPr>
              </a:pPr>
              <a:endParaRPr dirty="0"/>
            </a:p>
          </p:txBody>
        </p:sp>
        <p:sp>
          <p:nvSpPr>
            <p:cNvPr id="46" name="Elipse 45"/>
            <p:cNvSpPr/>
            <p:nvPr/>
          </p:nvSpPr>
          <p:spPr>
            <a:xfrm>
              <a:off x="10972800" y="319088"/>
              <a:ext cx="200025" cy="200025"/>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grpSp>
    </p:spTree>
    <p:extLst>
      <p:ext uri="{BB962C8B-B14F-4D97-AF65-F5344CB8AC3E}">
        <p14:creationId xmlns:p14="http://schemas.microsoft.com/office/powerpoint/2010/main" val="3235273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lumMod val="95000"/>
                <a:lumOff val="5000"/>
              </a:schemeClr>
            </a:gs>
            <a:gs pos="83000">
              <a:schemeClr val="bg1">
                <a:alpha val="0"/>
              </a:schemeClr>
            </a:gs>
          </a:gsLst>
          <a:lin ang="0" scaled="1"/>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2525</TotalTime>
  <Words>917</Words>
  <Application>Microsoft Office PowerPoint</Application>
  <PresentationFormat>Widescreen</PresentationFormat>
  <Paragraphs>138</Paragraphs>
  <Slides>14</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Bebas Neue</vt:lpstr>
      <vt:lpstr>Calibri</vt:lpstr>
      <vt:lpstr>Calibri Light</vt:lpstr>
      <vt:lpstr>Gill Sans</vt:lpstr>
      <vt:lpstr>Helvetica</vt:lpstr>
      <vt:lpstr>Helvetica Neue</vt:lpstr>
      <vt:lpstr>Impact</vt:lpstr>
      <vt:lpstr>Inter Light</vt:lpstr>
      <vt:lpstr>Lato Black</vt:lpstr>
      <vt:lpstr>Lato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Denice Celis</dc:creator>
  <cp:lastModifiedBy>Jolie Serrano Delgado</cp:lastModifiedBy>
  <cp:revision>132</cp:revision>
  <dcterms:created xsi:type="dcterms:W3CDTF">2021-04-28T10:44:19Z</dcterms:created>
  <dcterms:modified xsi:type="dcterms:W3CDTF">2025-02-08T21:35:20Z</dcterms:modified>
</cp:coreProperties>
</file>