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1482" r:id="rId2"/>
    <p:sldId id="256" r:id="rId3"/>
    <p:sldId id="1781" r:id="rId4"/>
    <p:sldId id="1782" r:id="rId5"/>
    <p:sldId id="1783" r:id="rId6"/>
    <p:sldId id="1784" r:id="rId7"/>
    <p:sldId id="1785" r:id="rId8"/>
    <p:sldId id="1786" r:id="rId9"/>
    <p:sldId id="1787" r:id="rId10"/>
    <p:sldId id="1788" r:id="rId11"/>
    <p:sldId id="1789" r:id="rId12"/>
    <p:sldId id="1790" r:id="rId13"/>
    <p:sldId id="1791" r:id="rId14"/>
    <p:sldId id="1780" r:id="rId15"/>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E78E99B-BAA0-46E6-9421-A53337583458}" v="4" dt="2025-04-14T21:09:33.66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p:scale>
          <a:sx n="66" d="100"/>
          <a:sy n="66" d="100"/>
        </p:scale>
        <p:origin x="1584" y="9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EE78E99B-BAA0-46E6-9421-A53337583458}"/>
    <pc:docChg chg="custSel addSld modSld sldOrd modMainMaster">
      <pc:chgData name="Jolie Serrano Delgado" userId="d52b4219-5c60-4a0c-87ad-b1ec335c0c37" providerId="ADAL" clId="{EE78E99B-BAA0-46E6-9421-A53337583458}" dt="2025-04-14T21:09:49.524" v="8" actId="478"/>
      <pc:docMkLst>
        <pc:docMk/>
      </pc:docMkLst>
      <pc:sldChg chg="add ord">
        <pc:chgData name="Jolie Serrano Delgado" userId="d52b4219-5c60-4a0c-87ad-b1ec335c0c37" providerId="ADAL" clId="{EE78E99B-BAA0-46E6-9421-A53337583458}" dt="2025-04-14T20:56:20.414" v="2"/>
        <pc:sldMkLst>
          <pc:docMk/>
          <pc:sldMk cId="0" sldId="1482"/>
        </pc:sldMkLst>
      </pc:sldChg>
      <pc:sldChg chg="add ord">
        <pc:chgData name="Jolie Serrano Delgado" userId="d52b4219-5c60-4a0c-87ad-b1ec335c0c37" providerId="ADAL" clId="{EE78E99B-BAA0-46E6-9421-A53337583458}" dt="2025-04-14T20:56:23.751" v="4"/>
        <pc:sldMkLst>
          <pc:docMk/>
          <pc:sldMk cId="3313802975" sldId="1780"/>
        </pc:sldMkLst>
      </pc:sldChg>
      <pc:sldMasterChg chg="addSp delSp modSp mod modSldLayout">
        <pc:chgData name="Jolie Serrano Delgado" userId="d52b4219-5c60-4a0c-87ad-b1ec335c0c37" providerId="ADAL" clId="{EE78E99B-BAA0-46E6-9421-A53337583458}" dt="2025-04-14T21:09:49.524" v="8" actId="478"/>
        <pc:sldMasterMkLst>
          <pc:docMk/>
          <pc:sldMasterMk cId="2332425515" sldId="2147483648"/>
        </pc:sldMasterMkLst>
        <pc:spChg chg="del">
          <ac:chgData name="Jolie Serrano Delgado" userId="d52b4219-5c60-4a0c-87ad-b1ec335c0c37" providerId="ADAL" clId="{EE78E99B-BAA0-46E6-9421-A53337583458}" dt="2025-04-14T21:09:36.958" v="7" actId="478"/>
          <ac:spMkLst>
            <pc:docMk/>
            <pc:sldMasterMk cId="2332425515" sldId="2147483648"/>
            <ac:spMk id="2" creationId="{C9086182-9C6A-1278-EA63-778F19F31FF0}"/>
          </ac:spMkLst>
        </pc:spChg>
        <pc:spChg chg="del">
          <ac:chgData name="Jolie Serrano Delgado" userId="d52b4219-5c60-4a0c-87ad-b1ec335c0c37" providerId="ADAL" clId="{EE78E99B-BAA0-46E6-9421-A53337583458}" dt="2025-04-14T21:09:36.958" v="7" actId="478"/>
          <ac:spMkLst>
            <pc:docMk/>
            <pc:sldMasterMk cId="2332425515" sldId="2147483648"/>
            <ac:spMk id="3" creationId="{AFAE20DE-AA97-B294-3EB2-A8C646639DE9}"/>
          </ac:spMkLst>
        </pc:spChg>
        <pc:spChg chg="del">
          <ac:chgData name="Jolie Serrano Delgado" userId="d52b4219-5c60-4a0c-87ad-b1ec335c0c37" providerId="ADAL" clId="{EE78E99B-BAA0-46E6-9421-A53337583458}" dt="2025-04-14T21:09:36.958" v="7" actId="478"/>
          <ac:spMkLst>
            <pc:docMk/>
            <pc:sldMasterMk cId="2332425515" sldId="2147483648"/>
            <ac:spMk id="4" creationId="{3C9D70A1-0FD5-6862-2070-BB91AE90FBA0}"/>
          </ac:spMkLst>
        </pc:spChg>
        <pc:spChg chg="del">
          <ac:chgData name="Jolie Serrano Delgado" userId="d52b4219-5c60-4a0c-87ad-b1ec335c0c37" providerId="ADAL" clId="{EE78E99B-BAA0-46E6-9421-A53337583458}" dt="2025-04-14T21:09:36.958" v="7" actId="478"/>
          <ac:spMkLst>
            <pc:docMk/>
            <pc:sldMasterMk cId="2332425515" sldId="2147483648"/>
            <ac:spMk id="5" creationId="{1F3D3688-87A5-EC0D-E7A5-EB327C39FB4C}"/>
          </ac:spMkLst>
        </pc:spChg>
        <pc:spChg chg="del">
          <ac:chgData name="Jolie Serrano Delgado" userId="d52b4219-5c60-4a0c-87ad-b1ec335c0c37" providerId="ADAL" clId="{EE78E99B-BAA0-46E6-9421-A53337583458}" dt="2025-04-14T21:09:36.958" v="7" actId="478"/>
          <ac:spMkLst>
            <pc:docMk/>
            <pc:sldMasterMk cId="2332425515" sldId="2147483648"/>
            <ac:spMk id="6" creationId="{015FE916-6BBF-D2C1-EAD9-E27576D7BCD0}"/>
          </ac:spMkLst>
        </pc:spChg>
        <pc:spChg chg="add mod">
          <ac:chgData name="Jolie Serrano Delgado" userId="d52b4219-5c60-4a0c-87ad-b1ec335c0c37" providerId="ADAL" clId="{EE78E99B-BAA0-46E6-9421-A53337583458}" dt="2025-04-14T21:09:33.667" v="6"/>
          <ac:spMkLst>
            <pc:docMk/>
            <pc:sldMasterMk cId="2332425515" sldId="2147483648"/>
            <ac:spMk id="7" creationId="{B76301D2-CA12-63F5-DF92-0FF578D0B273}"/>
          </ac:spMkLst>
        </pc:spChg>
        <pc:spChg chg="add mod">
          <ac:chgData name="Jolie Serrano Delgado" userId="d52b4219-5c60-4a0c-87ad-b1ec335c0c37" providerId="ADAL" clId="{EE78E99B-BAA0-46E6-9421-A53337583458}" dt="2025-04-14T21:09:33.667" v="6"/>
          <ac:spMkLst>
            <pc:docMk/>
            <pc:sldMasterMk cId="2332425515" sldId="2147483648"/>
            <ac:spMk id="8" creationId="{FB402464-1968-3DD3-8E44-52562B2AA84D}"/>
          </ac:spMkLst>
        </pc:spChg>
        <pc:spChg chg="add mod">
          <ac:chgData name="Jolie Serrano Delgado" userId="d52b4219-5c60-4a0c-87ad-b1ec335c0c37" providerId="ADAL" clId="{EE78E99B-BAA0-46E6-9421-A53337583458}" dt="2025-04-14T21:09:33.667" v="6"/>
          <ac:spMkLst>
            <pc:docMk/>
            <pc:sldMasterMk cId="2332425515" sldId="2147483648"/>
            <ac:spMk id="10" creationId="{A275889A-FD9B-AE22-E14E-8A865E3A7840}"/>
          </ac:spMkLst>
        </pc:spChg>
        <pc:picChg chg="add mod">
          <ac:chgData name="Jolie Serrano Delgado" userId="d52b4219-5c60-4a0c-87ad-b1ec335c0c37" providerId="ADAL" clId="{EE78E99B-BAA0-46E6-9421-A53337583458}" dt="2025-04-14T21:09:33.667" v="6"/>
          <ac:picMkLst>
            <pc:docMk/>
            <pc:sldMasterMk cId="2332425515" sldId="2147483648"/>
            <ac:picMk id="9" creationId="{CFADD9FB-919D-E36A-4BB1-D3A1B8A33015}"/>
          </ac:picMkLst>
        </pc:picChg>
        <pc:picChg chg="add mod">
          <ac:chgData name="Jolie Serrano Delgado" userId="d52b4219-5c60-4a0c-87ad-b1ec335c0c37" providerId="ADAL" clId="{EE78E99B-BAA0-46E6-9421-A53337583458}" dt="2025-04-14T21:09:33.667" v="6"/>
          <ac:picMkLst>
            <pc:docMk/>
            <pc:sldMasterMk cId="2332425515" sldId="2147483648"/>
            <ac:picMk id="11" creationId="{CEFF4E67-ADC6-E8AC-DD4F-058E811A2DE9}"/>
          </ac:picMkLst>
        </pc:picChg>
        <pc:sldLayoutChg chg="delSp mod">
          <pc:chgData name="Jolie Serrano Delgado" userId="d52b4219-5c60-4a0c-87ad-b1ec335c0c37" providerId="ADAL" clId="{EE78E99B-BAA0-46E6-9421-A53337583458}" dt="2025-04-14T21:09:49.524" v="8" actId="478"/>
          <pc:sldLayoutMkLst>
            <pc:docMk/>
            <pc:sldMasterMk cId="2332425515" sldId="2147483648"/>
            <pc:sldLayoutMk cId="1964288401" sldId="2147483649"/>
          </pc:sldLayoutMkLst>
          <pc:spChg chg="del">
            <ac:chgData name="Jolie Serrano Delgado" userId="d52b4219-5c60-4a0c-87ad-b1ec335c0c37" providerId="ADAL" clId="{EE78E99B-BAA0-46E6-9421-A53337583458}" dt="2025-04-14T21:09:49.524" v="8" actId="478"/>
            <ac:spMkLst>
              <pc:docMk/>
              <pc:sldMasterMk cId="2332425515" sldId="2147483648"/>
              <pc:sldLayoutMk cId="1964288401" sldId="2147483649"/>
              <ac:spMk id="2" creationId="{6C872028-C9E0-E852-5E09-DAFAEE9EEB6F}"/>
            </ac:spMkLst>
          </pc:spChg>
          <pc:spChg chg="del">
            <ac:chgData name="Jolie Serrano Delgado" userId="d52b4219-5c60-4a0c-87ad-b1ec335c0c37" providerId="ADAL" clId="{EE78E99B-BAA0-46E6-9421-A53337583458}" dt="2025-04-14T21:09:49.524" v="8" actId="478"/>
            <ac:spMkLst>
              <pc:docMk/>
              <pc:sldMasterMk cId="2332425515" sldId="2147483648"/>
              <pc:sldLayoutMk cId="1964288401" sldId="2147483649"/>
              <ac:spMk id="3" creationId="{73F21EC3-E2E7-9B01-7C01-98DB5D5C8885}"/>
            </ac:spMkLst>
          </pc:spChg>
          <pc:spChg chg="del">
            <ac:chgData name="Jolie Serrano Delgado" userId="d52b4219-5c60-4a0c-87ad-b1ec335c0c37" providerId="ADAL" clId="{EE78E99B-BAA0-46E6-9421-A53337583458}" dt="2025-04-14T21:09:49.524" v="8" actId="478"/>
            <ac:spMkLst>
              <pc:docMk/>
              <pc:sldMasterMk cId="2332425515" sldId="2147483648"/>
              <pc:sldLayoutMk cId="1964288401" sldId="2147483649"/>
              <ac:spMk id="4" creationId="{3D6694E4-FFC7-E8BE-BA01-9E2586D0ED6E}"/>
            </ac:spMkLst>
          </pc:spChg>
          <pc:spChg chg="del">
            <ac:chgData name="Jolie Serrano Delgado" userId="d52b4219-5c60-4a0c-87ad-b1ec335c0c37" providerId="ADAL" clId="{EE78E99B-BAA0-46E6-9421-A53337583458}" dt="2025-04-14T21:09:49.524" v="8" actId="478"/>
            <ac:spMkLst>
              <pc:docMk/>
              <pc:sldMasterMk cId="2332425515" sldId="2147483648"/>
              <pc:sldLayoutMk cId="1964288401" sldId="2147483649"/>
              <ac:spMk id="5" creationId="{BD0A951E-5837-9B47-BD6A-368AD8995731}"/>
            </ac:spMkLst>
          </pc:spChg>
          <pc:spChg chg="del">
            <ac:chgData name="Jolie Serrano Delgado" userId="d52b4219-5c60-4a0c-87ad-b1ec335c0c37" providerId="ADAL" clId="{EE78E99B-BAA0-46E6-9421-A53337583458}" dt="2025-04-14T21:09:49.524" v="8" actId="478"/>
            <ac:spMkLst>
              <pc:docMk/>
              <pc:sldMasterMk cId="2332425515" sldId="2147483648"/>
              <pc:sldLayoutMk cId="1964288401" sldId="2147483649"/>
              <ac:spMk id="6" creationId="{764009ED-78B7-416B-D31E-4F3D1972E9F6}"/>
            </ac:spMkLst>
          </pc:spChg>
        </pc:sldLayoutChg>
        <pc:sldLayoutChg chg="addSp modSp">
          <pc:chgData name="Jolie Serrano Delgado" userId="d52b4219-5c60-4a0c-87ad-b1ec335c0c37" providerId="ADAL" clId="{EE78E99B-BAA0-46E6-9421-A53337583458}" dt="2025-04-14T21:09:29.479" v="5"/>
          <pc:sldLayoutMkLst>
            <pc:docMk/>
            <pc:sldMasterMk cId="2332425515" sldId="2147483648"/>
            <pc:sldLayoutMk cId="1713954326" sldId="2147483666"/>
          </pc:sldLayoutMkLst>
          <pc:spChg chg="add mod">
            <ac:chgData name="Jolie Serrano Delgado" userId="d52b4219-5c60-4a0c-87ad-b1ec335c0c37" providerId="ADAL" clId="{EE78E99B-BAA0-46E6-9421-A53337583458}" dt="2025-04-14T21:09:29.479" v="5"/>
            <ac:spMkLst>
              <pc:docMk/>
              <pc:sldMasterMk cId="2332425515" sldId="2147483648"/>
              <pc:sldLayoutMk cId="1713954326" sldId="2147483666"/>
              <ac:spMk id="2" creationId="{14D6DDE1-F48F-1AD0-3B58-AF16758DD67A}"/>
            </ac:spMkLst>
          </pc:spChg>
          <pc:spChg chg="add mod">
            <ac:chgData name="Jolie Serrano Delgado" userId="d52b4219-5c60-4a0c-87ad-b1ec335c0c37" providerId="ADAL" clId="{EE78E99B-BAA0-46E6-9421-A53337583458}" dt="2025-04-14T21:09:29.479" v="5"/>
            <ac:spMkLst>
              <pc:docMk/>
              <pc:sldMasterMk cId="2332425515" sldId="2147483648"/>
              <pc:sldLayoutMk cId="1713954326" sldId="2147483666"/>
              <ac:spMk id="3" creationId="{1A728311-FAB5-8CF5-2D32-BD742686F241}"/>
            </ac:spMkLst>
          </pc:spChg>
          <pc:spChg chg="add mod">
            <ac:chgData name="Jolie Serrano Delgado" userId="d52b4219-5c60-4a0c-87ad-b1ec335c0c37" providerId="ADAL" clId="{EE78E99B-BAA0-46E6-9421-A53337583458}" dt="2025-04-14T21:09:29.479" v="5"/>
            <ac:spMkLst>
              <pc:docMk/>
              <pc:sldMasterMk cId="2332425515" sldId="2147483648"/>
              <pc:sldLayoutMk cId="1713954326" sldId="2147483666"/>
              <ac:spMk id="5" creationId="{BCF23F32-8BF1-C401-9A19-2E5237FCDF89}"/>
            </ac:spMkLst>
          </pc:spChg>
          <pc:picChg chg="add mod">
            <ac:chgData name="Jolie Serrano Delgado" userId="d52b4219-5c60-4a0c-87ad-b1ec335c0c37" providerId="ADAL" clId="{EE78E99B-BAA0-46E6-9421-A53337583458}" dt="2025-04-14T21:09:29.479" v="5"/>
            <ac:picMkLst>
              <pc:docMk/>
              <pc:sldMasterMk cId="2332425515" sldId="2147483648"/>
              <pc:sldLayoutMk cId="1713954326" sldId="2147483666"/>
              <ac:picMk id="4" creationId="{F8082A8A-07E4-DFDB-61EC-73F4B435680C}"/>
            </ac:picMkLst>
          </pc:picChg>
          <pc:picChg chg="add mod">
            <ac:chgData name="Jolie Serrano Delgado" userId="d52b4219-5c60-4a0c-87ad-b1ec335c0c37" providerId="ADAL" clId="{EE78E99B-BAA0-46E6-9421-A53337583458}" dt="2025-04-14T21:09:29.479" v="5"/>
            <ac:picMkLst>
              <pc:docMk/>
              <pc:sldMasterMk cId="2332425515" sldId="2147483648"/>
              <pc:sldLayoutMk cId="1713954326" sldId="2147483666"/>
              <ac:picMk id="6" creationId="{9A090C22-9F12-A35B-B512-6081031E8618}"/>
            </ac:picMkLst>
          </pc:picChg>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42884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7" name="Picture Placeholder 5">
            <a:extLst>
              <a:ext uri="{FF2B5EF4-FFF2-40B4-BE49-F238E27FC236}">
                <a16:creationId xmlns:a16="http://schemas.microsoft.com/office/drawing/2014/main" id="{7B03A03F-A2BA-10EB-7451-4646D07FEA78}"/>
              </a:ext>
            </a:extLst>
          </p:cNvPr>
          <p:cNvSpPr>
            <a:spLocks noGrp="1"/>
          </p:cNvSpPr>
          <p:nvPr>
            <p:ph type="pic" sz="quarter" idx="10"/>
          </p:nvPr>
        </p:nvSpPr>
        <p:spPr>
          <a:xfrm>
            <a:off x="2421522" y="1063552"/>
            <a:ext cx="3328988" cy="3328988"/>
          </a:xfrm>
          <a:prstGeom prst="ellipse">
            <a:avLst/>
          </a:prstGeom>
        </p:spPr>
        <p:txBody>
          <a:bodyPr/>
          <a:lstStyle/>
          <a:p>
            <a:endParaRPr lang="en-US"/>
          </a:p>
        </p:txBody>
      </p:sp>
      <p:sp>
        <p:nvSpPr>
          <p:cNvPr id="9" name="Picture Placeholder 5">
            <a:extLst>
              <a:ext uri="{FF2B5EF4-FFF2-40B4-BE49-F238E27FC236}">
                <a16:creationId xmlns:a16="http://schemas.microsoft.com/office/drawing/2014/main" id="{7F9C1A7E-A516-2C58-131F-BD84205C809B}"/>
              </a:ext>
            </a:extLst>
          </p:cNvPr>
          <p:cNvSpPr>
            <a:spLocks noGrp="1"/>
          </p:cNvSpPr>
          <p:nvPr>
            <p:ph type="pic" sz="quarter" idx="11"/>
          </p:nvPr>
        </p:nvSpPr>
        <p:spPr>
          <a:xfrm>
            <a:off x="170122" y="3529813"/>
            <a:ext cx="4266876" cy="4266876"/>
          </a:xfrm>
          <a:prstGeom prst="ellipse">
            <a:avLst/>
          </a:prstGeom>
        </p:spPr>
        <p:txBody>
          <a:bodyPr/>
          <a:lstStyle/>
          <a:p>
            <a:endParaRPr lang="en-US"/>
          </a:p>
        </p:txBody>
      </p:sp>
    </p:spTree>
    <p:extLst>
      <p:ext uri="{BB962C8B-B14F-4D97-AF65-F5344CB8AC3E}">
        <p14:creationId xmlns:p14="http://schemas.microsoft.com/office/powerpoint/2010/main" val="42789249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BE812613-E46A-40CD-9EE5-C53B271DEC0A}"/>
              </a:ext>
            </a:extLst>
          </p:cNvPr>
          <p:cNvSpPr>
            <a:spLocks noGrp="1"/>
          </p:cNvSpPr>
          <p:nvPr>
            <p:ph type="pic" sz="quarter" idx="10"/>
          </p:nvPr>
        </p:nvSpPr>
        <p:spPr>
          <a:xfrm>
            <a:off x="7743668" y="3200400"/>
            <a:ext cx="2628900" cy="3657600"/>
          </a:xfrm>
          <a:prstGeom prst="rect">
            <a:avLst/>
          </a:prstGeom>
        </p:spPr>
        <p:txBody>
          <a:bodyPr/>
          <a:lstStyle/>
          <a:p>
            <a:endParaRPr lang="en-US" dirty="0"/>
          </a:p>
        </p:txBody>
      </p:sp>
    </p:spTree>
    <p:extLst>
      <p:ext uri="{BB962C8B-B14F-4D97-AF65-F5344CB8AC3E}">
        <p14:creationId xmlns:p14="http://schemas.microsoft.com/office/powerpoint/2010/main" val="31615057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AC1BFAAA-41B0-9534-A1C3-CDC98CF1C0A0}"/>
              </a:ext>
            </a:extLst>
          </p:cNvPr>
          <p:cNvSpPr>
            <a:spLocks noGrp="1"/>
          </p:cNvSpPr>
          <p:nvPr>
            <p:ph type="pic" sz="quarter" idx="10"/>
          </p:nvPr>
        </p:nvSpPr>
        <p:spPr>
          <a:xfrm>
            <a:off x="2332038" y="4321175"/>
            <a:ext cx="7223125" cy="2536825"/>
          </a:xfrm>
          <a:prstGeom prst="rect">
            <a:avLst/>
          </a:prstGeom>
        </p:spPr>
        <p:txBody>
          <a:bodyPr/>
          <a:lstStyle/>
          <a:p>
            <a:endParaRPr lang="en-US"/>
          </a:p>
        </p:txBody>
      </p:sp>
    </p:spTree>
    <p:extLst>
      <p:ext uri="{BB962C8B-B14F-4D97-AF65-F5344CB8AC3E}">
        <p14:creationId xmlns:p14="http://schemas.microsoft.com/office/powerpoint/2010/main" val="40913725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
        <p:nvSpPr>
          <p:cNvPr id="3" name="Picture Placeholder 15">
            <a:extLst>
              <a:ext uri="{FF2B5EF4-FFF2-40B4-BE49-F238E27FC236}">
                <a16:creationId xmlns:a16="http://schemas.microsoft.com/office/drawing/2014/main" id="{D6704A16-D4A3-C453-B9EB-A30769B855F2}"/>
              </a:ext>
            </a:extLst>
          </p:cNvPr>
          <p:cNvSpPr>
            <a:spLocks noGrp="1"/>
          </p:cNvSpPr>
          <p:nvPr>
            <p:ph type="pic" sz="quarter" idx="10"/>
          </p:nvPr>
        </p:nvSpPr>
        <p:spPr>
          <a:xfrm>
            <a:off x="6333578" y="0"/>
            <a:ext cx="5858422" cy="5858423"/>
          </a:xfrm>
          <a:prstGeom prst="teardrop">
            <a:avLst/>
          </a:prstGeom>
        </p:spPr>
        <p:txBody>
          <a:bodyPr/>
          <a:lstStyle/>
          <a:p>
            <a:endParaRPr lang="en-US"/>
          </a:p>
        </p:txBody>
      </p:sp>
    </p:spTree>
    <p:extLst>
      <p:ext uri="{BB962C8B-B14F-4D97-AF65-F5344CB8AC3E}">
        <p14:creationId xmlns:p14="http://schemas.microsoft.com/office/powerpoint/2010/main" val="12368391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435949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
        <p:nvSpPr>
          <p:cNvPr id="6" name="Picture Placeholder 4">
            <a:extLst>
              <a:ext uri="{FF2B5EF4-FFF2-40B4-BE49-F238E27FC236}">
                <a16:creationId xmlns:a16="http://schemas.microsoft.com/office/drawing/2014/main" id="{881BD65B-C311-F912-C45E-E38A4B327502}"/>
              </a:ext>
            </a:extLst>
          </p:cNvPr>
          <p:cNvSpPr>
            <a:spLocks noGrp="1"/>
          </p:cNvSpPr>
          <p:nvPr>
            <p:ph type="pic" sz="quarter" idx="10"/>
          </p:nvPr>
        </p:nvSpPr>
        <p:spPr>
          <a:xfrm>
            <a:off x="5972175" y="1628775"/>
            <a:ext cx="5229225" cy="3514725"/>
          </a:xfrm>
          <a:prstGeom prst="rect">
            <a:avLst/>
          </a:prstGeom>
        </p:spPr>
        <p:txBody>
          <a:bodyPr/>
          <a:lstStyle/>
          <a:p>
            <a:endParaRPr lang="en-US"/>
          </a:p>
        </p:txBody>
      </p:sp>
    </p:spTree>
    <p:extLst>
      <p:ext uri="{BB962C8B-B14F-4D97-AF65-F5344CB8AC3E}">
        <p14:creationId xmlns:p14="http://schemas.microsoft.com/office/powerpoint/2010/main" val="26007334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139543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3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0"/>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34904388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hyperlink" Target="https://slidesgratis.com/"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hyperlink" Target="http://free-powerpoint-templates-download.com/" TargetMode="Externa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ángulo 1">
            <a:extLst>
              <a:ext uri="{FF2B5EF4-FFF2-40B4-BE49-F238E27FC236}">
                <a16:creationId xmlns:a16="http://schemas.microsoft.com/office/drawing/2014/main" id="{B76301D2-CA12-63F5-DF92-0FF578D0B273}"/>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CuadroTexto 2">
            <a:extLst>
              <a:ext uri="{FF2B5EF4-FFF2-40B4-BE49-F238E27FC236}">
                <a16:creationId xmlns:a16="http://schemas.microsoft.com/office/drawing/2014/main" id="{FB402464-1968-3DD3-8E44-52562B2AA84D}"/>
              </a:ext>
            </a:extLst>
          </p:cNvPr>
          <p:cNvSpPr txBox="1"/>
          <p:nvPr userDrawn="1"/>
        </p:nvSpPr>
        <p:spPr>
          <a:xfrm>
            <a:off x="1659310" y="-688899"/>
            <a:ext cx="2367636" cy="369332"/>
          </a:xfrm>
          <a:prstGeom prst="rect">
            <a:avLst/>
          </a:prstGeom>
          <a:noFill/>
        </p:spPr>
        <p:txBody>
          <a:bodyPr wrap="none" rtlCol="0">
            <a:spAutoFit/>
          </a:bodyPr>
          <a:lstStyle/>
          <a:p>
            <a:r>
              <a:rPr lang="en-US" dirty="0">
                <a:solidFill>
                  <a:schemeClr val="bg1"/>
                </a:solidFill>
                <a:hlinkClick r:id="rId11">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9" name="Imagen 3">
            <a:extLst>
              <a:ext uri="{FF2B5EF4-FFF2-40B4-BE49-F238E27FC236}">
                <a16:creationId xmlns:a16="http://schemas.microsoft.com/office/drawing/2014/main" id="{CFADD9FB-919D-E36A-4BB1-D3A1B8A33015}"/>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10" name="CuadroTexto 4">
            <a:extLst>
              <a:ext uri="{FF2B5EF4-FFF2-40B4-BE49-F238E27FC236}">
                <a16:creationId xmlns:a16="http://schemas.microsoft.com/office/drawing/2014/main" id="{A275889A-FD9B-AE22-E14E-8A865E3A7840}"/>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13">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1" name="Imagen 5">
            <a:extLst>
              <a:ext uri="{FF2B5EF4-FFF2-40B4-BE49-F238E27FC236}">
                <a16:creationId xmlns:a16="http://schemas.microsoft.com/office/drawing/2014/main" id="{CEFF4E67-ADC6-E8AC-DD4F-058E811A2DE9}"/>
              </a:ext>
            </a:extLst>
          </p:cNvPr>
          <p:cNvPicPr>
            <a:picLocks noChangeAspect="1"/>
          </p:cNvPicPr>
          <p:nvPr userDrawn="1"/>
        </p:nvPicPr>
        <p:blipFill rotWithShape="1">
          <a:blip r:embed="rId14" cstate="hq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2332425515"/>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hyperlink" Target="https://www.fontsquirrel.com/fonts/lato" TargetMode="Externa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6.xml"/><Relationship Id="rId6" Type="http://schemas.openxmlformats.org/officeDocument/2006/relationships/image" Target="../media/image15.png"/><Relationship Id="rId5" Type="http://schemas.openxmlformats.org/officeDocument/2006/relationships/image" Target="../media/image11.sv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7.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7.svg"/></Relationships>
</file>

<file path=ppt/slides/_rels/slide1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6.xml"/><Relationship Id="rId6" Type="http://schemas.openxmlformats.org/officeDocument/2006/relationships/image" Target="../media/image15.png"/><Relationship Id="rId5" Type="http://schemas.openxmlformats.org/officeDocument/2006/relationships/image" Target="../media/image11.sv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6.png"/><Relationship Id="rId1" Type="http://schemas.openxmlformats.org/officeDocument/2006/relationships/slideLayout" Target="../slideLayouts/slideLayout6.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7.svg"/></Relationships>
</file>

<file path=ppt/slides/_rels/slide14.xml.rels><?xml version="1.0" encoding="UTF-8" standalone="yes"?>
<Relationships xmlns="http://schemas.openxmlformats.org/package/2006/relationships"><Relationship Id="rId8" Type="http://schemas.openxmlformats.org/officeDocument/2006/relationships/hyperlink" Target="https://www.tiktok.com/@Ppthemes" TargetMode="External"/><Relationship Id="rId3" Type="http://schemas.openxmlformats.org/officeDocument/2006/relationships/hyperlink" Target="http://www.slidesgratis.com/" TargetMode="External"/><Relationship Id="rId7" Type="http://schemas.openxmlformats.org/officeDocument/2006/relationships/hyperlink" Target="https://www.youtube.com/@Ppthemes" TargetMode="External"/><Relationship Id="rId2" Type="http://schemas.openxmlformats.org/officeDocument/2006/relationships/hyperlink" Target="https://ppthemes.com/" TargetMode="External"/><Relationship Id="rId1" Type="http://schemas.openxmlformats.org/officeDocument/2006/relationships/slideLayout" Target="../slideLayouts/slideLayout9.xml"/><Relationship Id="rId6" Type="http://schemas.openxmlformats.org/officeDocument/2006/relationships/hyperlink" Target="https://www.facebook.com/ppthemess" TargetMode="External"/><Relationship Id="rId5" Type="http://schemas.openxmlformats.org/officeDocument/2006/relationships/hyperlink" Target="https://www.instagram.com/ppthemes/" TargetMode="External"/><Relationship Id="rId4" Type="http://schemas.openxmlformats.org/officeDocument/2006/relationships/hyperlink" Target="https://www.pptbundle.com/" TargetMode="External"/><Relationship Id="rId9" Type="http://schemas.openxmlformats.org/officeDocument/2006/relationships/hyperlink" Target="https://www.facebook.com/pptheme"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jpg"/><Relationship Id="rId1" Type="http://schemas.openxmlformats.org/officeDocument/2006/relationships/slideLayout" Target="../slideLayouts/slideLayout1.xml"/><Relationship Id="rId6" Type="http://schemas.openxmlformats.org/officeDocument/2006/relationships/image" Target="../media/image7.svg"/><Relationship Id="rId5" Type="http://schemas.openxmlformats.org/officeDocument/2006/relationships/image" Target="../media/image6.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2.jpg"/><Relationship Id="rId7" Type="http://schemas.openxmlformats.org/officeDocument/2006/relationships/image" Target="../media/image7.svg"/><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11.sv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2.jpg"/><Relationship Id="rId2" Type="http://schemas.openxmlformats.org/officeDocument/2006/relationships/image" Target="../media/image13.png"/><Relationship Id="rId1" Type="http://schemas.openxmlformats.org/officeDocument/2006/relationships/slideLayout" Target="../slideLayouts/slideLayout3.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7.svg"/></Relationships>
</file>

<file path=ppt/slides/_rels/slide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4.xml"/><Relationship Id="rId6" Type="http://schemas.openxmlformats.org/officeDocument/2006/relationships/image" Target="../media/image12.jpg"/><Relationship Id="rId5" Type="http://schemas.openxmlformats.org/officeDocument/2006/relationships/image" Target="../media/image11.sv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5.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7.sv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jpg"/><Relationship Id="rId1" Type="http://schemas.openxmlformats.org/officeDocument/2006/relationships/slideLayout" Target="../slideLayouts/slideLayout6.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7.svg"/></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5.png"/><Relationship Id="rId1" Type="http://schemas.openxmlformats.org/officeDocument/2006/relationships/slideLayout" Target="../slideLayouts/slideLayout6.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7.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1588" y="-1"/>
            <a:ext cx="12188825" cy="6858000"/>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49333" y="1921125"/>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49333" y="2935273"/>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49333" y="3953389"/>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49333" y="4969918"/>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6590" y="1962568"/>
            <a:ext cx="7321229"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 </a:t>
            </a:r>
            <a:r>
              <a:rPr lang="en-US" altLang="ja-JP" sz="1400" dirty="0">
                <a:solidFill>
                  <a:schemeClr val="bg1"/>
                </a:solidFill>
                <a:latin typeface="+mj-lt"/>
                <a:cs typeface="Arial" panose="020B0604020202020204" pitchFamily="34" charset="0"/>
                <a:hlinkClick r:id="rId2">
                  <a:extLst>
                    <a:ext uri="{A12FA001-AC4F-418D-AE19-62706E023703}">
                      <ahyp:hlinkClr xmlns:ahyp="http://schemas.microsoft.com/office/drawing/2018/hyperlinkcolor" val="tx"/>
                    </a:ext>
                  </a:extLst>
                </a:hlinkClick>
              </a:rPr>
              <a:t>Lato Family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3">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6589" y="5001093"/>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7277" y="505959"/>
            <a:ext cx="3151825" cy="600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9"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7425" y="1100323"/>
            <a:ext cx="1139528" cy="36504"/>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6590" y="4018749"/>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7277" y="1082954"/>
            <a:ext cx="6094413" cy="646203"/>
          </a:xfrm>
          <a:prstGeom prst="rect">
            <a:avLst/>
          </a:prstGeom>
        </p:spPr>
        <p:txBody>
          <a:bodyPr>
            <a:spAutoFit/>
          </a:bodyPr>
          <a:lstStyle/>
          <a:p>
            <a:r>
              <a:rPr lang="en-US" sz="3599" b="1" dirty="0">
                <a:solidFill>
                  <a:schemeClr val="accent4"/>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3012" y="3034908"/>
            <a:ext cx="7227593"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93C28441-87BE-4BFB-7431-D0CDD5771A14}"/>
              </a:ext>
            </a:extLst>
          </p:cNvPr>
          <p:cNvSpPr/>
          <p:nvPr/>
        </p:nvSpPr>
        <p:spPr>
          <a:xfrm flipH="1">
            <a:off x="-44285" y="2621"/>
            <a:ext cx="12359712" cy="2707793"/>
          </a:xfrm>
          <a:prstGeom prst="roundRect">
            <a:avLst>
              <a:gd name="adj" fmla="val 0"/>
            </a:avLst>
          </a:prstGeom>
          <a:solidFill>
            <a:schemeClr val="accent2"/>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8" name="TextBox 67">
            <a:extLst>
              <a:ext uri="{FF2B5EF4-FFF2-40B4-BE49-F238E27FC236}">
                <a16:creationId xmlns:a16="http://schemas.microsoft.com/office/drawing/2014/main" id="{91EE4237-1D2C-DEF8-2914-F565108CBB8A}"/>
              </a:ext>
            </a:extLst>
          </p:cNvPr>
          <p:cNvSpPr txBox="1"/>
          <p:nvPr/>
        </p:nvSpPr>
        <p:spPr>
          <a:xfrm>
            <a:off x="-1062842" y="2947197"/>
            <a:ext cx="3593805" cy="769441"/>
          </a:xfrm>
          <a:prstGeom prst="rect">
            <a:avLst/>
          </a:prstGeom>
          <a:noFill/>
        </p:spPr>
        <p:txBody>
          <a:bodyPr wrap="square" rtlCol="0">
            <a:spAutoFit/>
          </a:bodyPr>
          <a:lstStyle/>
          <a:p>
            <a:pPr algn="r"/>
            <a:r>
              <a:rPr lang="en-US" sz="4400" dirty="0"/>
              <a:t>Headline</a:t>
            </a:r>
          </a:p>
        </p:txBody>
      </p:sp>
      <p:sp>
        <p:nvSpPr>
          <p:cNvPr id="70" name="Rectangle 69">
            <a:extLst>
              <a:ext uri="{FF2B5EF4-FFF2-40B4-BE49-F238E27FC236}">
                <a16:creationId xmlns:a16="http://schemas.microsoft.com/office/drawing/2014/main" id="{53369A03-3F9E-E69D-E6AC-A3EC1EB7A349}"/>
              </a:ext>
            </a:extLst>
          </p:cNvPr>
          <p:cNvSpPr/>
          <p:nvPr/>
        </p:nvSpPr>
        <p:spPr>
          <a:xfrm>
            <a:off x="2490577" y="3376978"/>
            <a:ext cx="2279620" cy="53416"/>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4" name="TextBox 10">
            <a:extLst>
              <a:ext uri="{FF2B5EF4-FFF2-40B4-BE49-F238E27FC236}">
                <a16:creationId xmlns:a16="http://schemas.microsoft.com/office/drawing/2014/main" id="{C9C88BAA-3B73-C3E3-8940-A37BF2C5553F}"/>
              </a:ext>
            </a:extLst>
          </p:cNvPr>
          <p:cNvSpPr txBox="1">
            <a:spLocks noChangeArrowheads="1"/>
          </p:cNvSpPr>
          <p:nvPr/>
        </p:nvSpPr>
        <p:spPr bwMode="auto">
          <a:xfrm>
            <a:off x="790436" y="4430464"/>
            <a:ext cx="5319740" cy="2308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600" b="1" dirty="0">
                <a:solidFill>
                  <a:schemeClr val="tx1">
                    <a:lumMod val="50000"/>
                    <a:lumOff val="50000"/>
                  </a:schemeClr>
                </a:solidFill>
                <a:latin typeface="Arial" panose="020B0604020202020204" pitchFamily="34" charset="0"/>
                <a:cs typeface="Arial" panose="020B0604020202020204" pitchFamily="34" charset="0"/>
              </a:rPr>
              <a:t>Lorem ipsum </a:t>
            </a:r>
            <a:r>
              <a:rPr lang="es-CO" sz="1600" dirty="0">
                <a:solidFill>
                  <a:schemeClr val="tx1">
                    <a:lumMod val="50000"/>
                    <a:lumOff val="50000"/>
                  </a:schemeClr>
                </a:solidFill>
                <a:latin typeface="Arial" panose="020B0604020202020204" pitchFamily="34" charset="0"/>
                <a:cs typeface="Arial" panose="020B0604020202020204" pitchFamily="34" charset="0"/>
              </a:rPr>
              <a:t>dolor sit amet, consectetur adipiscing elit.  Fusce convallis magna non.</a:t>
            </a:r>
          </a:p>
          <a:p>
            <a:endParaRPr lang="es-CO" sz="1600" dirty="0">
              <a:solidFill>
                <a:schemeClr val="tx1">
                  <a:lumMod val="50000"/>
                  <a:lumOff val="50000"/>
                </a:schemeClr>
              </a:solidFill>
              <a:latin typeface="Arial" panose="020B0604020202020204" pitchFamily="34" charset="0"/>
              <a:cs typeface="Arial" panose="020B0604020202020204" pitchFamily="34" charset="0"/>
            </a:endParaRPr>
          </a:p>
          <a:p>
            <a:r>
              <a:rPr lang="es-CO" sz="1600" dirty="0">
                <a:solidFill>
                  <a:schemeClr val="tx1">
                    <a:lumMod val="50000"/>
                    <a:lumOff val="50000"/>
                  </a:schemeClr>
                </a:solidFill>
                <a:latin typeface="Arial" panose="020B0604020202020204" pitchFamily="34" charset="0"/>
                <a:cs typeface="Arial" panose="020B0604020202020204" pitchFamily="34" charset="0"/>
              </a:rPr>
              <a:t>dolor sit amet, consectetur adipiscing elit. Fusce convallis magna non</a:t>
            </a:r>
          </a:p>
          <a:p>
            <a:endParaRPr lang="es-CO" sz="1600" dirty="0">
              <a:solidFill>
                <a:schemeClr val="tx1">
                  <a:lumMod val="50000"/>
                  <a:lumOff val="50000"/>
                </a:schemeClr>
              </a:solidFill>
              <a:latin typeface="Arial" panose="020B0604020202020204" pitchFamily="34" charset="0"/>
              <a:cs typeface="Arial" panose="020B0604020202020204" pitchFamily="34" charset="0"/>
            </a:endParaRPr>
          </a:p>
          <a:p>
            <a:endParaRPr lang="es-CO" sz="1600" dirty="0">
              <a:solidFill>
                <a:schemeClr val="tx1">
                  <a:lumMod val="50000"/>
                  <a:lumOff val="50000"/>
                </a:schemeClr>
              </a:solidFill>
              <a:latin typeface="Arial" panose="020B0604020202020204" pitchFamily="34" charset="0"/>
              <a:cs typeface="Arial" panose="020B0604020202020204" pitchFamily="34" charset="0"/>
            </a:endParaRPr>
          </a:p>
          <a:p>
            <a:endParaRPr lang="es-CO" sz="1600" dirty="0">
              <a:solidFill>
                <a:schemeClr val="tx1">
                  <a:lumMod val="50000"/>
                  <a:lumOff val="50000"/>
                </a:schemeClr>
              </a:solidFill>
              <a:latin typeface="Arial" panose="020B0604020202020204" pitchFamily="34" charset="0"/>
              <a:cs typeface="Arial" panose="020B0604020202020204" pitchFamily="34" charset="0"/>
            </a:endParaRPr>
          </a:p>
          <a:p>
            <a:endParaRPr lang="es-CO" sz="1600"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69" name="TextBox 68">
            <a:extLst>
              <a:ext uri="{FF2B5EF4-FFF2-40B4-BE49-F238E27FC236}">
                <a16:creationId xmlns:a16="http://schemas.microsoft.com/office/drawing/2014/main" id="{D3D4C9B2-590A-D8A9-160F-173756D3E484}"/>
              </a:ext>
            </a:extLst>
          </p:cNvPr>
          <p:cNvSpPr txBox="1"/>
          <p:nvPr/>
        </p:nvSpPr>
        <p:spPr>
          <a:xfrm>
            <a:off x="733245" y="3488653"/>
            <a:ext cx="5737860" cy="923330"/>
          </a:xfrm>
          <a:prstGeom prst="rect">
            <a:avLst/>
          </a:prstGeom>
          <a:noFill/>
        </p:spPr>
        <p:txBody>
          <a:bodyPr wrap="square" rtlCol="0">
            <a:spAutoFit/>
          </a:bodyPr>
          <a:lstStyle/>
          <a:p>
            <a:r>
              <a:rPr lang="en-US" sz="5400" b="1" dirty="0">
                <a:solidFill>
                  <a:schemeClr val="accent1"/>
                </a:solidFill>
                <a:latin typeface="Lato Black" panose="020F0502020204030203" pitchFamily="34" charset="77"/>
              </a:rPr>
              <a:t>Presentation</a:t>
            </a:r>
          </a:p>
        </p:txBody>
      </p:sp>
      <p:sp>
        <p:nvSpPr>
          <p:cNvPr id="5" name="Rectangle: Rounded Corners 4">
            <a:extLst>
              <a:ext uri="{FF2B5EF4-FFF2-40B4-BE49-F238E27FC236}">
                <a16:creationId xmlns:a16="http://schemas.microsoft.com/office/drawing/2014/main" id="{7E3623EC-9A56-B9C4-42F4-A340E67D7EED}"/>
              </a:ext>
            </a:extLst>
          </p:cNvPr>
          <p:cNvSpPr/>
          <p:nvPr/>
        </p:nvSpPr>
        <p:spPr>
          <a:xfrm rot="13500000">
            <a:off x="6796389" y="814476"/>
            <a:ext cx="4478949" cy="4478949"/>
          </a:xfrm>
          <a:prstGeom prst="roundRect">
            <a:avLst/>
          </a:prstGeom>
          <a:solidFill>
            <a:schemeClr val="accent4"/>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 name="Rectangle: Rounded Corners 9">
            <a:extLst>
              <a:ext uri="{FF2B5EF4-FFF2-40B4-BE49-F238E27FC236}">
                <a16:creationId xmlns:a16="http://schemas.microsoft.com/office/drawing/2014/main" id="{D7C47E1A-8EEE-CF7C-5231-2038209AB93D}"/>
              </a:ext>
            </a:extLst>
          </p:cNvPr>
          <p:cNvSpPr/>
          <p:nvPr/>
        </p:nvSpPr>
        <p:spPr>
          <a:xfrm rot="2700000">
            <a:off x="10628464" y="5386282"/>
            <a:ext cx="1013899" cy="1013899"/>
          </a:xfrm>
          <a:prstGeom prst="roundRect">
            <a:avLst/>
          </a:prstGeom>
          <a:solidFill>
            <a:schemeClr val="accent3"/>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Rectangle: Rounded Corners 10">
            <a:extLst>
              <a:ext uri="{FF2B5EF4-FFF2-40B4-BE49-F238E27FC236}">
                <a16:creationId xmlns:a16="http://schemas.microsoft.com/office/drawing/2014/main" id="{F2F7A283-956C-6334-320F-54571074C240}"/>
              </a:ext>
            </a:extLst>
          </p:cNvPr>
          <p:cNvSpPr/>
          <p:nvPr/>
        </p:nvSpPr>
        <p:spPr>
          <a:xfrm rot="13500000">
            <a:off x="2669501" y="-813386"/>
            <a:ext cx="1865230" cy="1865230"/>
          </a:xfrm>
          <a:prstGeom prst="roundRect">
            <a:avLst/>
          </a:prstGeom>
          <a:solidFill>
            <a:schemeClr val="accent4"/>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2" name="Graphic 11" descr="Close with solid fill">
            <a:extLst>
              <a:ext uri="{FF2B5EF4-FFF2-40B4-BE49-F238E27FC236}">
                <a16:creationId xmlns:a16="http://schemas.microsoft.com/office/drawing/2014/main" id="{EF952F4D-8438-0B83-C7C3-8EBF5885FC8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90436" y="593107"/>
            <a:ext cx="545028" cy="545028"/>
          </a:xfrm>
          <a:prstGeom prst="rect">
            <a:avLst/>
          </a:prstGeom>
        </p:spPr>
      </p:pic>
      <p:pic>
        <p:nvPicPr>
          <p:cNvPr id="14" name="Graphic 13" descr="Close with solid fill">
            <a:extLst>
              <a:ext uri="{FF2B5EF4-FFF2-40B4-BE49-F238E27FC236}">
                <a16:creationId xmlns:a16="http://schemas.microsoft.com/office/drawing/2014/main" id="{EA1ADF8E-0666-8A0D-BB12-FBDA76AA90D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376143" y="1124509"/>
            <a:ext cx="437385" cy="437385"/>
          </a:xfrm>
          <a:prstGeom prst="rect">
            <a:avLst/>
          </a:prstGeom>
        </p:spPr>
      </p:pic>
      <p:pic>
        <p:nvPicPr>
          <p:cNvPr id="15" name="Picture 14" descr="A person smiling while holding a phone&#10;&#10;AI-generated content may be incorrect.">
            <a:extLst>
              <a:ext uri="{FF2B5EF4-FFF2-40B4-BE49-F238E27FC236}">
                <a16:creationId xmlns:a16="http://schemas.microsoft.com/office/drawing/2014/main" id="{9EDF9BD8-7D55-25F4-7D6B-AF11375142CA}"/>
              </a:ext>
            </a:extLst>
          </p:cNvPr>
          <p:cNvPicPr>
            <a:picLocks noChangeAspect="1"/>
          </p:cNvPicPr>
          <p:nvPr/>
        </p:nvPicPr>
        <p:blipFill>
          <a:blip r:embed="rId6">
            <a:extLst>
              <a:ext uri="{28A0092B-C50C-407E-A947-70E740481C1C}">
                <a14:useLocalDpi xmlns:a14="http://schemas.microsoft.com/office/drawing/2010/main" val="0"/>
              </a:ext>
            </a:extLst>
          </a:blip>
          <a:srcRect l="28998" t="6214" r="31278"/>
          <a:stretch/>
        </p:blipFill>
        <p:spPr>
          <a:xfrm>
            <a:off x="6748362" y="505291"/>
            <a:ext cx="4087345" cy="6431854"/>
          </a:xfrm>
          <a:prstGeom prst="rect">
            <a:avLst/>
          </a:prstGeom>
        </p:spPr>
      </p:pic>
      <p:sp>
        <p:nvSpPr>
          <p:cNvPr id="9" name="Rectangle: Rounded Corners 8">
            <a:extLst>
              <a:ext uri="{FF2B5EF4-FFF2-40B4-BE49-F238E27FC236}">
                <a16:creationId xmlns:a16="http://schemas.microsoft.com/office/drawing/2014/main" id="{BD3C7CE5-8D30-F931-767E-EDDCB35DFE01}"/>
              </a:ext>
            </a:extLst>
          </p:cNvPr>
          <p:cNvSpPr/>
          <p:nvPr/>
        </p:nvSpPr>
        <p:spPr>
          <a:xfrm rot="13500000">
            <a:off x="5283133" y="2299908"/>
            <a:ext cx="1577764" cy="1577764"/>
          </a:xfrm>
          <a:prstGeom prst="roundRect">
            <a:avLst/>
          </a:prstGeom>
          <a:solidFill>
            <a:schemeClr val="accent5"/>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205604289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8E43FD1D-9375-CE0E-8F8E-2578E159FC83}"/>
              </a:ext>
            </a:extLst>
          </p:cNvPr>
          <p:cNvSpPr/>
          <p:nvPr/>
        </p:nvSpPr>
        <p:spPr>
          <a:xfrm flipH="1">
            <a:off x="7275009" y="2621"/>
            <a:ext cx="5040417" cy="6911200"/>
          </a:xfrm>
          <a:prstGeom prst="roundRect">
            <a:avLst>
              <a:gd name="adj" fmla="val 0"/>
            </a:avLst>
          </a:prstGeom>
          <a:solidFill>
            <a:schemeClr val="accent2"/>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8" name="TextBox 67">
            <a:extLst>
              <a:ext uri="{FF2B5EF4-FFF2-40B4-BE49-F238E27FC236}">
                <a16:creationId xmlns:a16="http://schemas.microsoft.com/office/drawing/2014/main" id="{91EE4237-1D2C-DEF8-2914-F565108CBB8A}"/>
              </a:ext>
            </a:extLst>
          </p:cNvPr>
          <p:cNvSpPr txBox="1"/>
          <p:nvPr/>
        </p:nvSpPr>
        <p:spPr>
          <a:xfrm>
            <a:off x="-1062842" y="1075107"/>
            <a:ext cx="3593805" cy="769441"/>
          </a:xfrm>
          <a:prstGeom prst="rect">
            <a:avLst/>
          </a:prstGeom>
          <a:noFill/>
        </p:spPr>
        <p:txBody>
          <a:bodyPr wrap="square" rtlCol="0">
            <a:spAutoFit/>
          </a:bodyPr>
          <a:lstStyle/>
          <a:p>
            <a:pPr algn="r"/>
            <a:r>
              <a:rPr lang="en-US" sz="4400" dirty="0"/>
              <a:t>Headline</a:t>
            </a:r>
          </a:p>
        </p:txBody>
      </p:sp>
      <p:sp>
        <p:nvSpPr>
          <p:cNvPr id="70" name="Rectangle 69">
            <a:extLst>
              <a:ext uri="{FF2B5EF4-FFF2-40B4-BE49-F238E27FC236}">
                <a16:creationId xmlns:a16="http://schemas.microsoft.com/office/drawing/2014/main" id="{53369A03-3F9E-E69D-E6AC-A3EC1EB7A349}"/>
              </a:ext>
            </a:extLst>
          </p:cNvPr>
          <p:cNvSpPr/>
          <p:nvPr/>
        </p:nvSpPr>
        <p:spPr>
          <a:xfrm>
            <a:off x="2490577" y="1563147"/>
            <a:ext cx="2279620" cy="53416"/>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69" name="TextBox 68">
            <a:extLst>
              <a:ext uri="{FF2B5EF4-FFF2-40B4-BE49-F238E27FC236}">
                <a16:creationId xmlns:a16="http://schemas.microsoft.com/office/drawing/2014/main" id="{D3D4C9B2-590A-D8A9-160F-173756D3E484}"/>
              </a:ext>
            </a:extLst>
          </p:cNvPr>
          <p:cNvSpPr txBox="1"/>
          <p:nvPr/>
        </p:nvSpPr>
        <p:spPr>
          <a:xfrm>
            <a:off x="733245" y="1616563"/>
            <a:ext cx="5737860" cy="923330"/>
          </a:xfrm>
          <a:prstGeom prst="rect">
            <a:avLst/>
          </a:prstGeom>
          <a:noFill/>
        </p:spPr>
        <p:txBody>
          <a:bodyPr wrap="square" rtlCol="0">
            <a:spAutoFit/>
          </a:bodyPr>
          <a:lstStyle/>
          <a:p>
            <a:r>
              <a:rPr lang="en-US" sz="5400" b="1" dirty="0">
                <a:solidFill>
                  <a:schemeClr val="accent1"/>
                </a:solidFill>
                <a:latin typeface="Lato Black" panose="020F0502020204030203" pitchFamily="34" charset="77"/>
              </a:rPr>
              <a:t>Presentation</a:t>
            </a:r>
          </a:p>
        </p:txBody>
      </p:sp>
      <p:grpSp>
        <p:nvGrpSpPr>
          <p:cNvPr id="9" name="Grupo 31">
            <a:extLst>
              <a:ext uri="{FF2B5EF4-FFF2-40B4-BE49-F238E27FC236}">
                <a16:creationId xmlns:a16="http://schemas.microsoft.com/office/drawing/2014/main" id="{C055FA21-E2FE-16FD-B018-774A2EBE1024}"/>
              </a:ext>
            </a:extLst>
          </p:cNvPr>
          <p:cNvGrpSpPr/>
          <p:nvPr/>
        </p:nvGrpSpPr>
        <p:grpSpPr>
          <a:xfrm>
            <a:off x="586254" y="2729134"/>
            <a:ext cx="2252196" cy="1330762"/>
            <a:chOff x="586254" y="3013151"/>
            <a:chExt cx="2252196" cy="1330762"/>
          </a:xfrm>
        </p:grpSpPr>
        <p:sp>
          <p:nvSpPr>
            <p:cNvPr id="10" name="Rectángulo 25">
              <a:extLst>
                <a:ext uri="{FF2B5EF4-FFF2-40B4-BE49-F238E27FC236}">
                  <a16:creationId xmlns:a16="http://schemas.microsoft.com/office/drawing/2014/main" id="{033AE0D1-2708-91A7-C763-084B4A770C91}"/>
                </a:ext>
              </a:extLst>
            </p:cNvPr>
            <p:cNvSpPr/>
            <p:nvPr/>
          </p:nvSpPr>
          <p:spPr>
            <a:xfrm>
              <a:off x="586255" y="3512916"/>
              <a:ext cx="2252195" cy="830997"/>
            </a:xfrm>
            <a:prstGeom prst="rect">
              <a:avLst/>
            </a:prstGeom>
          </p:spPr>
          <p:txBody>
            <a:bodyPr wrap="square">
              <a:spAutoFit/>
            </a:bodyPr>
            <a:lstStyle/>
            <a:p>
              <a:r>
                <a:rPr lang="es-CO" sz="1600" b="1" dirty="0">
                  <a:solidFill>
                    <a:schemeClr val="tx1">
                      <a:lumMod val="50000"/>
                      <a:lumOff val="50000"/>
                    </a:schemeClr>
                  </a:solidFill>
                  <a:latin typeface="Arial" panose="020B0604020202020204" pitchFamily="34" charset="0"/>
                  <a:cs typeface="Arial" panose="020B0604020202020204" pitchFamily="34" charset="0"/>
                </a:rPr>
                <a:t>Lorem ipsum </a:t>
              </a:r>
              <a:r>
                <a:rPr lang="es-CO" sz="1600" dirty="0">
                  <a:solidFill>
                    <a:schemeClr val="tx1">
                      <a:lumMod val="50000"/>
                      <a:lumOff val="50000"/>
                    </a:schemeClr>
                  </a:solidFill>
                  <a:latin typeface="Arial" panose="020B0604020202020204" pitchFamily="34" charset="0"/>
                  <a:cs typeface="Arial" panose="020B0604020202020204" pitchFamily="34" charset="0"/>
                </a:rPr>
                <a:t>dolor sit amet, consectetur adipiscing elit. </a:t>
              </a:r>
            </a:p>
          </p:txBody>
        </p:sp>
        <p:sp>
          <p:nvSpPr>
            <p:cNvPr id="11" name="CuadroTexto 30">
              <a:extLst>
                <a:ext uri="{FF2B5EF4-FFF2-40B4-BE49-F238E27FC236}">
                  <a16:creationId xmlns:a16="http://schemas.microsoft.com/office/drawing/2014/main" id="{8A0D6C1B-3FD7-BF76-E109-16242AD0B5BB}"/>
                </a:ext>
              </a:extLst>
            </p:cNvPr>
            <p:cNvSpPr txBox="1"/>
            <p:nvPr/>
          </p:nvSpPr>
          <p:spPr>
            <a:xfrm>
              <a:off x="586254" y="3013151"/>
              <a:ext cx="1595183" cy="461665"/>
            </a:xfrm>
            <a:prstGeom prst="rect">
              <a:avLst/>
            </a:prstGeom>
            <a:noFill/>
          </p:spPr>
          <p:txBody>
            <a:bodyPr wrap="square" rtlCol="0">
              <a:spAutoFit/>
            </a:bodyPr>
            <a:lstStyle/>
            <a:p>
              <a:r>
                <a:rPr lang="en-US" sz="2400" b="1" dirty="0">
                  <a:solidFill>
                    <a:schemeClr val="tx1">
                      <a:lumMod val="50000"/>
                      <a:lumOff val="50000"/>
                    </a:schemeClr>
                  </a:solidFill>
                </a:rPr>
                <a:t>Title</a:t>
              </a:r>
            </a:p>
          </p:txBody>
        </p:sp>
      </p:grpSp>
      <p:grpSp>
        <p:nvGrpSpPr>
          <p:cNvPr id="12" name="Grupo 32">
            <a:extLst>
              <a:ext uri="{FF2B5EF4-FFF2-40B4-BE49-F238E27FC236}">
                <a16:creationId xmlns:a16="http://schemas.microsoft.com/office/drawing/2014/main" id="{A122C679-06E0-3AC7-C08F-21288F020C16}"/>
              </a:ext>
            </a:extLst>
          </p:cNvPr>
          <p:cNvGrpSpPr/>
          <p:nvPr/>
        </p:nvGrpSpPr>
        <p:grpSpPr>
          <a:xfrm>
            <a:off x="3460954" y="2729134"/>
            <a:ext cx="2252196" cy="1330762"/>
            <a:chOff x="586254" y="3013151"/>
            <a:chExt cx="2252196" cy="1330762"/>
          </a:xfrm>
        </p:grpSpPr>
        <p:sp>
          <p:nvSpPr>
            <p:cNvPr id="14" name="Rectángulo 33">
              <a:extLst>
                <a:ext uri="{FF2B5EF4-FFF2-40B4-BE49-F238E27FC236}">
                  <a16:creationId xmlns:a16="http://schemas.microsoft.com/office/drawing/2014/main" id="{AAF8E461-FBFF-1A11-413E-E86EEF42AFE6}"/>
                </a:ext>
              </a:extLst>
            </p:cNvPr>
            <p:cNvSpPr/>
            <p:nvPr/>
          </p:nvSpPr>
          <p:spPr>
            <a:xfrm>
              <a:off x="586255" y="3512916"/>
              <a:ext cx="2252195" cy="830997"/>
            </a:xfrm>
            <a:prstGeom prst="rect">
              <a:avLst/>
            </a:prstGeom>
          </p:spPr>
          <p:txBody>
            <a:bodyPr wrap="square">
              <a:spAutoFit/>
            </a:bodyPr>
            <a:lstStyle/>
            <a:p>
              <a:r>
                <a:rPr lang="es-CO" sz="1600" b="1" dirty="0">
                  <a:solidFill>
                    <a:schemeClr val="tx1">
                      <a:lumMod val="50000"/>
                      <a:lumOff val="50000"/>
                    </a:schemeClr>
                  </a:solidFill>
                  <a:latin typeface="Arial" panose="020B0604020202020204" pitchFamily="34" charset="0"/>
                  <a:cs typeface="Arial" panose="020B0604020202020204" pitchFamily="34" charset="0"/>
                </a:rPr>
                <a:t>Lorem ipsum </a:t>
              </a:r>
              <a:r>
                <a:rPr lang="es-CO" sz="1600" dirty="0">
                  <a:solidFill>
                    <a:schemeClr val="tx1">
                      <a:lumMod val="50000"/>
                      <a:lumOff val="50000"/>
                    </a:schemeClr>
                  </a:solidFill>
                  <a:latin typeface="Arial" panose="020B0604020202020204" pitchFamily="34" charset="0"/>
                  <a:cs typeface="Arial" panose="020B0604020202020204" pitchFamily="34" charset="0"/>
                </a:rPr>
                <a:t>dolor sit amet, consectetur adipiscing elit. </a:t>
              </a:r>
            </a:p>
          </p:txBody>
        </p:sp>
        <p:sp>
          <p:nvSpPr>
            <p:cNvPr id="15" name="CuadroTexto 34">
              <a:extLst>
                <a:ext uri="{FF2B5EF4-FFF2-40B4-BE49-F238E27FC236}">
                  <a16:creationId xmlns:a16="http://schemas.microsoft.com/office/drawing/2014/main" id="{3A887D20-7ED2-E88A-799E-F34E22685971}"/>
                </a:ext>
              </a:extLst>
            </p:cNvPr>
            <p:cNvSpPr txBox="1"/>
            <p:nvPr/>
          </p:nvSpPr>
          <p:spPr>
            <a:xfrm>
              <a:off x="586254" y="3013151"/>
              <a:ext cx="1595183" cy="461665"/>
            </a:xfrm>
            <a:prstGeom prst="rect">
              <a:avLst/>
            </a:prstGeom>
            <a:noFill/>
          </p:spPr>
          <p:txBody>
            <a:bodyPr wrap="square" rtlCol="0">
              <a:spAutoFit/>
            </a:bodyPr>
            <a:lstStyle/>
            <a:p>
              <a:r>
                <a:rPr lang="en-US" sz="2400" b="1" dirty="0">
                  <a:solidFill>
                    <a:schemeClr val="tx1">
                      <a:lumMod val="50000"/>
                      <a:lumOff val="50000"/>
                    </a:schemeClr>
                  </a:solidFill>
                </a:rPr>
                <a:t>Title</a:t>
              </a:r>
            </a:p>
          </p:txBody>
        </p:sp>
      </p:grpSp>
      <p:grpSp>
        <p:nvGrpSpPr>
          <p:cNvPr id="16" name="Grupo 35">
            <a:extLst>
              <a:ext uri="{FF2B5EF4-FFF2-40B4-BE49-F238E27FC236}">
                <a16:creationId xmlns:a16="http://schemas.microsoft.com/office/drawing/2014/main" id="{3838D5B8-E4A7-5493-3903-E793319AC1A4}"/>
              </a:ext>
            </a:extLst>
          </p:cNvPr>
          <p:cNvGrpSpPr/>
          <p:nvPr/>
        </p:nvGrpSpPr>
        <p:grpSpPr>
          <a:xfrm>
            <a:off x="560720" y="4498902"/>
            <a:ext cx="2252196" cy="1330762"/>
            <a:chOff x="586254" y="3013151"/>
            <a:chExt cx="2252196" cy="1330762"/>
          </a:xfrm>
        </p:grpSpPr>
        <p:sp>
          <p:nvSpPr>
            <p:cNvPr id="17" name="Rectángulo 36">
              <a:extLst>
                <a:ext uri="{FF2B5EF4-FFF2-40B4-BE49-F238E27FC236}">
                  <a16:creationId xmlns:a16="http://schemas.microsoft.com/office/drawing/2014/main" id="{23165AD4-6AFD-13D4-3069-43D212D9DCA9}"/>
                </a:ext>
              </a:extLst>
            </p:cNvPr>
            <p:cNvSpPr/>
            <p:nvPr/>
          </p:nvSpPr>
          <p:spPr>
            <a:xfrm>
              <a:off x="586255" y="3512916"/>
              <a:ext cx="2252195" cy="830997"/>
            </a:xfrm>
            <a:prstGeom prst="rect">
              <a:avLst/>
            </a:prstGeom>
          </p:spPr>
          <p:txBody>
            <a:bodyPr wrap="square">
              <a:spAutoFit/>
            </a:bodyPr>
            <a:lstStyle/>
            <a:p>
              <a:r>
                <a:rPr lang="es-CO" sz="1600" b="1" dirty="0">
                  <a:solidFill>
                    <a:schemeClr val="tx1">
                      <a:lumMod val="50000"/>
                      <a:lumOff val="50000"/>
                    </a:schemeClr>
                  </a:solidFill>
                  <a:latin typeface="Arial" panose="020B0604020202020204" pitchFamily="34" charset="0"/>
                  <a:cs typeface="Arial" panose="020B0604020202020204" pitchFamily="34" charset="0"/>
                </a:rPr>
                <a:t>Lorem ipsum </a:t>
              </a:r>
              <a:r>
                <a:rPr lang="es-CO" sz="1600" dirty="0">
                  <a:solidFill>
                    <a:schemeClr val="tx1">
                      <a:lumMod val="50000"/>
                      <a:lumOff val="50000"/>
                    </a:schemeClr>
                  </a:solidFill>
                  <a:latin typeface="Arial" panose="020B0604020202020204" pitchFamily="34" charset="0"/>
                  <a:cs typeface="Arial" panose="020B0604020202020204" pitchFamily="34" charset="0"/>
                </a:rPr>
                <a:t>dolor sit amet, consectetur adipiscing elit. </a:t>
              </a:r>
            </a:p>
          </p:txBody>
        </p:sp>
        <p:sp>
          <p:nvSpPr>
            <p:cNvPr id="18" name="CuadroTexto 37">
              <a:extLst>
                <a:ext uri="{FF2B5EF4-FFF2-40B4-BE49-F238E27FC236}">
                  <a16:creationId xmlns:a16="http://schemas.microsoft.com/office/drawing/2014/main" id="{76B60C93-44E5-B731-0856-0FF8F2ABA3ED}"/>
                </a:ext>
              </a:extLst>
            </p:cNvPr>
            <p:cNvSpPr txBox="1"/>
            <p:nvPr/>
          </p:nvSpPr>
          <p:spPr>
            <a:xfrm>
              <a:off x="586254" y="3013151"/>
              <a:ext cx="1595183" cy="461665"/>
            </a:xfrm>
            <a:prstGeom prst="rect">
              <a:avLst/>
            </a:prstGeom>
            <a:noFill/>
          </p:spPr>
          <p:txBody>
            <a:bodyPr wrap="square" rtlCol="0">
              <a:spAutoFit/>
            </a:bodyPr>
            <a:lstStyle/>
            <a:p>
              <a:r>
                <a:rPr lang="en-US" sz="2400" b="1" dirty="0">
                  <a:solidFill>
                    <a:schemeClr val="tx1">
                      <a:lumMod val="50000"/>
                      <a:lumOff val="50000"/>
                    </a:schemeClr>
                  </a:solidFill>
                </a:rPr>
                <a:t>Title</a:t>
              </a:r>
            </a:p>
          </p:txBody>
        </p:sp>
      </p:grpSp>
      <p:grpSp>
        <p:nvGrpSpPr>
          <p:cNvPr id="19" name="Grupo 38">
            <a:extLst>
              <a:ext uri="{FF2B5EF4-FFF2-40B4-BE49-F238E27FC236}">
                <a16:creationId xmlns:a16="http://schemas.microsoft.com/office/drawing/2014/main" id="{C729458F-920D-F07F-997B-4010144D7928}"/>
              </a:ext>
            </a:extLst>
          </p:cNvPr>
          <p:cNvGrpSpPr/>
          <p:nvPr/>
        </p:nvGrpSpPr>
        <p:grpSpPr>
          <a:xfrm>
            <a:off x="3435420" y="4498902"/>
            <a:ext cx="2252196" cy="1330762"/>
            <a:chOff x="586254" y="3013151"/>
            <a:chExt cx="2252196" cy="1330762"/>
          </a:xfrm>
        </p:grpSpPr>
        <p:sp>
          <p:nvSpPr>
            <p:cNvPr id="20" name="Rectángulo 39">
              <a:extLst>
                <a:ext uri="{FF2B5EF4-FFF2-40B4-BE49-F238E27FC236}">
                  <a16:creationId xmlns:a16="http://schemas.microsoft.com/office/drawing/2014/main" id="{E013B9A1-86D1-533C-65A2-A6ACB37E55D2}"/>
                </a:ext>
              </a:extLst>
            </p:cNvPr>
            <p:cNvSpPr/>
            <p:nvPr/>
          </p:nvSpPr>
          <p:spPr>
            <a:xfrm>
              <a:off x="586255" y="3512916"/>
              <a:ext cx="2252195" cy="830997"/>
            </a:xfrm>
            <a:prstGeom prst="rect">
              <a:avLst/>
            </a:prstGeom>
          </p:spPr>
          <p:txBody>
            <a:bodyPr wrap="square">
              <a:spAutoFit/>
            </a:bodyPr>
            <a:lstStyle/>
            <a:p>
              <a:r>
                <a:rPr lang="es-CO" sz="1600" b="1" dirty="0">
                  <a:solidFill>
                    <a:schemeClr val="tx1">
                      <a:lumMod val="50000"/>
                      <a:lumOff val="50000"/>
                    </a:schemeClr>
                  </a:solidFill>
                  <a:latin typeface="Arial" panose="020B0604020202020204" pitchFamily="34" charset="0"/>
                  <a:cs typeface="Arial" panose="020B0604020202020204" pitchFamily="34" charset="0"/>
                </a:rPr>
                <a:t>Lorem ipsum </a:t>
              </a:r>
              <a:r>
                <a:rPr lang="es-CO" sz="1600" dirty="0">
                  <a:solidFill>
                    <a:schemeClr val="tx1">
                      <a:lumMod val="50000"/>
                      <a:lumOff val="50000"/>
                    </a:schemeClr>
                  </a:solidFill>
                  <a:latin typeface="Arial" panose="020B0604020202020204" pitchFamily="34" charset="0"/>
                  <a:cs typeface="Arial" panose="020B0604020202020204" pitchFamily="34" charset="0"/>
                </a:rPr>
                <a:t>dolor sit amet, consectetur adipiscing elit. </a:t>
              </a:r>
            </a:p>
          </p:txBody>
        </p:sp>
        <p:sp>
          <p:nvSpPr>
            <p:cNvPr id="21" name="CuadroTexto 40">
              <a:extLst>
                <a:ext uri="{FF2B5EF4-FFF2-40B4-BE49-F238E27FC236}">
                  <a16:creationId xmlns:a16="http://schemas.microsoft.com/office/drawing/2014/main" id="{818D3AC2-9DDD-A651-D093-2033E3CEF080}"/>
                </a:ext>
              </a:extLst>
            </p:cNvPr>
            <p:cNvSpPr txBox="1"/>
            <p:nvPr/>
          </p:nvSpPr>
          <p:spPr>
            <a:xfrm>
              <a:off x="586254" y="3013151"/>
              <a:ext cx="1595183" cy="461665"/>
            </a:xfrm>
            <a:prstGeom prst="rect">
              <a:avLst/>
            </a:prstGeom>
            <a:noFill/>
          </p:spPr>
          <p:txBody>
            <a:bodyPr wrap="square" rtlCol="0">
              <a:spAutoFit/>
            </a:bodyPr>
            <a:lstStyle/>
            <a:p>
              <a:r>
                <a:rPr lang="en-US" sz="2400" b="1" dirty="0">
                  <a:solidFill>
                    <a:schemeClr val="tx1">
                      <a:lumMod val="50000"/>
                      <a:lumOff val="50000"/>
                    </a:schemeClr>
                  </a:solidFill>
                </a:rPr>
                <a:t>Title</a:t>
              </a:r>
            </a:p>
          </p:txBody>
        </p:sp>
      </p:grpSp>
      <p:pic>
        <p:nvPicPr>
          <p:cNvPr id="4" name="Picture Placeholder 15" descr="A person smiling while holding a phone&#10;&#10;AI-generated content may be incorrect.">
            <a:extLst>
              <a:ext uri="{FF2B5EF4-FFF2-40B4-BE49-F238E27FC236}">
                <a16:creationId xmlns:a16="http://schemas.microsoft.com/office/drawing/2014/main" id="{7662D61B-8AAD-61B7-5389-21453D94CBC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406" r="406"/>
          <a:stretch/>
        </p:blipFill>
        <p:spPr>
          <a:xfrm>
            <a:off x="5972175" y="1628775"/>
            <a:ext cx="5229225" cy="3514725"/>
          </a:xfrm>
        </p:spPr>
      </p:pic>
      <p:sp>
        <p:nvSpPr>
          <p:cNvPr id="5" name="Rectangle: Rounded Corners 4">
            <a:extLst>
              <a:ext uri="{FF2B5EF4-FFF2-40B4-BE49-F238E27FC236}">
                <a16:creationId xmlns:a16="http://schemas.microsoft.com/office/drawing/2014/main" id="{BD4B88C5-DF31-A6DF-285C-F2B775A337DE}"/>
              </a:ext>
            </a:extLst>
          </p:cNvPr>
          <p:cNvSpPr/>
          <p:nvPr/>
        </p:nvSpPr>
        <p:spPr>
          <a:xfrm rot="13500000">
            <a:off x="10136918" y="669386"/>
            <a:ext cx="2004301" cy="2004301"/>
          </a:xfrm>
          <a:prstGeom prst="roundRect">
            <a:avLst/>
          </a:prstGeom>
          <a:solidFill>
            <a:schemeClr val="accent4"/>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Rectangle: Rounded Corners 6">
            <a:extLst>
              <a:ext uri="{FF2B5EF4-FFF2-40B4-BE49-F238E27FC236}">
                <a16:creationId xmlns:a16="http://schemas.microsoft.com/office/drawing/2014/main" id="{99DB277A-0D1F-8EF5-1AA5-0A720FC67805}"/>
              </a:ext>
            </a:extLst>
          </p:cNvPr>
          <p:cNvSpPr/>
          <p:nvPr/>
        </p:nvSpPr>
        <p:spPr>
          <a:xfrm rot="2700000">
            <a:off x="10797484" y="5493368"/>
            <a:ext cx="2049251" cy="2049251"/>
          </a:xfrm>
          <a:prstGeom prst="roundRect">
            <a:avLst/>
          </a:prstGeom>
          <a:solidFill>
            <a:schemeClr val="accent3"/>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Rectangle: Rounded Corners 7">
            <a:extLst>
              <a:ext uri="{FF2B5EF4-FFF2-40B4-BE49-F238E27FC236}">
                <a16:creationId xmlns:a16="http://schemas.microsoft.com/office/drawing/2014/main" id="{DE0D17A0-B3DF-C8A5-3C65-EF8524E40F24}"/>
              </a:ext>
            </a:extLst>
          </p:cNvPr>
          <p:cNvSpPr/>
          <p:nvPr/>
        </p:nvSpPr>
        <p:spPr>
          <a:xfrm rot="13500000">
            <a:off x="2092055" y="6049565"/>
            <a:ext cx="877814" cy="877814"/>
          </a:xfrm>
          <a:prstGeom prst="roundRect">
            <a:avLst/>
          </a:prstGeom>
          <a:solidFill>
            <a:schemeClr val="tx2"/>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2" name="Rectangle: Rounded Corners 21">
            <a:extLst>
              <a:ext uri="{FF2B5EF4-FFF2-40B4-BE49-F238E27FC236}">
                <a16:creationId xmlns:a16="http://schemas.microsoft.com/office/drawing/2014/main" id="{8694B492-FBA3-8BBE-C9C5-169E1D1058F8}"/>
              </a:ext>
            </a:extLst>
          </p:cNvPr>
          <p:cNvSpPr/>
          <p:nvPr/>
        </p:nvSpPr>
        <p:spPr>
          <a:xfrm rot="13500000">
            <a:off x="5197818" y="774266"/>
            <a:ext cx="1577764" cy="1577764"/>
          </a:xfrm>
          <a:prstGeom prst="roundRect">
            <a:avLst/>
          </a:prstGeom>
          <a:solidFill>
            <a:schemeClr val="accent5"/>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23" name="Graphic 22" descr="Close with solid fill">
            <a:extLst>
              <a:ext uri="{FF2B5EF4-FFF2-40B4-BE49-F238E27FC236}">
                <a16:creationId xmlns:a16="http://schemas.microsoft.com/office/drawing/2014/main" id="{8E47015B-4B0A-4E5E-5BCC-6F56A4C62D6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513163" y="5595249"/>
            <a:ext cx="545028" cy="545028"/>
          </a:xfrm>
          <a:prstGeom prst="rect">
            <a:avLst/>
          </a:prstGeom>
        </p:spPr>
      </p:pic>
      <p:pic>
        <p:nvPicPr>
          <p:cNvPr id="24" name="Graphic 23" descr="Close with solid fill">
            <a:extLst>
              <a:ext uri="{FF2B5EF4-FFF2-40B4-BE49-F238E27FC236}">
                <a16:creationId xmlns:a16="http://schemas.microsoft.com/office/drawing/2014/main" id="{B3C81DD7-DB35-576F-537E-D460F25DEA0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530962" y="575889"/>
            <a:ext cx="437385" cy="437385"/>
          </a:xfrm>
          <a:prstGeom prst="rect">
            <a:avLst/>
          </a:prstGeom>
        </p:spPr>
      </p:pic>
    </p:spTree>
    <p:extLst>
      <p:ext uri="{BB962C8B-B14F-4D97-AF65-F5344CB8AC3E}">
        <p14:creationId xmlns:p14="http://schemas.microsoft.com/office/powerpoint/2010/main" val="18793909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TextBox 67">
            <a:extLst>
              <a:ext uri="{FF2B5EF4-FFF2-40B4-BE49-F238E27FC236}">
                <a16:creationId xmlns:a16="http://schemas.microsoft.com/office/drawing/2014/main" id="{91EE4237-1D2C-DEF8-2914-F565108CBB8A}"/>
              </a:ext>
            </a:extLst>
          </p:cNvPr>
          <p:cNvSpPr txBox="1"/>
          <p:nvPr/>
        </p:nvSpPr>
        <p:spPr>
          <a:xfrm>
            <a:off x="-465979" y="2635042"/>
            <a:ext cx="3593805" cy="769441"/>
          </a:xfrm>
          <a:prstGeom prst="rect">
            <a:avLst/>
          </a:prstGeom>
          <a:noFill/>
        </p:spPr>
        <p:txBody>
          <a:bodyPr wrap="square" rtlCol="0">
            <a:spAutoFit/>
          </a:bodyPr>
          <a:lstStyle/>
          <a:p>
            <a:pPr algn="r"/>
            <a:r>
              <a:rPr lang="en-US" sz="4400" dirty="0"/>
              <a:t>Headline</a:t>
            </a:r>
          </a:p>
        </p:txBody>
      </p:sp>
      <p:sp>
        <p:nvSpPr>
          <p:cNvPr id="70" name="Rectangle 69">
            <a:extLst>
              <a:ext uri="{FF2B5EF4-FFF2-40B4-BE49-F238E27FC236}">
                <a16:creationId xmlns:a16="http://schemas.microsoft.com/office/drawing/2014/main" id="{53369A03-3F9E-E69D-E6AC-A3EC1EB7A349}"/>
              </a:ext>
            </a:extLst>
          </p:cNvPr>
          <p:cNvSpPr/>
          <p:nvPr/>
        </p:nvSpPr>
        <p:spPr>
          <a:xfrm>
            <a:off x="3087440" y="3123082"/>
            <a:ext cx="2279620" cy="53416"/>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69" name="TextBox 68">
            <a:extLst>
              <a:ext uri="{FF2B5EF4-FFF2-40B4-BE49-F238E27FC236}">
                <a16:creationId xmlns:a16="http://schemas.microsoft.com/office/drawing/2014/main" id="{D3D4C9B2-590A-D8A9-160F-173756D3E484}"/>
              </a:ext>
            </a:extLst>
          </p:cNvPr>
          <p:cNvSpPr txBox="1"/>
          <p:nvPr/>
        </p:nvSpPr>
        <p:spPr>
          <a:xfrm>
            <a:off x="1378513" y="3236719"/>
            <a:ext cx="5737860" cy="923330"/>
          </a:xfrm>
          <a:prstGeom prst="rect">
            <a:avLst/>
          </a:prstGeom>
          <a:noFill/>
        </p:spPr>
        <p:txBody>
          <a:bodyPr wrap="square" rtlCol="0">
            <a:spAutoFit/>
          </a:bodyPr>
          <a:lstStyle/>
          <a:p>
            <a:r>
              <a:rPr lang="en-US" sz="5400" b="1" dirty="0">
                <a:solidFill>
                  <a:schemeClr val="accent1"/>
                </a:solidFill>
                <a:latin typeface="Lato Black" panose="020F0502020204030203" pitchFamily="34" charset="77"/>
              </a:rPr>
              <a:t>Presentation</a:t>
            </a:r>
          </a:p>
        </p:txBody>
      </p:sp>
      <p:sp>
        <p:nvSpPr>
          <p:cNvPr id="5" name="TextBox 10">
            <a:extLst>
              <a:ext uri="{FF2B5EF4-FFF2-40B4-BE49-F238E27FC236}">
                <a16:creationId xmlns:a16="http://schemas.microsoft.com/office/drawing/2014/main" id="{28CD3655-B08E-9578-E021-933ADE275C63}"/>
              </a:ext>
            </a:extLst>
          </p:cNvPr>
          <p:cNvSpPr txBox="1">
            <a:spLocks noChangeArrowheads="1"/>
          </p:cNvSpPr>
          <p:nvPr/>
        </p:nvSpPr>
        <p:spPr bwMode="auto">
          <a:xfrm>
            <a:off x="1378512" y="4006160"/>
            <a:ext cx="4717487" cy="2308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600" b="1" dirty="0">
                <a:solidFill>
                  <a:schemeClr val="tx1">
                    <a:lumMod val="50000"/>
                    <a:lumOff val="50000"/>
                  </a:schemeClr>
                </a:solidFill>
                <a:latin typeface="Arial" panose="020B0604020202020204" pitchFamily="34" charset="0"/>
                <a:cs typeface="Arial" panose="020B0604020202020204" pitchFamily="34" charset="0"/>
              </a:rPr>
              <a:t>Lorem ipsum </a:t>
            </a:r>
            <a:r>
              <a:rPr lang="es-CO" sz="1600" dirty="0">
                <a:solidFill>
                  <a:schemeClr val="tx1">
                    <a:lumMod val="50000"/>
                    <a:lumOff val="50000"/>
                  </a:schemeClr>
                </a:solidFill>
                <a:latin typeface="Arial" panose="020B0604020202020204" pitchFamily="34" charset="0"/>
                <a:cs typeface="Arial" panose="020B0604020202020204" pitchFamily="34" charset="0"/>
              </a:rPr>
              <a:t>dolor sit amet, consectetur adipiscing elit.  Fusce convallis magna non.</a:t>
            </a:r>
          </a:p>
          <a:p>
            <a:endParaRPr lang="es-CO" sz="1600" dirty="0">
              <a:solidFill>
                <a:schemeClr val="tx1">
                  <a:lumMod val="50000"/>
                  <a:lumOff val="50000"/>
                </a:schemeClr>
              </a:solidFill>
              <a:latin typeface="Arial" panose="020B0604020202020204" pitchFamily="34" charset="0"/>
              <a:cs typeface="Arial" panose="020B0604020202020204" pitchFamily="34" charset="0"/>
            </a:endParaRPr>
          </a:p>
          <a:p>
            <a:r>
              <a:rPr lang="es-CO" sz="1600" dirty="0">
                <a:solidFill>
                  <a:schemeClr val="tx1">
                    <a:lumMod val="50000"/>
                    <a:lumOff val="50000"/>
                  </a:schemeClr>
                </a:solidFill>
                <a:latin typeface="Arial" panose="020B0604020202020204" pitchFamily="34" charset="0"/>
                <a:cs typeface="Arial" panose="020B0604020202020204" pitchFamily="34" charset="0"/>
              </a:rPr>
              <a:t>dolor sit amet, consectetur adipiscing elit. Fusce convallis magna non</a:t>
            </a:r>
          </a:p>
          <a:p>
            <a:endParaRPr lang="es-CO" sz="1600" dirty="0">
              <a:solidFill>
                <a:schemeClr val="tx1">
                  <a:lumMod val="50000"/>
                  <a:lumOff val="50000"/>
                </a:schemeClr>
              </a:solidFill>
              <a:latin typeface="Arial" panose="020B0604020202020204" pitchFamily="34" charset="0"/>
              <a:cs typeface="Arial" panose="020B0604020202020204" pitchFamily="34" charset="0"/>
            </a:endParaRPr>
          </a:p>
          <a:p>
            <a:endParaRPr lang="es-CO" sz="1600" dirty="0">
              <a:solidFill>
                <a:schemeClr val="tx1">
                  <a:lumMod val="50000"/>
                  <a:lumOff val="50000"/>
                </a:schemeClr>
              </a:solidFill>
              <a:latin typeface="Arial" panose="020B0604020202020204" pitchFamily="34" charset="0"/>
              <a:cs typeface="Arial" panose="020B0604020202020204" pitchFamily="34" charset="0"/>
            </a:endParaRPr>
          </a:p>
          <a:p>
            <a:endParaRPr lang="es-CO" sz="1600" dirty="0">
              <a:solidFill>
                <a:schemeClr val="tx1">
                  <a:lumMod val="50000"/>
                  <a:lumOff val="50000"/>
                </a:schemeClr>
              </a:solidFill>
              <a:latin typeface="Arial" panose="020B0604020202020204" pitchFamily="34" charset="0"/>
              <a:cs typeface="Arial" panose="020B0604020202020204" pitchFamily="34" charset="0"/>
            </a:endParaRPr>
          </a:p>
          <a:p>
            <a:endParaRPr lang="es-CO" sz="1600"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3" name="Rectangle: Rounded Corners 2">
            <a:extLst>
              <a:ext uri="{FF2B5EF4-FFF2-40B4-BE49-F238E27FC236}">
                <a16:creationId xmlns:a16="http://schemas.microsoft.com/office/drawing/2014/main" id="{22B96FF0-E686-44B0-C313-D7AD22A35323}"/>
              </a:ext>
            </a:extLst>
          </p:cNvPr>
          <p:cNvSpPr/>
          <p:nvPr/>
        </p:nvSpPr>
        <p:spPr>
          <a:xfrm flipH="1">
            <a:off x="0" y="5370285"/>
            <a:ext cx="12315426" cy="1543535"/>
          </a:xfrm>
          <a:prstGeom prst="roundRect">
            <a:avLst>
              <a:gd name="adj" fmla="val 0"/>
            </a:avLst>
          </a:prstGeom>
          <a:solidFill>
            <a:schemeClr val="accent2"/>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 name="Rectangle: Rounded Corners 1">
            <a:extLst>
              <a:ext uri="{FF2B5EF4-FFF2-40B4-BE49-F238E27FC236}">
                <a16:creationId xmlns:a16="http://schemas.microsoft.com/office/drawing/2014/main" id="{5110120B-99F6-F0E5-9720-FBF3D9BCAA45}"/>
              </a:ext>
            </a:extLst>
          </p:cNvPr>
          <p:cNvSpPr/>
          <p:nvPr/>
        </p:nvSpPr>
        <p:spPr>
          <a:xfrm rot="18900000">
            <a:off x="6896343" y="634548"/>
            <a:ext cx="5083898" cy="5083898"/>
          </a:xfrm>
          <a:prstGeom prst="roundRect">
            <a:avLst/>
          </a:prstGeom>
          <a:solidFill>
            <a:schemeClr val="accent5"/>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Rectangle: Rounded Corners 6">
            <a:extLst>
              <a:ext uri="{FF2B5EF4-FFF2-40B4-BE49-F238E27FC236}">
                <a16:creationId xmlns:a16="http://schemas.microsoft.com/office/drawing/2014/main" id="{A93F4EFD-172C-4AEC-82C1-A19BC404EDDE}"/>
              </a:ext>
            </a:extLst>
          </p:cNvPr>
          <p:cNvSpPr/>
          <p:nvPr/>
        </p:nvSpPr>
        <p:spPr>
          <a:xfrm rot="2700000">
            <a:off x="10086284" y="6052"/>
            <a:ext cx="2049251" cy="2049251"/>
          </a:xfrm>
          <a:prstGeom prst="roundRect">
            <a:avLst/>
          </a:prstGeom>
          <a:solidFill>
            <a:schemeClr val="accent3"/>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Rectangle: Rounded Corners 7">
            <a:extLst>
              <a:ext uri="{FF2B5EF4-FFF2-40B4-BE49-F238E27FC236}">
                <a16:creationId xmlns:a16="http://schemas.microsoft.com/office/drawing/2014/main" id="{3392F675-2C74-26D6-8EF2-8D30610B4F3A}"/>
              </a:ext>
            </a:extLst>
          </p:cNvPr>
          <p:cNvSpPr/>
          <p:nvPr/>
        </p:nvSpPr>
        <p:spPr>
          <a:xfrm rot="13500000">
            <a:off x="1578976" y="1171674"/>
            <a:ext cx="877814" cy="877814"/>
          </a:xfrm>
          <a:prstGeom prst="roundRect">
            <a:avLst/>
          </a:prstGeom>
          <a:solidFill>
            <a:schemeClr val="tx2"/>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 name="Rectangle: Rounded Corners 8">
            <a:extLst>
              <a:ext uri="{FF2B5EF4-FFF2-40B4-BE49-F238E27FC236}">
                <a16:creationId xmlns:a16="http://schemas.microsoft.com/office/drawing/2014/main" id="{12E59A33-3496-EBA5-C7E6-61429C573A7D}"/>
              </a:ext>
            </a:extLst>
          </p:cNvPr>
          <p:cNvSpPr/>
          <p:nvPr/>
        </p:nvSpPr>
        <p:spPr>
          <a:xfrm rot="13500000">
            <a:off x="5197818" y="774266"/>
            <a:ext cx="1577764" cy="1577764"/>
          </a:xfrm>
          <a:prstGeom prst="roundRect">
            <a:avLst/>
          </a:prstGeom>
          <a:solidFill>
            <a:schemeClr val="accent4"/>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0" name="Graphic 9" descr="Close with solid fill">
            <a:extLst>
              <a:ext uri="{FF2B5EF4-FFF2-40B4-BE49-F238E27FC236}">
                <a16:creationId xmlns:a16="http://schemas.microsoft.com/office/drawing/2014/main" id="{425511A6-4F59-0B1B-533B-AECBD5E4503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213116" y="5769438"/>
            <a:ext cx="545028" cy="545028"/>
          </a:xfrm>
          <a:prstGeom prst="rect">
            <a:avLst/>
          </a:prstGeom>
        </p:spPr>
      </p:pic>
      <p:pic>
        <p:nvPicPr>
          <p:cNvPr id="11" name="Graphic 10" descr="Close with solid fill">
            <a:extLst>
              <a:ext uri="{FF2B5EF4-FFF2-40B4-BE49-F238E27FC236}">
                <a16:creationId xmlns:a16="http://schemas.microsoft.com/office/drawing/2014/main" id="{CA2B901F-A32A-0388-E96E-CD008B382B3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505188" y="893144"/>
            <a:ext cx="437385" cy="437385"/>
          </a:xfrm>
          <a:prstGeom prst="rect">
            <a:avLst/>
          </a:prstGeom>
        </p:spPr>
      </p:pic>
      <p:pic>
        <p:nvPicPr>
          <p:cNvPr id="12" name="Picture 11" descr="A person smiling while holding a phone&#10;&#10;AI-generated content may be incorrect.">
            <a:extLst>
              <a:ext uri="{FF2B5EF4-FFF2-40B4-BE49-F238E27FC236}">
                <a16:creationId xmlns:a16="http://schemas.microsoft.com/office/drawing/2014/main" id="{7DBE0CA1-2930-03F1-3383-F610D4A406FD}"/>
              </a:ext>
            </a:extLst>
          </p:cNvPr>
          <p:cNvPicPr>
            <a:picLocks noChangeAspect="1"/>
          </p:cNvPicPr>
          <p:nvPr/>
        </p:nvPicPr>
        <p:blipFill>
          <a:blip r:embed="rId6">
            <a:extLst>
              <a:ext uri="{28A0092B-C50C-407E-A947-70E740481C1C}">
                <a14:useLocalDpi xmlns:a14="http://schemas.microsoft.com/office/drawing/2010/main" val="0"/>
              </a:ext>
            </a:extLst>
          </a:blip>
          <a:srcRect l="28998" t="6214" r="31278"/>
          <a:stretch/>
        </p:blipFill>
        <p:spPr>
          <a:xfrm>
            <a:off x="7256002" y="505290"/>
            <a:ext cx="4087345" cy="6431854"/>
          </a:xfrm>
          <a:prstGeom prst="rect">
            <a:avLst/>
          </a:prstGeom>
        </p:spPr>
      </p:pic>
    </p:spTree>
    <p:extLst>
      <p:ext uri="{BB962C8B-B14F-4D97-AF65-F5344CB8AC3E}">
        <p14:creationId xmlns:p14="http://schemas.microsoft.com/office/powerpoint/2010/main" val="7433882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28D9A6C4-7F77-0646-5EAA-0A24FD0532A7}"/>
              </a:ext>
            </a:extLst>
          </p:cNvPr>
          <p:cNvSpPr/>
          <p:nvPr/>
        </p:nvSpPr>
        <p:spPr>
          <a:xfrm flipH="1">
            <a:off x="0" y="2376311"/>
            <a:ext cx="12315426" cy="1543535"/>
          </a:xfrm>
          <a:prstGeom prst="roundRect">
            <a:avLst>
              <a:gd name="adj" fmla="val 0"/>
            </a:avLst>
          </a:prstGeom>
          <a:solidFill>
            <a:schemeClr val="accent2"/>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9" name="TextBox 68">
            <a:extLst>
              <a:ext uri="{FF2B5EF4-FFF2-40B4-BE49-F238E27FC236}">
                <a16:creationId xmlns:a16="http://schemas.microsoft.com/office/drawing/2014/main" id="{D3D4C9B2-590A-D8A9-160F-173756D3E484}"/>
              </a:ext>
            </a:extLst>
          </p:cNvPr>
          <p:cNvSpPr txBox="1"/>
          <p:nvPr/>
        </p:nvSpPr>
        <p:spPr>
          <a:xfrm>
            <a:off x="5367060" y="2616100"/>
            <a:ext cx="5737860" cy="923330"/>
          </a:xfrm>
          <a:prstGeom prst="rect">
            <a:avLst/>
          </a:prstGeom>
          <a:noFill/>
        </p:spPr>
        <p:txBody>
          <a:bodyPr wrap="square" rtlCol="0">
            <a:spAutoFit/>
          </a:bodyPr>
          <a:lstStyle/>
          <a:p>
            <a:r>
              <a:rPr lang="en-US" sz="5400" b="1" dirty="0">
                <a:solidFill>
                  <a:schemeClr val="accent1"/>
                </a:solidFill>
                <a:latin typeface="Lato Black" panose="020F0502020204030203" pitchFamily="34" charset="77"/>
              </a:rPr>
              <a:t>Thanks</a:t>
            </a:r>
          </a:p>
        </p:txBody>
      </p:sp>
      <p:grpSp>
        <p:nvGrpSpPr>
          <p:cNvPr id="2" name="Group 64">
            <a:extLst>
              <a:ext uri="{FF2B5EF4-FFF2-40B4-BE49-F238E27FC236}">
                <a16:creationId xmlns:a16="http://schemas.microsoft.com/office/drawing/2014/main" id="{274E7E78-0BDE-623B-E8B0-02FBBF9E3F6A}"/>
              </a:ext>
            </a:extLst>
          </p:cNvPr>
          <p:cNvGrpSpPr>
            <a:grpSpLocks/>
          </p:cNvGrpSpPr>
          <p:nvPr/>
        </p:nvGrpSpPr>
        <p:grpSpPr bwMode="auto">
          <a:xfrm>
            <a:off x="5261592" y="4005381"/>
            <a:ext cx="1281907" cy="380203"/>
            <a:chOff x="2315487" y="10721814"/>
            <a:chExt cx="2562325" cy="760758"/>
          </a:xfrm>
          <a:solidFill>
            <a:schemeClr val="tx2"/>
          </a:solidFill>
        </p:grpSpPr>
        <p:sp>
          <p:nvSpPr>
            <p:cNvPr id="3" name="Freeform 312">
              <a:extLst>
                <a:ext uri="{FF2B5EF4-FFF2-40B4-BE49-F238E27FC236}">
                  <a16:creationId xmlns:a16="http://schemas.microsoft.com/office/drawing/2014/main" id="{265AD034-C15A-7AB3-DA38-E52C86947C59}"/>
                </a:ext>
              </a:extLst>
            </p:cNvPr>
            <p:cNvSpPr>
              <a:spLocks noEditPoints="1"/>
            </p:cNvSpPr>
            <p:nvPr/>
          </p:nvSpPr>
          <p:spPr bwMode="auto">
            <a:xfrm>
              <a:off x="2315487" y="10726579"/>
              <a:ext cx="753625" cy="752824"/>
            </a:xfrm>
            <a:custGeom>
              <a:avLst/>
              <a:gdLst>
                <a:gd name="T0" fmla="*/ 101 w 185"/>
                <a:gd name="T1" fmla="*/ 72 h 185"/>
                <a:gd name="T2" fmla="*/ 106 w 185"/>
                <a:gd name="T3" fmla="*/ 67 h 185"/>
                <a:gd name="T4" fmla="*/ 113 w 185"/>
                <a:gd name="T5" fmla="*/ 67 h 185"/>
                <a:gd name="T6" fmla="*/ 113 w 185"/>
                <a:gd name="T7" fmla="*/ 54 h 185"/>
                <a:gd name="T8" fmla="*/ 102 w 185"/>
                <a:gd name="T9" fmla="*/ 54 h 185"/>
                <a:gd name="T10" fmla="*/ 84 w 185"/>
                <a:gd name="T11" fmla="*/ 71 h 185"/>
                <a:gd name="T12" fmla="*/ 84 w 185"/>
                <a:gd name="T13" fmla="*/ 80 h 185"/>
                <a:gd name="T14" fmla="*/ 75 w 185"/>
                <a:gd name="T15" fmla="*/ 80 h 185"/>
                <a:gd name="T16" fmla="*/ 75 w 185"/>
                <a:gd name="T17" fmla="*/ 92 h 185"/>
                <a:gd name="T18" fmla="*/ 84 w 185"/>
                <a:gd name="T19" fmla="*/ 92 h 185"/>
                <a:gd name="T20" fmla="*/ 84 w 185"/>
                <a:gd name="T21" fmla="*/ 130 h 185"/>
                <a:gd name="T22" fmla="*/ 101 w 185"/>
                <a:gd name="T23" fmla="*/ 130 h 185"/>
                <a:gd name="T24" fmla="*/ 101 w 185"/>
                <a:gd name="T25" fmla="*/ 92 h 185"/>
                <a:gd name="T26" fmla="*/ 112 w 185"/>
                <a:gd name="T27" fmla="*/ 92 h 185"/>
                <a:gd name="T28" fmla="*/ 113 w 185"/>
                <a:gd name="T29" fmla="*/ 80 h 185"/>
                <a:gd name="T30" fmla="*/ 101 w 185"/>
                <a:gd name="T31" fmla="*/ 80 h 185"/>
                <a:gd name="T32" fmla="*/ 101 w 185"/>
                <a:gd name="T33" fmla="*/ 72 h 185"/>
                <a:gd name="T34" fmla="*/ 92 w 185"/>
                <a:gd name="T35" fmla="*/ 0 h 185"/>
                <a:gd name="T36" fmla="*/ 0 w 185"/>
                <a:gd name="T37" fmla="*/ 92 h 185"/>
                <a:gd name="T38" fmla="*/ 92 w 185"/>
                <a:gd name="T39" fmla="*/ 185 h 185"/>
                <a:gd name="T40" fmla="*/ 185 w 185"/>
                <a:gd name="T41" fmla="*/ 92 h 185"/>
                <a:gd name="T42" fmla="*/ 92 w 185"/>
                <a:gd name="T43" fmla="*/ 0 h 185"/>
                <a:gd name="T44" fmla="*/ 92 w 185"/>
                <a:gd name="T45" fmla="*/ 177 h 185"/>
                <a:gd name="T46" fmla="*/ 8 w 185"/>
                <a:gd name="T47" fmla="*/ 92 h 185"/>
                <a:gd name="T48" fmla="*/ 92 w 185"/>
                <a:gd name="T49" fmla="*/ 8 h 185"/>
                <a:gd name="T50" fmla="*/ 177 w 185"/>
                <a:gd name="T51" fmla="*/ 92 h 185"/>
                <a:gd name="T52" fmla="*/ 92 w 185"/>
                <a:gd name="T53" fmla="*/ 17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5" h="185">
                  <a:moveTo>
                    <a:pt x="101" y="72"/>
                  </a:moveTo>
                  <a:cubicBezTo>
                    <a:pt x="101" y="69"/>
                    <a:pt x="101" y="67"/>
                    <a:pt x="106" y="67"/>
                  </a:cubicBezTo>
                  <a:cubicBezTo>
                    <a:pt x="113" y="67"/>
                    <a:pt x="113" y="67"/>
                    <a:pt x="113" y="67"/>
                  </a:cubicBezTo>
                  <a:cubicBezTo>
                    <a:pt x="113" y="54"/>
                    <a:pt x="113" y="54"/>
                    <a:pt x="113" y="54"/>
                  </a:cubicBezTo>
                  <a:cubicBezTo>
                    <a:pt x="102" y="54"/>
                    <a:pt x="102" y="54"/>
                    <a:pt x="102" y="54"/>
                  </a:cubicBezTo>
                  <a:cubicBezTo>
                    <a:pt x="89" y="54"/>
                    <a:pt x="84" y="61"/>
                    <a:pt x="84" y="71"/>
                  </a:cubicBezTo>
                  <a:cubicBezTo>
                    <a:pt x="84" y="80"/>
                    <a:pt x="84" y="80"/>
                    <a:pt x="84" y="80"/>
                  </a:cubicBezTo>
                  <a:cubicBezTo>
                    <a:pt x="75" y="80"/>
                    <a:pt x="75" y="80"/>
                    <a:pt x="75" y="80"/>
                  </a:cubicBezTo>
                  <a:cubicBezTo>
                    <a:pt x="75" y="92"/>
                    <a:pt x="75" y="92"/>
                    <a:pt x="75" y="92"/>
                  </a:cubicBezTo>
                  <a:cubicBezTo>
                    <a:pt x="84" y="92"/>
                    <a:pt x="84" y="92"/>
                    <a:pt x="84" y="92"/>
                  </a:cubicBezTo>
                  <a:cubicBezTo>
                    <a:pt x="84" y="130"/>
                    <a:pt x="84" y="130"/>
                    <a:pt x="84" y="130"/>
                  </a:cubicBezTo>
                  <a:cubicBezTo>
                    <a:pt x="101" y="130"/>
                    <a:pt x="101" y="130"/>
                    <a:pt x="101" y="130"/>
                  </a:cubicBezTo>
                  <a:cubicBezTo>
                    <a:pt x="101" y="92"/>
                    <a:pt x="101" y="92"/>
                    <a:pt x="101" y="92"/>
                  </a:cubicBezTo>
                  <a:cubicBezTo>
                    <a:pt x="112" y="92"/>
                    <a:pt x="112" y="92"/>
                    <a:pt x="112" y="92"/>
                  </a:cubicBezTo>
                  <a:cubicBezTo>
                    <a:pt x="113" y="80"/>
                    <a:pt x="113" y="80"/>
                    <a:pt x="113" y="80"/>
                  </a:cubicBezTo>
                  <a:cubicBezTo>
                    <a:pt x="101" y="80"/>
                    <a:pt x="101" y="80"/>
                    <a:pt x="101" y="80"/>
                  </a:cubicBezTo>
                  <a:lnTo>
                    <a:pt x="101" y="72"/>
                  </a:lnTo>
                  <a:close/>
                  <a:moveTo>
                    <a:pt x="92" y="0"/>
                  </a:moveTo>
                  <a:cubicBezTo>
                    <a:pt x="41" y="0"/>
                    <a:pt x="0" y="41"/>
                    <a:pt x="0" y="92"/>
                  </a:cubicBezTo>
                  <a:cubicBezTo>
                    <a:pt x="0" y="144"/>
                    <a:pt x="41" y="185"/>
                    <a:pt x="92" y="185"/>
                  </a:cubicBezTo>
                  <a:cubicBezTo>
                    <a:pt x="144" y="185"/>
                    <a:pt x="185" y="144"/>
                    <a:pt x="185" y="92"/>
                  </a:cubicBezTo>
                  <a:cubicBezTo>
                    <a:pt x="185" y="41"/>
                    <a:pt x="144" y="0"/>
                    <a:pt x="92" y="0"/>
                  </a:cubicBezTo>
                  <a:close/>
                  <a:moveTo>
                    <a:pt x="92" y="177"/>
                  </a:moveTo>
                  <a:cubicBezTo>
                    <a:pt x="46" y="177"/>
                    <a:pt x="8" y="139"/>
                    <a:pt x="8" y="92"/>
                  </a:cubicBezTo>
                  <a:cubicBezTo>
                    <a:pt x="8" y="46"/>
                    <a:pt x="46" y="8"/>
                    <a:pt x="92" y="8"/>
                  </a:cubicBezTo>
                  <a:cubicBezTo>
                    <a:pt x="139" y="8"/>
                    <a:pt x="177" y="46"/>
                    <a:pt x="177" y="92"/>
                  </a:cubicBezTo>
                  <a:cubicBezTo>
                    <a:pt x="177" y="139"/>
                    <a:pt x="139" y="177"/>
                    <a:pt x="92" y="177"/>
                  </a:cubicBezTo>
                  <a:close/>
                </a:path>
              </a:pathLst>
            </a:custGeom>
            <a:grpFill/>
            <a:ln>
              <a:noFill/>
            </a:ln>
          </p:spPr>
          <p:txBody>
            <a:bodyPr lIns="34290" tIns="17145" rIns="34290" bIns="17145"/>
            <a:lstStyle/>
            <a:p>
              <a:pPr defTabSz="914217">
                <a:defRPr/>
              </a:pPr>
              <a:endParaRPr lang="en-US" sz="900" dirty="0">
                <a:solidFill>
                  <a:schemeClr val="tx1">
                    <a:lumMod val="50000"/>
                    <a:lumOff val="50000"/>
                  </a:schemeClr>
                </a:solidFill>
                <a:latin typeface="Lato Light"/>
                <a:cs typeface="Lato Light"/>
              </a:endParaRPr>
            </a:p>
          </p:txBody>
        </p:sp>
        <p:sp>
          <p:nvSpPr>
            <p:cNvPr id="7" name="Freeform 317">
              <a:extLst>
                <a:ext uri="{FF2B5EF4-FFF2-40B4-BE49-F238E27FC236}">
                  <a16:creationId xmlns:a16="http://schemas.microsoft.com/office/drawing/2014/main" id="{C48D8B6B-7779-8BB3-C776-AE818BAF5AD2}"/>
                </a:ext>
              </a:extLst>
            </p:cNvPr>
            <p:cNvSpPr>
              <a:spLocks noEditPoints="1"/>
            </p:cNvSpPr>
            <p:nvPr/>
          </p:nvSpPr>
          <p:spPr bwMode="auto">
            <a:xfrm>
              <a:off x="4124187" y="10721814"/>
              <a:ext cx="753625" cy="757590"/>
            </a:xfrm>
            <a:custGeom>
              <a:avLst/>
              <a:gdLst>
                <a:gd name="T0" fmla="*/ 59 w 185"/>
                <a:gd name="T1" fmla="*/ 126 h 186"/>
                <a:gd name="T2" fmla="*/ 76 w 185"/>
                <a:gd name="T3" fmla="*/ 126 h 186"/>
                <a:gd name="T4" fmla="*/ 76 w 185"/>
                <a:gd name="T5" fmla="*/ 80 h 186"/>
                <a:gd name="T6" fmla="*/ 59 w 185"/>
                <a:gd name="T7" fmla="*/ 80 h 186"/>
                <a:gd name="T8" fmla="*/ 59 w 185"/>
                <a:gd name="T9" fmla="*/ 126 h 186"/>
                <a:gd name="T10" fmla="*/ 67 w 185"/>
                <a:gd name="T11" fmla="*/ 59 h 186"/>
                <a:gd name="T12" fmla="*/ 59 w 185"/>
                <a:gd name="T13" fmla="*/ 67 h 186"/>
                <a:gd name="T14" fmla="*/ 67 w 185"/>
                <a:gd name="T15" fmla="*/ 76 h 186"/>
                <a:gd name="T16" fmla="*/ 76 w 185"/>
                <a:gd name="T17" fmla="*/ 67 h 186"/>
                <a:gd name="T18" fmla="*/ 67 w 185"/>
                <a:gd name="T19" fmla="*/ 59 h 186"/>
                <a:gd name="T20" fmla="*/ 115 w 185"/>
                <a:gd name="T21" fmla="*/ 80 h 186"/>
                <a:gd name="T22" fmla="*/ 101 w 185"/>
                <a:gd name="T23" fmla="*/ 88 h 186"/>
                <a:gd name="T24" fmla="*/ 101 w 185"/>
                <a:gd name="T25" fmla="*/ 80 h 186"/>
                <a:gd name="T26" fmla="*/ 84 w 185"/>
                <a:gd name="T27" fmla="*/ 80 h 186"/>
                <a:gd name="T28" fmla="*/ 84 w 185"/>
                <a:gd name="T29" fmla="*/ 126 h 186"/>
                <a:gd name="T30" fmla="*/ 101 w 185"/>
                <a:gd name="T31" fmla="*/ 126 h 186"/>
                <a:gd name="T32" fmla="*/ 101 w 185"/>
                <a:gd name="T33" fmla="*/ 101 h 186"/>
                <a:gd name="T34" fmla="*/ 108 w 185"/>
                <a:gd name="T35" fmla="*/ 93 h 186"/>
                <a:gd name="T36" fmla="*/ 114 w 185"/>
                <a:gd name="T37" fmla="*/ 101 h 186"/>
                <a:gd name="T38" fmla="*/ 114 w 185"/>
                <a:gd name="T39" fmla="*/ 126 h 186"/>
                <a:gd name="T40" fmla="*/ 130 w 185"/>
                <a:gd name="T41" fmla="*/ 126 h 186"/>
                <a:gd name="T42" fmla="*/ 130 w 185"/>
                <a:gd name="T43" fmla="*/ 101 h 186"/>
                <a:gd name="T44" fmla="*/ 115 w 185"/>
                <a:gd name="T45" fmla="*/ 80 h 186"/>
                <a:gd name="T46" fmla="*/ 92 w 185"/>
                <a:gd name="T47" fmla="*/ 0 h 186"/>
                <a:gd name="T48" fmla="*/ 0 w 185"/>
                <a:gd name="T49" fmla="*/ 93 h 186"/>
                <a:gd name="T50" fmla="*/ 92 w 185"/>
                <a:gd name="T51" fmla="*/ 186 h 186"/>
                <a:gd name="T52" fmla="*/ 185 w 185"/>
                <a:gd name="T53" fmla="*/ 93 h 186"/>
                <a:gd name="T54" fmla="*/ 92 w 185"/>
                <a:gd name="T55" fmla="*/ 0 h 186"/>
                <a:gd name="T56" fmla="*/ 92 w 185"/>
                <a:gd name="T57" fmla="*/ 177 h 186"/>
                <a:gd name="T58" fmla="*/ 8 w 185"/>
                <a:gd name="T59" fmla="*/ 93 h 186"/>
                <a:gd name="T60" fmla="*/ 92 w 185"/>
                <a:gd name="T61" fmla="*/ 8 h 186"/>
                <a:gd name="T62" fmla="*/ 177 w 185"/>
                <a:gd name="T63" fmla="*/ 93 h 186"/>
                <a:gd name="T64" fmla="*/ 92 w 185"/>
                <a:gd name="T65" fmla="*/ 177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5" h="186">
                  <a:moveTo>
                    <a:pt x="59" y="126"/>
                  </a:moveTo>
                  <a:cubicBezTo>
                    <a:pt x="76" y="126"/>
                    <a:pt x="76" y="126"/>
                    <a:pt x="76" y="126"/>
                  </a:cubicBezTo>
                  <a:cubicBezTo>
                    <a:pt x="76" y="80"/>
                    <a:pt x="76" y="80"/>
                    <a:pt x="76" y="80"/>
                  </a:cubicBezTo>
                  <a:cubicBezTo>
                    <a:pt x="59" y="80"/>
                    <a:pt x="59" y="80"/>
                    <a:pt x="59" y="80"/>
                  </a:cubicBezTo>
                  <a:lnTo>
                    <a:pt x="59" y="126"/>
                  </a:lnTo>
                  <a:close/>
                  <a:moveTo>
                    <a:pt x="67" y="59"/>
                  </a:moveTo>
                  <a:cubicBezTo>
                    <a:pt x="62" y="59"/>
                    <a:pt x="59" y="63"/>
                    <a:pt x="59" y="67"/>
                  </a:cubicBezTo>
                  <a:cubicBezTo>
                    <a:pt x="59" y="72"/>
                    <a:pt x="62" y="76"/>
                    <a:pt x="67" y="76"/>
                  </a:cubicBezTo>
                  <a:cubicBezTo>
                    <a:pt x="72" y="76"/>
                    <a:pt x="76" y="72"/>
                    <a:pt x="76" y="67"/>
                  </a:cubicBezTo>
                  <a:cubicBezTo>
                    <a:pt x="76" y="63"/>
                    <a:pt x="72" y="59"/>
                    <a:pt x="67" y="59"/>
                  </a:cubicBezTo>
                  <a:close/>
                  <a:moveTo>
                    <a:pt x="115" y="80"/>
                  </a:moveTo>
                  <a:cubicBezTo>
                    <a:pt x="103" y="80"/>
                    <a:pt x="101" y="88"/>
                    <a:pt x="101" y="88"/>
                  </a:cubicBezTo>
                  <a:cubicBezTo>
                    <a:pt x="101" y="80"/>
                    <a:pt x="101" y="80"/>
                    <a:pt x="101" y="80"/>
                  </a:cubicBezTo>
                  <a:cubicBezTo>
                    <a:pt x="84" y="80"/>
                    <a:pt x="84" y="80"/>
                    <a:pt x="84" y="80"/>
                  </a:cubicBezTo>
                  <a:cubicBezTo>
                    <a:pt x="84" y="126"/>
                    <a:pt x="84" y="126"/>
                    <a:pt x="84" y="126"/>
                  </a:cubicBezTo>
                  <a:cubicBezTo>
                    <a:pt x="101" y="126"/>
                    <a:pt x="101" y="126"/>
                    <a:pt x="101" y="126"/>
                  </a:cubicBezTo>
                  <a:cubicBezTo>
                    <a:pt x="101" y="101"/>
                    <a:pt x="101" y="101"/>
                    <a:pt x="101" y="101"/>
                  </a:cubicBezTo>
                  <a:cubicBezTo>
                    <a:pt x="101" y="101"/>
                    <a:pt x="101" y="93"/>
                    <a:pt x="108" y="93"/>
                  </a:cubicBezTo>
                  <a:cubicBezTo>
                    <a:pt x="112" y="93"/>
                    <a:pt x="114" y="96"/>
                    <a:pt x="114" y="101"/>
                  </a:cubicBezTo>
                  <a:cubicBezTo>
                    <a:pt x="114" y="126"/>
                    <a:pt x="114" y="126"/>
                    <a:pt x="114" y="126"/>
                  </a:cubicBezTo>
                  <a:cubicBezTo>
                    <a:pt x="130" y="126"/>
                    <a:pt x="130" y="126"/>
                    <a:pt x="130" y="126"/>
                  </a:cubicBezTo>
                  <a:cubicBezTo>
                    <a:pt x="130" y="101"/>
                    <a:pt x="130" y="101"/>
                    <a:pt x="130" y="101"/>
                  </a:cubicBezTo>
                  <a:cubicBezTo>
                    <a:pt x="130" y="88"/>
                    <a:pt x="125" y="80"/>
                    <a:pt x="115" y="80"/>
                  </a:cubicBezTo>
                  <a:close/>
                  <a:moveTo>
                    <a:pt x="92" y="0"/>
                  </a:moveTo>
                  <a:cubicBezTo>
                    <a:pt x="41" y="0"/>
                    <a:pt x="0" y="41"/>
                    <a:pt x="0" y="93"/>
                  </a:cubicBezTo>
                  <a:cubicBezTo>
                    <a:pt x="0" y="144"/>
                    <a:pt x="41" y="186"/>
                    <a:pt x="92" y="186"/>
                  </a:cubicBezTo>
                  <a:cubicBezTo>
                    <a:pt x="144" y="186"/>
                    <a:pt x="185" y="144"/>
                    <a:pt x="185" y="93"/>
                  </a:cubicBezTo>
                  <a:cubicBezTo>
                    <a:pt x="185" y="41"/>
                    <a:pt x="144" y="0"/>
                    <a:pt x="92" y="0"/>
                  </a:cubicBezTo>
                  <a:close/>
                  <a:moveTo>
                    <a:pt x="92" y="177"/>
                  </a:moveTo>
                  <a:cubicBezTo>
                    <a:pt x="46" y="177"/>
                    <a:pt x="8" y="139"/>
                    <a:pt x="8" y="93"/>
                  </a:cubicBezTo>
                  <a:cubicBezTo>
                    <a:pt x="8" y="46"/>
                    <a:pt x="46" y="8"/>
                    <a:pt x="92" y="8"/>
                  </a:cubicBezTo>
                  <a:cubicBezTo>
                    <a:pt x="139" y="8"/>
                    <a:pt x="177" y="46"/>
                    <a:pt x="177" y="93"/>
                  </a:cubicBezTo>
                  <a:cubicBezTo>
                    <a:pt x="177" y="139"/>
                    <a:pt x="139" y="177"/>
                    <a:pt x="92" y="177"/>
                  </a:cubicBezTo>
                  <a:close/>
                </a:path>
              </a:pathLst>
            </a:custGeom>
            <a:grpFill/>
            <a:ln>
              <a:noFill/>
            </a:ln>
          </p:spPr>
          <p:txBody>
            <a:bodyPr lIns="34290" tIns="17145" rIns="34290" bIns="17145"/>
            <a:lstStyle/>
            <a:p>
              <a:pPr defTabSz="914217">
                <a:defRPr/>
              </a:pPr>
              <a:endParaRPr lang="en-US" sz="900" dirty="0">
                <a:solidFill>
                  <a:schemeClr val="tx1">
                    <a:lumMod val="50000"/>
                    <a:lumOff val="50000"/>
                  </a:schemeClr>
                </a:solidFill>
                <a:latin typeface="Lato Light"/>
                <a:cs typeface="Lato Light"/>
              </a:endParaRPr>
            </a:p>
          </p:txBody>
        </p:sp>
        <p:grpSp>
          <p:nvGrpSpPr>
            <p:cNvPr id="8" name="Group 68">
              <a:extLst>
                <a:ext uri="{FF2B5EF4-FFF2-40B4-BE49-F238E27FC236}">
                  <a16:creationId xmlns:a16="http://schemas.microsoft.com/office/drawing/2014/main" id="{61DD9306-4118-4AB1-F61C-CA6CC5FFAA07}"/>
                </a:ext>
              </a:extLst>
            </p:cNvPr>
            <p:cNvGrpSpPr>
              <a:grpSpLocks/>
            </p:cNvGrpSpPr>
            <p:nvPr/>
          </p:nvGrpSpPr>
          <p:grpSpPr bwMode="auto">
            <a:xfrm>
              <a:off x="3215073" y="10726573"/>
              <a:ext cx="756797" cy="755999"/>
              <a:chOff x="7408018" y="7017259"/>
              <a:chExt cx="1340715" cy="1339302"/>
            </a:xfrm>
            <a:grpFill/>
          </p:grpSpPr>
          <p:sp>
            <p:nvSpPr>
              <p:cNvPr id="9" name="Freeform 16">
                <a:extLst>
                  <a:ext uri="{FF2B5EF4-FFF2-40B4-BE49-F238E27FC236}">
                    <a16:creationId xmlns:a16="http://schemas.microsoft.com/office/drawing/2014/main" id="{8D4233A1-AADE-22DE-3ADA-0C6CBB8D998A}"/>
                  </a:ext>
                </a:extLst>
              </p:cNvPr>
              <p:cNvSpPr>
                <a:spLocks/>
              </p:cNvSpPr>
              <p:nvPr/>
            </p:nvSpPr>
            <p:spPr bwMode="auto">
              <a:xfrm>
                <a:off x="7832437" y="7467441"/>
                <a:ext cx="553714" cy="452999"/>
              </a:xfrm>
              <a:custGeom>
                <a:avLst/>
                <a:gdLst/>
                <a:ahLst/>
                <a:cxnLst>
                  <a:cxn ang="0">
                    <a:pos x="174" y="0"/>
                  </a:cxn>
                  <a:cxn ang="0">
                    <a:pos x="216" y="16"/>
                  </a:cxn>
                  <a:cxn ang="0">
                    <a:pos x="243" y="7"/>
                  </a:cxn>
                  <a:cxn ang="0">
                    <a:pos x="249" y="4"/>
                  </a:cxn>
                  <a:cxn ang="0">
                    <a:pos x="232" y="29"/>
                  </a:cxn>
                  <a:cxn ang="0">
                    <a:pos x="226" y="33"/>
                  </a:cxn>
                  <a:cxn ang="0">
                    <a:pos x="226" y="33"/>
                  </a:cxn>
                  <a:cxn ang="0">
                    <a:pos x="256" y="25"/>
                  </a:cxn>
                  <a:cxn ang="0">
                    <a:pos x="256" y="25"/>
                  </a:cxn>
                  <a:cxn ang="0">
                    <a:pos x="238" y="45"/>
                  </a:cxn>
                  <a:cxn ang="0">
                    <a:pos x="230" y="52"/>
                  </a:cxn>
                  <a:cxn ang="0">
                    <a:pos x="228" y="85"/>
                  </a:cxn>
                  <a:cxn ang="0">
                    <a:pos x="125" y="202"/>
                  </a:cxn>
                  <a:cxn ang="0">
                    <a:pos x="50" y="205"/>
                  </a:cxn>
                  <a:cxn ang="0">
                    <a:pos x="19" y="195"/>
                  </a:cxn>
                  <a:cxn ang="0">
                    <a:pos x="5" y="187"/>
                  </a:cxn>
                  <a:cxn ang="0">
                    <a:pos x="0" y="184"/>
                  </a:cxn>
                  <a:cxn ang="0">
                    <a:pos x="17" y="185"/>
                  </a:cxn>
                  <a:cxn ang="0">
                    <a:pos x="32" y="183"/>
                  </a:cxn>
                  <a:cxn ang="0">
                    <a:pos x="63" y="172"/>
                  </a:cxn>
                  <a:cxn ang="0">
                    <a:pos x="78" y="162"/>
                  </a:cxn>
                  <a:cxn ang="0">
                    <a:pos x="62" y="160"/>
                  </a:cxn>
                  <a:cxn ang="0">
                    <a:pos x="29" y="126"/>
                  </a:cxn>
                  <a:cxn ang="0">
                    <a:pos x="52" y="125"/>
                  </a:cxn>
                  <a:cxn ang="0">
                    <a:pos x="35" y="118"/>
                  </a:cxn>
                  <a:cxn ang="0">
                    <a:pos x="10" y="73"/>
                  </a:cxn>
                  <a:cxn ang="0">
                    <a:pos x="16" y="76"/>
                  </a:cxn>
                  <a:cxn ang="0">
                    <a:pos x="27" y="79"/>
                  </a:cxn>
                  <a:cxn ang="0">
                    <a:pos x="34" y="79"/>
                  </a:cxn>
                  <a:cxn ang="0">
                    <a:pos x="33" y="79"/>
                  </a:cxn>
                  <a:cxn ang="0">
                    <a:pos x="24" y="71"/>
                  </a:cxn>
                  <a:cxn ang="0">
                    <a:pos x="12" y="23"/>
                  </a:cxn>
                  <a:cxn ang="0">
                    <a:pos x="18" y="10"/>
                  </a:cxn>
                  <a:cxn ang="0">
                    <a:pos x="18" y="10"/>
                  </a:cxn>
                  <a:cxn ang="0">
                    <a:pos x="23" y="15"/>
                  </a:cxn>
                  <a:cxn ang="0">
                    <a:pos x="38" y="30"/>
                  </a:cxn>
                  <a:cxn ang="0">
                    <a:pos x="103" y="61"/>
                  </a:cxn>
                  <a:cxn ang="0">
                    <a:pos x="126" y="64"/>
                  </a:cxn>
                  <a:cxn ang="0">
                    <a:pos x="126" y="40"/>
                  </a:cxn>
                  <a:cxn ang="0">
                    <a:pos x="156" y="4"/>
                  </a:cxn>
                  <a:cxn ang="0">
                    <a:pos x="168" y="1"/>
                  </a:cxn>
                  <a:cxn ang="0">
                    <a:pos x="174" y="0"/>
                  </a:cxn>
                </a:cxnLst>
                <a:rect l="0" t="0" r="r" b="b"/>
                <a:pathLst>
                  <a:path w="256" h="210">
                    <a:moveTo>
                      <a:pt x="174" y="0"/>
                    </a:moveTo>
                    <a:cubicBezTo>
                      <a:pt x="194" y="0"/>
                      <a:pt x="205" y="7"/>
                      <a:pt x="216" y="16"/>
                    </a:cubicBezTo>
                    <a:cubicBezTo>
                      <a:pt x="224" y="16"/>
                      <a:pt x="236" y="11"/>
                      <a:pt x="243" y="7"/>
                    </a:cubicBezTo>
                    <a:cubicBezTo>
                      <a:pt x="245" y="6"/>
                      <a:pt x="247" y="5"/>
                      <a:pt x="249" y="4"/>
                    </a:cubicBezTo>
                    <a:cubicBezTo>
                      <a:pt x="245" y="14"/>
                      <a:pt x="240" y="22"/>
                      <a:pt x="232" y="29"/>
                    </a:cubicBezTo>
                    <a:cubicBezTo>
                      <a:pt x="230" y="30"/>
                      <a:pt x="229" y="32"/>
                      <a:pt x="226" y="33"/>
                    </a:cubicBezTo>
                    <a:cubicBezTo>
                      <a:pt x="226" y="33"/>
                      <a:pt x="226" y="33"/>
                      <a:pt x="226" y="33"/>
                    </a:cubicBezTo>
                    <a:cubicBezTo>
                      <a:pt x="238" y="33"/>
                      <a:pt x="247" y="27"/>
                      <a:pt x="256" y="25"/>
                    </a:cubicBezTo>
                    <a:cubicBezTo>
                      <a:pt x="256" y="25"/>
                      <a:pt x="256" y="25"/>
                      <a:pt x="256" y="25"/>
                    </a:cubicBezTo>
                    <a:cubicBezTo>
                      <a:pt x="251" y="32"/>
                      <a:pt x="245" y="40"/>
                      <a:pt x="238" y="45"/>
                    </a:cubicBezTo>
                    <a:cubicBezTo>
                      <a:pt x="235" y="47"/>
                      <a:pt x="233" y="50"/>
                      <a:pt x="230" y="52"/>
                    </a:cubicBezTo>
                    <a:cubicBezTo>
                      <a:pt x="230" y="64"/>
                      <a:pt x="230" y="75"/>
                      <a:pt x="228" y="85"/>
                    </a:cubicBezTo>
                    <a:cubicBezTo>
                      <a:pt x="214" y="144"/>
                      <a:pt x="180" y="184"/>
                      <a:pt x="125" y="202"/>
                    </a:cubicBezTo>
                    <a:cubicBezTo>
                      <a:pt x="105" y="208"/>
                      <a:pt x="73" y="210"/>
                      <a:pt x="50" y="205"/>
                    </a:cubicBezTo>
                    <a:cubicBezTo>
                      <a:pt x="39" y="202"/>
                      <a:pt x="29" y="199"/>
                      <a:pt x="19" y="195"/>
                    </a:cubicBezTo>
                    <a:cubicBezTo>
                      <a:pt x="14" y="192"/>
                      <a:pt x="9" y="190"/>
                      <a:pt x="5" y="187"/>
                    </a:cubicBezTo>
                    <a:cubicBezTo>
                      <a:pt x="3" y="186"/>
                      <a:pt x="2" y="185"/>
                      <a:pt x="0" y="184"/>
                    </a:cubicBezTo>
                    <a:cubicBezTo>
                      <a:pt x="5" y="184"/>
                      <a:pt x="11" y="186"/>
                      <a:pt x="17" y="185"/>
                    </a:cubicBezTo>
                    <a:cubicBezTo>
                      <a:pt x="22" y="184"/>
                      <a:pt x="27" y="184"/>
                      <a:pt x="32" y="183"/>
                    </a:cubicBezTo>
                    <a:cubicBezTo>
                      <a:pt x="44" y="180"/>
                      <a:pt x="54" y="177"/>
                      <a:pt x="63" y="172"/>
                    </a:cubicBezTo>
                    <a:cubicBezTo>
                      <a:pt x="68" y="169"/>
                      <a:pt x="74" y="166"/>
                      <a:pt x="78" y="162"/>
                    </a:cubicBezTo>
                    <a:cubicBezTo>
                      <a:pt x="72" y="162"/>
                      <a:pt x="66" y="161"/>
                      <a:pt x="62" y="160"/>
                    </a:cubicBezTo>
                    <a:cubicBezTo>
                      <a:pt x="45" y="154"/>
                      <a:pt x="35" y="143"/>
                      <a:pt x="29" y="126"/>
                    </a:cubicBezTo>
                    <a:cubicBezTo>
                      <a:pt x="34" y="127"/>
                      <a:pt x="49" y="128"/>
                      <a:pt x="52" y="125"/>
                    </a:cubicBezTo>
                    <a:cubicBezTo>
                      <a:pt x="46" y="125"/>
                      <a:pt x="39" y="121"/>
                      <a:pt x="35" y="118"/>
                    </a:cubicBezTo>
                    <a:cubicBezTo>
                      <a:pt x="21" y="109"/>
                      <a:pt x="10" y="95"/>
                      <a:pt x="10" y="73"/>
                    </a:cubicBezTo>
                    <a:cubicBezTo>
                      <a:pt x="12" y="74"/>
                      <a:pt x="14" y="75"/>
                      <a:pt x="16" y="76"/>
                    </a:cubicBezTo>
                    <a:cubicBezTo>
                      <a:pt x="19" y="77"/>
                      <a:pt x="22" y="78"/>
                      <a:pt x="27" y="79"/>
                    </a:cubicBezTo>
                    <a:cubicBezTo>
                      <a:pt x="28" y="79"/>
                      <a:pt x="32" y="80"/>
                      <a:pt x="34" y="79"/>
                    </a:cubicBezTo>
                    <a:cubicBezTo>
                      <a:pt x="33" y="79"/>
                      <a:pt x="33" y="79"/>
                      <a:pt x="33" y="79"/>
                    </a:cubicBezTo>
                    <a:cubicBezTo>
                      <a:pt x="31" y="76"/>
                      <a:pt x="26" y="74"/>
                      <a:pt x="24" y="71"/>
                    </a:cubicBezTo>
                    <a:cubicBezTo>
                      <a:pt x="15" y="60"/>
                      <a:pt x="7" y="43"/>
                      <a:pt x="12" y="23"/>
                    </a:cubicBezTo>
                    <a:cubicBezTo>
                      <a:pt x="13" y="18"/>
                      <a:pt x="15" y="14"/>
                      <a:pt x="18" y="10"/>
                    </a:cubicBezTo>
                    <a:cubicBezTo>
                      <a:pt x="18" y="10"/>
                      <a:pt x="18" y="10"/>
                      <a:pt x="18" y="10"/>
                    </a:cubicBezTo>
                    <a:cubicBezTo>
                      <a:pt x="19" y="12"/>
                      <a:pt x="21" y="13"/>
                      <a:pt x="23" y="15"/>
                    </a:cubicBezTo>
                    <a:cubicBezTo>
                      <a:pt x="27" y="21"/>
                      <a:pt x="33" y="26"/>
                      <a:pt x="38" y="30"/>
                    </a:cubicBezTo>
                    <a:cubicBezTo>
                      <a:pt x="57" y="45"/>
                      <a:pt x="75" y="54"/>
                      <a:pt x="103" y="61"/>
                    </a:cubicBezTo>
                    <a:cubicBezTo>
                      <a:pt x="110" y="63"/>
                      <a:pt x="118" y="64"/>
                      <a:pt x="126" y="64"/>
                    </a:cubicBezTo>
                    <a:cubicBezTo>
                      <a:pt x="124" y="57"/>
                      <a:pt x="124" y="46"/>
                      <a:pt x="126" y="40"/>
                    </a:cubicBezTo>
                    <a:cubicBezTo>
                      <a:pt x="131" y="23"/>
                      <a:pt x="141" y="11"/>
                      <a:pt x="156" y="4"/>
                    </a:cubicBezTo>
                    <a:cubicBezTo>
                      <a:pt x="160" y="3"/>
                      <a:pt x="164" y="2"/>
                      <a:pt x="168" y="1"/>
                    </a:cubicBezTo>
                    <a:cubicBezTo>
                      <a:pt x="170" y="1"/>
                      <a:pt x="172" y="0"/>
                      <a:pt x="174" y="0"/>
                    </a:cubicBezTo>
                  </a:path>
                </a:pathLst>
              </a:custGeom>
              <a:grpFill/>
              <a:ln w="9525">
                <a:noFill/>
                <a:round/>
                <a:headEnd/>
                <a:tailEnd/>
              </a:ln>
            </p:spPr>
            <p:txBody>
              <a:bodyPr/>
              <a:lstStyle/>
              <a:p>
                <a:pPr defTabSz="914217">
                  <a:defRPr/>
                </a:pPr>
                <a:endParaRPr lang="en-US" sz="900" dirty="0">
                  <a:solidFill>
                    <a:schemeClr val="tx1">
                      <a:lumMod val="50000"/>
                      <a:lumOff val="50000"/>
                    </a:schemeClr>
                  </a:solidFill>
                  <a:latin typeface="Lato Light"/>
                  <a:cs typeface="Lato Light"/>
                </a:endParaRPr>
              </a:p>
            </p:txBody>
          </p:sp>
          <p:sp>
            <p:nvSpPr>
              <p:cNvPr id="10" name="Oval 74">
                <a:extLst>
                  <a:ext uri="{FF2B5EF4-FFF2-40B4-BE49-F238E27FC236}">
                    <a16:creationId xmlns:a16="http://schemas.microsoft.com/office/drawing/2014/main" id="{11D5E774-B280-3457-E9CF-41FB5BCE9397}"/>
                  </a:ext>
                </a:extLst>
              </p:cNvPr>
              <p:cNvSpPr/>
              <p:nvPr/>
            </p:nvSpPr>
            <p:spPr>
              <a:xfrm>
                <a:off x="7408018" y="7017259"/>
                <a:ext cx="1340715" cy="1339302"/>
              </a:xfrm>
              <a:prstGeom prst="ellipse">
                <a:avLst/>
              </a:prstGeom>
              <a:noFill/>
              <a:ln w="28575" cmpd="sng">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2200" dirty="0">
                  <a:solidFill>
                    <a:schemeClr val="tx1">
                      <a:lumMod val="50000"/>
                      <a:lumOff val="50000"/>
                    </a:schemeClr>
                  </a:solidFill>
                  <a:cs typeface="Lato Light"/>
                </a:endParaRPr>
              </a:p>
            </p:txBody>
          </p:sp>
        </p:grpSp>
      </p:grpSp>
      <p:grpSp>
        <p:nvGrpSpPr>
          <p:cNvPr id="11" name="Grupo 1">
            <a:extLst>
              <a:ext uri="{FF2B5EF4-FFF2-40B4-BE49-F238E27FC236}">
                <a16:creationId xmlns:a16="http://schemas.microsoft.com/office/drawing/2014/main" id="{F0BA3679-30B5-C459-B852-D128486F2C2B}"/>
              </a:ext>
            </a:extLst>
          </p:cNvPr>
          <p:cNvGrpSpPr/>
          <p:nvPr/>
        </p:nvGrpSpPr>
        <p:grpSpPr>
          <a:xfrm>
            <a:off x="5316352" y="4473066"/>
            <a:ext cx="1559296" cy="1522406"/>
            <a:chOff x="6502457" y="2952553"/>
            <a:chExt cx="1559296" cy="1522406"/>
          </a:xfrm>
        </p:grpSpPr>
        <p:sp>
          <p:nvSpPr>
            <p:cNvPr id="12" name="Rectangle 58">
              <a:extLst>
                <a:ext uri="{FF2B5EF4-FFF2-40B4-BE49-F238E27FC236}">
                  <a16:creationId xmlns:a16="http://schemas.microsoft.com/office/drawing/2014/main" id="{7CE8AC0C-7776-916C-7CBC-09E5531A8C8E}"/>
                </a:ext>
              </a:extLst>
            </p:cNvPr>
            <p:cNvSpPr>
              <a:spLocks noChangeArrowheads="1"/>
            </p:cNvSpPr>
            <p:nvPr/>
          </p:nvSpPr>
          <p:spPr bwMode="auto">
            <a:xfrm>
              <a:off x="6735026" y="2952553"/>
              <a:ext cx="965928" cy="36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solidFill>
                    <a:schemeClr val="tx1">
                      <a:lumMod val="50000"/>
                      <a:lumOff val="50000"/>
                    </a:schemeClr>
                  </a:solidFill>
                </a:rPr>
                <a:t>Address</a:t>
              </a:r>
            </a:p>
          </p:txBody>
        </p:sp>
        <p:sp>
          <p:nvSpPr>
            <p:cNvPr id="14" name="Rectangle 59">
              <a:extLst>
                <a:ext uri="{FF2B5EF4-FFF2-40B4-BE49-F238E27FC236}">
                  <a16:creationId xmlns:a16="http://schemas.microsoft.com/office/drawing/2014/main" id="{B5EED598-285A-B912-8D9F-26AD22B40D9A}"/>
                </a:ext>
              </a:extLst>
            </p:cNvPr>
            <p:cNvSpPr>
              <a:spLocks noChangeArrowheads="1"/>
            </p:cNvSpPr>
            <p:nvPr/>
          </p:nvSpPr>
          <p:spPr bwMode="auto">
            <a:xfrm>
              <a:off x="6722326" y="3531085"/>
              <a:ext cx="1339427" cy="36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solidFill>
                    <a:schemeClr val="tx1">
                      <a:lumMod val="50000"/>
                      <a:lumOff val="50000"/>
                    </a:schemeClr>
                  </a:solidFill>
                </a:rPr>
                <a:t>Contact Info</a:t>
              </a:r>
            </a:p>
          </p:txBody>
        </p:sp>
        <p:sp>
          <p:nvSpPr>
            <p:cNvPr id="15" name="Rectangle 60">
              <a:extLst>
                <a:ext uri="{FF2B5EF4-FFF2-40B4-BE49-F238E27FC236}">
                  <a16:creationId xmlns:a16="http://schemas.microsoft.com/office/drawing/2014/main" id="{79B305C0-7E46-5424-546B-0EF0156DB35D}"/>
                </a:ext>
              </a:extLst>
            </p:cNvPr>
            <p:cNvSpPr>
              <a:spLocks noChangeArrowheads="1"/>
            </p:cNvSpPr>
            <p:nvPr/>
          </p:nvSpPr>
          <p:spPr bwMode="auto">
            <a:xfrm>
              <a:off x="6722326" y="4105647"/>
              <a:ext cx="1169509" cy="36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solidFill>
                    <a:schemeClr val="tx1">
                      <a:lumMod val="50000"/>
                      <a:lumOff val="50000"/>
                    </a:schemeClr>
                  </a:solidFill>
                </a:rPr>
                <a:t>Telephone</a:t>
              </a:r>
            </a:p>
          </p:txBody>
        </p:sp>
        <p:sp>
          <p:nvSpPr>
            <p:cNvPr id="16" name="Freeform 161">
              <a:extLst>
                <a:ext uri="{FF2B5EF4-FFF2-40B4-BE49-F238E27FC236}">
                  <a16:creationId xmlns:a16="http://schemas.microsoft.com/office/drawing/2014/main" id="{BED444FD-3756-AF32-6AED-2A73064C761F}"/>
                </a:ext>
              </a:extLst>
            </p:cNvPr>
            <p:cNvSpPr>
              <a:spLocks noChangeArrowheads="1"/>
            </p:cNvSpPr>
            <p:nvPr/>
          </p:nvSpPr>
          <p:spPr bwMode="auto">
            <a:xfrm>
              <a:off x="6521507" y="3049391"/>
              <a:ext cx="253206" cy="328613"/>
            </a:xfrm>
            <a:custGeom>
              <a:avLst/>
              <a:gdLst>
                <a:gd name="T0" fmla="*/ 252583 w 472"/>
                <a:gd name="T1" fmla="*/ 0 h 619"/>
                <a:gd name="T2" fmla="*/ 252583 w 472"/>
                <a:gd name="T3" fmla="*/ 0 h 619"/>
                <a:gd name="T4" fmla="*/ 0 w 472"/>
                <a:gd name="T5" fmla="*/ 249764 h 619"/>
                <a:gd name="T6" fmla="*/ 252583 w 472"/>
                <a:gd name="T7" fmla="*/ 656825 h 619"/>
                <a:gd name="T8" fmla="*/ 504095 w 472"/>
                <a:gd name="T9" fmla="*/ 249764 h 619"/>
                <a:gd name="T10" fmla="*/ 252583 w 472"/>
                <a:gd name="T11" fmla="*/ 0 h 619"/>
                <a:gd name="T12" fmla="*/ 252583 w 472"/>
                <a:gd name="T13" fmla="*/ 594119 h 619"/>
                <a:gd name="T14" fmla="*/ 252583 w 472"/>
                <a:gd name="T15" fmla="*/ 594119 h 619"/>
                <a:gd name="T16" fmla="*/ 48162 w 472"/>
                <a:gd name="T17" fmla="*/ 249764 h 619"/>
                <a:gd name="T18" fmla="*/ 252583 w 472"/>
                <a:gd name="T19" fmla="*/ 30822 h 619"/>
                <a:gd name="T20" fmla="*/ 457003 w 472"/>
                <a:gd name="T21" fmla="*/ 249764 h 619"/>
                <a:gd name="T22" fmla="*/ 252583 w 472"/>
                <a:gd name="T23" fmla="*/ 594119 h 619"/>
                <a:gd name="T24" fmla="*/ 252583 w 472"/>
                <a:gd name="T25" fmla="*/ 140293 h 619"/>
                <a:gd name="T26" fmla="*/ 252583 w 472"/>
                <a:gd name="T27" fmla="*/ 140293 h 619"/>
                <a:gd name="T28" fmla="*/ 142345 w 472"/>
                <a:gd name="T29" fmla="*/ 249764 h 619"/>
                <a:gd name="T30" fmla="*/ 252583 w 472"/>
                <a:gd name="T31" fmla="*/ 343292 h 619"/>
                <a:gd name="T32" fmla="*/ 362820 w 472"/>
                <a:gd name="T33" fmla="*/ 249764 h 619"/>
                <a:gd name="T34" fmla="*/ 252583 w 472"/>
                <a:gd name="T35" fmla="*/ 140293 h 619"/>
                <a:gd name="T36" fmla="*/ 252583 w 472"/>
                <a:gd name="T37" fmla="*/ 312470 h 619"/>
                <a:gd name="T38" fmla="*/ 252583 w 472"/>
                <a:gd name="T39" fmla="*/ 312470 h 619"/>
                <a:gd name="T40" fmla="*/ 189437 w 472"/>
                <a:gd name="T41" fmla="*/ 249764 h 619"/>
                <a:gd name="T42" fmla="*/ 252583 w 472"/>
                <a:gd name="T43" fmla="*/ 187057 h 619"/>
                <a:gd name="T44" fmla="*/ 315728 w 472"/>
                <a:gd name="T45" fmla="*/ 249764 h 619"/>
                <a:gd name="T46" fmla="*/ 252583 w 472"/>
                <a:gd name="T47" fmla="*/ 312470 h 61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472" h="619">
                  <a:moveTo>
                    <a:pt x="236" y="0"/>
                  </a:moveTo>
                  <a:lnTo>
                    <a:pt x="236" y="0"/>
                  </a:lnTo>
                  <a:cubicBezTo>
                    <a:pt x="104" y="0"/>
                    <a:pt x="0" y="103"/>
                    <a:pt x="0" y="235"/>
                  </a:cubicBezTo>
                  <a:cubicBezTo>
                    <a:pt x="0" y="323"/>
                    <a:pt x="192" y="618"/>
                    <a:pt x="236" y="618"/>
                  </a:cubicBezTo>
                  <a:cubicBezTo>
                    <a:pt x="280" y="618"/>
                    <a:pt x="471" y="323"/>
                    <a:pt x="471" y="235"/>
                  </a:cubicBezTo>
                  <a:cubicBezTo>
                    <a:pt x="471" y="103"/>
                    <a:pt x="368" y="0"/>
                    <a:pt x="236" y="0"/>
                  </a:cubicBezTo>
                  <a:close/>
                  <a:moveTo>
                    <a:pt x="236" y="559"/>
                  </a:moveTo>
                  <a:lnTo>
                    <a:pt x="236" y="559"/>
                  </a:lnTo>
                  <a:cubicBezTo>
                    <a:pt x="207" y="559"/>
                    <a:pt x="45" y="309"/>
                    <a:pt x="45" y="235"/>
                  </a:cubicBezTo>
                  <a:cubicBezTo>
                    <a:pt x="45" y="117"/>
                    <a:pt x="133" y="29"/>
                    <a:pt x="236" y="29"/>
                  </a:cubicBezTo>
                  <a:cubicBezTo>
                    <a:pt x="339" y="29"/>
                    <a:pt x="427" y="117"/>
                    <a:pt x="427" y="235"/>
                  </a:cubicBezTo>
                  <a:cubicBezTo>
                    <a:pt x="427" y="309"/>
                    <a:pt x="266" y="559"/>
                    <a:pt x="236" y="559"/>
                  </a:cubicBezTo>
                  <a:close/>
                  <a:moveTo>
                    <a:pt x="236" y="132"/>
                  </a:moveTo>
                  <a:lnTo>
                    <a:pt x="236" y="132"/>
                  </a:lnTo>
                  <a:cubicBezTo>
                    <a:pt x="177" y="132"/>
                    <a:pt x="133" y="176"/>
                    <a:pt x="133" y="235"/>
                  </a:cubicBezTo>
                  <a:cubicBezTo>
                    <a:pt x="133" y="279"/>
                    <a:pt x="177" y="323"/>
                    <a:pt x="236" y="323"/>
                  </a:cubicBezTo>
                  <a:cubicBezTo>
                    <a:pt x="295" y="323"/>
                    <a:pt x="339" y="279"/>
                    <a:pt x="339" y="235"/>
                  </a:cubicBezTo>
                  <a:cubicBezTo>
                    <a:pt x="339" y="176"/>
                    <a:pt x="295" y="132"/>
                    <a:pt x="236" y="132"/>
                  </a:cubicBezTo>
                  <a:close/>
                  <a:moveTo>
                    <a:pt x="236" y="294"/>
                  </a:moveTo>
                  <a:lnTo>
                    <a:pt x="236" y="294"/>
                  </a:lnTo>
                  <a:cubicBezTo>
                    <a:pt x="207" y="294"/>
                    <a:pt x="177" y="264"/>
                    <a:pt x="177" y="235"/>
                  </a:cubicBezTo>
                  <a:cubicBezTo>
                    <a:pt x="177" y="191"/>
                    <a:pt x="207" y="176"/>
                    <a:pt x="236" y="176"/>
                  </a:cubicBezTo>
                  <a:cubicBezTo>
                    <a:pt x="266" y="176"/>
                    <a:pt x="295" y="191"/>
                    <a:pt x="295" y="235"/>
                  </a:cubicBezTo>
                  <a:cubicBezTo>
                    <a:pt x="295" y="264"/>
                    <a:pt x="266" y="294"/>
                    <a:pt x="236" y="294"/>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dirty="0">
                <a:solidFill>
                  <a:schemeClr val="tx1">
                    <a:lumMod val="50000"/>
                    <a:lumOff val="50000"/>
                  </a:schemeClr>
                </a:solidFill>
              </a:endParaRPr>
            </a:p>
          </p:txBody>
        </p:sp>
        <p:sp>
          <p:nvSpPr>
            <p:cNvPr id="17" name="Freeform 185">
              <a:extLst>
                <a:ext uri="{FF2B5EF4-FFF2-40B4-BE49-F238E27FC236}">
                  <a16:creationId xmlns:a16="http://schemas.microsoft.com/office/drawing/2014/main" id="{44345DA8-1C04-B97A-1292-9B34A186052E}"/>
                </a:ext>
              </a:extLst>
            </p:cNvPr>
            <p:cNvSpPr>
              <a:spLocks noChangeArrowheads="1"/>
            </p:cNvSpPr>
            <p:nvPr/>
          </p:nvSpPr>
          <p:spPr bwMode="auto">
            <a:xfrm>
              <a:off x="6504838" y="3631097"/>
              <a:ext cx="289719" cy="221457"/>
            </a:xfrm>
            <a:custGeom>
              <a:avLst/>
              <a:gdLst>
                <a:gd name="T0" fmla="*/ 509661 w 619"/>
                <a:gd name="T1" fmla="*/ 0 h 472"/>
                <a:gd name="T2" fmla="*/ 509661 w 619"/>
                <a:gd name="T3" fmla="*/ 0 h 472"/>
                <a:gd name="T4" fmla="*/ 68267 w 619"/>
                <a:gd name="T5" fmla="*/ 0 h 472"/>
                <a:gd name="T6" fmla="*/ 0 w 619"/>
                <a:gd name="T7" fmla="*/ 68485 h 472"/>
                <a:gd name="T8" fmla="*/ 0 w 619"/>
                <a:gd name="T9" fmla="*/ 372444 h 472"/>
                <a:gd name="T10" fmla="*/ 68267 w 619"/>
                <a:gd name="T11" fmla="*/ 441867 h 472"/>
                <a:gd name="T12" fmla="*/ 509661 w 619"/>
                <a:gd name="T13" fmla="*/ 441867 h 472"/>
                <a:gd name="T14" fmla="*/ 577928 w 619"/>
                <a:gd name="T15" fmla="*/ 372444 h 472"/>
                <a:gd name="T16" fmla="*/ 577928 w 619"/>
                <a:gd name="T17" fmla="*/ 68485 h 472"/>
                <a:gd name="T18" fmla="*/ 509661 w 619"/>
                <a:gd name="T19" fmla="*/ 0 h 472"/>
                <a:gd name="T20" fmla="*/ 522754 w 619"/>
                <a:gd name="T21" fmla="*/ 41278 h 472"/>
                <a:gd name="T22" fmla="*/ 522754 w 619"/>
                <a:gd name="T23" fmla="*/ 41278 h 472"/>
                <a:gd name="T24" fmla="*/ 288964 w 619"/>
                <a:gd name="T25" fmla="*/ 220464 h 472"/>
                <a:gd name="T26" fmla="*/ 55174 w 619"/>
                <a:gd name="T27" fmla="*/ 41278 h 472"/>
                <a:gd name="T28" fmla="*/ 522754 w 619"/>
                <a:gd name="T29" fmla="*/ 41278 h 472"/>
                <a:gd name="T30" fmla="*/ 27120 w 619"/>
                <a:gd name="T31" fmla="*/ 372444 h 472"/>
                <a:gd name="T32" fmla="*/ 27120 w 619"/>
                <a:gd name="T33" fmla="*/ 372444 h 472"/>
                <a:gd name="T34" fmla="*/ 27120 w 619"/>
                <a:gd name="T35" fmla="*/ 68485 h 472"/>
                <a:gd name="T36" fmla="*/ 192643 w 619"/>
                <a:gd name="T37" fmla="*/ 207330 h 472"/>
                <a:gd name="T38" fmla="*/ 27120 w 619"/>
                <a:gd name="T39" fmla="*/ 372444 h 472"/>
                <a:gd name="T40" fmla="*/ 55174 w 619"/>
                <a:gd name="T41" fmla="*/ 400588 h 472"/>
                <a:gd name="T42" fmla="*/ 55174 w 619"/>
                <a:gd name="T43" fmla="*/ 400588 h 472"/>
                <a:gd name="T44" fmla="*/ 220697 w 619"/>
                <a:gd name="T45" fmla="*/ 220464 h 472"/>
                <a:gd name="T46" fmla="*/ 288964 w 619"/>
                <a:gd name="T47" fmla="*/ 275815 h 472"/>
                <a:gd name="T48" fmla="*/ 344138 w 619"/>
                <a:gd name="T49" fmla="*/ 220464 h 472"/>
                <a:gd name="T50" fmla="*/ 522754 w 619"/>
                <a:gd name="T51" fmla="*/ 400588 h 472"/>
                <a:gd name="T52" fmla="*/ 55174 w 619"/>
                <a:gd name="T53" fmla="*/ 400588 h 472"/>
                <a:gd name="T54" fmla="*/ 550808 w 619"/>
                <a:gd name="T55" fmla="*/ 372444 h 472"/>
                <a:gd name="T56" fmla="*/ 550808 w 619"/>
                <a:gd name="T57" fmla="*/ 372444 h 472"/>
                <a:gd name="T58" fmla="*/ 550808 w 619"/>
                <a:gd name="T59" fmla="*/ 372444 h 472"/>
                <a:gd name="T60" fmla="*/ 385285 w 619"/>
                <a:gd name="T61" fmla="*/ 207330 h 472"/>
                <a:gd name="T62" fmla="*/ 550808 w 619"/>
                <a:gd name="T63" fmla="*/ 68485 h 472"/>
                <a:gd name="T64" fmla="*/ 550808 w 619"/>
                <a:gd name="T65" fmla="*/ 372444 h 47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19" h="472">
                  <a:moveTo>
                    <a:pt x="545" y="0"/>
                  </a:moveTo>
                  <a:lnTo>
                    <a:pt x="545" y="0"/>
                  </a:lnTo>
                  <a:cubicBezTo>
                    <a:pt x="73" y="0"/>
                    <a:pt x="73" y="0"/>
                    <a:pt x="73" y="0"/>
                  </a:cubicBezTo>
                  <a:cubicBezTo>
                    <a:pt x="29" y="0"/>
                    <a:pt x="0" y="30"/>
                    <a:pt x="0" y="73"/>
                  </a:cubicBezTo>
                  <a:cubicBezTo>
                    <a:pt x="0" y="397"/>
                    <a:pt x="0" y="397"/>
                    <a:pt x="0" y="397"/>
                  </a:cubicBezTo>
                  <a:cubicBezTo>
                    <a:pt x="0" y="442"/>
                    <a:pt x="29" y="471"/>
                    <a:pt x="73" y="471"/>
                  </a:cubicBezTo>
                  <a:cubicBezTo>
                    <a:pt x="545" y="471"/>
                    <a:pt x="545" y="471"/>
                    <a:pt x="545" y="471"/>
                  </a:cubicBezTo>
                  <a:cubicBezTo>
                    <a:pt x="589" y="471"/>
                    <a:pt x="618" y="442"/>
                    <a:pt x="618" y="397"/>
                  </a:cubicBezTo>
                  <a:cubicBezTo>
                    <a:pt x="618" y="73"/>
                    <a:pt x="618" y="73"/>
                    <a:pt x="618" y="73"/>
                  </a:cubicBezTo>
                  <a:cubicBezTo>
                    <a:pt x="618" y="30"/>
                    <a:pt x="589" y="0"/>
                    <a:pt x="545" y="0"/>
                  </a:cubicBezTo>
                  <a:close/>
                  <a:moveTo>
                    <a:pt x="559" y="44"/>
                  </a:moveTo>
                  <a:lnTo>
                    <a:pt x="559" y="44"/>
                  </a:lnTo>
                  <a:cubicBezTo>
                    <a:pt x="309" y="235"/>
                    <a:pt x="309" y="235"/>
                    <a:pt x="309" y="235"/>
                  </a:cubicBezTo>
                  <a:cubicBezTo>
                    <a:pt x="59" y="44"/>
                    <a:pt x="59" y="44"/>
                    <a:pt x="59" y="44"/>
                  </a:cubicBezTo>
                  <a:lnTo>
                    <a:pt x="559" y="44"/>
                  </a:lnTo>
                  <a:close/>
                  <a:moveTo>
                    <a:pt x="29" y="397"/>
                  </a:moveTo>
                  <a:lnTo>
                    <a:pt x="29" y="397"/>
                  </a:lnTo>
                  <a:cubicBezTo>
                    <a:pt x="29" y="73"/>
                    <a:pt x="29" y="73"/>
                    <a:pt x="29" y="73"/>
                  </a:cubicBezTo>
                  <a:cubicBezTo>
                    <a:pt x="206" y="221"/>
                    <a:pt x="206" y="221"/>
                    <a:pt x="206" y="221"/>
                  </a:cubicBezTo>
                  <a:cubicBezTo>
                    <a:pt x="29" y="397"/>
                    <a:pt x="29" y="397"/>
                    <a:pt x="29" y="397"/>
                  </a:cubicBezTo>
                  <a:close/>
                  <a:moveTo>
                    <a:pt x="59" y="427"/>
                  </a:moveTo>
                  <a:lnTo>
                    <a:pt x="59" y="427"/>
                  </a:lnTo>
                  <a:cubicBezTo>
                    <a:pt x="236" y="235"/>
                    <a:pt x="236" y="235"/>
                    <a:pt x="236" y="235"/>
                  </a:cubicBezTo>
                  <a:cubicBezTo>
                    <a:pt x="309" y="294"/>
                    <a:pt x="309" y="294"/>
                    <a:pt x="309" y="294"/>
                  </a:cubicBezTo>
                  <a:cubicBezTo>
                    <a:pt x="368" y="235"/>
                    <a:pt x="368" y="235"/>
                    <a:pt x="368" y="235"/>
                  </a:cubicBezTo>
                  <a:cubicBezTo>
                    <a:pt x="559" y="427"/>
                    <a:pt x="559" y="427"/>
                    <a:pt x="559" y="427"/>
                  </a:cubicBezTo>
                  <a:cubicBezTo>
                    <a:pt x="545" y="427"/>
                    <a:pt x="73" y="427"/>
                    <a:pt x="59" y="427"/>
                  </a:cubicBezTo>
                  <a:close/>
                  <a:moveTo>
                    <a:pt x="589" y="397"/>
                  </a:moveTo>
                  <a:lnTo>
                    <a:pt x="589" y="397"/>
                  </a:lnTo>
                  <a:cubicBezTo>
                    <a:pt x="412" y="221"/>
                    <a:pt x="412" y="221"/>
                    <a:pt x="412" y="221"/>
                  </a:cubicBezTo>
                  <a:cubicBezTo>
                    <a:pt x="589" y="73"/>
                    <a:pt x="589" y="73"/>
                    <a:pt x="589" y="73"/>
                  </a:cubicBezTo>
                  <a:lnTo>
                    <a:pt x="589" y="397"/>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wrap="none" lIns="45716" tIns="22858" rIns="45716" bIns="22858" anchor="ctr"/>
            <a:lstStyle/>
            <a:p>
              <a:endParaRPr lang="es-MX" sz="900" dirty="0">
                <a:solidFill>
                  <a:schemeClr val="tx1">
                    <a:lumMod val="50000"/>
                    <a:lumOff val="50000"/>
                  </a:schemeClr>
                </a:solidFill>
              </a:endParaRPr>
            </a:p>
          </p:txBody>
        </p:sp>
        <p:sp>
          <p:nvSpPr>
            <p:cNvPr id="18" name="Freeform 178">
              <a:extLst>
                <a:ext uri="{FF2B5EF4-FFF2-40B4-BE49-F238E27FC236}">
                  <a16:creationId xmlns:a16="http://schemas.microsoft.com/office/drawing/2014/main" id="{70EB4BC4-8301-6200-A4BC-19DD77D3D6F9}"/>
                </a:ext>
              </a:extLst>
            </p:cNvPr>
            <p:cNvSpPr>
              <a:spLocks noChangeArrowheads="1"/>
            </p:cNvSpPr>
            <p:nvPr/>
          </p:nvSpPr>
          <p:spPr bwMode="auto">
            <a:xfrm>
              <a:off x="6502457" y="4176291"/>
              <a:ext cx="292100" cy="283369"/>
            </a:xfrm>
            <a:custGeom>
              <a:avLst/>
              <a:gdLst>
                <a:gd name="T0" fmla="*/ 603 w 634"/>
                <a:gd name="T1" fmla="*/ 74 h 619"/>
                <a:gd name="T2" fmla="*/ 603 w 634"/>
                <a:gd name="T3" fmla="*/ 74 h 619"/>
                <a:gd name="T4" fmla="*/ 545 w 634"/>
                <a:gd name="T5" fmla="*/ 15 h 619"/>
                <a:gd name="T6" fmla="*/ 486 w 634"/>
                <a:gd name="T7" fmla="*/ 15 h 619"/>
                <a:gd name="T8" fmla="*/ 412 w 634"/>
                <a:gd name="T9" fmla="*/ 133 h 619"/>
                <a:gd name="T10" fmla="*/ 412 w 634"/>
                <a:gd name="T11" fmla="*/ 191 h 619"/>
                <a:gd name="T12" fmla="*/ 441 w 634"/>
                <a:gd name="T13" fmla="*/ 221 h 619"/>
                <a:gd name="T14" fmla="*/ 353 w 634"/>
                <a:gd name="T15" fmla="*/ 324 h 619"/>
                <a:gd name="T16" fmla="*/ 235 w 634"/>
                <a:gd name="T17" fmla="*/ 427 h 619"/>
                <a:gd name="T18" fmla="*/ 191 w 634"/>
                <a:gd name="T19" fmla="*/ 397 h 619"/>
                <a:gd name="T20" fmla="*/ 132 w 634"/>
                <a:gd name="T21" fmla="*/ 397 h 619"/>
                <a:gd name="T22" fmla="*/ 29 w 634"/>
                <a:gd name="T23" fmla="*/ 486 h 619"/>
                <a:gd name="T24" fmla="*/ 29 w 634"/>
                <a:gd name="T25" fmla="*/ 530 h 619"/>
                <a:gd name="T26" fmla="*/ 88 w 634"/>
                <a:gd name="T27" fmla="*/ 589 h 619"/>
                <a:gd name="T28" fmla="*/ 191 w 634"/>
                <a:gd name="T29" fmla="*/ 589 h 619"/>
                <a:gd name="T30" fmla="*/ 427 w 634"/>
                <a:gd name="T31" fmla="*/ 412 h 619"/>
                <a:gd name="T32" fmla="*/ 603 w 634"/>
                <a:gd name="T33" fmla="*/ 191 h 619"/>
                <a:gd name="T34" fmla="*/ 603 w 634"/>
                <a:gd name="T35" fmla="*/ 74 h 619"/>
                <a:gd name="T36" fmla="*/ 574 w 634"/>
                <a:gd name="T37" fmla="*/ 162 h 619"/>
                <a:gd name="T38" fmla="*/ 574 w 634"/>
                <a:gd name="T39" fmla="*/ 162 h 619"/>
                <a:gd name="T40" fmla="*/ 412 w 634"/>
                <a:gd name="T41" fmla="*/ 383 h 619"/>
                <a:gd name="T42" fmla="*/ 162 w 634"/>
                <a:gd name="T43" fmla="*/ 559 h 619"/>
                <a:gd name="T44" fmla="*/ 103 w 634"/>
                <a:gd name="T45" fmla="*/ 559 h 619"/>
                <a:gd name="T46" fmla="*/ 73 w 634"/>
                <a:gd name="T47" fmla="*/ 530 h 619"/>
                <a:gd name="T48" fmla="*/ 73 w 634"/>
                <a:gd name="T49" fmla="*/ 486 h 619"/>
                <a:gd name="T50" fmla="*/ 147 w 634"/>
                <a:gd name="T51" fmla="*/ 442 h 619"/>
                <a:gd name="T52" fmla="*/ 177 w 634"/>
                <a:gd name="T53" fmla="*/ 442 h 619"/>
                <a:gd name="T54" fmla="*/ 221 w 634"/>
                <a:gd name="T55" fmla="*/ 486 h 619"/>
                <a:gd name="T56" fmla="*/ 500 w 634"/>
                <a:gd name="T57" fmla="*/ 221 h 619"/>
                <a:gd name="T58" fmla="*/ 441 w 634"/>
                <a:gd name="T59" fmla="*/ 176 h 619"/>
                <a:gd name="T60" fmla="*/ 441 w 634"/>
                <a:gd name="T61" fmla="*/ 133 h 619"/>
                <a:gd name="T62" fmla="*/ 500 w 634"/>
                <a:gd name="T63" fmla="*/ 59 h 619"/>
                <a:gd name="T64" fmla="*/ 545 w 634"/>
                <a:gd name="T65" fmla="*/ 59 h 619"/>
                <a:gd name="T66" fmla="*/ 574 w 634"/>
                <a:gd name="T67" fmla="*/ 103 h 619"/>
                <a:gd name="T68" fmla="*/ 574 w 634"/>
                <a:gd name="T69" fmla="*/ 162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34" h="619">
                  <a:moveTo>
                    <a:pt x="603" y="74"/>
                  </a:moveTo>
                  <a:lnTo>
                    <a:pt x="603" y="74"/>
                  </a:lnTo>
                  <a:cubicBezTo>
                    <a:pt x="545" y="15"/>
                    <a:pt x="545" y="15"/>
                    <a:pt x="545" y="15"/>
                  </a:cubicBezTo>
                  <a:cubicBezTo>
                    <a:pt x="530" y="0"/>
                    <a:pt x="500" y="0"/>
                    <a:pt x="486" y="15"/>
                  </a:cubicBezTo>
                  <a:cubicBezTo>
                    <a:pt x="412" y="133"/>
                    <a:pt x="412" y="133"/>
                    <a:pt x="412" y="133"/>
                  </a:cubicBezTo>
                  <a:cubicBezTo>
                    <a:pt x="398" y="147"/>
                    <a:pt x="398" y="176"/>
                    <a:pt x="412" y="191"/>
                  </a:cubicBezTo>
                  <a:cubicBezTo>
                    <a:pt x="441" y="221"/>
                    <a:pt x="441" y="221"/>
                    <a:pt x="441" y="221"/>
                  </a:cubicBezTo>
                  <a:cubicBezTo>
                    <a:pt x="412" y="250"/>
                    <a:pt x="382" y="294"/>
                    <a:pt x="353" y="324"/>
                  </a:cubicBezTo>
                  <a:cubicBezTo>
                    <a:pt x="309" y="368"/>
                    <a:pt x="265" y="397"/>
                    <a:pt x="235" y="427"/>
                  </a:cubicBezTo>
                  <a:cubicBezTo>
                    <a:pt x="191" y="397"/>
                    <a:pt x="191" y="397"/>
                    <a:pt x="191" y="397"/>
                  </a:cubicBezTo>
                  <a:cubicBezTo>
                    <a:pt x="177" y="383"/>
                    <a:pt x="162" y="383"/>
                    <a:pt x="132" y="397"/>
                  </a:cubicBezTo>
                  <a:cubicBezTo>
                    <a:pt x="29" y="486"/>
                    <a:pt x="29" y="486"/>
                    <a:pt x="29" y="486"/>
                  </a:cubicBezTo>
                  <a:cubicBezTo>
                    <a:pt x="0" y="500"/>
                    <a:pt x="15" y="515"/>
                    <a:pt x="29" y="530"/>
                  </a:cubicBezTo>
                  <a:cubicBezTo>
                    <a:pt x="88" y="589"/>
                    <a:pt x="88" y="589"/>
                    <a:pt x="88" y="589"/>
                  </a:cubicBezTo>
                  <a:cubicBezTo>
                    <a:pt x="118" y="618"/>
                    <a:pt x="147" y="618"/>
                    <a:pt x="191" y="589"/>
                  </a:cubicBezTo>
                  <a:cubicBezTo>
                    <a:pt x="191" y="589"/>
                    <a:pt x="324" y="530"/>
                    <a:pt x="427" y="412"/>
                  </a:cubicBezTo>
                  <a:cubicBezTo>
                    <a:pt x="530" y="324"/>
                    <a:pt x="603" y="191"/>
                    <a:pt x="603" y="191"/>
                  </a:cubicBezTo>
                  <a:cubicBezTo>
                    <a:pt x="618" y="147"/>
                    <a:pt x="633" y="103"/>
                    <a:pt x="603" y="74"/>
                  </a:cubicBezTo>
                  <a:close/>
                  <a:moveTo>
                    <a:pt x="574" y="162"/>
                  </a:moveTo>
                  <a:lnTo>
                    <a:pt x="574" y="162"/>
                  </a:lnTo>
                  <a:cubicBezTo>
                    <a:pt x="545" y="221"/>
                    <a:pt x="471" y="324"/>
                    <a:pt x="412" y="383"/>
                  </a:cubicBezTo>
                  <a:cubicBezTo>
                    <a:pt x="339" y="456"/>
                    <a:pt x="162" y="559"/>
                    <a:pt x="162" y="559"/>
                  </a:cubicBezTo>
                  <a:cubicBezTo>
                    <a:pt x="147" y="574"/>
                    <a:pt x="118" y="574"/>
                    <a:pt x="103" y="559"/>
                  </a:cubicBezTo>
                  <a:cubicBezTo>
                    <a:pt x="73" y="530"/>
                    <a:pt x="73" y="530"/>
                    <a:pt x="73" y="530"/>
                  </a:cubicBezTo>
                  <a:cubicBezTo>
                    <a:pt x="59" y="515"/>
                    <a:pt x="59" y="500"/>
                    <a:pt x="73" y="486"/>
                  </a:cubicBezTo>
                  <a:cubicBezTo>
                    <a:pt x="147" y="442"/>
                    <a:pt x="147" y="442"/>
                    <a:pt x="147" y="442"/>
                  </a:cubicBezTo>
                  <a:cubicBezTo>
                    <a:pt x="162" y="427"/>
                    <a:pt x="177" y="427"/>
                    <a:pt x="177" y="442"/>
                  </a:cubicBezTo>
                  <a:cubicBezTo>
                    <a:pt x="221" y="486"/>
                    <a:pt x="221" y="486"/>
                    <a:pt x="221" y="486"/>
                  </a:cubicBezTo>
                  <a:cubicBezTo>
                    <a:pt x="235" y="471"/>
                    <a:pt x="398" y="368"/>
                    <a:pt x="500" y="221"/>
                  </a:cubicBezTo>
                  <a:cubicBezTo>
                    <a:pt x="441" y="176"/>
                    <a:pt x="441" y="176"/>
                    <a:pt x="441" y="176"/>
                  </a:cubicBezTo>
                  <a:cubicBezTo>
                    <a:pt x="441" y="162"/>
                    <a:pt x="441" y="147"/>
                    <a:pt x="441" y="133"/>
                  </a:cubicBezTo>
                  <a:cubicBezTo>
                    <a:pt x="500" y="59"/>
                    <a:pt x="500" y="59"/>
                    <a:pt x="500" y="59"/>
                  </a:cubicBezTo>
                  <a:cubicBezTo>
                    <a:pt x="515" y="44"/>
                    <a:pt x="530" y="59"/>
                    <a:pt x="545" y="59"/>
                  </a:cubicBezTo>
                  <a:cubicBezTo>
                    <a:pt x="574" y="103"/>
                    <a:pt x="574" y="103"/>
                    <a:pt x="574" y="103"/>
                  </a:cubicBezTo>
                  <a:cubicBezTo>
                    <a:pt x="589" y="117"/>
                    <a:pt x="589" y="147"/>
                    <a:pt x="574" y="162"/>
                  </a:cubicBezTo>
                  <a:close/>
                </a:path>
              </a:pathLst>
            </a:custGeom>
            <a:solidFill>
              <a:schemeClr val="tx2"/>
            </a:solidFill>
            <a:ln>
              <a:noFill/>
            </a:ln>
            <a:effectLst/>
          </p:spPr>
          <p:txBody>
            <a:bodyPr wrap="none" lIns="45716" tIns="22858" rIns="45716" bIns="22858" anchor="ctr"/>
            <a:lstStyle/>
            <a:p>
              <a:pPr defTabSz="914217">
                <a:defRPr/>
              </a:pPr>
              <a:endParaRPr lang="en-US" sz="900">
                <a:solidFill>
                  <a:schemeClr val="tx1">
                    <a:lumMod val="50000"/>
                    <a:lumOff val="50000"/>
                  </a:schemeClr>
                </a:solidFill>
              </a:endParaRPr>
            </a:p>
          </p:txBody>
        </p:sp>
      </p:grpSp>
      <p:sp>
        <p:nvSpPr>
          <p:cNvPr id="21" name="Rectangle: Rounded Corners 20">
            <a:extLst>
              <a:ext uri="{FF2B5EF4-FFF2-40B4-BE49-F238E27FC236}">
                <a16:creationId xmlns:a16="http://schemas.microsoft.com/office/drawing/2014/main" id="{E3DB0BB2-A526-466F-E778-AAC2F612E380}"/>
              </a:ext>
            </a:extLst>
          </p:cNvPr>
          <p:cNvSpPr/>
          <p:nvPr/>
        </p:nvSpPr>
        <p:spPr>
          <a:xfrm rot="18900000">
            <a:off x="-839507" y="634548"/>
            <a:ext cx="5083898" cy="5083898"/>
          </a:xfrm>
          <a:prstGeom prst="roundRect">
            <a:avLst/>
          </a:prstGeom>
          <a:solidFill>
            <a:schemeClr val="accent5"/>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2" name="Rectangle: Rounded Corners 21">
            <a:extLst>
              <a:ext uri="{FF2B5EF4-FFF2-40B4-BE49-F238E27FC236}">
                <a16:creationId xmlns:a16="http://schemas.microsoft.com/office/drawing/2014/main" id="{31E7F9F4-FBD1-EC45-1B93-5C65E631D451}"/>
              </a:ext>
            </a:extLst>
          </p:cNvPr>
          <p:cNvSpPr/>
          <p:nvPr/>
        </p:nvSpPr>
        <p:spPr>
          <a:xfrm rot="13500000">
            <a:off x="262855" y="1543909"/>
            <a:ext cx="2916571" cy="2916571"/>
          </a:xfrm>
          <a:prstGeom prst="roundRect">
            <a:avLst/>
          </a:prstGeom>
          <a:solidFill>
            <a:schemeClr val="accent2"/>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20" name="Picture 19">
            <a:extLst>
              <a:ext uri="{FF2B5EF4-FFF2-40B4-BE49-F238E27FC236}">
                <a16:creationId xmlns:a16="http://schemas.microsoft.com/office/drawing/2014/main" id="{D9A50026-12EC-5462-6B46-22FF830E62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4130" y="-137357"/>
            <a:ext cx="5266660" cy="7927138"/>
          </a:xfrm>
          <a:prstGeom prst="rect">
            <a:avLst/>
          </a:prstGeom>
        </p:spPr>
      </p:pic>
      <p:sp>
        <p:nvSpPr>
          <p:cNvPr id="23" name="Rectangle: Rounded Corners 22">
            <a:extLst>
              <a:ext uri="{FF2B5EF4-FFF2-40B4-BE49-F238E27FC236}">
                <a16:creationId xmlns:a16="http://schemas.microsoft.com/office/drawing/2014/main" id="{B8F6C4EE-9602-79E9-D229-F105B96CF848}"/>
              </a:ext>
            </a:extLst>
          </p:cNvPr>
          <p:cNvSpPr/>
          <p:nvPr/>
        </p:nvSpPr>
        <p:spPr>
          <a:xfrm rot="2700000">
            <a:off x="9236509" y="1038254"/>
            <a:ext cx="2049251" cy="2049251"/>
          </a:xfrm>
          <a:prstGeom prst="roundRect">
            <a:avLst/>
          </a:prstGeom>
          <a:solidFill>
            <a:schemeClr val="accent3"/>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4" name="Rectangle: Rounded Corners 23">
            <a:extLst>
              <a:ext uri="{FF2B5EF4-FFF2-40B4-BE49-F238E27FC236}">
                <a16:creationId xmlns:a16="http://schemas.microsoft.com/office/drawing/2014/main" id="{09801278-557E-81D5-6315-DA9ED18DA309}"/>
              </a:ext>
            </a:extLst>
          </p:cNvPr>
          <p:cNvSpPr/>
          <p:nvPr/>
        </p:nvSpPr>
        <p:spPr>
          <a:xfrm rot="13500000">
            <a:off x="10116614" y="4272531"/>
            <a:ext cx="877814" cy="877814"/>
          </a:xfrm>
          <a:prstGeom prst="roundRect">
            <a:avLst/>
          </a:prstGeom>
          <a:solidFill>
            <a:schemeClr val="tx2"/>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6" name="Rectangle: Rounded Corners 25">
            <a:extLst>
              <a:ext uri="{FF2B5EF4-FFF2-40B4-BE49-F238E27FC236}">
                <a16:creationId xmlns:a16="http://schemas.microsoft.com/office/drawing/2014/main" id="{2F64F7EB-D113-0B10-D527-B088DC969848}"/>
              </a:ext>
            </a:extLst>
          </p:cNvPr>
          <p:cNvSpPr/>
          <p:nvPr/>
        </p:nvSpPr>
        <p:spPr>
          <a:xfrm rot="13500000">
            <a:off x="8013425" y="3345875"/>
            <a:ext cx="1577764" cy="1577764"/>
          </a:xfrm>
          <a:prstGeom prst="roundRect">
            <a:avLst/>
          </a:prstGeom>
          <a:solidFill>
            <a:schemeClr val="accent4"/>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7" name="Rectangle: Rounded Corners 26">
            <a:extLst>
              <a:ext uri="{FF2B5EF4-FFF2-40B4-BE49-F238E27FC236}">
                <a16:creationId xmlns:a16="http://schemas.microsoft.com/office/drawing/2014/main" id="{3C1639FA-F0FF-014E-6315-D9D0C04DCAA2}"/>
              </a:ext>
            </a:extLst>
          </p:cNvPr>
          <p:cNvSpPr/>
          <p:nvPr/>
        </p:nvSpPr>
        <p:spPr>
          <a:xfrm rot="13500000">
            <a:off x="7499543" y="1168689"/>
            <a:ext cx="877814" cy="877814"/>
          </a:xfrm>
          <a:prstGeom prst="roundRect">
            <a:avLst/>
          </a:prstGeom>
          <a:solidFill>
            <a:schemeClr val="accent5"/>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28" name="Graphic 27" descr="Close with solid fill">
            <a:extLst>
              <a:ext uri="{FF2B5EF4-FFF2-40B4-BE49-F238E27FC236}">
                <a16:creationId xmlns:a16="http://schemas.microsoft.com/office/drawing/2014/main" id="{248EFB6A-0227-62F7-0EBF-938D5A9FC47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22574" y="5480559"/>
            <a:ext cx="545028" cy="545028"/>
          </a:xfrm>
          <a:prstGeom prst="rect">
            <a:avLst/>
          </a:prstGeom>
        </p:spPr>
      </p:pic>
      <p:pic>
        <p:nvPicPr>
          <p:cNvPr id="29" name="Graphic 28" descr="Close with solid fill">
            <a:extLst>
              <a:ext uri="{FF2B5EF4-FFF2-40B4-BE49-F238E27FC236}">
                <a16:creationId xmlns:a16="http://schemas.microsoft.com/office/drawing/2014/main" id="{4E6F7F1E-75E2-3DA1-2B24-EC6B73A9929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505188" y="893144"/>
            <a:ext cx="437385" cy="437385"/>
          </a:xfrm>
          <a:prstGeom prst="rect">
            <a:avLst/>
          </a:prstGeom>
        </p:spPr>
      </p:pic>
    </p:spTree>
    <p:extLst>
      <p:ext uri="{BB962C8B-B14F-4D97-AF65-F5344CB8AC3E}">
        <p14:creationId xmlns:p14="http://schemas.microsoft.com/office/powerpoint/2010/main" val="41562372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1588" y="-1"/>
            <a:ext cx="12188825" cy="6858000"/>
          </a:xfrm>
          <a:prstGeom prst="rect">
            <a:avLst/>
          </a:prstGeom>
          <a:solidFill>
            <a:schemeClr val="accent2">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6" name="タイトル 15"/>
          <p:cNvSpPr>
            <a:spLocks noGrp="1"/>
          </p:cNvSpPr>
          <p:nvPr>
            <p:ph type="ctrTitle" idx="4294967295"/>
          </p:nvPr>
        </p:nvSpPr>
        <p:spPr>
          <a:xfrm>
            <a:off x="1588" y="1266032"/>
            <a:ext cx="12188825" cy="1056481"/>
          </a:xfrm>
          <a:prstGeom prst="rect">
            <a:avLst/>
          </a:prstGeom>
        </p:spPr>
        <p:txBody>
          <a:bodyPr/>
          <a:lstStyle/>
          <a:p>
            <a:pPr algn="ctr"/>
            <a:r>
              <a:rPr kumimoji="1" lang="en-US" altLang="ja-JP" sz="3000" b="1" dirty="0">
                <a:solidFill>
                  <a:schemeClr val="accent4"/>
                </a:solidFill>
                <a:latin typeface="Lato Black" panose="020F0A02020204030203" pitchFamily="34" charset="0"/>
              </a:rPr>
              <a:t>THANKS FOR DOWNLOADING THESE TEMPLATES! </a:t>
            </a:r>
            <a:br>
              <a:rPr kumimoji="1" lang="en-US" altLang="ja-JP" b="1" dirty="0">
                <a:solidFill>
                  <a:schemeClr val="accent4"/>
                </a:solidFill>
                <a:latin typeface="Lato Light" panose="020F0302020204030203" pitchFamily="34" charset="0"/>
              </a:rPr>
            </a:br>
            <a:r>
              <a:rPr kumimoji="1" lang="en-US" altLang="ja-JP" sz="2400" b="1" dirty="0">
                <a:solidFill>
                  <a:schemeClr val="bg1"/>
                </a:solidFill>
                <a:latin typeface="Lato Light" panose="020F0302020204030203" pitchFamily="34" charset="0"/>
              </a:rPr>
              <a:t>Find even more free templates at </a:t>
            </a:r>
            <a:endParaRPr kumimoji="1" lang="en-US" altLang="ja-JP" b="1" dirty="0">
              <a:solidFill>
                <a:schemeClr val="bg1"/>
              </a:solidFill>
              <a:latin typeface="Lato Light" panose="020F0302020204030203" pitchFamily="34" charset="0"/>
            </a:endParaRPr>
          </a:p>
        </p:txBody>
      </p:sp>
      <p:sp>
        <p:nvSpPr>
          <p:cNvPr id="17" name="サブタイトル 16"/>
          <p:cNvSpPr>
            <a:spLocks noGrp="1"/>
          </p:cNvSpPr>
          <p:nvPr>
            <p:ph type="subTitle" idx="4294967295"/>
          </p:nvPr>
        </p:nvSpPr>
        <p:spPr>
          <a:xfrm>
            <a:off x="2255229" y="2136667"/>
            <a:ext cx="8228013" cy="674688"/>
          </a:xfrm>
          <a:prstGeom prst="rect">
            <a:avLst/>
          </a:prstGeom>
        </p:spPr>
        <p:txBody>
          <a:bodyPr>
            <a:noAutofit/>
          </a:bodyPr>
          <a:lstStyle/>
          <a:p>
            <a:pPr marL="0" indent="0" algn="ctr">
              <a:buNone/>
            </a:pPr>
            <a:r>
              <a:rPr lang="en-US" sz="1500" dirty="0">
                <a:solidFill>
                  <a:schemeClr val="bg1"/>
                </a:solidFill>
                <a:latin typeface="Lato Light" panose="020F0302020204030203" pitchFamily="34" charset="0"/>
                <a:hlinkClick r:id="rId2">
                  <a:extLst>
                    <a:ext uri="{A12FA001-AC4F-418D-AE19-62706E023703}">
                      <ahyp:hlinkClr xmlns:ahyp="http://schemas.microsoft.com/office/drawing/2018/hyperlinkcolor" val="tx"/>
                    </a:ext>
                  </a:extLst>
                </a:hlinkClick>
              </a:rPr>
              <a:t>https://ppthemes.com/</a:t>
            </a:r>
            <a:r>
              <a:rPr lang="en-US" sz="1500" dirty="0">
                <a:solidFill>
                  <a:schemeClr val="bg1"/>
                </a:solidFill>
                <a:latin typeface="Lato Light" panose="020F0302020204030203" pitchFamily="34" charset="0"/>
              </a:rPr>
              <a:t> / </a:t>
            </a:r>
            <a:r>
              <a:rPr lang="en-US" sz="1500" dirty="0">
                <a:solidFill>
                  <a:schemeClr val="bg1"/>
                </a:solidFill>
                <a:latin typeface="Lato Light" panose="020F0302020204030203" pitchFamily="34" charset="0"/>
                <a:hlinkClick r:id="rId3">
                  <a:extLst>
                    <a:ext uri="{A12FA001-AC4F-418D-AE19-62706E023703}">
                      <ahyp:hlinkClr xmlns:ahyp="http://schemas.microsoft.com/office/drawing/2018/hyperlinkcolor" val="tx"/>
                    </a:ext>
                  </a:extLst>
                </a:hlinkClick>
              </a:rPr>
              <a:t>www.slidesgratis.com</a:t>
            </a:r>
            <a:r>
              <a:rPr lang="en-US" sz="1500" dirty="0">
                <a:solidFill>
                  <a:schemeClr val="bg1"/>
                </a:solidFill>
                <a:latin typeface="Lato Light" panose="020F0302020204030203" pitchFamily="34" charset="0"/>
              </a:rPr>
              <a:t>  </a:t>
            </a:r>
          </a:p>
          <a:p>
            <a:pPr marL="0" indent="0" algn="ctr">
              <a:buNone/>
            </a:pPr>
            <a:r>
              <a:rPr lang="en-US" sz="1500" dirty="0">
                <a:solidFill>
                  <a:schemeClr val="bg1"/>
                </a:solidFill>
                <a:latin typeface="Lato Light" panose="020F0302020204030203" pitchFamily="34" charset="0"/>
              </a:rPr>
              <a:t>Premium Templates: </a:t>
            </a:r>
            <a:r>
              <a:rPr lang="en-US" sz="1500" dirty="0">
                <a:solidFill>
                  <a:schemeClr val="bg1"/>
                </a:solidFill>
                <a:latin typeface="Lato Light" panose="020F0302020204030203" pitchFamily="34" charset="0"/>
                <a:hlinkClick r:id="rId4">
                  <a:extLst>
                    <a:ext uri="{A12FA001-AC4F-418D-AE19-62706E023703}">
                      <ahyp:hlinkClr xmlns:ahyp="http://schemas.microsoft.com/office/drawing/2018/hyperlinkcolor" val="tx"/>
                    </a:ext>
                  </a:extLst>
                </a:hlinkClick>
              </a:rPr>
              <a:t>https://www.pptbundle.com/</a:t>
            </a:r>
            <a:r>
              <a:rPr lang="en-US" sz="1500" dirty="0">
                <a:solidFill>
                  <a:schemeClr val="bg1"/>
                </a:solidFill>
                <a:latin typeface="Lato Light" panose="020F0302020204030203" pitchFamily="34" charset="0"/>
              </a:rPr>
              <a:t> </a:t>
            </a:r>
          </a:p>
          <a:p>
            <a:pPr marL="0" indent="0" algn="ctr">
              <a:buNone/>
            </a:pPr>
            <a:br>
              <a:rPr lang="en-US" altLang="ja-JP" sz="1500" dirty="0">
                <a:solidFill>
                  <a:schemeClr val="bg1"/>
                </a:solidFill>
                <a:latin typeface="Lato Light" panose="020F0302020204030203" pitchFamily="34" charset="0"/>
                <a:cs typeface="Arial" panose="020B0604020202020204" pitchFamily="34" charset="0"/>
              </a:rPr>
            </a:br>
            <a:endParaRPr lang="en-US" altLang="ja-JP" sz="1500" dirty="0">
              <a:solidFill>
                <a:schemeClr val="bg1"/>
              </a:solidFill>
              <a:latin typeface="Lato Light" panose="020F0302020204030203" pitchFamily="34" charset="0"/>
              <a:cs typeface="Arial" panose="020B0604020202020204"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6382" y="2936788"/>
            <a:ext cx="7961648" cy="2092881"/>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https://www.instagram.com/ppthemes/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6">
                  <a:extLst>
                    <a:ext uri="{A12FA001-AC4F-418D-AE19-62706E023703}">
                      <ahyp:hlinkClr xmlns:ahyp="http://schemas.microsoft.com/office/drawing/2018/hyperlinkcolor" val="tx"/>
                    </a:ext>
                  </a:extLst>
                </a:hlinkClick>
              </a:rPr>
              <a:t>https://www.facebook.com/ppthemess</a:t>
            </a:r>
            <a:endParaRPr lang="es-CO" altLang="ja-JP"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7">
                  <a:extLst>
                    <a:ext uri="{A12FA001-AC4F-418D-AE19-62706E023703}">
                      <ahyp:hlinkClr xmlns:ahyp="http://schemas.microsoft.com/office/drawing/2018/hyperlinkcolor" val="tx"/>
                    </a:ext>
                  </a:extLst>
                </a:hlinkClick>
              </a:rPr>
              <a:t>https://www.youtube.com/@Ppthemes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8">
                  <a:extLst>
                    <a:ext uri="{A12FA001-AC4F-418D-AE19-62706E023703}">
                      <ahyp:hlinkClr xmlns:ahyp="http://schemas.microsoft.com/office/drawing/2018/hyperlinkcolor" val="tx"/>
                    </a:ext>
                  </a:extLst>
                </a:hlinkClick>
              </a:rPr>
              <a:t>https://www.tiktok.com/@Ppthemes</a:t>
            </a:r>
            <a:r>
              <a:rPr lang="es-CO" altLang="ja-JP" dirty="0">
                <a:solidFill>
                  <a:schemeClr val="bg1"/>
                </a:solidFill>
                <a:latin typeface="Lato Light" panose="020F0302020204030203" pitchFamily="34" charset="0"/>
                <a:cs typeface="Arial" panose="020B0604020202020204" pitchFamily="34" charset="0"/>
              </a:rPr>
              <a:t> </a:t>
            </a:r>
          </a:p>
          <a:p>
            <a:pPr algn="ctr"/>
            <a:endParaRPr lang="es-CO" altLang="ja-JP" sz="900" dirty="0">
              <a:solidFill>
                <a:schemeClr val="bg1"/>
              </a:solidFill>
              <a:latin typeface="Lato Light" panose="020F0302020204030203" pitchFamily="34" charset="0"/>
              <a:cs typeface="Arial" panose="020B0604020202020204" pitchFamily="34" charset="0"/>
            </a:endParaRPr>
          </a:p>
          <a:p>
            <a:pPr algn="ctr"/>
            <a:endParaRPr lang="es-CO" altLang="ja-JP" sz="90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7750" y="6057104"/>
            <a:ext cx="6877050" cy="369332"/>
          </a:xfrm>
          <a:prstGeom prst="rect">
            <a:avLst/>
          </a:prstGeom>
          <a:noFill/>
        </p:spPr>
        <p:txBody>
          <a:bodyPr wrap="square" rtlCol="0">
            <a:spAutoFit/>
          </a:bodyPr>
          <a:lstStyle/>
          <a:p>
            <a:pPr algn="ctr"/>
            <a:r>
              <a:rPr lang="en-US" altLang="ja-JP" dirty="0">
                <a:solidFill>
                  <a:schemeClr val="accent4"/>
                </a:solidFill>
                <a:latin typeface="Lato Light" panose="020F0302020204030203" pitchFamily="34" charset="0"/>
                <a:cs typeface="Arial" panose="020B0604020202020204" pitchFamily="34" charset="0"/>
              </a:rPr>
              <a:t>Images used in this template are courtesy of </a:t>
            </a:r>
            <a:r>
              <a:rPr lang="en-US" altLang="ja-JP" dirty="0" err="1">
                <a:solidFill>
                  <a:schemeClr val="accent4"/>
                </a:solidFill>
                <a:latin typeface="Lato Light" panose="020F0302020204030203" pitchFamily="34" charset="0"/>
                <a:cs typeface="Arial" panose="020B0604020202020204" pitchFamily="34" charset="0"/>
              </a:rPr>
              <a:t>Freepik</a:t>
            </a:r>
            <a:r>
              <a:rPr lang="en-US" altLang="ja-JP" dirty="0">
                <a:solidFill>
                  <a:schemeClr val="accent4"/>
                </a:solidFill>
                <a:latin typeface="Lato Light" panose="020F0302020204030203" pitchFamily="34" charset="0"/>
                <a:cs typeface="Arial" panose="020B0604020202020204" pitchFamily="34" charset="0"/>
              </a:rPr>
              <a:t> and </a:t>
            </a:r>
            <a:r>
              <a:rPr lang="en-US" altLang="ja-JP" dirty="0" err="1">
                <a:solidFill>
                  <a:schemeClr val="accent4"/>
                </a:solidFill>
                <a:latin typeface="Lato Light" panose="020F0302020204030203" pitchFamily="34" charset="0"/>
                <a:cs typeface="Arial" panose="020B0604020202020204" pitchFamily="34" charset="0"/>
              </a:rPr>
              <a:t>Pixabay</a:t>
            </a:r>
            <a:r>
              <a:rPr lang="en-US" altLang="ja-JP" dirty="0">
                <a:solidFill>
                  <a:schemeClr val="accent4"/>
                </a:solidFill>
                <a:latin typeface="Lato Light" panose="020F0302020204030203" pitchFamily="34" charset="0"/>
                <a:cs typeface="Arial" panose="020B0604020202020204" pitchFamily="34" charset="0"/>
              </a:rPr>
              <a:t>.</a:t>
            </a:r>
            <a:endParaRPr lang="es-CO" sz="900" dirty="0">
              <a:solidFill>
                <a:schemeClr val="accent4"/>
              </a:solidFill>
              <a:latin typeface="Lato Light" panose="020F0302020204030203" pitchFamily="34" charset="0"/>
            </a:endParaRPr>
          </a:p>
        </p:txBody>
      </p:sp>
      <p:sp>
        <p:nvSpPr>
          <p:cNvPr id="3" name="Rectangle 2">
            <a:hlinkClick r:id="rId7"/>
            <a:extLst>
              <a:ext uri="{FF2B5EF4-FFF2-40B4-BE49-F238E27FC236}">
                <a16:creationId xmlns:a16="http://schemas.microsoft.com/office/drawing/2014/main" id="{928C2DEF-D347-BC89-AECF-1B7CBA6FF171}"/>
              </a:ext>
            </a:extLst>
          </p:cNvPr>
          <p:cNvSpPr/>
          <p:nvPr/>
        </p:nvSpPr>
        <p:spPr>
          <a:xfrm>
            <a:off x="7232021" y="4941628"/>
            <a:ext cx="808258" cy="637747"/>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6" name="Rectangle 5">
            <a:hlinkClick r:id="rId6"/>
            <a:extLst>
              <a:ext uri="{FF2B5EF4-FFF2-40B4-BE49-F238E27FC236}">
                <a16:creationId xmlns:a16="http://schemas.microsoft.com/office/drawing/2014/main" id="{26C07AB2-8886-1404-41EF-D1270C73B29C}"/>
              </a:ext>
            </a:extLst>
          </p:cNvPr>
          <p:cNvSpPr/>
          <p:nvPr/>
        </p:nvSpPr>
        <p:spPr>
          <a:xfrm>
            <a:off x="4519981" y="4941628"/>
            <a:ext cx="808258" cy="637747"/>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1" name="Freeform 75">
            <a:hlinkClick r:id="rId9"/>
            <a:extLst>
              <a:ext uri="{FF2B5EF4-FFF2-40B4-BE49-F238E27FC236}">
                <a16:creationId xmlns:a16="http://schemas.microsoft.com/office/drawing/2014/main" id="{702ACFE8-377E-8586-7DE6-9A4DAFF3CBD0}"/>
              </a:ext>
            </a:extLst>
          </p:cNvPr>
          <p:cNvSpPr>
            <a:spLocks noChangeArrowheads="1"/>
          </p:cNvSpPr>
          <p:nvPr/>
        </p:nvSpPr>
        <p:spPr bwMode="auto">
          <a:xfrm>
            <a:off x="4795963" y="5039364"/>
            <a:ext cx="210591" cy="387430"/>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8"/>
            <a:extLst>
              <a:ext uri="{FF2B5EF4-FFF2-40B4-BE49-F238E27FC236}">
                <a16:creationId xmlns:a16="http://schemas.microsoft.com/office/drawing/2014/main" id="{E9BB9DB0-C4FF-EF03-D649-B60F5161FE61}"/>
              </a:ext>
            </a:extLst>
          </p:cNvPr>
          <p:cNvSpPr/>
          <p:nvPr/>
        </p:nvSpPr>
        <p:spPr>
          <a:xfrm>
            <a:off x="5468017" y="4941628"/>
            <a:ext cx="808258" cy="637747"/>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5" name="Freeform 6">
            <a:hlinkClick r:id="rId8"/>
            <a:extLst>
              <a:ext uri="{FF2B5EF4-FFF2-40B4-BE49-F238E27FC236}">
                <a16:creationId xmlns:a16="http://schemas.microsoft.com/office/drawing/2014/main" id="{3400C557-8F12-2346-6F15-9B0E1B4E9C53}"/>
              </a:ext>
            </a:extLst>
          </p:cNvPr>
          <p:cNvSpPr>
            <a:spLocks/>
          </p:cNvSpPr>
          <p:nvPr/>
        </p:nvSpPr>
        <p:spPr bwMode="auto">
          <a:xfrm>
            <a:off x="5672103" y="5018937"/>
            <a:ext cx="351892" cy="406719"/>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5"/>
            <a:extLst>
              <a:ext uri="{FF2B5EF4-FFF2-40B4-BE49-F238E27FC236}">
                <a16:creationId xmlns:a16="http://schemas.microsoft.com/office/drawing/2014/main" id="{71D98B8F-F8D8-6022-6A88-957212C997E8}"/>
              </a:ext>
            </a:extLst>
          </p:cNvPr>
          <p:cNvSpPr/>
          <p:nvPr/>
        </p:nvSpPr>
        <p:spPr>
          <a:xfrm>
            <a:off x="6369236" y="4941628"/>
            <a:ext cx="808258" cy="637747"/>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8" name="Shape 1658">
            <a:hlinkClick r:id="rId5"/>
            <a:extLst>
              <a:ext uri="{FF2B5EF4-FFF2-40B4-BE49-F238E27FC236}">
                <a16:creationId xmlns:a16="http://schemas.microsoft.com/office/drawing/2014/main" id="{BFC62D93-4B50-993E-81D5-32DC717B26EC}"/>
              </a:ext>
            </a:extLst>
          </p:cNvPr>
          <p:cNvSpPr/>
          <p:nvPr/>
        </p:nvSpPr>
        <p:spPr>
          <a:xfrm>
            <a:off x="6608024" y="5039364"/>
            <a:ext cx="348206" cy="34820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710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7"/>
            <a:extLst>
              <a:ext uri="{FF2B5EF4-FFF2-40B4-BE49-F238E27FC236}">
                <a16:creationId xmlns:a16="http://schemas.microsoft.com/office/drawing/2014/main" id="{22E9A0E3-E4FA-6118-3809-3A68BBFDC98B}"/>
              </a:ext>
            </a:extLst>
          </p:cNvPr>
          <p:cNvSpPr>
            <a:spLocks/>
          </p:cNvSpPr>
          <p:nvPr/>
        </p:nvSpPr>
        <p:spPr bwMode="auto">
          <a:xfrm>
            <a:off x="7416281" y="5091103"/>
            <a:ext cx="418884" cy="296467"/>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7"/>
            <a:extLst>
              <a:ext uri="{FF2B5EF4-FFF2-40B4-BE49-F238E27FC236}">
                <a16:creationId xmlns:a16="http://schemas.microsoft.com/office/drawing/2014/main" id="{4CBD0548-2812-7AAA-D87D-47DDCA2BE2B5}"/>
              </a:ext>
            </a:extLst>
          </p:cNvPr>
          <p:cNvSpPr>
            <a:spLocks/>
          </p:cNvSpPr>
          <p:nvPr/>
        </p:nvSpPr>
        <p:spPr bwMode="auto">
          <a:xfrm>
            <a:off x="7583544" y="5175461"/>
            <a:ext cx="107872" cy="127023"/>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Tree>
    <p:extLst>
      <p:ext uri="{BB962C8B-B14F-4D97-AF65-F5344CB8AC3E}">
        <p14:creationId xmlns:p14="http://schemas.microsoft.com/office/powerpoint/2010/main" val="3313802975"/>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2">
            <a:lumMod val="50000"/>
          </a:schemeClr>
        </a:solidFill>
        <a:effectLst/>
      </p:bgPr>
    </p:bg>
    <p:spTree>
      <p:nvGrpSpPr>
        <p:cNvPr id="1" name=""/>
        <p:cNvGrpSpPr/>
        <p:nvPr/>
      </p:nvGrpSpPr>
      <p:grpSpPr>
        <a:xfrm>
          <a:off x="0" y="0"/>
          <a:ext cx="0" cy="0"/>
          <a:chOff x="0" y="0"/>
          <a:chExt cx="0" cy="0"/>
        </a:xfrm>
      </p:grpSpPr>
      <p:sp>
        <p:nvSpPr>
          <p:cNvPr id="13" name="Rectangle: Rounded Corners 12">
            <a:extLst>
              <a:ext uri="{FF2B5EF4-FFF2-40B4-BE49-F238E27FC236}">
                <a16:creationId xmlns:a16="http://schemas.microsoft.com/office/drawing/2014/main" id="{F7B94C47-8175-217F-B4A5-C0A1509BFC1F}"/>
              </a:ext>
            </a:extLst>
          </p:cNvPr>
          <p:cNvSpPr/>
          <p:nvPr/>
        </p:nvSpPr>
        <p:spPr>
          <a:xfrm rot="18900000">
            <a:off x="722002" y="-1428492"/>
            <a:ext cx="4515535" cy="4515535"/>
          </a:xfrm>
          <a:prstGeom prst="roundRect">
            <a:avLst/>
          </a:prstGeom>
          <a:solidFill>
            <a:schemeClr val="accent3">
              <a:lumMod val="75000"/>
            </a:schemeClr>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Freeform: Shape 6">
            <a:extLst>
              <a:ext uri="{FF2B5EF4-FFF2-40B4-BE49-F238E27FC236}">
                <a16:creationId xmlns:a16="http://schemas.microsoft.com/office/drawing/2014/main" id="{0DD14FC6-B7A6-5AA4-DE66-2D820F48CFA6}"/>
              </a:ext>
            </a:extLst>
          </p:cNvPr>
          <p:cNvSpPr/>
          <p:nvPr/>
        </p:nvSpPr>
        <p:spPr>
          <a:xfrm>
            <a:off x="4398633" y="2253673"/>
            <a:ext cx="6250567" cy="2034375"/>
          </a:xfrm>
          <a:custGeom>
            <a:avLst/>
            <a:gdLst>
              <a:gd name="connsiteX0" fmla="*/ 491647 w 6250567"/>
              <a:gd name="connsiteY0" fmla="*/ 0 h 2034375"/>
              <a:gd name="connsiteX1" fmla="*/ 5835262 w 6250567"/>
              <a:gd name="connsiteY1" fmla="*/ 0 h 2034375"/>
              <a:gd name="connsiteX2" fmla="*/ 6242943 w 6250567"/>
              <a:gd name="connsiteY2" fmla="*/ 216763 h 2034375"/>
              <a:gd name="connsiteX3" fmla="*/ 6250567 w 6250567"/>
              <a:gd name="connsiteY3" fmla="*/ 230809 h 2034375"/>
              <a:gd name="connsiteX4" fmla="*/ 5053482 w 6250567"/>
              <a:gd name="connsiteY4" fmla="*/ 2034375 h 2034375"/>
              <a:gd name="connsiteX5" fmla="*/ 491647 w 6250567"/>
              <a:gd name="connsiteY5" fmla="*/ 2034375 h 2034375"/>
              <a:gd name="connsiteX6" fmla="*/ 0 w 6250567"/>
              <a:gd name="connsiteY6" fmla="*/ 1542728 h 2034375"/>
              <a:gd name="connsiteX7" fmla="*/ 0 w 6250567"/>
              <a:gd name="connsiteY7" fmla="*/ 491647 h 2034375"/>
              <a:gd name="connsiteX8" fmla="*/ 491647 w 6250567"/>
              <a:gd name="connsiteY8" fmla="*/ 0 h 203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50567" h="2034375">
                <a:moveTo>
                  <a:pt x="491647" y="0"/>
                </a:moveTo>
                <a:lnTo>
                  <a:pt x="5835262" y="0"/>
                </a:lnTo>
                <a:cubicBezTo>
                  <a:pt x="6004968" y="0"/>
                  <a:pt x="6154591" y="85984"/>
                  <a:pt x="6242943" y="216763"/>
                </a:cubicBezTo>
                <a:lnTo>
                  <a:pt x="6250567" y="230809"/>
                </a:lnTo>
                <a:lnTo>
                  <a:pt x="5053482" y="2034375"/>
                </a:lnTo>
                <a:lnTo>
                  <a:pt x="491647" y="2034375"/>
                </a:lnTo>
                <a:cubicBezTo>
                  <a:pt x="220118" y="2034375"/>
                  <a:pt x="0" y="1814257"/>
                  <a:pt x="0" y="1542728"/>
                </a:cubicBezTo>
                <a:lnTo>
                  <a:pt x="0" y="491647"/>
                </a:lnTo>
                <a:cubicBezTo>
                  <a:pt x="0" y="220118"/>
                  <a:pt x="220118" y="0"/>
                  <a:pt x="491647" y="0"/>
                </a:cubicBezTo>
                <a:close/>
              </a:path>
            </a:pathLst>
          </a:custGeom>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9" name="Arrow: Pentagon 8">
            <a:extLst>
              <a:ext uri="{FF2B5EF4-FFF2-40B4-BE49-F238E27FC236}">
                <a16:creationId xmlns:a16="http://schemas.microsoft.com/office/drawing/2014/main" id="{FFE8A426-DA54-DC31-1C0C-BE62061EFBAB}"/>
              </a:ext>
            </a:extLst>
          </p:cNvPr>
          <p:cNvSpPr/>
          <p:nvPr/>
        </p:nvSpPr>
        <p:spPr>
          <a:xfrm>
            <a:off x="4051087" y="1948872"/>
            <a:ext cx="3768436" cy="609600"/>
          </a:xfrm>
          <a:prstGeom prst="homePlate">
            <a:avLst>
              <a:gd name="adj" fmla="val 71212"/>
            </a:avLst>
          </a:prstGeom>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s-CO"/>
          </a:p>
        </p:txBody>
      </p:sp>
      <p:sp>
        <p:nvSpPr>
          <p:cNvPr id="12" name="Rectangle: Rounded Corners 11">
            <a:extLst>
              <a:ext uri="{FF2B5EF4-FFF2-40B4-BE49-F238E27FC236}">
                <a16:creationId xmlns:a16="http://schemas.microsoft.com/office/drawing/2014/main" id="{5886AF85-2A61-14E5-F109-4D11C94A5B01}"/>
              </a:ext>
            </a:extLst>
          </p:cNvPr>
          <p:cNvSpPr/>
          <p:nvPr/>
        </p:nvSpPr>
        <p:spPr>
          <a:xfrm rot="18900000">
            <a:off x="1727847" y="3636660"/>
            <a:ext cx="940617" cy="940617"/>
          </a:xfrm>
          <a:prstGeom prst="roundRect">
            <a:avLst/>
          </a:prstGeom>
          <a:solidFill>
            <a:schemeClr val="tx2"/>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4" name="Rectangle: Rounded Corners 13">
            <a:extLst>
              <a:ext uri="{FF2B5EF4-FFF2-40B4-BE49-F238E27FC236}">
                <a16:creationId xmlns:a16="http://schemas.microsoft.com/office/drawing/2014/main" id="{5146B1A9-934A-1251-5E50-8E4B60D58214}"/>
              </a:ext>
            </a:extLst>
          </p:cNvPr>
          <p:cNvSpPr/>
          <p:nvPr/>
        </p:nvSpPr>
        <p:spPr>
          <a:xfrm rot="18900000">
            <a:off x="8652615" y="5660177"/>
            <a:ext cx="1950949" cy="1950949"/>
          </a:xfrm>
          <a:prstGeom prst="roundRect">
            <a:avLst/>
          </a:prstGeom>
          <a:solidFill>
            <a:schemeClr val="accent4"/>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5" name="Rectangle: Rounded Corners 14">
            <a:extLst>
              <a:ext uri="{FF2B5EF4-FFF2-40B4-BE49-F238E27FC236}">
                <a16:creationId xmlns:a16="http://schemas.microsoft.com/office/drawing/2014/main" id="{A99DEA4F-9D74-BC8A-6D1A-D0B5AC4E2192}"/>
              </a:ext>
            </a:extLst>
          </p:cNvPr>
          <p:cNvSpPr/>
          <p:nvPr/>
        </p:nvSpPr>
        <p:spPr>
          <a:xfrm rot="18900000">
            <a:off x="9172604" y="-511998"/>
            <a:ext cx="2230502" cy="2230502"/>
          </a:xfrm>
          <a:prstGeom prst="roundRect">
            <a:avLst/>
          </a:prstGeom>
          <a:solidFill>
            <a:schemeClr val="accent2"/>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6" name="Rectangle: Rounded Corners 15">
            <a:extLst>
              <a:ext uri="{FF2B5EF4-FFF2-40B4-BE49-F238E27FC236}">
                <a16:creationId xmlns:a16="http://schemas.microsoft.com/office/drawing/2014/main" id="{377CEE4F-FB5B-5623-6DD1-5B568EB00353}"/>
              </a:ext>
            </a:extLst>
          </p:cNvPr>
          <p:cNvSpPr/>
          <p:nvPr/>
        </p:nvSpPr>
        <p:spPr>
          <a:xfrm rot="18900000">
            <a:off x="8864990" y="3974264"/>
            <a:ext cx="940617" cy="940617"/>
          </a:xfrm>
          <a:prstGeom prst="roundRect">
            <a:avLst/>
          </a:prstGeom>
          <a:solidFill>
            <a:schemeClr val="accent3"/>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7" name="Rectangle: Rounded Corners 16">
            <a:extLst>
              <a:ext uri="{FF2B5EF4-FFF2-40B4-BE49-F238E27FC236}">
                <a16:creationId xmlns:a16="http://schemas.microsoft.com/office/drawing/2014/main" id="{7F5E45BD-58BD-78C6-60D4-4921B0FA96E2}"/>
              </a:ext>
            </a:extLst>
          </p:cNvPr>
          <p:cNvSpPr/>
          <p:nvPr/>
        </p:nvSpPr>
        <p:spPr>
          <a:xfrm rot="18900000">
            <a:off x="1634064" y="5418402"/>
            <a:ext cx="399753" cy="399753"/>
          </a:xfrm>
          <a:prstGeom prst="roundRect">
            <a:avLst/>
          </a:prstGeom>
          <a:solidFill>
            <a:schemeClr val="accent3"/>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8" name="Rectangle: Rounded Corners 17">
            <a:extLst>
              <a:ext uri="{FF2B5EF4-FFF2-40B4-BE49-F238E27FC236}">
                <a16:creationId xmlns:a16="http://schemas.microsoft.com/office/drawing/2014/main" id="{A4F58152-9C80-238D-29E7-C356D4B8E2F9}"/>
              </a:ext>
            </a:extLst>
          </p:cNvPr>
          <p:cNvSpPr/>
          <p:nvPr/>
        </p:nvSpPr>
        <p:spPr>
          <a:xfrm rot="18900000">
            <a:off x="7184238" y="1085720"/>
            <a:ext cx="399753" cy="399753"/>
          </a:xfrm>
          <a:prstGeom prst="roundRect">
            <a:avLst/>
          </a:prstGeom>
          <a:solidFill>
            <a:schemeClr val="accent3"/>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9" name="Rectangle: Rounded Corners 18">
            <a:extLst>
              <a:ext uri="{FF2B5EF4-FFF2-40B4-BE49-F238E27FC236}">
                <a16:creationId xmlns:a16="http://schemas.microsoft.com/office/drawing/2014/main" id="{AB738B16-ABA3-AEE1-6B8D-F46E60F4A204}"/>
              </a:ext>
            </a:extLst>
          </p:cNvPr>
          <p:cNvSpPr/>
          <p:nvPr/>
        </p:nvSpPr>
        <p:spPr>
          <a:xfrm rot="18900000">
            <a:off x="8723859" y="4627145"/>
            <a:ext cx="399753" cy="399753"/>
          </a:xfrm>
          <a:prstGeom prst="roundRect">
            <a:avLst/>
          </a:prstGeom>
          <a:solidFill>
            <a:schemeClr val="accent4"/>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Rectangle: Rounded Corners 7">
            <a:extLst>
              <a:ext uri="{FF2B5EF4-FFF2-40B4-BE49-F238E27FC236}">
                <a16:creationId xmlns:a16="http://schemas.microsoft.com/office/drawing/2014/main" id="{2E01480F-1B0C-C0C7-B3DA-91675F711F2C}"/>
              </a:ext>
            </a:extLst>
          </p:cNvPr>
          <p:cNvSpPr/>
          <p:nvPr/>
        </p:nvSpPr>
        <p:spPr>
          <a:xfrm rot="18900000">
            <a:off x="2131762" y="1834605"/>
            <a:ext cx="2650837" cy="2650837"/>
          </a:xfrm>
          <a:prstGeom prst="roundRect">
            <a:avLst/>
          </a:prstGeom>
          <a:blipFill dpi="0" rotWithShape="0">
            <a:blip r:embed="rId2"/>
            <a:srcRect/>
            <a:stretch>
              <a:fillRect/>
            </a:stretch>
          </a:blip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 name="Rectangle: Rounded Corners 9">
            <a:extLst>
              <a:ext uri="{FF2B5EF4-FFF2-40B4-BE49-F238E27FC236}">
                <a16:creationId xmlns:a16="http://schemas.microsoft.com/office/drawing/2014/main" id="{B6CFA0D9-1180-AF4C-837F-20C63E97176D}"/>
              </a:ext>
            </a:extLst>
          </p:cNvPr>
          <p:cNvSpPr/>
          <p:nvPr/>
        </p:nvSpPr>
        <p:spPr>
          <a:xfrm rot="18900000">
            <a:off x="4414328" y="2126484"/>
            <a:ext cx="905216" cy="905216"/>
          </a:xfrm>
          <a:prstGeom prst="roundRect">
            <a:avLst/>
          </a:prstGeom>
          <a:solidFill>
            <a:schemeClr val="accent3"/>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Rectangle: Rounded Corners 10">
            <a:extLst>
              <a:ext uri="{FF2B5EF4-FFF2-40B4-BE49-F238E27FC236}">
                <a16:creationId xmlns:a16="http://schemas.microsoft.com/office/drawing/2014/main" id="{ADE4F5CF-C941-5FD3-54D4-906F86C95F0A}"/>
              </a:ext>
            </a:extLst>
          </p:cNvPr>
          <p:cNvSpPr/>
          <p:nvPr/>
        </p:nvSpPr>
        <p:spPr>
          <a:xfrm rot="18900000">
            <a:off x="3580779" y="3955824"/>
            <a:ext cx="940617" cy="940617"/>
          </a:xfrm>
          <a:prstGeom prst="roundRect">
            <a:avLst/>
          </a:prstGeom>
          <a:solidFill>
            <a:schemeClr val="accent6"/>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23" name="Graphic 22" descr="Close with solid fill">
            <a:extLst>
              <a:ext uri="{FF2B5EF4-FFF2-40B4-BE49-F238E27FC236}">
                <a16:creationId xmlns:a16="http://schemas.microsoft.com/office/drawing/2014/main" id="{E27F5882-2E99-8F54-0D81-3D313D91E2B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84171" y="3881104"/>
            <a:ext cx="545028" cy="545028"/>
          </a:xfrm>
          <a:prstGeom prst="rect">
            <a:avLst/>
          </a:prstGeom>
        </p:spPr>
      </p:pic>
      <p:pic>
        <p:nvPicPr>
          <p:cNvPr id="24" name="Graphic 23" descr="Close with solid fill">
            <a:extLst>
              <a:ext uri="{FF2B5EF4-FFF2-40B4-BE49-F238E27FC236}">
                <a16:creationId xmlns:a16="http://schemas.microsoft.com/office/drawing/2014/main" id="{ECCC725D-5B38-D231-3F6A-0B6F131494B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735105" y="2725831"/>
            <a:ext cx="545028" cy="545028"/>
          </a:xfrm>
          <a:prstGeom prst="rect">
            <a:avLst/>
          </a:prstGeom>
        </p:spPr>
      </p:pic>
      <p:pic>
        <p:nvPicPr>
          <p:cNvPr id="25" name="Graphic 24" descr="Close with solid fill">
            <a:extLst>
              <a:ext uri="{FF2B5EF4-FFF2-40B4-BE49-F238E27FC236}">
                <a16:creationId xmlns:a16="http://schemas.microsoft.com/office/drawing/2014/main" id="{30454BCC-5336-D55B-88B2-3F45052DFFF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550972" y="4818736"/>
            <a:ext cx="437385" cy="437385"/>
          </a:xfrm>
          <a:prstGeom prst="rect">
            <a:avLst/>
          </a:prstGeom>
        </p:spPr>
      </p:pic>
      <p:pic>
        <p:nvPicPr>
          <p:cNvPr id="26" name="Graphic 25" descr="Close with solid fill">
            <a:extLst>
              <a:ext uri="{FF2B5EF4-FFF2-40B4-BE49-F238E27FC236}">
                <a16:creationId xmlns:a16="http://schemas.microsoft.com/office/drawing/2014/main" id="{C2998F50-3C4F-1592-D2E7-F7941396912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831320" y="364812"/>
            <a:ext cx="437385" cy="437385"/>
          </a:xfrm>
          <a:prstGeom prst="rect">
            <a:avLst/>
          </a:prstGeom>
        </p:spPr>
      </p:pic>
      <p:sp>
        <p:nvSpPr>
          <p:cNvPr id="28" name="TextBox 27">
            <a:extLst>
              <a:ext uri="{FF2B5EF4-FFF2-40B4-BE49-F238E27FC236}">
                <a16:creationId xmlns:a16="http://schemas.microsoft.com/office/drawing/2014/main" id="{4099243F-5B95-389C-3262-3F6A55EB9290}"/>
              </a:ext>
            </a:extLst>
          </p:cNvPr>
          <p:cNvSpPr txBox="1"/>
          <p:nvPr/>
        </p:nvSpPr>
        <p:spPr>
          <a:xfrm>
            <a:off x="5118079" y="2408611"/>
            <a:ext cx="4715436" cy="1877437"/>
          </a:xfrm>
          <a:prstGeom prst="rect">
            <a:avLst/>
          </a:prstGeom>
          <a:noFill/>
        </p:spPr>
        <p:txBody>
          <a:bodyPr wrap="square" rtlCol="0">
            <a:spAutoFit/>
          </a:bodyPr>
          <a:lstStyle/>
          <a:p>
            <a:pPr algn="ctr"/>
            <a:r>
              <a:rPr lang="en-US" sz="8000" b="1" dirty="0">
                <a:ln w="76200">
                  <a:solidFill>
                    <a:schemeClr val="bg1"/>
                  </a:solidFill>
                </a:ln>
                <a:noFill/>
                <a:latin typeface="Montserrat ExtraBold" pitchFamily="2" charset="77"/>
              </a:rPr>
              <a:t>COVER</a:t>
            </a:r>
            <a:r>
              <a:rPr lang="en-US" sz="3200" b="1" dirty="0">
                <a:solidFill>
                  <a:schemeClr val="accent2"/>
                </a:solidFill>
                <a:latin typeface="Montserrat ExtraBold" pitchFamily="2" charset="77"/>
              </a:rPr>
              <a:t> </a:t>
            </a:r>
          </a:p>
          <a:p>
            <a:pPr algn="ctr"/>
            <a:r>
              <a:rPr lang="en-US" sz="3200" b="1" dirty="0">
                <a:solidFill>
                  <a:schemeClr val="accent2">
                    <a:lumMod val="20000"/>
                    <a:lumOff val="80000"/>
                  </a:schemeClr>
                </a:solidFill>
                <a:latin typeface="Montserrat ExtraBold" pitchFamily="2" charset="77"/>
              </a:rPr>
              <a:t>IDEA PPT</a:t>
            </a:r>
          </a:p>
        </p:txBody>
      </p:sp>
    </p:spTree>
    <p:extLst>
      <p:ext uri="{BB962C8B-B14F-4D97-AF65-F5344CB8AC3E}">
        <p14:creationId xmlns:p14="http://schemas.microsoft.com/office/powerpoint/2010/main" val="18339048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CF0170FE-20B0-4742-D72E-5713FC5AE5EB}"/>
              </a:ext>
            </a:extLst>
          </p:cNvPr>
          <p:cNvSpPr/>
          <p:nvPr/>
        </p:nvSpPr>
        <p:spPr>
          <a:xfrm rot="18900000">
            <a:off x="709761" y="1408959"/>
            <a:ext cx="4617288" cy="4617288"/>
          </a:xfrm>
          <a:prstGeom prst="roundRect">
            <a:avLst/>
          </a:prstGeom>
          <a:solidFill>
            <a:schemeClr val="accent2"/>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8" name="TextBox 67">
            <a:extLst>
              <a:ext uri="{FF2B5EF4-FFF2-40B4-BE49-F238E27FC236}">
                <a16:creationId xmlns:a16="http://schemas.microsoft.com/office/drawing/2014/main" id="{91EE4237-1D2C-DEF8-2914-F565108CBB8A}"/>
              </a:ext>
            </a:extLst>
          </p:cNvPr>
          <p:cNvSpPr txBox="1"/>
          <p:nvPr/>
        </p:nvSpPr>
        <p:spPr>
          <a:xfrm>
            <a:off x="4778776" y="2117286"/>
            <a:ext cx="3593805" cy="769441"/>
          </a:xfrm>
          <a:prstGeom prst="rect">
            <a:avLst/>
          </a:prstGeom>
          <a:noFill/>
        </p:spPr>
        <p:txBody>
          <a:bodyPr wrap="square" rtlCol="0">
            <a:spAutoFit/>
          </a:bodyPr>
          <a:lstStyle/>
          <a:p>
            <a:pPr algn="r"/>
            <a:r>
              <a:rPr lang="en-US" sz="4400" dirty="0">
                <a:solidFill>
                  <a:schemeClr val="accent1"/>
                </a:solidFill>
              </a:rPr>
              <a:t>Headline</a:t>
            </a:r>
          </a:p>
        </p:txBody>
      </p:sp>
      <p:sp>
        <p:nvSpPr>
          <p:cNvPr id="69" name="TextBox 68">
            <a:extLst>
              <a:ext uri="{FF2B5EF4-FFF2-40B4-BE49-F238E27FC236}">
                <a16:creationId xmlns:a16="http://schemas.microsoft.com/office/drawing/2014/main" id="{D3D4C9B2-590A-D8A9-160F-173756D3E484}"/>
              </a:ext>
            </a:extLst>
          </p:cNvPr>
          <p:cNvSpPr txBox="1"/>
          <p:nvPr/>
        </p:nvSpPr>
        <p:spPr>
          <a:xfrm>
            <a:off x="6036245" y="2641853"/>
            <a:ext cx="5737860" cy="1015663"/>
          </a:xfrm>
          <a:prstGeom prst="rect">
            <a:avLst/>
          </a:prstGeom>
          <a:noFill/>
        </p:spPr>
        <p:txBody>
          <a:bodyPr wrap="square" rtlCol="0">
            <a:spAutoFit/>
          </a:bodyPr>
          <a:lstStyle/>
          <a:p>
            <a:r>
              <a:rPr lang="en-US" sz="6000" b="1" dirty="0">
                <a:solidFill>
                  <a:schemeClr val="accent4"/>
                </a:solidFill>
                <a:latin typeface="Lato Black" panose="020F0502020204030203" pitchFamily="34" charset="77"/>
              </a:rPr>
              <a:t>Presentation</a:t>
            </a:r>
          </a:p>
        </p:txBody>
      </p:sp>
      <p:sp>
        <p:nvSpPr>
          <p:cNvPr id="70" name="Rectangle 69">
            <a:extLst>
              <a:ext uri="{FF2B5EF4-FFF2-40B4-BE49-F238E27FC236}">
                <a16:creationId xmlns:a16="http://schemas.microsoft.com/office/drawing/2014/main" id="{53369A03-3F9E-E69D-E6AC-A3EC1EB7A349}"/>
              </a:ext>
            </a:extLst>
          </p:cNvPr>
          <p:cNvSpPr/>
          <p:nvPr/>
        </p:nvSpPr>
        <p:spPr>
          <a:xfrm>
            <a:off x="8490240" y="2615145"/>
            <a:ext cx="2279620" cy="53416"/>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6" name="TextBox 10">
            <a:extLst>
              <a:ext uri="{FF2B5EF4-FFF2-40B4-BE49-F238E27FC236}">
                <a16:creationId xmlns:a16="http://schemas.microsoft.com/office/drawing/2014/main" id="{3B28D24B-2C9B-17EC-F764-C61FA9B17467}"/>
              </a:ext>
            </a:extLst>
          </p:cNvPr>
          <p:cNvSpPr txBox="1">
            <a:spLocks noChangeArrowheads="1"/>
          </p:cNvSpPr>
          <p:nvPr/>
        </p:nvSpPr>
        <p:spPr bwMode="auto">
          <a:xfrm>
            <a:off x="6164229" y="3539653"/>
            <a:ext cx="4477647" cy="3170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2000" b="1" dirty="0">
                <a:solidFill>
                  <a:schemeClr val="tx1">
                    <a:lumMod val="50000"/>
                    <a:lumOff val="50000"/>
                  </a:schemeClr>
                </a:solidFill>
                <a:latin typeface="Arial" panose="020B0604020202020204" pitchFamily="34" charset="0"/>
                <a:cs typeface="Arial" panose="020B0604020202020204" pitchFamily="34" charset="0"/>
              </a:rPr>
              <a:t>Lorem ipsum </a:t>
            </a:r>
            <a:r>
              <a:rPr lang="es-CO" sz="2000" dirty="0">
                <a:solidFill>
                  <a:schemeClr val="tx1">
                    <a:lumMod val="50000"/>
                    <a:lumOff val="50000"/>
                  </a:schemeClr>
                </a:solidFill>
                <a:latin typeface="Arial" panose="020B0604020202020204" pitchFamily="34" charset="0"/>
                <a:cs typeface="Arial" panose="020B0604020202020204" pitchFamily="34" charset="0"/>
              </a:rPr>
              <a:t>dolor sit amet, consectetur adipiscing elit.  Fusce convallis magna non.</a:t>
            </a:r>
          </a:p>
          <a:p>
            <a:endParaRPr lang="es-CO" sz="2000" dirty="0">
              <a:solidFill>
                <a:schemeClr val="tx1">
                  <a:lumMod val="50000"/>
                  <a:lumOff val="50000"/>
                </a:schemeClr>
              </a:solidFill>
              <a:latin typeface="Arial" panose="020B0604020202020204" pitchFamily="34" charset="0"/>
              <a:cs typeface="Arial" panose="020B0604020202020204" pitchFamily="34" charset="0"/>
            </a:endParaRPr>
          </a:p>
          <a:p>
            <a:r>
              <a:rPr lang="es-CO" sz="2000" dirty="0">
                <a:solidFill>
                  <a:schemeClr val="tx1">
                    <a:lumMod val="50000"/>
                    <a:lumOff val="50000"/>
                  </a:schemeClr>
                </a:solidFill>
                <a:latin typeface="Arial" panose="020B0604020202020204" pitchFamily="34" charset="0"/>
                <a:cs typeface="Arial" panose="020B0604020202020204" pitchFamily="34" charset="0"/>
              </a:rPr>
              <a:t>dolor sit amet, consectetur adipiscing elit. </a:t>
            </a:r>
            <a:r>
              <a:rPr lang="es-CO" sz="2000" dirty="0" err="1">
                <a:solidFill>
                  <a:schemeClr val="tx1">
                    <a:lumMod val="50000"/>
                    <a:lumOff val="50000"/>
                  </a:schemeClr>
                </a:solidFill>
                <a:latin typeface="Arial" panose="020B0604020202020204" pitchFamily="34" charset="0"/>
                <a:cs typeface="Arial" panose="020B0604020202020204" pitchFamily="34" charset="0"/>
              </a:rPr>
              <a:t>Fusce</a:t>
            </a:r>
            <a:r>
              <a:rPr lang="es-CO" sz="2000" dirty="0">
                <a:solidFill>
                  <a:schemeClr val="tx1">
                    <a:lumMod val="50000"/>
                    <a:lumOff val="50000"/>
                  </a:schemeClr>
                </a:solidFill>
                <a:latin typeface="Arial" panose="020B0604020202020204" pitchFamily="34" charset="0"/>
                <a:cs typeface="Arial" panose="020B0604020202020204" pitchFamily="34" charset="0"/>
              </a:rPr>
              <a:t> </a:t>
            </a:r>
            <a:r>
              <a:rPr lang="es-CO" sz="2000" dirty="0" err="1">
                <a:solidFill>
                  <a:schemeClr val="tx1">
                    <a:lumMod val="50000"/>
                    <a:lumOff val="50000"/>
                  </a:schemeClr>
                </a:solidFill>
                <a:latin typeface="Arial" panose="020B0604020202020204" pitchFamily="34" charset="0"/>
                <a:cs typeface="Arial" panose="020B0604020202020204" pitchFamily="34" charset="0"/>
              </a:rPr>
              <a:t>convallis</a:t>
            </a:r>
            <a:r>
              <a:rPr lang="es-CO" sz="2000" dirty="0">
                <a:solidFill>
                  <a:schemeClr val="tx1">
                    <a:lumMod val="50000"/>
                    <a:lumOff val="50000"/>
                  </a:schemeClr>
                </a:solidFill>
                <a:latin typeface="Arial" panose="020B0604020202020204" pitchFamily="34" charset="0"/>
                <a:cs typeface="Arial" panose="020B0604020202020204" pitchFamily="34" charset="0"/>
              </a:rPr>
              <a:t> magna non</a:t>
            </a:r>
          </a:p>
          <a:p>
            <a:endParaRPr lang="es-CO" sz="2000" dirty="0">
              <a:solidFill>
                <a:schemeClr val="tx1">
                  <a:lumMod val="50000"/>
                  <a:lumOff val="50000"/>
                </a:schemeClr>
              </a:solidFill>
              <a:latin typeface="Arial" panose="020B0604020202020204" pitchFamily="34" charset="0"/>
              <a:cs typeface="Arial" panose="020B0604020202020204" pitchFamily="34" charset="0"/>
            </a:endParaRPr>
          </a:p>
          <a:p>
            <a:endParaRPr lang="es-CO" sz="2000" dirty="0">
              <a:solidFill>
                <a:schemeClr val="tx1">
                  <a:lumMod val="50000"/>
                  <a:lumOff val="50000"/>
                </a:schemeClr>
              </a:solidFill>
              <a:latin typeface="Arial" panose="020B0604020202020204" pitchFamily="34" charset="0"/>
              <a:cs typeface="Arial" panose="020B0604020202020204" pitchFamily="34" charset="0"/>
            </a:endParaRPr>
          </a:p>
          <a:p>
            <a:endParaRPr lang="es-CO" sz="2000" dirty="0">
              <a:solidFill>
                <a:schemeClr val="tx1">
                  <a:lumMod val="50000"/>
                  <a:lumOff val="50000"/>
                </a:schemeClr>
              </a:solidFill>
              <a:latin typeface="Arial" panose="020B0604020202020204" pitchFamily="34" charset="0"/>
              <a:cs typeface="Arial" panose="020B0604020202020204" pitchFamily="34" charset="0"/>
            </a:endParaRPr>
          </a:p>
          <a:p>
            <a:endParaRPr lang="es-CO" sz="2000" dirty="0">
              <a:solidFill>
                <a:schemeClr val="tx1">
                  <a:lumMod val="50000"/>
                  <a:lumOff val="50000"/>
                </a:schemeClr>
              </a:solidFill>
              <a:latin typeface="Arial" panose="020B0604020202020204" pitchFamily="34" charset="0"/>
              <a:cs typeface="Arial" panose="020B0604020202020204" pitchFamily="34" charset="0"/>
            </a:endParaRPr>
          </a:p>
        </p:txBody>
      </p:sp>
      <p:pic>
        <p:nvPicPr>
          <p:cNvPr id="11" name="Picture Placeholder 10" descr="A person smiling while holding a cup&#10;&#10;AI-generated content may be incorrect.">
            <a:extLst>
              <a:ext uri="{FF2B5EF4-FFF2-40B4-BE49-F238E27FC236}">
                <a16:creationId xmlns:a16="http://schemas.microsoft.com/office/drawing/2014/main" id="{A32BA251-ADC9-2C8E-4DC4-3872B2C39F02}"/>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228" r="2228"/>
          <a:stretch>
            <a:fillRect/>
          </a:stretch>
        </p:blipFill>
        <p:spPr/>
      </p:pic>
      <p:pic>
        <p:nvPicPr>
          <p:cNvPr id="16" name="Picture Placeholder 15" descr="A person smiling while holding a phone&#10;&#10;AI-generated content may be incorrect.">
            <a:extLst>
              <a:ext uri="{FF2B5EF4-FFF2-40B4-BE49-F238E27FC236}">
                <a16:creationId xmlns:a16="http://schemas.microsoft.com/office/drawing/2014/main" id="{A920456B-469A-E36C-6935-87908D0C0845}"/>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16654" r="16654"/>
          <a:stretch>
            <a:fillRect/>
          </a:stretch>
        </p:blipFill>
        <p:spPr>
          <a:xfrm>
            <a:off x="169863" y="3530600"/>
            <a:ext cx="4267200" cy="4265613"/>
          </a:xfrm>
        </p:spPr>
      </p:pic>
      <p:sp>
        <p:nvSpPr>
          <p:cNvPr id="4" name="Rectangle: Rounded Corners 3">
            <a:extLst>
              <a:ext uri="{FF2B5EF4-FFF2-40B4-BE49-F238E27FC236}">
                <a16:creationId xmlns:a16="http://schemas.microsoft.com/office/drawing/2014/main" id="{9E81C309-D0E1-5FB4-3FDD-92C96DC693E8}"/>
              </a:ext>
            </a:extLst>
          </p:cNvPr>
          <p:cNvSpPr/>
          <p:nvPr/>
        </p:nvSpPr>
        <p:spPr>
          <a:xfrm rot="18900000">
            <a:off x="5484936" y="5850392"/>
            <a:ext cx="903600" cy="903600"/>
          </a:xfrm>
          <a:prstGeom prst="roundRect">
            <a:avLst/>
          </a:prstGeom>
          <a:solidFill>
            <a:schemeClr val="tx2"/>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 name="Rectangle: Rounded Corners 4">
            <a:extLst>
              <a:ext uri="{FF2B5EF4-FFF2-40B4-BE49-F238E27FC236}">
                <a16:creationId xmlns:a16="http://schemas.microsoft.com/office/drawing/2014/main" id="{CDD0B0BD-3314-E19A-0595-8C49E1354101}"/>
              </a:ext>
            </a:extLst>
          </p:cNvPr>
          <p:cNvSpPr/>
          <p:nvPr/>
        </p:nvSpPr>
        <p:spPr>
          <a:xfrm rot="18900000">
            <a:off x="6867701" y="283095"/>
            <a:ext cx="1187424" cy="1187424"/>
          </a:xfrm>
          <a:prstGeom prst="roundRect">
            <a:avLst/>
          </a:prstGeom>
          <a:solidFill>
            <a:schemeClr val="accent1"/>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Rectangle: Rounded Corners 7">
            <a:extLst>
              <a:ext uri="{FF2B5EF4-FFF2-40B4-BE49-F238E27FC236}">
                <a16:creationId xmlns:a16="http://schemas.microsoft.com/office/drawing/2014/main" id="{01A7D2E7-57B4-0B0F-E056-F1FA49F92EB3}"/>
              </a:ext>
            </a:extLst>
          </p:cNvPr>
          <p:cNvSpPr/>
          <p:nvPr/>
        </p:nvSpPr>
        <p:spPr>
          <a:xfrm rot="18900000">
            <a:off x="11213909" y="-457148"/>
            <a:ext cx="1819670" cy="1819670"/>
          </a:xfrm>
          <a:prstGeom prst="roundRect">
            <a:avLst/>
          </a:prstGeom>
          <a:solidFill>
            <a:schemeClr val="accent3"/>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 name="Rectangle: Rounded Corners 8">
            <a:extLst>
              <a:ext uri="{FF2B5EF4-FFF2-40B4-BE49-F238E27FC236}">
                <a16:creationId xmlns:a16="http://schemas.microsoft.com/office/drawing/2014/main" id="{123BD5C2-9FCC-8398-2111-FB926BE1D27B}"/>
              </a:ext>
            </a:extLst>
          </p:cNvPr>
          <p:cNvSpPr/>
          <p:nvPr/>
        </p:nvSpPr>
        <p:spPr>
          <a:xfrm rot="18900000">
            <a:off x="10782164" y="2150480"/>
            <a:ext cx="903600" cy="903600"/>
          </a:xfrm>
          <a:prstGeom prst="roundRect">
            <a:avLst/>
          </a:prstGeom>
          <a:solidFill>
            <a:schemeClr val="accent6"/>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7" name="Graphic 16" descr="Close with solid fill">
            <a:extLst>
              <a:ext uri="{FF2B5EF4-FFF2-40B4-BE49-F238E27FC236}">
                <a16:creationId xmlns:a16="http://schemas.microsoft.com/office/drawing/2014/main" id="{60002720-B29C-1477-13FA-DD3D1BBFF59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43683" y="2467652"/>
            <a:ext cx="545028" cy="545028"/>
          </a:xfrm>
          <a:prstGeom prst="rect">
            <a:avLst/>
          </a:prstGeom>
        </p:spPr>
      </p:pic>
      <p:pic>
        <p:nvPicPr>
          <p:cNvPr id="18" name="Graphic 17" descr="Close with solid fill">
            <a:extLst>
              <a:ext uri="{FF2B5EF4-FFF2-40B4-BE49-F238E27FC236}">
                <a16:creationId xmlns:a16="http://schemas.microsoft.com/office/drawing/2014/main" id="{3B4FB470-9C82-A1AF-5225-364A5C4A476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630050" y="1497456"/>
            <a:ext cx="545028" cy="545028"/>
          </a:xfrm>
          <a:prstGeom prst="rect">
            <a:avLst/>
          </a:prstGeom>
        </p:spPr>
      </p:pic>
      <p:pic>
        <p:nvPicPr>
          <p:cNvPr id="19" name="Graphic 18" descr="Close with solid fill">
            <a:extLst>
              <a:ext uri="{FF2B5EF4-FFF2-40B4-BE49-F238E27FC236}">
                <a16:creationId xmlns:a16="http://schemas.microsoft.com/office/drawing/2014/main" id="{9E1E38B3-BDE4-14A8-AB54-88F1A2CD473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399658" y="5622451"/>
            <a:ext cx="437385" cy="437385"/>
          </a:xfrm>
          <a:prstGeom prst="rect">
            <a:avLst/>
          </a:prstGeom>
        </p:spPr>
      </p:pic>
    </p:spTree>
    <p:extLst>
      <p:ext uri="{BB962C8B-B14F-4D97-AF65-F5344CB8AC3E}">
        <p14:creationId xmlns:p14="http://schemas.microsoft.com/office/powerpoint/2010/main" val="18804383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DA63C6C0-BC38-05E9-6700-952CF69EF5C9}"/>
              </a:ext>
            </a:extLst>
          </p:cNvPr>
          <p:cNvSpPr/>
          <p:nvPr/>
        </p:nvSpPr>
        <p:spPr>
          <a:xfrm rot="18900000">
            <a:off x="6633415" y="995454"/>
            <a:ext cx="4646733" cy="4646733"/>
          </a:xfrm>
          <a:prstGeom prst="roundRect">
            <a:avLst/>
          </a:prstGeom>
          <a:solidFill>
            <a:schemeClr val="accent3"/>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 name="Rectangle: Rounded Corners 4">
            <a:extLst>
              <a:ext uri="{FF2B5EF4-FFF2-40B4-BE49-F238E27FC236}">
                <a16:creationId xmlns:a16="http://schemas.microsoft.com/office/drawing/2014/main" id="{AAE15AE8-669A-595E-ADA6-E33905AF6077}"/>
              </a:ext>
            </a:extLst>
          </p:cNvPr>
          <p:cNvSpPr/>
          <p:nvPr/>
        </p:nvSpPr>
        <p:spPr>
          <a:xfrm rot="18900000">
            <a:off x="7275593" y="1695687"/>
            <a:ext cx="3466625" cy="3466625"/>
          </a:xfrm>
          <a:prstGeom prst="roundRect">
            <a:avLst/>
          </a:prstGeom>
          <a:solidFill>
            <a:schemeClr val="accent6"/>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4" name="Oval 63">
            <a:extLst>
              <a:ext uri="{FF2B5EF4-FFF2-40B4-BE49-F238E27FC236}">
                <a16:creationId xmlns:a16="http://schemas.microsoft.com/office/drawing/2014/main" id="{BE4E355D-ED2D-49F6-D120-64E0C8CC687A}"/>
              </a:ext>
            </a:extLst>
          </p:cNvPr>
          <p:cNvSpPr/>
          <p:nvPr/>
        </p:nvSpPr>
        <p:spPr>
          <a:xfrm>
            <a:off x="170122" y="4213152"/>
            <a:ext cx="380113" cy="38011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TextBox 67">
            <a:extLst>
              <a:ext uri="{FF2B5EF4-FFF2-40B4-BE49-F238E27FC236}">
                <a16:creationId xmlns:a16="http://schemas.microsoft.com/office/drawing/2014/main" id="{91EE4237-1D2C-DEF8-2914-F565108CBB8A}"/>
              </a:ext>
            </a:extLst>
          </p:cNvPr>
          <p:cNvSpPr txBox="1"/>
          <p:nvPr/>
        </p:nvSpPr>
        <p:spPr>
          <a:xfrm>
            <a:off x="-437698" y="1437632"/>
            <a:ext cx="3593805" cy="769441"/>
          </a:xfrm>
          <a:prstGeom prst="rect">
            <a:avLst/>
          </a:prstGeom>
          <a:noFill/>
        </p:spPr>
        <p:txBody>
          <a:bodyPr wrap="square" rtlCol="0">
            <a:spAutoFit/>
          </a:bodyPr>
          <a:lstStyle/>
          <a:p>
            <a:pPr algn="r"/>
            <a:r>
              <a:rPr lang="en-US" sz="4400" dirty="0">
                <a:solidFill>
                  <a:schemeClr val="accent1"/>
                </a:solidFill>
              </a:rPr>
              <a:t>Headline</a:t>
            </a:r>
          </a:p>
        </p:txBody>
      </p:sp>
      <p:sp>
        <p:nvSpPr>
          <p:cNvPr id="69" name="TextBox 68">
            <a:extLst>
              <a:ext uri="{FF2B5EF4-FFF2-40B4-BE49-F238E27FC236}">
                <a16:creationId xmlns:a16="http://schemas.microsoft.com/office/drawing/2014/main" id="{D3D4C9B2-590A-D8A9-160F-173756D3E484}"/>
              </a:ext>
            </a:extLst>
          </p:cNvPr>
          <p:cNvSpPr txBox="1"/>
          <p:nvPr/>
        </p:nvSpPr>
        <p:spPr>
          <a:xfrm>
            <a:off x="819771" y="1962199"/>
            <a:ext cx="5737860" cy="1015663"/>
          </a:xfrm>
          <a:prstGeom prst="rect">
            <a:avLst/>
          </a:prstGeom>
          <a:noFill/>
        </p:spPr>
        <p:txBody>
          <a:bodyPr wrap="square" rtlCol="0">
            <a:spAutoFit/>
          </a:bodyPr>
          <a:lstStyle/>
          <a:p>
            <a:r>
              <a:rPr lang="en-US" sz="6000" b="1" dirty="0">
                <a:latin typeface="Lato Black" panose="020F0502020204030203" pitchFamily="34" charset="77"/>
              </a:rPr>
              <a:t>Presentation</a:t>
            </a:r>
          </a:p>
        </p:txBody>
      </p:sp>
      <p:sp>
        <p:nvSpPr>
          <p:cNvPr id="70" name="Rectangle 69">
            <a:extLst>
              <a:ext uri="{FF2B5EF4-FFF2-40B4-BE49-F238E27FC236}">
                <a16:creationId xmlns:a16="http://schemas.microsoft.com/office/drawing/2014/main" id="{53369A03-3F9E-E69D-E6AC-A3EC1EB7A349}"/>
              </a:ext>
            </a:extLst>
          </p:cNvPr>
          <p:cNvSpPr/>
          <p:nvPr/>
        </p:nvSpPr>
        <p:spPr>
          <a:xfrm>
            <a:off x="3273766" y="1935491"/>
            <a:ext cx="2279620" cy="53416"/>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pic>
        <p:nvPicPr>
          <p:cNvPr id="2" name="Picture 46" descr="iPhone6_mockup_front_white.png">
            <a:extLst>
              <a:ext uri="{FF2B5EF4-FFF2-40B4-BE49-F238E27FC236}">
                <a16:creationId xmlns:a16="http://schemas.microsoft.com/office/drawing/2014/main" id="{77466BF6-3A00-C9D4-B2CC-BAB9C518DE92}"/>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6906677" y="2181197"/>
            <a:ext cx="4380309" cy="68548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10">
            <a:extLst>
              <a:ext uri="{FF2B5EF4-FFF2-40B4-BE49-F238E27FC236}">
                <a16:creationId xmlns:a16="http://schemas.microsoft.com/office/drawing/2014/main" id="{3B28D24B-2C9B-17EC-F764-C61FA9B17467}"/>
              </a:ext>
            </a:extLst>
          </p:cNvPr>
          <p:cNvSpPr txBox="1">
            <a:spLocks noChangeArrowheads="1"/>
          </p:cNvSpPr>
          <p:nvPr/>
        </p:nvSpPr>
        <p:spPr bwMode="auto">
          <a:xfrm>
            <a:off x="947755" y="2859999"/>
            <a:ext cx="4477647" cy="3170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2000" b="1" dirty="0">
                <a:solidFill>
                  <a:schemeClr val="tx1">
                    <a:lumMod val="50000"/>
                    <a:lumOff val="50000"/>
                  </a:schemeClr>
                </a:solidFill>
                <a:latin typeface="Arial" panose="020B0604020202020204" pitchFamily="34" charset="0"/>
                <a:cs typeface="Arial" panose="020B0604020202020204" pitchFamily="34" charset="0"/>
              </a:rPr>
              <a:t>Lorem ipsum </a:t>
            </a:r>
            <a:r>
              <a:rPr lang="es-CO" sz="2000" dirty="0">
                <a:solidFill>
                  <a:schemeClr val="tx1">
                    <a:lumMod val="50000"/>
                    <a:lumOff val="50000"/>
                  </a:schemeClr>
                </a:solidFill>
                <a:latin typeface="Arial" panose="020B0604020202020204" pitchFamily="34" charset="0"/>
                <a:cs typeface="Arial" panose="020B0604020202020204" pitchFamily="34" charset="0"/>
              </a:rPr>
              <a:t>dolor sit amet, consectetur adipiscing elit.  Fusce convallis magna non.</a:t>
            </a:r>
          </a:p>
          <a:p>
            <a:endParaRPr lang="es-CO" sz="2000" dirty="0">
              <a:solidFill>
                <a:schemeClr val="tx1">
                  <a:lumMod val="50000"/>
                  <a:lumOff val="50000"/>
                </a:schemeClr>
              </a:solidFill>
              <a:latin typeface="Arial" panose="020B0604020202020204" pitchFamily="34" charset="0"/>
              <a:cs typeface="Arial" panose="020B0604020202020204" pitchFamily="34" charset="0"/>
            </a:endParaRPr>
          </a:p>
          <a:p>
            <a:r>
              <a:rPr lang="es-CO" sz="2000" dirty="0">
                <a:solidFill>
                  <a:schemeClr val="tx1">
                    <a:lumMod val="50000"/>
                    <a:lumOff val="50000"/>
                  </a:schemeClr>
                </a:solidFill>
                <a:latin typeface="Arial" panose="020B0604020202020204" pitchFamily="34" charset="0"/>
                <a:cs typeface="Arial" panose="020B0604020202020204" pitchFamily="34" charset="0"/>
              </a:rPr>
              <a:t>dolor sit amet, consectetur adipiscing elit. Fusce convallis magna non</a:t>
            </a:r>
          </a:p>
          <a:p>
            <a:endParaRPr lang="es-CO" sz="2000" dirty="0">
              <a:solidFill>
                <a:schemeClr val="tx1">
                  <a:lumMod val="50000"/>
                  <a:lumOff val="50000"/>
                </a:schemeClr>
              </a:solidFill>
              <a:latin typeface="Arial" panose="020B0604020202020204" pitchFamily="34" charset="0"/>
              <a:cs typeface="Arial" panose="020B0604020202020204" pitchFamily="34" charset="0"/>
            </a:endParaRPr>
          </a:p>
          <a:p>
            <a:endParaRPr lang="es-CO" sz="2000" dirty="0">
              <a:solidFill>
                <a:schemeClr val="tx1">
                  <a:lumMod val="50000"/>
                  <a:lumOff val="50000"/>
                </a:schemeClr>
              </a:solidFill>
              <a:latin typeface="Arial" panose="020B0604020202020204" pitchFamily="34" charset="0"/>
              <a:cs typeface="Arial" panose="020B0604020202020204" pitchFamily="34" charset="0"/>
            </a:endParaRPr>
          </a:p>
          <a:p>
            <a:endParaRPr lang="es-CO" sz="2000" dirty="0">
              <a:solidFill>
                <a:schemeClr val="tx1">
                  <a:lumMod val="50000"/>
                  <a:lumOff val="50000"/>
                </a:schemeClr>
              </a:solidFill>
              <a:latin typeface="Arial" panose="020B0604020202020204" pitchFamily="34" charset="0"/>
              <a:cs typeface="Arial" panose="020B0604020202020204" pitchFamily="34" charset="0"/>
            </a:endParaRPr>
          </a:p>
          <a:p>
            <a:endParaRPr lang="es-CO" sz="2000"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8" name="Rectangle: Rounded Corners 7">
            <a:extLst>
              <a:ext uri="{FF2B5EF4-FFF2-40B4-BE49-F238E27FC236}">
                <a16:creationId xmlns:a16="http://schemas.microsoft.com/office/drawing/2014/main" id="{8CCC8FB2-E9B1-0509-2D57-467AAA165DEE}"/>
              </a:ext>
            </a:extLst>
          </p:cNvPr>
          <p:cNvSpPr/>
          <p:nvPr/>
        </p:nvSpPr>
        <p:spPr>
          <a:xfrm rot="18900000">
            <a:off x="961422" y="5389342"/>
            <a:ext cx="903600" cy="903600"/>
          </a:xfrm>
          <a:prstGeom prst="roundRect">
            <a:avLst/>
          </a:prstGeom>
          <a:solidFill>
            <a:schemeClr val="tx2"/>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 name="Rectangle: Rounded Corners 8">
            <a:extLst>
              <a:ext uri="{FF2B5EF4-FFF2-40B4-BE49-F238E27FC236}">
                <a16:creationId xmlns:a16="http://schemas.microsoft.com/office/drawing/2014/main" id="{9E562E6E-912E-7FC5-DC3C-C4089FE4647D}"/>
              </a:ext>
            </a:extLst>
          </p:cNvPr>
          <p:cNvSpPr/>
          <p:nvPr/>
        </p:nvSpPr>
        <p:spPr>
          <a:xfrm rot="18900000">
            <a:off x="5586238" y="1355232"/>
            <a:ext cx="1187424" cy="1187424"/>
          </a:xfrm>
          <a:prstGeom prst="roundRect">
            <a:avLst/>
          </a:prstGeom>
          <a:solidFill>
            <a:schemeClr val="accent1"/>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0" name="Graphic 9" descr="Close with solid fill">
            <a:extLst>
              <a:ext uri="{FF2B5EF4-FFF2-40B4-BE49-F238E27FC236}">
                <a16:creationId xmlns:a16="http://schemas.microsoft.com/office/drawing/2014/main" id="{A0E0594A-EB42-C203-0911-0C5CD1FDDBF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630050" y="1497456"/>
            <a:ext cx="545028" cy="545028"/>
          </a:xfrm>
          <a:prstGeom prst="rect">
            <a:avLst/>
          </a:prstGeom>
        </p:spPr>
      </p:pic>
      <p:pic>
        <p:nvPicPr>
          <p:cNvPr id="11" name="Graphic 10" descr="Close with solid fill">
            <a:extLst>
              <a:ext uri="{FF2B5EF4-FFF2-40B4-BE49-F238E27FC236}">
                <a16:creationId xmlns:a16="http://schemas.microsoft.com/office/drawing/2014/main" id="{BF9D622C-E4F0-A950-355C-212A91EC584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022795" y="923384"/>
            <a:ext cx="437385" cy="437385"/>
          </a:xfrm>
          <a:prstGeom prst="rect">
            <a:avLst/>
          </a:prstGeom>
        </p:spPr>
      </p:pic>
      <p:sp>
        <p:nvSpPr>
          <p:cNvPr id="12" name="Rectangle: Rounded Corners 11">
            <a:extLst>
              <a:ext uri="{FF2B5EF4-FFF2-40B4-BE49-F238E27FC236}">
                <a16:creationId xmlns:a16="http://schemas.microsoft.com/office/drawing/2014/main" id="{D1BFCEFA-EC8C-412F-797B-8B1908BF2431}"/>
              </a:ext>
            </a:extLst>
          </p:cNvPr>
          <p:cNvSpPr/>
          <p:nvPr/>
        </p:nvSpPr>
        <p:spPr>
          <a:xfrm rot="18900000">
            <a:off x="-1428714" y="-1320969"/>
            <a:ext cx="2932292" cy="2932292"/>
          </a:xfrm>
          <a:prstGeom prst="roundRect">
            <a:avLst/>
          </a:prstGeom>
          <a:solidFill>
            <a:schemeClr val="accent4"/>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3" name="Picture Placeholder 15" descr="A person smiling while holding a phone&#10;&#10;AI-generated content may be incorrect.">
            <a:extLst>
              <a:ext uri="{FF2B5EF4-FFF2-40B4-BE49-F238E27FC236}">
                <a16:creationId xmlns:a16="http://schemas.microsoft.com/office/drawing/2014/main" id="{06FA5A25-4E2D-A28F-1F85-BF387EFC42A1}"/>
              </a:ext>
            </a:extLst>
          </p:cNvPr>
          <p:cNvPicPr>
            <a:picLocks noGrp="1" noChangeAspect="1"/>
          </p:cNvPicPr>
          <p:nvPr>
            <p:ph type="pic" sz="quarter" idx="10"/>
          </p:nvPr>
        </p:nvPicPr>
        <p:blipFill>
          <a:blip r:embed="rId7">
            <a:extLst>
              <a:ext uri="{28A0092B-C50C-407E-A947-70E740481C1C}">
                <a14:useLocalDpi xmlns:a14="http://schemas.microsoft.com/office/drawing/2010/main" val="0"/>
              </a:ext>
            </a:extLst>
          </a:blip>
          <a:srcRect l="18925" t="3137" r="33159" b="-3137"/>
          <a:stretch/>
        </p:blipFill>
        <p:spPr>
          <a:xfrm>
            <a:off x="7743825" y="3200400"/>
            <a:ext cx="2628900" cy="3657600"/>
          </a:xfrm>
        </p:spPr>
      </p:pic>
    </p:spTree>
    <p:extLst>
      <p:ext uri="{BB962C8B-B14F-4D97-AF65-F5344CB8AC3E}">
        <p14:creationId xmlns:p14="http://schemas.microsoft.com/office/powerpoint/2010/main" val="12767439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FC62BC9F-2F3E-D055-A25A-77E8B83B0467}"/>
              </a:ext>
            </a:extLst>
          </p:cNvPr>
          <p:cNvSpPr/>
          <p:nvPr/>
        </p:nvSpPr>
        <p:spPr>
          <a:xfrm rot="18900000" flipH="1">
            <a:off x="8998592" y="268032"/>
            <a:ext cx="1260000" cy="1260000"/>
          </a:xfrm>
          <a:prstGeom prst="roundRect">
            <a:avLst/>
          </a:prstGeom>
          <a:solidFill>
            <a:schemeClr val="accent3"/>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2" name="Rectangle: Rounded Corners 21">
            <a:extLst>
              <a:ext uri="{FF2B5EF4-FFF2-40B4-BE49-F238E27FC236}">
                <a16:creationId xmlns:a16="http://schemas.microsoft.com/office/drawing/2014/main" id="{FABEB5BB-E7FF-7061-7F47-AF229DB20515}"/>
              </a:ext>
            </a:extLst>
          </p:cNvPr>
          <p:cNvSpPr/>
          <p:nvPr/>
        </p:nvSpPr>
        <p:spPr>
          <a:xfrm rot="18900000">
            <a:off x="5947946" y="284165"/>
            <a:ext cx="1260000" cy="1260000"/>
          </a:xfrm>
          <a:prstGeom prst="roundRect">
            <a:avLst/>
          </a:prstGeom>
          <a:solidFill>
            <a:schemeClr val="accent6"/>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3" name="Rectangle: Rounded Corners 22">
            <a:extLst>
              <a:ext uri="{FF2B5EF4-FFF2-40B4-BE49-F238E27FC236}">
                <a16:creationId xmlns:a16="http://schemas.microsoft.com/office/drawing/2014/main" id="{52F6D5CE-24B1-7037-4CC3-4551E8DE4C70}"/>
              </a:ext>
            </a:extLst>
          </p:cNvPr>
          <p:cNvSpPr/>
          <p:nvPr/>
        </p:nvSpPr>
        <p:spPr>
          <a:xfrm rot="18900000">
            <a:off x="2599820" y="276964"/>
            <a:ext cx="1260000" cy="1260000"/>
          </a:xfrm>
          <a:prstGeom prst="roundRect">
            <a:avLst/>
          </a:prstGeom>
          <a:solidFill>
            <a:schemeClr val="accent1"/>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4" name="Oval 63">
            <a:extLst>
              <a:ext uri="{FF2B5EF4-FFF2-40B4-BE49-F238E27FC236}">
                <a16:creationId xmlns:a16="http://schemas.microsoft.com/office/drawing/2014/main" id="{BE4E355D-ED2D-49F6-D120-64E0C8CC687A}"/>
              </a:ext>
            </a:extLst>
          </p:cNvPr>
          <p:cNvSpPr/>
          <p:nvPr/>
        </p:nvSpPr>
        <p:spPr>
          <a:xfrm>
            <a:off x="170122" y="4213152"/>
            <a:ext cx="380113" cy="38011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TextBox 67">
            <a:extLst>
              <a:ext uri="{FF2B5EF4-FFF2-40B4-BE49-F238E27FC236}">
                <a16:creationId xmlns:a16="http://schemas.microsoft.com/office/drawing/2014/main" id="{91EE4237-1D2C-DEF8-2914-F565108CBB8A}"/>
              </a:ext>
            </a:extLst>
          </p:cNvPr>
          <p:cNvSpPr txBox="1"/>
          <p:nvPr/>
        </p:nvSpPr>
        <p:spPr>
          <a:xfrm>
            <a:off x="2338865" y="2521539"/>
            <a:ext cx="3593805" cy="769441"/>
          </a:xfrm>
          <a:prstGeom prst="rect">
            <a:avLst/>
          </a:prstGeom>
          <a:noFill/>
        </p:spPr>
        <p:txBody>
          <a:bodyPr wrap="square" rtlCol="0">
            <a:spAutoFit/>
          </a:bodyPr>
          <a:lstStyle/>
          <a:p>
            <a:pPr algn="r"/>
            <a:r>
              <a:rPr lang="en-US" sz="4400" dirty="0"/>
              <a:t>Headline</a:t>
            </a:r>
          </a:p>
        </p:txBody>
      </p:sp>
      <p:sp>
        <p:nvSpPr>
          <p:cNvPr id="70" name="Rectangle 69">
            <a:extLst>
              <a:ext uri="{FF2B5EF4-FFF2-40B4-BE49-F238E27FC236}">
                <a16:creationId xmlns:a16="http://schemas.microsoft.com/office/drawing/2014/main" id="{53369A03-3F9E-E69D-E6AC-A3EC1EB7A349}"/>
              </a:ext>
            </a:extLst>
          </p:cNvPr>
          <p:cNvSpPr/>
          <p:nvPr/>
        </p:nvSpPr>
        <p:spPr>
          <a:xfrm>
            <a:off x="6050329" y="3019398"/>
            <a:ext cx="2279620" cy="53416"/>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grpSp>
        <p:nvGrpSpPr>
          <p:cNvPr id="8" name="Group 87">
            <a:extLst>
              <a:ext uri="{FF2B5EF4-FFF2-40B4-BE49-F238E27FC236}">
                <a16:creationId xmlns:a16="http://schemas.microsoft.com/office/drawing/2014/main" id="{519019EB-EA3C-157E-6477-D47791F6F334}"/>
              </a:ext>
            </a:extLst>
          </p:cNvPr>
          <p:cNvGrpSpPr>
            <a:grpSpLocks/>
          </p:cNvGrpSpPr>
          <p:nvPr/>
        </p:nvGrpSpPr>
        <p:grpSpPr bwMode="auto">
          <a:xfrm>
            <a:off x="1941513" y="3947828"/>
            <a:ext cx="7953982" cy="6483350"/>
            <a:chOff x="4300539" y="1984376"/>
            <a:chExt cx="3589338" cy="2890838"/>
          </a:xfrm>
        </p:grpSpPr>
        <p:sp>
          <p:nvSpPr>
            <p:cNvPr id="9" name="Freeform 5">
              <a:extLst>
                <a:ext uri="{FF2B5EF4-FFF2-40B4-BE49-F238E27FC236}">
                  <a16:creationId xmlns:a16="http://schemas.microsoft.com/office/drawing/2014/main" id="{6D8B54E1-90AA-2203-EA76-20D4AC852DFF}"/>
                </a:ext>
              </a:extLst>
            </p:cNvPr>
            <p:cNvSpPr>
              <a:spLocks/>
            </p:cNvSpPr>
            <p:nvPr/>
          </p:nvSpPr>
          <p:spPr bwMode="auto">
            <a:xfrm>
              <a:off x="4300539" y="1984376"/>
              <a:ext cx="3589338" cy="2170113"/>
            </a:xfrm>
            <a:custGeom>
              <a:avLst/>
              <a:gdLst>
                <a:gd name="T0" fmla="*/ 3589338 w 2537"/>
                <a:gd name="T1" fmla="*/ 2170113 h 1533"/>
                <a:gd name="T2" fmla="*/ 3589338 w 2537"/>
                <a:gd name="T3" fmla="*/ 100508 h 1533"/>
                <a:gd name="T4" fmla="*/ 3490302 w 2537"/>
                <a:gd name="T5" fmla="*/ 0 h 1533"/>
                <a:gd name="T6" fmla="*/ 100451 w 2537"/>
                <a:gd name="T7" fmla="*/ 0 h 1533"/>
                <a:gd name="T8" fmla="*/ 0 w 2537"/>
                <a:gd name="T9" fmla="*/ 100508 h 1533"/>
                <a:gd name="T10" fmla="*/ 0 w 2537"/>
                <a:gd name="T11" fmla="*/ 2170113 h 1533"/>
                <a:gd name="T12" fmla="*/ 3589338 w 2537"/>
                <a:gd name="T13" fmla="*/ 2170113 h 153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37" h="1533">
                  <a:moveTo>
                    <a:pt x="2537" y="1533"/>
                  </a:moveTo>
                  <a:cubicBezTo>
                    <a:pt x="2537" y="71"/>
                    <a:pt x="2537" y="71"/>
                    <a:pt x="2537" y="71"/>
                  </a:cubicBezTo>
                  <a:cubicBezTo>
                    <a:pt x="2537" y="32"/>
                    <a:pt x="2506" y="0"/>
                    <a:pt x="2467" y="0"/>
                  </a:cubicBezTo>
                  <a:cubicBezTo>
                    <a:pt x="71" y="0"/>
                    <a:pt x="71" y="0"/>
                    <a:pt x="71" y="0"/>
                  </a:cubicBezTo>
                  <a:cubicBezTo>
                    <a:pt x="32" y="0"/>
                    <a:pt x="0" y="32"/>
                    <a:pt x="0" y="71"/>
                  </a:cubicBezTo>
                  <a:cubicBezTo>
                    <a:pt x="0" y="1533"/>
                    <a:pt x="0" y="1533"/>
                    <a:pt x="0" y="1533"/>
                  </a:cubicBezTo>
                  <a:lnTo>
                    <a:pt x="2537" y="1533"/>
                  </a:ln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0" name="Freeform 6">
              <a:extLst>
                <a:ext uri="{FF2B5EF4-FFF2-40B4-BE49-F238E27FC236}">
                  <a16:creationId xmlns:a16="http://schemas.microsoft.com/office/drawing/2014/main" id="{811F907A-70AD-5685-841A-528D566B16AC}"/>
                </a:ext>
              </a:extLst>
            </p:cNvPr>
            <p:cNvSpPr>
              <a:spLocks noEditPoints="1"/>
            </p:cNvSpPr>
            <p:nvPr/>
          </p:nvSpPr>
          <p:spPr bwMode="auto">
            <a:xfrm>
              <a:off x="4440239" y="2132014"/>
              <a:ext cx="3309938" cy="1873250"/>
            </a:xfrm>
            <a:custGeom>
              <a:avLst/>
              <a:gdLst>
                <a:gd name="T0" fmla="*/ 3294063 w 2085"/>
                <a:gd name="T1" fmla="*/ 15875 h 1180"/>
                <a:gd name="T2" fmla="*/ 3294063 w 2085"/>
                <a:gd name="T3" fmla="*/ 1857375 h 1180"/>
                <a:gd name="T4" fmla="*/ 15875 w 2085"/>
                <a:gd name="T5" fmla="*/ 1857375 h 1180"/>
                <a:gd name="T6" fmla="*/ 15875 w 2085"/>
                <a:gd name="T7" fmla="*/ 15875 h 1180"/>
                <a:gd name="T8" fmla="*/ 3294063 w 2085"/>
                <a:gd name="T9" fmla="*/ 15875 h 1180"/>
                <a:gd name="T10" fmla="*/ 3309938 w 2085"/>
                <a:gd name="T11" fmla="*/ 0 h 1180"/>
                <a:gd name="T12" fmla="*/ 3294063 w 2085"/>
                <a:gd name="T13" fmla="*/ 0 h 1180"/>
                <a:gd name="T14" fmla="*/ 15875 w 2085"/>
                <a:gd name="T15" fmla="*/ 0 h 1180"/>
                <a:gd name="T16" fmla="*/ 0 w 2085"/>
                <a:gd name="T17" fmla="*/ 0 h 1180"/>
                <a:gd name="T18" fmla="*/ 0 w 2085"/>
                <a:gd name="T19" fmla="*/ 15875 h 1180"/>
                <a:gd name="T20" fmla="*/ 0 w 2085"/>
                <a:gd name="T21" fmla="*/ 1857375 h 1180"/>
                <a:gd name="T22" fmla="*/ 0 w 2085"/>
                <a:gd name="T23" fmla="*/ 1873250 h 1180"/>
                <a:gd name="T24" fmla="*/ 15875 w 2085"/>
                <a:gd name="T25" fmla="*/ 1873250 h 1180"/>
                <a:gd name="T26" fmla="*/ 3294063 w 2085"/>
                <a:gd name="T27" fmla="*/ 1873250 h 1180"/>
                <a:gd name="T28" fmla="*/ 3309938 w 2085"/>
                <a:gd name="T29" fmla="*/ 1873250 h 1180"/>
                <a:gd name="T30" fmla="*/ 3309938 w 2085"/>
                <a:gd name="T31" fmla="*/ 1857375 h 1180"/>
                <a:gd name="T32" fmla="*/ 3309938 w 2085"/>
                <a:gd name="T33" fmla="*/ 15875 h 1180"/>
                <a:gd name="T34" fmla="*/ 3309938 w 2085"/>
                <a:gd name="T35" fmla="*/ 0 h 1180"/>
                <a:gd name="T36" fmla="*/ 3309938 w 2085"/>
                <a:gd name="T37" fmla="*/ 0 h 118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085" h="1180">
                  <a:moveTo>
                    <a:pt x="2075" y="10"/>
                  </a:moveTo>
                  <a:lnTo>
                    <a:pt x="2075" y="1170"/>
                  </a:lnTo>
                  <a:lnTo>
                    <a:pt x="10" y="1170"/>
                  </a:lnTo>
                  <a:lnTo>
                    <a:pt x="10" y="10"/>
                  </a:lnTo>
                  <a:lnTo>
                    <a:pt x="2075" y="10"/>
                  </a:lnTo>
                  <a:close/>
                  <a:moveTo>
                    <a:pt x="2085" y="0"/>
                  </a:moveTo>
                  <a:lnTo>
                    <a:pt x="2075" y="0"/>
                  </a:lnTo>
                  <a:lnTo>
                    <a:pt x="10" y="0"/>
                  </a:lnTo>
                  <a:lnTo>
                    <a:pt x="0" y="0"/>
                  </a:lnTo>
                  <a:lnTo>
                    <a:pt x="0" y="10"/>
                  </a:lnTo>
                  <a:lnTo>
                    <a:pt x="0" y="1170"/>
                  </a:lnTo>
                  <a:lnTo>
                    <a:pt x="0" y="1180"/>
                  </a:lnTo>
                  <a:lnTo>
                    <a:pt x="10" y="1180"/>
                  </a:lnTo>
                  <a:lnTo>
                    <a:pt x="2075" y="1180"/>
                  </a:lnTo>
                  <a:lnTo>
                    <a:pt x="2085" y="1180"/>
                  </a:lnTo>
                  <a:lnTo>
                    <a:pt x="2085" y="1170"/>
                  </a:lnTo>
                  <a:lnTo>
                    <a:pt x="2085" y="10"/>
                  </a:lnTo>
                  <a:lnTo>
                    <a:pt x="2085" y="0"/>
                  </a:lnTo>
                  <a:close/>
                </a:path>
              </a:pathLst>
            </a:custGeom>
            <a:solidFill>
              <a:srgbClr val="0C0D1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1" name="Freeform 7">
              <a:extLst>
                <a:ext uri="{FF2B5EF4-FFF2-40B4-BE49-F238E27FC236}">
                  <a16:creationId xmlns:a16="http://schemas.microsoft.com/office/drawing/2014/main" id="{0B492E4F-CF2F-5830-D798-1A5336886735}"/>
                </a:ext>
              </a:extLst>
            </p:cNvPr>
            <p:cNvSpPr>
              <a:spLocks noEditPoints="1"/>
            </p:cNvSpPr>
            <p:nvPr/>
          </p:nvSpPr>
          <p:spPr bwMode="auto">
            <a:xfrm>
              <a:off x="4440239" y="2132014"/>
              <a:ext cx="3309938" cy="1873250"/>
            </a:xfrm>
            <a:custGeom>
              <a:avLst/>
              <a:gdLst>
                <a:gd name="T0" fmla="*/ 3294063 w 2085"/>
                <a:gd name="T1" fmla="*/ 15875 h 1180"/>
                <a:gd name="T2" fmla="*/ 3294063 w 2085"/>
                <a:gd name="T3" fmla="*/ 1857375 h 1180"/>
                <a:gd name="T4" fmla="*/ 15875 w 2085"/>
                <a:gd name="T5" fmla="*/ 1857375 h 1180"/>
                <a:gd name="T6" fmla="*/ 15875 w 2085"/>
                <a:gd name="T7" fmla="*/ 15875 h 1180"/>
                <a:gd name="T8" fmla="*/ 3294063 w 2085"/>
                <a:gd name="T9" fmla="*/ 15875 h 1180"/>
                <a:gd name="T10" fmla="*/ 3309938 w 2085"/>
                <a:gd name="T11" fmla="*/ 0 h 1180"/>
                <a:gd name="T12" fmla="*/ 3294063 w 2085"/>
                <a:gd name="T13" fmla="*/ 0 h 1180"/>
                <a:gd name="T14" fmla="*/ 15875 w 2085"/>
                <a:gd name="T15" fmla="*/ 0 h 1180"/>
                <a:gd name="T16" fmla="*/ 0 w 2085"/>
                <a:gd name="T17" fmla="*/ 0 h 1180"/>
                <a:gd name="T18" fmla="*/ 0 w 2085"/>
                <a:gd name="T19" fmla="*/ 15875 h 1180"/>
                <a:gd name="T20" fmla="*/ 0 w 2085"/>
                <a:gd name="T21" fmla="*/ 1857375 h 1180"/>
                <a:gd name="T22" fmla="*/ 0 w 2085"/>
                <a:gd name="T23" fmla="*/ 1873250 h 1180"/>
                <a:gd name="T24" fmla="*/ 15875 w 2085"/>
                <a:gd name="T25" fmla="*/ 1873250 h 1180"/>
                <a:gd name="T26" fmla="*/ 3294063 w 2085"/>
                <a:gd name="T27" fmla="*/ 1873250 h 1180"/>
                <a:gd name="T28" fmla="*/ 3309938 w 2085"/>
                <a:gd name="T29" fmla="*/ 1873250 h 1180"/>
                <a:gd name="T30" fmla="*/ 3309938 w 2085"/>
                <a:gd name="T31" fmla="*/ 1857375 h 1180"/>
                <a:gd name="T32" fmla="*/ 3309938 w 2085"/>
                <a:gd name="T33" fmla="*/ 15875 h 1180"/>
                <a:gd name="T34" fmla="*/ 3309938 w 2085"/>
                <a:gd name="T35" fmla="*/ 0 h 1180"/>
                <a:gd name="T36" fmla="*/ 3309938 w 2085"/>
                <a:gd name="T37" fmla="*/ 0 h 118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085" h="1180">
                  <a:moveTo>
                    <a:pt x="2075" y="10"/>
                  </a:moveTo>
                  <a:lnTo>
                    <a:pt x="2075" y="1170"/>
                  </a:lnTo>
                  <a:lnTo>
                    <a:pt x="10" y="1170"/>
                  </a:lnTo>
                  <a:lnTo>
                    <a:pt x="10" y="10"/>
                  </a:lnTo>
                  <a:lnTo>
                    <a:pt x="2075" y="10"/>
                  </a:lnTo>
                  <a:moveTo>
                    <a:pt x="2085" y="0"/>
                  </a:moveTo>
                  <a:lnTo>
                    <a:pt x="2075" y="0"/>
                  </a:lnTo>
                  <a:lnTo>
                    <a:pt x="10" y="0"/>
                  </a:lnTo>
                  <a:lnTo>
                    <a:pt x="0" y="0"/>
                  </a:lnTo>
                  <a:lnTo>
                    <a:pt x="0" y="10"/>
                  </a:lnTo>
                  <a:lnTo>
                    <a:pt x="0" y="1170"/>
                  </a:lnTo>
                  <a:lnTo>
                    <a:pt x="0" y="1180"/>
                  </a:lnTo>
                  <a:lnTo>
                    <a:pt x="10" y="1180"/>
                  </a:lnTo>
                  <a:lnTo>
                    <a:pt x="2075" y="1180"/>
                  </a:lnTo>
                  <a:lnTo>
                    <a:pt x="2085" y="1180"/>
                  </a:lnTo>
                  <a:lnTo>
                    <a:pt x="2085" y="1170"/>
                  </a:lnTo>
                  <a:lnTo>
                    <a:pt x="2085" y="10"/>
                  </a:lnTo>
                  <a:lnTo>
                    <a:pt x="208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2" name="Rectangle 8">
              <a:extLst>
                <a:ext uri="{FF2B5EF4-FFF2-40B4-BE49-F238E27FC236}">
                  <a16:creationId xmlns:a16="http://schemas.microsoft.com/office/drawing/2014/main" id="{8361E138-E2F3-8958-AF39-71FF63533BB8}"/>
                </a:ext>
              </a:extLst>
            </p:cNvPr>
            <p:cNvSpPr>
              <a:spLocks noChangeArrowheads="1"/>
            </p:cNvSpPr>
            <p:nvPr/>
          </p:nvSpPr>
          <p:spPr bwMode="auto">
            <a:xfrm>
              <a:off x="4456114" y="2147889"/>
              <a:ext cx="3278188" cy="1841500"/>
            </a:xfrm>
            <a:prstGeom prst="rect">
              <a:avLst/>
            </a:prstGeom>
            <a:solidFill>
              <a:srgbClr val="7E7E7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id-ID" altLang="es-MX">
                <a:latin typeface="Calibri Light" panose="020F0302020204030204" pitchFamily="34" charset="0"/>
              </a:endParaRPr>
            </a:p>
          </p:txBody>
        </p:sp>
        <p:sp>
          <p:nvSpPr>
            <p:cNvPr id="13" name="Freeform 9">
              <a:extLst>
                <a:ext uri="{FF2B5EF4-FFF2-40B4-BE49-F238E27FC236}">
                  <a16:creationId xmlns:a16="http://schemas.microsoft.com/office/drawing/2014/main" id="{1C09ED48-F4FC-6C78-9B54-E3DBE542537C}"/>
                </a:ext>
              </a:extLst>
            </p:cNvPr>
            <p:cNvSpPr>
              <a:spLocks/>
            </p:cNvSpPr>
            <p:nvPr/>
          </p:nvSpPr>
          <p:spPr bwMode="auto">
            <a:xfrm>
              <a:off x="5484814" y="4826001"/>
              <a:ext cx="1208088" cy="49213"/>
            </a:xfrm>
            <a:custGeom>
              <a:avLst/>
              <a:gdLst>
                <a:gd name="T0" fmla="*/ 1205259 w 854"/>
                <a:gd name="T1" fmla="*/ 33746 h 35"/>
                <a:gd name="T2" fmla="*/ 676190 w 854"/>
                <a:gd name="T3" fmla="*/ 7030 h 35"/>
                <a:gd name="T4" fmla="*/ 676190 w 854"/>
                <a:gd name="T5" fmla="*/ 0 h 35"/>
                <a:gd name="T6" fmla="*/ 604044 w 854"/>
                <a:gd name="T7" fmla="*/ 4218 h 35"/>
                <a:gd name="T8" fmla="*/ 530484 w 854"/>
                <a:gd name="T9" fmla="*/ 0 h 35"/>
                <a:gd name="T10" fmla="*/ 530484 w 854"/>
                <a:gd name="T11" fmla="*/ 7030 h 35"/>
                <a:gd name="T12" fmla="*/ 1415 w 854"/>
                <a:gd name="T13" fmla="*/ 33746 h 35"/>
                <a:gd name="T14" fmla="*/ 33951 w 854"/>
                <a:gd name="T15" fmla="*/ 49213 h 35"/>
                <a:gd name="T16" fmla="*/ 530484 w 854"/>
                <a:gd name="T17" fmla="*/ 49213 h 35"/>
                <a:gd name="T18" fmla="*/ 676190 w 854"/>
                <a:gd name="T19" fmla="*/ 49213 h 35"/>
                <a:gd name="T20" fmla="*/ 1172722 w 854"/>
                <a:gd name="T21" fmla="*/ 49213 h 35"/>
                <a:gd name="T22" fmla="*/ 1205259 w 854"/>
                <a:gd name="T23" fmla="*/ 33746 h 3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54" h="35">
                  <a:moveTo>
                    <a:pt x="852" y="24"/>
                  </a:moveTo>
                  <a:cubicBezTo>
                    <a:pt x="478" y="5"/>
                    <a:pt x="478" y="5"/>
                    <a:pt x="478" y="5"/>
                  </a:cubicBezTo>
                  <a:cubicBezTo>
                    <a:pt x="478" y="0"/>
                    <a:pt x="478" y="0"/>
                    <a:pt x="478" y="0"/>
                  </a:cubicBezTo>
                  <a:cubicBezTo>
                    <a:pt x="427" y="3"/>
                    <a:pt x="427" y="3"/>
                    <a:pt x="427" y="3"/>
                  </a:cubicBezTo>
                  <a:cubicBezTo>
                    <a:pt x="375" y="0"/>
                    <a:pt x="375" y="0"/>
                    <a:pt x="375" y="0"/>
                  </a:cubicBezTo>
                  <a:cubicBezTo>
                    <a:pt x="375" y="5"/>
                    <a:pt x="375" y="5"/>
                    <a:pt x="375" y="5"/>
                  </a:cubicBezTo>
                  <a:cubicBezTo>
                    <a:pt x="1" y="24"/>
                    <a:pt x="1" y="24"/>
                    <a:pt x="1" y="24"/>
                  </a:cubicBezTo>
                  <a:cubicBezTo>
                    <a:pt x="1" y="24"/>
                    <a:pt x="0" y="35"/>
                    <a:pt x="24" y="35"/>
                  </a:cubicBezTo>
                  <a:cubicBezTo>
                    <a:pt x="41" y="35"/>
                    <a:pt x="247" y="35"/>
                    <a:pt x="375" y="35"/>
                  </a:cubicBezTo>
                  <a:cubicBezTo>
                    <a:pt x="435" y="35"/>
                    <a:pt x="478" y="35"/>
                    <a:pt x="478" y="35"/>
                  </a:cubicBezTo>
                  <a:cubicBezTo>
                    <a:pt x="606" y="35"/>
                    <a:pt x="812" y="35"/>
                    <a:pt x="829" y="35"/>
                  </a:cubicBezTo>
                  <a:cubicBezTo>
                    <a:pt x="854" y="35"/>
                    <a:pt x="852" y="24"/>
                    <a:pt x="852" y="24"/>
                  </a:cubicBez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4" name="Freeform 10">
              <a:extLst>
                <a:ext uri="{FF2B5EF4-FFF2-40B4-BE49-F238E27FC236}">
                  <a16:creationId xmlns:a16="http://schemas.microsoft.com/office/drawing/2014/main" id="{DEC22819-4B7C-6602-9699-AF806CA73D74}"/>
                </a:ext>
              </a:extLst>
            </p:cNvPr>
            <p:cNvSpPr>
              <a:spLocks/>
            </p:cNvSpPr>
            <p:nvPr/>
          </p:nvSpPr>
          <p:spPr bwMode="auto">
            <a:xfrm>
              <a:off x="5478464" y="4446589"/>
              <a:ext cx="1219200" cy="417513"/>
            </a:xfrm>
            <a:custGeom>
              <a:avLst/>
              <a:gdLst>
                <a:gd name="T0" fmla="*/ 1118662 w 861"/>
                <a:gd name="T1" fmla="*/ 387792 h 295"/>
                <a:gd name="T2" fmla="*/ 1045029 w 861"/>
                <a:gd name="T3" fmla="*/ 317027 h 295"/>
                <a:gd name="T4" fmla="*/ 1011044 w 861"/>
                <a:gd name="T5" fmla="*/ 0 h 295"/>
                <a:gd name="T6" fmla="*/ 610308 w 861"/>
                <a:gd name="T7" fmla="*/ 5661 h 295"/>
                <a:gd name="T8" fmla="*/ 208156 w 861"/>
                <a:gd name="T9" fmla="*/ 0 h 295"/>
                <a:gd name="T10" fmla="*/ 175587 w 861"/>
                <a:gd name="T11" fmla="*/ 317027 h 295"/>
                <a:gd name="T12" fmla="*/ 101954 w 861"/>
                <a:gd name="T13" fmla="*/ 387792 h 295"/>
                <a:gd name="T14" fmla="*/ 0 w 861"/>
                <a:gd name="T15" fmla="*/ 411852 h 295"/>
                <a:gd name="T16" fmla="*/ 0 w 861"/>
                <a:gd name="T17" fmla="*/ 417513 h 295"/>
                <a:gd name="T18" fmla="*/ 536675 w 861"/>
                <a:gd name="T19" fmla="*/ 417513 h 295"/>
                <a:gd name="T20" fmla="*/ 682525 w 861"/>
                <a:gd name="T21" fmla="*/ 417513 h 295"/>
                <a:gd name="T22" fmla="*/ 1219200 w 861"/>
                <a:gd name="T23" fmla="*/ 417513 h 295"/>
                <a:gd name="T24" fmla="*/ 1219200 w 861"/>
                <a:gd name="T25" fmla="*/ 411852 h 295"/>
                <a:gd name="T26" fmla="*/ 1118662 w 861"/>
                <a:gd name="T27" fmla="*/ 387792 h 29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61" h="295">
                  <a:moveTo>
                    <a:pt x="790" y="274"/>
                  </a:moveTo>
                  <a:cubicBezTo>
                    <a:pt x="760" y="268"/>
                    <a:pt x="744" y="271"/>
                    <a:pt x="738" y="224"/>
                  </a:cubicBezTo>
                  <a:cubicBezTo>
                    <a:pt x="731" y="177"/>
                    <a:pt x="714" y="0"/>
                    <a:pt x="714" y="0"/>
                  </a:cubicBezTo>
                  <a:cubicBezTo>
                    <a:pt x="431" y="4"/>
                    <a:pt x="431" y="4"/>
                    <a:pt x="431" y="4"/>
                  </a:cubicBezTo>
                  <a:cubicBezTo>
                    <a:pt x="147" y="0"/>
                    <a:pt x="147" y="0"/>
                    <a:pt x="147" y="0"/>
                  </a:cubicBezTo>
                  <a:cubicBezTo>
                    <a:pt x="147" y="0"/>
                    <a:pt x="130" y="177"/>
                    <a:pt x="124" y="224"/>
                  </a:cubicBezTo>
                  <a:cubicBezTo>
                    <a:pt x="117" y="271"/>
                    <a:pt x="102" y="268"/>
                    <a:pt x="72" y="274"/>
                  </a:cubicBezTo>
                  <a:cubicBezTo>
                    <a:pt x="42" y="280"/>
                    <a:pt x="0" y="287"/>
                    <a:pt x="0" y="291"/>
                  </a:cubicBezTo>
                  <a:cubicBezTo>
                    <a:pt x="0" y="295"/>
                    <a:pt x="0" y="295"/>
                    <a:pt x="0" y="295"/>
                  </a:cubicBezTo>
                  <a:cubicBezTo>
                    <a:pt x="379" y="295"/>
                    <a:pt x="379" y="295"/>
                    <a:pt x="379" y="295"/>
                  </a:cubicBezTo>
                  <a:cubicBezTo>
                    <a:pt x="482" y="295"/>
                    <a:pt x="482" y="295"/>
                    <a:pt x="482" y="295"/>
                  </a:cubicBezTo>
                  <a:cubicBezTo>
                    <a:pt x="861" y="295"/>
                    <a:pt x="861" y="295"/>
                    <a:pt x="861" y="295"/>
                  </a:cubicBezTo>
                  <a:cubicBezTo>
                    <a:pt x="861" y="295"/>
                    <a:pt x="861" y="295"/>
                    <a:pt x="861" y="291"/>
                  </a:cubicBezTo>
                  <a:cubicBezTo>
                    <a:pt x="861" y="287"/>
                    <a:pt x="820" y="280"/>
                    <a:pt x="790" y="274"/>
                  </a:cubicBezTo>
                  <a:close/>
                </a:path>
              </a:pathLst>
            </a:custGeom>
            <a:solidFill>
              <a:srgbClr val="D2D3D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5" name="Oval 11">
              <a:extLst>
                <a:ext uri="{FF2B5EF4-FFF2-40B4-BE49-F238E27FC236}">
                  <a16:creationId xmlns:a16="http://schemas.microsoft.com/office/drawing/2014/main" id="{1360F39A-CF24-8C13-E3AD-ACD90153EC66}"/>
                </a:ext>
              </a:extLst>
            </p:cNvPr>
            <p:cNvSpPr>
              <a:spLocks noChangeArrowheads="1"/>
            </p:cNvSpPr>
            <p:nvPr/>
          </p:nvSpPr>
          <p:spPr bwMode="auto">
            <a:xfrm>
              <a:off x="6070602" y="2044701"/>
              <a:ext cx="49213" cy="49213"/>
            </a:xfrm>
            <a:prstGeom prst="ellipse">
              <a:avLst/>
            </a:prstGeom>
            <a:solidFill>
              <a:srgbClr val="2C2C2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id-ID" altLang="es-MX">
                <a:latin typeface="Calibri Light" panose="020F0302020204030204" pitchFamily="34" charset="0"/>
              </a:endParaRPr>
            </a:p>
          </p:txBody>
        </p:sp>
        <p:sp>
          <p:nvSpPr>
            <p:cNvPr id="16" name="Oval 12">
              <a:extLst>
                <a:ext uri="{FF2B5EF4-FFF2-40B4-BE49-F238E27FC236}">
                  <a16:creationId xmlns:a16="http://schemas.microsoft.com/office/drawing/2014/main" id="{912C0B23-ECDF-13B3-4B5C-6B00762CFB7F}"/>
                </a:ext>
              </a:extLst>
            </p:cNvPr>
            <p:cNvSpPr>
              <a:spLocks noChangeArrowheads="1"/>
            </p:cNvSpPr>
            <p:nvPr/>
          </p:nvSpPr>
          <p:spPr bwMode="auto">
            <a:xfrm>
              <a:off x="6070602" y="2041526"/>
              <a:ext cx="49213" cy="49213"/>
            </a:xfrm>
            <a:prstGeom prst="ellipse">
              <a:avLst/>
            </a:prstGeom>
            <a:solidFill>
              <a:srgbClr val="0A0A0A"/>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id-ID" altLang="es-MX">
                <a:latin typeface="Calibri Light" panose="020F0302020204030204" pitchFamily="34" charset="0"/>
              </a:endParaRPr>
            </a:p>
          </p:txBody>
        </p:sp>
        <p:sp>
          <p:nvSpPr>
            <p:cNvPr id="17" name="Oval 13">
              <a:extLst>
                <a:ext uri="{FF2B5EF4-FFF2-40B4-BE49-F238E27FC236}">
                  <a16:creationId xmlns:a16="http://schemas.microsoft.com/office/drawing/2014/main" id="{AB5B40FB-1CB7-19E0-6597-3C609B945018}"/>
                </a:ext>
              </a:extLst>
            </p:cNvPr>
            <p:cNvSpPr>
              <a:spLocks noChangeArrowheads="1"/>
            </p:cNvSpPr>
            <p:nvPr/>
          </p:nvSpPr>
          <p:spPr bwMode="auto">
            <a:xfrm>
              <a:off x="6078539" y="2049464"/>
              <a:ext cx="33338" cy="31750"/>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id-ID" altLang="es-MX">
                <a:latin typeface="Calibri Light" panose="020F0302020204030204" pitchFamily="34" charset="0"/>
              </a:endParaRPr>
            </a:p>
          </p:txBody>
        </p:sp>
        <p:sp>
          <p:nvSpPr>
            <p:cNvPr id="18" name="Oval 14">
              <a:extLst>
                <a:ext uri="{FF2B5EF4-FFF2-40B4-BE49-F238E27FC236}">
                  <a16:creationId xmlns:a16="http://schemas.microsoft.com/office/drawing/2014/main" id="{14189330-3C31-E169-2DFE-176CD7F2D3A1}"/>
                </a:ext>
              </a:extLst>
            </p:cNvPr>
            <p:cNvSpPr>
              <a:spLocks noChangeArrowheads="1"/>
            </p:cNvSpPr>
            <p:nvPr/>
          </p:nvSpPr>
          <p:spPr bwMode="auto">
            <a:xfrm>
              <a:off x="6088064" y="2055814"/>
              <a:ext cx="15875" cy="19050"/>
            </a:xfrm>
            <a:prstGeom prst="ellipse">
              <a:avLst/>
            </a:prstGeom>
            <a:solidFill>
              <a:srgbClr val="2C99B4"/>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id-ID" altLang="es-MX">
                <a:latin typeface="Calibri Light" panose="020F0302020204030204" pitchFamily="34" charset="0"/>
              </a:endParaRPr>
            </a:p>
          </p:txBody>
        </p:sp>
        <p:sp>
          <p:nvSpPr>
            <p:cNvPr id="19" name="Oval 15">
              <a:extLst>
                <a:ext uri="{FF2B5EF4-FFF2-40B4-BE49-F238E27FC236}">
                  <a16:creationId xmlns:a16="http://schemas.microsoft.com/office/drawing/2014/main" id="{944D4BA3-B433-521C-41A5-FFA41B5CCBBE}"/>
                </a:ext>
              </a:extLst>
            </p:cNvPr>
            <p:cNvSpPr>
              <a:spLocks noChangeArrowheads="1"/>
            </p:cNvSpPr>
            <p:nvPr/>
          </p:nvSpPr>
          <p:spPr bwMode="auto">
            <a:xfrm>
              <a:off x="6092827" y="2063751"/>
              <a:ext cx="4763" cy="476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id-ID" altLang="es-MX">
                <a:latin typeface="Calibri Light" panose="020F0302020204030204" pitchFamily="34" charset="0"/>
              </a:endParaRPr>
            </a:p>
          </p:txBody>
        </p:sp>
        <p:sp>
          <p:nvSpPr>
            <p:cNvPr id="20" name="Freeform 16">
              <a:extLst>
                <a:ext uri="{FF2B5EF4-FFF2-40B4-BE49-F238E27FC236}">
                  <a16:creationId xmlns:a16="http://schemas.microsoft.com/office/drawing/2014/main" id="{C50B4EB9-AFAB-A67C-3CB9-8978E17160E7}"/>
                </a:ext>
              </a:extLst>
            </p:cNvPr>
            <p:cNvSpPr>
              <a:spLocks/>
            </p:cNvSpPr>
            <p:nvPr/>
          </p:nvSpPr>
          <p:spPr bwMode="auto">
            <a:xfrm>
              <a:off x="5478464" y="4446589"/>
              <a:ext cx="985838" cy="417513"/>
            </a:xfrm>
            <a:custGeom>
              <a:avLst/>
              <a:gdLst>
                <a:gd name="T0" fmla="*/ 985838 w 696"/>
                <a:gd name="T1" fmla="*/ 14153 h 295"/>
                <a:gd name="T2" fmla="*/ 811617 w 696"/>
                <a:gd name="T3" fmla="*/ 2831 h 295"/>
                <a:gd name="T4" fmla="*/ 610483 w 696"/>
                <a:gd name="T5" fmla="*/ 5661 h 295"/>
                <a:gd name="T6" fmla="*/ 208216 w 696"/>
                <a:gd name="T7" fmla="*/ 0 h 295"/>
                <a:gd name="T8" fmla="*/ 175638 w 696"/>
                <a:gd name="T9" fmla="*/ 317027 h 295"/>
                <a:gd name="T10" fmla="*/ 101983 w 696"/>
                <a:gd name="T11" fmla="*/ 387792 h 295"/>
                <a:gd name="T12" fmla="*/ 0 w 696"/>
                <a:gd name="T13" fmla="*/ 411852 h 295"/>
                <a:gd name="T14" fmla="*/ 0 w 696"/>
                <a:gd name="T15" fmla="*/ 417513 h 295"/>
                <a:gd name="T16" fmla="*/ 536828 w 696"/>
                <a:gd name="T17" fmla="*/ 417513 h 295"/>
                <a:gd name="T18" fmla="*/ 611899 w 696"/>
                <a:gd name="T19" fmla="*/ 417513 h 295"/>
                <a:gd name="T20" fmla="*/ 985838 w 696"/>
                <a:gd name="T21" fmla="*/ 14153 h 29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96" h="295">
                  <a:moveTo>
                    <a:pt x="696" y="10"/>
                  </a:moveTo>
                  <a:cubicBezTo>
                    <a:pt x="573" y="2"/>
                    <a:pt x="573" y="2"/>
                    <a:pt x="573" y="2"/>
                  </a:cubicBezTo>
                  <a:cubicBezTo>
                    <a:pt x="431" y="4"/>
                    <a:pt x="431" y="4"/>
                    <a:pt x="431" y="4"/>
                  </a:cubicBezTo>
                  <a:cubicBezTo>
                    <a:pt x="147" y="0"/>
                    <a:pt x="147" y="0"/>
                    <a:pt x="147" y="0"/>
                  </a:cubicBezTo>
                  <a:cubicBezTo>
                    <a:pt x="147" y="0"/>
                    <a:pt x="130" y="177"/>
                    <a:pt x="124" y="224"/>
                  </a:cubicBezTo>
                  <a:cubicBezTo>
                    <a:pt x="117" y="271"/>
                    <a:pt x="102" y="268"/>
                    <a:pt x="72" y="274"/>
                  </a:cubicBezTo>
                  <a:cubicBezTo>
                    <a:pt x="42" y="280"/>
                    <a:pt x="0" y="287"/>
                    <a:pt x="0" y="291"/>
                  </a:cubicBezTo>
                  <a:cubicBezTo>
                    <a:pt x="0" y="295"/>
                    <a:pt x="0" y="295"/>
                    <a:pt x="0" y="295"/>
                  </a:cubicBezTo>
                  <a:cubicBezTo>
                    <a:pt x="379" y="295"/>
                    <a:pt x="379" y="295"/>
                    <a:pt x="379" y="295"/>
                  </a:cubicBezTo>
                  <a:cubicBezTo>
                    <a:pt x="432" y="295"/>
                    <a:pt x="432" y="295"/>
                    <a:pt x="432" y="295"/>
                  </a:cubicBezTo>
                  <a:lnTo>
                    <a:pt x="696" y="10"/>
                  </a:lnTo>
                  <a:close/>
                </a:path>
              </a:pathLst>
            </a:custGeom>
            <a:solidFill>
              <a:srgbClr val="A8A9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21" name="Freeform 17">
              <a:extLst>
                <a:ext uri="{FF2B5EF4-FFF2-40B4-BE49-F238E27FC236}">
                  <a16:creationId xmlns:a16="http://schemas.microsoft.com/office/drawing/2014/main" id="{DC4F9F52-E3BE-0374-A11B-E6C26AC9E561}"/>
                </a:ext>
              </a:extLst>
            </p:cNvPr>
            <p:cNvSpPr>
              <a:spLocks/>
            </p:cNvSpPr>
            <p:nvPr/>
          </p:nvSpPr>
          <p:spPr bwMode="auto">
            <a:xfrm>
              <a:off x="4300539" y="4154489"/>
              <a:ext cx="3578122" cy="341313"/>
            </a:xfrm>
            <a:custGeom>
              <a:avLst/>
              <a:gdLst>
                <a:gd name="T0" fmla="*/ 0 w 2537"/>
                <a:gd name="T1" fmla="*/ 0 h 241"/>
                <a:gd name="T2" fmla="*/ 0 w 2537"/>
                <a:gd name="T3" fmla="*/ 240760 h 241"/>
                <a:gd name="T4" fmla="*/ 100137 w 2537"/>
                <a:gd name="T5" fmla="*/ 341313 h 241"/>
                <a:gd name="T6" fmla="*/ 3479396 w 2537"/>
                <a:gd name="T7" fmla="*/ 341313 h 241"/>
                <a:gd name="T8" fmla="*/ 3578122 w 2537"/>
                <a:gd name="T9" fmla="*/ 240760 h 241"/>
                <a:gd name="T10" fmla="*/ 3578122 w 2537"/>
                <a:gd name="T11" fmla="*/ 0 h 241"/>
                <a:gd name="T12" fmla="*/ 0 w 2537"/>
                <a:gd name="T13" fmla="*/ 0 h 24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37" h="241">
                  <a:moveTo>
                    <a:pt x="0" y="0"/>
                  </a:moveTo>
                  <a:cubicBezTo>
                    <a:pt x="0" y="170"/>
                    <a:pt x="0" y="170"/>
                    <a:pt x="0" y="170"/>
                  </a:cubicBezTo>
                  <a:cubicBezTo>
                    <a:pt x="0" y="209"/>
                    <a:pt x="32" y="241"/>
                    <a:pt x="71" y="241"/>
                  </a:cubicBezTo>
                  <a:cubicBezTo>
                    <a:pt x="2467" y="241"/>
                    <a:pt x="2467" y="241"/>
                    <a:pt x="2467" y="241"/>
                  </a:cubicBezTo>
                  <a:cubicBezTo>
                    <a:pt x="2506" y="241"/>
                    <a:pt x="2537" y="209"/>
                    <a:pt x="2537" y="170"/>
                  </a:cubicBezTo>
                  <a:cubicBezTo>
                    <a:pt x="2537" y="0"/>
                    <a:pt x="2537" y="0"/>
                    <a:pt x="2537" y="0"/>
                  </a:cubicBezTo>
                  <a:lnTo>
                    <a:pt x="0" y="0"/>
                  </a:lnTo>
                  <a:close/>
                </a:path>
              </a:pathLst>
            </a:custGeom>
            <a:solidFill>
              <a:srgbClr val="D2D3D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grpSp>
      <p:grpSp>
        <p:nvGrpSpPr>
          <p:cNvPr id="25" name="Grupo 32">
            <a:extLst>
              <a:ext uri="{FF2B5EF4-FFF2-40B4-BE49-F238E27FC236}">
                <a16:creationId xmlns:a16="http://schemas.microsoft.com/office/drawing/2014/main" id="{7F2E8E99-8485-43CF-F6C6-B6609B2B9CE3}"/>
              </a:ext>
            </a:extLst>
          </p:cNvPr>
          <p:cNvGrpSpPr/>
          <p:nvPr/>
        </p:nvGrpSpPr>
        <p:grpSpPr>
          <a:xfrm>
            <a:off x="6291710" y="690973"/>
            <a:ext cx="514804" cy="537543"/>
            <a:chOff x="17516684" y="4900613"/>
            <a:chExt cx="514804" cy="537543"/>
          </a:xfrm>
        </p:grpSpPr>
        <p:sp>
          <p:nvSpPr>
            <p:cNvPr id="26" name="Freeform 22">
              <a:extLst>
                <a:ext uri="{FF2B5EF4-FFF2-40B4-BE49-F238E27FC236}">
                  <a16:creationId xmlns:a16="http://schemas.microsoft.com/office/drawing/2014/main" id="{692DC617-E658-A402-6667-48FD9EB6B9F0}"/>
                </a:ext>
              </a:extLst>
            </p:cNvPr>
            <p:cNvSpPr>
              <a:spLocks/>
            </p:cNvSpPr>
            <p:nvPr/>
          </p:nvSpPr>
          <p:spPr bwMode="auto">
            <a:xfrm>
              <a:off x="17593377" y="4900613"/>
              <a:ext cx="438111" cy="377658"/>
            </a:xfrm>
            <a:custGeom>
              <a:avLst/>
              <a:gdLst>
                <a:gd name="T0" fmla="*/ 432 w 469"/>
                <a:gd name="T1" fmla="*/ 0 h 404"/>
                <a:gd name="T2" fmla="*/ 0 w 469"/>
                <a:gd name="T3" fmla="*/ 0 h 404"/>
                <a:gd name="T4" fmla="*/ 147 w 469"/>
                <a:gd name="T5" fmla="*/ 73 h 404"/>
                <a:gd name="T6" fmla="*/ 395 w 469"/>
                <a:gd name="T7" fmla="*/ 73 h 404"/>
                <a:gd name="T8" fmla="*/ 395 w 469"/>
                <a:gd name="T9" fmla="*/ 110 h 404"/>
                <a:gd name="T10" fmla="*/ 220 w 469"/>
                <a:gd name="T11" fmla="*/ 110 h 404"/>
                <a:gd name="T12" fmla="*/ 269 w 469"/>
                <a:gd name="T13" fmla="*/ 134 h 404"/>
                <a:gd name="T14" fmla="*/ 314 w 469"/>
                <a:gd name="T15" fmla="*/ 184 h 404"/>
                <a:gd name="T16" fmla="*/ 395 w 469"/>
                <a:gd name="T17" fmla="*/ 184 h 404"/>
                <a:gd name="T18" fmla="*/ 395 w 469"/>
                <a:gd name="T19" fmla="*/ 220 h 404"/>
                <a:gd name="T20" fmla="*/ 322 w 469"/>
                <a:gd name="T21" fmla="*/ 220 h 404"/>
                <a:gd name="T22" fmla="*/ 322 w 469"/>
                <a:gd name="T23" fmla="*/ 404 h 404"/>
                <a:gd name="T24" fmla="*/ 432 w 469"/>
                <a:gd name="T25" fmla="*/ 404 h 404"/>
                <a:gd name="T26" fmla="*/ 469 w 469"/>
                <a:gd name="T27" fmla="*/ 367 h 404"/>
                <a:gd name="T28" fmla="*/ 469 w 469"/>
                <a:gd name="T29" fmla="*/ 37 h 404"/>
                <a:gd name="T30" fmla="*/ 432 w 469"/>
                <a:gd name="T31" fmla="*/ 0 h 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9" h="404">
                  <a:moveTo>
                    <a:pt x="432" y="0"/>
                  </a:moveTo>
                  <a:cubicBezTo>
                    <a:pt x="0" y="0"/>
                    <a:pt x="0" y="0"/>
                    <a:pt x="0" y="0"/>
                  </a:cubicBezTo>
                  <a:cubicBezTo>
                    <a:pt x="147" y="73"/>
                    <a:pt x="147" y="73"/>
                    <a:pt x="147" y="73"/>
                  </a:cubicBezTo>
                  <a:cubicBezTo>
                    <a:pt x="395" y="73"/>
                    <a:pt x="395" y="73"/>
                    <a:pt x="395" y="73"/>
                  </a:cubicBezTo>
                  <a:cubicBezTo>
                    <a:pt x="395" y="110"/>
                    <a:pt x="395" y="110"/>
                    <a:pt x="395" y="110"/>
                  </a:cubicBezTo>
                  <a:cubicBezTo>
                    <a:pt x="220" y="110"/>
                    <a:pt x="220" y="110"/>
                    <a:pt x="220" y="110"/>
                  </a:cubicBezTo>
                  <a:cubicBezTo>
                    <a:pt x="269" y="134"/>
                    <a:pt x="269" y="134"/>
                    <a:pt x="269" y="134"/>
                  </a:cubicBezTo>
                  <a:cubicBezTo>
                    <a:pt x="288" y="144"/>
                    <a:pt x="304" y="163"/>
                    <a:pt x="314" y="184"/>
                  </a:cubicBezTo>
                  <a:cubicBezTo>
                    <a:pt x="395" y="184"/>
                    <a:pt x="395" y="184"/>
                    <a:pt x="395" y="184"/>
                  </a:cubicBezTo>
                  <a:cubicBezTo>
                    <a:pt x="395" y="220"/>
                    <a:pt x="395" y="220"/>
                    <a:pt x="395" y="220"/>
                  </a:cubicBezTo>
                  <a:cubicBezTo>
                    <a:pt x="322" y="220"/>
                    <a:pt x="322" y="220"/>
                    <a:pt x="322" y="220"/>
                  </a:cubicBezTo>
                  <a:cubicBezTo>
                    <a:pt x="322" y="404"/>
                    <a:pt x="322" y="404"/>
                    <a:pt x="322" y="404"/>
                  </a:cubicBezTo>
                  <a:cubicBezTo>
                    <a:pt x="432" y="404"/>
                    <a:pt x="432" y="404"/>
                    <a:pt x="432" y="404"/>
                  </a:cubicBezTo>
                  <a:cubicBezTo>
                    <a:pt x="452" y="404"/>
                    <a:pt x="469" y="387"/>
                    <a:pt x="469" y="367"/>
                  </a:cubicBezTo>
                  <a:cubicBezTo>
                    <a:pt x="469" y="37"/>
                    <a:pt x="469" y="37"/>
                    <a:pt x="469" y="37"/>
                  </a:cubicBezTo>
                  <a:cubicBezTo>
                    <a:pt x="469" y="17"/>
                    <a:pt x="452" y="0"/>
                    <a:pt x="432" y="0"/>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defTabSz="1828434" fontAlgn="auto">
                <a:spcBef>
                  <a:spcPts val="0"/>
                </a:spcBef>
                <a:spcAft>
                  <a:spcPts val="0"/>
                </a:spcAft>
                <a:defRPr/>
              </a:pPr>
              <a:endParaRPr lang="id-ID" dirty="0">
                <a:latin typeface="Calibri Light"/>
                <a:ea typeface="+mn-ea"/>
              </a:endParaRPr>
            </a:p>
          </p:txBody>
        </p:sp>
        <p:sp>
          <p:nvSpPr>
            <p:cNvPr id="27" name="Freeform 23">
              <a:extLst>
                <a:ext uri="{FF2B5EF4-FFF2-40B4-BE49-F238E27FC236}">
                  <a16:creationId xmlns:a16="http://schemas.microsoft.com/office/drawing/2014/main" id="{E7C67206-1AA7-CE7B-9CA9-0DC0C187E073}"/>
                </a:ext>
              </a:extLst>
            </p:cNvPr>
            <p:cNvSpPr>
              <a:spLocks noEditPoints="1"/>
            </p:cNvSpPr>
            <p:nvPr/>
          </p:nvSpPr>
          <p:spPr bwMode="auto">
            <a:xfrm>
              <a:off x="17516684" y="4912427"/>
              <a:ext cx="342938" cy="525729"/>
            </a:xfrm>
            <a:custGeom>
              <a:avLst/>
              <a:gdLst>
                <a:gd name="T0" fmla="*/ 334 w 367"/>
                <a:gd name="T1" fmla="*/ 154 h 562"/>
                <a:gd name="T2" fmla="*/ 33 w 367"/>
                <a:gd name="T3" fmla="*/ 3 h 562"/>
                <a:gd name="T4" fmla="*/ 20 w 367"/>
                <a:gd name="T5" fmla="*/ 0 h 562"/>
                <a:gd name="T6" fmla="*/ 0 w 367"/>
                <a:gd name="T7" fmla="*/ 24 h 562"/>
                <a:gd name="T8" fmla="*/ 0 w 367"/>
                <a:gd name="T9" fmla="*/ 354 h 562"/>
                <a:gd name="T10" fmla="*/ 33 w 367"/>
                <a:gd name="T11" fmla="*/ 407 h 562"/>
                <a:gd name="T12" fmla="*/ 334 w 367"/>
                <a:gd name="T13" fmla="*/ 558 h 562"/>
                <a:gd name="T14" fmla="*/ 348 w 367"/>
                <a:gd name="T15" fmla="*/ 562 h 562"/>
                <a:gd name="T16" fmla="*/ 367 w 367"/>
                <a:gd name="T17" fmla="*/ 538 h 562"/>
                <a:gd name="T18" fmla="*/ 367 w 367"/>
                <a:gd name="T19" fmla="*/ 207 h 562"/>
                <a:gd name="T20" fmla="*/ 334 w 367"/>
                <a:gd name="T21" fmla="*/ 154 h 562"/>
                <a:gd name="T22" fmla="*/ 257 w 367"/>
                <a:gd name="T23" fmla="*/ 391 h 562"/>
                <a:gd name="T24" fmla="*/ 220 w 367"/>
                <a:gd name="T25" fmla="*/ 336 h 562"/>
                <a:gd name="T26" fmla="*/ 257 w 367"/>
                <a:gd name="T27" fmla="*/ 281 h 562"/>
                <a:gd name="T28" fmla="*/ 294 w 367"/>
                <a:gd name="T29" fmla="*/ 336 h 562"/>
                <a:gd name="T30" fmla="*/ 257 w 367"/>
                <a:gd name="T31" fmla="*/ 391 h 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67" h="562">
                  <a:moveTo>
                    <a:pt x="334" y="154"/>
                  </a:moveTo>
                  <a:cubicBezTo>
                    <a:pt x="33" y="3"/>
                    <a:pt x="33" y="3"/>
                    <a:pt x="33" y="3"/>
                  </a:cubicBezTo>
                  <a:cubicBezTo>
                    <a:pt x="28" y="1"/>
                    <a:pt x="24" y="0"/>
                    <a:pt x="20" y="0"/>
                  </a:cubicBezTo>
                  <a:cubicBezTo>
                    <a:pt x="8" y="0"/>
                    <a:pt x="0" y="9"/>
                    <a:pt x="0" y="24"/>
                  </a:cubicBezTo>
                  <a:cubicBezTo>
                    <a:pt x="0" y="354"/>
                    <a:pt x="0" y="354"/>
                    <a:pt x="0" y="354"/>
                  </a:cubicBezTo>
                  <a:cubicBezTo>
                    <a:pt x="0" y="374"/>
                    <a:pt x="15" y="398"/>
                    <a:pt x="33" y="407"/>
                  </a:cubicBezTo>
                  <a:cubicBezTo>
                    <a:pt x="334" y="558"/>
                    <a:pt x="334" y="558"/>
                    <a:pt x="334" y="558"/>
                  </a:cubicBezTo>
                  <a:cubicBezTo>
                    <a:pt x="339" y="560"/>
                    <a:pt x="344" y="562"/>
                    <a:pt x="348" y="562"/>
                  </a:cubicBezTo>
                  <a:cubicBezTo>
                    <a:pt x="359" y="562"/>
                    <a:pt x="367" y="553"/>
                    <a:pt x="367" y="538"/>
                  </a:cubicBezTo>
                  <a:cubicBezTo>
                    <a:pt x="367" y="207"/>
                    <a:pt x="367" y="207"/>
                    <a:pt x="367" y="207"/>
                  </a:cubicBezTo>
                  <a:cubicBezTo>
                    <a:pt x="367" y="187"/>
                    <a:pt x="352" y="163"/>
                    <a:pt x="334" y="154"/>
                  </a:cubicBezTo>
                  <a:close/>
                  <a:moveTo>
                    <a:pt x="257" y="391"/>
                  </a:moveTo>
                  <a:cubicBezTo>
                    <a:pt x="237" y="391"/>
                    <a:pt x="220" y="366"/>
                    <a:pt x="220" y="336"/>
                  </a:cubicBezTo>
                  <a:cubicBezTo>
                    <a:pt x="220" y="305"/>
                    <a:pt x="237" y="281"/>
                    <a:pt x="257" y="281"/>
                  </a:cubicBezTo>
                  <a:cubicBezTo>
                    <a:pt x="277" y="281"/>
                    <a:pt x="294" y="305"/>
                    <a:pt x="294" y="336"/>
                  </a:cubicBezTo>
                  <a:cubicBezTo>
                    <a:pt x="294" y="366"/>
                    <a:pt x="277" y="391"/>
                    <a:pt x="257" y="391"/>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defTabSz="1828434" fontAlgn="auto">
                <a:spcBef>
                  <a:spcPts val="0"/>
                </a:spcBef>
                <a:spcAft>
                  <a:spcPts val="0"/>
                </a:spcAft>
                <a:defRPr/>
              </a:pPr>
              <a:endParaRPr lang="id-ID" dirty="0">
                <a:latin typeface="Calibri Light"/>
                <a:ea typeface="+mn-ea"/>
              </a:endParaRPr>
            </a:p>
          </p:txBody>
        </p:sp>
      </p:grpSp>
      <p:sp>
        <p:nvSpPr>
          <p:cNvPr id="28" name="Freeform 78">
            <a:extLst>
              <a:ext uri="{FF2B5EF4-FFF2-40B4-BE49-F238E27FC236}">
                <a16:creationId xmlns:a16="http://schemas.microsoft.com/office/drawing/2014/main" id="{452A6072-9790-7891-B663-4EA549F14744}"/>
              </a:ext>
            </a:extLst>
          </p:cNvPr>
          <p:cNvSpPr>
            <a:spLocks noChangeAspect="1" noEditPoints="1"/>
          </p:cNvSpPr>
          <p:nvPr/>
        </p:nvSpPr>
        <p:spPr bwMode="auto">
          <a:xfrm>
            <a:off x="9408929" y="607157"/>
            <a:ext cx="549201" cy="533565"/>
          </a:xfrm>
          <a:custGeom>
            <a:avLst/>
            <a:gdLst>
              <a:gd name="T0" fmla="*/ 531681 w 241"/>
              <a:gd name="T1" fmla="*/ 0 h 234"/>
              <a:gd name="T2" fmla="*/ 315299 w 241"/>
              <a:gd name="T3" fmla="*/ 154442 h 234"/>
              <a:gd name="T4" fmla="*/ 315299 w 241"/>
              <a:gd name="T5" fmla="*/ 154442 h 234"/>
              <a:gd name="T6" fmla="*/ 80370 w 241"/>
              <a:gd name="T7" fmla="*/ 389195 h 234"/>
              <a:gd name="T8" fmla="*/ 6182 w 241"/>
              <a:gd name="T9" fmla="*/ 620858 h 234"/>
              <a:gd name="T10" fmla="*/ 80370 w 241"/>
              <a:gd name="T11" fmla="*/ 722790 h 234"/>
              <a:gd name="T12" fmla="*/ 296752 w 241"/>
              <a:gd name="T13" fmla="*/ 667191 h 234"/>
              <a:gd name="T14" fmla="*/ 680057 w 241"/>
              <a:gd name="T15" fmla="*/ 299618 h 234"/>
              <a:gd name="T16" fmla="*/ 361666 w 241"/>
              <a:gd name="T17" fmla="*/ 537459 h 234"/>
              <a:gd name="T18" fmla="*/ 559501 w 241"/>
              <a:gd name="T19" fmla="*/ 265641 h 234"/>
              <a:gd name="T20" fmla="*/ 537863 w 241"/>
              <a:gd name="T21" fmla="*/ 379928 h 234"/>
              <a:gd name="T22" fmla="*/ 361666 w 241"/>
              <a:gd name="T23" fmla="*/ 555992 h 234"/>
              <a:gd name="T24" fmla="*/ 333846 w 241"/>
              <a:gd name="T25" fmla="*/ 457149 h 234"/>
              <a:gd name="T26" fmla="*/ 259658 w 241"/>
              <a:gd name="T27" fmla="*/ 386106 h 234"/>
              <a:gd name="T28" fmla="*/ 522407 w 241"/>
              <a:gd name="T29" fmla="*/ 203864 h 234"/>
              <a:gd name="T30" fmla="*/ 333846 w 241"/>
              <a:gd name="T31" fmla="*/ 457149 h 234"/>
              <a:gd name="T32" fmla="*/ 173105 w 241"/>
              <a:gd name="T33" fmla="*/ 361395 h 234"/>
              <a:gd name="T34" fmla="*/ 451310 w 241"/>
              <a:gd name="T35" fmla="*/ 163709 h 234"/>
              <a:gd name="T36" fmla="*/ 95826 w 241"/>
              <a:gd name="T37" fmla="*/ 676457 h 234"/>
              <a:gd name="T38" fmla="*/ 46367 w 241"/>
              <a:gd name="T39" fmla="*/ 645569 h 234"/>
              <a:gd name="T40" fmla="*/ 71097 w 241"/>
              <a:gd name="T41" fmla="*/ 546726 h 234"/>
              <a:gd name="T42" fmla="*/ 179288 w 241"/>
              <a:gd name="T43" fmla="*/ 651747 h 234"/>
              <a:gd name="T44" fmla="*/ 200926 w 241"/>
              <a:gd name="T45" fmla="*/ 648658 h 234"/>
              <a:gd name="T46" fmla="*/ 80370 w 241"/>
              <a:gd name="T47" fmla="*/ 522015 h 234"/>
              <a:gd name="T48" fmla="*/ 111282 w 241"/>
              <a:gd name="T49" fmla="*/ 426261 h 234"/>
              <a:gd name="T50" fmla="*/ 293661 w 241"/>
              <a:gd name="T51" fmla="*/ 620858 h 234"/>
              <a:gd name="T52" fmla="*/ 200926 w 241"/>
              <a:gd name="T53" fmla="*/ 648658 h 234"/>
              <a:gd name="T54" fmla="*/ 612051 w 241"/>
              <a:gd name="T55" fmla="*/ 305796 h 234"/>
              <a:gd name="T56" fmla="*/ 553319 w 241"/>
              <a:gd name="T57" fmla="*/ 169887 h 234"/>
              <a:gd name="T58" fmla="*/ 457493 w 241"/>
              <a:gd name="T59" fmla="*/ 74132 h 234"/>
              <a:gd name="T60" fmla="*/ 633689 w 241"/>
              <a:gd name="T61" fmla="*/ 92665 h 234"/>
              <a:gd name="T62" fmla="*/ 649145 w 241"/>
              <a:gd name="T63" fmla="*/ 265641 h 23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41" h="234">
                <a:moveTo>
                  <a:pt x="215" y="19"/>
                </a:moveTo>
                <a:cubicBezTo>
                  <a:pt x="203" y="7"/>
                  <a:pt x="187" y="0"/>
                  <a:pt x="172" y="0"/>
                </a:cubicBezTo>
                <a:cubicBezTo>
                  <a:pt x="159" y="0"/>
                  <a:pt x="146" y="5"/>
                  <a:pt x="138" y="14"/>
                </a:cubicBezTo>
                <a:cubicBezTo>
                  <a:pt x="102" y="50"/>
                  <a:pt x="102" y="50"/>
                  <a:pt x="102" y="50"/>
                </a:cubicBezTo>
                <a:cubicBezTo>
                  <a:pt x="102" y="50"/>
                  <a:pt x="102" y="50"/>
                  <a:pt x="102" y="50"/>
                </a:cubicBezTo>
                <a:cubicBezTo>
                  <a:pt x="102" y="50"/>
                  <a:pt x="102" y="50"/>
                  <a:pt x="102" y="50"/>
                </a:cubicBezTo>
                <a:cubicBezTo>
                  <a:pt x="102" y="50"/>
                  <a:pt x="102" y="50"/>
                  <a:pt x="102" y="50"/>
                </a:cubicBezTo>
                <a:cubicBezTo>
                  <a:pt x="26" y="126"/>
                  <a:pt x="26" y="126"/>
                  <a:pt x="26" y="126"/>
                </a:cubicBezTo>
                <a:cubicBezTo>
                  <a:pt x="23" y="130"/>
                  <a:pt x="20" y="134"/>
                  <a:pt x="19" y="139"/>
                </a:cubicBezTo>
                <a:cubicBezTo>
                  <a:pt x="2" y="201"/>
                  <a:pt x="2" y="201"/>
                  <a:pt x="2" y="201"/>
                </a:cubicBezTo>
                <a:cubicBezTo>
                  <a:pt x="2" y="201"/>
                  <a:pt x="0" y="206"/>
                  <a:pt x="0" y="209"/>
                </a:cubicBezTo>
                <a:cubicBezTo>
                  <a:pt x="0" y="223"/>
                  <a:pt x="12" y="234"/>
                  <a:pt x="26" y="234"/>
                </a:cubicBezTo>
                <a:cubicBezTo>
                  <a:pt x="29" y="234"/>
                  <a:pt x="34" y="233"/>
                  <a:pt x="34" y="233"/>
                </a:cubicBezTo>
                <a:cubicBezTo>
                  <a:pt x="96" y="216"/>
                  <a:pt x="96" y="216"/>
                  <a:pt x="96" y="216"/>
                </a:cubicBezTo>
                <a:cubicBezTo>
                  <a:pt x="101" y="215"/>
                  <a:pt x="105" y="213"/>
                  <a:pt x="109" y="209"/>
                </a:cubicBezTo>
                <a:cubicBezTo>
                  <a:pt x="220" y="97"/>
                  <a:pt x="220" y="97"/>
                  <a:pt x="220" y="97"/>
                </a:cubicBezTo>
                <a:cubicBezTo>
                  <a:pt x="241" y="76"/>
                  <a:pt x="238" y="42"/>
                  <a:pt x="215" y="19"/>
                </a:cubicBezTo>
                <a:close/>
                <a:moveTo>
                  <a:pt x="117" y="174"/>
                </a:moveTo>
                <a:cubicBezTo>
                  <a:pt x="117" y="168"/>
                  <a:pt x="115" y="161"/>
                  <a:pt x="112" y="155"/>
                </a:cubicBezTo>
                <a:cubicBezTo>
                  <a:pt x="181" y="86"/>
                  <a:pt x="181" y="86"/>
                  <a:pt x="181" y="86"/>
                </a:cubicBezTo>
                <a:cubicBezTo>
                  <a:pt x="185" y="99"/>
                  <a:pt x="183" y="113"/>
                  <a:pt x="174" y="123"/>
                </a:cubicBezTo>
                <a:cubicBezTo>
                  <a:pt x="174" y="123"/>
                  <a:pt x="174" y="123"/>
                  <a:pt x="174" y="123"/>
                </a:cubicBezTo>
                <a:cubicBezTo>
                  <a:pt x="174" y="123"/>
                  <a:pt x="174" y="123"/>
                  <a:pt x="174" y="123"/>
                </a:cubicBezTo>
                <a:cubicBezTo>
                  <a:pt x="117" y="180"/>
                  <a:pt x="117" y="180"/>
                  <a:pt x="117" y="180"/>
                </a:cubicBezTo>
                <a:cubicBezTo>
                  <a:pt x="117" y="178"/>
                  <a:pt x="118" y="176"/>
                  <a:pt x="117" y="174"/>
                </a:cubicBezTo>
                <a:close/>
                <a:moveTo>
                  <a:pt x="108" y="148"/>
                </a:moveTo>
                <a:cubicBezTo>
                  <a:pt x="106" y="144"/>
                  <a:pt x="103" y="140"/>
                  <a:pt x="99" y="136"/>
                </a:cubicBezTo>
                <a:cubicBezTo>
                  <a:pt x="94" y="131"/>
                  <a:pt x="89" y="128"/>
                  <a:pt x="84" y="125"/>
                </a:cubicBezTo>
                <a:cubicBezTo>
                  <a:pt x="154" y="55"/>
                  <a:pt x="154" y="55"/>
                  <a:pt x="154" y="55"/>
                </a:cubicBezTo>
                <a:cubicBezTo>
                  <a:pt x="159" y="58"/>
                  <a:pt x="164" y="61"/>
                  <a:pt x="169" y="66"/>
                </a:cubicBezTo>
                <a:cubicBezTo>
                  <a:pt x="173" y="70"/>
                  <a:pt x="176" y="74"/>
                  <a:pt x="178" y="79"/>
                </a:cubicBezTo>
                <a:lnTo>
                  <a:pt x="108" y="148"/>
                </a:lnTo>
                <a:close/>
                <a:moveTo>
                  <a:pt x="77" y="121"/>
                </a:moveTo>
                <a:cubicBezTo>
                  <a:pt x="70" y="119"/>
                  <a:pt x="63" y="117"/>
                  <a:pt x="56" y="117"/>
                </a:cubicBezTo>
                <a:cubicBezTo>
                  <a:pt x="112" y="60"/>
                  <a:pt x="112" y="60"/>
                  <a:pt x="112" y="60"/>
                </a:cubicBezTo>
                <a:cubicBezTo>
                  <a:pt x="121" y="52"/>
                  <a:pt x="133" y="50"/>
                  <a:pt x="146" y="53"/>
                </a:cubicBezTo>
                <a:lnTo>
                  <a:pt x="77" y="121"/>
                </a:lnTo>
                <a:close/>
                <a:moveTo>
                  <a:pt x="31" y="219"/>
                </a:moveTo>
                <a:cubicBezTo>
                  <a:pt x="30" y="219"/>
                  <a:pt x="28" y="219"/>
                  <a:pt x="26" y="220"/>
                </a:cubicBezTo>
                <a:cubicBezTo>
                  <a:pt x="20" y="219"/>
                  <a:pt x="15" y="215"/>
                  <a:pt x="15" y="209"/>
                </a:cubicBezTo>
                <a:cubicBezTo>
                  <a:pt x="15" y="207"/>
                  <a:pt x="16" y="205"/>
                  <a:pt x="16" y="204"/>
                </a:cubicBezTo>
                <a:cubicBezTo>
                  <a:pt x="23" y="177"/>
                  <a:pt x="23" y="177"/>
                  <a:pt x="23" y="177"/>
                </a:cubicBezTo>
                <a:cubicBezTo>
                  <a:pt x="32" y="176"/>
                  <a:pt x="41" y="180"/>
                  <a:pt x="48" y="187"/>
                </a:cubicBezTo>
                <a:cubicBezTo>
                  <a:pt x="55" y="194"/>
                  <a:pt x="58" y="203"/>
                  <a:pt x="58" y="211"/>
                </a:cubicBezTo>
                <a:lnTo>
                  <a:pt x="31" y="219"/>
                </a:lnTo>
                <a:close/>
                <a:moveTo>
                  <a:pt x="65" y="210"/>
                </a:moveTo>
                <a:cubicBezTo>
                  <a:pt x="65" y="200"/>
                  <a:pt x="61" y="190"/>
                  <a:pt x="53" y="182"/>
                </a:cubicBezTo>
                <a:cubicBezTo>
                  <a:pt x="45" y="174"/>
                  <a:pt x="35" y="170"/>
                  <a:pt x="26" y="169"/>
                </a:cubicBezTo>
                <a:cubicBezTo>
                  <a:pt x="33" y="143"/>
                  <a:pt x="33" y="143"/>
                  <a:pt x="33" y="143"/>
                </a:cubicBezTo>
                <a:cubicBezTo>
                  <a:pt x="33" y="141"/>
                  <a:pt x="34" y="139"/>
                  <a:pt x="36" y="138"/>
                </a:cubicBezTo>
                <a:cubicBezTo>
                  <a:pt x="50" y="127"/>
                  <a:pt x="73" y="130"/>
                  <a:pt x="88" y="146"/>
                </a:cubicBezTo>
                <a:cubicBezTo>
                  <a:pt x="105" y="163"/>
                  <a:pt x="108" y="187"/>
                  <a:pt x="95" y="201"/>
                </a:cubicBezTo>
                <a:cubicBezTo>
                  <a:pt x="94" y="202"/>
                  <a:pt x="93" y="202"/>
                  <a:pt x="92" y="202"/>
                </a:cubicBezTo>
                <a:lnTo>
                  <a:pt x="65" y="210"/>
                </a:lnTo>
                <a:close/>
                <a:moveTo>
                  <a:pt x="210" y="86"/>
                </a:moveTo>
                <a:cubicBezTo>
                  <a:pt x="198" y="99"/>
                  <a:pt x="198" y="99"/>
                  <a:pt x="198" y="99"/>
                </a:cubicBezTo>
                <a:cubicBezTo>
                  <a:pt x="198" y="97"/>
                  <a:pt x="198" y="96"/>
                  <a:pt x="198" y="94"/>
                </a:cubicBezTo>
                <a:cubicBezTo>
                  <a:pt x="196" y="80"/>
                  <a:pt x="190" y="66"/>
                  <a:pt x="179" y="55"/>
                </a:cubicBezTo>
                <a:cubicBezTo>
                  <a:pt x="167" y="44"/>
                  <a:pt x="151" y="37"/>
                  <a:pt x="136" y="37"/>
                </a:cubicBezTo>
                <a:cubicBezTo>
                  <a:pt x="148" y="24"/>
                  <a:pt x="148" y="24"/>
                  <a:pt x="148" y="24"/>
                </a:cubicBezTo>
                <a:cubicBezTo>
                  <a:pt x="154" y="18"/>
                  <a:pt x="162" y="15"/>
                  <a:pt x="172" y="15"/>
                </a:cubicBezTo>
                <a:cubicBezTo>
                  <a:pt x="183" y="15"/>
                  <a:pt x="196" y="20"/>
                  <a:pt x="205" y="30"/>
                </a:cubicBezTo>
                <a:cubicBezTo>
                  <a:pt x="214" y="38"/>
                  <a:pt x="219" y="49"/>
                  <a:pt x="219" y="60"/>
                </a:cubicBezTo>
                <a:cubicBezTo>
                  <a:pt x="220" y="70"/>
                  <a:pt x="217" y="80"/>
                  <a:pt x="210" y="86"/>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29" name="Freeform 39">
            <a:extLst>
              <a:ext uri="{FF2B5EF4-FFF2-40B4-BE49-F238E27FC236}">
                <a16:creationId xmlns:a16="http://schemas.microsoft.com/office/drawing/2014/main" id="{4C3CECE7-A051-A11C-7FE8-96670F06734A}"/>
              </a:ext>
            </a:extLst>
          </p:cNvPr>
          <p:cNvSpPr>
            <a:spLocks noChangeArrowheads="1"/>
          </p:cNvSpPr>
          <p:nvPr/>
        </p:nvSpPr>
        <p:spPr bwMode="auto">
          <a:xfrm>
            <a:off x="3008111" y="619492"/>
            <a:ext cx="477342" cy="460223"/>
          </a:xfrm>
          <a:custGeom>
            <a:avLst/>
            <a:gdLst>
              <a:gd name="T0" fmla="*/ 1028524 w 444"/>
              <a:gd name="T1" fmla="*/ 136622 h 444"/>
              <a:gd name="T2" fmla="*/ 1028524 w 444"/>
              <a:gd name="T3" fmla="*/ 136622 h 444"/>
              <a:gd name="T4" fmla="*/ 958925 w 444"/>
              <a:gd name="T5" fmla="*/ 136622 h 444"/>
              <a:gd name="T6" fmla="*/ 958925 w 444"/>
              <a:gd name="T7" fmla="*/ 252622 h 444"/>
              <a:gd name="T8" fmla="*/ 755282 w 444"/>
              <a:gd name="T9" fmla="*/ 252622 h 444"/>
              <a:gd name="T10" fmla="*/ 755282 w 444"/>
              <a:gd name="T11" fmla="*/ 136622 h 444"/>
              <a:gd name="T12" fmla="*/ 389241 w 444"/>
              <a:gd name="T13" fmla="*/ 136622 h 444"/>
              <a:gd name="T14" fmla="*/ 389241 w 444"/>
              <a:gd name="T15" fmla="*/ 252622 h 444"/>
              <a:gd name="T16" fmla="*/ 183021 w 444"/>
              <a:gd name="T17" fmla="*/ 252622 h 444"/>
              <a:gd name="T18" fmla="*/ 183021 w 444"/>
              <a:gd name="T19" fmla="*/ 136622 h 444"/>
              <a:gd name="T20" fmla="*/ 115999 w 444"/>
              <a:gd name="T21" fmla="*/ 136622 h 444"/>
              <a:gd name="T22" fmla="*/ 0 w 444"/>
              <a:gd name="T23" fmla="*/ 252622 h 444"/>
              <a:gd name="T24" fmla="*/ 0 w 444"/>
              <a:gd name="T25" fmla="*/ 1028532 h 444"/>
              <a:gd name="T26" fmla="*/ 115999 w 444"/>
              <a:gd name="T27" fmla="*/ 1141954 h 444"/>
              <a:gd name="T28" fmla="*/ 1028524 w 444"/>
              <a:gd name="T29" fmla="*/ 1141954 h 444"/>
              <a:gd name="T30" fmla="*/ 1141945 w 444"/>
              <a:gd name="T31" fmla="*/ 1028532 h 444"/>
              <a:gd name="T32" fmla="*/ 1141945 w 444"/>
              <a:gd name="T33" fmla="*/ 252622 h 444"/>
              <a:gd name="T34" fmla="*/ 1028524 w 444"/>
              <a:gd name="T35" fmla="*/ 136622 h 444"/>
              <a:gd name="T36" fmla="*/ 1028524 w 444"/>
              <a:gd name="T37" fmla="*/ 1028532 h 444"/>
              <a:gd name="T38" fmla="*/ 1028524 w 444"/>
              <a:gd name="T39" fmla="*/ 1028532 h 444"/>
              <a:gd name="T40" fmla="*/ 115999 w 444"/>
              <a:gd name="T41" fmla="*/ 1028532 h 444"/>
              <a:gd name="T42" fmla="*/ 115999 w 444"/>
              <a:gd name="T43" fmla="*/ 505244 h 444"/>
              <a:gd name="T44" fmla="*/ 1028524 w 444"/>
              <a:gd name="T45" fmla="*/ 505244 h 444"/>
              <a:gd name="T46" fmla="*/ 1028524 w 444"/>
              <a:gd name="T47" fmla="*/ 1028532 h 444"/>
              <a:gd name="T48" fmla="*/ 319642 w 444"/>
              <a:gd name="T49" fmla="*/ 0 h 444"/>
              <a:gd name="T50" fmla="*/ 319642 w 444"/>
              <a:gd name="T51" fmla="*/ 0 h 444"/>
              <a:gd name="T52" fmla="*/ 229420 w 444"/>
              <a:gd name="T53" fmla="*/ 0 h 444"/>
              <a:gd name="T54" fmla="*/ 229420 w 444"/>
              <a:gd name="T55" fmla="*/ 229422 h 444"/>
              <a:gd name="T56" fmla="*/ 319642 w 444"/>
              <a:gd name="T57" fmla="*/ 229422 h 444"/>
              <a:gd name="T58" fmla="*/ 319642 w 444"/>
              <a:gd name="T59" fmla="*/ 0 h 444"/>
              <a:gd name="T60" fmla="*/ 912525 w 444"/>
              <a:gd name="T61" fmla="*/ 0 h 444"/>
              <a:gd name="T62" fmla="*/ 912525 w 444"/>
              <a:gd name="T63" fmla="*/ 0 h 444"/>
              <a:gd name="T64" fmla="*/ 822304 w 444"/>
              <a:gd name="T65" fmla="*/ 0 h 444"/>
              <a:gd name="T66" fmla="*/ 822304 w 444"/>
              <a:gd name="T67" fmla="*/ 229422 h 444"/>
              <a:gd name="T68" fmla="*/ 912525 w 444"/>
              <a:gd name="T69" fmla="*/ 229422 h 444"/>
              <a:gd name="T70" fmla="*/ 912525 w 444"/>
              <a:gd name="T71" fmla="*/ 0 h 44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44" h="444">
                <a:moveTo>
                  <a:pt x="399" y="53"/>
                </a:moveTo>
                <a:lnTo>
                  <a:pt x="399" y="53"/>
                </a:lnTo>
                <a:cubicBezTo>
                  <a:pt x="372" y="53"/>
                  <a:pt x="372" y="53"/>
                  <a:pt x="372" y="53"/>
                </a:cubicBezTo>
                <a:cubicBezTo>
                  <a:pt x="372" y="98"/>
                  <a:pt x="372" y="98"/>
                  <a:pt x="372" y="98"/>
                </a:cubicBezTo>
                <a:cubicBezTo>
                  <a:pt x="293" y="98"/>
                  <a:pt x="293" y="98"/>
                  <a:pt x="293" y="98"/>
                </a:cubicBezTo>
                <a:cubicBezTo>
                  <a:pt x="293" y="53"/>
                  <a:pt x="293" y="53"/>
                  <a:pt x="293" y="53"/>
                </a:cubicBezTo>
                <a:cubicBezTo>
                  <a:pt x="151" y="53"/>
                  <a:pt x="151" y="53"/>
                  <a:pt x="151" y="53"/>
                </a:cubicBezTo>
                <a:cubicBezTo>
                  <a:pt x="151" y="98"/>
                  <a:pt x="151" y="98"/>
                  <a:pt x="151" y="98"/>
                </a:cubicBezTo>
                <a:cubicBezTo>
                  <a:pt x="71" y="98"/>
                  <a:pt x="71" y="98"/>
                  <a:pt x="71" y="98"/>
                </a:cubicBezTo>
                <a:cubicBezTo>
                  <a:pt x="71" y="53"/>
                  <a:pt x="71" y="53"/>
                  <a:pt x="71" y="53"/>
                </a:cubicBezTo>
                <a:cubicBezTo>
                  <a:pt x="45" y="53"/>
                  <a:pt x="45" y="53"/>
                  <a:pt x="45" y="53"/>
                </a:cubicBezTo>
                <a:cubicBezTo>
                  <a:pt x="18" y="53"/>
                  <a:pt x="0" y="71"/>
                  <a:pt x="0" y="98"/>
                </a:cubicBezTo>
                <a:cubicBezTo>
                  <a:pt x="0" y="399"/>
                  <a:pt x="0" y="399"/>
                  <a:pt x="0" y="399"/>
                </a:cubicBezTo>
                <a:cubicBezTo>
                  <a:pt x="0" y="425"/>
                  <a:pt x="18" y="443"/>
                  <a:pt x="45" y="443"/>
                </a:cubicBezTo>
                <a:cubicBezTo>
                  <a:pt x="399" y="443"/>
                  <a:pt x="399" y="443"/>
                  <a:pt x="399" y="443"/>
                </a:cubicBezTo>
                <a:cubicBezTo>
                  <a:pt x="425" y="443"/>
                  <a:pt x="443" y="425"/>
                  <a:pt x="443" y="399"/>
                </a:cubicBezTo>
                <a:cubicBezTo>
                  <a:pt x="443" y="98"/>
                  <a:pt x="443" y="98"/>
                  <a:pt x="443" y="98"/>
                </a:cubicBezTo>
                <a:cubicBezTo>
                  <a:pt x="443" y="71"/>
                  <a:pt x="425" y="53"/>
                  <a:pt x="399" y="53"/>
                </a:cubicBezTo>
                <a:close/>
                <a:moveTo>
                  <a:pt x="399" y="399"/>
                </a:moveTo>
                <a:lnTo>
                  <a:pt x="399" y="399"/>
                </a:lnTo>
                <a:cubicBezTo>
                  <a:pt x="45" y="399"/>
                  <a:pt x="45" y="399"/>
                  <a:pt x="45" y="399"/>
                </a:cubicBezTo>
                <a:cubicBezTo>
                  <a:pt x="45" y="196"/>
                  <a:pt x="45" y="196"/>
                  <a:pt x="45" y="196"/>
                </a:cubicBezTo>
                <a:cubicBezTo>
                  <a:pt x="399" y="196"/>
                  <a:pt x="399" y="196"/>
                  <a:pt x="399" y="196"/>
                </a:cubicBezTo>
                <a:lnTo>
                  <a:pt x="399" y="399"/>
                </a:lnTo>
                <a:close/>
                <a:moveTo>
                  <a:pt x="124" y="0"/>
                </a:moveTo>
                <a:lnTo>
                  <a:pt x="124" y="0"/>
                </a:lnTo>
                <a:cubicBezTo>
                  <a:pt x="89" y="0"/>
                  <a:pt x="89" y="0"/>
                  <a:pt x="89" y="0"/>
                </a:cubicBezTo>
                <a:cubicBezTo>
                  <a:pt x="89" y="89"/>
                  <a:pt x="89" y="89"/>
                  <a:pt x="89" y="89"/>
                </a:cubicBezTo>
                <a:cubicBezTo>
                  <a:pt x="124" y="89"/>
                  <a:pt x="124" y="89"/>
                  <a:pt x="124" y="89"/>
                </a:cubicBezTo>
                <a:lnTo>
                  <a:pt x="124" y="0"/>
                </a:lnTo>
                <a:close/>
                <a:moveTo>
                  <a:pt x="354" y="0"/>
                </a:moveTo>
                <a:lnTo>
                  <a:pt x="354" y="0"/>
                </a:lnTo>
                <a:cubicBezTo>
                  <a:pt x="319" y="0"/>
                  <a:pt x="319" y="0"/>
                  <a:pt x="319" y="0"/>
                </a:cubicBezTo>
                <a:cubicBezTo>
                  <a:pt x="319" y="89"/>
                  <a:pt x="319" y="89"/>
                  <a:pt x="319" y="89"/>
                </a:cubicBezTo>
                <a:cubicBezTo>
                  <a:pt x="354" y="89"/>
                  <a:pt x="354" y="89"/>
                  <a:pt x="354" y="89"/>
                </a:cubicBezTo>
                <a:lnTo>
                  <a:pt x="354" y="0"/>
                </a:ln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30" name="Rectángulo 21">
            <a:extLst>
              <a:ext uri="{FF2B5EF4-FFF2-40B4-BE49-F238E27FC236}">
                <a16:creationId xmlns:a16="http://schemas.microsoft.com/office/drawing/2014/main" id="{0703318D-E51A-5AC5-EFFF-4ABEF2DDFEC6}"/>
              </a:ext>
            </a:extLst>
          </p:cNvPr>
          <p:cNvSpPr/>
          <p:nvPr/>
        </p:nvSpPr>
        <p:spPr>
          <a:xfrm>
            <a:off x="1586114" y="1832269"/>
            <a:ext cx="3321335" cy="646331"/>
          </a:xfrm>
          <a:prstGeom prst="rect">
            <a:avLst/>
          </a:prstGeom>
        </p:spPr>
        <p:txBody>
          <a:bodyPr wrap="square">
            <a:spAutoFit/>
          </a:bodyPr>
          <a:lstStyle/>
          <a:p>
            <a:pPr algn="ctr"/>
            <a:r>
              <a:rPr lang="es-CO" b="1" dirty="0">
                <a:latin typeface="Arial" panose="020B0604020202020204" pitchFamily="34" charset="0"/>
                <a:cs typeface="Arial" panose="020B0604020202020204" pitchFamily="34" charset="0"/>
              </a:rPr>
              <a:t>Lorem ipsum </a:t>
            </a:r>
            <a:r>
              <a:rPr lang="es-CO" dirty="0">
                <a:latin typeface="Arial" panose="020B0604020202020204" pitchFamily="34" charset="0"/>
                <a:cs typeface="Arial" panose="020B0604020202020204" pitchFamily="34" charset="0"/>
              </a:rPr>
              <a:t>dolor </a:t>
            </a:r>
            <a:r>
              <a:rPr lang="es-CO" dirty="0" err="1">
                <a:latin typeface="Arial" panose="020B0604020202020204" pitchFamily="34" charset="0"/>
                <a:cs typeface="Arial" panose="020B0604020202020204" pitchFamily="34" charset="0"/>
              </a:rPr>
              <a:t>sit</a:t>
            </a:r>
            <a:r>
              <a:rPr lang="es-CO" dirty="0">
                <a:latin typeface="Arial" panose="020B0604020202020204" pitchFamily="34" charset="0"/>
                <a:cs typeface="Arial" panose="020B0604020202020204" pitchFamily="34" charset="0"/>
              </a:rPr>
              <a:t> </a:t>
            </a:r>
          </a:p>
          <a:p>
            <a:pPr algn="ctr"/>
            <a:r>
              <a:rPr lang="es-CO" dirty="0" err="1">
                <a:latin typeface="Arial" panose="020B0604020202020204" pitchFamily="34" charset="0"/>
                <a:cs typeface="Arial" panose="020B0604020202020204" pitchFamily="34" charset="0"/>
              </a:rPr>
              <a:t>amet</a:t>
            </a:r>
            <a:r>
              <a:rPr lang="es-CO" dirty="0">
                <a:latin typeface="Arial" panose="020B0604020202020204" pitchFamily="34" charset="0"/>
                <a:cs typeface="Arial" panose="020B0604020202020204" pitchFamily="34" charset="0"/>
              </a:rPr>
              <a:t>, </a:t>
            </a:r>
            <a:r>
              <a:rPr lang="es-CO" dirty="0" err="1">
                <a:latin typeface="Arial" panose="020B0604020202020204" pitchFamily="34" charset="0"/>
                <a:cs typeface="Arial" panose="020B0604020202020204" pitchFamily="34" charset="0"/>
              </a:rPr>
              <a:t>consectetur</a:t>
            </a:r>
            <a:r>
              <a:rPr lang="es-CO" dirty="0">
                <a:latin typeface="Arial" panose="020B0604020202020204" pitchFamily="34" charset="0"/>
                <a:cs typeface="Arial" panose="020B0604020202020204" pitchFamily="34" charset="0"/>
              </a:rPr>
              <a:t>. </a:t>
            </a:r>
          </a:p>
        </p:txBody>
      </p:sp>
      <p:sp>
        <p:nvSpPr>
          <p:cNvPr id="69" name="TextBox 68">
            <a:extLst>
              <a:ext uri="{FF2B5EF4-FFF2-40B4-BE49-F238E27FC236}">
                <a16:creationId xmlns:a16="http://schemas.microsoft.com/office/drawing/2014/main" id="{D3D4C9B2-590A-D8A9-160F-173756D3E484}"/>
              </a:ext>
            </a:extLst>
          </p:cNvPr>
          <p:cNvSpPr txBox="1"/>
          <p:nvPr/>
        </p:nvSpPr>
        <p:spPr>
          <a:xfrm>
            <a:off x="4132780" y="3024498"/>
            <a:ext cx="5737860" cy="923330"/>
          </a:xfrm>
          <a:prstGeom prst="rect">
            <a:avLst/>
          </a:prstGeom>
          <a:noFill/>
        </p:spPr>
        <p:txBody>
          <a:bodyPr wrap="square" rtlCol="0">
            <a:spAutoFit/>
          </a:bodyPr>
          <a:lstStyle/>
          <a:p>
            <a:r>
              <a:rPr lang="en-US" sz="5400" b="1" dirty="0">
                <a:solidFill>
                  <a:schemeClr val="accent1"/>
                </a:solidFill>
                <a:latin typeface="Lato Black" panose="020F0502020204030203" pitchFamily="34" charset="77"/>
              </a:rPr>
              <a:t>Presentation</a:t>
            </a:r>
          </a:p>
        </p:txBody>
      </p:sp>
      <p:sp>
        <p:nvSpPr>
          <p:cNvPr id="31" name="Rectángulo 21">
            <a:extLst>
              <a:ext uri="{FF2B5EF4-FFF2-40B4-BE49-F238E27FC236}">
                <a16:creationId xmlns:a16="http://schemas.microsoft.com/office/drawing/2014/main" id="{326F01E6-27E5-F31A-D100-0CED43348DB3}"/>
              </a:ext>
            </a:extLst>
          </p:cNvPr>
          <p:cNvSpPr/>
          <p:nvPr/>
        </p:nvSpPr>
        <p:spPr>
          <a:xfrm>
            <a:off x="4626494" y="1832269"/>
            <a:ext cx="3321335" cy="646331"/>
          </a:xfrm>
          <a:prstGeom prst="rect">
            <a:avLst/>
          </a:prstGeom>
        </p:spPr>
        <p:txBody>
          <a:bodyPr wrap="square">
            <a:spAutoFit/>
          </a:bodyPr>
          <a:lstStyle/>
          <a:p>
            <a:pPr algn="ctr"/>
            <a:r>
              <a:rPr lang="es-CO" b="1" dirty="0">
                <a:latin typeface="Arial" panose="020B0604020202020204" pitchFamily="34" charset="0"/>
                <a:cs typeface="Arial" panose="020B0604020202020204" pitchFamily="34" charset="0"/>
              </a:rPr>
              <a:t>Lorem ipsum </a:t>
            </a:r>
            <a:r>
              <a:rPr lang="es-CO" dirty="0">
                <a:latin typeface="Arial" panose="020B0604020202020204" pitchFamily="34" charset="0"/>
                <a:cs typeface="Arial" panose="020B0604020202020204" pitchFamily="34" charset="0"/>
              </a:rPr>
              <a:t>dolor </a:t>
            </a:r>
            <a:r>
              <a:rPr lang="es-CO" dirty="0" err="1">
                <a:latin typeface="Arial" panose="020B0604020202020204" pitchFamily="34" charset="0"/>
                <a:cs typeface="Arial" panose="020B0604020202020204" pitchFamily="34" charset="0"/>
              </a:rPr>
              <a:t>sit</a:t>
            </a:r>
            <a:r>
              <a:rPr lang="es-CO" dirty="0">
                <a:latin typeface="Arial" panose="020B0604020202020204" pitchFamily="34" charset="0"/>
                <a:cs typeface="Arial" panose="020B0604020202020204" pitchFamily="34" charset="0"/>
              </a:rPr>
              <a:t> </a:t>
            </a:r>
          </a:p>
          <a:p>
            <a:pPr algn="ctr"/>
            <a:r>
              <a:rPr lang="es-CO" dirty="0" err="1">
                <a:latin typeface="Arial" panose="020B0604020202020204" pitchFamily="34" charset="0"/>
                <a:cs typeface="Arial" panose="020B0604020202020204" pitchFamily="34" charset="0"/>
              </a:rPr>
              <a:t>amet</a:t>
            </a:r>
            <a:r>
              <a:rPr lang="es-CO" dirty="0">
                <a:latin typeface="Arial" panose="020B0604020202020204" pitchFamily="34" charset="0"/>
                <a:cs typeface="Arial" panose="020B0604020202020204" pitchFamily="34" charset="0"/>
              </a:rPr>
              <a:t>, </a:t>
            </a:r>
            <a:r>
              <a:rPr lang="es-CO" dirty="0" err="1">
                <a:latin typeface="Arial" panose="020B0604020202020204" pitchFamily="34" charset="0"/>
                <a:cs typeface="Arial" panose="020B0604020202020204" pitchFamily="34" charset="0"/>
              </a:rPr>
              <a:t>consectetur</a:t>
            </a:r>
            <a:r>
              <a:rPr lang="es-CO" dirty="0">
                <a:latin typeface="Arial" panose="020B0604020202020204" pitchFamily="34" charset="0"/>
                <a:cs typeface="Arial" panose="020B0604020202020204" pitchFamily="34" charset="0"/>
              </a:rPr>
              <a:t> </a:t>
            </a:r>
          </a:p>
        </p:txBody>
      </p:sp>
      <p:sp>
        <p:nvSpPr>
          <p:cNvPr id="32" name="Rectángulo 21">
            <a:extLst>
              <a:ext uri="{FF2B5EF4-FFF2-40B4-BE49-F238E27FC236}">
                <a16:creationId xmlns:a16="http://schemas.microsoft.com/office/drawing/2014/main" id="{D7758C18-6274-3C56-2596-9096F100A984}"/>
              </a:ext>
            </a:extLst>
          </p:cNvPr>
          <p:cNvSpPr/>
          <p:nvPr/>
        </p:nvSpPr>
        <p:spPr>
          <a:xfrm>
            <a:off x="7849754" y="1832269"/>
            <a:ext cx="3321335" cy="646331"/>
          </a:xfrm>
          <a:prstGeom prst="rect">
            <a:avLst/>
          </a:prstGeom>
        </p:spPr>
        <p:txBody>
          <a:bodyPr wrap="square">
            <a:spAutoFit/>
          </a:bodyPr>
          <a:lstStyle/>
          <a:p>
            <a:pPr algn="ctr"/>
            <a:r>
              <a:rPr lang="es-CO" b="1" dirty="0">
                <a:latin typeface="Arial" panose="020B0604020202020204" pitchFamily="34" charset="0"/>
                <a:cs typeface="Arial" panose="020B0604020202020204" pitchFamily="34" charset="0"/>
              </a:rPr>
              <a:t>Lorem ipsum </a:t>
            </a:r>
            <a:r>
              <a:rPr lang="es-CO" dirty="0">
                <a:latin typeface="Arial" panose="020B0604020202020204" pitchFamily="34" charset="0"/>
                <a:cs typeface="Arial" panose="020B0604020202020204" pitchFamily="34" charset="0"/>
              </a:rPr>
              <a:t>dolor </a:t>
            </a:r>
          </a:p>
          <a:p>
            <a:pPr algn="ctr"/>
            <a:r>
              <a:rPr lang="es-CO" dirty="0" err="1">
                <a:latin typeface="Arial" panose="020B0604020202020204" pitchFamily="34" charset="0"/>
                <a:cs typeface="Arial" panose="020B0604020202020204" pitchFamily="34" charset="0"/>
              </a:rPr>
              <a:t>sit</a:t>
            </a:r>
            <a:r>
              <a:rPr lang="es-CO" dirty="0">
                <a:latin typeface="Arial" panose="020B0604020202020204" pitchFamily="34" charset="0"/>
                <a:cs typeface="Arial" panose="020B0604020202020204" pitchFamily="34" charset="0"/>
              </a:rPr>
              <a:t> amet, </a:t>
            </a:r>
            <a:r>
              <a:rPr lang="es-CO" dirty="0" err="1">
                <a:latin typeface="Arial" panose="020B0604020202020204" pitchFamily="34" charset="0"/>
                <a:cs typeface="Arial" panose="020B0604020202020204" pitchFamily="34" charset="0"/>
              </a:rPr>
              <a:t>consectetur</a:t>
            </a:r>
            <a:endParaRPr lang="es-CO" dirty="0">
              <a:latin typeface="Arial" panose="020B0604020202020204" pitchFamily="34" charset="0"/>
              <a:cs typeface="Arial" panose="020B0604020202020204" pitchFamily="34" charset="0"/>
            </a:endParaRPr>
          </a:p>
        </p:txBody>
      </p:sp>
      <p:sp>
        <p:nvSpPr>
          <p:cNvPr id="4" name="Rectangle: Rounded Corners 3">
            <a:extLst>
              <a:ext uri="{FF2B5EF4-FFF2-40B4-BE49-F238E27FC236}">
                <a16:creationId xmlns:a16="http://schemas.microsoft.com/office/drawing/2014/main" id="{982D8ADF-B315-6AB0-28C4-FFB77FD67E5F}"/>
              </a:ext>
            </a:extLst>
          </p:cNvPr>
          <p:cNvSpPr/>
          <p:nvPr/>
        </p:nvSpPr>
        <p:spPr>
          <a:xfrm rot="18900000">
            <a:off x="-1222216" y="-1067536"/>
            <a:ext cx="2576046" cy="2576046"/>
          </a:xfrm>
          <a:prstGeom prst="roundRect">
            <a:avLst/>
          </a:prstGeom>
          <a:solidFill>
            <a:schemeClr val="tx2"/>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4" name="Rectangle: Rounded Corners 23">
            <a:extLst>
              <a:ext uri="{FF2B5EF4-FFF2-40B4-BE49-F238E27FC236}">
                <a16:creationId xmlns:a16="http://schemas.microsoft.com/office/drawing/2014/main" id="{12629825-CAF3-D8C9-D201-02B27E9405EA}"/>
              </a:ext>
            </a:extLst>
          </p:cNvPr>
          <p:cNvSpPr/>
          <p:nvPr/>
        </p:nvSpPr>
        <p:spPr>
          <a:xfrm rot="18900000">
            <a:off x="10812369" y="5657935"/>
            <a:ext cx="2932292" cy="2932292"/>
          </a:xfrm>
          <a:prstGeom prst="roundRect">
            <a:avLst/>
          </a:prstGeom>
          <a:solidFill>
            <a:schemeClr val="accent4"/>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33" name="Graphic 32" descr="Close with solid fill">
            <a:extLst>
              <a:ext uri="{FF2B5EF4-FFF2-40B4-BE49-F238E27FC236}">
                <a16:creationId xmlns:a16="http://schemas.microsoft.com/office/drawing/2014/main" id="{61F8D14F-D273-98F0-17FA-C44330D8BF0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98204" y="3046106"/>
            <a:ext cx="545028" cy="545028"/>
          </a:xfrm>
          <a:prstGeom prst="rect">
            <a:avLst/>
          </a:prstGeom>
        </p:spPr>
      </p:pic>
      <p:pic>
        <p:nvPicPr>
          <p:cNvPr id="35" name="Graphic 34" descr="Close with solid fill">
            <a:extLst>
              <a:ext uri="{FF2B5EF4-FFF2-40B4-BE49-F238E27FC236}">
                <a16:creationId xmlns:a16="http://schemas.microsoft.com/office/drawing/2014/main" id="{808D7477-4072-29FB-2A22-D9B2744D2C6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22795" y="923384"/>
            <a:ext cx="437385" cy="437385"/>
          </a:xfrm>
          <a:prstGeom prst="rect">
            <a:avLst/>
          </a:prstGeom>
        </p:spPr>
      </p:pic>
      <p:pic>
        <p:nvPicPr>
          <p:cNvPr id="36" name="Picture Placeholder 15" descr="A person smiling while holding a phone&#10;&#10;AI-generated content may be incorrect.">
            <a:extLst>
              <a:ext uri="{FF2B5EF4-FFF2-40B4-BE49-F238E27FC236}">
                <a16:creationId xmlns:a16="http://schemas.microsoft.com/office/drawing/2014/main" id="{76683B58-A567-CF56-3FE7-5635D962E31F}"/>
              </a:ext>
            </a:extLst>
          </p:cNvPr>
          <p:cNvPicPr>
            <a:picLocks noGrp="1" noChangeAspect="1"/>
          </p:cNvPicPr>
          <p:nvPr>
            <p:ph type="pic" sz="quarter" idx="10"/>
          </p:nvPr>
        </p:nvPicPr>
        <p:blipFill>
          <a:blip r:embed="rId6">
            <a:extLst>
              <a:ext uri="{28A0092B-C50C-407E-A947-70E740481C1C}">
                <a14:useLocalDpi xmlns:a14="http://schemas.microsoft.com/office/drawing/2010/main" val="0"/>
              </a:ext>
            </a:extLst>
          </a:blip>
          <a:srcRect l="2040" t="17356" r="14103" b="38466"/>
          <a:stretch/>
        </p:blipFill>
        <p:spPr>
          <a:xfrm>
            <a:off x="2332038" y="4321175"/>
            <a:ext cx="7223125" cy="2536825"/>
          </a:xfrm>
        </p:spPr>
      </p:pic>
    </p:spTree>
    <p:extLst>
      <p:ext uri="{BB962C8B-B14F-4D97-AF65-F5344CB8AC3E}">
        <p14:creationId xmlns:p14="http://schemas.microsoft.com/office/powerpoint/2010/main" val="35772239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Oval 63">
            <a:extLst>
              <a:ext uri="{FF2B5EF4-FFF2-40B4-BE49-F238E27FC236}">
                <a16:creationId xmlns:a16="http://schemas.microsoft.com/office/drawing/2014/main" id="{BE4E355D-ED2D-49F6-D120-64E0C8CC687A}"/>
              </a:ext>
            </a:extLst>
          </p:cNvPr>
          <p:cNvSpPr/>
          <p:nvPr/>
        </p:nvSpPr>
        <p:spPr>
          <a:xfrm>
            <a:off x="170122" y="4213152"/>
            <a:ext cx="380113" cy="38011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TextBox 67">
            <a:extLst>
              <a:ext uri="{FF2B5EF4-FFF2-40B4-BE49-F238E27FC236}">
                <a16:creationId xmlns:a16="http://schemas.microsoft.com/office/drawing/2014/main" id="{91EE4237-1D2C-DEF8-2914-F565108CBB8A}"/>
              </a:ext>
            </a:extLst>
          </p:cNvPr>
          <p:cNvSpPr txBox="1"/>
          <p:nvPr/>
        </p:nvSpPr>
        <p:spPr>
          <a:xfrm>
            <a:off x="-725261" y="1969766"/>
            <a:ext cx="3593805" cy="769441"/>
          </a:xfrm>
          <a:prstGeom prst="rect">
            <a:avLst/>
          </a:prstGeom>
          <a:noFill/>
        </p:spPr>
        <p:txBody>
          <a:bodyPr wrap="square" rtlCol="0">
            <a:spAutoFit/>
          </a:bodyPr>
          <a:lstStyle/>
          <a:p>
            <a:pPr algn="r"/>
            <a:r>
              <a:rPr lang="en-US" sz="4400" dirty="0"/>
              <a:t>Headline</a:t>
            </a:r>
          </a:p>
        </p:txBody>
      </p:sp>
      <p:sp>
        <p:nvSpPr>
          <p:cNvPr id="70" name="Rectangle 69">
            <a:extLst>
              <a:ext uri="{FF2B5EF4-FFF2-40B4-BE49-F238E27FC236}">
                <a16:creationId xmlns:a16="http://schemas.microsoft.com/office/drawing/2014/main" id="{53369A03-3F9E-E69D-E6AC-A3EC1EB7A349}"/>
              </a:ext>
            </a:extLst>
          </p:cNvPr>
          <p:cNvSpPr/>
          <p:nvPr/>
        </p:nvSpPr>
        <p:spPr>
          <a:xfrm>
            <a:off x="2986203" y="2467625"/>
            <a:ext cx="2279620" cy="53416"/>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72" name="Oval 71">
            <a:extLst>
              <a:ext uri="{FF2B5EF4-FFF2-40B4-BE49-F238E27FC236}">
                <a16:creationId xmlns:a16="http://schemas.microsoft.com/office/drawing/2014/main" id="{CF3070B9-E42A-C296-5BC2-FBB3A4268E2E}"/>
              </a:ext>
            </a:extLst>
          </p:cNvPr>
          <p:cNvSpPr/>
          <p:nvPr/>
        </p:nvSpPr>
        <p:spPr>
          <a:xfrm>
            <a:off x="11430759" y="354061"/>
            <a:ext cx="380113" cy="38011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TextBox 68">
            <a:extLst>
              <a:ext uri="{FF2B5EF4-FFF2-40B4-BE49-F238E27FC236}">
                <a16:creationId xmlns:a16="http://schemas.microsoft.com/office/drawing/2014/main" id="{D3D4C9B2-590A-D8A9-160F-173756D3E484}"/>
              </a:ext>
            </a:extLst>
          </p:cNvPr>
          <p:cNvSpPr txBox="1"/>
          <p:nvPr/>
        </p:nvSpPr>
        <p:spPr>
          <a:xfrm>
            <a:off x="1068654" y="2472725"/>
            <a:ext cx="5737860" cy="923330"/>
          </a:xfrm>
          <a:prstGeom prst="rect">
            <a:avLst/>
          </a:prstGeom>
          <a:noFill/>
        </p:spPr>
        <p:txBody>
          <a:bodyPr wrap="square" rtlCol="0">
            <a:spAutoFit/>
          </a:bodyPr>
          <a:lstStyle/>
          <a:p>
            <a:r>
              <a:rPr lang="en-US" sz="5400" b="1" dirty="0">
                <a:solidFill>
                  <a:schemeClr val="accent1"/>
                </a:solidFill>
                <a:latin typeface="Lato Black" panose="020F0502020204030203" pitchFamily="34" charset="77"/>
              </a:rPr>
              <a:t>Presentation</a:t>
            </a:r>
          </a:p>
        </p:txBody>
      </p:sp>
      <p:sp>
        <p:nvSpPr>
          <p:cNvPr id="4" name="TextBox 10">
            <a:extLst>
              <a:ext uri="{FF2B5EF4-FFF2-40B4-BE49-F238E27FC236}">
                <a16:creationId xmlns:a16="http://schemas.microsoft.com/office/drawing/2014/main" id="{C9C88BAA-3B73-C3E3-8940-A37BF2C5553F}"/>
              </a:ext>
            </a:extLst>
          </p:cNvPr>
          <p:cNvSpPr txBox="1">
            <a:spLocks noChangeArrowheads="1"/>
          </p:cNvSpPr>
          <p:nvPr/>
        </p:nvSpPr>
        <p:spPr bwMode="auto">
          <a:xfrm>
            <a:off x="1154333" y="3461946"/>
            <a:ext cx="4111489" cy="2308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600" b="1" dirty="0">
                <a:solidFill>
                  <a:schemeClr val="tx1">
                    <a:lumMod val="50000"/>
                    <a:lumOff val="50000"/>
                  </a:schemeClr>
                </a:solidFill>
                <a:latin typeface="Arial" panose="020B0604020202020204" pitchFamily="34" charset="0"/>
                <a:cs typeface="Arial" panose="020B0604020202020204" pitchFamily="34" charset="0"/>
              </a:rPr>
              <a:t>Lorem ipsum </a:t>
            </a:r>
            <a:r>
              <a:rPr lang="es-CO" sz="1600" dirty="0">
                <a:solidFill>
                  <a:schemeClr val="tx1">
                    <a:lumMod val="50000"/>
                    <a:lumOff val="50000"/>
                  </a:schemeClr>
                </a:solidFill>
                <a:latin typeface="Arial" panose="020B0604020202020204" pitchFamily="34" charset="0"/>
                <a:cs typeface="Arial" panose="020B0604020202020204" pitchFamily="34" charset="0"/>
              </a:rPr>
              <a:t>dolor sit amet, consectetur adipiscing elit.  Fusce convallis magna non.</a:t>
            </a:r>
          </a:p>
          <a:p>
            <a:endParaRPr lang="es-CO" sz="1600" dirty="0">
              <a:solidFill>
                <a:schemeClr val="tx1">
                  <a:lumMod val="50000"/>
                  <a:lumOff val="50000"/>
                </a:schemeClr>
              </a:solidFill>
              <a:latin typeface="Arial" panose="020B0604020202020204" pitchFamily="34" charset="0"/>
              <a:cs typeface="Arial" panose="020B0604020202020204" pitchFamily="34" charset="0"/>
            </a:endParaRPr>
          </a:p>
          <a:p>
            <a:r>
              <a:rPr lang="es-CO" sz="1600" dirty="0">
                <a:solidFill>
                  <a:schemeClr val="tx1">
                    <a:lumMod val="50000"/>
                    <a:lumOff val="50000"/>
                  </a:schemeClr>
                </a:solidFill>
                <a:latin typeface="Arial" panose="020B0604020202020204" pitchFamily="34" charset="0"/>
                <a:cs typeface="Arial" panose="020B0604020202020204" pitchFamily="34" charset="0"/>
              </a:rPr>
              <a:t>dolor sit amet, consectetur adipiscing elit. Fusce convallis magna non</a:t>
            </a:r>
          </a:p>
          <a:p>
            <a:endParaRPr lang="es-CO" sz="1600" dirty="0">
              <a:solidFill>
                <a:schemeClr val="tx1">
                  <a:lumMod val="50000"/>
                  <a:lumOff val="50000"/>
                </a:schemeClr>
              </a:solidFill>
              <a:latin typeface="Arial" panose="020B0604020202020204" pitchFamily="34" charset="0"/>
              <a:cs typeface="Arial" panose="020B0604020202020204" pitchFamily="34" charset="0"/>
            </a:endParaRPr>
          </a:p>
          <a:p>
            <a:endParaRPr lang="es-CO" sz="1600" dirty="0">
              <a:solidFill>
                <a:schemeClr val="tx1">
                  <a:lumMod val="50000"/>
                  <a:lumOff val="50000"/>
                </a:schemeClr>
              </a:solidFill>
              <a:latin typeface="Arial" panose="020B0604020202020204" pitchFamily="34" charset="0"/>
              <a:cs typeface="Arial" panose="020B0604020202020204" pitchFamily="34" charset="0"/>
            </a:endParaRPr>
          </a:p>
          <a:p>
            <a:endParaRPr lang="es-CO" sz="1600" dirty="0">
              <a:solidFill>
                <a:schemeClr val="tx1">
                  <a:lumMod val="50000"/>
                  <a:lumOff val="50000"/>
                </a:schemeClr>
              </a:solidFill>
              <a:latin typeface="Arial" panose="020B0604020202020204" pitchFamily="34" charset="0"/>
              <a:cs typeface="Arial" panose="020B0604020202020204" pitchFamily="34" charset="0"/>
            </a:endParaRPr>
          </a:p>
          <a:p>
            <a:endParaRPr lang="es-CO" sz="1600"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5" name="Rectangle: Rounded Corners 4">
            <a:extLst>
              <a:ext uri="{FF2B5EF4-FFF2-40B4-BE49-F238E27FC236}">
                <a16:creationId xmlns:a16="http://schemas.microsoft.com/office/drawing/2014/main" id="{892C6AC7-6A0D-DEBA-DE0F-7BA8601DBB66}"/>
              </a:ext>
            </a:extLst>
          </p:cNvPr>
          <p:cNvSpPr/>
          <p:nvPr/>
        </p:nvSpPr>
        <p:spPr>
          <a:xfrm rot="18900000">
            <a:off x="-536415" y="-762591"/>
            <a:ext cx="2005163" cy="2005163"/>
          </a:xfrm>
          <a:prstGeom prst="roundRect">
            <a:avLst/>
          </a:prstGeom>
          <a:solidFill>
            <a:schemeClr val="accent1"/>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Rectangle: Rounded Corners 7">
            <a:extLst>
              <a:ext uri="{FF2B5EF4-FFF2-40B4-BE49-F238E27FC236}">
                <a16:creationId xmlns:a16="http://schemas.microsoft.com/office/drawing/2014/main" id="{C060DBBB-D227-E4A4-9158-D2BC2B074B51}"/>
              </a:ext>
            </a:extLst>
          </p:cNvPr>
          <p:cNvSpPr/>
          <p:nvPr/>
        </p:nvSpPr>
        <p:spPr>
          <a:xfrm rot="18900000">
            <a:off x="-1088474" y="5492293"/>
            <a:ext cx="3124164" cy="3124164"/>
          </a:xfrm>
          <a:prstGeom prst="roundRect">
            <a:avLst/>
          </a:prstGeom>
          <a:solidFill>
            <a:schemeClr val="tx2"/>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0" name="Picture Placeholder 15" descr="A person smiling while holding a phone&#10;&#10;AI-generated content may be incorrect.">
            <a:extLst>
              <a:ext uri="{FF2B5EF4-FFF2-40B4-BE49-F238E27FC236}">
                <a16:creationId xmlns:a16="http://schemas.microsoft.com/office/drawing/2014/main" id="{C059E152-BA38-6078-233A-618CABEFA6F5}"/>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6667" r="16667"/>
          <a:stretch/>
        </p:blipFill>
        <p:spPr>
          <a:xfrm>
            <a:off x="6334125" y="0"/>
            <a:ext cx="5857875" cy="5857875"/>
          </a:xfrm>
        </p:spPr>
      </p:pic>
      <p:sp>
        <p:nvSpPr>
          <p:cNvPr id="2" name="Rectangle: Rounded Corners 1">
            <a:extLst>
              <a:ext uri="{FF2B5EF4-FFF2-40B4-BE49-F238E27FC236}">
                <a16:creationId xmlns:a16="http://schemas.microsoft.com/office/drawing/2014/main" id="{C776D4A5-72DD-9BDF-038B-16ED8D743DC0}"/>
              </a:ext>
            </a:extLst>
          </p:cNvPr>
          <p:cNvSpPr/>
          <p:nvPr/>
        </p:nvSpPr>
        <p:spPr>
          <a:xfrm rot="2700000" flipH="1">
            <a:off x="7910680" y="4555842"/>
            <a:ext cx="1901841" cy="1901841"/>
          </a:xfrm>
          <a:prstGeom prst="roundRect">
            <a:avLst/>
          </a:prstGeom>
          <a:solidFill>
            <a:schemeClr val="accent5"/>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 name="Rectangle: Rounded Corners 2">
            <a:extLst>
              <a:ext uri="{FF2B5EF4-FFF2-40B4-BE49-F238E27FC236}">
                <a16:creationId xmlns:a16="http://schemas.microsoft.com/office/drawing/2014/main" id="{D6241B9A-A949-943E-EFF7-AD11D8DE8404}"/>
              </a:ext>
            </a:extLst>
          </p:cNvPr>
          <p:cNvSpPr/>
          <p:nvPr/>
        </p:nvSpPr>
        <p:spPr>
          <a:xfrm rot="13500000">
            <a:off x="6660889" y="4488722"/>
            <a:ext cx="1577764" cy="1577764"/>
          </a:xfrm>
          <a:prstGeom prst="roundRect">
            <a:avLst/>
          </a:prstGeom>
          <a:solidFill>
            <a:schemeClr val="accent6"/>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 name="Rectangle: Rounded Corners 8">
            <a:extLst>
              <a:ext uri="{FF2B5EF4-FFF2-40B4-BE49-F238E27FC236}">
                <a16:creationId xmlns:a16="http://schemas.microsoft.com/office/drawing/2014/main" id="{47B020BA-CC40-D466-8F7E-20B8555CE71D}"/>
              </a:ext>
            </a:extLst>
          </p:cNvPr>
          <p:cNvSpPr/>
          <p:nvPr/>
        </p:nvSpPr>
        <p:spPr>
          <a:xfrm rot="3600000">
            <a:off x="5513646" y="2018978"/>
            <a:ext cx="1354134" cy="1354134"/>
          </a:xfrm>
          <a:prstGeom prst="roundRect">
            <a:avLst/>
          </a:prstGeom>
          <a:solidFill>
            <a:schemeClr val="accent4"/>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1" name="Graphic 10" descr="Close with solid fill">
            <a:extLst>
              <a:ext uri="{FF2B5EF4-FFF2-40B4-BE49-F238E27FC236}">
                <a16:creationId xmlns:a16="http://schemas.microsoft.com/office/drawing/2014/main" id="{4074101B-EF48-C5B2-6951-F1C111D7CCF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10077" y="1736445"/>
            <a:ext cx="545028" cy="545028"/>
          </a:xfrm>
          <a:prstGeom prst="rect">
            <a:avLst/>
          </a:prstGeom>
        </p:spPr>
      </p:pic>
      <p:pic>
        <p:nvPicPr>
          <p:cNvPr id="12" name="Graphic 11" descr="Close with solid fill">
            <a:extLst>
              <a:ext uri="{FF2B5EF4-FFF2-40B4-BE49-F238E27FC236}">
                <a16:creationId xmlns:a16="http://schemas.microsoft.com/office/drawing/2014/main" id="{6C65FB86-44FA-663A-C825-B5CE10C11E8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728308" y="5387537"/>
            <a:ext cx="437385" cy="437385"/>
          </a:xfrm>
          <a:prstGeom prst="rect">
            <a:avLst/>
          </a:prstGeom>
        </p:spPr>
      </p:pic>
    </p:spTree>
    <p:extLst>
      <p:ext uri="{BB962C8B-B14F-4D97-AF65-F5344CB8AC3E}">
        <p14:creationId xmlns:p14="http://schemas.microsoft.com/office/powerpoint/2010/main" val="3575527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63F69DB5-F159-4EC9-B1D8-4E313F07D299}"/>
              </a:ext>
            </a:extLst>
          </p:cNvPr>
          <p:cNvSpPr/>
          <p:nvPr/>
        </p:nvSpPr>
        <p:spPr>
          <a:xfrm flipH="1">
            <a:off x="-619295" y="0"/>
            <a:ext cx="6858000" cy="6858000"/>
          </a:xfrm>
          <a:prstGeom prst="roundRect">
            <a:avLst>
              <a:gd name="adj" fmla="val 0"/>
            </a:avLst>
          </a:prstGeom>
          <a:solidFill>
            <a:schemeClr val="accent2"/>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Oval 12">
            <a:extLst>
              <a:ext uri="{FF2B5EF4-FFF2-40B4-BE49-F238E27FC236}">
                <a16:creationId xmlns:a16="http://schemas.microsoft.com/office/drawing/2014/main" id="{DD36F1C9-62B3-5715-BB53-435C29523F77}"/>
              </a:ext>
            </a:extLst>
          </p:cNvPr>
          <p:cNvSpPr/>
          <p:nvPr/>
        </p:nvSpPr>
        <p:spPr>
          <a:xfrm>
            <a:off x="773334" y="1034226"/>
            <a:ext cx="4789547" cy="4789547"/>
          </a:xfrm>
          <a:prstGeom prst="ellipse">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TextBox 67">
            <a:extLst>
              <a:ext uri="{FF2B5EF4-FFF2-40B4-BE49-F238E27FC236}">
                <a16:creationId xmlns:a16="http://schemas.microsoft.com/office/drawing/2014/main" id="{91EE4237-1D2C-DEF8-2914-F565108CBB8A}"/>
              </a:ext>
            </a:extLst>
          </p:cNvPr>
          <p:cNvSpPr txBox="1"/>
          <p:nvPr/>
        </p:nvSpPr>
        <p:spPr>
          <a:xfrm>
            <a:off x="5407662" y="2245956"/>
            <a:ext cx="3593805" cy="769441"/>
          </a:xfrm>
          <a:prstGeom prst="rect">
            <a:avLst/>
          </a:prstGeom>
          <a:noFill/>
        </p:spPr>
        <p:txBody>
          <a:bodyPr wrap="square" rtlCol="0">
            <a:spAutoFit/>
          </a:bodyPr>
          <a:lstStyle/>
          <a:p>
            <a:pPr algn="r"/>
            <a:r>
              <a:rPr lang="en-US" sz="4400" dirty="0"/>
              <a:t>Headline</a:t>
            </a:r>
          </a:p>
        </p:txBody>
      </p:sp>
      <p:sp>
        <p:nvSpPr>
          <p:cNvPr id="70" name="Rectangle 69">
            <a:extLst>
              <a:ext uri="{FF2B5EF4-FFF2-40B4-BE49-F238E27FC236}">
                <a16:creationId xmlns:a16="http://schemas.microsoft.com/office/drawing/2014/main" id="{53369A03-3F9E-E69D-E6AC-A3EC1EB7A349}"/>
              </a:ext>
            </a:extLst>
          </p:cNvPr>
          <p:cNvSpPr/>
          <p:nvPr/>
        </p:nvSpPr>
        <p:spPr>
          <a:xfrm>
            <a:off x="9027598" y="2743815"/>
            <a:ext cx="2279620" cy="53416"/>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69" name="TextBox 68">
            <a:extLst>
              <a:ext uri="{FF2B5EF4-FFF2-40B4-BE49-F238E27FC236}">
                <a16:creationId xmlns:a16="http://schemas.microsoft.com/office/drawing/2014/main" id="{D3D4C9B2-590A-D8A9-160F-173756D3E484}"/>
              </a:ext>
            </a:extLst>
          </p:cNvPr>
          <p:cNvSpPr txBox="1"/>
          <p:nvPr/>
        </p:nvSpPr>
        <p:spPr>
          <a:xfrm>
            <a:off x="7201577" y="2748915"/>
            <a:ext cx="5737860" cy="923330"/>
          </a:xfrm>
          <a:prstGeom prst="rect">
            <a:avLst/>
          </a:prstGeom>
          <a:noFill/>
        </p:spPr>
        <p:txBody>
          <a:bodyPr wrap="square" rtlCol="0">
            <a:spAutoFit/>
          </a:bodyPr>
          <a:lstStyle/>
          <a:p>
            <a:r>
              <a:rPr lang="en-US" sz="5400" b="1" dirty="0">
                <a:solidFill>
                  <a:schemeClr val="accent1"/>
                </a:solidFill>
                <a:latin typeface="Lato Black" panose="020F0502020204030203" pitchFamily="34" charset="77"/>
              </a:rPr>
              <a:t>Presentation</a:t>
            </a:r>
          </a:p>
        </p:txBody>
      </p:sp>
      <p:sp>
        <p:nvSpPr>
          <p:cNvPr id="4" name="TextBox 10">
            <a:extLst>
              <a:ext uri="{FF2B5EF4-FFF2-40B4-BE49-F238E27FC236}">
                <a16:creationId xmlns:a16="http://schemas.microsoft.com/office/drawing/2014/main" id="{C9C88BAA-3B73-C3E3-8940-A37BF2C5553F}"/>
              </a:ext>
            </a:extLst>
          </p:cNvPr>
          <p:cNvSpPr txBox="1">
            <a:spLocks noChangeArrowheads="1"/>
          </p:cNvSpPr>
          <p:nvPr/>
        </p:nvSpPr>
        <p:spPr bwMode="auto">
          <a:xfrm>
            <a:off x="7287256" y="3738136"/>
            <a:ext cx="4111489" cy="2308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600" b="1" dirty="0">
                <a:solidFill>
                  <a:schemeClr val="tx1">
                    <a:lumMod val="50000"/>
                    <a:lumOff val="50000"/>
                  </a:schemeClr>
                </a:solidFill>
                <a:latin typeface="Arial" panose="020B0604020202020204" pitchFamily="34" charset="0"/>
                <a:cs typeface="Arial" panose="020B0604020202020204" pitchFamily="34" charset="0"/>
              </a:rPr>
              <a:t>Lorem ipsum </a:t>
            </a:r>
            <a:r>
              <a:rPr lang="es-CO" sz="1600" dirty="0">
                <a:solidFill>
                  <a:schemeClr val="tx1">
                    <a:lumMod val="50000"/>
                    <a:lumOff val="50000"/>
                  </a:schemeClr>
                </a:solidFill>
                <a:latin typeface="Arial" panose="020B0604020202020204" pitchFamily="34" charset="0"/>
                <a:cs typeface="Arial" panose="020B0604020202020204" pitchFamily="34" charset="0"/>
              </a:rPr>
              <a:t>dolor sit amet, consectetur adipiscing elit.  Fusce convallis magna non.</a:t>
            </a:r>
          </a:p>
          <a:p>
            <a:endParaRPr lang="es-CO" sz="1600" dirty="0">
              <a:solidFill>
                <a:schemeClr val="tx1">
                  <a:lumMod val="50000"/>
                  <a:lumOff val="50000"/>
                </a:schemeClr>
              </a:solidFill>
              <a:latin typeface="Arial" panose="020B0604020202020204" pitchFamily="34" charset="0"/>
              <a:cs typeface="Arial" panose="020B0604020202020204" pitchFamily="34" charset="0"/>
            </a:endParaRPr>
          </a:p>
          <a:p>
            <a:r>
              <a:rPr lang="es-CO" sz="1600" dirty="0">
                <a:solidFill>
                  <a:schemeClr val="tx1">
                    <a:lumMod val="50000"/>
                    <a:lumOff val="50000"/>
                  </a:schemeClr>
                </a:solidFill>
                <a:latin typeface="Arial" panose="020B0604020202020204" pitchFamily="34" charset="0"/>
                <a:cs typeface="Arial" panose="020B0604020202020204" pitchFamily="34" charset="0"/>
              </a:rPr>
              <a:t>dolor sit amet, consectetur adipiscing elit. Fusce convallis magna non</a:t>
            </a:r>
          </a:p>
          <a:p>
            <a:endParaRPr lang="es-CO" sz="1600" dirty="0">
              <a:solidFill>
                <a:schemeClr val="tx1">
                  <a:lumMod val="50000"/>
                  <a:lumOff val="50000"/>
                </a:schemeClr>
              </a:solidFill>
              <a:latin typeface="Arial" panose="020B0604020202020204" pitchFamily="34" charset="0"/>
              <a:cs typeface="Arial" panose="020B0604020202020204" pitchFamily="34" charset="0"/>
            </a:endParaRPr>
          </a:p>
          <a:p>
            <a:endParaRPr lang="es-CO" sz="1600" dirty="0">
              <a:solidFill>
                <a:schemeClr val="tx1">
                  <a:lumMod val="50000"/>
                  <a:lumOff val="50000"/>
                </a:schemeClr>
              </a:solidFill>
              <a:latin typeface="Arial" panose="020B0604020202020204" pitchFamily="34" charset="0"/>
              <a:cs typeface="Arial" panose="020B0604020202020204" pitchFamily="34" charset="0"/>
            </a:endParaRPr>
          </a:p>
          <a:p>
            <a:endParaRPr lang="es-CO" sz="1600" dirty="0">
              <a:solidFill>
                <a:schemeClr val="tx1">
                  <a:lumMod val="50000"/>
                  <a:lumOff val="50000"/>
                </a:schemeClr>
              </a:solidFill>
              <a:latin typeface="Arial" panose="020B0604020202020204" pitchFamily="34" charset="0"/>
              <a:cs typeface="Arial" panose="020B0604020202020204" pitchFamily="34" charset="0"/>
            </a:endParaRPr>
          </a:p>
          <a:p>
            <a:endParaRPr lang="es-CO" sz="1600"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5" name="Rectangle: Rounded Corners 4">
            <a:extLst>
              <a:ext uri="{FF2B5EF4-FFF2-40B4-BE49-F238E27FC236}">
                <a16:creationId xmlns:a16="http://schemas.microsoft.com/office/drawing/2014/main" id="{352D6E0A-DD03-A091-72A5-A8CE7D53A533}"/>
              </a:ext>
            </a:extLst>
          </p:cNvPr>
          <p:cNvSpPr/>
          <p:nvPr/>
        </p:nvSpPr>
        <p:spPr>
          <a:xfrm rot="18900000">
            <a:off x="-1621878" y="-709331"/>
            <a:ext cx="2005163" cy="2005163"/>
          </a:xfrm>
          <a:prstGeom prst="roundRect">
            <a:avLst/>
          </a:prstGeom>
          <a:solidFill>
            <a:schemeClr val="accent4"/>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 name="Rectangle: Rounded Corners 5">
            <a:extLst>
              <a:ext uri="{FF2B5EF4-FFF2-40B4-BE49-F238E27FC236}">
                <a16:creationId xmlns:a16="http://schemas.microsoft.com/office/drawing/2014/main" id="{4EC22CB5-272B-3C40-B901-7B3086731493}"/>
              </a:ext>
            </a:extLst>
          </p:cNvPr>
          <p:cNvSpPr/>
          <p:nvPr/>
        </p:nvSpPr>
        <p:spPr>
          <a:xfrm rot="18900000">
            <a:off x="11240280" y="2205115"/>
            <a:ext cx="1013899" cy="1013899"/>
          </a:xfrm>
          <a:prstGeom prst="roundRect">
            <a:avLst/>
          </a:prstGeom>
          <a:solidFill>
            <a:schemeClr val="tx2"/>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Rectangle: Rounded Corners 6">
            <a:extLst>
              <a:ext uri="{FF2B5EF4-FFF2-40B4-BE49-F238E27FC236}">
                <a16:creationId xmlns:a16="http://schemas.microsoft.com/office/drawing/2014/main" id="{23635B53-9B97-EED2-534C-815FF9938433}"/>
              </a:ext>
            </a:extLst>
          </p:cNvPr>
          <p:cNvSpPr/>
          <p:nvPr/>
        </p:nvSpPr>
        <p:spPr>
          <a:xfrm rot="13500000">
            <a:off x="5231510" y="5987696"/>
            <a:ext cx="1577764" cy="1577764"/>
          </a:xfrm>
          <a:prstGeom prst="roundRect">
            <a:avLst/>
          </a:prstGeom>
          <a:solidFill>
            <a:schemeClr val="accent5"/>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Rectangle: Rounded Corners 7">
            <a:extLst>
              <a:ext uri="{FF2B5EF4-FFF2-40B4-BE49-F238E27FC236}">
                <a16:creationId xmlns:a16="http://schemas.microsoft.com/office/drawing/2014/main" id="{8672A4AF-0ECD-9604-7F72-7BAF97DD61B8}"/>
              </a:ext>
            </a:extLst>
          </p:cNvPr>
          <p:cNvSpPr/>
          <p:nvPr/>
        </p:nvSpPr>
        <p:spPr>
          <a:xfrm rot="3600000">
            <a:off x="10873893" y="5735220"/>
            <a:ext cx="2403015" cy="2403015"/>
          </a:xfrm>
          <a:prstGeom prst="roundRect">
            <a:avLst/>
          </a:prstGeom>
          <a:solidFill>
            <a:schemeClr val="accent4"/>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9" name="Graphic 8" descr="Close with solid fill">
            <a:extLst>
              <a:ext uri="{FF2B5EF4-FFF2-40B4-BE49-F238E27FC236}">
                <a16:creationId xmlns:a16="http://schemas.microsoft.com/office/drawing/2014/main" id="{8F434F74-FCB4-8935-1FDB-494A16A77E5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728308" y="391092"/>
            <a:ext cx="545028" cy="545028"/>
          </a:xfrm>
          <a:prstGeom prst="rect">
            <a:avLst/>
          </a:prstGeom>
        </p:spPr>
      </p:pic>
      <p:pic>
        <p:nvPicPr>
          <p:cNvPr id="10" name="Graphic 9" descr="Close with solid fill">
            <a:extLst>
              <a:ext uri="{FF2B5EF4-FFF2-40B4-BE49-F238E27FC236}">
                <a16:creationId xmlns:a16="http://schemas.microsoft.com/office/drawing/2014/main" id="{EDBD25B5-99F0-2129-02F0-25FC7605DC4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60341" y="5660930"/>
            <a:ext cx="437385" cy="437385"/>
          </a:xfrm>
          <a:prstGeom prst="rect">
            <a:avLst/>
          </a:prstGeom>
        </p:spPr>
      </p:pic>
    </p:spTree>
    <p:extLst>
      <p:ext uri="{BB962C8B-B14F-4D97-AF65-F5344CB8AC3E}">
        <p14:creationId xmlns:p14="http://schemas.microsoft.com/office/powerpoint/2010/main" val="11810761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B6CAF3B1-B883-19AA-582F-F9C7ACB3BA50}"/>
              </a:ext>
            </a:extLst>
          </p:cNvPr>
          <p:cNvSpPr/>
          <p:nvPr/>
        </p:nvSpPr>
        <p:spPr>
          <a:xfrm flipH="1">
            <a:off x="3823534" y="0"/>
            <a:ext cx="4187104" cy="6858000"/>
          </a:xfrm>
          <a:prstGeom prst="roundRect">
            <a:avLst>
              <a:gd name="adj" fmla="val 0"/>
            </a:avLst>
          </a:prstGeom>
          <a:solidFill>
            <a:schemeClr val="accent2"/>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8" name="TextBox 67">
            <a:extLst>
              <a:ext uri="{FF2B5EF4-FFF2-40B4-BE49-F238E27FC236}">
                <a16:creationId xmlns:a16="http://schemas.microsoft.com/office/drawing/2014/main" id="{91EE4237-1D2C-DEF8-2914-F565108CBB8A}"/>
              </a:ext>
            </a:extLst>
          </p:cNvPr>
          <p:cNvSpPr txBox="1"/>
          <p:nvPr/>
        </p:nvSpPr>
        <p:spPr>
          <a:xfrm>
            <a:off x="-1121797" y="2245956"/>
            <a:ext cx="3593805" cy="769441"/>
          </a:xfrm>
          <a:prstGeom prst="rect">
            <a:avLst/>
          </a:prstGeom>
          <a:noFill/>
        </p:spPr>
        <p:txBody>
          <a:bodyPr wrap="square" rtlCol="0">
            <a:spAutoFit/>
          </a:bodyPr>
          <a:lstStyle/>
          <a:p>
            <a:pPr algn="r"/>
            <a:r>
              <a:rPr lang="en-US" sz="4400" dirty="0"/>
              <a:t>Headline</a:t>
            </a:r>
          </a:p>
        </p:txBody>
      </p:sp>
      <p:sp>
        <p:nvSpPr>
          <p:cNvPr id="70" name="Rectangle 69">
            <a:extLst>
              <a:ext uri="{FF2B5EF4-FFF2-40B4-BE49-F238E27FC236}">
                <a16:creationId xmlns:a16="http://schemas.microsoft.com/office/drawing/2014/main" id="{53369A03-3F9E-E69D-E6AC-A3EC1EB7A349}"/>
              </a:ext>
            </a:extLst>
          </p:cNvPr>
          <p:cNvSpPr/>
          <p:nvPr/>
        </p:nvSpPr>
        <p:spPr>
          <a:xfrm>
            <a:off x="2501860" y="2743815"/>
            <a:ext cx="2279620" cy="53416"/>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4" name="TextBox 10">
            <a:extLst>
              <a:ext uri="{FF2B5EF4-FFF2-40B4-BE49-F238E27FC236}">
                <a16:creationId xmlns:a16="http://schemas.microsoft.com/office/drawing/2014/main" id="{C9C88BAA-3B73-C3E3-8940-A37BF2C5553F}"/>
              </a:ext>
            </a:extLst>
          </p:cNvPr>
          <p:cNvSpPr txBox="1">
            <a:spLocks noChangeArrowheads="1"/>
          </p:cNvSpPr>
          <p:nvPr/>
        </p:nvSpPr>
        <p:spPr bwMode="auto">
          <a:xfrm>
            <a:off x="8306940" y="1334653"/>
            <a:ext cx="3885060" cy="2554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600" b="1" dirty="0">
                <a:solidFill>
                  <a:schemeClr val="tx1">
                    <a:lumMod val="50000"/>
                    <a:lumOff val="50000"/>
                  </a:schemeClr>
                </a:solidFill>
                <a:latin typeface="Arial" panose="020B0604020202020204" pitchFamily="34" charset="0"/>
                <a:cs typeface="Arial" panose="020B0604020202020204" pitchFamily="34" charset="0"/>
              </a:rPr>
              <a:t>Lorem ipsum </a:t>
            </a:r>
            <a:r>
              <a:rPr lang="es-CO" sz="1600" dirty="0">
                <a:solidFill>
                  <a:schemeClr val="tx1">
                    <a:lumMod val="50000"/>
                    <a:lumOff val="50000"/>
                  </a:schemeClr>
                </a:solidFill>
                <a:latin typeface="Arial" panose="020B0604020202020204" pitchFamily="34" charset="0"/>
                <a:cs typeface="Arial" panose="020B0604020202020204" pitchFamily="34" charset="0"/>
              </a:rPr>
              <a:t>dolor sit amet, consectetur adipiscing elit.  Fusce convallis magna non.</a:t>
            </a:r>
          </a:p>
          <a:p>
            <a:endParaRPr lang="es-CO" sz="1600" dirty="0">
              <a:solidFill>
                <a:schemeClr val="tx1">
                  <a:lumMod val="50000"/>
                  <a:lumOff val="50000"/>
                </a:schemeClr>
              </a:solidFill>
              <a:latin typeface="Arial" panose="020B0604020202020204" pitchFamily="34" charset="0"/>
              <a:cs typeface="Arial" panose="020B0604020202020204" pitchFamily="34" charset="0"/>
            </a:endParaRPr>
          </a:p>
          <a:p>
            <a:r>
              <a:rPr lang="es-CO" sz="1600" dirty="0">
                <a:solidFill>
                  <a:schemeClr val="tx1">
                    <a:lumMod val="50000"/>
                    <a:lumOff val="50000"/>
                  </a:schemeClr>
                </a:solidFill>
                <a:latin typeface="Arial" panose="020B0604020202020204" pitchFamily="34" charset="0"/>
                <a:cs typeface="Arial" panose="020B0604020202020204" pitchFamily="34" charset="0"/>
              </a:rPr>
              <a:t>dolor sit amet, consectetur adipiscing elit. Fusce convallis magna non</a:t>
            </a:r>
          </a:p>
          <a:p>
            <a:endParaRPr lang="es-CO" sz="1600" dirty="0">
              <a:solidFill>
                <a:schemeClr val="tx1">
                  <a:lumMod val="50000"/>
                  <a:lumOff val="50000"/>
                </a:schemeClr>
              </a:solidFill>
              <a:latin typeface="Arial" panose="020B0604020202020204" pitchFamily="34" charset="0"/>
              <a:cs typeface="Arial" panose="020B0604020202020204" pitchFamily="34" charset="0"/>
            </a:endParaRPr>
          </a:p>
          <a:p>
            <a:endParaRPr lang="es-CO" sz="1600" dirty="0">
              <a:solidFill>
                <a:schemeClr val="tx1">
                  <a:lumMod val="50000"/>
                  <a:lumOff val="50000"/>
                </a:schemeClr>
              </a:solidFill>
              <a:latin typeface="Arial" panose="020B0604020202020204" pitchFamily="34" charset="0"/>
              <a:cs typeface="Arial" panose="020B0604020202020204" pitchFamily="34" charset="0"/>
            </a:endParaRPr>
          </a:p>
          <a:p>
            <a:endParaRPr lang="es-CO" sz="1600" dirty="0">
              <a:solidFill>
                <a:schemeClr val="tx1">
                  <a:lumMod val="50000"/>
                  <a:lumOff val="50000"/>
                </a:schemeClr>
              </a:solidFill>
              <a:latin typeface="Arial" panose="020B0604020202020204" pitchFamily="34" charset="0"/>
              <a:cs typeface="Arial" panose="020B0604020202020204" pitchFamily="34" charset="0"/>
            </a:endParaRPr>
          </a:p>
          <a:p>
            <a:endParaRPr lang="es-CO" sz="1600"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69" name="TextBox 68">
            <a:extLst>
              <a:ext uri="{FF2B5EF4-FFF2-40B4-BE49-F238E27FC236}">
                <a16:creationId xmlns:a16="http://schemas.microsoft.com/office/drawing/2014/main" id="{D3D4C9B2-590A-D8A9-160F-173756D3E484}"/>
              </a:ext>
            </a:extLst>
          </p:cNvPr>
          <p:cNvSpPr txBox="1"/>
          <p:nvPr/>
        </p:nvSpPr>
        <p:spPr>
          <a:xfrm>
            <a:off x="674290" y="2787412"/>
            <a:ext cx="5737860" cy="923330"/>
          </a:xfrm>
          <a:prstGeom prst="rect">
            <a:avLst/>
          </a:prstGeom>
          <a:noFill/>
        </p:spPr>
        <p:txBody>
          <a:bodyPr wrap="square" rtlCol="0">
            <a:spAutoFit/>
          </a:bodyPr>
          <a:lstStyle/>
          <a:p>
            <a:r>
              <a:rPr lang="en-US" sz="5400" b="1" dirty="0">
                <a:solidFill>
                  <a:schemeClr val="accent1"/>
                </a:solidFill>
                <a:latin typeface="Lato Black" panose="020F0502020204030203" pitchFamily="34" charset="77"/>
              </a:rPr>
              <a:t>Presentation</a:t>
            </a:r>
          </a:p>
        </p:txBody>
      </p:sp>
      <p:sp>
        <p:nvSpPr>
          <p:cNvPr id="9" name="Rectangle: Rounded Corners 8">
            <a:extLst>
              <a:ext uri="{FF2B5EF4-FFF2-40B4-BE49-F238E27FC236}">
                <a16:creationId xmlns:a16="http://schemas.microsoft.com/office/drawing/2014/main" id="{E1389C1A-D056-1687-A57D-AA4C3CE7CB90}"/>
              </a:ext>
            </a:extLst>
          </p:cNvPr>
          <p:cNvSpPr/>
          <p:nvPr/>
        </p:nvSpPr>
        <p:spPr>
          <a:xfrm rot="18900000">
            <a:off x="3041266" y="611441"/>
            <a:ext cx="1564534" cy="1564534"/>
          </a:xfrm>
          <a:prstGeom prst="roundRect">
            <a:avLst/>
          </a:prstGeom>
          <a:solidFill>
            <a:schemeClr val="tx2"/>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 name="Rectangle: Rounded Corners 9">
            <a:extLst>
              <a:ext uri="{FF2B5EF4-FFF2-40B4-BE49-F238E27FC236}">
                <a16:creationId xmlns:a16="http://schemas.microsoft.com/office/drawing/2014/main" id="{26BAB579-AC05-9CCF-CE16-76FD06D5E6DE}"/>
              </a:ext>
            </a:extLst>
          </p:cNvPr>
          <p:cNvSpPr/>
          <p:nvPr/>
        </p:nvSpPr>
        <p:spPr>
          <a:xfrm rot="13500000">
            <a:off x="7221755" y="4860615"/>
            <a:ext cx="1577764" cy="1577764"/>
          </a:xfrm>
          <a:prstGeom prst="roundRect">
            <a:avLst/>
          </a:prstGeom>
          <a:solidFill>
            <a:schemeClr val="accent5"/>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2" name="Picture 11" descr="A person holding a book and a pen&#10;&#10;AI-generated content may be incorrect.">
            <a:extLst>
              <a:ext uri="{FF2B5EF4-FFF2-40B4-BE49-F238E27FC236}">
                <a16:creationId xmlns:a16="http://schemas.microsoft.com/office/drawing/2014/main" id="{06A1EB8A-303D-2536-2004-788A3EF154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0" y="0"/>
            <a:ext cx="4572000" cy="6858000"/>
          </a:xfrm>
          <a:prstGeom prst="rect">
            <a:avLst/>
          </a:prstGeom>
        </p:spPr>
      </p:pic>
      <p:sp>
        <p:nvSpPr>
          <p:cNvPr id="14" name="Rectangle: Rounded Corners 13">
            <a:extLst>
              <a:ext uri="{FF2B5EF4-FFF2-40B4-BE49-F238E27FC236}">
                <a16:creationId xmlns:a16="http://schemas.microsoft.com/office/drawing/2014/main" id="{D2271749-62B9-4914-6E3E-AB7D4AF82620}"/>
              </a:ext>
            </a:extLst>
          </p:cNvPr>
          <p:cNvSpPr/>
          <p:nvPr/>
        </p:nvSpPr>
        <p:spPr>
          <a:xfrm rot="18900000">
            <a:off x="619339" y="665517"/>
            <a:ext cx="915417" cy="915417"/>
          </a:xfrm>
          <a:prstGeom prst="roundRect">
            <a:avLst/>
          </a:prstGeom>
          <a:solidFill>
            <a:schemeClr val="accent4"/>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5" name="Rectangle: Rounded Corners 14">
            <a:extLst>
              <a:ext uri="{FF2B5EF4-FFF2-40B4-BE49-F238E27FC236}">
                <a16:creationId xmlns:a16="http://schemas.microsoft.com/office/drawing/2014/main" id="{A946A425-783C-C5F0-E32D-D183321F6667}"/>
              </a:ext>
            </a:extLst>
          </p:cNvPr>
          <p:cNvSpPr/>
          <p:nvPr/>
        </p:nvSpPr>
        <p:spPr>
          <a:xfrm rot="2700000">
            <a:off x="1443284" y="4880866"/>
            <a:ext cx="1013899" cy="1013899"/>
          </a:xfrm>
          <a:prstGeom prst="roundRect">
            <a:avLst/>
          </a:prstGeom>
          <a:solidFill>
            <a:schemeClr val="accent3"/>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6" name="Rectangle: Rounded Corners 15">
            <a:extLst>
              <a:ext uri="{FF2B5EF4-FFF2-40B4-BE49-F238E27FC236}">
                <a16:creationId xmlns:a16="http://schemas.microsoft.com/office/drawing/2014/main" id="{933D1418-766B-23AB-3309-D32D38DD32B6}"/>
              </a:ext>
            </a:extLst>
          </p:cNvPr>
          <p:cNvSpPr/>
          <p:nvPr/>
        </p:nvSpPr>
        <p:spPr>
          <a:xfrm rot="13500000">
            <a:off x="10751977" y="3646769"/>
            <a:ext cx="1051485" cy="1051485"/>
          </a:xfrm>
          <a:prstGeom prst="roundRect">
            <a:avLst/>
          </a:prstGeom>
          <a:solidFill>
            <a:schemeClr val="accent6"/>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9486976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58D3EF58-A791-5059-886B-61160498C08B}"/>
              </a:ext>
            </a:extLst>
          </p:cNvPr>
          <p:cNvSpPr/>
          <p:nvPr/>
        </p:nvSpPr>
        <p:spPr>
          <a:xfrm flipH="1">
            <a:off x="-44285" y="4204318"/>
            <a:ext cx="12359712" cy="2707793"/>
          </a:xfrm>
          <a:prstGeom prst="roundRect">
            <a:avLst>
              <a:gd name="adj" fmla="val 0"/>
            </a:avLst>
          </a:prstGeom>
          <a:solidFill>
            <a:schemeClr val="accent2"/>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8" name="TextBox 67">
            <a:extLst>
              <a:ext uri="{FF2B5EF4-FFF2-40B4-BE49-F238E27FC236}">
                <a16:creationId xmlns:a16="http://schemas.microsoft.com/office/drawing/2014/main" id="{91EE4237-1D2C-DEF8-2914-F565108CBB8A}"/>
              </a:ext>
            </a:extLst>
          </p:cNvPr>
          <p:cNvSpPr txBox="1"/>
          <p:nvPr/>
        </p:nvSpPr>
        <p:spPr>
          <a:xfrm>
            <a:off x="4781480" y="1169356"/>
            <a:ext cx="3593805" cy="769441"/>
          </a:xfrm>
          <a:prstGeom prst="rect">
            <a:avLst/>
          </a:prstGeom>
          <a:noFill/>
        </p:spPr>
        <p:txBody>
          <a:bodyPr wrap="square" rtlCol="0">
            <a:spAutoFit/>
          </a:bodyPr>
          <a:lstStyle/>
          <a:p>
            <a:pPr algn="r"/>
            <a:r>
              <a:rPr lang="en-US" sz="4400" dirty="0"/>
              <a:t>Headline</a:t>
            </a:r>
          </a:p>
        </p:txBody>
      </p:sp>
      <p:sp>
        <p:nvSpPr>
          <p:cNvPr id="70" name="Rectangle 69">
            <a:extLst>
              <a:ext uri="{FF2B5EF4-FFF2-40B4-BE49-F238E27FC236}">
                <a16:creationId xmlns:a16="http://schemas.microsoft.com/office/drawing/2014/main" id="{53369A03-3F9E-E69D-E6AC-A3EC1EB7A349}"/>
              </a:ext>
            </a:extLst>
          </p:cNvPr>
          <p:cNvSpPr/>
          <p:nvPr/>
        </p:nvSpPr>
        <p:spPr>
          <a:xfrm>
            <a:off x="8334899" y="1599137"/>
            <a:ext cx="2279620" cy="53416"/>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4" name="TextBox 10">
            <a:extLst>
              <a:ext uri="{FF2B5EF4-FFF2-40B4-BE49-F238E27FC236}">
                <a16:creationId xmlns:a16="http://schemas.microsoft.com/office/drawing/2014/main" id="{C9C88BAA-3B73-C3E3-8940-A37BF2C5553F}"/>
              </a:ext>
            </a:extLst>
          </p:cNvPr>
          <p:cNvSpPr txBox="1">
            <a:spLocks noChangeArrowheads="1"/>
          </p:cNvSpPr>
          <p:nvPr/>
        </p:nvSpPr>
        <p:spPr bwMode="auto">
          <a:xfrm>
            <a:off x="5465370" y="2696983"/>
            <a:ext cx="5319740" cy="2308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600" b="1" dirty="0">
                <a:solidFill>
                  <a:schemeClr val="tx1">
                    <a:lumMod val="50000"/>
                    <a:lumOff val="50000"/>
                  </a:schemeClr>
                </a:solidFill>
                <a:latin typeface="Arial" panose="020B0604020202020204" pitchFamily="34" charset="0"/>
                <a:cs typeface="Arial" panose="020B0604020202020204" pitchFamily="34" charset="0"/>
              </a:rPr>
              <a:t>Lorem ipsum </a:t>
            </a:r>
            <a:r>
              <a:rPr lang="es-CO" sz="1600" dirty="0">
                <a:solidFill>
                  <a:schemeClr val="tx1">
                    <a:lumMod val="50000"/>
                    <a:lumOff val="50000"/>
                  </a:schemeClr>
                </a:solidFill>
                <a:latin typeface="Arial" panose="020B0604020202020204" pitchFamily="34" charset="0"/>
                <a:cs typeface="Arial" panose="020B0604020202020204" pitchFamily="34" charset="0"/>
              </a:rPr>
              <a:t>dolor sit amet, consectetur adipiscing elit.  Fusce convallis magna non.</a:t>
            </a:r>
          </a:p>
          <a:p>
            <a:endParaRPr lang="es-CO" sz="1600" dirty="0">
              <a:solidFill>
                <a:schemeClr val="tx1">
                  <a:lumMod val="50000"/>
                  <a:lumOff val="50000"/>
                </a:schemeClr>
              </a:solidFill>
              <a:latin typeface="Arial" panose="020B0604020202020204" pitchFamily="34" charset="0"/>
              <a:cs typeface="Arial" panose="020B0604020202020204" pitchFamily="34" charset="0"/>
            </a:endParaRPr>
          </a:p>
          <a:p>
            <a:r>
              <a:rPr lang="es-CO" sz="1600" dirty="0">
                <a:solidFill>
                  <a:schemeClr val="tx1">
                    <a:lumMod val="50000"/>
                    <a:lumOff val="50000"/>
                  </a:schemeClr>
                </a:solidFill>
                <a:latin typeface="Arial" panose="020B0604020202020204" pitchFamily="34" charset="0"/>
                <a:cs typeface="Arial" panose="020B0604020202020204" pitchFamily="34" charset="0"/>
              </a:rPr>
              <a:t>dolor sit amet, consectetur adipiscing elit. Fusce convallis magna non</a:t>
            </a:r>
          </a:p>
          <a:p>
            <a:endParaRPr lang="es-CO" sz="1600" dirty="0">
              <a:solidFill>
                <a:schemeClr val="tx1">
                  <a:lumMod val="50000"/>
                  <a:lumOff val="50000"/>
                </a:schemeClr>
              </a:solidFill>
              <a:latin typeface="Arial" panose="020B0604020202020204" pitchFamily="34" charset="0"/>
              <a:cs typeface="Arial" panose="020B0604020202020204" pitchFamily="34" charset="0"/>
            </a:endParaRPr>
          </a:p>
          <a:p>
            <a:endParaRPr lang="es-CO" sz="1600" dirty="0">
              <a:solidFill>
                <a:schemeClr val="tx1">
                  <a:lumMod val="50000"/>
                  <a:lumOff val="50000"/>
                </a:schemeClr>
              </a:solidFill>
              <a:latin typeface="Arial" panose="020B0604020202020204" pitchFamily="34" charset="0"/>
              <a:cs typeface="Arial" panose="020B0604020202020204" pitchFamily="34" charset="0"/>
            </a:endParaRPr>
          </a:p>
          <a:p>
            <a:endParaRPr lang="es-CO" sz="1600" dirty="0">
              <a:solidFill>
                <a:schemeClr val="tx1">
                  <a:lumMod val="50000"/>
                  <a:lumOff val="50000"/>
                </a:schemeClr>
              </a:solidFill>
              <a:latin typeface="Arial" panose="020B0604020202020204" pitchFamily="34" charset="0"/>
              <a:cs typeface="Arial" panose="020B0604020202020204" pitchFamily="34" charset="0"/>
            </a:endParaRPr>
          </a:p>
          <a:p>
            <a:endParaRPr lang="es-CO" sz="1600"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69" name="TextBox 68">
            <a:extLst>
              <a:ext uri="{FF2B5EF4-FFF2-40B4-BE49-F238E27FC236}">
                <a16:creationId xmlns:a16="http://schemas.microsoft.com/office/drawing/2014/main" id="{D3D4C9B2-590A-D8A9-160F-173756D3E484}"/>
              </a:ext>
            </a:extLst>
          </p:cNvPr>
          <p:cNvSpPr txBox="1"/>
          <p:nvPr/>
        </p:nvSpPr>
        <p:spPr>
          <a:xfrm>
            <a:off x="6577567" y="1710812"/>
            <a:ext cx="5737860" cy="923330"/>
          </a:xfrm>
          <a:prstGeom prst="rect">
            <a:avLst/>
          </a:prstGeom>
          <a:noFill/>
        </p:spPr>
        <p:txBody>
          <a:bodyPr wrap="square" rtlCol="0">
            <a:spAutoFit/>
          </a:bodyPr>
          <a:lstStyle/>
          <a:p>
            <a:r>
              <a:rPr lang="en-US" sz="5400" b="1" dirty="0">
                <a:solidFill>
                  <a:schemeClr val="accent1"/>
                </a:solidFill>
                <a:latin typeface="Lato Black" panose="020F0502020204030203" pitchFamily="34" charset="77"/>
              </a:rPr>
              <a:t>Presentation</a:t>
            </a:r>
          </a:p>
        </p:txBody>
      </p:sp>
      <p:sp>
        <p:nvSpPr>
          <p:cNvPr id="7" name="Donut 6">
            <a:extLst>
              <a:ext uri="{FF2B5EF4-FFF2-40B4-BE49-F238E27FC236}">
                <a16:creationId xmlns:a16="http://schemas.microsoft.com/office/drawing/2014/main" id="{91076147-F83B-4346-6ACF-D34750083BD9}"/>
              </a:ext>
            </a:extLst>
          </p:cNvPr>
          <p:cNvSpPr/>
          <p:nvPr/>
        </p:nvSpPr>
        <p:spPr>
          <a:xfrm>
            <a:off x="648285" y="5390578"/>
            <a:ext cx="1002913" cy="1002913"/>
          </a:xfrm>
          <a:prstGeom prst="donut">
            <a:avLst>
              <a:gd name="adj" fmla="val 13362"/>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solidFill>
                <a:schemeClr val="tx1"/>
              </a:solidFill>
            </a:endParaRPr>
          </a:p>
        </p:txBody>
      </p:sp>
      <p:sp>
        <p:nvSpPr>
          <p:cNvPr id="10" name="Rectangle: Rounded Corners 9">
            <a:extLst>
              <a:ext uri="{FF2B5EF4-FFF2-40B4-BE49-F238E27FC236}">
                <a16:creationId xmlns:a16="http://schemas.microsoft.com/office/drawing/2014/main" id="{7AA3B084-99CA-7F0E-50D2-EA17A145E487}"/>
              </a:ext>
            </a:extLst>
          </p:cNvPr>
          <p:cNvSpPr/>
          <p:nvPr/>
        </p:nvSpPr>
        <p:spPr>
          <a:xfrm rot="13500000">
            <a:off x="1239108" y="450791"/>
            <a:ext cx="2649180" cy="2649180"/>
          </a:xfrm>
          <a:prstGeom prst="roundRect">
            <a:avLst/>
          </a:prstGeom>
          <a:solidFill>
            <a:schemeClr val="accent4"/>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Rectangle: Rounded Corners 10">
            <a:extLst>
              <a:ext uri="{FF2B5EF4-FFF2-40B4-BE49-F238E27FC236}">
                <a16:creationId xmlns:a16="http://schemas.microsoft.com/office/drawing/2014/main" id="{EF183BC1-4EB1-F616-A7F7-620660E40892}"/>
              </a:ext>
            </a:extLst>
          </p:cNvPr>
          <p:cNvSpPr/>
          <p:nvPr/>
        </p:nvSpPr>
        <p:spPr>
          <a:xfrm rot="13500000">
            <a:off x="7221755" y="4860615"/>
            <a:ext cx="1577764" cy="1577764"/>
          </a:xfrm>
          <a:prstGeom prst="roundRect">
            <a:avLst/>
          </a:prstGeom>
          <a:solidFill>
            <a:schemeClr val="accent5"/>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2" name="Rectangle: Rounded Corners 11">
            <a:extLst>
              <a:ext uri="{FF2B5EF4-FFF2-40B4-BE49-F238E27FC236}">
                <a16:creationId xmlns:a16="http://schemas.microsoft.com/office/drawing/2014/main" id="{ECA30B31-5DE8-DDA9-C931-E3EB3A04F8D4}"/>
              </a:ext>
            </a:extLst>
          </p:cNvPr>
          <p:cNvSpPr/>
          <p:nvPr/>
        </p:nvSpPr>
        <p:spPr>
          <a:xfrm rot="18900000">
            <a:off x="619339" y="665517"/>
            <a:ext cx="915417" cy="915417"/>
          </a:xfrm>
          <a:prstGeom prst="roundRect">
            <a:avLst/>
          </a:prstGeom>
          <a:solidFill>
            <a:schemeClr val="accent6"/>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4" name="Rectangle: Rounded Corners 13">
            <a:extLst>
              <a:ext uri="{FF2B5EF4-FFF2-40B4-BE49-F238E27FC236}">
                <a16:creationId xmlns:a16="http://schemas.microsoft.com/office/drawing/2014/main" id="{31859DF4-CF34-83F1-0605-F474494B44CC}"/>
              </a:ext>
            </a:extLst>
          </p:cNvPr>
          <p:cNvSpPr/>
          <p:nvPr/>
        </p:nvSpPr>
        <p:spPr>
          <a:xfrm rot="2700000">
            <a:off x="10589643" y="4703305"/>
            <a:ext cx="1013899" cy="1013899"/>
          </a:xfrm>
          <a:prstGeom prst="roundRect">
            <a:avLst/>
          </a:prstGeom>
          <a:solidFill>
            <a:schemeClr val="accent3"/>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5" name="Rectangle: Rounded Corners 14">
            <a:extLst>
              <a:ext uri="{FF2B5EF4-FFF2-40B4-BE49-F238E27FC236}">
                <a16:creationId xmlns:a16="http://schemas.microsoft.com/office/drawing/2014/main" id="{FFFF1F04-9D9D-14C6-C2F5-37EB49246F63}"/>
              </a:ext>
            </a:extLst>
          </p:cNvPr>
          <p:cNvSpPr/>
          <p:nvPr/>
        </p:nvSpPr>
        <p:spPr>
          <a:xfrm rot="13500000">
            <a:off x="10733671" y="1028333"/>
            <a:ext cx="1051485" cy="1051485"/>
          </a:xfrm>
          <a:prstGeom prst="roundRect">
            <a:avLst/>
          </a:prstGeom>
          <a:solidFill>
            <a:schemeClr val="accent6"/>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7" name="Picture 16" descr="A person smiling while holding a phone&#10;&#10;AI-generated content may be incorrect.">
            <a:extLst>
              <a:ext uri="{FF2B5EF4-FFF2-40B4-BE49-F238E27FC236}">
                <a16:creationId xmlns:a16="http://schemas.microsoft.com/office/drawing/2014/main" id="{A6ECEF0E-742B-43F7-3E92-EB362B673B7B}"/>
              </a:ext>
            </a:extLst>
          </p:cNvPr>
          <p:cNvPicPr>
            <a:picLocks noChangeAspect="1"/>
          </p:cNvPicPr>
          <p:nvPr/>
        </p:nvPicPr>
        <p:blipFill>
          <a:blip r:embed="rId2">
            <a:extLst>
              <a:ext uri="{28A0092B-C50C-407E-A947-70E740481C1C}">
                <a14:useLocalDpi xmlns:a14="http://schemas.microsoft.com/office/drawing/2010/main" val="0"/>
              </a:ext>
            </a:extLst>
          </a:blip>
          <a:srcRect l="28998" t="6214" r="31278"/>
          <a:stretch/>
        </p:blipFill>
        <p:spPr>
          <a:xfrm>
            <a:off x="520025" y="505290"/>
            <a:ext cx="4087345" cy="6431854"/>
          </a:xfrm>
          <a:prstGeom prst="rect">
            <a:avLst/>
          </a:prstGeom>
        </p:spPr>
      </p:pic>
      <p:pic>
        <p:nvPicPr>
          <p:cNvPr id="18" name="Graphic 17" descr="Close with solid fill">
            <a:extLst>
              <a:ext uri="{FF2B5EF4-FFF2-40B4-BE49-F238E27FC236}">
                <a16:creationId xmlns:a16="http://schemas.microsoft.com/office/drawing/2014/main" id="{7A49C11E-8C71-8BDD-03BF-B0D3336D539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728308" y="391092"/>
            <a:ext cx="545028" cy="545028"/>
          </a:xfrm>
          <a:prstGeom prst="rect">
            <a:avLst/>
          </a:prstGeom>
        </p:spPr>
      </p:pic>
      <p:pic>
        <p:nvPicPr>
          <p:cNvPr id="19" name="Graphic 18" descr="Close with solid fill">
            <a:extLst>
              <a:ext uri="{FF2B5EF4-FFF2-40B4-BE49-F238E27FC236}">
                <a16:creationId xmlns:a16="http://schemas.microsoft.com/office/drawing/2014/main" id="{D023CB37-D9DE-37A1-CF43-2E9EA767549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256016" y="4630551"/>
            <a:ext cx="437385" cy="437385"/>
          </a:xfrm>
          <a:prstGeom prst="rect">
            <a:avLst/>
          </a:prstGeom>
        </p:spPr>
      </p:pic>
    </p:spTree>
    <p:extLst>
      <p:ext uri="{BB962C8B-B14F-4D97-AF65-F5344CB8AC3E}">
        <p14:creationId xmlns:p14="http://schemas.microsoft.com/office/powerpoint/2010/main" val="1036167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
</file>

<file path=ppt/theme/theme1.xml><?xml version="1.0" encoding="utf-8"?>
<a:theme xmlns:a="http://schemas.openxmlformats.org/drawingml/2006/main" name="Office Theme">
  <a:themeElements>
    <a:clrScheme name="NEW PPThemes">
      <a:dk1>
        <a:srgbClr val="000000"/>
      </a:dk1>
      <a:lt1>
        <a:srgbClr val="FFFFFF"/>
      </a:lt1>
      <a:dk2>
        <a:srgbClr val="5B9BD5"/>
      </a:dk2>
      <a:lt2>
        <a:srgbClr val="E7E6E6"/>
      </a:lt2>
      <a:accent1>
        <a:srgbClr val="E94470"/>
      </a:accent1>
      <a:accent2>
        <a:srgbClr val="711852"/>
      </a:accent2>
      <a:accent3>
        <a:srgbClr val="00C0B3"/>
      </a:accent3>
      <a:accent4>
        <a:srgbClr val="FEA800"/>
      </a:accent4>
      <a:accent5>
        <a:srgbClr val="EE5080"/>
      </a:accent5>
      <a:accent6>
        <a:srgbClr val="7D1D5D"/>
      </a:accent6>
      <a:hlink>
        <a:srgbClr val="ABCCD5"/>
      </a:hlink>
      <a:folHlink>
        <a:srgbClr val="7E77B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108</TotalTime>
  <Words>599</Words>
  <Application>Microsoft Office PowerPoint</Application>
  <PresentationFormat>Widescreen</PresentationFormat>
  <Paragraphs>100</Paragraphs>
  <Slides>14</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Aptos</vt:lpstr>
      <vt:lpstr>Arial</vt:lpstr>
      <vt:lpstr>Calibri Light</vt:lpstr>
      <vt:lpstr>Gill Sans</vt:lpstr>
      <vt:lpstr>Lato Black</vt:lpstr>
      <vt:lpstr>Lato Light</vt:lpstr>
      <vt:lpstr>Montserrat ExtraBold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THANKS FOR DOWNLOADING THESE TEMPLATES!  Find even more free templates at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Jolie Serrano Delgado</dc:creator>
  <cp:lastModifiedBy>Jolie Serrano Delgado</cp:lastModifiedBy>
  <cp:revision>1</cp:revision>
  <dcterms:created xsi:type="dcterms:W3CDTF">2025-04-14T19:21:50Z</dcterms:created>
  <dcterms:modified xsi:type="dcterms:W3CDTF">2025-04-14T21:09:55Z</dcterms:modified>
</cp:coreProperties>
</file>