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482" r:id="rId2"/>
    <p:sldId id="256" r:id="rId3"/>
    <p:sldId id="1781" r:id="rId4"/>
    <p:sldId id="1782" r:id="rId5"/>
    <p:sldId id="1783" r:id="rId6"/>
    <p:sldId id="1784" r:id="rId7"/>
    <p:sldId id="1785" r:id="rId8"/>
    <p:sldId id="1786" r:id="rId9"/>
    <p:sldId id="1787" r:id="rId10"/>
    <p:sldId id="1788" r:id="rId11"/>
    <p:sldId id="1789" r:id="rId12"/>
    <p:sldId id="1790" r:id="rId13"/>
    <p:sldId id="1791" r:id="rId14"/>
    <p:sldId id="178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8E99B-BAA0-46E6-9421-A53337583458}" v="4" dt="2025-04-14T21:09:33.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1584"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EE78E99B-BAA0-46E6-9421-A53337583458}"/>
    <pc:docChg chg="custSel addSld modSld sldOrd modMainMaster">
      <pc:chgData name="Jolie Serrano Delgado" userId="d52b4219-5c60-4a0c-87ad-b1ec335c0c37" providerId="ADAL" clId="{EE78E99B-BAA0-46E6-9421-A53337583458}" dt="2025-04-14T21:09:49.524" v="8" actId="478"/>
      <pc:docMkLst>
        <pc:docMk/>
      </pc:docMkLst>
      <pc:sldChg chg="add ord">
        <pc:chgData name="Jolie Serrano Delgado" userId="d52b4219-5c60-4a0c-87ad-b1ec335c0c37" providerId="ADAL" clId="{EE78E99B-BAA0-46E6-9421-A53337583458}" dt="2025-04-14T20:56:20.414" v="2"/>
        <pc:sldMkLst>
          <pc:docMk/>
          <pc:sldMk cId="0" sldId="1482"/>
        </pc:sldMkLst>
      </pc:sldChg>
      <pc:sldChg chg="add ord">
        <pc:chgData name="Jolie Serrano Delgado" userId="d52b4219-5c60-4a0c-87ad-b1ec335c0c37" providerId="ADAL" clId="{EE78E99B-BAA0-46E6-9421-A53337583458}" dt="2025-04-14T20:56:23.751" v="4"/>
        <pc:sldMkLst>
          <pc:docMk/>
          <pc:sldMk cId="3313802975" sldId="1780"/>
        </pc:sldMkLst>
      </pc:sldChg>
      <pc:sldMasterChg chg="addSp delSp modSp mod modSldLayout">
        <pc:chgData name="Jolie Serrano Delgado" userId="d52b4219-5c60-4a0c-87ad-b1ec335c0c37" providerId="ADAL" clId="{EE78E99B-BAA0-46E6-9421-A53337583458}" dt="2025-04-14T21:09:49.524" v="8" actId="478"/>
        <pc:sldMasterMkLst>
          <pc:docMk/>
          <pc:sldMasterMk cId="2332425515" sldId="2147483648"/>
        </pc:sldMasterMkLst>
        <pc:spChg chg="del">
          <ac:chgData name="Jolie Serrano Delgado" userId="d52b4219-5c60-4a0c-87ad-b1ec335c0c37" providerId="ADAL" clId="{EE78E99B-BAA0-46E6-9421-A53337583458}" dt="2025-04-14T21:09:36.958" v="7" actId="478"/>
          <ac:spMkLst>
            <pc:docMk/>
            <pc:sldMasterMk cId="2332425515" sldId="2147483648"/>
            <ac:spMk id="2" creationId="{C9086182-9C6A-1278-EA63-778F19F31FF0}"/>
          </ac:spMkLst>
        </pc:spChg>
        <pc:spChg chg="del">
          <ac:chgData name="Jolie Serrano Delgado" userId="d52b4219-5c60-4a0c-87ad-b1ec335c0c37" providerId="ADAL" clId="{EE78E99B-BAA0-46E6-9421-A53337583458}" dt="2025-04-14T21:09:36.958" v="7" actId="478"/>
          <ac:spMkLst>
            <pc:docMk/>
            <pc:sldMasterMk cId="2332425515" sldId="2147483648"/>
            <ac:spMk id="3" creationId="{AFAE20DE-AA97-B294-3EB2-A8C646639DE9}"/>
          </ac:spMkLst>
        </pc:spChg>
        <pc:spChg chg="del">
          <ac:chgData name="Jolie Serrano Delgado" userId="d52b4219-5c60-4a0c-87ad-b1ec335c0c37" providerId="ADAL" clId="{EE78E99B-BAA0-46E6-9421-A53337583458}" dt="2025-04-14T21:09:36.958" v="7" actId="478"/>
          <ac:spMkLst>
            <pc:docMk/>
            <pc:sldMasterMk cId="2332425515" sldId="2147483648"/>
            <ac:spMk id="4" creationId="{3C9D70A1-0FD5-6862-2070-BB91AE90FBA0}"/>
          </ac:spMkLst>
        </pc:spChg>
        <pc:spChg chg="del">
          <ac:chgData name="Jolie Serrano Delgado" userId="d52b4219-5c60-4a0c-87ad-b1ec335c0c37" providerId="ADAL" clId="{EE78E99B-BAA0-46E6-9421-A53337583458}" dt="2025-04-14T21:09:36.958" v="7" actId="478"/>
          <ac:spMkLst>
            <pc:docMk/>
            <pc:sldMasterMk cId="2332425515" sldId="2147483648"/>
            <ac:spMk id="5" creationId="{1F3D3688-87A5-EC0D-E7A5-EB327C39FB4C}"/>
          </ac:spMkLst>
        </pc:spChg>
        <pc:spChg chg="del">
          <ac:chgData name="Jolie Serrano Delgado" userId="d52b4219-5c60-4a0c-87ad-b1ec335c0c37" providerId="ADAL" clId="{EE78E99B-BAA0-46E6-9421-A53337583458}" dt="2025-04-14T21:09:36.958" v="7" actId="478"/>
          <ac:spMkLst>
            <pc:docMk/>
            <pc:sldMasterMk cId="2332425515" sldId="2147483648"/>
            <ac:spMk id="6" creationId="{015FE916-6BBF-D2C1-EAD9-E27576D7BCD0}"/>
          </ac:spMkLst>
        </pc:spChg>
        <pc:spChg chg="add mod">
          <ac:chgData name="Jolie Serrano Delgado" userId="d52b4219-5c60-4a0c-87ad-b1ec335c0c37" providerId="ADAL" clId="{EE78E99B-BAA0-46E6-9421-A53337583458}" dt="2025-04-14T21:09:33.667" v="6"/>
          <ac:spMkLst>
            <pc:docMk/>
            <pc:sldMasterMk cId="2332425515" sldId="2147483648"/>
            <ac:spMk id="7" creationId="{B76301D2-CA12-63F5-DF92-0FF578D0B273}"/>
          </ac:spMkLst>
        </pc:spChg>
        <pc:spChg chg="add mod">
          <ac:chgData name="Jolie Serrano Delgado" userId="d52b4219-5c60-4a0c-87ad-b1ec335c0c37" providerId="ADAL" clId="{EE78E99B-BAA0-46E6-9421-A53337583458}" dt="2025-04-14T21:09:33.667" v="6"/>
          <ac:spMkLst>
            <pc:docMk/>
            <pc:sldMasterMk cId="2332425515" sldId="2147483648"/>
            <ac:spMk id="8" creationId="{FB402464-1968-3DD3-8E44-52562B2AA84D}"/>
          </ac:spMkLst>
        </pc:spChg>
        <pc:spChg chg="add mod">
          <ac:chgData name="Jolie Serrano Delgado" userId="d52b4219-5c60-4a0c-87ad-b1ec335c0c37" providerId="ADAL" clId="{EE78E99B-BAA0-46E6-9421-A53337583458}" dt="2025-04-14T21:09:33.667" v="6"/>
          <ac:spMkLst>
            <pc:docMk/>
            <pc:sldMasterMk cId="2332425515" sldId="2147483648"/>
            <ac:spMk id="10" creationId="{A275889A-FD9B-AE22-E14E-8A865E3A7840}"/>
          </ac:spMkLst>
        </pc:spChg>
        <pc:picChg chg="add mod">
          <ac:chgData name="Jolie Serrano Delgado" userId="d52b4219-5c60-4a0c-87ad-b1ec335c0c37" providerId="ADAL" clId="{EE78E99B-BAA0-46E6-9421-A53337583458}" dt="2025-04-14T21:09:33.667" v="6"/>
          <ac:picMkLst>
            <pc:docMk/>
            <pc:sldMasterMk cId="2332425515" sldId="2147483648"/>
            <ac:picMk id="9" creationId="{CFADD9FB-919D-E36A-4BB1-D3A1B8A33015}"/>
          </ac:picMkLst>
        </pc:picChg>
        <pc:picChg chg="add mod">
          <ac:chgData name="Jolie Serrano Delgado" userId="d52b4219-5c60-4a0c-87ad-b1ec335c0c37" providerId="ADAL" clId="{EE78E99B-BAA0-46E6-9421-A53337583458}" dt="2025-04-14T21:09:33.667" v="6"/>
          <ac:picMkLst>
            <pc:docMk/>
            <pc:sldMasterMk cId="2332425515" sldId="2147483648"/>
            <ac:picMk id="11" creationId="{CEFF4E67-ADC6-E8AC-DD4F-058E811A2DE9}"/>
          </ac:picMkLst>
        </pc:picChg>
        <pc:sldLayoutChg chg="delSp mod">
          <pc:chgData name="Jolie Serrano Delgado" userId="d52b4219-5c60-4a0c-87ad-b1ec335c0c37" providerId="ADAL" clId="{EE78E99B-BAA0-46E6-9421-A53337583458}" dt="2025-04-14T21:09:49.524" v="8" actId="478"/>
          <pc:sldLayoutMkLst>
            <pc:docMk/>
            <pc:sldMasterMk cId="2332425515" sldId="2147483648"/>
            <pc:sldLayoutMk cId="1964288401" sldId="2147483649"/>
          </pc:sldLayoutMkLst>
          <pc:spChg chg="del">
            <ac:chgData name="Jolie Serrano Delgado" userId="d52b4219-5c60-4a0c-87ad-b1ec335c0c37" providerId="ADAL" clId="{EE78E99B-BAA0-46E6-9421-A53337583458}" dt="2025-04-14T21:09:49.524" v="8" actId="478"/>
            <ac:spMkLst>
              <pc:docMk/>
              <pc:sldMasterMk cId="2332425515" sldId="2147483648"/>
              <pc:sldLayoutMk cId="1964288401" sldId="2147483649"/>
              <ac:spMk id="2" creationId="{6C872028-C9E0-E852-5E09-DAFAEE9EEB6F}"/>
            </ac:spMkLst>
          </pc:spChg>
          <pc:spChg chg="del">
            <ac:chgData name="Jolie Serrano Delgado" userId="d52b4219-5c60-4a0c-87ad-b1ec335c0c37" providerId="ADAL" clId="{EE78E99B-BAA0-46E6-9421-A53337583458}" dt="2025-04-14T21:09:49.524" v="8" actId="478"/>
            <ac:spMkLst>
              <pc:docMk/>
              <pc:sldMasterMk cId="2332425515" sldId="2147483648"/>
              <pc:sldLayoutMk cId="1964288401" sldId="2147483649"/>
              <ac:spMk id="3" creationId="{73F21EC3-E2E7-9B01-7C01-98DB5D5C8885}"/>
            </ac:spMkLst>
          </pc:spChg>
          <pc:spChg chg="del">
            <ac:chgData name="Jolie Serrano Delgado" userId="d52b4219-5c60-4a0c-87ad-b1ec335c0c37" providerId="ADAL" clId="{EE78E99B-BAA0-46E6-9421-A53337583458}" dt="2025-04-14T21:09:49.524" v="8" actId="478"/>
            <ac:spMkLst>
              <pc:docMk/>
              <pc:sldMasterMk cId="2332425515" sldId="2147483648"/>
              <pc:sldLayoutMk cId="1964288401" sldId="2147483649"/>
              <ac:spMk id="4" creationId="{3D6694E4-FFC7-E8BE-BA01-9E2586D0ED6E}"/>
            </ac:spMkLst>
          </pc:spChg>
          <pc:spChg chg="del">
            <ac:chgData name="Jolie Serrano Delgado" userId="d52b4219-5c60-4a0c-87ad-b1ec335c0c37" providerId="ADAL" clId="{EE78E99B-BAA0-46E6-9421-A53337583458}" dt="2025-04-14T21:09:49.524" v="8" actId="478"/>
            <ac:spMkLst>
              <pc:docMk/>
              <pc:sldMasterMk cId="2332425515" sldId="2147483648"/>
              <pc:sldLayoutMk cId="1964288401" sldId="2147483649"/>
              <ac:spMk id="5" creationId="{BD0A951E-5837-9B47-BD6A-368AD8995731}"/>
            </ac:spMkLst>
          </pc:spChg>
          <pc:spChg chg="del">
            <ac:chgData name="Jolie Serrano Delgado" userId="d52b4219-5c60-4a0c-87ad-b1ec335c0c37" providerId="ADAL" clId="{EE78E99B-BAA0-46E6-9421-A53337583458}" dt="2025-04-14T21:09:49.524" v="8" actId="478"/>
            <ac:spMkLst>
              <pc:docMk/>
              <pc:sldMasterMk cId="2332425515" sldId="2147483648"/>
              <pc:sldLayoutMk cId="1964288401" sldId="2147483649"/>
              <ac:spMk id="6" creationId="{764009ED-78B7-416B-D31E-4F3D1972E9F6}"/>
            </ac:spMkLst>
          </pc:spChg>
        </pc:sldLayoutChg>
        <pc:sldLayoutChg chg="addSp modSp">
          <pc:chgData name="Jolie Serrano Delgado" userId="d52b4219-5c60-4a0c-87ad-b1ec335c0c37" providerId="ADAL" clId="{EE78E99B-BAA0-46E6-9421-A53337583458}" dt="2025-04-14T21:09:29.479" v="5"/>
          <pc:sldLayoutMkLst>
            <pc:docMk/>
            <pc:sldMasterMk cId="2332425515" sldId="2147483648"/>
            <pc:sldLayoutMk cId="1713954326" sldId="2147483666"/>
          </pc:sldLayoutMkLst>
          <pc:spChg chg="add mod">
            <ac:chgData name="Jolie Serrano Delgado" userId="d52b4219-5c60-4a0c-87ad-b1ec335c0c37" providerId="ADAL" clId="{EE78E99B-BAA0-46E6-9421-A53337583458}" dt="2025-04-14T21:09:29.479" v="5"/>
            <ac:spMkLst>
              <pc:docMk/>
              <pc:sldMasterMk cId="2332425515" sldId="2147483648"/>
              <pc:sldLayoutMk cId="1713954326" sldId="2147483666"/>
              <ac:spMk id="2" creationId="{14D6DDE1-F48F-1AD0-3B58-AF16758DD67A}"/>
            </ac:spMkLst>
          </pc:spChg>
          <pc:spChg chg="add mod">
            <ac:chgData name="Jolie Serrano Delgado" userId="d52b4219-5c60-4a0c-87ad-b1ec335c0c37" providerId="ADAL" clId="{EE78E99B-BAA0-46E6-9421-A53337583458}" dt="2025-04-14T21:09:29.479" v="5"/>
            <ac:spMkLst>
              <pc:docMk/>
              <pc:sldMasterMk cId="2332425515" sldId="2147483648"/>
              <pc:sldLayoutMk cId="1713954326" sldId="2147483666"/>
              <ac:spMk id="3" creationId="{1A728311-FAB5-8CF5-2D32-BD742686F241}"/>
            </ac:spMkLst>
          </pc:spChg>
          <pc:spChg chg="add mod">
            <ac:chgData name="Jolie Serrano Delgado" userId="d52b4219-5c60-4a0c-87ad-b1ec335c0c37" providerId="ADAL" clId="{EE78E99B-BAA0-46E6-9421-A53337583458}" dt="2025-04-14T21:09:29.479" v="5"/>
            <ac:spMkLst>
              <pc:docMk/>
              <pc:sldMasterMk cId="2332425515" sldId="2147483648"/>
              <pc:sldLayoutMk cId="1713954326" sldId="2147483666"/>
              <ac:spMk id="5" creationId="{BCF23F32-8BF1-C401-9A19-2E5237FCDF89}"/>
            </ac:spMkLst>
          </pc:spChg>
          <pc:picChg chg="add mod">
            <ac:chgData name="Jolie Serrano Delgado" userId="d52b4219-5c60-4a0c-87ad-b1ec335c0c37" providerId="ADAL" clId="{EE78E99B-BAA0-46E6-9421-A53337583458}" dt="2025-04-14T21:09:29.479" v="5"/>
            <ac:picMkLst>
              <pc:docMk/>
              <pc:sldMasterMk cId="2332425515" sldId="2147483648"/>
              <pc:sldLayoutMk cId="1713954326" sldId="2147483666"/>
              <ac:picMk id="4" creationId="{F8082A8A-07E4-DFDB-61EC-73F4B435680C}"/>
            </ac:picMkLst>
          </pc:picChg>
          <pc:picChg chg="add mod">
            <ac:chgData name="Jolie Serrano Delgado" userId="d52b4219-5c60-4a0c-87ad-b1ec335c0c37" providerId="ADAL" clId="{EE78E99B-BAA0-46E6-9421-A53337583458}" dt="2025-04-14T21:09:29.479" v="5"/>
            <ac:picMkLst>
              <pc:docMk/>
              <pc:sldMasterMk cId="2332425515" sldId="2147483648"/>
              <pc:sldLayoutMk cId="1713954326" sldId="2147483666"/>
              <ac:picMk id="6" creationId="{9A090C22-9F12-A35B-B512-6081031E8618}"/>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28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B03A03F-A2BA-10EB-7451-4646D07FEA78}"/>
              </a:ext>
            </a:extLst>
          </p:cNvPr>
          <p:cNvSpPr>
            <a:spLocks noGrp="1"/>
          </p:cNvSpPr>
          <p:nvPr>
            <p:ph type="pic" sz="quarter" idx="10"/>
          </p:nvPr>
        </p:nvSpPr>
        <p:spPr>
          <a:xfrm>
            <a:off x="2421522" y="1063552"/>
            <a:ext cx="3328988" cy="3328988"/>
          </a:xfrm>
          <a:prstGeom prst="ellipse">
            <a:avLst/>
          </a:prstGeom>
        </p:spPr>
        <p:txBody>
          <a:bodyPr/>
          <a:lstStyle/>
          <a:p>
            <a:endParaRPr lang="en-US"/>
          </a:p>
        </p:txBody>
      </p:sp>
      <p:sp>
        <p:nvSpPr>
          <p:cNvPr id="9" name="Picture Placeholder 5">
            <a:extLst>
              <a:ext uri="{FF2B5EF4-FFF2-40B4-BE49-F238E27FC236}">
                <a16:creationId xmlns:a16="http://schemas.microsoft.com/office/drawing/2014/main" id="{7F9C1A7E-A516-2C58-131F-BD84205C809B}"/>
              </a:ext>
            </a:extLst>
          </p:cNvPr>
          <p:cNvSpPr>
            <a:spLocks noGrp="1"/>
          </p:cNvSpPr>
          <p:nvPr>
            <p:ph type="pic" sz="quarter" idx="11"/>
          </p:nvPr>
        </p:nvSpPr>
        <p:spPr>
          <a:xfrm>
            <a:off x="170122" y="3529813"/>
            <a:ext cx="4266876" cy="4266876"/>
          </a:xfrm>
          <a:prstGeom prst="ellipse">
            <a:avLst/>
          </a:prstGeom>
        </p:spPr>
        <p:txBody>
          <a:bodyPr/>
          <a:lstStyle/>
          <a:p>
            <a:endParaRPr lang="en-US"/>
          </a:p>
        </p:txBody>
      </p:sp>
    </p:spTree>
    <p:extLst>
      <p:ext uri="{BB962C8B-B14F-4D97-AF65-F5344CB8AC3E}">
        <p14:creationId xmlns:p14="http://schemas.microsoft.com/office/powerpoint/2010/main" val="427892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BE812613-E46A-40CD-9EE5-C53B271DEC0A}"/>
              </a:ext>
            </a:extLst>
          </p:cNvPr>
          <p:cNvSpPr>
            <a:spLocks noGrp="1"/>
          </p:cNvSpPr>
          <p:nvPr>
            <p:ph type="pic" sz="quarter" idx="10"/>
          </p:nvPr>
        </p:nvSpPr>
        <p:spPr>
          <a:xfrm>
            <a:off x="7743668" y="3200400"/>
            <a:ext cx="2628900" cy="3657600"/>
          </a:xfrm>
          <a:prstGeom prst="rect">
            <a:avLst/>
          </a:prstGeom>
        </p:spPr>
        <p:txBody>
          <a:bodyPr/>
          <a:lstStyle/>
          <a:p>
            <a:endParaRPr lang="en-US" dirty="0"/>
          </a:p>
        </p:txBody>
      </p:sp>
    </p:spTree>
    <p:extLst>
      <p:ext uri="{BB962C8B-B14F-4D97-AF65-F5344CB8AC3E}">
        <p14:creationId xmlns:p14="http://schemas.microsoft.com/office/powerpoint/2010/main" val="316150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1BFAAA-41B0-9534-A1C3-CDC98CF1C0A0}"/>
              </a:ext>
            </a:extLst>
          </p:cNvPr>
          <p:cNvSpPr>
            <a:spLocks noGrp="1"/>
          </p:cNvSpPr>
          <p:nvPr>
            <p:ph type="pic" sz="quarter" idx="10"/>
          </p:nvPr>
        </p:nvSpPr>
        <p:spPr>
          <a:xfrm>
            <a:off x="2332038" y="4321175"/>
            <a:ext cx="7223125" cy="2536825"/>
          </a:xfrm>
          <a:prstGeom prst="rect">
            <a:avLst/>
          </a:prstGeom>
        </p:spPr>
        <p:txBody>
          <a:bodyPr/>
          <a:lstStyle/>
          <a:p>
            <a:endParaRPr lang="en-US"/>
          </a:p>
        </p:txBody>
      </p:sp>
    </p:spTree>
    <p:extLst>
      <p:ext uri="{BB962C8B-B14F-4D97-AF65-F5344CB8AC3E}">
        <p14:creationId xmlns:p14="http://schemas.microsoft.com/office/powerpoint/2010/main" val="4091372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6704A16-D4A3-C453-B9EB-A30769B855F2}"/>
              </a:ext>
            </a:extLst>
          </p:cNvPr>
          <p:cNvSpPr>
            <a:spLocks noGrp="1"/>
          </p:cNvSpPr>
          <p:nvPr>
            <p:ph type="pic" sz="quarter" idx="10"/>
          </p:nvPr>
        </p:nvSpPr>
        <p:spPr>
          <a:xfrm>
            <a:off x="6333578" y="0"/>
            <a:ext cx="5858422" cy="5858423"/>
          </a:xfrm>
          <a:prstGeom prst="teardrop">
            <a:avLst/>
          </a:prstGeom>
        </p:spPr>
        <p:txBody>
          <a:bodyPr/>
          <a:lstStyle/>
          <a:p>
            <a:endParaRPr lang="en-US"/>
          </a:p>
        </p:txBody>
      </p:sp>
    </p:spTree>
    <p:extLst>
      <p:ext uri="{BB962C8B-B14F-4D97-AF65-F5344CB8AC3E}">
        <p14:creationId xmlns:p14="http://schemas.microsoft.com/office/powerpoint/2010/main" val="1236839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94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81BD65B-C311-F912-C45E-E38A4B327502}"/>
              </a:ext>
            </a:extLst>
          </p:cNvPr>
          <p:cNvSpPr>
            <a:spLocks noGrp="1"/>
          </p:cNvSpPr>
          <p:nvPr>
            <p:ph type="pic" sz="quarter" idx="10"/>
          </p:nvPr>
        </p:nvSpPr>
        <p:spPr>
          <a:xfrm>
            <a:off x="5972175" y="1628775"/>
            <a:ext cx="5229225" cy="3514725"/>
          </a:xfrm>
          <a:prstGeom prst="rect">
            <a:avLst/>
          </a:prstGeom>
        </p:spPr>
        <p:txBody>
          <a:bodyPr/>
          <a:lstStyle/>
          <a:p>
            <a:endParaRPr lang="en-US"/>
          </a:p>
        </p:txBody>
      </p:sp>
    </p:spTree>
    <p:extLst>
      <p:ext uri="{BB962C8B-B14F-4D97-AF65-F5344CB8AC3E}">
        <p14:creationId xmlns:p14="http://schemas.microsoft.com/office/powerpoint/2010/main" val="260073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95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49043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free-powerpoint-templates-download.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1">
            <a:extLst>
              <a:ext uri="{FF2B5EF4-FFF2-40B4-BE49-F238E27FC236}">
                <a16:creationId xmlns:a16="http://schemas.microsoft.com/office/drawing/2014/main" id="{B76301D2-CA12-63F5-DF92-0FF578D0B273}"/>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2">
            <a:extLst>
              <a:ext uri="{FF2B5EF4-FFF2-40B4-BE49-F238E27FC236}">
                <a16:creationId xmlns:a16="http://schemas.microsoft.com/office/drawing/2014/main" id="{FB402464-1968-3DD3-8E44-52562B2AA84D}"/>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9" name="Imagen 3">
            <a:extLst>
              <a:ext uri="{FF2B5EF4-FFF2-40B4-BE49-F238E27FC236}">
                <a16:creationId xmlns:a16="http://schemas.microsoft.com/office/drawing/2014/main" id="{CFADD9FB-919D-E36A-4BB1-D3A1B8A3301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0" name="CuadroTexto 4">
            <a:extLst>
              <a:ext uri="{FF2B5EF4-FFF2-40B4-BE49-F238E27FC236}">
                <a16:creationId xmlns:a16="http://schemas.microsoft.com/office/drawing/2014/main" id="{A275889A-FD9B-AE22-E14E-8A865E3A7840}"/>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5">
            <a:extLst>
              <a:ext uri="{FF2B5EF4-FFF2-40B4-BE49-F238E27FC236}">
                <a16:creationId xmlns:a16="http://schemas.microsoft.com/office/drawing/2014/main" id="{CEFF4E67-ADC6-E8AC-DD4F-058E811A2DE9}"/>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3324255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9.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g"/><Relationship Id="rId7" Type="http://schemas.openxmlformats.org/officeDocument/2006/relationships/image" Target="../media/image7.sv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solidFill>
                  <a:schemeClr val="bg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3C28441-87BE-4BFB-7431-D0CDD5771A14}"/>
              </a:ext>
            </a:extLst>
          </p:cNvPr>
          <p:cNvSpPr/>
          <p:nvPr/>
        </p:nvSpPr>
        <p:spPr>
          <a:xfrm flipH="1">
            <a:off x="-44285" y="2621"/>
            <a:ext cx="12359712" cy="2707793"/>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extBox 67">
            <a:extLst>
              <a:ext uri="{FF2B5EF4-FFF2-40B4-BE49-F238E27FC236}">
                <a16:creationId xmlns:a16="http://schemas.microsoft.com/office/drawing/2014/main" id="{91EE4237-1D2C-DEF8-2914-F565108CBB8A}"/>
              </a:ext>
            </a:extLst>
          </p:cNvPr>
          <p:cNvSpPr txBox="1"/>
          <p:nvPr/>
        </p:nvSpPr>
        <p:spPr>
          <a:xfrm>
            <a:off x="-1062842" y="2947197"/>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2490577" y="3376978"/>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C9C88BAA-3B73-C3E3-8940-A37BF2C5553F}"/>
              </a:ext>
            </a:extLst>
          </p:cNvPr>
          <p:cNvSpPr txBox="1">
            <a:spLocks noChangeArrowheads="1"/>
          </p:cNvSpPr>
          <p:nvPr/>
        </p:nvSpPr>
        <p:spPr bwMode="auto">
          <a:xfrm>
            <a:off x="790436" y="4430464"/>
            <a:ext cx="5319740"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3D4C9B2-590A-D8A9-160F-173756D3E484}"/>
              </a:ext>
            </a:extLst>
          </p:cNvPr>
          <p:cNvSpPr txBox="1"/>
          <p:nvPr/>
        </p:nvSpPr>
        <p:spPr>
          <a:xfrm>
            <a:off x="733245" y="3488653"/>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5" name="Rectangle: Rounded Corners 4">
            <a:extLst>
              <a:ext uri="{FF2B5EF4-FFF2-40B4-BE49-F238E27FC236}">
                <a16:creationId xmlns:a16="http://schemas.microsoft.com/office/drawing/2014/main" id="{7E3623EC-9A56-B9C4-42F4-A340E67D7EED}"/>
              </a:ext>
            </a:extLst>
          </p:cNvPr>
          <p:cNvSpPr/>
          <p:nvPr/>
        </p:nvSpPr>
        <p:spPr>
          <a:xfrm rot="13500000">
            <a:off x="6796389" y="814476"/>
            <a:ext cx="4478949" cy="4478949"/>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Rounded Corners 9">
            <a:extLst>
              <a:ext uri="{FF2B5EF4-FFF2-40B4-BE49-F238E27FC236}">
                <a16:creationId xmlns:a16="http://schemas.microsoft.com/office/drawing/2014/main" id="{D7C47E1A-8EEE-CF7C-5231-2038209AB93D}"/>
              </a:ext>
            </a:extLst>
          </p:cNvPr>
          <p:cNvSpPr/>
          <p:nvPr/>
        </p:nvSpPr>
        <p:spPr>
          <a:xfrm rot="2700000">
            <a:off x="10628464" y="5386282"/>
            <a:ext cx="1013899" cy="1013899"/>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F2F7A283-956C-6334-320F-54571074C240}"/>
              </a:ext>
            </a:extLst>
          </p:cNvPr>
          <p:cNvSpPr/>
          <p:nvPr/>
        </p:nvSpPr>
        <p:spPr>
          <a:xfrm rot="13500000">
            <a:off x="2669501" y="-813386"/>
            <a:ext cx="1865230" cy="1865230"/>
          </a:xfrm>
          <a:prstGeom prst="roundRect">
            <a:avLst/>
          </a:prstGeom>
          <a:solidFill>
            <a:schemeClr val="accent4"/>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Graphic 11" descr="Close with solid fill">
            <a:extLst>
              <a:ext uri="{FF2B5EF4-FFF2-40B4-BE49-F238E27FC236}">
                <a16:creationId xmlns:a16="http://schemas.microsoft.com/office/drawing/2014/main" id="{EF952F4D-8438-0B83-C7C3-8EBF5885F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436" y="593107"/>
            <a:ext cx="545028" cy="545028"/>
          </a:xfrm>
          <a:prstGeom prst="rect">
            <a:avLst/>
          </a:prstGeom>
        </p:spPr>
      </p:pic>
      <p:pic>
        <p:nvPicPr>
          <p:cNvPr id="14" name="Graphic 13" descr="Close with solid fill">
            <a:extLst>
              <a:ext uri="{FF2B5EF4-FFF2-40B4-BE49-F238E27FC236}">
                <a16:creationId xmlns:a16="http://schemas.microsoft.com/office/drawing/2014/main" id="{EA1ADF8E-0666-8A0D-BB12-FBDA76AA90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6143" y="1124509"/>
            <a:ext cx="437385" cy="437385"/>
          </a:xfrm>
          <a:prstGeom prst="rect">
            <a:avLst/>
          </a:prstGeom>
        </p:spPr>
      </p:pic>
      <p:pic>
        <p:nvPicPr>
          <p:cNvPr id="15" name="Picture 14" descr="A person smiling while holding a phone&#10;&#10;AI-generated content may be incorrect.">
            <a:extLst>
              <a:ext uri="{FF2B5EF4-FFF2-40B4-BE49-F238E27FC236}">
                <a16:creationId xmlns:a16="http://schemas.microsoft.com/office/drawing/2014/main" id="{9EDF9BD8-7D55-25F4-7D6B-AF11375142CA}"/>
              </a:ext>
            </a:extLst>
          </p:cNvPr>
          <p:cNvPicPr>
            <a:picLocks noChangeAspect="1"/>
          </p:cNvPicPr>
          <p:nvPr/>
        </p:nvPicPr>
        <p:blipFill>
          <a:blip r:embed="rId6">
            <a:extLst>
              <a:ext uri="{28A0092B-C50C-407E-A947-70E740481C1C}">
                <a14:useLocalDpi xmlns:a14="http://schemas.microsoft.com/office/drawing/2010/main" val="0"/>
              </a:ext>
            </a:extLst>
          </a:blip>
          <a:srcRect l="28998" t="6214" r="31278"/>
          <a:stretch/>
        </p:blipFill>
        <p:spPr>
          <a:xfrm>
            <a:off x="6748362" y="505291"/>
            <a:ext cx="4087345" cy="6431854"/>
          </a:xfrm>
          <a:prstGeom prst="rect">
            <a:avLst/>
          </a:prstGeom>
        </p:spPr>
      </p:pic>
      <p:sp>
        <p:nvSpPr>
          <p:cNvPr id="9" name="Rectangle: Rounded Corners 8">
            <a:extLst>
              <a:ext uri="{FF2B5EF4-FFF2-40B4-BE49-F238E27FC236}">
                <a16:creationId xmlns:a16="http://schemas.microsoft.com/office/drawing/2014/main" id="{BD3C7CE5-8D30-F931-767E-EDDCB35DFE01}"/>
              </a:ext>
            </a:extLst>
          </p:cNvPr>
          <p:cNvSpPr/>
          <p:nvPr/>
        </p:nvSpPr>
        <p:spPr>
          <a:xfrm rot="13500000">
            <a:off x="5283133" y="2299908"/>
            <a:ext cx="1577764" cy="1577764"/>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56042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43FD1D-9375-CE0E-8F8E-2578E159FC83}"/>
              </a:ext>
            </a:extLst>
          </p:cNvPr>
          <p:cNvSpPr/>
          <p:nvPr/>
        </p:nvSpPr>
        <p:spPr>
          <a:xfrm flipH="1">
            <a:off x="7275009" y="2621"/>
            <a:ext cx="5040417" cy="6911200"/>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extBox 67">
            <a:extLst>
              <a:ext uri="{FF2B5EF4-FFF2-40B4-BE49-F238E27FC236}">
                <a16:creationId xmlns:a16="http://schemas.microsoft.com/office/drawing/2014/main" id="{91EE4237-1D2C-DEF8-2914-F565108CBB8A}"/>
              </a:ext>
            </a:extLst>
          </p:cNvPr>
          <p:cNvSpPr txBox="1"/>
          <p:nvPr/>
        </p:nvSpPr>
        <p:spPr>
          <a:xfrm>
            <a:off x="-1062842" y="1075107"/>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2490577" y="1563147"/>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3D4C9B2-590A-D8A9-160F-173756D3E484}"/>
              </a:ext>
            </a:extLst>
          </p:cNvPr>
          <p:cNvSpPr txBox="1"/>
          <p:nvPr/>
        </p:nvSpPr>
        <p:spPr>
          <a:xfrm>
            <a:off x="733245" y="1616563"/>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grpSp>
        <p:nvGrpSpPr>
          <p:cNvPr id="9" name="Grupo 31">
            <a:extLst>
              <a:ext uri="{FF2B5EF4-FFF2-40B4-BE49-F238E27FC236}">
                <a16:creationId xmlns:a16="http://schemas.microsoft.com/office/drawing/2014/main" id="{C055FA21-E2FE-16FD-B018-774A2EBE1024}"/>
              </a:ext>
            </a:extLst>
          </p:cNvPr>
          <p:cNvGrpSpPr/>
          <p:nvPr/>
        </p:nvGrpSpPr>
        <p:grpSpPr>
          <a:xfrm>
            <a:off x="586254" y="2729134"/>
            <a:ext cx="2252196" cy="1330762"/>
            <a:chOff x="586254" y="3013151"/>
            <a:chExt cx="2252196" cy="1330762"/>
          </a:xfrm>
        </p:grpSpPr>
        <p:sp>
          <p:nvSpPr>
            <p:cNvPr id="10" name="Rectángulo 25">
              <a:extLst>
                <a:ext uri="{FF2B5EF4-FFF2-40B4-BE49-F238E27FC236}">
                  <a16:creationId xmlns:a16="http://schemas.microsoft.com/office/drawing/2014/main" id="{033AE0D1-2708-91A7-C763-084B4A770C91}"/>
                </a:ext>
              </a:extLst>
            </p:cNvPr>
            <p:cNvSpPr/>
            <p:nvPr/>
          </p:nvSpPr>
          <p:spPr>
            <a:xfrm>
              <a:off x="586255" y="3512916"/>
              <a:ext cx="2252195" cy="830997"/>
            </a:xfrm>
            <a:prstGeom prst="rect">
              <a:avLst/>
            </a:prstGeom>
          </p:spPr>
          <p:txBody>
            <a:bodyPr wrap="square">
              <a:spAutoFit/>
            </a:body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a:t>
              </a:r>
            </a:p>
          </p:txBody>
        </p:sp>
        <p:sp>
          <p:nvSpPr>
            <p:cNvPr id="11" name="CuadroTexto 30">
              <a:extLst>
                <a:ext uri="{FF2B5EF4-FFF2-40B4-BE49-F238E27FC236}">
                  <a16:creationId xmlns:a16="http://schemas.microsoft.com/office/drawing/2014/main" id="{8A0D6C1B-3FD7-BF76-E109-16242AD0B5BB}"/>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tx1">
                      <a:lumMod val="50000"/>
                      <a:lumOff val="50000"/>
                    </a:schemeClr>
                  </a:solidFill>
                </a:rPr>
                <a:t>Title</a:t>
              </a:r>
            </a:p>
          </p:txBody>
        </p:sp>
      </p:grpSp>
      <p:grpSp>
        <p:nvGrpSpPr>
          <p:cNvPr id="12" name="Grupo 32">
            <a:extLst>
              <a:ext uri="{FF2B5EF4-FFF2-40B4-BE49-F238E27FC236}">
                <a16:creationId xmlns:a16="http://schemas.microsoft.com/office/drawing/2014/main" id="{A122C679-06E0-3AC7-C08F-21288F020C16}"/>
              </a:ext>
            </a:extLst>
          </p:cNvPr>
          <p:cNvGrpSpPr/>
          <p:nvPr/>
        </p:nvGrpSpPr>
        <p:grpSpPr>
          <a:xfrm>
            <a:off x="3460954" y="2729134"/>
            <a:ext cx="2252196" cy="1330762"/>
            <a:chOff x="586254" y="3013151"/>
            <a:chExt cx="2252196" cy="1330762"/>
          </a:xfrm>
        </p:grpSpPr>
        <p:sp>
          <p:nvSpPr>
            <p:cNvPr id="14" name="Rectángulo 33">
              <a:extLst>
                <a:ext uri="{FF2B5EF4-FFF2-40B4-BE49-F238E27FC236}">
                  <a16:creationId xmlns:a16="http://schemas.microsoft.com/office/drawing/2014/main" id="{AAF8E461-FBFF-1A11-413E-E86EEF42AFE6}"/>
                </a:ext>
              </a:extLst>
            </p:cNvPr>
            <p:cNvSpPr/>
            <p:nvPr/>
          </p:nvSpPr>
          <p:spPr>
            <a:xfrm>
              <a:off x="586255" y="3512916"/>
              <a:ext cx="2252195" cy="830997"/>
            </a:xfrm>
            <a:prstGeom prst="rect">
              <a:avLst/>
            </a:prstGeom>
          </p:spPr>
          <p:txBody>
            <a:bodyPr wrap="square">
              <a:spAutoFit/>
            </a:body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a:t>
              </a:r>
            </a:p>
          </p:txBody>
        </p:sp>
        <p:sp>
          <p:nvSpPr>
            <p:cNvPr id="15" name="CuadroTexto 34">
              <a:extLst>
                <a:ext uri="{FF2B5EF4-FFF2-40B4-BE49-F238E27FC236}">
                  <a16:creationId xmlns:a16="http://schemas.microsoft.com/office/drawing/2014/main" id="{3A887D20-7ED2-E88A-799E-F34E22685971}"/>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tx1">
                      <a:lumMod val="50000"/>
                      <a:lumOff val="50000"/>
                    </a:schemeClr>
                  </a:solidFill>
                </a:rPr>
                <a:t>Title</a:t>
              </a:r>
            </a:p>
          </p:txBody>
        </p:sp>
      </p:grpSp>
      <p:grpSp>
        <p:nvGrpSpPr>
          <p:cNvPr id="16" name="Grupo 35">
            <a:extLst>
              <a:ext uri="{FF2B5EF4-FFF2-40B4-BE49-F238E27FC236}">
                <a16:creationId xmlns:a16="http://schemas.microsoft.com/office/drawing/2014/main" id="{3838D5B8-E4A7-5493-3903-E793319AC1A4}"/>
              </a:ext>
            </a:extLst>
          </p:cNvPr>
          <p:cNvGrpSpPr/>
          <p:nvPr/>
        </p:nvGrpSpPr>
        <p:grpSpPr>
          <a:xfrm>
            <a:off x="560720" y="4498902"/>
            <a:ext cx="2252196" cy="1330762"/>
            <a:chOff x="586254" y="3013151"/>
            <a:chExt cx="2252196" cy="1330762"/>
          </a:xfrm>
        </p:grpSpPr>
        <p:sp>
          <p:nvSpPr>
            <p:cNvPr id="17" name="Rectángulo 36">
              <a:extLst>
                <a:ext uri="{FF2B5EF4-FFF2-40B4-BE49-F238E27FC236}">
                  <a16:creationId xmlns:a16="http://schemas.microsoft.com/office/drawing/2014/main" id="{23165AD4-6AFD-13D4-3069-43D212D9DCA9}"/>
                </a:ext>
              </a:extLst>
            </p:cNvPr>
            <p:cNvSpPr/>
            <p:nvPr/>
          </p:nvSpPr>
          <p:spPr>
            <a:xfrm>
              <a:off x="586255" y="3512916"/>
              <a:ext cx="2252195" cy="830997"/>
            </a:xfrm>
            <a:prstGeom prst="rect">
              <a:avLst/>
            </a:prstGeom>
          </p:spPr>
          <p:txBody>
            <a:bodyPr wrap="square">
              <a:spAutoFit/>
            </a:body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a:t>
              </a:r>
            </a:p>
          </p:txBody>
        </p:sp>
        <p:sp>
          <p:nvSpPr>
            <p:cNvPr id="18" name="CuadroTexto 37">
              <a:extLst>
                <a:ext uri="{FF2B5EF4-FFF2-40B4-BE49-F238E27FC236}">
                  <a16:creationId xmlns:a16="http://schemas.microsoft.com/office/drawing/2014/main" id="{76B60C93-44E5-B731-0856-0FF8F2ABA3ED}"/>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tx1">
                      <a:lumMod val="50000"/>
                      <a:lumOff val="50000"/>
                    </a:schemeClr>
                  </a:solidFill>
                </a:rPr>
                <a:t>Title</a:t>
              </a:r>
            </a:p>
          </p:txBody>
        </p:sp>
      </p:grpSp>
      <p:grpSp>
        <p:nvGrpSpPr>
          <p:cNvPr id="19" name="Grupo 38">
            <a:extLst>
              <a:ext uri="{FF2B5EF4-FFF2-40B4-BE49-F238E27FC236}">
                <a16:creationId xmlns:a16="http://schemas.microsoft.com/office/drawing/2014/main" id="{C729458F-920D-F07F-997B-4010144D7928}"/>
              </a:ext>
            </a:extLst>
          </p:cNvPr>
          <p:cNvGrpSpPr/>
          <p:nvPr/>
        </p:nvGrpSpPr>
        <p:grpSpPr>
          <a:xfrm>
            <a:off x="3435420" y="4498902"/>
            <a:ext cx="2252196" cy="1330762"/>
            <a:chOff x="586254" y="3013151"/>
            <a:chExt cx="2252196" cy="1330762"/>
          </a:xfrm>
        </p:grpSpPr>
        <p:sp>
          <p:nvSpPr>
            <p:cNvPr id="20" name="Rectángulo 39">
              <a:extLst>
                <a:ext uri="{FF2B5EF4-FFF2-40B4-BE49-F238E27FC236}">
                  <a16:creationId xmlns:a16="http://schemas.microsoft.com/office/drawing/2014/main" id="{E013B9A1-86D1-533C-65A2-A6ACB37E55D2}"/>
                </a:ext>
              </a:extLst>
            </p:cNvPr>
            <p:cNvSpPr/>
            <p:nvPr/>
          </p:nvSpPr>
          <p:spPr>
            <a:xfrm>
              <a:off x="586255" y="3512916"/>
              <a:ext cx="2252195" cy="830997"/>
            </a:xfrm>
            <a:prstGeom prst="rect">
              <a:avLst/>
            </a:prstGeom>
          </p:spPr>
          <p:txBody>
            <a:bodyPr wrap="square">
              <a:spAutoFit/>
            </a:body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a:t>
              </a:r>
            </a:p>
          </p:txBody>
        </p:sp>
        <p:sp>
          <p:nvSpPr>
            <p:cNvPr id="21" name="CuadroTexto 40">
              <a:extLst>
                <a:ext uri="{FF2B5EF4-FFF2-40B4-BE49-F238E27FC236}">
                  <a16:creationId xmlns:a16="http://schemas.microsoft.com/office/drawing/2014/main" id="{818D3AC2-9DDD-A651-D093-2033E3CEF080}"/>
                </a:ext>
              </a:extLst>
            </p:cNvPr>
            <p:cNvSpPr txBox="1"/>
            <p:nvPr/>
          </p:nvSpPr>
          <p:spPr>
            <a:xfrm>
              <a:off x="586254" y="3013151"/>
              <a:ext cx="1595183" cy="461665"/>
            </a:xfrm>
            <a:prstGeom prst="rect">
              <a:avLst/>
            </a:prstGeom>
            <a:noFill/>
          </p:spPr>
          <p:txBody>
            <a:bodyPr wrap="square" rtlCol="0">
              <a:spAutoFit/>
            </a:bodyPr>
            <a:lstStyle/>
            <a:p>
              <a:r>
                <a:rPr lang="en-US" sz="2400" b="1" dirty="0">
                  <a:solidFill>
                    <a:schemeClr val="tx1">
                      <a:lumMod val="50000"/>
                      <a:lumOff val="50000"/>
                    </a:schemeClr>
                  </a:solidFill>
                </a:rPr>
                <a:t>Title</a:t>
              </a:r>
            </a:p>
          </p:txBody>
        </p:sp>
      </p:grpSp>
      <p:pic>
        <p:nvPicPr>
          <p:cNvPr id="4" name="Picture Placeholder 15" descr="A person smiling while holding a phone&#10;&#10;AI-generated content may be incorrect.">
            <a:extLst>
              <a:ext uri="{FF2B5EF4-FFF2-40B4-BE49-F238E27FC236}">
                <a16:creationId xmlns:a16="http://schemas.microsoft.com/office/drawing/2014/main" id="{7662D61B-8AAD-61B7-5389-21453D94CBC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06" r="406"/>
          <a:stretch/>
        </p:blipFill>
        <p:spPr>
          <a:xfrm>
            <a:off x="5972175" y="1628775"/>
            <a:ext cx="5229225" cy="3514725"/>
          </a:xfrm>
        </p:spPr>
      </p:pic>
      <p:sp>
        <p:nvSpPr>
          <p:cNvPr id="5" name="Rectangle: Rounded Corners 4">
            <a:extLst>
              <a:ext uri="{FF2B5EF4-FFF2-40B4-BE49-F238E27FC236}">
                <a16:creationId xmlns:a16="http://schemas.microsoft.com/office/drawing/2014/main" id="{BD4B88C5-DF31-A6DF-285C-F2B775A337DE}"/>
              </a:ext>
            </a:extLst>
          </p:cNvPr>
          <p:cNvSpPr/>
          <p:nvPr/>
        </p:nvSpPr>
        <p:spPr>
          <a:xfrm rot="13500000">
            <a:off x="10136918" y="669386"/>
            <a:ext cx="2004301" cy="2004301"/>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6">
            <a:extLst>
              <a:ext uri="{FF2B5EF4-FFF2-40B4-BE49-F238E27FC236}">
                <a16:creationId xmlns:a16="http://schemas.microsoft.com/office/drawing/2014/main" id="{99DB277A-0D1F-8EF5-1AA5-0A720FC67805}"/>
              </a:ext>
            </a:extLst>
          </p:cNvPr>
          <p:cNvSpPr/>
          <p:nvPr/>
        </p:nvSpPr>
        <p:spPr>
          <a:xfrm rot="2700000">
            <a:off x="10797484" y="5493368"/>
            <a:ext cx="2049251" cy="2049251"/>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DE0D17A0-B3DF-C8A5-3C65-EF8524E40F24}"/>
              </a:ext>
            </a:extLst>
          </p:cNvPr>
          <p:cNvSpPr/>
          <p:nvPr/>
        </p:nvSpPr>
        <p:spPr>
          <a:xfrm rot="13500000">
            <a:off x="2092055" y="6049565"/>
            <a:ext cx="877814" cy="877814"/>
          </a:xfrm>
          <a:prstGeom prst="roundRect">
            <a:avLst/>
          </a:prstGeom>
          <a:solidFill>
            <a:schemeClr val="tx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angle: Rounded Corners 21">
            <a:extLst>
              <a:ext uri="{FF2B5EF4-FFF2-40B4-BE49-F238E27FC236}">
                <a16:creationId xmlns:a16="http://schemas.microsoft.com/office/drawing/2014/main" id="{8694B492-FBA3-8BBE-C9C5-169E1D1058F8}"/>
              </a:ext>
            </a:extLst>
          </p:cNvPr>
          <p:cNvSpPr/>
          <p:nvPr/>
        </p:nvSpPr>
        <p:spPr>
          <a:xfrm rot="13500000">
            <a:off x="5197818" y="774266"/>
            <a:ext cx="1577764" cy="1577764"/>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Graphic 22" descr="Close with solid fill">
            <a:extLst>
              <a:ext uri="{FF2B5EF4-FFF2-40B4-BE49-F238E27FC236}">
                <a16:creationId xmlns:a16="http://schemas.microsoft.com/office/drawing/2014/main" id="{8E47015B-4B0A-4E5E-5BCC-6F56A4C62D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3163" y="5595249"/>
            <a:ext cx="545028" cy="545028"/>
          </a:xfrm>
          <a:prstGeom prst="rect">
            <a:avLst/>
          </a:prstGeom>
        </p:spPr>
      </p:pic>
      <p:pic>
        <p:nvPicPr>
          <p:cNvPr id="24" name="Graphic 23" descr="Close with solid fill">
            <a:extLst>
              <a:ext uri="{FF2B5EF4-FFF2-40B4-BE49-F238E27FC236}">
                <a16:creationId xmlns:a16="http://schemas.microsoft.com/office/drawing/2014/main" id="{B3C81DD7-DB35-576F-537E-D460F25DEA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0962" y="575889"/>
            <a:ext cx="437385" cy="437385"/>
          </a:xfrm>
          <a:prstGeom prst="rect">
            <a:avLst/>
          </a:prstGeom>
        </p:spPr>
      </p:pic>
    </p:spTree>
    <p:extLst>
      <p:ext uri="{BB962C8B-B14F-4D97-AF65-F5344CB8AC3E}">
        <p14:creationId xmlns:p14="http://schemas.microsoft.com/office/powerpoint/2010/main" val="1879390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91EE4237-1D2C-DEF8-2914-F565108CBB8A}"/>
              </a:ext>
            </a:extLst>
          </p:cNvPr>
          <p:cNvSpPr txBox="1"/>
          <p:nvPr/>
        </p:nvSpPr>
        <p:spPr>
          <a:xfrm>
            <a:off x="-465979" y="2635042"/>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3087440" y="3123082"/>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3D4C9B2-590A-D8A9-160F-173756D3E484}"/>
              </a:ext>
            </a:extLst>
          </p:cNvPr>
          <p:cNvSpPr txBox="1"/>
          <p:nvPr/>
        </p:nvSpPr>
        <p:spPr>
          <a:xfrm>
            <a:off x="1378513" y="3236719"/>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5" name="TextBox 10">
            <a:extLst>
              <a:ext uri="{FF2B5EF4-FFF2-40B4-BE49-F238E27FC236}">
                <a16:creationId xmlns:a16="http://schemas.microsoft.com/office/drawing/2014/main" id="{28CD3655-B08E-9578-E021-933ADE275C63}"/>
              </a:ext>
            </a:extLst>
          </p:cNvPr>
          <p:cNvSpPr txBox="1">
            <a:spLocks noChangeArrowheads="1"/>
          </p:cNvSpPr>
          <p:nvPr/>
        </p:nvSpPr>
        <p:spPr bwMode="auto">
          <a:xfrm>
            <a:off x="1378512" y="4006160"/>
            <a:ext cx="4717487"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2B96FF0-E686-44B0-C313-D7AD22A35323}"/>
              </a:ext>
            </a:extLst>
          </p:cNvPr>
          <p:cNvSpPr/>
          <p:nvPr/>
        </p:nvSpPr>
        <p:spPr>
          <a:xfrm flipH="1">
            <a:off x="0" y="5370285"/>
            <a:ext cx="12315426" cy="1543535"/>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angle: Rounded Corners 1">
            <a:extLst>
              <a:ext uri="{FF2B5EF4-FFF2-40B4-BE49-F238E27FC236}">
                <a16:creationId xmlns:a16="http://schemas.microsoft.com/office/drawing/2014/main" id="{5110120B-99F6-F0E5-9720-FBF3D9BCAA45}"/>
              </a:ext>
            </a:extLst>
          </p:cNvPr>
          <p:cNvSpPr/>
          <p:nvPr/>
        </p:nvSpPr>
        <p:spPr>
          <a:xfrm rot="18900000">
            <a:off x="6896343" y="634548"/>
            <a:ext cx="5083898" cy="5083898"/>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6">
            <a:extLst>
              <a:ext uri="{FF2B5EF4-FFF2-40B4-BE49-F238E27FC236}">
                <a16:creationId xmlns:a16="http://schemas.microsoft.com/office/drawing/2014/main" id="{A93F4EFD-172C-4AEC-82C1-A19BC404EDDE}"/>
              </a:ext>
            </a:extLst>
          </p:cNvPr>
          <p:cNvSpPr/>
          <p:nvPr/>
        </p:nvSpPr>
        <p:spPr>
          <a:xfrm rot="2700000">
            <a:off x="10086284" y="6052"/>
            <a:ext cx="2049251" cy="2049251"/>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3392F675-2C74-26D6-8EF2-8D30610B4F3A}"/>
              </a:ext>
            </a:extLst>
          </p:cNvPr>
          <p:cNvSpPr/>
          <p:nvPr/>
        </p:nvSpPr>
        <p:spPr>
          <a:xfrm rot="13500000">
            <a:off x="1578976" y="1171674"/>
            <a:ext cx="877814" cy="877814"/>
          </a:xfrm>
          <a:prstGeom prst="roundRect">
            <a:avLst/>
          </a:prstGeom>
          <a:solidFill>
            <a:schemeClr val="tx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12E59A33-3496-EBA5-C7E6-61429C573A7D}"/>
              </a:ext>
            </a:extLst>
          </p:cNvPr>
          <p:cNvSpPr/>
          <p:nvPr/>
        </p:nvSpPr>
        <p:spPr>
          <a:xfrm rot="13500000">
            <a:off x="5197818" y="774266"/>
            <a:ext cx="1577764" cy="1577764"/>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aphic 9" descr="Close with solid fill">
            <a:extLst>
              <a:ext uri="{FF2B5EF4-FFF2-40B4-BE49-F238E27FC236}">
                <a16:creationId xmlns:a16="http://schemas.microsoft.com/office/drawing/2014/main" id="{425511A6-4F59-0B1B-533B-AECBD5E450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3116" y="5769438"/>
            <a:ext cx="545028" cy="545028"/>
          </a:xfrm>
          <a:prstGeom prst="rect">
            <a:avLst/>
          </a:prstGeom>
        </p:spPr>
      </p:pic>
      <p:pic>
        <p:nvPicPr>
          <p:cNvPr id="11" name="Graphic 10" descr="Close with solid fill">
            <a:extLst>
              <a:ext uri="{FF2B5EF4-FFF2-40B4-BE49-F238E27FC236}">
                <a16:creationId xmlns:a16="http://schemas.microsoft.com/office/drawing/2014/main" id="{CA2B901F-A32A-0388-E96E-CD008B382B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5188" y="893144"/>
            <a:ext cx="437385" cy="437385"/>
          </a:xfrm>
          <a:prstGeom prst="rect">
            <a:avLst/>
          </a:prstGeom>
        </p:spPr>
      </p:pic>
      <p:pic>
        <p:nvPicPr>
          <p:cNvPr id="12" name="Picture 11" descr="A person smiling while holding a phone&#10;&#10;AI-generated content may be incorrect.">
            <a:extLst>
              <a:ext uri="{FF2B5EF4-FFF2-40B4-BE49-F238E27FC236}">
                <a16:creationId xmlns:a16="http://schemas.microsoft.com/office/drawing/2014/main" id="{7DBE0CA1-2930-03F1-3383-F610D4A406FD}"/>
              </a:ext>
            </a:extLst>
          </p:cNvPr>
          <p:cNvPicPr>
            <a:picLocks noChangeAspect="1"/>
          </p:cNvPicPr>
          <p:nvPr/>
        </p:nvPicPr>
        <p:blipFill>
          <a:blip r:embed="rId6">
            <a:extLst>
              <a:ext uri="{28A0092B-C50C-407E-A947-70E740481C1C}">
                <a14:useLocalDpi xmlns:a14="http://schemas.microsoft.com/office/drawing/2010/main" val="0"/>
              </a:ext>
            </a:extLst>
          </a:blip>
          <a:srcRect l="28998" t="6214" r="31278"/>
          <a:stretch/>
        </p:blipFill>
        <p:spPr>
          <a:xfrm>
            <a:off x="7256002" y="505290"/>
            <a:ext cx="4087345" cy="6431854"/>
          </a:xfrm>
          <a:prstGeom prst="rect">
            <a:avLst/>
          </a:prstGeom>
        </p:spPr>
      </p:pic>
    </p:spTree>
    <p:extLst>
      <p:ext uri="{BB962C8B-B14F-4D97-AF65-F5344CB8AC3E}">
        <p14:creationId xmlns:p14="http://schemas.microsoft.com/office/powerpoint/2010/main" val="743388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8D9A6C4-7F77-0646-5EAA-0A24FD0532A7}"/>
              </a:ext>
            </a:extLst>
          </p:cNvPr>
          <p:cNvSpPr/>
          <p:nvPr/>
        </p:nvSpPr>
        <p:spPr>
          <a:xfrm flipH="1">
            <a:off x="0" y="2376311"/>
            <a:ext cx="12315426" cy="1543535"/>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TextBox 68">
            <a:extLst>
              <a:ext uri="{FF2B5EF4-FFF2-40B4-BE49-F238E27FC236}">
                <a16:creationId xmlns:a16="http://schemas.microsoft.com/office/drawing/2014/main" id="{D3D4C9B2-590A-D8A9-160F-173756D3E484}"/>
              </a:ext>
            </a:extLst>
          </p:cNvPr>
          <p:cNvSpPr txBox="1"/>
          <p:nvPr/>
        </p:nvSpPr>
        <p:spPr>
          <a:xfrm>
            <a:off x="5367060" y="2616100"/>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Thanks</a:t>
            </a:r>
          </a:p>
        </p:txBody>
      </p:sp>
      <p:grpSp>
        <p:nvGrpSpPr>
          <p:cNvPr id="2" name="Group 64">
            <a:extLst>
              <a:ext uri="{FF2B5EF4-FFF2-40B4-BE49-F238E27FC236}">
                <a16:creationId xmlns:a16="http://schemas.microsoft.com/office/drawing/2014/main" id="{274E7E78-0BDE-623B-E8B0-02FBBF9E3F6A}"/>
              </a:ext>
            </a:extLst>
          </p:cNvPr>
          <p:cNvGrpSpPr>
            <a:grpSpLocks/>
          </p:cNvGrpSpPr>
          <p:nvPr/>
        </p:nvGrpSpPr>
        <p:grpSpPr bwMode="auto">
          <a:xfrm>
            <a:off x="5261592" y="4005381"/>
            <a:ext cx="1281907" cy="380203"/>
            <a:chOff x="2315487" y="10721814"/>
            <a:chExt cx="2562325" cy="760758"/>
          </a:xfrm>
          <a:solidFill>
            <a:schemeClr val="tx2"/>
          </a:solidFill>
        </p:grpSpPr>
        <p:sp>
          <p:nvSpPr>
            <p:cNvPr id="3" name="Freeform 312">
              <a:extLst>
                <a:ext uri="{FF2B5EF4-FFF2-40B4-BE49-F238E27FC236}">
                  <a16:creationId xmlns:a16="http://schemas.microsoft.com/office/drawing/2014/main" id="{265AD034-C15A-7AB3-DA38-E52C86947C59}"/>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solidFill>
                  <a:schemeClr val="tx1">
                    <a:lumMod val="50000"/>
                    <a:lumOff val="50000"/>
                  </a:schemeClr>
                </a:solidFill>
                <a:latin typeface="Lato Light"/>
                <a:cs typeface="Lato Light"/>
              </a:endParaRPr>
            </a:p>
          </p:txBody>
        </p:sp>
        <p:sp>
          <p:nvSpPr>
            <p:cNvPr id="7" name="Freeform 317">
              <a:extLst>
                <a:ext uri="{FF2B5EF4-FFF2-40B4-BE49-F238E27FC236}">
                  <a16:creationId xmlns:a16="http://schemas.microsoft.com/office/drawing/2014/main" id="{C48D8B6B-7779-8BB3-C776-AE818BAF5AD2}"/>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solidFill>
                  <a:schemeClr val="tx1">
                    <a:lumMod val="50000"/>
                    <a:lumOff val="50000"/>
                  </a:schemeClr>
                </a:solidFill>
                <a:latin typeface="Lato Light"/>
                <a:cs typeface="Lato Light"/>
              </a:endParaRPr>
            </a:p>
          </p:txBody>
        </p:sp>
        <p:grpSp>
          <p:nvGrpSpPr>
            <p:cNvPr id="8" name="Group 68">
              <a:extLst>
                <a:ext uri="{FF2B5EF4-FFF2-40B4-BE49-F238E27FC236}">
                  <a16:creationId xmlns:a16="http://schemas.microsoft.com/office/drawing/2014/main" id="{61DD9306-4118-4AB1-F61C-CA6CC5FFAA07}"/>
                </a:ext>
              </a:extLst>
            </p:cNvPr>
            <p:cNvGrpSpPr>
              <a:grpSpLocks/>
            </p:cNvGrpSpPr>
            <p:nvPr/>
          </p:nvGrpSpPr>
          <p:grpSpPr bwMode="auto">
            <a:xfrm>
              <a:off x="3215073" y="10726573"/>
              <a:ext cx="756797" cy="755999"/>
              <a:chOff x="7408018" y="7017259"/>
              <a:chExt cx="1340715" cy="1339302"/>
            </a:xfrm>
            <a:grpFill/>
          </p:grpSpPr>
          <p:sp>
            <p:nvSpPr>
              <p:cNvPr id="9" name="Freeform 16">
                <a:extLst>
                  <a:ext uri="{FF2B5EF4-FFF2-40B4-BE49-F238E27FC236}">
                    <a16:creationId xmlns:a16="http://schemas.microsoft.com/office/drawing/2014/main" id="{8D4233A1-AADE-22DE-3ADA-0C6CBB8D998A}"/>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solidFill>
                    <a:schemeClr val="tx1">
                      <a:lumMod val="50000"/>
                      <a:lumOff val="50000"/>
                    </a:schemeClr>
                  </a:solidFill>
                  <a:latin typeface="Lato Light"/>
                  <a:cs typeface="Lato Light"/>
                </a:endParaRPr>
              </a:p>
            </p:txBody>
          </p:sp>
          <p:sp>
            <p:nvSpPr>
              <p:cNvPr id="10" name="Oval 74">
                <a:extLst>
                  <a:ext uri="{FF2B5EF4-FFF2-40B4-BE49-F238E27FC236}">
                    <a16:creationId xmlns:a16="http://schemas.microsoft.com/office/drawing/2014/main" id="{11D5E774-B280-3457-E9CF-41FB5BCE9397}"/>
                  </a:ext>
                </a:extLst>
              </p:cNvPr>
              <p:cNvSpPr/>
              <p:nvPr/>
            </p:nvSpPr>
            <p:spPr>
              <a:xfrm>
                <a:off x="7408018" y="7017259"/>
                <a:ext cx="1340715" cy="1339302"/>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lumMod val="50000"/>
                      <a:lumOff val="50000"/>
                    </a:schemeClr>
                  </a:solidFill>
                  <a:cs typeface="Lato Light"/>
                </a:endParaRPr>
              </a:p>
            </p:txBody>
          </p:sp>
        </p:grpSp>
      </p:grpSp>
      <p:grpSp>
        <p:nvGrpSpPr>
          <p:cNvPr id="11" name="Grupo 1">
            <a:extLst>
              <a:ext uri="{FF2B5EF4-FFF2-40B4-BE49-F238E27FC236}">
                <a16:creationId xmlns:a16="http://schemas.microsoft.com/office/drawing/2014/main" id="{F0BA3679-30B5-C459-B852-D128486F2C2B}"/>
              </a:ext>
            </a:extLst>
          </p:cNvPr>
          <p:cNvGrpSpPr/>
          <p:nvPr/>
        </p:nvGrpSpPr>
        <p:grpSpPr>
          <a:xfrm>
            <a:off x="5316352" y="4473066"/>
            <a:ext cx="1559296" cy="1522406"/>
            <a:chOff x="6502457" y="2952553"/>
            <a:chExt cx="1559296" cy="1522406"/>
          </a:xfrm>
        </p:grpSpPr>
        <p:sp>
          <p:nvSpPr>
            <p:cNvPr id="12" name="Rectangle 58">
              <a:extLst>
                <a:ext uri="{FF2B5EF4-FFF2-40B4-BE49-F238E27FC236}">
                  <a16:creationId xmlns:a16="http://schemas.microsoft.com/office/drawing/2014/main" id="{7CE8AC0C-7776-916C-7CBC-09E5531A8C8E}"/>
                </a:ext>
              </a:extLst>
            </p:cNvPr>
            <p:cNvSpPr>
              <a:spLocks noChangeArrowheads="1"/>
            </p:cNvSpPr>
            <p:nvPr/>
          </p:nvSpPr>
          <p:spPr bwMode="auto">
            <a:xfrm>
              <a:off x="6735026" y="2952553"/>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tx1">
                      <a:lumMod val="50000"/>
                      <a:lumOff val="50000"/>
                    </a:schemeClr>
                  </a:solidFill>
                </a:rPr>
                <a:t>Address</a:t>
              </a:r>
            </a:p>
          </p:txBody>
        </p:sp>
        <p:sp>
          <p:nvSpPr>
            <p:cNvPr id="14" name="Rectangle 59">
              <a:extLst>
                <a:ext uri="{FF2B5EF4-FFF2-40B4-BE49-F238E27FC236}">
                  <a16:creationId xmlns:a16="http://schemas.microsoft.com/office/drawing/2014/main" id="{B5EED598-285A-B912-8D9F-26AD22B40D9A}"/>
                </a:ext>
              </a:extLst>
            </p:cNvPr>
            <p:cNvSpPr>
              <a:spLocks noChangeArrowheads="1"/>
            </p:cNvSpPr>
            <p:nvPr/>
          </p:nvSpPr>
          <p:spPr bwMode="auto">
            <a:xfrm>
              <a:off x="6722326" y="3531085"/>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tx1">
                      <a:lumMod val="50000"/>
                      <a:lumOff val="50000"/>
                    </a:schemeClr>
                  </a:solidFill>
                </a:rPr>
                <a:t>Contact Info</a:t>
              </a:r>
            </a:p>
          </p:txBody>
        </p:sp>
        <p:sp>
          <p:nvSpPr>
            <p:cNvPr id="15" name="Rectangle 60">
              <a:extLst>
                <a:ext uri="{FF2B5EF4-FFF2-40B4-BE49-F238E27FC236}">
                  <a16:creationId xmlns:a16="http://schemas.microsoft.com/office/drawing/2014/main" id="{79B305C0-7E46-5424-546B-0EF0156DB35D}"/>
                </a:ext>
              </a:extLst>
            </p:cNvPr>
            <p:cNvSpPr>
              <a:spLocks noChangeArrowheads="1"/>
            </p:cNvSpPr>
            <p:nvPr/>
          </p:nvSpPr>
          <p:spPr bwMode="auto">
            <a:xfrm>
              <a:off x="6722326" y="4105647"/>
              <a:ext cx="1169509"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tx1">
                      <a:lumMod val="50000"/>
                      <a:lumOff val="50000"/>
                    </a:schemeClr>
                  </a:solidFill>
                </a:rPr>
                <a:t>Telephone</a:t>
              </a:r>
            </a:p>
          </p:txBody>
        </p:sp>
        <p:sp>
          <p:nvSpPr>
            <p:cNvPr id="16" name="Freeform 161">
              <a:extLst>
                <a:ext uri="{FF2B5EF4-FFF2-40B4-BE49-F238E27FC236}">
                  <a16:creationId xmlns:a16="http://schemas.microsoft.com/office/drawing/2014/main" id="{BED444FD-3756-AF32-6AED-2A73064C761F}"/>
                </a:ext>
              </a:extLst>
            </p:cNvPr>
            <p:cNvSpPr>
              <a:spLocks noChangeArrowheads="1"/>
            </p:cNvSpPr>
            <p:nvPr/>
          </p:nvSpPr>
          <p:spPr bwMode="auto">
            <a:xfrm>
              <a:off x="6521507" y="3049391"/>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solidFill>
                  <a:schemeClr val="tx1">
                    <a:lumMod val="50000"/>
                    <a:lumOff val="50000"/>
                  </a:schemeClr>
                </a:solidFill>
              </a:endParaRPr>
            </a:p>
          </p:txBody>
        </p:sp>
        <p:sp>
          <p:nvSpPr>
            <p:cNvPr id="17" name="Freeform 185">
              <a:extLst>
                <a:ext uri="{FF2B5EF4-FFF2-40B4-BE49-F238E27FC236}">
                  <a16:creationId xmlns:a16="http://schemas.microsoft.com/office/drawing/2014/main" id="{44345DA8-1C04-B97A-1292-9B34A186052E}"/>
                </a:ext>
              </a:extLst>
            </p:cNvPr>
            <p:cNvSpPr>
              <a:spLocks noChangeArrowheads="1"/>
            </p:cNvSpPr>
            <p:nvPr/>
          </p:nvSpPr>
          <p:spPr bwMode="auto">
            <a:xfrm>
              <a:off x="6504838" y="3631097"/>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6" tIns="22858" rIns="45716" bIns="22858" anchor="ctr"/>
            <a:lstStyle/>
            <a:p>
              <a:endParaRPr lang="es-MX" sz="900" dirty="0">
                <a:solidFill>
                  <a:schemeClr val="tx1">
                    <a:lumMod val="50000"/>
                    <a:lumOff val="50000"/>
                  </a:schemeClr>
                </a:solidFill>
              </a:endParaRPr>
            </a:p>
          </p:txBody>
        </p:sp>
        <p:sp>
          <p:nvSpPr>
            <p:cNvPr id="18" name="Freeform 178">
              <a:extLst>
                <a:ext uri="{FF2B5EF4-FFF2-40B4-BE49-F238E27FC236}">
                  <a16:creationId xmlns:a16="http://schemas.microsoft.com/office/drawing/2014/main" id="{70EB4BC4-8301-6200-A4BC-19DD77D3D6F9}"/>
                </a:ext>
              </a:extLst>
            </p:cNvPr>
            <p:cNvSpPr>
              <a:spLocks noChangeArrowheads="1"/>
            </p:cNvSpPr>
            <p:nvPr/>
          </p:nvSpPr>
          <p:spPr bwMode="auto">
            <a:xfrm>
              <a:off x="6502457"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tx2"/>
            </a:solidFill>
            <a:ln>
              <a:noFill/>
            </a:ln>
            <a:effectLst/>
          </p:spPr>
          <p:txBody>
            <a:bodyPr wrap="none" lIns="45716" tIns="22858" rIns="45716" bIns="22858" anchor="ctr"/>
            <a:lstStyle/>
            <a:p>
              <a:pPr defTabSz="914217">
                <a:defRPr/>
              </a:pPr>
              <a:endParaRPr lang="en-US" sz="900">
                <a:solidFill>
                  <a:schemeClr val="tx1">
                    <a:lumMod val="50000"/>
                    <a:lumOff val="50000"/>
                  </a:schemeClr>
                </a:solidFill>
              </a:endParaRPr>
            </a:p>
          </p:txBody>
        </p:sp>
      </p:grpSp>
      <p:sp>
        <p:nvSpPr>
          <p:cNvPr id="21" name="Rectangle: Rounded Corners 20">
            <a:extLst>
              <a:ext uri="{FF2B5EF4-FFF2-40B4-BE49-F238E27FC236}">
                <a16:creationId xmlns:a16="http://schemas.microsoft.com/office/drawing/2014/main" id="{E3DB0BB2-A526-466F-E778-AAC2F612E380}"/>
              </a:ext>
            </a:extLst>
          </p:cNvPr>
          <p:cNvSpPr/>
          <p:nvPr/>
        </p:nvSpPr>
        <p:spPr>
          <a:xfrm rot="18900000">
            <a:off x="-839507" y="634548"/>
            <a:ext cx="5083898" cy="5083898"/>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angle: Rounded Corners 21">
            <a:extLst>
              <a:ext uri="{FF2B5EF4-FFF2-40B4-BE49-F238E27FC236}">
                <a16:creationId xmlns:a16="http://schemas.microsoft.com/office/drawing/2014/main" id="{31E7F9F4-FBD1-EC45-1B93-5C65E631D451}"/>
              </a:ext>
            </a:extLst>
          </p:cNvPr>
          <p:cNvSpPr/>
          <p:nvPr/>
        </p:nvSpPr>
        <p:spPr>
          <a:xfrm rot="13500000">
            <a:off x="262855" y="1543909"/>
            <a:ext cx="2916571" cy="2916571"/>
          </a:xfrm>
          <a:prstGeom prst="round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 name="Picture 19">
            <a:extLst>
              <a:ext uri="{FF2B5EF4-FFF2-40B4-BE49-F238E27FC236}">
                <a16:creationId xmlns:a16="http://schemas.microsoft.com/office/drawing/2014/main" id="{D9A50026-12EC-5462-6B46-22FF830E6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30" y="-137357"/>
            <a:ext cx="5266660" cy="7927138"/>
          </a:xfrm>
          <a:prstGeom prst="rect">
            <a:avLst/>
          </a:prstGeom>
        </p:spPr>
      </p:pic>
      <p:sp>
        <p:nvSpPr>
          <p:cNvPr id="23" name="Rectangle: Rounded Corners 22">
            <a:extLst>
              <a:ext uri="{FF2B5EF4-FFF2-40B4-BE49-F238E27FC236}">
                <a16:creationId xmlns:a16="http://schemas.microsoft.com/office/drawing/2014/main" id="{B8F6C4EE-9602-79E9-D229-F105B96CF848}"/>
              </a:ext>
            </a:extLst>
          </p:cNvPr>
          <p:cNvSpPr/>
          <p:nvPr/>
        </p:nvSpPr>
        <p:spPr>
          <a:xfrm rot="2700000">
            <a:off x="9236509" y="1038254"/>
            <a:ext cx="2049251" cy="2049251"/>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angle: Rounded Corners 23">
            <a:extLst>
              <a:ext uri="{FF2B5EF4-FFF2-40B4-BE49-F238E27FC236}">
                <a16:creationId xmlns:a16="http://schemas.microsoft.com/office/drawing/2014/main" id="{09801278-557E-81D5-6315-DA9ED18DA309}"/>
              </a:ext>
            </a:extLst>
          </p:cNvPr>
          <p:cNvSpPr/>
          <p:nvPr/>
        </p:nvSpPr>
        <p:spPr>
          <a:xfrm rot="13500000">
            <a:off x="10116614" y="4272531"/>
            <a:ext cx="877814" cy="877814"/>
          </a:xfrm>
          <a:prstGeom prst="roundRect">
            <a:avLst/>
          </a:prstGeom>
          <a:solidFill>
            <a:schemeClr val="tx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angle: Rounded Corners 25">
            <a:extLst>
              <a:ext uri="{FF2B5EF4-FFF2-40B4-BE49-F238E27FC236}">
                <a16:creationId xmlns:a16="http://schemas.microsoft.com/office/drawing/2014/main" id="{2F64F7EB-D113-0B10-D527-B088DC969848}"/>
              </a:ext>
            </a:extLst>
          </p:cNvPr>
          <p:cNvSpPr/>
          <p:nvPr/>
        </p:nvSpPr>
        <p:spPr>
          <a:xfrm rot="13500000">
            <a:off x="8013425" y="3345875"/>
            <a:ext cx="1577764" cy="1577764"/>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angle: Rounded Corners 26">
            <a:extLst>
              <a:ext uri="{FF2B5EF4-FFF2-40B4-BE49-F238E27FC236}">
                <a16:creationId xmlns:a16="http://schemas.microsoft.com/office/drawing/2014/main" id="{3C1639FA-F0FF-014E-6315-D9D0C04DCAA2}"/>
              </a:ext>
            </a:extLst>
          </p:cNvPr>
          <p:cNvSpPr/>
          <p:nvPr/>
        </p:nvSpPr>
        <p:spPr>
          <a:xfrm rot="13500000">
            <a:off x="7499543" y="1168689"/>
            <a:ext cx="877814" cy="877814"/>
          </a:xfrm>
          <a:prstGeom prst="roundRect">
            <a:avLst/>
          </a:prstGeom>
          <a:solidFill>
            <a:schemeClr val="accent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8" name="Graphic 27" descr="Close with solid fill">
            <a:extLst>
              <a:ext uri="{FF2B5EF4-FFF2-40B4-BE49-F238E27FC236}">
                <a16:creationId xmlns:a16="http://schemas.microsoft.com/office/drawing/2014/main" id="{248EFB6A-0227-62F7-0EBF-938D5A9FC4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2574" y="5480559"/>
            <a:ext cx="545028" cy="545028"/>
          </a:xfrm>
          <a:prstGeom prst="rect">
            <a:avLst/>
          </a:prstGeom>
        </p:spPr>
      </p:pic>
      <p:pic>
        <p:nvPicPr>
          <p:cNvPr id="29" name="Graphic 28" descr="Close with solid fill">
            <a:extLst>
              <a:ext uri="{FF2B5EF4-FFF2-40B4-BE49-F238E27FC236}">
                <a16:creationId xmlns:a16="http://schemas.microsoft.com/office/drawing/2014/main" id="{4E6F7F1E-75E2-3DA1-2B24-EC6B73A99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5188" y="893144"/>
            <a:ext cx="437385" cy="437385"/>
          </a:xfrm>
          <a:prstGeom prst="rect">
            <a:avLst/>
          </a:prstGeom>
        </p:spPr>
      </p:pic>
    </p:spTree>
    <p:extLst>
      <p:ext uri="{BB962C8B-B14F-4D97-AF65-F5344CB8AC3E}">
        <p14:creationId xmlns:p14="http://schemas.microsoft.com/office/powerpoint/2010/main" val="4156237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7B94C47-8175-217F-B4A5-C0A1509BFC1F}"/>
              </a:ext>
            </a:extLst>
          </p:cNvPr>
          <p:cNvSpPr/>
          <p:nvPr/>
        </p:nvSpPr>
        <p:spPr>
          <a:xfrm rot="18900000">
            <a:off x="722002" y="-1428492"/>
            <a:ext cx="4515535" cy="4515535"/>
          </a:xfrm>
          <a:prstGeom prst="roundRect">
            <a:avLst/>
          </a:prstGeom>
          <a:solidFill>
            <a:schemeClr val="accent3">
              <a:lumMod val="7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reeform: Shape 6">
            <a:extLst>
              <a:ext uri="{FF2B5EF4-FFF2-40B4-BE49-F238E27FC236}">
                <a16:creationId xmlns:a16="http://schemas.microsoft.com/office/drawing/2014/main" id="{0DD14FC6-B7A6-5AA4-DE66-2D820F48CFA6}"/>
              </a:ext>
            </a:extLst>
          </p:cNvPr>
          <p:cNvSpPr/>
          <p:nvPr/>
        </p:nvSpPr>
        <p:spPr>
          <a:xfrm>
            <a:off x="4398633" y="2253673"/>
            <a:ext cx="6250567" cy="2034375"/>
          </a:xfrm>
          <a:custGeom>
            <a:avLst/>
            <a:gdLst>
              <a:gd name="connsiteX0" fmla="*/ 491647 w 6250567"/>
              <a:gd name="connsiteY0" fmla="*/ 0 h 2034375"/>
              <a:gd name="connsiteX1" fmla="*/ 5835262 w 6250567"/>
              <a:gd name="connsiteY1" fmla="*/ 0 h 2034375"/>
              <a:gd name="connsiteX2" fmla="*/ 6242943 w 6250567"/>
              <a:gd name="connsiteY2" fmla="*/ 216763 h 2034375"/>
              <a:gd name="connsiteX3" fmla="*/ 6250567 w 6250567"/>
              <a:gd name="connsiteY3" fmla="*/ 230809 h 2034375"/>
              <a:gd name="connsiteX4" fmla="*/ 5053482 w 6250567"/>
              <a:gd name="connsiteY4" fmla="*/ 2034375 h 2034375"/>
              <a:gd name="connsiteX5" fmla="*/ 491647 w 6250567"/>
              <a:gd name="connsiteY5" fmla="*/ 2034375 h 2034375"/>
              <a:gd name="connsiteX6" fmla="*/ 0 w 6250567"/>
              <a:gd name="connsiteY6" fmla="*/ 1542728 h 2034375"/>
              <a:gd name="connsiteX7" fmla="*/ 0 w 6250567"/>
              <a:gd name="connsiteY7" fmla="*/ 491647 h 2034375"/>
              <a:gd name="connsiteX8" fmla="*/ 491647 w 6250567"/>
              <a:gd name="connsiteY8" fmla="*/ 0 h 20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0567" h="2034375">
                <a:moveTo>
                  <a:pt x="491647" y="0"/>
                </a:moveTo>
                <a:lnTo>
                  <a:pt x="5835262" y="0"/>
                </a:lnTo>
                <a:cubicBezTo>
                  <a:pt x="6004968" y="0"/>
                  <a:pt x="6154591" y="85984"/>
                  <a:pt x="6242943" y="216763"/>
                </a:cubicBezTo>
                <a:lnTo>
                  <a:pt x="6250567" y="230809"/>
                </a:lnTo>
                <a:lnTo>
                  <a:pt x="5053482" y="2034375"/>
                </a:lnTo>
                <a:lnTo>
                  <a:pt x="491647" y="2034375"/>
                </a:lnTo>
                <a:cubicBezTo>
                  <a:pt x="220118" y="2034375"/>
                  <a:pt x="0" y="1814257"/>
                  <a:pt x="0" y="1542728"/>
                </a:cubicBezTo>
                <a:lnTo>
                  <a:pt x="0" y="491647"/>
                </a:lnTo>
                <a:cubicBezTo>
                  <a:pt x="0" y="220118"/>
                  <a:pt x="220118" y="0"/>
                  <a:pt x="491647"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9" name="Arrow: Pentagon 8">
            <a:extLst>
              <a:ext uri="{FF2B5EF4-FFF2-40B4-BE49-F238E27FC236}">
                <a16:creationId xmlns:a16="http://schemas.microsoft.com/office/drawing/2014/main" id="{FFE8A426-DA54-DC31-1C0C-BE62061EFBAB}"/>
              </a:ext>
            </a:extLst>
          </p:cNvPr>
          <p:cNvSpPr/>
          <p:nvPr/>
        </p:nvSpPr>
        <p:spPr>
          <a:xfrm>
            <a:off x="4051087" y="1948872"/>
            <a:ext cx="3768436" cy="609600"/>
          </a:xfrm>
          <a:prstGeom prst="homePlate">
            <a:avLst>
              <a:gd name="adj" fmla="val 71212"/>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12" name="Rectangle: Rounded Corners 11">
            <a:extLst>
              <a:ext uri="{FF2B5EF4-FFF2-40B4-BE49-F238E27FC236}">
                <a16:creationId xmlns:a16="http://schemas.microsoft.com/office/drawing/2014/main" id="{5886AF85-2A61-14E5-F109-4D11C94A5B01}"/>
              </a:ext>
            </a:extLst>
          </p:cNvPr>
          <p:cNvSpPr/>
          <p:nvPr/>
        </p:nvSpPr>
        <p:spPr>
          <a:xfrm rot="18900000">
            <a:off x="1727847" y="3636660"/>
            <a:ext cx="940617" cy="940617"/>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Rounded Corners 13">
            <a:extLst>
              <a:ext uri="{FF2B5EF4-FFF2-40B4-BE49-F238E27FC236}">
                <a16:creationId xmlns:a16="http://schemas.microsoft.com/office/drawing/2014/main" id="{5146B1A9-934A-1251-5E50-8E4B60D58214}"/>
              </a:ext>
            </a:extLst>
          </p:cNvPr>
          <p:cNvSpPr/>
          <p:nvPr/>
        </p:nvSpPr>
        <p:spPr>
          <a:xfrm rot="18900000">
            <a:off x="8652615" y="5660177"/>
            <a:ext cx="1950949" cy="1950949"/>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14">
            <a:extLst>
              <a:ext uri="{FF2B5EF4-FFF2-40B4-BE49-F238E27FC236}">
                <a16:creationId xmlns:a16="http://schemas.microsoft.com/office/drawing/2014/main" id="{A99DEA4F-9D74-BC8A-6D1A-D0B5AC4E2192}"/>
              </a:ext>
            </a:extLst>
          </p:cNvPr>
          <p:cNvSpPr/>
          <p:nvPr/>
        </p:nvSpPr>
        <p:spPr>
          <a:xfrm rot="18900000">
            <a:off x="9172604" y="-511998"/>
            <a:ext cx="2230502" cy="2230502"/>
          </a:xfrm>
          <a:prstGeom prst="round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15">
            <a:extLst>
              <a:ext uri="{FF2B5EF4-FFF2-40B4-BE49-F238E27FC236}">
                <a16:creationId xmlns:a16="http://schemas.microsoft.com/office/drawing/2014/main" id="{377CEE4F-FB5B-5623-6DD1-5B568EB00353}"/>
              </a:ext>
            </a:extLst>
          </p:cNvPr>
          <p:cNvSpPr/>
          <p:nvPr/>
        </p:nvSpPr>
        <p:spPr>
          <a:xfrm rot="18900000">
            <a:off x="8864990" y="3974264"/>
            <a:ext cx="940617" cy="940617"/>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16">
            <a:extLst>
              <a:ext uri="{FF2B5EF4-FFF2-40B4-BE49-F238E27FC236}">
                <a16:creationId xmlns:a16="http://schemas.microsoft.com/office/drawing/2014/main" id="{7F5E45BD-58BD-78C6-60D4-4921B0FA96E2}"/>
              </a:ext>
            </a:extLst>
          </p:cNvPr>
          <p:cNvSpPr/>
          <p:nvPr/>
        </p:nvSpPr>
        <p:spPr>
          <a:xfrm rot="18900000">
            <a:off x="1634064" y="5418402"/>
            <a:ext cx="399753" cy="399753"/>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17">
            <a:extLst>
              <a:ext uri="{FF2B5EF4-FFF2-40B4-BE49-F238E27FC236}">
                <a16:creationId xmlns:a16="http://schemas.microsoft.com/office/drawing/2014/main" id="{A4F58152-9C80-238D-29E7-C356D4B8E2F9}"/>
              </a:ext>
            </a:extLst>
          </p:cNvPr>
          <p:cNvSpPr/>
          <p:nvPr/>
        </p:nvSpPr>
        <p:spPr>
          <a:xfrm rot="18900000">
            <a:off x="7184238" y="1085720"/>
            <a:ext cx="399753" cy="399753"/>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18">
            <a:extLst>
              <a:ext uri="{FF2B5EF4-FFF2-40B4-BE49-F238E27FC236}">
                <a16:creationId xmlns:a16="http://schemas.microsoft.com/office/drawing/2014/main" id="{AB738B16-ABA3-AEE1-6B8D-F46E60F4A204}"/>
              </a:ext>
            </a:extLst>
          </p:cNvPr>
          <p:cNvSpPr/>
          <p:nvPr/>
        </p:nvSpPr>
        <p:spPr>
          <a:xfrm rot="18900000">
            <a:off x="8723859" y="4627145"/>
            <a:ext cx="399753" cy="399753"/>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2E01480F-1B0C-C0C7-B3DA-91675F711F2C}"/>
              </a:ext>
            </a:extLst>
          </p:cNvPr>
          <p:cNvSpPr/>
          <p:nvPr/>
        </p:nvSpPr>
        <p:spPr>
          <a:xfrm rot="18900000">
            <a:off x="2131762" y="1834605"/>
            <a:ext cx="2650837" cy="2650837"/>
          </a:xfrm>
          <a:prstGeom prst="roundRect">
            <a:avLst/>
          </a:prstGeom>
          <a:blipFill dpi="0" rotWithShape="0">
            <a:blip r:embed="rId2"/>
            <a:srcRect/>
            <a:stretch>
              <a:fillRect/>
            </a:stretch>
          </a:blip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Rounded Corners 9">
            <a:extLst>
              <a:ext uri="{FF2B5EF4-FFF2-40B4-BE49-F238E27FC236}">
                <a16:creationId xmlns:a16="http://schemas.microsoft.com/office/drawing/2014/main" id="{B6CFA0D9-1180-AF4C-837F-20C63E97176D}"/>
              </a:ext>
            </a:extLst>
          </p:cNvPr>
          <p:cNvSpPr/>
          <p:nvPr/>
        </p:nvSpPr>
        <p:spPr>
          <a:xfrm rot="18900000">
            <a:off x="4414328" y="2126484"/>
            <a:ext cx="905216" cy="905216"/>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ADE4F5CF-C941-5FD3-54D4-906F86C95F0A}"/>
              </a:ext>
            </a:extLst>
          </p:cNvPr>
          <p:cNvSpPr/>
          <p:nvPr/>
        </p:nvSpPr>
        <p:spPr>
          <a:xfrm rot="18900000">
            <a:off x="3580779" y="3955824"/>
            <a:ext cx="940617" cy="940617"/>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Graphic 22" descr="Close with solid fill">
            <a:extLst>
              <a:ext uri="{FF2B5EF4-FFF2-40B4-BE49-F238E27FC236}">
                <a16:creationId xmlns:a16="http://schemas.microsoft.com/office/drawing/2014/main" id="{E27F5882-2E99-8F54-0D81-3D313D91E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171" y="3881104"/>
            <a:ext cx="545028" cy="545028"/>
          </a:xfrm>
          <a:prstGeom prst="rect">
            <a:avLst/>
          </a:prstGeom>
        </p:spPr>
      </p:pic>
      <p:pic>
        <p:nvPicPr>
          <p:cNvPr id="24" name="Graphic 23" descr="Close with solid fill">
            <a:extLst>
              <a:ext uri="{FF2B5EF4-FFF2-40B4-BE49-F238E27FC236}">
                <a16:creationId xmlns:a16="http://schemas.microsoft.com/office/drawing/2014/main" id="{ECCC725D-5B38-D231-3F6A-0B6F131494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5105" y="2725831"/>
            <a:ext cx="545028" cy="545028"/>
          </a:xfrm>
          <a:prstGeom prst="rect">
            <a:avLst/>
          </a:prstGeom>
        </p:spPr>
      </p:pic>
      <p:pic>
        <p:nvPicPr>
          <p:cNvPr id="25" name="Graphic 24" descr="Close with solid fill">
            <a:extLst>
              <a:ext uri="{FF2B5EF4-FFF2-40B4-BE49-F238E27FC236}">
                <a16:creationId xmlns:a16="http://schemas.microsoft.com/office/drawing/2014/main" id="{30454BCC-5336-D55B-88B2-3F45052DFF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0972" y="4818736"/>
            <a:ext cx="437385" cy="437385"/>
          </a:xfrm>
          <a:prstGeom prst="rect">
            <a:avLst/>
          </a:prstGeom>
        </p:spPr>
      </p:pic>
      <p:pic>
        <p:nvPicPr>
          <p:cNvPr id="26" name="Graphic 25" descr="Close with solid fill">
            <a:extLst>
              <a:ext uri="{FF2B5EF4-FFF2-40B4-BE49-F238E27FC236}">
                <a16:creationId xmlns:a16="http://schemas.microsoft.com/office/drawing/2014/main" id="{C2998F50-3C4F-1592-D2E7-F794139691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1320" y="364812"/>
            <a:ext cx="437385" cy="437385"/>
          </a:xfrm>
          <a:prstGeom prst="rect">
            <a:avLst/>
          </a:prstGeom>
        </p:spPr>
      </p:pic>
      <p:sp>
        <p:nvSpPr>
          <p:cNvPr id="28" name="TextBox 27">
            <a:extLst>
              <a:ext uri="{FF2B5EF4-FFF2-40B4-BE49-F238E27FC236}">
                <a16:creationId xmlns:a16="http://schemas.microsoft.com/office/drawing/2014/main" id="{4099243F-5B95-389C-3262-3F6A55EB9290}"/>
              </a:ext>
            </a:extLst>
          </p:cNvPr>
          <p:cNvSpPr txBox="1"/>
          <p:nvPr/>
        </p:nvSpPr>
        <p:spPr>
          <a:xfrm>
            <a:off x="5118079" y="2408611"/>
            <a:ext cx="4715436" cy="1877437"/>
          </a:xfrm>
          <a:prstGeom prst="rect">
            <a:avLst/>
          </a:prstGeom>
          <a:noFill/>
        </p:spPr>
        <p:txBody>
          <a:bodyPr wrap="square" rtlCol="0">
            <a:spAutoFit/>
          </a:bodyPr>
          <a:lstStyle/>
          <a:p>
            <a:pPr algn="ctr"/>
            <a:r>
              <a:rPr lang="en-US" sz="8000" b="1" dirty="0">
                <a:ln w="76200">
                  <a:solidFill>
                    <a:schemeClr val="bg1"/>
                  </a:solidFill>
                </a:ln>
                <a:noFill/>
                <a:latin typeface="Montserrat ExtraBold" pitchFamily="2" charset="77"/>
              </a:rPr>
              <a:t>COVER</a:t>
            </a:r>
            <a:r>
              <a:rPr lang="en-US" sz="3200" b="1" dirty="0">
                <a:solidFill>
                  <a:schemeClr val="accent2"/>
                </a:solidFill>
                <a:latin typeface="Montserrat ExtraBold" pitchFamily="2" charset="77"/>
              </a:rPr>
              <a:t> </a:t>
            </a:r>
          </a:p>
          <a:p>
            <a:pPr algn="ctr"/>
            <a:r>
              <a:rPr lang="en-US" sz="3200" b="1" dirty="0">
                <a:solidFill>
                  <a:schemeClr val="accent2">
                    <a:lumMod val="20000"/>
                    <a:lumOff val="80000"/>
                  </a:schemeClr>
                </a:solidFill>
                <a:latin typeface="Montserrat ExtraBold" pitchFamily="2" charset="77"/>
              </a:rPr>
              <a:t>IDEA PPT</a:t>
            </a:r>
          </a:p>
        </p:txBody>
      </p:sp>
    </p:spTree>
    <p:extLst>
      <p:ext uri="{BB962C8B-B14F-4D97-AF65-F5344CB8AC3E}">
        <p14:creationId xmlns:p14="http://schemas.microsoft.com/office/powerpoint/2010/main" val="183390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F0170FE-20B0-4742-D72E-5713FC5AE5EB}"/>
              </a:ext>
            </a:extLst>
          </p:cNvPr>
          <p:cNvSpPr/>
          <p:nvPr/>
        </p:nvSpPr>
        <p:spPr>
          <a:xfrm rot="18900000">
            <a:off x="709761" y="1408959"/>
            <a:ext cx="4617288" cy="4617288"/>
          </a:xfrm>
          <a:prstGeom prst="roundRect">
            <a:avLst/>
          </a:prstGeom>
          <a:solidFill>
            <a:schemeClr val="accent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extBox 67">
            <a:extLst>
              <a:ext uri="{FF2B5EF4-FFF2-40B4-BE49-F238E27FC236}">
                <a16:creationId xmlns:a16="http://schemas.microsoft.com/office/drawing/2014/main" id="{91EE4237-1D2C-DEF8-2914-F565108CBB8A}"/>
              </a:ext>
            </a:extLst>
          </p:cNvPr>
          <p:cNvSpPr txBox="1"/>
          <p:nvPr/>
        </p:nvSpPr>
        <p:spPr>
          <a:xfrm>
            <a:off x="4778776" y="2117286"/>
            <a:ext cx="3593805" cy="769441"/>
          </a:xfrm>
          <a:prstGeom prst="rect">
            <a:avLst/>
          </a:prstGeom>
          <a:noFill/>
        </p:spPr>
        <p:txBody>
          <a:bodyPr wrap="square" rtlCol="0">
            <a:spAutoFit/>
          </a:bodyPr>
          <a:lstStyle/>
          <a:p>
            <a:pPr algn="r"/>
            <a:r>
              <a:rPr lang="en-US" sz="4400" dirty="0">
                <a:solidFill>
                  <a:schemeClr val="accent1"/>
                </a:solidFill>
              </a:rPr>
              <a:t>Headline</a:t>
            </a:r>
          </a:p>
        </p:txBody>
      </p:sp>
      <p:sp>
        <p:nvSpPr>
          <p:cNvPr id="69" name="TextBox 68">
            <a:extLst>
              <a:ext uri="{FF2B5EF4-FFF2-40B4-BE49-F238E27FC236}">
                <a16:creationId xmlns:a16="http://schemas.microsoft.com/office/drawing/2014/main" id="{D3D4C9B2-590A-D8A9-160F-173756D3E484}"/>
              </a:ext>
            </a:extLst>
          </p:cNvPr>
          <p:cNvSpPr txBox="1"/>
          <p:nvPr/>
        </p:nvSpPr>
        <p:spPr>
          <a:xfrm>
            <a:off x="6036245" y="2641853"/>
            <a:ext cx="5737860" cy="1015663"/>
          </a:xfrm>
          <a:prstGeom prst="rect">
            <a:avLst/>
          </a:prstGeom>
          <a:noFill/>
        </p:spPr>
        <p:txBody>
          <a:bodyPr wrap="square" rtlCol="0">
            <a:spAutoFit/>
          </a:bodyPr>
          <a:lstStyle/>
          <a:p>
            <a:r>
              <a:rPr lang="en-US" sz="6000" b="1" dirty="0">
                <a:solidFill>
                  <a:schemeClr val="accent4"/>
                </a:solidFill>
                <a:latin typeface="Lato Black" panose="020F0502020204030203" pitchFamily="34" charset="77"/>
              </a:rPr>
              <a:t>Presentation</a:t>
            </a:r>
          </a:p>
        </p:txBody>
      </p:sp>
      <p:sp>
        <p:nvSpPr>
          <p:cNvPr id="70" name="Rectangle 69">
            <a:extLst>
              <a:ext uri="{FF2B5EF4-FFF2-40B4-BE49-F238E27FC236}">
                <a16:creationId xmlns:a16="http://schemas.microsoft.com/office/drawing/2014/main" id="{53369A03-3F9E-E69D-E6AC-A3EC1EB7A349}"/>
              </a:ext>
            </a:extLst>
          </p:cNvPr>
          <p:cNvSpPr/>
          <p:nvPr/>
        </p:nvSpPr>
        <p:spPr>
          <a:xfrm>
            <a:off x="8490240" y="2615145"/>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10">
            <a:extLst>
              <a:ext uri="{FF2B5EF4-FFF2-40B4-BE49-F238E27FC236}">
                <a16:creationId xmlns:a16="http://schemas.microsoft.com/office/drawing/2014/main" id="{3B28D24B-2C9B-17EC-F764-C61FA9B17467}"/>
              </a:ext>
            </a:extLst>
          </p:cNvPr>
          <p:cNvSpPr txBox="1">
            <a:spLocks noChangeArrowheads="1"/>
          </p:cNvSpPr>
          <p:nvPr/>
        </p:nvSpPr>
        <p:spPr bwMode="auto">
          <a:xfrm>
            <a:off x="6164229" y="3539653"/>
            <a:ext cx="4477647" cy="31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20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r>
              <a:rPr lang="es-CO" sz="20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a:t>
            </a:r>
            <a:r>
              <a:rPr lang="es-CO" sz="2000" dirty="0" err="1">
                <a:solidFill>
                  <a:schemeClr val="tx1">
                    <a:lumMod val="50000"/>
                    <a:lumOff val="50000"/>
                  </a:schemeClr>
                </a:solidFill>
                <a:latin typeface="Arial" panose="020B0604020202020204" pitchFamily="34" charset="0"/>
                <a:cs typeface="Arial" panose="020B0604020202020204" pitchFamily="34" charset="0"/>
              </a:rPr>
              <a:t>Fusce</a:t>
            </a:r>
            <a:r>
              <a:rPr lang="es-CO" sz="2000" dirty="0">
                <a:solidFill>
                  <a:schemeClr val="tx1">
                    <a:lumMod val="50000"/>
                    <a:lumOff val="50000"/>
                  </a:schemeClr>
                </a:solidFill>
                <a:latin typeface="Arial" panose="020B0604020202020204" pitchFamily="34" charset="0"/>
                <a:cs typeface="Arial" panose="020B0604020202020204" pitchFamily="34" charset="0"/>
              </a:rPr>
              <a:t> </a:t>
            </a:r>
            <a:r>
              <a:rPr lang="es-CO" sz="2000" dirty="0" err="1">
                <a:solidFill>
                  <a:schemeClr val="tx1">
                    <a:lumMod val="50000"/>
                    <a:lumOff val="50000"/>
                  </a:schemeClr>
                </a:solidFill>
                <a:latin typeface="Arial" panose="020B0604020202020204" pitchFamily="34" charset="0"/>
                <a:cs typeface="Arial" panose="020B0604020202020204" pitchFamily="34" charset="0"/>
              </a:rPr>
              <a:t>convallis</a:t>
            </a:r>
            <a:r>
              <a:rPr lang="es-CO" sz="2000" dirty="0">
                <a:solidFill>
                  <a:schemeClr val="tx1">
                    <a:lumMod val="50000"/>
                    <a:lumOff val="50000"/>
                  </a:schemeClr>
                </a:solidFill>
                <a:latin typeface="Arial" panose="020B0604020202020204" pitchFamily="34" charset="0"/>
                <a:cs typeface="Arial" panose="020B0604020202020204" pitchFamily="34" charset="0"/>
              </a:rPr>
              <a:t> magna non</a:t>
            </a: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Placeholder 10" descr="A person smiling while holding a cup&#10;&#10;AI-generated content may be incorrect.">
            <a:extLst>
              <a:ext uri="{FF2B5EF4-FFF2-40B4-BE49-F238E27FC236}">
                <a16:creationId xmlns:a16="http://schemas.microsoft.com/office/drawing/2014/main" id="{A32BA251-ADC9-2C8E-4DC4-3872B2C39F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8" r="2228"/>
          <a:stretch>
            <a:fillRect/>
          </a:stretch>
        </p:blipFill>
        <p:spPr/>
      </p:pic>
      <p:pic>
        <p:nvPicPr>
          <p:cNvPr id="16" name="Picture Placeholder 15" descr="A person smiling while holding a phone&#10;&#10;AI-generated content may be incorrect.">
            <a:extLst>
              <a:ext uri="{FF2B5EF4-FFF2-40B4-BE49-F238E27FC236}">
                <a16:creationId xmlns:a16="http://schemas.microsoft.com/office/drawing/2014/main" id="{A920456B-469A-E36C-6935-87908D0C084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54" r="16654"/>
          <a:stretch>
            <a:fillRect/>
          </a:stretch>
        </p:blipFill>
        <p:spPr>
          <a:xfrm>
            <a:off x="169863" y="3530600"/>
            <a:ext cx="4267200" cy="4265613"/>
          </a:xfrm>
        </p:spPr>
      </p:pic>
      <p:sp>
        <p:nvSpPr>
          <p:cNvPr id="4" name="Rectangle: Rounded Corners 3">
            <a:extLst>
              <a:ext uri="{FF2B5EF4-FFF2-40B4-BE49-F238E27FC236}">
                <a16:creationId xmlns:a16="http://schemas.microsoft.com/office/drawing/2014/main" id="{9E81C309-D0E1-5FB4-3FDD-92C96DC693E8}"/>
              </a:ext>
            </a:extLst>
          </p:cNvPr>
          <p:cNvSpPr/>
          <p:nvPr/>
        </p:nvSpPr>
        <p:spPr>
          <a:xfrm rot="18900000">
            <a:off x="5484936" y="5850392"/>
            <a:ext cx="903600" cy="903600"/>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4">
            <a:extLst>
              <a:ext uri="{FF2B5EF4-FFF2-40B4-BE49-F238E27FC236}">
                <a16:creationId xmlns:a16="http://schemas.microsoft.com/office/drawing/2014/main" id="{CDD0B0BD-3314-E19A-0595-8C49E1354101}"/>
              </a:ext>
            </a:extLst>
          </p:cNvPr>
          <p:cNvSpPr/>
          <p:nvPr/>
        </p:nvSpPr>
        <p:spPr>
          <a:xfrm rot="18900000">
            <a:off x="6867701" y="283095"/>
            <a:ext cx="1187424" cy="1187424"/>
          </a:xfrm>
          <a:prstGeom prst="roundRect">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01A7D2E7-57B4-0B0F-E056-F1FA49F92EB3}"/>
              </a:ext>
            </a:extLst>
          </p:cNvPr>
          <p:cNvSpPr/>
          <p:nvPr/>
        </p:nvSpPr>
        <p:spPr>
          <a:xfrm rot="18900000">
            <a:off x="11213909" y="-457148"/>
            <a:ext cx="1819670" cy="1819670"/>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123BD5C2-9FCC-8398-2111-FB926BE1D27B}"/>
              </a:ext>
            </a:extLst>
          </p:cNvPr>
          <p:cNvSpPr/>
          <p:nvPr/>
        </p:nvSpPr>
        <p:spPr>
          <a:xfrm rot="18900000">
            <a:off x="10782164" y="2150480"/>
            <a:ext cx="903600" cy="903600"/>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aphic 16" descr="Close with solid fill">
            <a:extLst>
              <a:ext uri="{FF2B5EF4-FFF2-40B4-BE49-F238E27FC236}">
                <a16:creationId xmlns:a16="http://schemas.microsoft.com/office/drawing/2014/main" id="{60002720-B29C-1477-13FA-DD3D1BBFF5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3683" y="2467652"/>
            <a:ext cx="545028" cy="545028"/>
          </a:xfrm>
          <a:prstGeom prst="rect">
            <a:avLst/>
          </a:prstGeom>
        </p:spPr>
      </p:pic>
      <p:pic>
        <p:nvPicPr>
          <p:cNvPr id="18" name="Graphic 17" descr="Close with solid fill">
            <a:extLst>
              <a:ext uri="{FF2B5EF4-FFF2-40B4-BE49-F238E27FC236}">
                <a16:creationId xmlns:a16="http://schemas.microsoft.com/office/drawing/2014/main" id="{3B4FB470-9C82-A1AF-5225-364A5C4A47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0050" y="1497456"/>
            <a:ext cx="545028" cy="545028"/>
          </a:xfrm>
          <a:prstGeom prst="rect">
            <a:avLst/>
          </a:prstGeom>
        </p:spPr>
      </p:pic>
      <p:pic>
        <p:nvPicPr>
          <p:cNvPr id="19" name="Graphic 18" descr="Close with solid fill">
            <a:extLst>
              <a:ext uri="{FF2B5EF4-FFF2-40B4-BE49-F238E27FC236}">
                <a16:creationId xmlns:a16="http://schemas.microsoft.com/office/drawing/2014/main" id="{9E1E38B3-BDE4-14A8-AB54-88F1A2CD47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9658" y="5622451"/>
            <a:ext cx="437385" cy="437385"/>
          </a:xfrm>
          <a:prstGeom prst="rect">
            <a:avLst/>
          </a:prstGeom>
        </p:spPr>
      </p:pic>
    </p:spTree>
    <p:extLst>
      <p:ext uri="{BB962C8B-B14F-4D97-AF65-F5344CB8AC3E}">
        <p14:creationId xmlns:p14="http://schemas.microsoft.com/office/powerpoint/2010/main" val="1880438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3C6C0-BC38-05E9-6700-952CF69EF5C9}"/>
              </a:ext>
            </a:extLst>
          </p:cNvPr>
          <p:cNvSpPr/>
          <p:nvPr/>
        </p:nvSpPr>
        <p:spPr>
          <a:xfrm rot="18900000">
            <a:off x="6633415" y="995454"/>
            <a:ext cx="4646733" cy="4646733"/>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4">
            <a:extLst>
              <a:ext uri="{FF2B5EF4-FFF2-40B4-BE49-F238E27FC236}">
                <a16:creationId xmlns:a16="http://schemas.microsoft.com/office/drawing/2014/main" id="{AAE15AE8-669A-595E-ADA6-E33905AF6077}"/>
              </a:ext>
            </a:extLst>
          </p:cNvPr>
          <p:cNvSpPr/>
          <p:nvPr/>
        </p:nvSpPr>
        <p:spPr>
          <a:xfrm rot="18900000">
            <a:off x="7275593" y="1695687"/>
            <a:ext cx="3466625" cy="3466625"/>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Oval 63">
            <a:extLst>
              <a:ext uri="{FF2B5EF4-FFF2-40B4-BE49-F238E27FC236}">
                <a16:creationId xmlns:a16="http://schemas.microsoft.com/office/drawing/2014/main" id="{BE4E355D-ED2D-49F6-D120-64E0C8CC687A}"/>
              </a:ext>
            </a:extLst>
          </p:cNvPr>
          <p:cNvSpPr/>
          <p:nvPr/>
        </p:nvSpPr>
        <p:spPr>
          <a:xfrm>
            <a:off x="170122" y="4213152"/>
            <a:ext cx="380113" cy="380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1EE4237-1D2C-DEF8-2914-F565108CBB8A}"/>
              </a:ext>
            </a:extLst>
          </p:cNvPr>
          <p:cNvSpPr txBox="1"/>
          <p:nvPr/>
        </p:nvSpPr>
        <p:spPr>
          <a:xfrm>
            <a:off x="-437698" y="1437632"/>
            <a:ext cx="3593805" cy="769441"/>
          </a:xfrm>
          <a:prstGeom prst="rect">
            <a:avLst/>
          </a:prstGeom>
          <a:noFill/>
        </p:spPr>
        <p:txBody>
          <a:bodyPr wrap="square" rtlCol="0">
            <a:spAutoFit/>
          </a:bodyPr>
          <a:lstStyle/>
          <a:p>
            <a:pPr algn="r"/>
            <a:r>
              <a:rPr lang="en-US" sz="4400" dirty="0">
                <a:solidFill>
                  <a:schemeClr val="accent1"/>
                </a:solidFill>
              </a:rPr>
              <a:t>Headline</a:t>
            </a:r>
          </a:p>
        </p:txBody>
      </p:sp>
      <p:sp>
        <p:nvSpPr>
          <p:cNvPr id="69" name="TextBox 68">
            <a:extLst>
              <a:ext uri="{FF2B5EF4-FFF2-40B4-BE49-F238E27FC236}">
                <a16:creationId xmlns:a16="http://schemas.microsoft.com/office/drawing/2014/main" id="{D3D4C9B2-590A-D8A9-160F-173756D3E484}"/>
              </a:ext>
            </a:extLst>
          </p:cNvPr>
          <p:cNvSpPr txBox="1"/>
          <p:nvPr/>
        </p:nvSpPr>
        <p:spPr>
          <a:xfrm>
            <a:off x="819771" y="1962199"/>
            <a:ext cx="5737860" cy="1015663"/>
          </a:xfrm>
          <a:prstGeom prst="rect">
            <a:avLst/>
          </a:prstGeom>
          <a:noFill/>
        </p:spPr>
        <p:txBody>
          <a:bodyPr wrap="square" rtlCol="0">
            <a:spAutoFit/>
          </a:bodyPr>
          <a:lstStyle/>
          <a:p>
            <a:r>
              <a:rPr lang="en-US" sz="6000" b="1" dirty="0">
                <a:latin typeface="Lato Black" panose="020F0502020204030203" pitchFamily="34" charset="77"/>
              </a:rPr>
              <a:t>Presentation</a:t>
            </a:r>
          </a:p>
        </p:txBody>
      </p:sp>
      <p:sp>
        <p:nvSpPr>
          <p:cNvPr id="70" name="Rectangle 69">
            <a:extLst>
              <a:ext uri="{FF2B5EF4-FFF2-40B4-BE49-F238E27FC236}">
                <a16:creationId xmlns:a16="http://schemas.microsoft.com/office/drawing/2014/main" id="{53369A03-3F9E-E69D-E6AC-A3EC1EB7A349}"/>
              </a:ext>
            </a:extLst>
          </p:cNvPr>
          <p:cNvSpPr/>
          <p:nvPr/>
        </p:nvSpPr>
        <p:spPr>
          <a:xfrm>
            <a:off x="3273766" y="1935491"/>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46" descr="iPhone6_mockup_front_white.png">
            <a:extLst>
              <a:ext uri="{FF2B5EF4-FFF2-40B4-BE49-F238E27FC236}">
                <a16:creationId xmlns:a16="http://schemas.microsoft.com/office/drawing/2014/main" id="{77466BF6-3A00-C9D4-B2CC-BAB9C518DE9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6677" y="2181197"/>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3B28D24B-2C9B-17EC-F764-C61FA9B17467}"/>
              </a:ext>
            </a:extLst>
          </p:cNvPr>
          <p:cNvSpPr txBox="1">
            <a:spLocks noChangeArrowheads="1"/>
          </p:cNvSpPr>
          <p:nvPr/>
        </p:nvSpPr>
        <p:spPr bwMode="auto">
          <a:xfrm>
            <a:off x="947755" y="2859999"/>
            <a:ext cx="4477647" cy="31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20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r>
              <a:rPr lang="es-CO" sz="20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a:p>
            <a:endParaRPr lang="es-CO"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CCC8FB2-E9B1-0509-2D57-467AAA165DEE}"/>
              </a:ext>
            </a:extLst>
          </p:cNvPr>
          <p:cNvSpPr/>
          <p:nvPr/>
        </p:nvSpPr>
        <p:spPr>
          <a:xfrm rot="18900000">
            <a:off x="961422" y="5389342"/>
            <a:ext cx="903600" cy="903600"/>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9E562E6E-912E-7FC5-DC3C-C4089FE4647D}"/>
              </a:ext>
            </a:extLst>
          </p:cNvPr>
          <p:cNvSpPr/>
          <p:nvPr/>
        </p:nvSpPr>
        <p:spPr>
          <a:xfrm rot="18900000">
            <a:off x="5586238" y="1355232"/>
            <a:ext cx="1187424" cy="1187424"/>
          </a:xfrm>
          <a:prstGeom prst="roundRect">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aphic 9" descr="Close with solid fill">
            <a:extLst>
              <a:ext uri="{FF2B5EF4-FFF2-40B4-BE49-F238E27FC236}">
                <a16:creationId xmlns:a16="http://schemas.microsoft.com/office/drawing/2014/main" id="{A0E0594A-EB42-C203-0911-0C5CD1FDD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0050" y="1497456"/>
            <a:ext cx="545028" cy="545028"/>
          </a:xfrm>
          <a:prstGeom prst="rect">
            <a:avLst/>
          </a:prstGeom>
        </p:spPr>
      </p:pic>
      <p:pic>
        <p:nvPicPr>
          <p:cNvPr id="11" name="Graphic 10" descr="Close with solid fill">
            <a:extLst>
              <a:ext uri="{FF2B5EF4-FFF2-40B4-BE49-F238E27FC236}">
                <a16:creationId xmlns:a16="http://schemas.microsoft.com/office/drawing/2014/main" id="{BF9D622C-E4F0-A950-355C-212A91EC5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2795" y="923384"/>
            <a:ext cx="437385" cy="437385"/>
          </a:xfrm>
          <a:prstGeom prst="rect">
            <a:avLst/>
          </a:prstGeom>
        </p:spPr>
      </p:pic>
      <p:sp>
        <p:nvSpPr>
          <p:cNvPr id="12" name="Rectangle: Rounded Corners 11">
            <a:extLst>
              <a:ext uri="{FF2B5EF4-FFF2-40B4-BE49-F238E27FC236}">
                <a16:creationId xmlns:a16="http://schemas.microsoft.com/office/drawing/2014/main" id="{D1BFCEFA-EC8C-412F-797B-8B1908BF2431}"/>
              </a:ext>
            </a:extLst>
          </p:cNvPr>
          <p:cNvSpPr/>
          <p:nvPr/>
        </p:nvSpPr>
        <p:spPr>
          <a:xfrm rot="18900000">
            <a:off x="-1428714" y="-1320969"/>
            <a:ext cx="2932292" cy="2932292"/>
          </a:xfrm>
          <a:prstGeom prst="roundRect">
            <a:avLst/>
          </a:prstGeom>
          <a:solidFill>
            <a:schemeClr val="accent4"/>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Picture Placeholder 15" descr="A person smiling while holding a phone&#10;&#10;AI-generated content may be incorrect.">
            <a:extLst>
              <a:ext uri="{FF2B5EF4-FFF2-40B4-BE49-F238E27FC236}">
                <a16:creationId xmlns:a16="http://schemas.microsoft.com/office/drawing/2014/main" id="{06FA5A25-4E2D-A28F-1F85-BF387EFC42A1}"/>
              </a:ext>
            </a:extLst>
          </p:cNvPr>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l="18925" t="3137" r="33159" b="-3137"/>
          <a:stretch/>
        </p:blipFill>
        <p:spPr>
          <a:xfrm>
            <a:off x="7743825" y="3200400"/>
            <a:ext cx="2628900" cy="3657600"/>
          </a:xfrm>
        </p:spPr>
      </p:pic>
    </p:spTree>
    <p:extLst>
      <p:ext uri="{BB962C8B-B14F-4D97-AF65-F5344CB8AC3E}">
        <p14:creationId xmlns:p14="http://schemas.microsoft.com/office/powerpoint/2010/main" val="1276743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62BC9F-2F3E-D055-A25A-77E8B83B0467}"/>
              </a:ext>
            </a:extLst>
          </p:cNvPr>
          <p:cNvSpPr/>
          <p:nvPr/>
        </p:nvSpPr>
        <p:spPr>
          <a:xfrm rot="18900000" flipH="1">
            <a:off x="8998592" y="268032"/>
            <a:ext cx="1260000" cy="1260000"/>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angle: Rounded Corners 21">
            <a:extLst>
              <a:ext uri="{FF2B5EF4-FFF2-40B4-BE49-F238E27FC236}">
                <a16:creationId xmlns:a16="http://schemas.microsoft.com/office/drawing/2014/main" id="{FABEB5BB-E7FF-7061-7F47-AF229DB20515}"/>
              </a:ext>
            </a:extLst>
          </p:cNvPr>
          <p:cNvSpPr/>
          <p:nvPr/>
        </p:nvSpPr>
        <p:spPr>
          <a:xfrm rot="18900000">
            <a:off x="5947946" y="284165"/>
            <a:ext cx="1260000" cy="1260000"/>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angle: Rounded Corners 22">
            <a:extLst>
              <a:ext uri="{FF2B5EF4-FFF2-40B4-BE49-F238E27FC236}">
                <a16:creationId xmlns:a16="http://schemas.microsoft.com/office/drawing/2014/main" id="{52F6D5CE-24B1-7037-4CC3-4551E8DE4C70}"/>
              </a:ext>
            </a:extLst>
          </p:cNvPr>
          <p:cNvSpPr/>
          <p:nvPr/>
        </p:nvSpPr>
        <p:spPr>
          <a:xfrm rot="18900000">
            <a:off x="2599820" y="276964"/>
            <a:ext cx="1260000" cy="1260000"/>
          </a:xfrm>
          <a:prstGeom prst="roundRect">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Oval 63">
            <a:extLst>
              <a:ext uri="{FF2B5EF4-FFF2-40B4-BE49-F238E27FC236}">
                <a16:creationId xmlns:a16="http://schemas.microsoft.com/office/drawing/2014/main" id="{BE4E355D-ED2D-49F6-D120-64E0C8CC687A}"/>
              </a:ext>
            </a:extLst>
          </p:cNvPr>
          <p:cNvSpPr/>
          <p:nvPr/>
        </p:nvSpPr>
        <p:spPr>
          <a:xfrm>
            <a:off x="170122" y="4213152"/>
            <a:ext cx="380113" cy="380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1EE4237-1D2C-DEF8-2914-F565108CBB8A}"/>
              </a:ext>
            </a:extLst>
          </p:cNvPr>
          <p:cNvSpPr txBox="1"/>
          <p:nvPr/>
        </p:nvSpPr>
        <p:spPr>
          <a:xfrm>
            <a:off x="2338865" y="2521539"/>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6050329" y="3019398"/>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8" name="Group 87">
            <a:extLst>
              <a:ext uri="{FF2B5EF4-FFF2-40B4-BE49-F238E27FC236}">
                <a16:creationId xmlns:a16="http://schemas.microsoft.com/office/drawing/2014/main" id="{519019EB-EA3C-157E-6477-D47791F6F334}"/>
              </a:ext>
            </a:extLst>
          </p:cNvPr>
          <p:cNvGrpSpPr>
            <a:grpSpLocks/>
          </p:cNvGrpSpPr>
          <p:nvPr/>
        </p:nvGrpSpPr>
        <p:grpSpPr bwMode="auto">
          <a:xfrm>
            <a:off x="1941513" y="3947828"/>
            <a:ext cx="7953982" cy="6483350"/>
            <a:chOff x="4300539" y="1984376"/>
            <a:chExt cx="3589338" cy="2890838"/>
          </a:xfrm>
        </p:grpSpPr>
        <p:sp>
          <p:nvSpPr>
            <p:cNvPr id="9" name="Freeform 5">
              <a:extLst>
                <a:ext uri="{FF2B5EF4-FFF2-40B4-BE49-F238E27FC236}">
                  <a16:creationId xmlns:a16="http://schemas.microsoft.com/office/drawing/2014/main" id="{6D8B54E1-90AA-2203-EA76-20D4AC852DFF}"/>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 name="Freeform 6">
              <a:extLst>
                <a:ext uri="{FF2B5EF4-FFF2-40B4-BE49-F238E27FC236}">
                  <a16:creationId xmlns:a16="http://schemas.microsoft.com/office/drawing/2014/main" id="{811F907A-70AD-5685-841A-528D566B16AC}"/>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1" name="Freeform 7">
              <a:extLst>
                <a:ext uri="{FF2B5EF4-FFF2-40B4-BE49-F238E27FC236}">
                  <a16:creationId xmlns:a16="http://schemas.microsoft.com/office/drawing/2014/main" id="{0B492E4F-CF2F-5830-D798-1A5336886735}"/>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2" name="Rectangle 8">
              <a:extLst>
                <a:ext uri="{FF2B5EF4-FFF2-40B4-BE49-F238E27FC236}">
                  <a16:creationId xmlns:a16="http://schemas.microsoft.com/office/drawing/2014/main" id="{8361E138-E2F3-8958-AF39-71FF63533BB8}"/>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3" name="Freeform 9">
              <a:extLst>
                <a:ext uri="{FF2B5EF4-FFF2-40B4-BE49-F238E27FC236}">
                  <a16:creationId xmlns:a16="http://schemas.microsoft.com/office/drawing/2014/main" id="{1C09ED48-F4FC-6C78-9B54-E3DBE542537C}"/>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4" name="Freeform 10">
              <a:extLst>
                <a:ext uri="{FF2B5EF4-FFF2-40B4-BE49-F238E27FC236}">
                  <a16:creationId xmlns:a16="http://schemas.microsoft.com/office/drawing/2014/main" id="{DEC22819-4B7C-6602-9699-AF806CA73D74}"/>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5" name="Oval 11">
              <a:extLst>
                <a:ext uri="{FF2B5EF4-FFF2-40B4-BE49-F238E27FC236}">
                  <a16:creationId xmlns:a16="http://schemas.microsoft.com/office/drawing/2014/main" id="{1360F39A-CF24-8C13-E3AD-ACD90153EC6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6" name="Oval 12">
              <a:extLst>
                <a:ext uri="{FF2B5EF4-FFF2-40B4-BE49-F238E27FC236}">
                  <a16:creationId xmlns:a16="http://schemas.microsoft.com/office/drawing/2014/main" id="{912C0B23-ECDF-13B3-4B5C-6B00762CFB7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7" name="Oval 13">
              <a:extLst>
                <a:ext uri="{FF2B5EF4-FFF2-40B4-BE49-F238E27FC236}">
                  <a16:creationId xmlns:a16="http://schemas.microsoft.com/office/drawing/2014/main" id="{AB5B40FB-1CB7-19E0-6597-3C609B945018}"/>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8" name="Oval 14">
              <a:extLst>
                <a:ext uri="{FF2B5EF4-FFF2-40B4-BE49-F238E27FC236}">
                  <a16:creationId xmlns:a16="http://schemas.microsoft.com/office/drawing/2014/main" id="{14189330-3C31-E169-2DFE-176CD7F2D3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9" name="Oval 15">
              <a:extLst>
                <a:ext uri="{FF2B5EF4-FFF2-40B4-BE49-F238E27FC236}">
                  <a16:creationId xmlns:a16="http://schemas.microsoft.com/office/drawing/2014/main" id="{944D4BA3-B433-521C-41A5-FFA41B5CCBBE}"/>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20" name="Freeform 16">
              <a:extLst>
                <a:ext uri="{FF2B5EF4-FFF2-40B4-BE49-F238E27FC236}">
                  <a16:creationId xmlns:a16="http://schemas.microsoft.com/office/drawing/2014/main" id="{C50B4EB9-AFAB-A67C-3CB9-8978E17160E7}"/>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1" name="Freeform 17">
              <a:extLst>
                <a:ext uri="{FF2B5EF4-FFF2-40B4-BE49-F238E27FC236}">
                  <a16:creationId xmlns:a16="http://schemas.microsoft.com/office/drawing/2014/main" id="{DC4F9F52-E3BE-0374-A11B-E6C26AC9E561}"/>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25" name="Grupo 32">
            <a:extLst>
              <a:ext uri="{FF2B5EF4-FFF2-40B4-BE49-F238E27FC236}">
                <a16:creationId xmlns:a16="http://schemas.microsoft.com/office/drawing/2014/main" id="{7F2E8E99-8485-43CF-F6C6-B6609B2B9CE3}"/>
              </a:ext>
            </a:extLst>
          </p:cNvPr>
          <p:cNvGrpSpPr/>
          <p:nvPr/>
        </p:nvGrpSpPr>
        <p:grpSpPr>
          <a:xfrm>
            <a:off x="6291710" y="690973"/>
            <a:ext cx="514804" cy="537543"/>
            <a:chOff x="17516684" y="4900613"/>
            <a:chExt cx="514804" cy="537543"/>
          </a:xfrm>
        </p:grpSpPr>
        <p:sp>
          <p:nvSpPr>
            <p:cNvPr id="26" name="Freeform 22">
              <a:extLst>
                <a:ext uri="{FF2B5EF4-FFF2-40B4-BE49-F238E27FC236}">
                  <a16:creationId xmlns:a16="http://schemas.microsoft.com/office/drawing/2014/main" id="{692DC617-E658-A402-6667-48FD9EB6B9F0}"/>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27" name="Freeform 23">
              <a:extLst>
                <a:ext uri="{FF2B5EF4-FFF2-40B4-BE49-F238E27FC236}">
                  <a16:creationId xmlns:a16="http://schemas.microsoft.com/office/drawing/2014/main" id="{E7C67206-1AA7-CE7B-9CA9-0DC0C187E073}"/>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28" name="Freeform 78">
            <a:extLst>
              <a:ext uri="{FF2B5EF4-FFF2-40B4-BE49-F238E27FC236}">
                <a16:creationId xmlns:a16="http://schemas.microsoft.com/office/drawing/2014/main" id="{452A6072-9790-7891-B663-4EA549F14744}"/>
              </a:ext>
            </a:extLst>
          </p:cNvPr>
          <p:cNvSpPr>
            <a:spLocks noChangeAspect="1" noEditPoints="1"/>
          </p:cNvSpPr>
          <p:nvPr/>
        </p:nvSpPr>
        <p:spPr bwMode="auto">
          <a:xfrm>
            <a:off x="9408929" y="607157"/>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9" name="Freeform 39">
            <a:extLst>
              <a:ext uri="{FF2B5EF4-FFF2-40B4-BE49-F238E27FC236}">
                <a16:creationId xmlns:a16="http://schemas.microsoft.com/office/drawing/2014/main" id="{4C3CECE7-A051-A11C-7FE8-96670F06734A}"/>
              </a:ext>
            </a:extLst>
          </p:cNvPr>
          <p:cNvSpPr>
            <a:spLocks noChangeArrowheads="1"/>
          </p:cNvSpPr>
          <p:nvPr/>
        </p:nvSpPr>
        <p:spPr bwMode="auto">
          <a:xfrm>
            <a:off x="3008111" y="619492"/>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0" name="Rectángulo 21">
            <a:extLst>
              <a:ext uri="{FF2B5EF4-FFF2-40B4-BE49-F238E27FC236}">
                <a16:creationId xmlns:a16="http://schemas.microsoft.com/office/drawing/2014/main" id="{0703318D-E51A-5AC5-EFFF-4ABEF2DDFEC6}"/>
              </a:ext>
            </a:extLst>
          </p:cNvPr>
          <p:cNvSpPr/>
          <p:nvPr/>
        </p:nvSpPr>
        <p:spPr>
          <a:xfrm>
            <a:off x="1586114" y="1832269"/>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a:t>
            </a:r>
            <a:r>
              <a:rPr lang="es-CO" dirty="0" err="1">
                <a:latin typeface="Arial" panose="020B0604020202020204" pitchFamily="34" charset="0"/>
                <a:cs typeface="Arial" panose="020B0604020202020204" pitchFamily="34" charset="0"/>
              </a:rPr>
              <a:t>sit</a:t>
            </a:r>
            <a:r>
              <a:rPr lang="es-CO" dirty="0">
                <a:latin typeface="Arial" panose="020B0604020202020204" pitchFamily="34" charset="0"/>
                <a:cs typeface="Arial" panose="020B0604020202020204" pitchFamily="34" charset="0"/>
              </a:rPr>
              <a:t> </a:t>
            </a:r>
          </a:p>
          <a:p>
            <a:pPr algn="ctr"/>
            <a:r>
              <a:rPr lang="es-CO" dirty="0" err="1">
                <a:latin typeface="Arial" panose="020B0604020202020204" pitchFamily="34" charset="0"/>
                <a:cs typeface="Arial" panose="020B0604020202020204" pitchFamily="34" charset="0"/>
              </a:rPr>
              <a:t>amet</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consectetur</a:t>
            </a:r>
            <a:r>
              <a:rPr lang="es-CO" dirty="0">
                <a:latin typeface="Arial" panose="020B0604020202020204" pitchFamily="34" charset="0"/>
                <a:cs typeface="Arial" panose="020B0604020202020204" pitchFamily="34" charset="0"/>
              </a:rPr>
              <a:t>. </a:t>
            </a:r>
          </a:p>
        </p:txBody>
      </p:sp>
      <p:sp>
        <p:nvSpPr>
          <p:cNvPr id="69" name="TextBox 68">
            <a:extLst>
              <a:ext uri="{FF2B5EF4-FFF2-40B4-BE49-F238E27FC236}">
                <a16:creationId xmlns:a16="http://schemas.microsoft.com/office/drawing/2014/main" id="{D3D4C9B2-590A-D8A9-160F-173756D3E484}"/>
              </a:ext>
            </a:extLst>
          </p:cNvPr>
          <p:cNvSpPr txBox="1"/>
          <p:nvPr/>
        </p:nvSpPr>
        <p:spPr>
          <a:xfrm>
            <a:off x="4132780" y="3024498"/>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31" name="Rectángulo 21">
            <a:extLst>
              <a:ext uri="{FF2B5EF4-FFF2-40B4-BE49-F238E27FC236}">
                <a16:creationId xmlns:a16="http://schemas.microsoft.com/office/drawing/2014/main" id="{326F01E6-27E5-F31A-D100-0CED43348DB3}"/>
              </a:ext>
            </a:extLst>
          </p:cNvPr>
          <p:cNvSpPr/>
          <p:nvPr/>
        </p:nvSpPr>
        <p:spPr>
          <a:xfrm>
            <a:off x="4626494" y="1832269"/>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a:t>
            </a:r>
            <a:r>
              <a:rPr lang="es-CO" dirty="0" err="1">
                <a:latin typeface="Arial" panose="020B0604020202020204" pitchFamily="34" charset="0"/>
                <a:cs typeface="Arial" panose="020B0604020202020204" pitchFamily="34" charset="0"/>
              </a:rPr>
              <a:t>sit</a:t>
            </a:r>
            <a:r>
              <a:rPr lang="es-CO" dirty="0">
                <a:latin typeface="Arial" panose="020B0604020202020204" pitchFamily="34" charset="0"/>
                <a:cs typeface="Arial" panose="020B0604020202020204" pitchFamily="34" charset="0"/>
              </a:rPr>
              <a:t> </a:t>
            </a:r>
          </a:p>
          <a:p>
            <a:pPr algn="ctr"/>
            <a:r>
              <a:rPr lang="es-CO" dirty="0" err="1">
                <a:latin typeface="Arial" panose="020B0604020202020204" pitchFamily="34" charset="0"/>
                <a:cs typeface="Arial" panose="020B0604020202020204" pitchFamily="34" charset="0"/>
              </a:rPr>
              <a:t>amet</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consectetur</a:t>
            </a:r>
            <a:r>
              <a:rPr lang="es-CO" dirty="0">
                <a:latin typeface="Arial" panose="020B0604020202020204" pitchFamily="34" charset="0"/>
                <a:cs typeface="Arial" panose="020B0604020202020204" pitchFamily="34" charset="0"/>
              </a:rPr>
              <a:t> </a:t>
            </a:r>
          </a:p>
        </p:txBody>
      </p:sp>
      <p:sp>
        <p:nvSpPr>
          <p:cNvPr id="32" name="Rectángulo 21">
            <a:extLst>
              <a:ext uri="{FF2B5EF4-FFF2-40B4-BE49-F238E27FC236}">
                <a16:creationId xmlns:a16="http://schemas.microsoft.com/office/drawing/2014/main" id="{D7758C18-6274-3C56-2596-9096F100A984}"/>
              </a:ext>
            </a:extLst>
          </p:cNvPr>
          <p:cNvSpPr/>
          <p:nvPr/>
        </p:nvSpPr>
        <p:spPr>
          <a:xfrm>
            <a:off x="7849754" y="1832269"/>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a:t>
            </a:r>
          </a:p>
          <a:p>
            <a:pPr algn="ctr"/>
            <a:r>
              <a:rPr lang="es-CO" dirty="0" err="1">
                <a:latin typeface="Arial" panose="020B0604020202020204" pitchFamily="34" charset="0"/>
                <a:cs typeface="Arial" panose="020B0604020202020204" pitchFamily="34" charset="0"/>
              </a:rPr>
              <a:t>sit</a:t>
            </a:r>
            <a:r>
              <a:rPr lang="es-CO" dirty="0">
                <a:latin typeface="Arial" panose="020B0604020202020204" pitchFamily="34" charset="0"/>
                <a:cs typeface="Arial" panose="020B0604020202020204" pitchFamily="34" charset="0"/>
              </a:rPr>
              <a:t> amet, </a:t>
            </a:r>
            <a:r>
              <a:rPr lang="es-CO" dirty="0" err="1">
                <a:latin typeface="Arial" panose="020B0604020202020204" pitchFamily="34" charset="0"/>
                <a:cs typeface="Arial" panose="020B0604020202020204" pitchFamily="34" charset="0"/>
              </a:rPr>
              <a:t>consectetur</a:t>
            </a:r>
            <a:endParaRPr lang="es-CO"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82D8ADF-B315-6AB0-28C4-FFB77FD67E5F}"/>
              </a:ext>
            </a:extLst>
          </p:cNvPr>
          <p:cNvSpPr/>
          <p:nvPr/>
        </p:nvSpPr>
        <p:spPr>
          <a:xfrm rot="18900000">
            <a:off x="-1222216" y="-1067536"/>
            <a:ext cx="2576046" cy="2576046"/>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angle: Rounded Corners 23">
            <a:extLst>
              <a:ext uri="{FF2B5EF4-FFF2-40B4-BE49-F238E27FC236}">
                <a16:creationId xmlns:a16="http://schemas.microsoft.com/office/drawing/2014/main" id="{12629825-CAF3-D8C9-D201-02B27E9405EA}"/>
              </a:ext>
            </a:extLst>
          </p:cNvPr>
          <p:cNvSpPr/>
          <p:nvPr/>
        </p:nvSpPr>
        <p:spPr>
          <a:xfrm rot="18900000">
            <a:off x="10812369" y="5657935"/>
            <a:ext cx="2932292" cy="2932292"/>
          </a:xfrm>
          <a:prstGeom prst="roundRect">
            <a:avLst/>
          </a:prstGeom>
          <a:solidFill>
            <a:schemeClr val="accent4"/>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3" name="Graphic 32" descr="Close with solid fill">
            <a:extLst>
              <a:ext uri="{FF2B5EF4-FFF2-40B4-BE49-F238E27FC236}">
                <a16:creationId xmlns:a16="http://schemas.microsoft.com/office/drawing/2014/main" id="{61F8D14F-D273-98F0-17FA-C44330D8BF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204" y="3046106"/>
            <a:ext cx="545028" cy="545028"/>
          </a:xfrm>
          <a:prstGeom prst="rect">
            <a:avLst/>
          </a:prstGeom>
        </p:spPr>
      </p:pic>
      <p:pic>
        <p:nvPicPr>
          <p:cNvPr id="35" name="Graphic 34" descr="Close with solid fill">
            <a:extLst>
              <a:ext uri="{FF2B5EF4-FFF2-40B4-BE49-F238E27FC236}">
                <a16:creationId xmlns:a16="http://schemas.microsoft.com/office/drawing/2014/main" id="{808D7477-4072-29FB-2A22-D9B2744D2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2795" y="923384"/>
            <a:ext cx="437385" cy="437385"/>
          </a:xfrm>
          <a:prstGeom prst="rect">
            <a:avLst/>
          </a:prstGeom>
        </p:spPr>
      </p:pic>
      <p:pic>
        <p:nvPicPr>
          <p:cNvPr id="36" name="Picture Placeholder 15" descr="A person smiling while holding a phone&#10;&#10;AI-generated content may be incorrect.">
            <a:extLst>
              <a:ext uri="{FF2B5EF4-FFF2-40B4-BE49-F238E27FC236}">
                <a16:creationId xmlns:a16="http://schemas.microsoft.com/office/drawing/2014/main" id="{76683B58-A567-CF56-3FE7-5635D962E31F}"/>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040" t="17356" r="14103" b="38466"/>
          <a:stretch/>
        </p:blipFill>
        <p:spPr>
          <a:xfrm>
            <a:off x="2332038" y="4321175"/>
            <a:ext cx="7223125" cy="2536825"/>
          </a:xfrm>
        </p:spPr>
      </p:pic>
    </p:spTree>
    <p:extLst>
      <p:ext uri="{BB962C8B-B14F-4D97-AF65-F5344CB8AC3E}">
        <p14:creationId xmlns:p14="http://schemas.microsoft.com/office/powerpoint/2010/main" val="3577223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a:extLst>
              <a:ext uri="{FF2B5EF4-FFF2-40B4-BE49-F238E27FC236}">
                <a16:creationId xmlns:a16="http://schemas.microsoft.com/office/drawing/2014/main" id="{BE4E355D-ED2D-49F6-D120-64E0C8CC687A}"/>
              </a:ext>
            </a:extLst>
          </p:cNvPr>
          <p:cNvSpPr/>
          <p:nvPr/>
        </p:nvSpPr>
        <p:spPr>
          <a:xfrm>
            <a:off x="170122" y="4213152"/>
            <a:ext cx="380113" cy="380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1EE4237-1D2C-DEF8-2914-F565108CBB8A}"/>
              </a:ext>
            </a:extLst>
          </p:cNvPr>
          <p:cNvSpPr txBox="1"/>
          <p:nvPr/>
        </p:nvSpPr>
        <p:spPr>
          <a:xfrm>
            <a:off x="-725261" y="1969766"/>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2986203" y="2467625"/>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F3070B9-E42A-C296-5BC2-FBB3A4268E2E}"/>
              </a:ext>
            </a:extLst>
          </p:cNvPr>
          <p:cNvSpPr/>
          <p:nvPr/>
        </p:nvSpPr>
        <p:spPr>
          <a:xfrm>
            <a:off x="11430759" y="354061"/>
            <a:ext cx="380113" cy="3801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3D4C9B2-590A-D8A9-160F-173756D3E484}"/>
              </a:ext>
            </a:extLst>
          </p:cNvPr>
          <p:cNvSpPr txBox="1"/>
          <p:nvPr/>
        </p:nvSpPr>
        <p:spPr>
          <a:xfrm>
            <a:off x="1068654" y="2472725"/>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4" name="TextBox 10">
            <a:extLst>
              <a:ext uri="{FF2B5EF4-FFF2-40B4-BE49-F238E27FC236}">
                <a16:creationId xmlns:a16="http://schemas.microsoft.com/office/drawing/2014/main" id="{C9C88BAA-3B73-C3E3-8940-A37BF2C5553F}"/>
              </a:ext>
            </a:extLst>
          </p:cNvPr>
          <p:cNvSpPr txBox="1">
            <a:spLocks noChangeArrowheads="1"/>
          </p:cNvSpPr>
          <p:nvPr/>
        </p:nvSpPr>
        <p:spPr bwMode="auto">
          <a:xfrm>
            <a:off x="1154333" y="3461946"/>
            <a:ext cx="4111489"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92C6AC7-6A0D-DEBA-DE0F-7BA8601DBB66}"/>
              </a:ext>
            </a:extLst>
          </p:cNvPr>
          <p:cNvSpPr/>
          <p:nvPr/>
        </p:nvSpPr>
        <p:spPr>
          <a:xfrm rot="18900000">
            <a:off x="-536415" y="-762591"/>
            <a:ext cx="2005163" cy="2005163"/>
          </a:xfrm>
          <a:prstGeom prst="roundRect">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C060DBBB-D227-E4A4-9158-D2BC2B074B51}"/>
              </a:ext>
            </a:extLst>
          </p:cNvPr>
          <p:cNvSpPr/>
          <p:nvPr/>
        </p:nvSpPr>
        <p:spPr>
          <a:xfrm rot="18900000">
            <a:off x="-1088474" y="5492293"/>
            <a:ext cx="3124164" cy="3124164"/>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Picture Placeholder 15" descr="A person smiling while holding a phone&#10;&#10;AI-generated content may be incorrect.">
            <a:extLst>
              <a:ext uri="{FF2B5EF4-FFF2-40B4-BE49-F238E27FC236}">
                <a16:creationId xmlns:a16="http://schemas.microsoft.com/office/drawing/2014/main" id="{C059E152-BA38-6078-233A-618CABEFA6F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p:blipFill>
        <p:spPr>
          <a:xfrm>
            <a:off x="6334125" y="0"/>
            <a:ext cx="5857875" cy="5857875"/>
          </a:xfrm>
        </p:spPr>
      </p:pic>
      <p:sp>
        <p:nvSpPr>
          <p:cNvPr id="2" name="Rectangle: Rounded Corners 1">
            <a:extLst>
              <a:ext uri="{FF2B5EF4-FFF2-40B4-BE49-F238E27FC236}">
                <a16:creationId xmlns:a16="http://schemas.microsoft.com/office/drawing/2014/main" id="{C776D4A5-72DD-9BDF-038B-16ED8D743DC0}"/>
              </a:ext>
            </a:extLst>
          </p:cNvPr>
          <p:cNvSpPr/>
          <p:nvPr/>
        </p:nvSpPr>
        <p:spPr>
          <a:xfrm rot="2700000" flipH="1">
            <a:off x="7910680" y="4555842"/>
            <a:ext cx="1901841" cy="1901841"/>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Rounded Corners 2">
            <a:extLst>
              <a:ext uri="{FF2B5EF4-FFF2-40B4-BE49-F238E27FC236}">
                <a16:creationId xmlns:a16="http://schemas.microsoft.com/office/drawing/2014/main" id="{D6241B9A-A949-943E-EFF7-AD11D8DE8404}"/>
              </a:ext>
            </a:extLst>
          </p:cNvPr>
          <p:cNvSpPr/>
          <p:nvPr/>
        </p:nvSpPr>
        <p:spPr>
          <a:xfrm rot="13500000">
            <a:off x="6660889" y="4488722"/>
            <a:ext cx="1577764" cy="1577764"/>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47B020BA-CC40-D466-8F7E-20B8555CE71D}"/>
              </a:ext>
            </a:extLst>
          </p:cNvPr>
          <p:cNvSpPr/>
          <p:nvPr/>
        </p:nvSpPr>
        <p:spPr>
          <a:xfrm rot="3600000">
            <a:off x="5513646" y="2018978"/>
            <a:ext cx="1354134" cy="1354134"/>
          </a:xfrm>
          <a:prstGeom prst="roundRect">
            <a:avLst/>
          </a:prstGeom>
          <a:solidFill>
            <a:schemeClr val="accent4"/>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Graphic 10" descr="Close with solid fill">
            <a:extLst>
              <a:ext uri="{FF2B5EF4-FFF2-40B4-BE49-F238E27FC236}">
                <a16:creationId xmlns:a16="http://schemas.microsoft.com/office/drawing/2014/main" id="{4074101B-EF48-C5B2-6951-F1C111D7CC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0077" y="1736445"/>
            <a:ext cx="545028" cy="545028"/>
          </a:xfrm>
          <a:prstGeom prst="rect">
            <a:avLst/>
          </a:prstGeom>
        </p:spPr>
      </p:pic>
      <p:pic>
        <p:nvPicPr>
          <p:cNvPr id="12" name="Graphic 11" descr="Close with solid fill">
            <a:extLst>
              <a:ext uri="{FF2B5EF4-FFF2-40B4-BE49-F238E27FC236}">
                <a16:creationId xmlns:a16="http://schemas.microsoft.com/office/drawing/2014/main" id="{6C65FB86-44FA-663A-C825-B5CE10C11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8308" y="5387537"/>
            <a:ext cx="437385" cy="437385"/>
          </a:xfrm>
          <a:prstGeom prst="rect">
            <a:avLst/>
          </a:prstGeom>
        </p:spPr>
      </p:pic>
    </p:spTree>
    <p:extLst>
      <p:ext uri="{BB962C8B-B14F-4D97-AF65-F5344CB8AC3E}">
        <p14:creationId xmlns:p14="http://schemas.microsoft.com/office/powerpoint/2010/main" val="357552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3F69DB5-F159-4EC9-B1D8-4E313F07D299}"/>
              </a:ext>
            </a:extLst>
          </p:cNvPr>
          <p:cNvSpPr/>
          <p:nvPr/>
        </p:nvSpPr>
        <p:spPr>
          <a:xfrm flipH="1">
            <a:off x="-619295" y="0"/>
            <a:ext cx="6858000" cy="6858000"/>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Oval 12">
            <a:extLst>
              <a:ext uri="{FF2B5EF4-FFF2-40B4-BE49-F238E27FC236}">
                <a16:creationId xmlns:a16="http://schemas.microsoft.com/office/drawing/2014/main" id="{DD36F1C9-62B3-5715-BB53-435C29523F77}"/>
              </a:ext>
            </a:extLst>
          </p:cNvPr>
          <p:cNvSpPr/>
          <p:nvPr/>
        </p:nvSpPr>
        <p:spPr>
          <a:xfrm>
            <a:off x="773334" y="1034226"/>
            <a:ext cx="4789547" cy="4789547"/>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1EE4237-1D2C-DEF8-2914-F565108CBB8A}"/>
              </a:ext>
            </a:extLst>
          </p:cNvPr>
          <p:cNvSpPr txBox="1"/>
          <p:nvPr/>
        </p:nvSpPr>
        <p:spPr>
          <a:xfrm>
            <a:off x="5407662" y="2245956"/>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9027598" y="2743815"/>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3D4C9B2-590A-D8A9-160F-173756D3E484}"/>
              </a:ext>
            </a:extLst>
          </p:cNvPr>
          <p:cNvSpPr txBox="1"/>
          <p:nvPr/>
        </p:nvSpPr>
        <p:spPr>
          <a:xfrm>
            <a:off x="7201577" y="2748915"/>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4" name="TextBox 10">
            <a:extLst>
              <a:ext uri="{FF2B5EF4-FFF2-40B4-BE49-F238E27FC236}">
                <a16:creationId xmlns:a16="http://schemas.microsoft.com/office/drawing/2014/main" id="{C9C88BAA-3B73-C3E3-8940-A37BF2C5553F}"/>
              </a:ext>
            </a:extLst>
          </p:cNvPr>
          <p:cNvSpPr txBox="1">
            <a:spLocks noChangeArrowheads="1"/>
          </p:cNvSpPr>
          <p:nvPr/>
        </p:nvSpPr>
        <p:spPr bwMode="auto">
          <a:xfrm>
            <a:off x="7287256" y="3738136"/>
            <a:ext cx="4111489"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52D6E0A-DD03-A091-72A5-A8CE7D53A533}"/>
              </a:ext>
            </a:extLst>
          </p:cNvPr>
          <p:cNvSpPr/>
          <p:nvPr/>
        </p:nvSpPr>
        <p:spPr>
          <a:xfrm rot="18900000">
            <a:off x="-1621878" y="-709331"/>
            <a:ext cx="2005163" cy="2005163"/>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Rounded Corners 5">
            <a:extLst>
              <a:ext uri="{FF2B5EF4-FFF2-40B4-BE49-F238E27FC236}">
                <a16:creationId xmlns:a16="http://schemas.microsoft.com/office/drawing/2014/main" id="{4EC22CB5-272B-3C40-B901-7B3086731493}"/>
              </a:ext>
            </a:extLst>
          </p:cNvPr>
          <p:cNvSpPr/>
          <p:nvPr/>
        </p:nvSpPr>
        <p:spPr>
          <a:xfrm rot="18900000">
            <a:off x="11240280" y="2205115"/>
            <a:ext cx="1013899" cy="1013899"/>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6">
            <a:extLst>
              <a:ext uri="{FF2B5EF4-FFF2-40B4-BE49-F238E27FC236}">
                <a16:creationId xmlns:a16="http://schemas.microsoft.com/office/drawing/2014/main" id="{23635B53-9B97-EED2-534C-815FF9938433}"/>
              </a:ext>
            </a:extLst>
          </p:cNvPr>
          <p:cNvSpPr/>
          <p:nvPr/>
        </p:nvSpPr>
        <p:spPr>
          <a:xfrm rot="13500000">
            <a:off x="5231510" y="5987696"/>
            <a:ext cx="1577764" cy="1577764"/>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Rounded Corners 7">
            <a:extLst>
              <a:ext uri="{FF2B5EF4-FFF2-40B4-BE49-F238E27FC236}">
                <a16:creationId xmlns:a16="http://schemas.microsoft.com/office/drawing/2014/main" id="{8672A4AF-0ECD-9604-7F72-7BAF97DD61B8}"/>
              </a:ext>
            </a:extLst>
          </p:cNvPr>
          <p:cNvSpPr/>
          <p:nvPr/>
        </p:nvSpPr>
        <p:spPr>
          <a:xfrm rot="3600000">
            <a:off x="10873893" y="5735220"/>
            <a:ext cx="2403015" cy="2403015"/>
          </a:xfrm>
          <a:prstGeom prst="roundRect">
            <a:avLst/>
          </a:prstGeom>
          <a:solidFill>
            <a:schemeClr val="accent4"/>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Graphic 8" descr="Close with solid fill">
            <a:extLst>
              <a:ext uri="{FF2B5EF4-FFF2-40B4-BE49-F238E27FC236}">
                <a16:creationId xmlns:a16="http://schemas.microsoft.com/office/drawing/2014/main" id="{8F434F74-FCB4-8935-1FDB-494A16A77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8308" y="391092"/>
            <a:ext cx="545028" cy="545028"/>
          </a:xfrm>
          <a:prstGeom prst="rect">
            <a:avLst/>
          </a:prstGeom>
        </p:spPr>
      </p:pic>
      <p:pic>
        <p:nvPicPr>
          <p:cNvPr id="10" name="Graphic 9" descr="Close with solid fill">
            <a:extLst>
              <a:ext uri="{FF2B5EF4-FFF2-40B4-BE49-F238E27FC236}">
                <a16:creationId xmlns:a16="http://schemas.microsoft.com/office/drawing/2014/main" id="{EDBD25B5-99F0-2129-02F0-25FC7605DC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341" y="5660930"/>
            <a:ext cx="437385" cy="437385"/>
          </a:xfrm>
          <a:prstGeom prst="rect">
            <a:avLst/>
          </a:prstGeom>
        </p:spPr>
      </p:pic>
    </p:spTree>
    <p:extLst>
      <p:ext uri="{BB962C8B-B14F-4D97-AF65-F5344CB8AC3E}">
        <p14:creationId xmlns:p14="http://schemas.microsoft.com/office/powerpoint/2010/main" val="1181076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6CAF3B1-B883-19AA-582F-F9C7ACB3BA50}"/>
              </a:ext>
            </a:extLst>
          </p:cNvPr>
          <p:cNvSpPr/>
          <p:nvPr/>
        </p:nvSpPr>
        <p:spPr>
          <a:xfrm flipH="1">
            <a:off x="3823534" y="0"/>
            <a:ext cx="4187104" cy="6858000"/>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extBox 67">
            <a:extLst>
              <a:ext uri="{FF2B5EF4-FFF2-40B4-BE49-F238E27FC236}">
                <a16:creationId xmlns:a16="http://schemas.microsoft.com/office/drawing/2014/main" id="{91EE4237-1D2C-DEF8-2914-F565108CBB8A}"/>
              </a:ext>
            </a:extLst>
          </p:cNvPr>
          <p:cNvSpPr txBox="1"/>
          <p:nvPr/>
        </p:nvSpPr>
        <p:spPr>
          <a:xfrm>
            <a:off x="-1121797" y="2245956"/>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2501860" y="2743815"/>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C9C88BAA-3B73-C3E3-8940-A37BF2C5553F}"/>
              </a:ext>
            </a:extLst>
          </p:cNvPr>
          <p:cNvSpPr txBox="1">
            <a:spLocks noChangeArrowheads="1"/>
          </p:cNvSpPr>
          <p:nvPr/>
        </p:nvSpPr>
        <p:spPr bwMode="auto">
          <a:xfrm>
            <a:off x="8306940" y="1334653"/>
            <a:ext cx="3885060"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3D4C9B2-590A-D8A9-160F-173756D3E484}"/>
              </a:ext>
            </a:extLst>
          </p:cNvPr>
          <p:cNvSpPr txBox="1"/>
          <p:nvPr/>
        </p:nvSpPr>
        <p:spPr>
          <a:xfrm>
            <a:off x="674290" y="2787412"/>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9" name="Rectangle: Rounded Corners 8">
            <a:extLst>
              <a:ext uri="{FF2B5EF4-FFF2-40B4-BE49-F238E27FC236}">
                <a16:creationId xmlns:a16="http://schemas.microsoft.com/office/drawing/2014/main" id="{E1389C1A-D056-1687-A57D-AA4C3CE7CB90}"/>
              </a:ext>
            </a:extLst>
          </p:cNvPr>
          <p:cNvSpPr/>
          <p:nvPr/>
        </p:nvSpPr>
        <p:spPr>
          <a:xfrm rot="18900000">
            <a:off x="3041266" y="611441"/>
            <a:ext cx="1564534" cy="1564534"/>
          </a:xfrm>
          <a:prstGeom prst="roundRect">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Rounded Corners 9">
            <a:extLst>
              <a:ext uri="{FF2B5EF4-FFF2-40B4-BE49-F238E27FC236}">
                <a16:creationId xmlns:a16="http://schemas.microsoft.com/office/drawing/2014/main" id="{26BAB579-AC05-9CCF-CE16-76FD06D5E6DE}"/>
              </a:ext>
            </a:extLst>
          </p:cNvPr>
          <p:cNvSpPr/>
          <p:nvPr/>
        </p:nvSpPr>
        <p:spPr>
          <a:xfrm rot="13500000">
            <a:off x="7221755" y="4860615"/>
            <a:ext cx="1577764" cy="1577764"/>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Picture 11" descr="A person holding a book and a pen&#10;&#10;AI-generated content may be incorrect.">
            <a:extLst>
              <a:ext uri="{FF2B5EF4-FFF2-40B4-BE49-F238E27FC236}">
                <a16:creationId xmlns:a16="http://schemas.microsoft.com/office/drawing/2014/main" id="{06A1EB8A-303D-2536-2004-788A3EF15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
        <p:nvSpPr>
          <p:cNvPr id="14" name="Rectangle: Rounded Corners 13">
            <a:extLst>
              <a:ext uri="{FF2B5EF4-FFF2-40B4-BE49-F238E27FC236}">
                <a16:creationId xmlns:a16="http://schemas.microsoft.com/office/drawing/2014/main" id="{D2271749-62B9-4914-6E3E-AB7D4AF82620}"/>
              </a:ext>
            </a:extLst>
          </p:cNvPr>
          <p:cNvSpPr/>
          <p:nvPr/>
        </p:nvSpPr>
        <p:spPr>
          <a:xfrm rot="18900000">
            <a:off x="619339" y="665517"/>
            <a:ext cx="915417" cy="915417"/>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14">
            <a:extLst>
              <a:ext uri="{FF2B5EF4-FFF2-40B4-BE49-F238E27FC236}">
                <a16:creationId xmlns:a16="http://schemas.microsoft.com/office/drawing/2014/main" id="{A946A425-783C-C5F0-E32D-D183321F6667}"/>
              </a:ext>
            </a:extLst>
          </p:cNvPr>
          <p:cNvSpPr/>
          <p:nvPr/>
        </p:nvSpPr>
        <p:spPr>
          <a:xfrm rot="2700000">
            <a:off x="1443284" y="4880866"/>
            <a:ext cx="1013899" cy="1013899"/>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15">
            <a:extLst>
              <a:ext uri="{FF2B5EF4-FFF2-40B4-BE49-F238E27FC236}">
                <a16:creationId xmlns:a16="http://schemas.microsoft.com/office/drawing/2014/main" id="{933D1418-766B-23AB-3309-D32D38DD32B6}"/>
              </a:ext>
            </a:extLst>
          </p:cNvPr>
          <p:cNvSpPr/>
          <p:nvPr/>
        </p:nvSpPr>
        <p:spPr>
          <a:xfrm rot="13500000">
            <a:off x="10751977" y="3646769"/>
            <a:ext cx="1051485" cy="1051485"/>
          </a:xfrm>
          <a:prstGeom prst="roundRect">
            <a:avLst/>
          </a:prstGeom>
          <a:solidFill>
            <a:schemeClr val="accent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48697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8D3EF58-A791-5059-886B-61160498C08B}"/>
              </a:ext>
            </a:extLst>
          </p:cNvPr>
          <p:cNvSpPr/>
          <p:nvPr/>
        </p:nvSpPr>
        <p:spPr>
          <a:xfrm flipH="1">
            <a:off x="-44285" y="4204318"/>
            <a:ext cx="12359712" cy="2707793"/>
          </a:xfrm>
          <a:prstGeom prst="roundRect">
            <a:avLst>
              <a:gd name="adj" fmla="val 0"/>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TextBox 67">
            <a:extLst>
              <a:ext uri="{FF2B5EF4-FFF2-40B4-BE49-F238E27FC236}">
                <a16:creationId xmlns:a16="http://schemas.microsoft.com/office/drawing/2014/main" id="{91EE4237-1D2C-DEF8-2914-F565108CBB8A}"/>
              </a:ext>
            </a:extLst>
          </p:cNvPr>
          <p:cNvSpPr txBox="1"/>
          <p:nvPr/>
        </p:nvSpPr>
        <p:spPr>
          <a:xfrm>
            <a:off x="4781480" y="1169356"/>
            <a:ext cx="3593805" cy="769441"/>
          </a:xfrm>
          <a:prstGeom prst="rect">
            <a:avLst/>
          </a:prstGeom>
          <a:noFill/>
        </p:spPr>
        <p:txBody>
          <a:bodyPr wrap="square" rtlCol="0">
            <a:spAutoFit/>
          </a:bodyPr>
          <a:lstStyle/>
          <a:p>
            <a:pPr algn="r"/>
            <a:r>
              <a:rPr lang="en-US" sz="4400" dirty="0"/>
              <a:t>Headline</a:t>
            </a:r>
          </a:p>
        </p:txBody>
      </p:sp>
      <p:sp>
        <p:nvSpPr>
          <p:cNvPr id="70" name="Rectangle 69">
            <a:extLst>
              <a:ext uri="{FF2B5EF4-FFF2-40B4-BE49-F238E27FC236}">
                <a16:creationId xmlns:a16="http://schemas.microsoft.com/office/drawing/2014/main" id="{53369A03-3F9E-E69D-E6AC-A3EC1EB7A349}"/>
              </a:ext>
            </a:extLst>
          </p:cNvPr>
          <p:cNvSpPr/>
          <p:nvPr/>
        </p:nvSpPr>
        <p:spPr>
          <a:xfrm>
            <a:off x="8334899" y="1599137"/>
            <a:ext cx="2279620" cy="534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C9C88BAA-3B73-C3E3-8940-A37BF2C5553F}"/>
              </a:ext>
            </a:extLst>
          </p:cNvPr>
          <p:cNvSpPr txBox="1">
            <a:spLocks noChangeArrowheads="1"/>
          </p:cNvSpPr>
          <p:nvPr/>
        </p:nvSpPr>
        <p:spPr bwMode="auto">
          <a:xfrm>
            <a:off x="5465370" y="2696983"/>
            <a:ext cx="5319740" cy="23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tx1">
                    <a:lumMod val="50000"/>
                    <a:lumOff val="50000"/>
                  </a:schemeClr>
                </a:solidFill>
                <a:latin typeface="Arial" panose="020B0604020202020204" pitchFamily="34" charset="0"/>
                <a:cs typeface="Arial" panose="020B0604020202020204" pitchFamily="34" charset="0"/>
              </a:rPr>
              <a:t>Lorem ipsum </a:t>
            </a:r>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r>
              <a:rPr lang="es-CO" sz="1600" dirty="0">
                <a:solidFill>
                  <a:schemeClr val="tx1">
                    <a:lumMod val="50000"/>
                    <a:lumOff val="50000"/>
                  </a:schemeClr>
                </a:solidFill>
                <a:latin typeface="Arial" panose="020B0604020202020204" pitchFamily="34" charset="0"/>
                <a:cs typeface="Arial" panose="020B0604020202020204" pitchFamily="34" charset="0"/>
              </a:rPr>
              <a:t>dolor sit amet, consectetur adipiscing elit. Fusce convallis magna non</a:t>
            </a: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a:p>
            <a:endParaRPr lang="es-CO"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3D4C9B2-590A-D8A9-160F-173756D3E484}"/>
              </a:ext>
            </a:extLst>
          </p:cNvPr>
          <p:cNvSpPr txBox="1"/>
          <p:nvPr/>
        </p:nvSpPr>
        <p:spPr>
          <a:xfrm>
            <a:off x="6577567" y="1710812"/>
            <a:ext cx="5737860" cy="923330"/>
          </a:xfrm>
          <a:prstGeom prst="rect">
            <a:avLst/>
          </a:prstGeom>
          <a:noFill/>
        </p:spPr>
        <p:txBody>
          <a:bodyPr wrap="square" rtlCol="0">
            <a:spAutoFit/>
          </a:bodyPr>
          <a:lstStyle/>
          <a:p>
            <a:r>
              <a:rPr lang="en-US" sz="5400" b="1" dirty="0">
                <a:solidFill>
                  <a:schemeClr val="accent1"/>
                </a:solidFill>
                <a:latin typeface="Lato Black" panose="020F0502020204030203" pitchFamily="34" charset="77"/>
              </a:rPr>
              <a:t>Presentation</a:t>
            </a:r>
          </a:p>
        </p:txBody>
      </p:sp>
      <p:sp>
        <p:nvSpPr>
          <p:cNvPr id="7" name="Donut 6">
            <a:extLst>
              <a:ext uri="{FF2B5EF4-FFF2-40B4-BE49-F238E27FC236}">
                <a16:creationId xmlns:a16="http://schemas.microsoft.com/office/drawing/2014/main" id="{91076147-F83B-4346-6ACF-D34750083BD9}"/>
              </a:ext>
            </a:extLst>
          </p:cNvPr>
          <p:cNvSpPr/>
          <p:nvPr/>
        </p:nvSpPr>
        <p:spPr>
          <a:xfrm>
            <a:off x="648285" y="5390578"/>
            <a:ext cx="1002913" cy="1002913"/>
          </a:xfrm>
          <a:prstGeom prst="donut">
            <a:avLst>
              <a:gd name="adj" fmla="val 1336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Rectangle: Rounded Corners 9">
            <a:extLst>
              <a:ext uri="{FF2B5EF4-FFF2-40B4-BE49-F238E27FC236}">
                <a16:creationId xmlns:a16="http://schemas.microsoft.com/office/drawing/2014/main" id="{7AA3B084-99CA-7F0E-50D2-EA17A145E487}"/>
              </a:ext>
            </a:extLst>
          </p:cNvPr>
          <p:cNvSpPr/>
          <p:nvPr/>
        </p:nvSpPr>
        <p:spPr>
          <a:xfrm rot="13500000">
            <a:off x="1239108" y="450791"/>
            <a:ext cx="2649180" cy="2649180"/>
          </a:xfrm>
          <a:prstGeom prst="roundRect">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EF183BC1-4EB1-F616-A7F7-620660E40892}"/>
              </a:ext>
            </a:extLst>
          </p:cNvPr>
          <p:cNvSpPr/>
          <p:nvPr/>
        </p:nvSpPr>
        <p:spPr>
          <a:xfrm rot="13500000">
            <a:off x="7221755" y="4860615"/>
            <a:ext cx="1577764" cy="1577764"/>
          </a:xfrm>
          <a:prstGeom prst="roundRect">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11">
            <a:extLst>
              <a:ext uri="{FF2B5EF4-FFF2-40B4-BE49-F238E27FC236}">
                <a16:creationId xmlns:a16="http://schemas.microsoft.com/office/drawing/2014/main" id="{ECA30B31-5DE8-DDA9-C931-E3EB3A04F8D4}"/>
              </a:ext>
            </a:extLst>
          </p:cNvPr>
          <p:cNvSpPr/>
          <p:nvPr/>
        </p:nvSpPr>
        <p:spPr>
          <a:xfrm rot="18900000">
            <a:off x="619339" y="665517"/>
            <a:ext cx="915417" cy="915417"/>
          </a:xfrm>
          <a:prstGeom prst="roundRect">
            <a:avLst/>
          </a:prstGeom>
          <a:solidFill>
            <a:schemeClr val="accent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Rounded Corners 13">
            <a:extLst>
              <a:ext uri="{FF2B5EF4-FFF2-40B4-BE49-F238E27FC236}">
                <a16:creationId xmlns:a16="http://schemas.microsoft.com/office/drawing/2014/main" id="{31859DF4-CF34-83F1-0605-F474494B44CC}"/>
              </a:ext>
            </a:extLst>
          </p:cNvPr>
          <p:cNvSpPr/>
          <p:nvPr/>
        </p:nvSpPr>
        <p:spPr>
          <a:xfrm rot="2700000">
            <a:off x="10589643" y="4703305"/>
            <a:ext cx="1013899" cy="1013899"/>
          </a:xfrm>
          <a:prstGeom prst="roundRect">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14">
            <a:extLst>
              <a:ext uri="{FF2B5EF4-FFF2-40B4-BE49-F238E27FC236}">
                <a16:creationId xmlns:a16="http://schemas.microsoft.com/office/drawing/2014/main" id="{FFFF1F04-9D9D-14C6-C2F5-37EB49246F63}"/>
              </a:ext>
            </a:extLst>
          </p:cNvPr>
          <p:cNvSpPr/>
          <p:nvPr/>
        </p:nvSpPr>
        <p:spPr>
          <a:xfrm rot="13500000">
            <a:off x="10733671" y="1028333"/>
            <a:ext cx="1051485" cy="1051485"/>
          </a:xfrm>
          <a:prstGeom prst="roundRect">
            <a:avLst/>
          </a:prstGeom>
          <a:solidFill>
            <a:schemeClr val="accent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Picture 16" descr="A person smiling while holding a phone&#10;&#10;AI-generated content may be incorrect.">
            <a:extLst>
              <a:ext uri="{FF2B5EF4-FFF2-40B4-BE49-F238E27FC236}">
                <a16:creationId xmlns:a16="http://schemas.microsoft.com/office/drawing/2014/main" id="{A6ECEF0E-742B-43F7-3E92-EB362B673B7B}"/>
              </a:ext>
            </a:extLst>
          </p:cNvPr>
          <p:cNvPicPr>
            <a:picLocks noChangeAspect="1"/>
          </p:cNvPicPr>
          <p:nvPr/>
        </p:nvPicPr>
        <p:blipFill>
          <a:blip r:embed="rId2">
            <a:extLst>
              <a:ext uri="{28A0092B-C50C-407E-A947-70E740481C1C}">
                <a14:useLocalDpi xmlns:a14="http://schemas.microsoft.com/office/drawing/2010/main" val="0"/>
              </a:ext>
            </a:extLst>
          </a:blip>
          <a:srcRect l="28998" t="6214" r="31278"/>
          <a:stretch/>
        </p:blipFill>
        <p:spPr>
          <a:xfrm>
            <a:off x="520025" y="505290"/>
            <a:ext cx="4087345" cy="6431854"/>
          </a:xfrm>
          <a:prstGeom prst="rect">
            <a:avLst/>
          </a:prstGeom>
        </p:spPr>
      </p:pic>
      <p:pic>
        <p:nvPicPr>
          <p:cNvPr id="18" name="Graphic 17" descr="Close with solid fill">
            <a:extLst>
              <a:ext uri="{FF2B5EF4-FFF2-40B4-BE49-F238E27FC236}">
                <a16:creationId xmlns:a16="http://schemas.microsoft.com/office/drawing/2014/main" id="{7A49C11E-8C71-8BDD-03BF-B0D3336D5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8308" y="391092"/>
            <a:ext cx="545028" cy="545028"/>
          </a:xfrm>
          <a:prstGeom prst="rect">
            <a:avLst/>
          </a:prstGeom>
        </p:spPr>
      </p:pic>
      <p:pic>
        <p:nvPicPr>
          <p:cNvPr id="19" name="Graphic 18" descr="Close with solid fill">
            <a:extLst>
              <a:ext uri="{FF2B5EF4-FFF2-40B4-BE49-F238E27FC236}">
                <a16:creationId xmlns:a16="http://schemas.microsoft.com/office/drawing/2014/main" id="{D023CB37-D9DE-37A1-CF43-2E9EA76754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6016" y="4630551"/>
            <a:ext cx="437385" cy="437385"/>
          </a:xfrm>
          <a:prstGeom prst="rect">
            <a:avLst/>
          </a:prstGeom>
        </p:spPr>
      </p:pic>
    </p:spTree>
    <p:extLst>
      <p:ext uri="{BB962C8B-B14F-4D97-AF65-F5344CB8AC3E}">
        <p14:creationId xmlns:p14="http://schemas.microsoft.com/office/powerpoint/2010/main" val="103616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NEW PPThemes">
      <a:dk1>
        <a:srgbClr val="000000"/>
      </a:dk1>
      <a:lt1>
        <a:srgbClr val="FFFFFF"/>
      </a:lt1>
      <a:dk2>
        <a:srgbClr val="5B9BD5"/>
      </a:dk2>
      <a:lt2>
        <a:srgbClr val="E7E6E6"/>
      </a:lt2>
      <a:accent1>
        <a:srgbClr val="E94470"/>
      </a:accent1>
      <a:accent2>
        <a:srgbClr val="711852"/>
      </a:accent2>
      <a:accent3>
        <a:srgbClr val="00C0B3"/>
      </a:accent3>
      <a:accent4>
        <a:srgbClr val="FEA800"/>
      </a:accent4>
      <a:accent5>
        <a:srgbClr val="EE5080"/>
      </a:accent5>
      <a:accent6>
        <a:srgbClr val="7D1D5D"/>
      </a:accent6>
      <a:hlink>
        <a:srgbClr val="ABCCD5"/>
      </a:hlink>
      <a:folHlink>
        <a:srgbClr val="7E77B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TotalTime>
  <Words>599</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 Light</vt:lpstr>
      <vt:lpstr>Gill Sans</vt:lpstr>
      <vt:lpstr>Lato Black</vt:lpstr>
      <vt:lpstr>Lato Light</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 Serrano Delgado</dc:creator>
  <cp:lastModifiedBy>Jolie Serrano Delgado</cp:lastModifiedBy>
  <cp:revision>1</cp:revision>
  <dcterms:created xsi:type="dcterms:W3CDTF">2025-04-14T19:21:50Z</dcterms:created>
  <dcterms:modified xsi:type="dcterms:W3CDTF">2025-04-14T21:09:55Z</dcterms:modified>
</cp:coreProperties>
</file>