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1779" r:id="rId3"/>
    <p:sldId id="4103" r:id="rId4"/>
    <p:sldId id="2568" r:id="rId5"/>
    <p:sldId id="2582" r:id="rId6"/>
    <p:sldId id="4064" r:id="rId7"/>
    <p:sldId id="4084" r:id="rId8"/>
    <p:sldId id="2219" r:id="rId9"/>
    <p:sldId id="4108" r:id="rId10"/>
    <p:sldId id="2300" r:id="rId11"/>
    <p:sldId id="2357" r:id="rId12"/>
    <p:sldId id="2355" r:id="rId13"/>
    <p:sldId id="4109"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CBFB"/>
    <a:srgbClr val="0A0E71"/>
    <a:srgbClr val="FCC7D1"/>
    <a:srgbClr val="FF0070"/>
    <a:srgbClr val="FFBC45"/>
    <a:srgbClr val="A42BC8"/>
    <a:srgbClr val="D4436E"/>
    <a:srgbClr val="FF317B"/>
    <a:srgbClr val="E989B7"/>
    <a:srgbClr val="FEC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84338-3301-4FD9-BE44-AF96E233D823}" v="2" dt="2025-05-10T22:00:48.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5" autoAdjust="0"/>
    <p:restoredTop sz="94660"/>
  </p:normalViewPr>
  <p:slideViewPr>
    <p:cSldViewPr snapToGrid="0">
      <p:cViewPr varScale="1">
        <p:scale>
          <a:sx n="112" d="100"/>
          <a:sy n="112" d="100"/>
        </p:scale>
        <p:origin x="798" y="108"/>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26A84338-3301-4FD9-BE44-AF96E233D823}"/>
    <pc:docChg chg="addSld delSld modSld sldOrd">
      <pc:chgData name="Jolie Serrano Delgado" userId="d52b4219-5c60-4a0c-87ad-b1ec335c0c37" providerId="ADAL" clId="{26A84338-3301-4FD9-BE44-AF96E233D823}" dt="2025-05-10T22:00:51.132" v="7" actId="47"/>
      <pc:docMkLst>
        <pc:docMk/>
      </pc:docMkLst>
      <pc:sldChg chg="del">
        <pc:chgData name="Jolie Serrano Delgado" userId="d52b4219-5c60-4a0c-87ad-b1ec335c0c37" providerId="ADAL" clId="{26A84338-3301-4FD9-BE44-AF96E233D823}" dt="2025-05-10T22:00:36.432" v="3" actId="47"/>
        <pc:sldMkLst>
          <pc:docMk/>
          <pc:sldMk cId="3313802975" sldId="1772"/>
        </pc:sldMkLst>
      </pc:sldChg>
      <pc:sldChg chg="modSp del mod">
        <pc:chgData name="Jolie Serrano Delgado" userId="d52b4219-5c60-4a0c-87ad-b1ec335c0c37" providerId="ADAL" clId="{26A84338-3301-4FD9-BE44-AF96E233D823}" dt="2025-05-10T22:00:51.132" v="7" actId="47"/>
        <pc:sldMkLst>
          <pc:docMk/>
          <pc:sldMk cId="3460216635" sldId="1778"/>
        </pc:sldMkLst>
        <pc:spChg chg="mod">
          <ac:chgData name="Jolie Serrano Delgado" userId="d52b4219-5c60-4a0c-87ad-b1ec335c0c37" providerId="ADAL" clId="{26A84338-3301-4FD9-BE44-AF96E233D823}" dt="2025-05-10T22:00:42.498" v="4" actId="21"/>
          <ac:spMkLst>
            <pc:docMk/>
            <pc:sldMk cId="3460216635" sldId="1778"/>
            <ac:spMk id="5" creationId="{58E10FA7-5A2D-4C09-8B3F-7195A9CE858D}"/>
          </ac:spMkLst>
        </pc:spChg>
      </pc:sldChg>
      <pc:sldChg chg="add ord">
        <pc:chgData name="Jolie Serrano Delgado" userId="d52b4219-5c60-4a0c-87ad-b1ec335c0c37" providerId="ADAL" clId="{26A84338-3301-4FD9-BE44-AF96E233D823}" dt="2025-05-10T22:00:35.489" v="2"/>
        <pc:sldMkLst>
          <pc:docMk/>
          <pc:sldMk cId="3573392034" sldId="1791"/>
        </pc:sldMkLst>
      </pc:sldChg>
      <pc:sldChg chg="modSp add mod">
        <pc:chgData name="Jolie Serrano Delgado" userId="d52b4219-5c60-4a0c-87ad-b1ec335c0c37" providerId="ADAL" clId="{26A84338-3301-4FD9-BE44-AF96E233D823}" dt="2025-05-10T22:00:48.237" v="6" actId="207"/>
        <pc:sldMkLst>
          <pc:docMk/>
          <pc:sldMk cId="0" sldId="4129"/>
        </pc:sldMkLst>
        <pc:spChg chg="mod">
          <ac:chgData name="Jolie Serrano Delgado" userId="d52b4219-5c60-4a0c-87ad-b1ec335c0c37" providerId="ADAL" clId="{26A84338-3301-4FD9-BE44-AF96E233D823}" dt="2025-05-10T22:00:48.237" v="6" actId="207"/>
          <ac:spMkLst>
            <pc:docMk/>
            <pc:sldMk cId="0" sldId="4129"/>
            <ac:spMk id="55309" creationId="{00000000-0000-0000-0000-000000000000}"/>
          </ac:spMkLst>
        </pc:spChg>
      </pc:sldChg>
      <pc:sldMasterChg chg="delSldLayout">
        <pc:chgData name="Jolie Serrano Delgado" userId="d52b4219-5c60-4a0c-87ad-b1ec335c0c37" providerId="ADAL" clId="{26A84338-3301-4FD9-BE44-AF96E233D823}" dt="2025-05-10T22:00:51.132" v="7" actId="47"/>
        <pc:sldMasterMkLst>
          <pc:docMk/>
          <pc:sldMasterMk cId="3968079979" sldId="2147483648"/>
        </pc:sldMasterMkLst>
        <pc:sldLayoutChg chg="del">
          <pc:chgData name="Jolie Serrano Delgado" userId="d52b4219-5c60-4a0c-87ad-b1ec335c0c37" providerId="ADAL" clId="{26A84338-3301-4FD9-BE44-AF96E233D823}" dt="2025-05-10T22:00:36.432" v="3" actId="47"/>
          <pc:sldLayoutMkLst>
            <pc:docMk/>
            <pc:sldMasterMk cId="3968079979" sldId="2147483648"/>
            <pc:sldLayoutMk cId="2586065029" sldId="2147483707"/>
          </pc:sldLayoutMkLst>
        </pc:sldLayoutChg>
        <pc:sldLayoutChg chg="del">
          <pc:chgData name="Jolie Serrano Delgado" userId="d52b4219-5c60-4a0c-87ad-b1ec335c0c37" providerId="ADAL" clId="{26A84338-3301-4FD9-BE44-AF96E233D823}" dt="2025-05-10T22:00:51.132" v="7" actId="47"/>
          <pc:sldLayoutMkLst>
            <pc:docMk/>
            <pc:sldMasterMk cId="3968079979" sldId="2147483648"/>
            <pc:sldLayoutMk cId="499554375" sldId="214748371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10/05/2025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10/05/2025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8</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6107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10</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44351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11</a:t>
            </a:fld>
            <a:endParaRPr lang="en-US"/>
          </a:p>
        </p:txBody>
      </p:sp>
    </p:spTree>
    <p:extLst>
      <p:ext uri="{BB962C8B-B14F-4D97-AF65-F5344CB8AC3E}">
        <p14:creationId xmlns:p14="http://schemas.microsoft.com/office/powerpoint/2010/main" val="172109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a:p>
        </p:txBody>
      </p:sp>
    </p:spTree>
    <p:extLst>
      <p:ext uri="{BB962C8B-B14F-4D97-AF65-F5344CB8AC3E}">
        <p14:creationId xmlns:p14="http://schemas.microsoft.com/office/powerpoint/2010/main" val="134665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Picture Placeholder 3">
            <a:extLst>
              <a:ext uri="{FF2B5EF4-FFF2-40B4-BE49-F238E27FC236}">
                <a16:creationId xmlns:a16="http://schemas.microsoft.com/office/drawing/2014/main" id="{FC48AD3C-F621-453E-A2B9-9F98CA777CE5}"/>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52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 Layout Slide">
    <p:spTree>
      <p:nvGrpSpPr>
        <p:cNvPr id="1" name=""/>
        <p:cNvGrpSpPr/>
        <p:nvPr/>
      </p:nvGrpSpPr>
      <p:grpSpPr>
        <a:xfrm>
          <a:off x="0" y="0"/>
          <a:ext cx="0" cy="0"/>
          <a:chOff x="0" y="0"/>
          <a:chExt cx="0" cy="0"/>
        </a:xfrm>
      </p:grpSpPr>
      <p:sp>
        <p:nvSpPr>
          <p:cNvPr id="12" name="Oval 2">
            <a:extLst>
              <a:ext uri="{FF2B5EF4-FFF2-40B4-BE49-F238E27FC236}">
                <a16:creationId xmlns:a16="http://schemas.microsoft.com/office/drawing/2014/main" id="{FEB26418-2BCC-1F4D-9607-762383842187}"/>
              </a:ext>
            </a:extLst>
          </p:cNvPr>
          <p:cNvSpPr/>
          <p:nvPr userDrawn="1"/>
        </p:nvSpPr>
        <p:spPr>
          <a:xfrm rot="317298">
            <a:off x="4134443" y="-439398"/>
            <a:ext cx="9059856" cy="7475539"/>
          </a:xfrm>
          <a:custGeom>
            <a:avLst/>
            <a:gdLst>
              <a:gd name="connsiteX0" fmla="*/ 0 w 4023360"/>
              <a:gd name="connsiteY0" fmla="*/ 1319349 h 2638697"/>
              <a:gd name="connsiteX1" fmla="*/ 2011680 w 4023360"/>
              <a:gd name="connsiteY1" fmla="*/ 0 h 2638697"/>
              <a:gd name="connsiteX2" fmla="*/ 4023360 w 4023360"/>
              <a:gd name="connsiteY2" fmla="*/ 1319349 h 2638697"/>
              <a:gd name="connsiteX3" fmla="*/ 2011680 w 4023360"/>
              <a:gd name="connsiteY3" fmla="*/ 2638698 h 2638697"/>
              <a:gd name="connsiteX4" fmla="*/ 0 w 4023360"/>
              <a:gd name="connsiteY4" fmla="*/ 1319349 h 2638697"/>
              <a:gd name="connsiteX0" fmla="*/ 0 w 4023360"/>
              <a:gd name="connsiteY0" fmla="*/ 1319349 h 2638698"/>
              <a:gd name="connsiteX1" fmla="*/ 2011680 w 4023360"/>
              <a:gd name="connsiteY1" fmla="*/ 0 h 2638698"/>
              <a:gd name="connsiteX2" fmla="*/ 4023360 w 4023360"/>
              <a:gd name="connsiteY2" fmla="*/ 1319349 h 2638698"/>
              <a:gd name="connsiteX3" fmla="*/ 2011680 w 4023360"/>
              <a:gd name="connsiteY3" fmla="*/ 2638698 h 2638698"/>
              <a:gd name="connsiteX4" fmla="*/ 0 w 4023360"/>
              <a:gd name="connsiteY4" fmla="*/ 1319349 h 2638698"/>
              <a:gd name="connsiteX0" fmla="*/ 0 w 4911634"/>
              <a:gd name="connsiteY0" fmla="*/ 1327320 h 2650631"/>
              <a:gd name="connsiteX1" fmla="*/ 2011680 w 4911634"/>
              <a:gd name="connsiteY1" fmla="*/ 7971 h 2650631"/>
              <a:gd name="connsiteX2" fmla="*/ 4911634 w 4911634"/>
              <a:gd name="connsiteY2" fmla="*/ 961560 h 2650631"/>
              <a:gd name="connsiteX3" fmla="*/ 2011680 w 4911634"/>
              <a:gd name="connsiteY3" fmla="*/ 2646669 h 2650631"/>
              <a:gd name="connsiteX4" fmla="*/ 0 w 4911634"/>
              <a:gd name="connsiteY4" fmla="*/ 1327320 h 2650631"/>
              <a:gd name="connsiteX0" fmla="*/ 0 w 5024919"/>
              <a:gd name="connsiteY0" fmla="*/ 2478438 h 4472431"/>
              <a:gd name="connsiteX1" fmla="*/ 2011680 w 5024919"/>
              <a:gd name="connsiteY1" fmla="*/ 1159089 h 4472431"/>
              <a:gd name="connsiteX2" fmla="*/ 4911634 w 5024919"/>
              <a:gd name="connsiteY2" fmla="*/ 2112678 h 4472431"/>
              <a:gd name="connsiteX3" fmla="*/ 2011680 w 5024919"/>
              <a:gd name="connsiteY3" fmla="*/ 3797787 h 4472431"/>
              <a:gd name="connsiteX4" fmla="*/ 0 w 5024919"/>
              <a:gd name="connsiteY4" fmla="*/ 2478438 h 4472431"/>
              <a:gd name="connsiteX0" fmla="*/ 0 w 5018128"/>
              <a:gd name="connsiteY0" fmla="*/ 2659814 h 4824822"/>
              <a:gd name="connsiteX1" fmla="*/ 2011680 w 5018128"/>
              <a:gd name="connsiteY1" fmla="*/ 1340465 h 4824822"/>
              <a:gd name="connsiteX2" fmla="*/ 4911634 w 5018128"/>
              <a:gd name="connsiteY2" fmla="*/ 2294054 h 4824822"/>
              <a:gd name="connsiteX3" fmla="*/ 2011680 w 5018128"/>
              <a:gd name="connsiteY3" fmla="*/ 3979163 h 4824822"/>
              <a:gd name="connsiteX4" fmla="*/ 0 w 5018128"/>
              <a:gd name="connsiteY4" fmla="*/ 2659814 h 4824822"/>
              <a:gd name="connsiteX0" fmla="*/ 828178 w 3064248"/>
              <a:gd name="connsiteY0" fmla="*/ 2632474 h 4825029"/>
              <a:gd name="connsiteX1" fmla="*/ 70533 w 3064248"/>
              <a:gd name="connsiteY1" fmla="*/ 1339250 h 4825029"/>
              <a:gd name="connsiteX2" fmla="*/ 2970487 w 3064248"/>
              <a:gd name="connsiteY2" fmla="*/ 2292839 h 4825029"/>
              <a:gd name="connsiteX3" fmla="*/ 70533 w 3064248"/>
              <a:gd name="connsiteY3" fmla="*/ 3977948 h 4825029"/>
              <a:gd name="connsiteX4" fmla="*/ 828178 w 3064248"/>
              <a:gd name="connsiteY4" fmla="*/ 2632474 h 4825029"/>
              <a:gd name="connsiteX0" fmla="*/ 829487 w 3065557"/>
              <a:gd name="connsiteY0" fmla="*/ 2632474 h 4825029"/>
              <a:gd name="connsiteX1" fmla="*/ 71842 w 3065557"/>
              <a:gd name="connsiteY1" fmla="*/ 1339250 h 4825029"/>
              <a:gd name="connsiteX2" fmla="*/ 2971796 w 3065557"/>
              <a:gd name="connsiteY2" fmla="*/ 2292839 h 4825029"/>
              <a:gd name="connsiteX3" fmla="*/ 71842 w 3065557"/>
              <a:gd name="connsiteY3" fmla="*/ 3977948 h 4825029"/>
              <a:gd name="connsiteX4" fmla="*/ 829487 w 3065557"/>
              <a:gd name="connsiteY4" fmla="*/ 2632474 h 4825029"/>
              <a:gd name="connsiteX0" fmla="*/ 1179865 w 3415935"/>
              <a:gd name="connsiteY0" fmla="*/ 2639782 h 4832337"/>
              <a:gd name="connsiteX1" fmla="*/ 422220 w 3415935"/>
              <a:gd name="connsiteY1" fmla="*/ 1346558 h 4832337"/>
              <a:gd name="connsiteX2" fmla="*/ 3322174 w 3415935"/>
              <a:gd name="connsiteY2" fmla="*/ 2300147 h 4832337"/>
              <a:gd name="connsiteX3" fmla="*/ 422220 w 3415935"/>
              <a:gd name="connsiteY3" fmla="*/ 3985256 h 4832337"/>
              <a:gd name="connsiteX4" fmla="*/ 1179865 w 3415935"/>
              <a:gd name="connsiteY4" fmla="*/ 2639782 h 4832337"/>
              <a:gd name="connsiteX0" fmla="*/ 601577 w 3099980"/>
              <a:gd name="connsiteY0" fmla="*/ 3042691 h 4822127"/>
              <a:gd name="connsiteX1" fmla="*/ 105189 w 3099980"/>
              <a:gd name="connsiteY1" fmla="*/ 1357581 h 4822127"/>
              <a:gd name="connsiteX2" fmla="*/ 3005143 w 3099980"/>
              <a:gd name="connsiteY2" fmla="*/ 2311170 h 4822127"/>
              <a:gd name="connsiteX3" fmla="*/ 105189 w 3099980"/>
              <a:gd name="connsiteY3" fmla="*/ 3996279 h 4822127"/>
              <a:gd name="connsiteX4" fmla="*/ 601577 w 3099980"/>
              <a:gd name="connsiteY4" fmla="*/ 3042691 h 4822127"/>
              <a:gd name="connsiteX0" fmla="*/ 718745 w 3225644"/>
              <a:gd name="connsiteY0" fmla="*/ 3042691 h 4934716"/>
              <a:gd name="connsiteX1" fmla="*/ 222357 w 3225644"/>
              <a:gd name="connsiteY1" fmla="*/ 1357581 h 4934716"/>
              <a:gd name="connsiteX2" fmla="*/ 3122311 w 3225644"/>
              <a:gd name="connsiteY2" fmla="*/ 2311170 h 4934716"/>
              <a:gd name="connsiteX3" fmla="*/ 222357 w 3225644"/>
              <a:gd name="connsiteY3" fmla="*/ 3996279 h 4934716"/>
              <a:gd name="connsiteX4" fmla="*/ 718745 w 3225644"/>
              <a:gd name="connsiteY4" fmla="*/ 3042691 h 4934716"/>
              <a:gd name="connsiteX0" fmla="*/ 718745 w 3225644"/>
              <a:gd name="connsiteY0" fmla="*/ 3042691 h 4934716"/>
              <a:gd name="connsiteX1" fmla="*/ 222357 w 3225644"/>
              <a:gd name="connsiteY1" fmla="*/ 1357581 h 4934716"/>
              <a:gd name="connsiteX2" fmla="*/ 3122311 w 3225644"/>
              <a:gd name="connsiteY2" fmla="*/ 2311170 h 4934716"/>
              <a:gd name="connsiteX3" fmla="*/ 222357 w 3225644"/>
              <a:gd name="connsiteY3" fmla="*/ 3996279 h 4934716"/>
              <a:gd name="connsiteX4" fmla="*/ 718745 w 3225644"/>
              <a:gd name="connsiteY4" fmla="*/ 3042691 h 4934716"/>
              <a:gd name="connsiteX0" fmla="*/ 736869 w 3077870"/>
              <a:gd name="connsiteY0" fmla="*/ 2577793 h 4825445"/>
              <a:gd name="connsiteX1" fmla="*/ 83727 w 3077870"/>
              <a:gd name="connsiteY1" fmla="*/ 1336820 h 4825445"/>
              <a:gd name="connsiteX2" fmla="*/ 2983681 w 3077870"/>
              <a:gd name="connsiteY2" fmla="*/ 2290409 h 4825445"/>
              <a:gd name="connsiteX3" fmla="*/ 83727 w 3077870"/>
              <a:gd name="connsiteY3" fmla="*/ 3975518 h 4825445"/>
              <a:gd name="connsiteX4" fmla="*/ 736869 w 3077870"/>
              <a:gd name="connsiteY4" fmla="*/ 2577793 h 4825445"/>
              <a:gd name="connsiteX0" fmla="*/ 1032631 w 3373632"/>
              <a:gd name="connsiteY0" fmla="*/ 2637043 h 4884695"/>
              <a:gd name="connsiteX1" fmla="*/ 379489 w 3373632"/>
              <a:gd name="connsiteY1" fmla="*/ 1396070 h 4884695"/>
              <a:gd name="connsiteX2" fmla="*/ 3279443 w 3373632"/>
              <a:gd name="connsiteY2" fmla="*/ 2349659 h 4884695"/>
              <a:gd name="connsiteX3" fmla="*/ 379489 w 3373632"/>
              <a:gd name="connsiteY3" fmla="*/ 4034768 h 4884695"/>
              <a:gd name="connsiteX4" fmla="*/ 1032631 w 3373632"/>
              <a:gd name="connsiteY4" fmla="*/ 2637043 h 4884695"/>
              <a:gd name="connsiteX0" fmla="*/ 733719 w 3074720"/>
              <a:gd name="connsiteY0" fmla="*/ 2834616 h 5082268"/>
              <a:gd name="connsiteX1" fmla="*/ 80577 w 3074720"/>
              <a:gd name="connsiteY1" fmla="*/ 1593643 h 5082268"/>
              <a:gd name="connsiteX2" fmla="*/ 2980531 w 3074720"/>
              <a:gd name="connsiteY2" fmla="*/ 2547232 h 5082268"/>
              <a:gd name="connsiteX3" fmla="*/ 80577 w 3074720"/>
              <a:gd name="connsiteY3" fmla="*/ 4232341 h 5082268"/>
              <a:gd name="connsiteX4" fmla="*/ 733719 w 3074720"/>
              <a:gd name="connsiteY4" fmla="*/ 2834616 h 5082268"/>
              <a:gd name="connsiteX0" fmla="*/ 733719 w 3343025"/>
              <a:gd name="connsiteY0" fmla="*/ 1539502 h 3146241"/>
              <a:gd name="connsiteX1" fmla="*/ 80577 w 3343025"/>
              <a:gd name="connsiteY1" fmla="*/ 298529 h 3146241"/>
              <a:gd name="connsiteX2" fmla="*/ 2980531 w 3343025"/>
              <a:gd name="connsiteY2" fmla="*/ 1252118 h 3146241"/>
              <a:gd name="connsiteX3" fmla="*/ 2980531 w 3343025"/>
              <a:gd name="connsiteY3" fmla="*/ 2963350 h 3146241"/>
              <a:gd name="connsiteX4" fmla="*/ 80577 w 3343025"/>
              <a:gd name="connsiteY4" fmla="*/ 2937227 h 3146241"/>
              <a:gd name="connsiteX5" fmla="*/ 733719 w 3343025"/>
              <a:gd name="connsiteY5" fmla="*/ 1539502 h 3146241"/>
              <a:gd name="connsiteX0" fmla="*/ 666819 w 3276125"/>
              <a:gd name="connsiteY0" fmla="*/ 1539502 h 3267085"/>
              <a:gd name="connsiteX1" fmla="*/ 13677 w 3276125"/>
              <a:gd name="connsiteY1" fmla="*/ 298529 h 3267085"/>
              <a:gd name="connsiteX2" fmla="*/ 2913631 w 3276125"/>
              <a:gd name="connsiteY2" fmla="*/ 1252118 h 3267085"/>
              <a:gd name="connsiteX3" fmla="*/ 2913631 w 3276125"/>
              <a:gd name="connsiteY3" fmla="*/ 2963350 h 3267085"/>
              <a:gd name="connsiteX4" fmla="*/ 875826 w 3276125"/>
              <a:gd name="connsiteY4" fmla="*/ 3146233 h 3267085"/>
              <a:gd name="connsiteX5" fmla="*/ 666819 w 3276125"/>
              <a:gd name="connsiteY5" fmla="*/ 1539502 h 3267085"/>
              <a:gd name="connsiteX0" fmla="*/ 743313 w 3339821"/>
              <a:gd name="connsiteY0" fmla="*/ 1277445 h 3005028"/>
              <a:gd name="connsiteX1" fmla="*/ 90171 w 3339821"/>
              <a:gd name="connsiteY1" fmla="*/ 36472 h 3005028"/>
              <a:gd name="connsiteX2" fmla="*/ 2963999 w 3339821"/>
              <a:gd name="connsiteY2" fmla="*/ 545924 h 3005028"/>
              <a:gd name="connsiteX3" fmla="*/ 2990125 w 3339821"/>
              <a:gd name="connsiteY3" fmla="*/ 2701293 h 3005028"/>
              <a:gd name="connsiteX4" fmla="*/ 952320 w 3339821"/>
              <a:gd name="connsiteY4" fmla="*/ 2884176 h 3005028"/>
              <a:gd name="connsiteX5" fmla="*/ 743313 w 3339821"/>
              <a:gd name="connsiteY5" fmla="*/ 1277445 h 3005028"/>
              <a:gd name="connsiteX0" fmla="*/ 743313 w 3349418"/>
              <a:gd name="connsiteY0" fmla="*/ 1258455 h 2986038"/>
              <a:gd name="connsiteX1" fmla="*/ 90171 w 3349418"/>
              <a:gd name="connsiteY1" fmla="*/ 17482 h 2986038"/>
              <a:gd name="connsiteX2" fmla="*/ 2963999 w 3349418"/>
              <a:gd name="connsiteY2" fmla="*/ 526934 h 2986038"/>
              <a:gd name="connsiteX3" fmla="*/ 2990125 w 3349418"/>
              <a:gd name="connsiteY3" fmla="*/ 2682303 h 2986038"/>
              <a:gd name="connsiteX4" fmla="*/ 952320 w 3349418"/>
              <a:gd name="connsiteY4" fmla="*/ 2865186 h 2986038"/>
              <a:gd name="connsiteX5" fmla="*/ 743313 w 3349418"/>
              <a:gd name="connsiteY5" fmla="*/ 1258455 h 2986038"/>
              <a:gd name="connsiteX0" fmla="*/ 743313 w 3989550"/>
              <a:gd name="connsiteY0" fmla="*/ 1415311 h 3142894"/>
              <a:gd name="connsiteX1" fmla="*/ 90171 w 3989550"/>
              <a:gd name="connsiteY1" fmla="*/ 174338 h 3142894"/>
              <a:gd name="connsiteX2" fmla="*/ 2963999 w 3989550"/>
              <a:gd name="connsiteY2" fmla="*/ 683790 h 3142894"/>
              <a:gd name="connsiteX3" fmla="*/ 2990125 w 3989550"/>
              <a:gd name="connsiteY3" fmla="*/ 2839159 h 3142894"/>
              <a:gd name="connsiteX4" fmla="*/ 952320 w 3989550"/>
              <a:gd name="connsiteY4" fmla="*/ 3022042 h 3142894"/>
              <a:gd name="connsiteX5" fmla="*/ 743313 w 3989550"/>
              <a:gd name="connsiteY5" fmla="*/ 1415311 h 3142894"/>
              <a:gd name="connsiteX0" fmla="*/ 1166743 w 3942717"/>
              <a:gd name="connsiteY0" fmla="*/ 1554564 h 3141872"/>
              <a:gd name="connsiteX1" fmla="*/ 43338 w 3942717"/>
              <a:gd name="connsiteY1" fmla="*/ 182962 h 3141872"/>
              <a:gd name="connsiteX2" fmla="*/ 2917166 w 3942717"/>
              <a:gd name="connsiteY2" fmla="*/ 692414 h 3141872"/>
              <a:gd name="connsiteX3" fmla="*/ 2943292 w 3942717"/>
              <a:gd name="connsiteY3" fmla="*/ 2847783 h 3141872"/>
              <a:gd name="connsiteX4" fmla="*/ 905487 w 3942717"/>
              <a:gd name="connsiteY4" fmla="*/ 3030666 h 3141872"/>
              <a:gd name="connsiteX5" fmla="*/ 1166743 w 3942717"/>
              <a:gd name="connsiteY5" fmla="*/ 1554564 h 3141872"/>
              <a:gd name="connsiteX0" fmla="*/ 1158845 w 3934819"/>
              <a:gd name="connsiteY0" fmla="*/ 1554564 h 3141872"/>
              <a:gd name="connsiteX1" fmla="*/ 35440 w 3934819"/>
              <a:gd name="connsiteY1" fmla="*/ 182962 h 3141872"/>
              <a:gd name="connsiteX2" fmla="*/ 2909268 w 3934819"/>
              <a:gd name="connsiteY2" fmla="*/ 692414 h 3141872"/>
              <a:gd name="connsiteX3" fmla="*/ 2935394 w 3934819"/>
              <a:gd name="connsiteY3" fmla="*/ 2847783 h 3141872"/>
              <a:gd name="connsiteX4" fmla="*/ 897589 w 3934819"/>
              <a:gd name="connsiteY4" fmla="*/ 3030666 h 3141872"/>
              <a:gd name="connsiteX5" fmla="*/ 1158845 w 3934819"/>
              <a:gd name="connsiteY5" fmla="*/ 1554564 h 3141872"/>
              <a:gd name="connsiteX0" fmla="*/ 1167874 w 3943848"/>
              <a:gd name="connsiteY0" fmla="*/ 1554564 h 3242971"/>
              <a:gd name="connsiteX1" fmla="*/ 44469 w 3943848"/>
              <a:gd name="connsiteY1" fmla="*/ 182962 h 3242971"/>
              <a:gd name="connsiteX2" fmla="*/ 2918297 w 3943848"/>
              <a:gd name="connsiteY2" fmla="*/ 692414 h 3242971"/>
              <a:gd name="connsiteX3" fmla="*/ 2944423 w 3943848"/>
              <a:gd name="connsiteY3" fmla="*/ 2847783 h 3242971"/>
              <a:gd name="connsiteX4" fmla="*/ 1141749 w 3943848"/>
              <a:gd name="connsiteY4" fmla="*/ 3161294 h 3242971"/>
              <a:gd name="connsiteX5" fmla="*/ 1167874 w 3943848"/>
              <a:gd name="connsiteY5" fmla="*/ 1554564 h 3242971"/>
              <a:gd name="connsiteX0" fmla="*/ 1487757 w 3924096"/>
              <a:gd name="connsiteY0" fmla="*/ 1471006 h 3243408"/>
              <a:gd name="connsiteX1" fmla="*/ 24717 w 3924096"/>
              <a:gd name="connsiteY1" fmla="*/ 177781 h 3243408"/>
              <a:gd name="connsiteX2" fmla="*/ 2898545 w 3924096"/>
              <a:gd name="connsiteY2" fmla="*/ 687233 h 3243408"/>
              <a:gd name="connsiteX3" fmla="*/ 2924671 w 3924096"/>
              <a:gd name="connsiteY3" fmla="*/ 2842602 h 3243408"/>
              <a:gd name="connsiteX4" fmla="*/ 1121997 w 3924096"/>
              <a:gd name="connsiteY4" fmla="*/ 3156113 h 3243408"/>
              <a:gd name="connsiteX5" fmla="*/ 1487757 w 3924096"/>
              <a:gd name="connsiteY5" fmla="*/ 1471006 h 3243408"/>
              <a:gd name="connsiteX0" fmla="*/ 1338981 w 3932075"/>
              <a:gd name="connsiteY0" fmla="*/ 1498856 h 3243257"/>
              <a:gd name="connsiteX1" fmla="*/ 32696 w 3932075"/>
              <a:gd name="connsiteY1" fmla="*/ 179505 h 3243257"/>
              <a:gd name="connsiteX2" fmla="*/ 2906524 w 3932075"/>
              <a:gd name="connsiteY2" fmla="*/ 688957 h 3243257"/>
              <a:gd name="connsiteX3" fmla="*/ 2932650 w 3932075"/>
              <a:gd name="connsiteY3" fmla="*/ 2844326 h 3243257"/>
              <a:gd name="connsiteX4" fmla="*/ 1129976 w 3932075"/>
              <a:gd name="connsiteY4" fmla="*/ 3157837 h 3243257"/>
              <a:gd name="connsiteX5" fmla="*/ 1338981 w 3932075"/>
              <a:gd name="connsiteY5" fmla="*/ 1498856 h 3243257"/>
              <a:gd name="connsiteX0" fmla="*/ 1335658 w 3928752"/>
              <a:gd name="connsiteY0" fmla="*/ 1498856 h 3243257"/>
              <a:gd name="connsiteX1" fmla="*/ 29373 w 3928752"/>
              <a:gd name="connsiteY1" fmla="*/ 179505 h 3243257"/>
              <a:gd name="connsiteX2" fmla="*/ 2903201 w 3928752"/>
              <a:gd name="connsiteY2" fmla="*/ 688957 h 3243257"/>
              <a:gd name="connsiteX3" fmla="*/ 2929327 w 3928752"/>
              <a:gd name="connsiteY3" fmla="*/ 2844326 h 3243257"/>
              <a:gd name="connsiteX4" fmla="*/ 1126653 w 3928752"/>
              <a:gd name="connsiteY4" fmla="*/ 3157837 h 3243257"/>
              <a:gd name="connsiteX5" fmla="*/ 1335658 w 3928752"/>
              <a:gd name="connsiteY5" fmla="*/ 1498856 h 3243257"/>
              <a:gd name="connsiteX0" fmla="*/ 929323 w 2847779"/>
              <a:gd name="connsiteY0" fmla="*/ 1311149 h 3055550"/>
              <a:gd name="connsiteX1" fmla="*/ 42105 w 2847779"/>
              <a:gd name="connsiteY1" fmla="*/ 47397 h 3055550"/>
              <a:gd name="connsiteX2" fmla="*/ 2496866 w 2847779"/>
              <a:gd name="connsiteY2" fmla="*/ 501250 h 3055550"/>
              <a:gd name="connsiteX3" fmla="*/ 2522992 w 2847779"/>
              <a:gd name="connsiteY3" fmla="*/ 2656619 h 3055550"/>
              <a:gd name="connsiteX4" fmla="*/ 720318 w 2847779"/>
              <a:gd name="connsiteY4" fmla="*/ 2970130 h 3055550"/>
              <a:gd name="connsiteX5" fmla="*/ 929323 w 2847779"/>
              <a:gd name="connsiteY5" fmla="*/ 1311149 h 3055550"/>
              <a:gd name="connsiteX0" fmla="*/ 893267 w 2811723"/>
              <a:gd name="connsiteY0" fmla="*/ 1571712 h 3316113"/>
              <a:gd name="connsiteX1" fmla="*/ 6049 w 2811723"/>
              <a:gd name="connsiteY1" fmla="*/ 307960 h 3316113"/>
              <a:gd name="connsiteX2" fmla="*/ 2460810 w 2811723"/>
              <a:gd name="connsiteY2" fmla="*/ 761813 h 3316113"/>
              <a:gd name="connsiteX3" fmla="*/ 2486936 w 2811723"/>
              <a:gd name="connsiteY3" fmla="*/ 2917182 h 3316113"/>
              <a:gd name="connsiteX4" fmla="*/ 684262 w 2811723"/>
              <a:gd name="connsiteY4" fmla="*/ 3230693 h 3316113"/>
              <a:gd name="connsiteX5" fmla="*/ 893267 w 2811723"/>
              <a:gd name="connsiteY5" fmla="*/ 1571712 h 3316113"/>
              <a:gd name="connsiteX0" fmla="*/ 893267 w 2753403"/>
              <a:gd name="connsiteY0" fmla="*/ 1596701 h 3341102"/>
              <a:gd name="connsiteX1" fmla="*/ 6049 w 2753403"/>
              <a:gd name="connsiteY1" fmla="*/ 332949 h 3341102"/>
              <a:gd name="connsiteX2" fmla="*/ 2460810 w 2753403"/>
              <a:gd name="connsiteY2" fmla="*/ 786802 h 3341102"/>
              <a:gd name="connsiteX3" fmla="*/ 2486936 w 2753403"/>
              <a:gd name="connsiteY3" fmla="*/ 2942171 h 3341102"/>
              <a:gd name="connsiteX4" fmla="*/ 684262 w 2753403"/>
              <a:gd name="connsiteY4" fmla="*/ 3255682 h 3341102"/>
              <a:gd name="connsiteX5" fmla="*/ 893267 w 2753403"/>
              <a:gd name="connsiteY5" fmla="*/ 1596701 h 3341102"/>
              <a:gd name="connsiteX0" fmla="*/ 893267 w 2786363"/>
              <a:gd name="connsiteY0" fmla="*/ 1591483 h 3335884"/>
              <a:gd name="connsiteX1" fmla="*/ 6049 w 2786363"/>
              <a:gd name="connsiteY1" fmla="*/ 327731 h 3335884"/>
              <a:gd name="connsiteX2" fmla="*/ 2460810 w 2786363"/>
              <a:gd name="connsiteY2" fmla="*/ 781584 h 3335884"/>
              <a:gd name="connsiteX3" fmla="*/ 2486936 w 2786363"/>
              <a:gd name="connsiteY3" fmla="*/ 2936953 h 3335884"/>
              <a:gd name="connsiteX4" fmla="*/ 684262 w 2786363"/>
              <a:gd name="connsiteY4" fmla="*/ 3250464 h 3335884"/>
              <a:gd name="connsiteX5" fmla="*/ 893267 w 2786363"/>
              <a:gd name="connsiteY5" fmla="*/ 1591483 h 3335884"/>
              <a:gd name="connsiteX0" fmla="*/ 893267 w 2798845"/>
              <a:gd name="connsiteY0" fmla="*/ 1591483 h 3335884"/>
              <a:gd name="connsiteX1" fmla="*/ 6049 w 2798845"/>
              <a:gd name="connsiteY1" fmla="*/ 327731 h 3335884"/>
              <a:gd name="connsiteX2" fmla="*/ 2460810 w 2798845"/>
              <a:gd name="connsiteY2" fmla="*/ 781584 h 3335884"/>
              <a:gd name="connsiteX3" fmla="*/ 2486936 w 2798845"/>
              <a:gd name="connsiteY3" fmla="*/ 2936953 h 3335884"/>
              <a:gd name="connsiteX4" fmla="*/ 684262 w 2798845"/>
              <a:gd name="connsiteY4" fmla="*/ 3250464 h 3335884"/>
              <a:gd name="connsiteX5" fmla="*/ 893267 w 2798845"/>
              <a:gd name="connsiteY5" fmla="*/ 1591483 h 3335884"/>
              <a:gd name="connsiteX0" fmla="*/ 893267 w 2856744"/>
              <a:gd name="connsiteY0" fmla="*/ 1579347 h 3323748"/>
              <a:gd name="connsiteX1" fmla="*/ 6049 w 2856744"/>
              <a:gd name="connsiteY1" fmla="*/ 315595 h 3323748"/>
              <a:gd name="connsiteX2" fmla="*/ 2460810 w 2856744"/>
              <a:gd name="connsiteY2" fmla="*/ 769448 h 3323748"/>
              <a:gd name="connsiteX3" fmla="*/ 2486936 w 2856744"/>
              <a:gd name="connsiteY3" fmla="*/ 2924817 h 3323748"/>
              <a:gd name="connsiteX4" fmla="*/ 684262 w 2856744"/>
              <a:gd name="connsiteY4" fmla="*/ 3238328 h 3323748"/>
              <a:gd name="connsiteX5" fmla="*/ 893267 w 2856744"/>
              <a:gd name="connsiteY5" fmla="*/ 1579347 h 3323748"/>
              <a:gd name="connsiteX0" fmla="*/ 899451 w 2818269"/>
              <a:gd name="connsiteY0" fmla="*/ 1566331 h 3310732"/>
              <a:gd name="connsiteX1" fmla="*/ 6014 w 2818269"/>
              <a:gd name="connsiteY1" fmla="*/ 309205 h 3310732"/>
              <a:gd name="connsiteX2" fmla="*/ 2466994 w 2818269"/>
              <a:gd name="connsiteY2" fmla="*/ 756432 h 3310732"/>
              <a:gd name="connsiteX3" fmla="*/ 2493120 w 2818269"/>
              <a:gd name="connsiteY3" fmla="*/ 2911801 h 3310732"/>
              <a:gd name="connsiteX4" fmla="*/ 690446 w 2818269"/>
              <a:gd name="connsiteY4" fmla="*/ 3225312 h 3310732"/>
              <a:gd name="connsiteX5" fmla="*/ 899451 w 2818269"/>
              <a:gd name="connsiteY5" fmla="*/ 1566331 h 3310732"/>
              <a:gd name="connsiteX0" fmla="*/ 906063 w 2824881"/>
              <a:gd name="connsiteY0" fmla="*/ 1657157 h 3401558"/>
              <a:gd name="connsiteX1" fmla="*/ 12626 w 2824881"/>
              <a:gd name="connsiteY1" fmla="*/ 400031 h 3401558"/>
              <a:gd name="connsiteX2" fmla="*/ 2473606 w 2824881"/>
              <a:gd name="connsiteY2" fmla="*/ 847258 h 3401558"/>
              <a:gd name="connsiteX3" fmla="*/ 2499732 w 2824881"/>
              <a:gd name="connsiteY3" fmla="*/ 3002627 h 3401558"/>
              <a:gd name="connsiteX4" fmla="*/ 697058 w 2824881"/>
              <a:gd name="connsiteY4" fmla="*/ 3316138 h 3401558"/>
              <a:gd name="connsiteX5" fmla="*/ 906063 w 2824881"/>
              <a:gd name="connsiteY5" fmla="*/ 1657157 h 3401558"/>
              <a:gd name="connsiteX0" fmla="*/ 906063 w 2824881"/>
              <a:gd name="connsiteY0" fmla="*/ 1657157 h 3412991"/>
              <a:gd name="connsiteX1" fmla="*/ 12626 w 2824881"/>
              <a:gd name="connsiteY1" fmla="*/ 400031 h 3412991"/>
              <a:gd name="connsiteX2" fmla="*/ 2473606 w 2824881"/>
              <a:gd name="connsiteY2" fmla="*/ 847258 h 3412991"/>
              <a:gd name="connsiteX3" fmla="*/ 2499732 w 2824881"/>
              <a:gd name="connsiteY3" fmla="*/ 3002627 h 3412991"/>
              <a:gd name="connsiteX4" fmla="*/ 697058 w 2824881"/>
              <a:gd name="connsiteY4" fmla="*/ 3316138 h 3412991"/>
              <a:gd name="connsiteX5" fmla="*/ 906063 w 2824881"/>
              <a:gd name="connsiteY5" fmla="*/ 1657157 h 3412991"/>
              <a:gd name="connsiteX0" fmla="*/ 906063 w 2824881"/>
              <a:gd name="connsiteY0" fmla="*/ 1657157 h 3424473"/>
              <a:gd name="connsiteX1" fmla="*/ 12626 w 2824881"/>
              <a:gd name="connsiteY1" fmla="*/ 400031 h 3424473"/>
              <a:gd name="connsiteX2" fmla="*/ 2473606 w 2824881"/>
              <a:gd name="connsiteY2" fmla="*/ 847258 h 3424473"/>
              <a:gd name="connsiteX3" fmla="*/ 2499732 w 2824881"/>
              <a:gd name="connsiteY3" fmla="*/ 3002627 h 3424473"/>
              <a:gd name="connsiteX4" fmla="*/ 697058 w 2824881"/>
              <a:gd name="connsiteY4" fmla="*/ 3316138 h 3424473"/>
              <a:gd name="connsiteX5" fmla="*/ 906063 w 2824881"/>
              <a:gd name="connsiteY5" fmla="*/ 1657157 h 3424473"/>
              <a:gd name="connsiteX0" fmla="*/ 906063 w 2896050"/>
              <a:gd name="connsiteY0" fmla="*/ 1657157 h 3424473"/>
              <a:gd name="connsiteX1" fmla="*/ 12626 w 2896050"/>
              <a:gd name="connsiteY1" fmla="*/ 400031 h 3424473"/>
              <a:gd name="connsiteX2" fmla="*/ 2473606 w 2896050"/>
              <a:gd name="connsiteY2" fmla="*/ 847258 h 3424473"/>
              <a:gd name="connsiteX3" fmla="*/ 2499732 w 2896050"/>
              <a:gd name="connsiteY3" fmla="*/ 3002627 h 3424473"/>
              <a:gd name="connsiteX4" fmla="*/ 697058 w 2896050"/>
              <a:gd name="connsiteY4" fmla="*/ 3316138 h 3424473"/>
              <a:gd name="connsiteX5" fmla="*/ 906063 w 2896050"/>
              <a:gd name="connsiteY5" fmla="*/ 1657157 h 3424473"/>
              <a:gd name="connsiteX0" fmla="*/ 906063 w 2876039"/>
              <a:gd name="connsiteY0" fmla="*/ 1654980 h 3384476"/>
              <a:gd name="connsiteX1" fmla="*/ 12626 w 2876039"/>
              <a:gd name="connsiteY1" fmla="*/ 397854 h 3384476"/>
              <a:gd name="connsiteX2" fmla="*/ 2473606 w 2876039"/>
              <a:gd name="connsiteY2" fmla="*/ 845081 h 3384476"/>
              <a:gd name="connsiteX3" fmla="*/ 2468634 w 2876039"/>
              <a:gd name="connsiteY3" fmla="*/ 2934196 h 3384476"/>
              <a:gd name="connsiteX4" fmla="*/ 697058 w 2876039"/>
              <a:gd name="connsiteY4" fmla="*/ 3313961 h 3384476"/>
              <a:gd name="connsiteX5" fmla="*/ 906063 w 2876039"/>
              <a:gd name="connsiteY5" fmla="*/ 1654980 h 3384476"/>
              <a:gd name="connsiteX0" fmla="*/ 906063 w 2876039"/>
              <a:gd name="connsiteY0" fmla="*/ 1654980 h 3400789"/>
              <a:gd name="connsiteX1" fmla="*/ 12626 w 2876039"/>
              <a:gd name="connsiteY1" fmla="*/ 397854 h 3400789"/>
              <a:gd name="connsiteX2" fmla="*/ 2473606 w 2876039"/>
              <a:gd name="connsiteY2" fmla="*/ 845081 h 3400789"/>
              <a:gd name="connsiteX3" fmla="*/ 2468634 w 2876039"/>
              <a:gd name="connsiteY3" fmla="*/ 2934196 h 3400789"/>
              <a:gd name="connsiteX4" fmla="*/ 697058 w 2876039"/>
              <a:gd name="connsiteY4" fmla="*/ 3313961 h 3400789"/>
              <a:gd name="connsiteX5" fmla="*/ 906063 w 2876039"/>
              <a:gd name="connsiteY5" fmla="*/ 1654980 h 340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6039" h="3400789">
                <a:moveTo>
                  <a:pt x="906063" y="1654980"/>
                </a:moveTo>
                <a:cubicBezTo>
                  <a:pt x="791991" y="1168962"/>
                  <a:pt x="-117036" y="1337454"/>
                  <a:pt x="12626" y="397854"/>
                </a:cubicBezTo>
                <a:cubicBezTo>
                  <a:pt x="142288" y="-541746"/>
                  <a:pt x="2064271" y="422357"/>
                  <a:pt x="2473606" y="845081"/>
                </a:cubicBezTo>
                <a:cubicBezTo>
                  <a:pt x="2882941" y="1267805"/>
                  <a:pt x="3126110" y="2116687"/>
                  <a:pt x="2468634" y="2934196"/>
                </a:cubicBezTo>
                <a:cubicBezTo>
                  <a:pt x="2035065" y="3327680"/>
                  <a:pt x="957487" y="3527164"/>
                  <a:pt x="697058" y="3313961"/>
                </a:cubicBezTo>
                <a:cubicBezTo>
                  <a:pt x="436630" y="3100758"/>
                  <a:pt x="1020135" y="2140998"/>
                  <a:pt x="906063" y="165498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Picture Placeholder 10">
            <a:extLst>
              <a:ext uri="{FF2B5EF4-FFF2-40B4-BE49-F238E27FC236}">
                <a16:creationId xmlns:a16="http://schemas.microsoft.com/office/drawing/2014/main" id="{F5ED2753-064B-6540-A8F5-19E6754B0D04}"/>
              </a:ext>
            </a:extLst>
          </p:cNvPr>
          <p:cNvSpPr>
            <a:spLocks noGrp="1"/>
          </p:cNvSpPr>
          <p:nvPr>
            <p:ph type="pic" sz="quarter" idx="60"/>
          </p:nvPr>
        </p:nvSpPr>
        <p:spPr>
          <a:xfrm>
            <a:off x="4376143" y="-701596"/>
            <a:ext cx="8775893" cy="7651549"/>
          </a:xfrm>
          <a:custGeom>
            <a:avLst/>
            <a:gdLst>
              <a:gd name="connsiteX0" fmla="*/ 2959879 w 17547215"/>
              <a:gd name="connsiteY0" fmla="*/ 330 h 15303098"/>
              <a:gd name="connsiteX1" fmla="*/ 15415768 w 17547215"/>
              <a:gd name="connsiteY1" fmla="*/ 4856861 h 15303098"/>
              <a:gd name="connsiteX2" fmla="*/ 14538076 w 17547215"/>
              <a:gd name="connsiteY2" fmla="*/ 13999372 h 15303098"/>
              <a:gd name="connsiteX3" fmla="*/ 3273257 w 17547215"/>
              <a:gd name="connsiteY3" fmla="*/ 14633406 h 15303098"/>
              <a:gd name="connsiteX4" fmla="*/ 5256310 w 17547215"/>
              <a:gd name="connsiteY4" fmla="*/ 7492313 h 15303098"/>
              <a:gd name="connsiteX5" fmla="*/ 162256 w 17547215"/>
              <a:gd name="connsiteY5" fmla="*/ 1470403 h 15303098"/>
              <a:gd name="connsiteX6" fmla="*/ 2959879 w 17547215"/>
              <a:gd name="connsiteY6" fmla="*/ 330 h 153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7215" h="15303098">
                <a:moveTo>
                  <a:pt x="2959879" y="330"/>
                </a:moveTo>
                <a:cubicBezTo>
                  <a:pt x="6898589" y="38153"/>
                  <a:pt x="13656226" y="3323366"/>
                  <a:pt x="15415768" y="4856861"/>
                </a:cubicBezTo>
                <a:cubicBezTo>
                  <a:pt x="17811740" y="6945024"/>
                  <a:pt x="18992876" y="10802291"/>
                  <a:pt x="14538076" y="13999372"/>
                </a:cubicBezTo>
                <a:cubicBezTo>
                  <a:pt x="11659386" y="15470208"/>
                  <a:pt x="4820221" y="15717917"/>
                  <a:pt x="3273257" y="14633406"/>
                </a:cubicBezTo>
                <a:cubicBezTo>
                  <a:pt x="1726299" y="13548895"/>
                  <a:pt x="5774810" y="9686147"/>
                  <a:pt x="5256310" y="7492313"/>
                </a:cubicBezTo>
                <a:cubicBezTo>
                  <a:pt x="4737810" y="5298479"/>
                  <a:pt x="-1031682" y="5508364"/>
                  <a:pt x="162256" y="1470403"/>
                </a:cubicBezTo>
                <a:cubicBezTo>
                  <a:pt x="479396" y="397820"/>
                  <a:pt x="1535240" y="-13350"/>
                  <a:pt x="2959879" y="330"/>
                </a:cubicBezTo>
                <a:close/>
              </a:path>
            </a:pathLst>
          </a:custGeom>
          <a:solidFill>
            <a:schemeClr val="bg1">
              <a:lumMod val="95000"/>
            </a:schemeClr>
          </a:solidFill>
          <a:effectLst/>
        </p:spPr>
        <p:txBody>
          <a:bodyPr wrap="square">
            <a:noAutofit/>
          </a:bodyPr>
          <a:lstStyle>
            <a:lvl1pPr marL="0" indent="0">
              <a:buNone/>
              <a:defRPr sz="1300" b="0" i="0">
                <a:ln>
                  <a:noFill/>
                </a:ln>
                <a:solidFill>
                  <a:schemeClr val="bg1">
                    <a:lumMod val="8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13" name="Rectangle 12">
            <a:extLst>
              <a:ext uri="{FF2B5EF4-FFF2-40B4-BE49-F238E27FC236}">
                <a16:creationId xmlns:a16="http://schemas.microsoft.com/office/drawing/2014/main" id="{59D5E830-777F-1241-8EF0-368F07DD0EA1}"/>
              </a:ext>
            </a:extLst>
          </p:cNvPr>
          <p:cNvSpPr/>
          <p:nvPr userDrawn="1"/>
        </p:nvSpPr>
        <p:spPr>
          <a:xfrm>
            <a:off x="10936460" y="261257"/>
            <a:ext cx="509584" cy="692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3603343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62ECC6F-F329-4894-B30C-9DDF87D4C6B0}"/>
              </a:ext>
            </a:extLst>
          </p:cNvPr>
          <p:cNvSpPr>
            <a:spLocks noGrp="1"/>
          </p:cNvSpPr>
          <p:nvPr>
            <p:ph type="pic" sz="quarter" idx="10"/>
          </p:nvPr>
        </p:nvSpPr>
        <p:spPr>
          <a:xfrm>
            <a:off x="4988716" y="1629501"/>
            <a:ext cx="2203991"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p:spPr>
        <p:txBody>
          <a:bodyPr wrap="square">
            <a:noAutofit/>
          </a:bodyPr>
          <a:lstStyle/>
          <a:p>
            <a:endParaRPr lang="es-ES"/>
          </a:p>
        </p:txBody>
      </p:sp>
      <p:sp>
        <p:nvSpPr>
          <p:cNvPr id="18" name="Picture Placeholder 17">
            <a:extLst>
              <a:ext uri="{FF2B5EF4-FFF2-40B4-BE49-F238E27FC236}">
                <a16:creationId xmlns:a16="http://schemas.microsoft.com/office/drawing/2014/main" id="{8A961995-D4ED-4EA2-BDF8-2F805F6EDE8F}"/>
              </a:ext>
            </a:extLst>
          </p:cNvPr>
          <p:cNvSpPr>
            <a:spLocks noGrp="1"/>
          </p:cNvSpPr>
          <p:nvPr>
            <p:ph type="pic" sz="quarter" idx="11"/>
          </p:nvPr>
        </p:nvSpPr>
        <p:spPr>
          <a:xfrm>
            <a:off x="3834954" y="2744514"/>
            <a:ext cx="2203991"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p:spPr>
        <p:txBody>
          <a:bodyPr wrap="square">
            <a:noAutofit/>
          </a:bodyPr>
          <a:lstStyle/>
          <a:p>
            <a:endParaRPr lang="es-ES"/>
          </a:p>
        </p:txBody>
      </p:sp>
      <p:sp>
        <p:nvSpPr>
          <p:cNvPr id="19" name="Picture Placeholder 18">
            <a:extLst>
              <a:ext uri="{FF2B5EF4-FFF2-40B4-BE49-F238E27FC236}">
                <a16:creationId xmlns:a16="http://schemas.microsoft.com/office/drawing/2014/main" id="{6C31DF17-C531-4C0B-A8D1-30EC2E698BEB}"/>
              </a:ext>
            </a:extLst>
          </p:cNvPr>
          <p:cNvSpPr>
            <a:spLocks noGrp="1"/>
          </p:cNvSpPr>
          <p:nvPr>
            <p:ph type="pic" sz="quarter" idx="12"/>
          </p:nvPr>
        </p:nvSpPr>
        <p:spPr>
          <a:xfrm>
            <a:off x="6142478" y="2744513"/>
            <a:ext cx="2203991"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p:spPr>
        <p:txBody>
          <a:bodyPr wrap="square">
            <a:noAutofit/>
          </a:bodyPr>
          <a:lstStyle/>
          <a:p>
            <a:endParaRPr lang="es-ES"/>
          </a:p>
        </p:txBody>
      </p:sp>
      <p:sp>
        <p:nvSpPr>
          <p:cNvPr id="20" name="Picture Placeholder 19">
            <a:extLst>
              <a:ext uri="{FF2B5EF4-FFF2-40B4-BE49-F238E27FC236}">
                <a16:creationId xmlns:a16="http://schemas.microsoft.com/office/drawing/2014/main" id="{293F6089-7C17-41CF-98EF-CCF55D2C537C}"/>
              </a:ext>
            </a:extLst>
          </p:cNvPr>
          <p:cNvSpPr>
            <a:spLocks noGrp="1"/>
          </p:cNvSpPr>
          <p:nvPr>
            <p:ph type="pic" sz="quarter" idx="13"/>
          </p:nvPr>
        </p:nvSpPr>
        <p:spPr>
          <a:xfrm>
            <a:off x="4984079" y="3876290"/>
            <a:ext cx="2203991" cy="2203418"/>
          </a:xfrm>
          <a:custGeom>
            <a:avLst/>
            <a:gdLst>
              <a:gd name="connsiteX0" fmla="*/ 2203418 w 4406835"/>
              <a:gd name="connsiteY0" fmla="*/ 0 h 4406835"/>
              <a:gd name="connsiteX1" fmla="*/ 4406835 w 4406835"/>
              <a:gd name="connsiteY1" fmla="*/ 2203418 h 4406835"/>
              <a:gd name="connsiteX2" fmla="*/ 2203418 w 4406835"/>
              <a:gd name="connsiteY2" fmla="*/ 4406835 h 4406835"/>
              <a:gd name="connsiteX3" fmla="*/ 0 w 4406835"/>
              <a:gd name="connsiteY3" fmla="*/ 2203418 h 4406835"/>
            </a:gdLst>
            <a:ahLst/>
            <a:cxnLst>
              <a:cxn ang="0">
                <a:pos x="connsiteX0" y="connsiteY0"/>
              </a:cxn>
              <a:cxn ang="0">
                <a:pos x="connsiteX1" y="connsiteY1"/>
              </a:cxn>
              <a:cxn ang="0">
                <a:pos x="connsiteX2" y="connsiteY2"/>
              </a:cxn>
              <a:cxn ang="0">
                <a:pos x="connsiteX3" y="connsiteY3"/>
              </a:cxn>
            </a:cxnLst>
            <a:rect l="l" t="t" r="r" b="b"/>
            <a:pathLst>
              <a:path w="4406835" h="4406835">
                <a:moveTo>
                  <a:pt x="2203418" y="0"/>
                </a:moveTo>
                <a:lnTo>
                  <a:pt x="4406835" y="2203418"/>
                </a:lnTo>
                <a:lnTo>
                  <a:pt x="2203418" y="4406835"/>
                </a:lnTo>
                <a:lnTo>
                  <a:pt x="0" y="2203418"/>
                </a:lnTo>
                <a:close/>
              </a:path>
            </a:pathLst>
          </a:custGeom>
        </p:spPr>
        <p:txBody>
          <a:bodyPr wrap="square">
            <a:noAutofit/>
          </a:bodyPr>
          <a:lstStyle/>
          <a:p>
            <a:endParaRPr lang="es-ES"/>
          </a:p>
        </p:txBody>
      </p:sp>
    </p:spTree>
    <p:extLst>
      <p:ext uri="{BB962C8B-B14F-4D97-AF65-F5344CB8AC3E}">
        <p14:creationId xmlns:p14="http://schemas.microsoft.com/office/powerpoint/2010/main" val="3571422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Phone 7 Mockup">
    <p:spTree>
      <p:nvGrpSpPr>
        <p:cNvPr id="1" name=""/>
        <p:cNvGrpSpPr/>
        <p:nvPr/>
      </p:nvGrpSpPr>
      <p:grpSpPr>
        <a:xfrm>
          <a:off x="0" y="0"/>
          <a:ext cx="0" cy="0"/>
          <a:chOff x="0" y="0"/>
          <a:chExt cx="0" cy="0"/>
        </a:xfrm>
      </p:grpSpPr>
      <p:sp>
        <p:nvSpPr>
          <p:cNvPr id="18" name="Picture Placeholder 17"/>
          <p:cNvSpPr>
            <a:spLocks noGrp="1"/>
          </p:cNvSpPr>
          <p:nvPr>
            <p:ph type="pic" sz="quarter" idx="27"/>
          </p:nvPr>
        </p:nvSpPr>
        <p:spPr>
          <a:xfrm>
            <a:off x="5150463" y="2111478"/>
            <a:ext cx="1889252" cy="3290341"/>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0000"/>
            </a:schemeClr>
          </a:solidFill>
          <a:ln>
            <a:noFill/>
          </a:ln>
          <a:effectLst/>
        </p:spPr>
        <p:txBody>
          <a:bodyPr wrap="square">
            <a:noAutofit/>
          </a:bodyPr>
          <a:lstStyle>
            <a:lvl1pPr marL="0" indent="0">
              <a:buNone/>
              <a:defRPr sz="1300" b="0" i="0">
                <a:ln>
                  <a:noFill/>
                </a:ln>
                <a:solidFill>
                  <a:schemeClr val="bg1">
                    <a:lumMod val="85000"/>
                  </a:schemeClr>
                </a:solidFill>
                <a:latin typeface="Source Sans Pro Light" panose="020B0403030403020204" pitchFamily="34" charset="0"/>
                <a:ea typeface="Noto Sans Light" panose="020B0402040504020204" pitchFamily="34" charset="0"/>
                <a:cs typeface="Noto Sans Light" panose="020B0402040504020204" pitchFamily="34" charset="0"/>
              </a:defRPr>
            </a:lvl1pPr>
          </a:lstStyle>
          <a:p>
            <a:endParaRPr lang="en-US" dirty="0"/>
          </a:p>
        </p:txBody>
      </p:sp>
      <p:sp>
        <p:nvSpPr>
          <p:cNvPr id="19" name="Picture Placeholder 18"/>
          <p:cNvSpPr>
            <a:spLocks noGrp="1"/>
          </p:cNvSpPr>
          <p:nvPr>
            <p:ph type="pic" sz="quarter" idx="28"/>
          </p:nvPr>
        </p:nvSpPr>
        <p:spPr>
          <a:xfrm>
            <a:off x="8489548" y="2111478"/>
            <a:ext cx="1889252" cy="3290341"/>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0000"/>
            </a:schemeClr>
          </a:solidFill>
          <a:ln>
            <a:noFill/>
          </a:ln>
          <a:effectLst/>
        </p:spPr>
        <p:txBody>
          <a:bodyPr wrap="square">
            <a:noAutofit/>
          </a:bodyPr>
          <a:lstStyle>
            <a:lvl1pPr marL="0" indent="0">
              <a:buNone/>
              <a:defRPr sz="1300" b="0" i="0">
                <a:ln>
                  <a:noFill/>
                </a:ln>
                <a:solidFill>
                  <a:schemeClr val="bg1">
                    <a:lumMod val="85000"/>
                  </a:schemeClr>
                </a:solidFill>
                <a:latin typeface="Source Sans Pro Light" panose="020B0403030403020204" pitchFamily="34" charset="0"/>
                <a:ea typeface="Noto Sans Light" panose="020B0402040504020204" pitchFamily="34" charset="0"/>
                <a:cs typeface="Noto Sans Light" panose="020B0402040504020204" pitchFamily="34" charset="0"/>
              </a:defRPr>
            </a:lvl1pPr>
          </a:lstStyle>
          <a:p>
            <a:endParaRPr lang="en-US" dirty="0"/>
          </a:p>
        </p:txBody>
      </p:sp>
      <p:sp>
        <p:nvSpPr>
          <p:cNvPr id="20" name="Picture Placeholder 19"/>
          <p:cNvSpPr>
            <a:spLocks noGrp="1"/>
          </p:cNvSpPr>
          <p:nvPr>
            <p:ph type="pic" sz="quarter" idx="29"/>
          </p:nvPr>
        </p:nvSpPr>
        <p:spPr>
          <a:xfrm>
            <a:off x="1822268" y="2111478"/>
            <a:ext cx="1889252" cy="3290341"/>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0000"/>
            </a:schemeClr>
          </a:solidFill>
          <a:ln>
            <a:noFill/>
          </a:ln>
          <a:effectLst/>
        </p:spPr>
        <p:txBody>
          <a:bodyPr wrap="square">
            <a:noAutofit/>
          </a:bodyPr>
          <a:lstStyle>
            <a:lvl1pPr marL="0" indent="0">
              <a:buNone/>
              <a:defRPr sz="1300" b="0" i="0">
                <a:ln>
                  <a:noFill/>
                </a:ln>
                <a:solidFill>
                  <a:schemeClr val="bg1">
                    <a:lumMod val="85000"/>
                  </a:schemeClr>
                </a:solidFill>
                <a:latin typeface="Source Sans Pro Light" panose="020B0403030403020204" pitchFamily="34" charset="0"/>
                <a:ea typeface="Noto Sans Light" panose="020B0402040504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11546115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aptop Mockup 2">
    <p:spTree>
      <p:nvGrpSpPr>
        <p:cNvPr id="1" name=""/>
        <p:cNvGrpSpPr/>
        <p:nvPr/>
      </p:nvGrpSpPr>
      <p:grpSpPr>
        <a:xfrm>
          <a:off x="0" y="0"/>
          <a:ext cx="0" cy="0"/>
          <a:chOff x="0" y="0"/>
          <a:chExt cx="0" cy="0"/>
        </a:xfrm>
      </p:grpSpPr>
      <p:sp>
        <p:nvSpPr>
          <p:cNvPr id="4" name="Picture Placeholder 2"/>
          <p:cNvSpPr>
            <a:spLocks noGrp="1"/>
          </p:cNvSpPr>
          <p:nvPr>
            <p:ph type="pic" sz="quarter" idx="26"/>
          </p:nvPr>
        </p:nvSpPr>
        <p:spPr>
          <a:xfrm>
            <a:off x="6864533" y="2661900"/>
            <a:ext cx="3776502" cy="2361725"/>
          </a:xfrm>
          <a:solidFill>
            <a:schemeClr val="bg1">
              <a:lumMod val="90000"/>
            </a:schemeClr>
          </a:solidFill>
          <a:ln>
            <a:noFill/>
          </a:ln>
        </p:spPr>
        <p:txBody>
          <a:bodyPr anchor="t">
            <a:normAutofit/>
          </a:bodyPr>
          <a:lstStyle>
            <a:lvl1pPr marL="0" indent="0" algn="ctr">
              <a:buNone/>
              <a:defRPr sz="1100" b="0" i="0">
                <a:latin typeface="Source Sans Pro Light" panose="020B0403030403020204" pitchFamily="34" charset="0"/>
                <a:ea typeface="Noto Sans Light" panose="020B0402040504020204" pitchFamily="34" charset="0"/>
                <a:cs typeface="Noto Sans Light" panose="020B0402040504020204" pitchFamily="34" charset="0"/>
              </a:defRPr>
            </a:lvl1pPr>
          </a:lstStyle>
          <a:p>
            <a:endParaRPr lang="id-ID" dirty="0"/>
          </a:p>
        </p:txBody>
      </p:sp>
      <p:sp>
        <p:nvSpPr>
          <p:cNvPr id="5" name="Picture Placeholder 4">
            <a:extLst>
              <a:ext uri="{FF2B5EF4-FFF2-40B4-BE49-F238E27FC236}">
                <a16:creationId xmlns:a16="http://schemas.microsoft.com/office/drawing/2014/main" id="{AEC5B61D-6740-45D2-A31C-86846F073701}"/>
              </a:ext>
            </a:extLst>
          </p:cNvPr>
          <p:cNvSpPr>
            <a:spLocks noGrp="1"/>
          </p:cNvSpPr>
          <p:nvPr>
            <p:ph type="pic" sz="quarter" idx="27"/>
          </p:nvPr>
        </p:nvSpPr>
        <p:spPr>
          <a:xfrm>
            <a:off x="6864350" y="2662238"/>
            <a:ext cx="3776663" cy="2360612"/>
          </a:xfrm>
          <a:prstGeom prst="rect">
            <a:avLst/>
          </a:prstGeom>
        </p:spPr>
        <p:txBody>
          <a:bodyPr/>
          <a:lstStyle/>
          <a:p>
            <a:endParaRPr lang="en-US"/>
          </a:p>
        </p:txBody>
      </p:sp>
    </p:spTree>
    <p:extLst>
      <p:ext uri="{BB962C8B-B14F-4D97-AF65-F5344CB8AC3E}">
        <p14:creationId xmlns:p14="http://schemas.microsoft.com/office/powerpoint/2010/main" val="229514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4CE092-5283-EC49-A495-3651BA8838F9}"/>
              </a:ext>
            </a:extLst>
          </p:cNvPr>
          <p:cNvSpPr>
            <a:spLocks noGrp="1"/>
          </p:cNvSpPr>
          <p:nvPr>
            <p:ph type="pic" sz="quarter" idx="15"/>
          </p:nvPr>
        </p:nvSpPr>
        <p:spPr>
          <a:xfrm>
            <a:off x="0" y="0"/>
            <a:ext cx="6288138" cy="6858000"/>
          </a:xfrm>
          <a:custGeom>
            <a:avLst/>
            <a:gdLst>
              <a:gd name="connsiteX0" fmla="*/ 1417320 w 12573000"/>
              <a:gd name="connsiteY0" fmla="*/ 0 h 13716000"/>
              <a:gd name="connsiteX1" fmla="*/ 12573000 w 12573000"/>
              <a:gd name="connsiteY1" fmla="*/ 0 h 13716000"/>
              <a:gd name="connsiteX2" fmla="*/ 9144000 w 12573000"/>
              <a:gd name="connsiteY2" fmla="*/ 13716000 h 13716000"/>
              <a:gd name="connsiteX3" fmla="*/ 0 w 12573000"/>
              <a:gd name="connsiteY3" fmla="*/ 13716000 h 13716000"/>
              <a:gd name="connsiteX4" fmla="*/ 0 w 12573000"/>
              <a:gd name="connsiteY4" fmla="*/ 566928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0" h="13716000">
                <a:moveTo>
                  <a:pt x="1417320" y="0"/>
                </a:moveTo>
                <a:lnTo>
                  <a:pt x="12573000" y="0"/>
                </a:lnTo>
                <a:lnTo>
                  <a:pt x="9144000" y="13716000"/>
                </a:lnTo>
                <a:lnTo>
                  <a:pt x="0" y="13716000"/>
                </a:lnTo>
                <a:lnTo>
                  <a:pt x="0" y="5669280"/>
                </a:lnTo>
                <a:close/>
              </a:path>
            </a:pathLst>
          </a:custGeom>
          <a:solidFill>
            <a:schemeClr val="bg1">
              <a:lumMod val="90000"/>
            </a:schemeClr>
          </a:solidFill>
          <a:ln>
            <a:noFill/>
          </a:ln>
          <a:effectLst/>
        </p:spPr>
        <p:txBody>
          <a:bodyPr wrap="square">
            <a:noAutofit/>
          </a:bodyPr>
          <a:lstStyle>
            <a:lvl1pPr marL="0" indent="0">
              <a:buNone/>
              <a:defRPr sz="1300" b="0" i="0">
                <a:ln>
                  <a:noFill/>
                </a:ln>
                <a:solidFill>
                  <a:schemeClr val="bg1">
                    <a:lumMod val="85000"/>
                  </a:schemeClr>
                </a:solidFill>
                <a:latin typeface="Source Sans Pro Light" panose="020B0403030403020204" pitchFamily="34" charset="0"/>
                <a:ea typeface="Noto Sans Light" panose="020B0402040504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3197275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iss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084DE51-8494-014B-A33B-B7CF82401022}"/>
              </a:ext>
            </a:extLst>
          </p:cNvPr>
          <p:cNvSpPr>
            <a:spLocks noGrp="1"/>
          </p:cNvSpPr>
          <p:nvPr>
            <p:ph type="pic" sz="quarter" idx="15"/>
          </p:nvPr>
        </p:nvSpPr>
        <p:spPr>
          <a:xfrm>
            <a:off x="0" y="2060575"/>
            <a:ext cx="5522763" cy="4797425"/>
          </a:xfrm>
          <a:custGeom>
            <a:avLst/>
            <a:gdLst>
              <a:gd name="connsiteX0" fmla="*/ 3260726 w 11042650"/>
              <a:gd name="connsiteY0" fmla="*/ 0 h 9594850"/>
              <a:gd name="connsiteX1" fmla="*/ 11042650 w 11042650"/>
              <a:gd name="connsiteY1" fmla="*/ 7781924 h 9594850"/>
              <a:gd name="connsiteX2" fmla="*/ 10884549 w 11042650"/>
              <a:gd name="connsiteY2" fmla="*/ 9350253 h 9594850"/>
              <a:gd name="connsiteX3" fmla="*/ 10828097 w 11042650"/>
              <a:gd name="connsiteY3" fmla="*/ 9594850 h 9594850"/>
              <a:gd name="connsiteX4" fmla="*/ 0 w 11042650"/>
              <a:gd name="connsiteY4" fmla="*/ 9594850 h 9594850"/>
              <a:gd name="connsiteX5" fmla="*/ 0 w 11042650"/>
              <a:gd name="connsiteY5" fmla="*/ 716268 h 9594850"/>
              <a:gd name="connsiteX6" fmla="*/ 231649 w 11042650"/>
              <a:gd name="connsiteY6" fmla="*/ 611542 h 9594850"/>
              <a:gd name="connsiteX7" fmla="*/ 3260726 w 11042650"/>
              <a:gd name="connsiteY7" fmla="*/ 0 h 95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650" h="9594850">
                <a:moveTo>
                  <a:pt x="3260726" y="0"/>
                </a:moveTo>
                <a:cubicBezTo>
                  <a:pt x="7558565" y="0"/>
                  <a:pt x="11042650" y="3484085"/>
                  <a:pt x="11042650" y="7781924"/>
                </a:cubicBezTo>
                <a:cubicBezTo>
                  <a:pt x="11042650" y="8319154"/>
                  <a:pt x="10988211" y="8843669"/>
                  <a:pt x="10884549" y="9350253"/>
                </a:cubicBezTo>
                <a:lnTo>
                  <a:pt x="10828097" y="9594850"/>
                </a:lnTo>
                <a:lnTo>
                  <a:pt x="0" y="9594850"/>
                </a:lnTo>
                <a:lnTo>
                  <a:pt x="0" y="716268"/>
                </a:lnTo>
                <a:lnTo>
                  <a:pt x="231649" y="611542"/>
                </a:lnTo>
                <a:cubicBezTo>
                  <a:pt x="1162666" y="217755"/>
                  <a:pt x="2186266" y="0"/>
                  <a:pt x="3260726" y="0"/>
                </a:cubicBezTo>
                <a:close/>
              </a:path>
            </a:pathLst>
          </a:custGeom>
          <a:solidFill>
            <a:schemeClr val="bg1">
              <a:lumMod val="90000"/>
            </a:schemeClr>
          </a:solidFill>
          <a:ln>
            <a:noFill/>
          </a:ln>
          <a:effectLst/>
        </p:spPr>
        <p:txBody>
          <a:bodyPr wrap="square">
            <a:noAutofit/>
          </a:bodyPr>
          <a:lstStyle>
            <a:lvl1pPr marL="0" indent="0">
              <a:buNone/>
              <a:defRPr sz="1300" b="0" i="0">
                <a:ln>
                  <a:noFill/>
                </a:ln>
                <a:solidFill>
                  <a:schemeClr val="bg1">
                    <a:lumMod val="85000"/>
                  </a:schemeClr>
                </a:solidFill>
                <a:latin typeface="Source Sans Pro Light" panose="020B0403030403020204" pitchFamily="34" charset="0"/>
                <a:ea typeface="Noto Sans Light" panose="020B0402040504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158511733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717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2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783054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s://slidesgratis.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free-powerpoint-templates-download.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23">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5">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6"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14"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Lato" TargetMode="External"/><Relationship Id="rId2" Type="http://schemas.openxmlformats.org/officeDocument/2006/relationships/hyperlink" Target="https://www.dafont.com/angelic-child.font" TargetMode="External"/><Relationship Id="rId1" Type="http://schemas.openxmlformats.org/officeDocument/2006/relationships/slideLayout" Target="../slideLayouts/slideLayout20.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21.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8242" y="1963334"/>
            <a:ext cx="7317417"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latin typeface="+mn-lt"/>
                <a:cs typeface="Calibri" panose="020F0502020204030204" pitchFamily="34" charset="0"/>
                <a:hlinkClick r:id="rId2">
                  <a:extLst>
                    <a:ext uri="{A12FA001-AC4F-418D-AE19-62706E023703}">
                      <ahyp:hlinkClr xmlns:ahyp="http://schemas.microsoft.com/office/drawing/2018/hyperlinkcolor" val="tx"/>
                    </a:ext>
                  </a:extLst>
                </a:hlinkClick>
              </a:rPr>
              <a:t>Angelic Child </a:t>
            </a:r>
            <a:r>
              <a:rPr lang="en-US" altLang="ja-JP" sz="1400" b="1" dirty="0">
                <a:solidFill>
                  <a:schemeClr val="bg1"/>
                </a:solidFill>
                <a:latin typeface="+mn-lt"/>
                <a:cs typeface="Calibri" panose="020F0502020204030204" pitchFamily="34" charset="0"/>
              </a:rPr>
              <a:t>and </a:t>
            </a:r>
            <a:r>
              <a:rPr lang="en-US" altLang="ja-JP" sz="1400" b="1" dirty="0">
                <a:solidFill>
                  <a:schemeClr val="bg1"/>
                </a:solidFill>
                <a:latin typeface="+mn-lt"/>
                <a:cs typeface="Calibri" panose="020F0502020204030204" pitchFamily="34" charset="0"/>
                <a:hlinkClick r:id="rId3">
                  <a:extLst>
                    <a:ext uri="{A12FA001-AC4F-418D-AE19-62706E023703}">
                      <ahyp:hlinkClr xmlns:ahyp="http://schemas.microsoft.com/office/drawing/2018/hyperlinkcolor" val="tx"/>
                    </a:ext>
                  </a:extLst>
                </a:hlinkClick>
              </a:rPr>
              <a:t>Lato Family Font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8240"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88366" y="1537993"/>
            <a:ext cx="2293459" cy="4481629"/>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22207" y="1537993"/>
            <a:ext cx="2293459" cy="4481629"/>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49271" y="1537993"/>
            <a:ext cx="2293459" cy="4481629"/>
          </a:xfrm>
          <a:prstGeom prst="rect">
            <a:avLst/>
          </a:prstGeom>
        </p:spPr>
      </p:pic>
      <p:sp>
        <p:nvSpPr>
          <p:cNvPr id="13" name="Text Placeholder 6">
            <a:extLst>
              <a:ext uri="{FF2B5EF4-FFF2-40B4-BE49-F238E27FC236}">
                <a16:creationId xmlns:a16="http://schemas.microsoft.com/office/drawing/2014/main" id="{01195F1D-AE0C-FF48-8500-80C8546E7C62}"/>
              </a:ext>
            </a:extLst>
          </p:cNvPr>
          <p:cNvSpPr txBox="1">
            <a:spLocks/>
          </p:cNvSpPr>
          <p:nvPr/>
        </p:nvSpPr>
        <p:spPr>
          <a:xfrm>
            <a:off x="4341212" y="354691"/>
            <a:ext cx="3518912" cy="584775"/>
          </a:xfrm>
          <a:prstGeom prst="rect">
            <a:avLst/>
          </a:prstGeom>
        </p:spPr>
        <p:txBody>
          <a:bodyPr wrap="none" anchor="t">
            <a:spAutoFit/>
          </a:bodyPr>
          <a:lstStyle>
            <a:lvl1pPr marL="0" marR="0" indent="0" algn="l" defTabSz="1828434" rtl="0" eaLnBrk="1" fontAlgn="auto" latinLnBrk="0" hangingPunct="1">
              <a:lnSpc>
                <a:spcPct val="100000"/>
              </a:lnSpc>
              <a:spcBef>
                <a:spcPts val="0"/>
              </a:spcBef>
              <a:spcAft>
                <a:spcPts val="0"/>
              </a:spcAft>
              <a:buClrTx/>
              <a:buSzTx/>
              <a:buFontTx/>
              <a:buNone/>
              <a:tabLst/>
              <a:defRPr lang="en-US" sz="48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1" i="0" kern="1200" dirty="0">
                <a:solidFill>
                  <a:schemeClr val="tx2"/>
                </a:solidFill>
                <a:effectLst/>
                <a:latin typeface="Roboto Slab" pitchFamily="2" charset="0"/>
                <a:ea typeface="Noto Sans Light" panose="020B0402040504020204" pitchFamily="34" charset="0"/>
                <a:cs typeface="Lato" panose="020F0502020204030203"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US" sz="3200" dirty="0">
                <a:solidFill>
                  <a:schemeClr val="accent5"/>
                </a:solidFill>
                <a:latin typeface="Lato Black" panose="020F0A02020204030203" pitchFamily="34" charset="0"/>
                <a:ea typeface="+mn-ea"/>
                <a:cs typeface="Poppins" pitchFamily="2" charset="77"/>
              </a:rPr>
              <a:t>MOBILE </a:t>
            </a:r>
            <a:r>
              <a:rPr lang="en-US" sz="3200" dirty="0">
                <a:solidFill>
                  <a:schemeClr val="accent1"/>
                </a:solidFill>
                <a:latin typeface="Lato Black" panose="020F0A02020204030203" pitchFamily="34" charset="0"/>
                <a:ea typeface="+mn-ea"/>
                <a:cs typeface="Poppins" pitchFamily="2" charset="77"/>
              </a:rPr>
              <a:t>DEVICES</a:t>
            </a:r>
          </a:p>
        </p:txBody>
      </p:sp>
      <p:sp>
        <p:nvSpPr>
          <p:cNvPr id="14" name="TextBox 13">
            <a:extLst>
              <a:ext uri="{FF2B5EF4-FFF2-40B4-BE49-F238E27FC236}">
                <a16:creationId xmlns:a16="http://schemas.microsoft.com/office/drawing/2014/main" id="{6DCFEB30-949A-504C-B01C-453D406E2EC5}"/>
              </a:ext>
            </a:extLst>
          </p:cNvPr>
          <p:cNvSpPr txBox="1"/>
          <p:nvPr/>
        </p:nvSpPr>
        <p:spPr>
          <a:xfrm>
            <a:off x="4761557" y="849548"/>
            <a:ext cx="2677208" cy="338554"/>
          </a:xfrm>
          <a:prstGeom prst="rect">
            <a:avLst/>
          </a:prstGeom>
          <a:noFill/>
        </p:spPr>
        <p:txBody>
          <a:bodyPr wrap="none" rtlCol="0" anchor="ctr" anchorCtr="0">
            <a:spAutoFit/>
          </a:bodyPr>
          <a:lstStyle/>
          <a:p>
            <a:pPr algn="ctr"/>
            <a:r>
              <a:rPr lang="en-US" sz="1600" spc="300" dirty="0">
                <a:latin typeface="Source Sans Pro Light" panose="020B0403030403020204" pitchFamily="34" charset="0"/>
                <a:ea typeface="Source Sans Pro Light" panose="020B0403030403020204" pitchFamily="34" charset="0"/>
                <a:cs typeface="Lato Light" panose="020F0502020204030203" pitchFamily="34" charset="0"/>
              </a:rPr>
              <a:t>YOUR SUBTITLE HERE</a:t>
            </a:r>
          </a:p>
        </p:txBody>
      </p:sp>
      <p:pic>
        <p:nvPicPr>
          <p:cNvPr id="11" name="Picture Placeholder 10">
            <a:extLst>
              <a:ext uri="{FF2B5EF4-FFF2-40B4-BE49-F238E27FC236}">
                <a16:creationId xmlns:a16="http://schemas.microsoft.com/office/drawing/2014/main" id="{B57A0404-5767-4C94-8917-6792848C92AD}"/>
              </a:ext>
            </a:extLst>
          </p:cNvPr>
          <p:cNvPicPr>
            <a:picLocks noGrp="1" noChangeAspect="1"/>
          </p:cNvPicPr>
          <p:nvPr>
            <p:ph type="pic" sz="quarter" idx="28"/>
          </p:nvPr>
        </p:nvPicPr>
        <p:blipFill>
          <a:blip r:embed="rId4">
            <a:extLst>
              <a:ext uri="{28A0092B-C50C-407E-A947-70E740481C1C}">
                <a14:useLocalDpi xmlns:a14="http://schemas.microsoft.com/office/drawing/2010/main" val="0"/>
              </a:ext>
            </a:extLst>
          </a:blip>
          <a:srcRect l="30866" r="30866"/>
          <a:stretch>
            <a:fillRect/>
          </a:stretch>
        </p:blipFill>
        <p:spPr/>
      </p:pic>
      <p:sp>
        <p:nvSpPr>
          <p:cNvPr id="16" name="Picture Placeholder 15">
            <a:extLst>
              <a:ext uri="{FF2B5EF4-FFF2-40B4-BE49-F238E27FC236}">
                <a16:creationId xmlns:a16="http://schemas.microsoft.com/office/drawing/2014/main" id="{1CFF5CED-3763-4980-AC72-671D2683C5D7}"/>
              </a:ext>
            </a:extLst>
          </p:cNvPr>
          <p:cNvSpPr>
            <a:spLocks noGrp="1"/>
          </p:cNvSpPr>
          <p:nvPr>
            <p:ph type="pic" sz="quarter" idx="27"/>
          </p:nvPr>
        </p:nvSpPr>
        <p:spPr/>
        <p:txBody>
          <a:bodyPr/>
          <a:lstStyle/>
          <a:p>
            <a:endParaRPr lang="es-CO"/>
          </a:p>
        </p:txBody>
      </p:sp>
      <p:sp>
        <p:nvSpPr>
          <p:cNvPr id="18" name="Picture Placeholder 17">
            <a:extLst>
              <a:ext uri="{FF2B5EF4-FFF2-40B4-BE49-F238E27FC236}">
                <a16:creationId xmlns:a16="http://schemas.microsoft.com/office/drawing/2014/main" id="{692DDDEB-5C19-4D7C-AAF4-F85F59C279FC}"/>
              </a:ext>
            </a:extLst>
          </p:cNvPr>
          <p:cNvSpPr>
            <a:spLocks noGrp="1"/>
          </p:cNvSpPr>
          <p:nvPr>
            <p:ph type="pic" sz="quarter" idx="29"/>
          </p:nvPr>
        </p:nvSpPr>
        <p:spPr/>
        <p:txBody>
          <a:bodyPr/>
          <a:lstStyle/>
          <a:p>
            <a:endParaRPr lang="es-CO"/>
          </a:p>
        </p:txBody>
      </p:sp>
    </p:spTree>
    <p:extLst>
      <p:ext uri="{BB962C8B-B14F-4D97-AF65-F5344CB8AC3E}">
        <p14:creationId xmlns:p14="http://schemas.microsoft.com/office/powerpoint/2010/main" val="12154642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Picture 287" descr="New Macbook Silv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04485" y="2444688"/>
            <a:ext cx="4931035" cy="2898615"/>
          </a:xfrm>
          <a:prstGeom prst="rect">
            <a:avLst/>
          </a:prstGeom>
        </p:spPr>
      </p:pic>
      <p:sp>
        <p:nvSpPr>
          <p:cNvPr id="27" name="Text Placeholder 6">
            <a:extLst>
              <a:ext uri="{FF2B5EF4-FFF2-40B4-BE49-F238E27FC236}">
                <a16:creationId xmlns:a16="http://schemas.microsoft.com/office/drawing/2014/main" id="{E8B48343-2532-DE4A-B55C-5523310D0C2E}"/>
              </a:ext>
            </a:extLst>
          </p:cNvPr>
          <p:cNvSpPr txBox="1">
            <a:spLocks/>
          </p:cNvSpPr>
          <p:nvPr/>
        </p:nvSpPr>
        <p:spPr>
          <a:xfrm>
            <a:off x="675025" y="350721"/>
            <a:ext cx="5790624" cy="646331"/>
          </a:xfrm>
          <a:prstGeom prst="rect">
            <a:avLst/>
          </a:prstGeom>
        </p:spPr>
        <p:txBody>
          <a:bodyPr wrap="none" anchor="t">
            <a:spAutoFit/>
          </a:bodyPr>
          <a:lstStyle>
            <a:lvl1pPr marL="0" marR="0" indent="0" algn="l" defTabSz="1828434" rtl="0" eaLnBrk="1" fontAlgn="auto" latinLnBrk="0" hangingPunct="1">
              <a:lnSpc>
                <a:spcPct val="100000"/>
              </a:lnSpc>
              <a:spcBef>
                <a:spcPts val="0"/>
              </a:spcBef>
              <a:spcAft>
                <a:spcPts val="0"/>
              </a:spcAft>
              <a:buClrTx/>
              <a:buSzTx/>
              <a:buFontTx/>
              <a:buNone/>
              <a:tabLst/>
              <a:defRPr lang="en-US" sz="48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1" i="0" kern="1200" dirty="0">
                <a:solidFill>
                  <a:schemeClr val="tx2"/>
                </a:solidFill>
                <a:effectLst/>
                <a:latin typeface="Roboto Slab" pitchFamily="2" charset="0"/>
                <a:ea typeface="Noto Sans Light" panose="020B0402040504020204" pitchFamily="34" charset="0"/>
                <a:cs typeface="Lato" panose="020F0502020204030203"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spc="150" dirty="0">
                <a:solidFill>
                  <a:schemeClr val="accent5"/>
                </a:solidFill>
                <a:latin typeface="Lato Black" panose="020F0A02020204030203" pitchFamily="34" charset="0"/>
                <a:ea typeface="Source Sans Pro" panose="020B0503030403020204" pitchFamily="34" charset="0"/>
                <a:cs typeface="Noto Sans SemiBold" panose="020B0502040504020204" pitchFamily="34" charset="0"/>
              </a:rPr>
              <a:t>LAPTOP SLIDE </a:t>
            </a:r>
            <a:r>
              <a:rPr lang="en-US" sz="3600" spc="150" dirty="0">
                <a:solidFill>
                  <a:schemeClr val="accent1"/>
                </a:solidFill>
                <a:latin typeface="Lato Black" panose="020F0A02020204030203" pitchFamily="34" charset="0"/>
                <a:ea typeface="Source Sans Pro" panose="020B0503030403020204" pitchFamily="34" charset="0"/>
                <a:cs typeface="Noto Sans SemiBold" panose="020B0502040504020204" pitchFamily="34" charset="0"/>
              </a:rPr>
              <a:t>PROJECT</a:t>
            </a:r>
          </a:p>
        </p:txBody>
      </p:sp>
      <p:sp>
        <p:nvSpPr>
          <p:cNvPr id="34" name="TextBox 33">
            <a:extLst>
              <a:ext uri="{FF2B5EF4-FFF2-40B4-BE49-F238E27FC236}">
                <a16:creationId xmlns:a16="http://schemas.microsoft.com/office/drawing/2014/main" id="{4F696EF1-8A15-8E46-BB4A-67662A10C8F3}"/>
              </a:ext>
            </a:extLst>
          </p:cNvPr>
          <p:cNvSpPr txBox="1"/>
          <p:nvPr/>
        </p:nvSpPr>
        <p:spPr>
          <a:xfrm>
            <a:off x="744100" y="849548"/>
            <a:ext cx="2677208" cy="338554"/>
          </a:xfrm>
          <a:prstGeom prst="rect">
            <a:avLst/>
          </a:prstGeom>
          <a:noFill/>
        </p:spPr>
        <p:txBody>
          <a:bodyPr wrap="none" rtlCol="0" anchor="ctr" anchorCtr="0">
            <a:spAutoFit/>
          </a:bodyPr>
          <a:lstStyle/>
          <a:p>
            <a:r>
              <a:rPr lang="en-US" sz="1600" spc="300" dirty="0">
                <a:latin typeface="Source Sans Pro Light" panose="020B0403030403020204" pitchFamily="34" charset="0"/>
                <a:ea typeface="Source Sans Pro Light" panose="020B0403030403020204" pitchFamily="34" charset="0"/>
                <a:cs typeface="Lato Light" panose="020F0502020204030203" pitchFamily="34" charset="0"/>
              </a:rPr>
              <a:t>YOUR SUBTITLE HERE</a:t>
            </a:r>
          </a:p>
        </p:txBody>
      </p:sp>
      <p:sp>
        <p:nvSpPr>
          <p:cNvPr id="42" name="Subtitle 2">
            <a:extLst>
              <a:ext uri="{FF2B5EF4-FFF2-40B4-BE49-F238E27FC236}">
                <a16:creationId xmlns:a16="http://schemas.microsoft.com/office/drawing/2014/main" id="{EB0AC3E3-A5C0-FC47-9224-8B946F065DA8}"/>
              </a:ext>
            </a:extLst>
          </p:cNvPr>
          <p:cNvSpPr txBox="1">
            <a:spLocks/>
          </p:cNvSpPr>
          <p:nvPr/>
        </p:nvSpPr>
        <p:spPr>
          <a:xfrm>
            <a:off x="744100" y="2273938"/>
            <a:ext cx="4098236" cy="55198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3" name="TextBox 42">
            <a:extLst>
              <a:ext uri="{FF2B5EF4-FFF2-40B4-BE49-F238E27FC236}">
                <a16:creationId xmlns:a16="http://schemas.microsoft.com/office/drawing/2014/main" id="{233751A7-7FE8-D044-8292-04E600082BEF}"/>
              </a:ext>
            </a:extLst>
          </p:cNvPr>
          <p:cNvSpPr txBox="1"/>
          <p:nvPr/>
        </p:nvSpPr>
        <p:spPr>
          <a:xfrm>
            <a:off x="812954" y="5123464"/>
            <a:ext cx="1675459" cy="430887"/>
          </a:xfrm>
          <a:prstGeom prst="rect">
            <a:avLst/>
          </a:prstGeom>
          <a:noFill/>
        </p:spPr>
        <p:txBody>
          <a:bodyPr wrap="none" rtlCol="0">
            <a:spAutoFit/>
          </a:bodyPr>
          <a:lstStyle/>
          <a:p>
            <a:r>
              <a:rPr lang="en-US" sz="2200" b="1" dirty="0">
                <a:solidFill>
                  <a:schemeClr val="accent1"/>
                </a:solidFill>
                <a:latin typeface="Lato" panose="020F0502020204030203" pitchFamily="34" charset="0"/>
                <a:ea typeface="Source Sans Pro" panose="020B0503030403020204" pitchFamily="34" charset="0"/>
                <a:cs typeface="Open Sans Semibold" charset="0"/>
              </a:rPr>
              <a:t>SUBTITLE 3</a:t>
            </a:r>
          </a:p>
        </p:txBody>
      </p:sp>
      <p:sp>
        <p:nvSpPr>
          <p:cNvPr id="48" name="TextBox 47">
            <a:extLst>
              <a:ext uri="{FF2B5EF4-FFF2-40B4-BE49-F238E27FC236}">
                <a16:creationId xmlns:a16="http://schemas.microsoft.com/office/drawing/2014/main" id="{DB74747A-5460-C941-89E8-10459DA95D57}"/>
              </a:ext>
            </a:extLst>
          </p:cNvPr>
          <p:cNvSpPr txBox="1"/>
          <p:nvPr/>
        </p:nvSpPr>
        <p:spPr>
          <a:xfrm>
            <a:off x="812954" y="3501361"/>
            <a:ext cx="1675459" cy="430887"/>
          </a:xfrm>
          <a:prstGeom prst="rect">
            <a:avLst/>
          </a:prstGeom>
          <a:noFill/>
        </p:spPr>
        <p:txBody>
          <a:bodyPr wrap="none" rtlCol="0">
            <a:spAutoFit/>
          </a:bodyPr>
          <a:lstStyle/>
          <a:p>
            <a:r>
              <a:rPr lang="en-US" sz="2200" b="1" dirty="0">
                <a:solidFill>
                  <a:schemeClr val="accent1"/>
                </a:solidFill>
                <a:latin typeface="Lato" panose="020F0502020204030203" pitchFamily="34" charset="0"/>
                <a:ea typeface="Source Sans Pro" panose="020B0503030403020204" pitchFamily="34" charset="0"/>
                <a:cs typeface="Open Sans Semibold" charset="0"/>
              </a:rPr>
              <a:t>SUBTITLE 2</a:t>
            </a:r>
          </a:p>
        </p:txBody>
      </p:sp>
      <p:sp>
        <p:nvSpPr>
          <p:cNvPr id="49" name="TextBox 48">
            <a:extLst>
              <a:ext uri="{FF2B5EF4-FFF2-40B4-BE49-F238E27FC236}">
                <a16:creationId xmlns:a16="http://schemas.microsoft.com/office/drawing/2014/main" id="{60D3DA75-AB26-5743-B2B4-04016941F72D}"/>
              </a:ext>
            </a:extLst>
          </p:cNvPr>
          <p:cNvSpPr txBox="1"/>
          <p:nvPr/>
        </p:nvSpPr>
        <p:spPr>
          <a:xfrm>
            <a:off x="812954" y="1820692"/>
            <a:ext cx="1675459" cy="430887"/>
          </a:xfrm>
          <a:prstGeom prst="rect">
            <a:avLst/>
          </a:prstGeom>
          <a:noFill/>
        </p:spPr>
        <p:txBody>
          <a:bodyPr wrap="none" rtlCol="0">
            <a:spAutoFit/>
          </a:bodyPr>
          <a:lstStyle/>
          <a:p>
            <a:r>
              <a:rPr lang="en-US" sz="2200" b="1" dirty="0">
                <a:solidFill>
                  <a:schemeClr val="accent1"/>
                </a:solidFill>
                <a:latin typeface="Lato" panose="020F0502020204030203" pitchFamily="34" charset="0"/>
                <a:ea typeface="Source Sans Pro" panose="020B0503030403020204" pitchFamily="34" charset="0"/>
                <a:cs typeface="Open Sans Semibold" charset="0"/>
              </a:rPr>
              <a:t>SUBTITLE 1</a:t>
            </a:r>
          </a:p>
        </p:txBody>
      </p:sp>
      <p:sp>
        <p:nvSpPr>
          <p:cNvPr id="50" name="Subtitle 2">
            <a:extLst>
              <a:ext uri="{FF2B5EF4-FFF2-40B4-BE49-F238E27FC236}">
                <a16:creationId xmlns:a16="http://schemas.microsoft.com/office/drawing/2014/main" id="{2B0575C2-BE2B-5D4B-BAE0-009C3DD21A7A}"/>
              </a:ext>
            </a:extLst>
          </p:cNvPr>
          <p:cNvSpPr txBox="1">
            <a:spLocks/>
          </p:cNvSpPr>
          <p:nvPr/>
        </p:nvSpPr>
        <p:spPr>
          <a:xfrm>
            <a:off x="744100" y="3929731"/>
            <a:ext cx="4098236" cy="55198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51" name="Subtitle 2">
            <a:extLst>
              <a:ext uri="{FF2B5EF4-FFF2-40B4-BE49-F238E27FC236}">
                <a16:creationId xmlns:a16="http://schemas.microsoft.com/office/drawing/2014/main" id="{125DD5B1-7AB4-7449-B712-1478ABF59AE8}"/>
              </a:ext>
            </a:extLst>
          </p:cNvPr>
          <p:cNvSpPr txBox="1">
            <a:spLocks/>
          </p:cNvSpPr>
          <p:nvPr/>
        </p:nvSpPr>
        <p:spPr>
          <a:xfrm>
            <a:off x="744100" y="5536074"/>
            <a:ext cx="4098236" cy="60359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2000"/>
              </a:lnSpc>
              <a:spcBef>
                <a:spcPts val="850"/>
              </a:spcBef>
            </a:pPr>
            <a:r>
              <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endParaRPr lang="en-US" sz="1400" dirty="0">
              <a:latin typeface="Source Sans Pro Light" panose="020B0403030403020204" pitchFamily="34" charset="0"/>
              <a:ea typeface="Noto Sans Light" panose="020B0402040504020204" pitchFamily="34" charset="0"/>
              <a:cs typeface="Lato Light" panose="020F0502020204030203" pitchFamily="34" charset="0"/>
            </a:endParaRPr>
          </a:p>
        </p:txBody>
      </p:sp>
      <p:pic>
        <p:nvPicPr>
          <p:cNvPr id="4" name="Picture Placeholder 3">
            <a:extLst>
              <a:ext uri="{FF2B5EF4-FFF2-40B4-BE49-F238E27FC236}">
                <a16:creationId xmlns:a16="http://schemas.microsoft.com/office/drawing/2014/main" id="{DC0D13ED-F277-4CC5-824F-190B123A73AD}"/>
              </a:ext>
            </a:extLst>
          </p:cNvPr>
          <p:cNvPicPr>
            <a:picLocks noGrp="1" noChangeAspect="1"/>
          </p:cNvPicPr>
          <p:nvPr>
            <p:ph type="pic" sz="quarter" idx="26"/>
          </p:nvPr>
        </p:nvPicPr>
        <p:blipFill rotWithShape="1">
          <a:blip r:embed="rId4">
            <a:extLst>
              <a:ext uri="{28A0092B-C50C-407E-A947-70E740481C1C}">
                <a14:useLocalDpi xmlns:a14="http://schemas.microsoft.com/office/drawing/2010/main" val="0"/>
              </a:ext>
            </a:extLst>
          </a:blip>
          <a:srcRect t="3108" b="3108"/>
          <a:stretch/>
        </p:blipFill>
        <p:spPr/>
      </p:pic>
      <p:sp>
        <p:nvSpPr>
          <p:cNvPr id="9" name="Picture Placeholder 8">
            <a:extLst>
              <a:ext uri="{FF2B5EF4-FFF2-40B4-BE49-F238E27FC236}">
                <a16:creationId xmlns:a16="http://schemas.microsoft.com/office/drawing/2014/main" id="{B822EBDD-47A5-45AA-A411-C6344C313BF5}"/>
              </a:ext>
            </a:extLst>
          </p:cNvPr>
          <p:cNvSpPr>
            <a:spLocks noGrp="1"/>
          </p:cNvSpPr>
          <p:nvPr>
            <p:ph type="pic" sz="quarter" idx="27"/>
          </p:nvPr>
        </p:nvSpPr>
        <p:spPr/>
        <p:txBody>
          <a:bodyPr/>
          <a:lstStyle/>
          <a:p>
            <a:endParaRPr lang="es-CO"/>
          </a:p>
        </p:txBody>
      </p:sp>
    </p:spTree>
    <p:extLst>
      <p:ext uri="{BB962C8B-B14F-4D97-AF65-F5344CB8AC3E}">
        <p14:creationId xmlns:p14="http://schemas.microsoft.com/office/powerpoint/2010/main" val="53511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19638537-3712-9740-B3CB-FD3E4E6B5EBB}"/>
              </a:ext>
            </a:extLst>
          </p:cNvPr>
          <p:cNvSpPr/>
          <p:nvPr/>
        </p:nvSpPr>
        <p:spPr>
          <a:xfrm flipH="1">
            <a:off x="1588" y="0"/>
            <a:ext cx="6304203" cy="6858000"/>
          </a:xfrm>
          <a:custGeom>
            <a:avLst/>
            <a:gdLst>
              <a:gd name="connsiteX0" fmla="*/ 12608406 w 12608406"/>
              <a:gd name="connsiteY0" fmla="*/ 0 h 13716000"/>
              <a:gd name="connsiteX1" fmla="*/ 3429000 w 12608406"/>
              <a:gd name="connsiteY1" fmla="*/ 0 h 13716000"/>
              <a:gd name="connsiteX2" fmla="*/ 0 w 12608406"/>
              <a:gd name="connsiteY2" fmla="*/ 13716000 h 13716000"/>
              <a:gd name="connsiteX3" fmla="*/ 11201400 w 12608406"/>
              <a:gd name="connsiteY3" fmla="*/ 13716000 h 13716000"/>
              <a:gd name="connsiteX4" fmla="*/ 12608406 w 12608406"/>
              <a:gd name="connsiteY4" fmla="*/ 8087976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8406" h="13716000">
                <a:moveTo>
                  <a:pt x="12608406" y="0"/>
                </a:moveTo>
                <a:lnTo>
                  <a:pt x="3429000" y="0"/>
                </a:lnTo>
                <a:lnTo>
                  <a:pt x="0" y="13716000"/>
                </a:lnTo>
                <a:lnTo>
                  <a:pt x="11201400" y="13716000"/>
                </a:lnTo>
                <a:lnTo>
                  <a:pt x="12608406" y="80879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Source Sans Pro" panose="020B0503030403020204" pitchFamily="34" charset="0"/>
            </a:endParaRPr>
          </a:p>
        </p:txBody>
      </p:sp>
      <p:sp>
        <p:nvSpPr>
          <p:cNvPr id="55" name="TextBox 54"/>
          <p:cNvSpPr txBox="1"/>
          <p:nvPr/>
        </p:nvSpPr>
        <p:spPr>
          <a:xfrm>
            <a:off x="6729006" y="5518544"/>
            <a:ext cx="2399952" cy="430887"/>
          </a:xfrm>
          <a:prstGeom prst="rect">
            <a:avLst/>
          </a:prstGeom>
          <a:noFill/>
        </p:spPr>
        <p:txBody>
          <a:bodyPr wrap="none" rtlCol="0" anchor="ctr" anchorCtr="0">
            <a:spAutoFit/>
          </a:bodyPr>
          <a:lstStyle/>
          <a:p>
            <a:r>
              <a:rPr lang="en-US" sz="2200" b="1" spc="150" dirty="0">
                <a:solidFill>
                  <a:schemeClr val="accent5"/>
                </a:solidFill>
                <a:latin typeface="Lato Black" panose="020F0A02020204030203" pitchFamily="34" charset="0"/>
                <a:ea typeface="Noto Sans Light" panose="020B0402040504020204" pitchFamily="34" charset="0"/>
                <a:cs typeface="Lato" panose="020F0502020204030203" pitchFamily="34" charset="0"/>
              </a:rPr>
              <a:t>YOUR TITLE 04</a:t>
            </a:r>
          </a:p>
        </p:txBody>
      </p:sp>
      <p:sp>
        <p:nvSpPr>
          <p:cNvPr id="56" name="Subtitle 2"/>
          <p:cNvSpPr txBox="1">
            <a:spLocks/>
          </p:cNvSpPr>
          <p:nvPr/>
        </p:nvSpPr>
        <p:spPr>
          <a:xfrm>
            <a:off x="6654142" y="5897886"/>
            <a:ext cx="4372826" cy="55198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57" name="TextBox 56"/>
          <p:cNvSpPr txBox="1"/>
          <p:nvPr/>
        </p:nvSpPr>
        <p:spPr>
          <a:xfrm>
            <a:off x="6721207" y="1518320"/>
            <a:ext cx="2399952" cy="430887"/>
          </a:xfrm>
          <a:prstGeom prst="rect">
            <a:avLst/>
          </a:prstGeom>
          <a:noFill/>
        </p:spPr>
        <p:txBody>
          <a:bodyPr wrap="none" rtlCol="0" anchor="ctr" anchorCtr="0">
            <a:spAutoFit/>
          </a:bodyPr>
          <a:lstStyle/>
          <a:p>
            <a:r>
              <a:rPr lang="en-US" sz="2200" b="1" spc="150" dirty="0">
                <a:solidFill>
                  <a:schemeClr val="accent5"/>
                </a:solidFill>
                <a:latin typeface="Lato Black" panose="020F0A02020204030203" pitchFamily="34" charset="0"/>
                <a:ea typeface="Noto Sans Light" panose="020B0402040504020204" pitchFamily="34" charset="0"/>
                <a:cs typeface="Lato" panose="020F0502020204030203" pitchFamily="34" charset="0"/>
              </a:rPr>
              <a:t>YOUR TITLE 01</a:t>
            </a:r>
          </a:p>
        </p:txBody>
      </p:sp>
      <p:sp>
        <p:nvSpPr>
          <p:cNvPr id="58" name="Subtitle 2"/>
          <p:cNvSpPr txBox="1">
            <a:spLocks/>
          </p:cNvSpPr>
          <p:nvPr/>
        </p:nvSpPr>
        <p:spPr>
          <a:xfrm>
            <a:off x="6655308" y="1897662"/>
            <a:ext cx="4372826" cy="55198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59" name="TextBox 58"/>
          <p:cNvSpPr txBox="1"/>
          <p:nvPr/>
        </p:nvSpPr>
        <p:spPr>
          <a:xfrm>
            <a:off x="6716270" y="2836263"/>
            <a:ext cx="2399952" cy="430887"/>
          </a:xfrm>
          <a:prstGeom prst="rect">
            <a:avLst/>
          </a:prstGeom>
          <a:noFill/>
        </p:spPr>
        <p:txBody>
          <a:bodyPr wrap="none" rtlCol="0" anchor="ctr" anchorCtr="0">
            <a:spAutoFit/>
          </a:bodyPr>
          <a:lstStyle/>
          <a:p>
            <a:r>
              <a:rPr lang="en-US" sz="2200" b="1" spc="150" dirty="0">
                <a:solidFill>
                  <a:schemeClr val="accent5"/>
                </a:solidFill>
                <a:latin typeface="Lato Black" panose="020F0A02020204030203" pitchFamily="34" charset="0"/>
                <a:ea typeface="Noto Sans Light" panose="020B0402040504020204" pitchFamily="34" charset="0"/>
                <a:cs typeface="Lato" panose="020F0502020204030203" pitchFamily="34" charset="0"/>
              </a:rPr>
              <a:t>YOUR TITLE 02</a:t>
            </a:r>
          </a:p>
        </p:txBody>
      </p:sp>
      <p:sp>
        <p:nvSpPr>
          <p:cNvPr id="60" name="Subtitle 2"/>
          <p:cNvSpPr txBox="1">
            <a:spLocks/>
          </p:cNvSpPr>
          <p:nvPr/>
        </p:nvSpPr>
        <p:spPr>
          <a:xfrm>
            <a:off x="6651826" y="3215605"/>
            <a:ext cx="4372826" cy="55198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71" name="TextBox 70"/>
          <p:cNvSpPr txBox="1"/>
          <p:nvPr/>
        </p:nvSpPr>
        <p:spPr>
          <a:xfrm>
            <a:off x="6729006" y="4177403"/>
            <a:ext cx="2399952" cy="430887"/>
          </a:xfrm>
          <a:prstGeom prst="rect">
            <a:avLst/>
          </a:prstGeom>
          <a:noFill/>
        </p:spPr>
        <p:txBody>
          <a:bodyPr wrap="none" rtlCol="0" anchor="ctr" anchorCtr="0">
            <a:spAutoFit/>
          </a:bodyPr>
          <a:lstStyle/>
          <a:p>
            <a:r>
              <a:rPr lang="en-US" sz="2200" b="1" spc="150" dirty="0">
                <a:solidFill>
                  <a:schemeClr val="accent5"/>
                </a:solidFill>
                <a:latin typeface="Lato Black" panose="020F0A02020204030203" pitchFamily="34" charset="0"/>
                <a:ea typeface="Noto Sans Light" panose="020B0402040504020204" pitchFamily="34" charset="0"/>
                <a:cs typeface="Lato" panose="020F0502020204030203" pitchFamily="34" charset="0"/>
              </a:rPr>
              <a:t>YOUR TITLE 03</a:t>
            </a:r>
          </a:p>
        </p:txBody>
      </p:sp>
      <p:sp>
        <p:nvSpPr>
          <p:cNvPr id="72" name="Subtitle 2"/>
          <p:cNvSpPr txBox="1">
            <a:spLocks/>
          </p:cNvSpPr>
          <p:nvPr/>
        </p:nvSpPr>
        <p:spPr>
          <a:xfrm>
            <a:off x="6661652" y="4556745"/>
            <a:ext cx="4372826" cy="55198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28" name="Shape 2539">
            <a:extLst>
              <a:ext uri="{FF2B5EF4-FFF2-40B4-BE49-F238E27FC236}">
                <a16:creationId xmlns:a16="http://schemas.microsoft.com/office/drawing/2014/main" id="{51265540-5CF8-464E-AD84-A65E3E0928D0}"/>
              </a:ext>
            </a:extLst>
          </p:cNvPr>
          <p:cNvSpPr>
            <a:spLocks noChangeAspect="1"/>
          </p:cNvSpPr>
          <p:nvPr/>
        </p:nvSpPr>
        <p:spPr>
          <a:xfrm>
            <a:off x="1149660" y="1681293"/>
            <a:ext cx="459502" cy="313298"/>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Source Sans Pro" panose="020B0503030403020204" pitchFamily="34" charset="0"/>
              <a:ea typeface="Noto Sans Light" panose="020B0402040504020204" pitchFamily="34" charset="0"/>
              <a:cs typeface="Noto Sans Light" panose="020B0402040504020204" pitchFamily="34" charset="0"/>
            </a:endParaRPr>
          </a:p>
        </p:txBody>
      </p:sp>
      <p:sp>
        <p:nvSpPr>
          <p:cNvPr id="29" name="Shape 2579">
            <a:extLst>
              <a:ext uri="{FF2B5EF4-FFF2-40B4-BE49-F238E27FC236}">
                <a16:creationId xmlns:a16="http://schemas.microsoft.com/office/drawing/2014/main" id="{C1E1CF94-24E2-9545-A79B-820049322505}"/>
              </a:ext>
            </a:extLst>
          </p:cNvPr>
          <p:cNvSpPr>
            <a:spLocks noChangeAspect="1"/>
          </p:cNvSpPr>
          <p:nvPr/>
        </p:nvSpPr>
        <p:spPr>
          <a:xfrm>
            <a:off x="1149660" y="5383606"/>
            <a:ext cx="459502" cy="459502"/>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accent4"/>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Source Sans Pro" panose="020B0503030403020204" pitchFamily="34" charset="0"/>
              <a:ea typeface="Noto Sans Light" panose="020B0402040504020204" pitchFamily="34" charset="0"/>
              <a:cs typeface="Noto Sans Light" panose="020B0402040504020204" pitchFamily="34" charset="0"/>
            </a:endParaRPr>
          </a:p>
        </p:txBody>
      </p:sp>
      <p:sp>
        <p:nvSpPr>
          <p:cNvPr id="30" name="Shape 2620">
            <a:extLst>
              <a:ext uri="{FF2B5EF4-FFF2-40B4-BE49-F238E27FC236}">
                <a16:creationId xmlns:a16="http://schemas.microsoft.com/office/drawing/2014/main" id="{E85DBBE7-47DF-9043-86B0-9F7559364A96}"/>
              </a:ext>
            </a:extLst>
          </p:cNvPr>
          <p:cNvSpPr>
            <a:spLocks noChangeAspect="1"/>
          </p:cNvSpPr>
          <p:nvPr/>
        </p:nvSpPr>
        <p:spPr>
          <a:xfrm>
            <a:off x="1149661" y="2874490"/>
            <a:ext cx="459501" cy="417887"/>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accent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Source Sans Pro" panose="020B0503030403020204" pitchFamily="34" charset="0"/>
              <a:ea typeface="Noto Sans Light" panose="020B0402040504020204" pitchFamily="34" charset="0"/>
              <a:cs typeface="Noto Sans Light" panose="020B0402040504020204" pitchFamily="34" charset="0"/>
            </a:endParaRPr>
          </a:p>
        </p:txBody>
      </p:sp>
      <p:sp>
        <p:nvSpPr>
          <p:cNvPr id="31" name="Shape 2633">
            <a:extLst>
              <a:ext uri="{FF2B5EF4-FFF2-40B4-BE49-F238E27FC236}">
                <a16:creationId xmlns:a16="http://schemas.microsoft.com/office/drawing/2014/main" id="{FC2F4161-511F-D240-BDAA-E385C0834F88}"/>
              </a:ext>
            </a:extLst>
          </p:cNvPr>
          <p:cNvSpPr>
            <a:spLocks noChangeAspect="1"/>
          </p:cNvSpPr>
          <p:nvPr/>
        </p:nvSpPr>
        <p:spPr>
          <a:xfrm>
            <a:off x="1149660" y="4129900"/>
            <a:ext cx="459502" cy="459502"/>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accent3"/>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Source Sans Pro" panose="020B0503030403020204" pitchFamily="34" charset="0"/>
              <a:ea typeface="Noto Sans Light" panose="020B0402040504020204" pitchFamily="34" charset="0"/>
              <a:cs typeface="Noto Sans Light" panose="020B0402040504020204" pitchFamily="34" charset="0"/>
            </a:endParaRPr>
          </a:p>
        </p:txBody>
      </p:sp>
      <p:sp>
        <p:nvSpPr>
          <p:cNvPr id="34" name="Freeform 86">
            <a:extLst>
              <a:ext uri="{FF2B5EF4-FFF2-40B4-BE49-F238E27FC236}">
                <a16:creationId xmlns:a16="http://schemas.microsoft.com/office/drawing/2014/main" id="{360D1B27-2A1A-B948-979A-69FD463369CD}"/>
              </a:ext>
            </a:extLst>
          </p:cNvPr>
          <p:cNvSpPr>
            <a:spLocks noChangeAspect="1" noChangeArrowheads="1"/>
          </p:cNvSpPr>
          <p:nvPr/>
        </p:nvSpPr>
        <p:spPr bwMode="auto">
          <a:xfrm>
            <a:off x="952853" y="1411383"/>
            <a:ext cx="853116" cy="853116"/>
          </a:xfrm>
          <a:prstGeom prst="ellipse">
            <a:avLst/>
          </a:prstGeom>
          <a:noFill/>
          <a:ln w="50800">
            <a:solidFill>
              <a:schemeClr val="accent1"/>
            </a:solidFill>
            <a:miter lim="800000"/>
          </a:ln>
          <a:effectLst/>
        </p:spPr>
        <p:txBody>
          <a:bodyPr wrap="none" anchor="ctr"/>
          <a:lstStyle/>
          <a:p>
            <a:endParaRPr lang="en-US" sz="9950" b="1" dirty="0">
              <a:solidFill>
                <a:schemeClr val="accent6">
                  <a:lumMod val="50000"/>
                </a:schemeClr>
              </a:solidFill>
              <a:latin typeface="Source Sans Pro" panose="020B0503030403020204" pitchFamily="34" charset="0"/>
            </a:endParaRPr>
          </a:p>
        </p:txBody>
      </p:sp>
      <p:sp>
        <p:nvSpPr>
          <p:cNvPr id="35" name="Freeform 86">
            <a:extLst>
              <a:ext uri="{FF2B5EF4-FFF2-40B4-BE49-F238E27FC236}">
                <a16:creationId xmlns:a16="http://schemas.microsoft.com/office/drawing/2014/main" id="{B6263DDB-AA74-0A4E-B4BE-4596E4E7E3C5}"/>
              </a:ext>
            </a:extLst>
          </p:cNvPr>
          <p:cNvSpPr>
            <a:spLocks noChangeAspect="1" noChangeArrowheads="1"/>
          </p:cNvSpPr>
          <p:nvPr/>
        </p:nvSpPr>
        <p:spPr bwMode="auto">
          <a:xfrm>
            <a:off x="952853" y="2656875"/>
            <a:ext cx="853116" cy="853116"/>
          </a:xfrm>
          <a:prstGeom prst="ellipse">
            <a:avLst/>
          </a:prstGeom>
          <a:noFill/>
          <a:ln w="50800">
            <a:solidFill>
              <a:schemeClr val="accent2"/>
            </a:solidFill>
            <a:miter lim="800000"/>
          </a:ln>
          <a:effectLst/>
        </p:spPr>
        <p:txBody>
          <a:bodyPr wrap="none" anchor="ctr"/>
          <a:lstStyle/>
          <a:p>
            <a:endParaRPr lang="en-US" sz="9950" b="1" dirty="0">
              <a:solidFill>
                <a:schemeClr val="accent6">
                  <a:lumMod val="50000"/>
                </a:schemeClr>
              </a:solidFill>
              <a:latin typeface="Source Sans Pro" panose="020B0503030403020204" pitchFamily="34" charset="0"/>
            </a:endParaRPr>
          </a:p>
        </p:txBody>
      </p:sp>
      <p:sp>
        <p:nvSpPr>
          <p:cNvPr id="36" name="Freeform 86">
            <a:extLst>
              <a:ext uri="{FF2B5EF4-FFF2-40B4-BE49-F238E27FC236}">
                <a16:creationId xmlns:a16="http://schemas.microsoft.com/office/drawing/2014/main" id="{34A417EC-79FC-914D-8E7C-0E16BE2CCB09}"/>
              </a:ext>
            </a:extLst>
          </p:cNvPr>
          <p:cNvSpPr>
            <a:spLocks noChangeAspect="1" noChangeArrowheads="1"/>
          </p:cNvSpPr>
          <p:nvPr/>
        </p:nvSpPr>
        <p:spPr bwMode="auto">
          <a:xfrm>
            <a:off x="952853" y="3933093"/>
            <a:ext cx="853116" cy="853116"/>
          </a:xfrm>
          <a:prstGeom prst="ellipse">
            <a:avLst/>
          </a:prstGeom>
          <a:noFill/>
          <a:ln w="50800">
            <a:solidFill>
              <a:schemeClr val="accent3"/>
            </a:solidFill>
            <a:miter lim="800000"/>
          </a:ln>
          <a:effectLst/>
        </p:spPr>
        <p:txBody>
          <a:bodyPr wrap="none" anchor="ctr"/>
          <a:lstStyle/>
          <a:p>
            <a:endParaRPr lang="en-US" sz="9950" b="1" dirty="0">
              <a:solidFill>
                <a:schemeClr val="accent6">
                  <a:lumMod val="50000"/>
                </a:schemeClr>
              </a:solidFill>
              <a:latin typeface="Source Sans Pro" panose="020B0503030403020204" pitchFamily="34" charset="0"/>
            </a:endParaRPr>
          </a:p>
        </p:txBody>
      </p:sp>
      <p:sp>
        <p:nvSpPr>
          <p:cNvPr id="37" name="Freeform 86">
            <a:extLst>
              <a:ext uri="{FF2B5EF4-FFF2-40B4-BE49-F238E27FC236}">
                <a16:creationId xmlns:a16="http://schemas.microsoft.com/office/drawing/2014/main" id="{92ACD667-2446-6C4E-AAF9-9398BF6A9ADE}"/>
              </a:ext>
            </a:extLst>
          </p:cNvPr>
          <p:cNvSpPr>
            <a:spLocks noChangeAspect="1" noChangeArrowheads="1"/>
          </p:cNvSpPr>
          <p:nvPr/>
        </p:nvSpPr>
        <p:spPr bwMode="auto">
          <a:xfrm>
            <a:off x="952853" y="5186799"/>
            <a:ext cx="853116" cy="853116"/>
          </a:xfrm>
          <a:prstGeom prst="ellipse">
            <a:avLst/>
          </a:prstGeom>
          <a:noFill/>
          <a:ln w="50800">
            <a:solidFill>
              <a:schemeClr val="accent4"/>
            </a:solidFill>
            <a:miter lim="800000"/>
          </a:ln>
          <a:effectLst/>
        </p:spPr>
        <p:txBody>
          <a:bodyPr wrap="none" anchor="ctr"/>
          <a:lstStyle/>
          <a:p>
            <a:endParaRPr lang="en-US" sz="9950" b="1" dirty="0">
              <a:solidFill>
                <a:schemeClr val="accent6">
                  <a:lumMod val="50000"/>
                </a:schemeClr>
              </a:solidFill>
              <a:latin typeface="Source Sans Pro" panose="020B0503030403020204" pitchFamily="34" charset="0"/>
            </a:endParaRPr>
          </a:p>
        </p:txBody>
      </p:sp>
      <p:sp>
        <p:nvSpPr>
          <p:cNvPr id="43" name="Text Placeholder 6">
            <a:extLst>
              <a:ext uri="{FF2B5EF4-FFF2-40B4-BE49-F238E27FC236}">
                <a16:creationId xmlns:a16="http://schemas.microsoft.com/office/drawing/2014/main" id="{D851B238-A537-BA4E-ADC1-A4AE4E5CE5E1}"/>
              </a:ext>
            </a:extLst>
          </p:cNvPr>
          <p:cNvSpPr txBox="1">
            <a:spLocks/>
          </p:cNvSpPr>
          <p:nvPr/>
        </p:nvSpPr>
        <p:spPr>
          <a:xfrm>
            <a:off x="8534861" y="354691"/>
            <a:ext cx="2992294" cy="646331"/>
          </a:xfrm>
          <a:prstGeom prst="rect">
            <a:avLst/>
          </a:prstGeom>
        </p:spPr>
        <p:txBody>
          <a:bodyPr wrap="none" anchor="t">
            <a:spAutoFit/>
          </a:bodyPr>
          <a:lstStyle>
            <a:lvl1pPr marL="0" marR="0" indent="0" algn="l" defTabSz="1828434" rtl="0" eaLnBrk="1" fontAlgn="auto" latinLnBrk="0" hangingPunct="1">
              <a:lnSpc>
                <a:spcPct val="100000"/>
              </a:lnSpc>
              <a:spcBef>
                <a:spcPts val="0"/>
              </a:spcBef>
              <a:spcAft>
                <a:spcPts val="0"/>
              </a:spcAft>
              <a:buClrTx/>
              <a:buSzTx/>
              <a:buFontTx/>
              <a:buNone/>
              <a:tabLst/>
              <a:defRPr lang="en-US" sz="48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1" i="0" kern="1200" dirty="0">
                <a:solidFill>
                  <a:schemeClr val="tx2"/>
                </a:solidFill>
                <a:effectLst/>
                <a:latin typeface="Roboto Slab" pitchFamily="2" charset="0"/>
                <a:ea typeface="Noto Sans Light" panose="020B0402040504020204" pitchFamily="34" charset="0"/>
                <a:cs typeface="Lato" panose="020F0502020204030203"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r"/>
            <a:r>
              <a:rPr lang="en-US" sz="3600" spc="150" dirty="0">
                <a:latin typeface="Source Sans Pro" panose="020B0503030403020204" pitchFamily="34" charset="0"/>
                <a:ea typeface="Source Sans Pro" panose="020B0503030403020204" pitchFamily="34" charset="0"/>
                <a:cs typeface="Noto Sans SemiBold" panose="020B0502040504020204" pitchFamily="34" charset="0"/>
              </a:rPr>
              <a:t>WHAT WE DO</a:t>
            </a:r>
          </a:p>
        </p:txBody>
      </p:sp>
      <p:sp>
        <p:nvSpPr>
          <p:cNvPr id="44" name="TextBox 43">
            <a:extLst>
              <a:ext uri="{FF2B5EF4-FFF2-40B4-BE49-F238E27FC236}">
                <a16:creationId xmlns:a16="http://schemas.microsoft.com/office/drawing/2014/main" id="{91D8B782-B316-3040-8ED3-D4B533E09BCB}"/>
              </a:ext>
            </a:extLst>
          </p:cNvPr>
          <p:cNvSpPr txBox="1"/>
          <p:nvPr/>
        </p:nvSpPr>
        <p:spPr>
          <a:xfrm>
            <a:off x="8832803" y="849548"/>
            <a:ext cx="2677208" cy="338554"/>
          </a:xfrm>
          <a:prstGeom prst="rect">
            <a:avLst/>
          </a:prstGeom>
          <a:noFill/>
        </p:spPr>
        <p:txBody>
          <a:bodyPr wrap="none" rtlCol="0" anchor="ctr" anchorCtr="0">
            <a:spAutoFit/>
          </a:bodyPr>
          <a:lstStyle/>
          <a:p>
            <a:pPr algn="r"/>
            <a:r>
              <a:rPr lang="en-US" sz="1600" spc="300" dirty="0">
                <a:latin typeface="Source Sans Pro Light" panose="020B0403030403020204" pitchFamily="34" charset="0"/>
                <a:ea typeface="Source Sans Pro Light" panose="020B0403030403020204" pitchFamily="34" charset="0"/>
                <a:cs typeface="Lato Light" panose="020F0502020204030203" pitchFamily="34" charset="0"/>
              </a:rPr>
              <a:t>YOUR SUBTITLE HERE</a:t>
            </a:r>
          </a:p>
        </p:txBody>
      </p:sp>
      <p:sp>
        <p:nvSpPr>
          <p:cNvPr id="6" name="Picture Placeholder 5">
            <a:extLst>
              <a:ext uri="{FF2B5EF4-FFF2-40B4-BE49-F238E27FC236}">
                <a16:creationId xmlns:a16="http://schemas.microsoft.com/office/drawing/2014/main" id="{953E407C-583B-4AD7-AA47-55BE63CCFF36}"/>
              </a:ext>
            </a:extLst>
          </p:cNvPr>
          <p:cNvSpPr>
            <a:spLocks noGrp="1"/>
          </p:cNvSpPr>
          <p:nvPr>
            <p:ph type="pic" sz="quarter" idx="15"/>
          </p:nvPr>
        </p:nvSpPr>
        <p:spPr/>
        <p:txBody>
          <a:bodyPr/>
          <a:lstStyle/>
          <a:p>
            <a:endParaRPr lang="es-CO"/>
          </a:p>
        </p:txBody>
      </p:sp>
    </p:spTree>
    <p:extLst>
      <p:ext uri="{BB962C8B-B14F-4D97-AF65-F5344CB8AC3E}">
        <p14:creationId xmlns:p14="http://schemas.microsoft.com/office/powerpoint/2010/main" val="1183131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20882F0-82BB-46AB-97F3-A955147CEC35}"/>
              </a:ext>
            </a:extLst>
          </p:cNvPr>
          <p:cNvSpPr/>
          <p:nvPr/>
        </p:nvSpPr>
        <p:spPr>
          <a:xfrm>
            <a:off x="0" y="0"/>
            <a:ext cx="12192000" cy="6858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8A0D0F69-E2B8-414E-AB55-11E78C43CF69}"/>
              </a:ext>
            </a:extLst>
          </p:cNvPr>
          <p:cNvSpPr/>
          <p:nvPr/>
        </p:nvSpPr>
        <p:spPr>
          <a:xfrm rot="5400000">
            <a:off x="4044211" y="1746989"/>
            <a:ext cx="4029759" cy="3198017"/>
          </a:xfrm>
          <a:custGeom>
            <a:avLst/>
            <a:gdLst>
              <a:gd name="connsiteX0" fmla="*/ 0 w 2976562"/>
              <a:gd name="connsiteY0" fmla="*/ 2362200 h 2362200"/>
              <a:gd name="connsiteX1" fmla="*/ 0 w 2976562"/>
              <a:gd name="connsiteY1" fmla="*/ 0 h 2362200"/>
              <a:gd name="connsiteX2" fmla="*/ 2362200 w 2976562"/>
              <a:gd name="connsiteY2" fmla="*/ 0 h 2362200"/>
              <a:gd name="connsiteX3" fmla="*/ 2362200 w 2976562"/>
              <a:gd name="connsiteY3" fmla="*/ 945356 h 2362200"/>
              <a:gd name="connsiteX4" fmla="*/ 2976562 w 2976562"/>
              <a:gd name="connsiteY4" fmla="*/ 1559718 h 2362200"/>
              <a:gd name="connsiteX5" fmla="*/ 2362200 w 2976562"/>
              <a:gd name="connsiteY5" fmla="*/ 1559718 h 2362200"/>
              <a:gd name="connsiteX6" fmla="*/ 2362200 w 2976562"/>
              <a:gd name="connsiteY6" fmla="*/ 236220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562" h="2362200">
                <a:moveTo>
                  <a:pt x="0" y="2362200"/>
                </a:moveTo>
                <a:lnTo>
                  <a:pt x="0" y="0"/>
                </a:lnTo>
                <a:lnTo>
                  <a:pt x="2362200" y="0"/>
                </a:lnTo>
                <a:lnTo>
                  <a:pt x="2362200" y="945356"/>
                </a:lnTo>
                <a:lnTo>
                  <a:pt x="2976562" y="1559718"/>
                </a:lnTo>
                <a:lnTo>
                  <a:pt x="2362200" y="1559718"/>
                </a:lnTo>
                <a:lnTo>
                  <a:pt x="2362200" y="2362200"/>
                </a:lnTo>
                <a:close/>
              </a:path>
            </a:pathLst>
          </a:cu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a:extLst>
              <a:ext uri="{FF2B5EF4-FFF2-40B4-BE49-F238E27FC236}">
                <a16:creationId xmlns:a16="http://schemas.microsoft.com/office/drawing/2014/main" id="{294A2458-6A32-4027-84B4-014DDF3EE72D}"/>
              </a:ext>
            </a:extLst>
          </p:cNvPr>
          <p:cNvGrpSpPr/>
          <p:nvPr/>
        </p:nvGrpSpPr>
        <p:grpSpPr>
          <a:xfrm>
            <a:off x="2114549" y="2209800"/>
            <a:ext cx="7774655" cy="1625293"/>
            <a:chOff x="2114549" y="2209800"/>
            <a:chExt cx="7774655" cy="1625293"/>
          </a:xfrm>
        </p:grpSpPr>
        <p:sp>
          <p:nvSpPr>
            <p:cNvPr id="3" name="Rectangle 2">
              <a:extLst>
                <a:ext uri="{FF2B5EF4-FFF2-40B4-BE49-F238E27FC236}">
                  <a16:creationId xmlns:a16="http://schemas.microsoft.com/office/drawing/2014/main" id="{028024F5-D123-42CE-947E-3366FA2F91D9}"/>
                </a:ext>
              </a:extLst>
            </p:cNvPr>
            <p:cNvSpPr/>
            <p:nvPr/>
          </p:nvSpPr>
          <p:spPr>
            <a:xfrm rot="10800000">
              <a:off x="8191370" y="2400300"/>
              <a:ext cx="1697834" cy="1434792"/>
            </a:xfrm>
            <a:custGeom>
              <a:avLst/>
              <a:gdLst>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0 w 1562100"/>
                <a:gd name="connsiteY4" fmla="*/ 0 h 1219200"/>
                <a:gd name="connsiteX0" fmla="*/ 28576 w 1590676"/>
                <a:gd name="connsiteY0" fmla="*/ 0 h 1219200"/>
                <a:gd name="connsiteX1" fmla="*/ 1590676 w 1590676"/>
                <a:gd name="connsiteY1" fmla="*/ 0 h 1219200"/>
                <a:gd name="connsiteX2" fmla="*/ 1590676 w 1590676"/>
                <a:gd name="connsiteY2" fmla="*/ 1219200 h 1219200"/>
                <a:gd name="connsiteX3" fmla="*/ 28576 w 1590676"/>
                <a:gd name="connsiteY3" fmla="*/ 1219200 h 1219200"/>
                <a:gd name="connsiteX4" fmla="*/ 0 w 1590676"/>
                <a:gd name="connsiteY4" fmla="*/ 571500 h 1219200"/>
                <a:gd name="connsiteX5" fmla="*/ 28576 w 1590676"/>
                <a:gd name="connsiteY5" fmla="*/ 0 h 1219200"/>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409574 w 1562100"/>
                <a:gd name="connsiteY4" fmla="*/ 619125 h 1219200"/>
                <a:gd name="connsiteX5" fmla="*/ 0 w 1562100"/>
                <a:gd name="connsiteY5"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19200">
                  <a:moveTo>
                    <a:pt x="0" y="0"/>
                  </a:moveTo>
                  <a:lnTo>
                    <a:pt x="1562100" y="0"/>
                  </a:lnTo>
                  <a:lnTo>
                    <a:pt x="1562100" y="1219200"/>
                  </a:lnTo>
                  <a:lnTo>
                    <a:pt x="0" y="1219200"/>
                  </a:lnTo>
                  <a:lnTo>
                    <a:pt x="409574" y="619125"/>
                  </a:lnTo>
                  <a:lnTo>
                    <a:pt x="0" y="0"/>
                  </a:lnTo>
                  <a:close/>
                </a:path>
              </a:pathLst>
            </a:custGeom>
            <a:solidFill>
              <a:srgbClr val="15C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162904D7-104E-4888-8671-7DAD42536093}"/>
                </a:ext>
              </a:extLst>
            </p:cNvPr>
            <p:cNvSpPr/>
            <p:nvPr/>
          </p:nvSpPr>
          <p:spPr>
            <a:xfrm>
              <a:off x="2114549" y="2400301"/>
              <a:ext cx="1967723" cy="1434792"/>
            </a:xfrm>
            <a:custGeom>
              <a:avLst/>
              <a:gdLst>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0 w 1562100"/>
                <a:gd name="connsiteY4" fmla="*/ 0 h 1219200"/>
                <a:gd name="connsiteX0" fmla="*/ 28576 w 1590676"/>
                <a:gd name="connsiteY0" fmla="*/ 0 h 1219200"/>
                <a:gd name="connsiteX1" fmla="*/ 1590676 w 1590676"/>
                <a:gd name="connsiteY1" fmla="*/ 0 h 1219200"/>
                <a:gd name="connsiteX2" fmla="*/ 1590676 w 1590676"/>
                <a:gd name="connsiteY2" fmla="*/ 1219200 h 1219200"/>
                <a:gd name="connsiteX3" fmla="*/ 28576 w 1590676"/>
                <a:gd name="connsiteY3" fmla="*/ 1219200 h 1219200"/>
                <a:gd name="connsiteX4" fmla="*/ 0 w 1590676"/>
                <a:gd name="connsiteY4" fmla="*/ 571500 h 1219200"/>
                <a:gd name="connsiteX5" fmla="*/ 28576 w 1590676"/>
                <a:gd name="connsiteY5" fmla="*/ 0 h 1219200"/>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409574 w 1562100"/>
                <a:gd name="connsiteY4" fmla="*/ 619125 h 1219200"/>
                <a:gd name="connsiteX5" fmla="*/ 0 w 1562100"/>
                <a:gd name="connsiteY5"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19200">
                  <a:moveTo>
                    <a:pt x="0" y="0"/>
                  </a:moveTo>
                  <a:lnTo>
                    <a:pt x="1562100" y="0"/>
                  </a:lnTo>
                  <a:lnTo>
                    <a:pt x="1562100" y="1219200"/>
                  </a:lnTo>
                  <a:lnTo>
                    <a:pt x="0" y="1219200"/>
                  </a:lnTo>
                  <a:lnTo>
                    <a:pt x="409574" y="619125"/>
                  </a:lnTo>
                  <a:lnTo>
                    <a:pt x="0" y="0"/>
                  </a:lnTo>
                  <a:close/>
                </a:path>
              </a:pathLst>
            </a:custGeom>
            <a:solidFill>
              <a:srgbClr val="15C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754A3C-234F-46C5-976B-00FA9545EC9B}"/>
                </a:ext>
              </a:extLst>
            </p:cNvPr>
            <p:cNvSpPr/>
            <p:nvPr/>
          </p:nvSpPr>
          <p:spPr>
            <a:xfrm>
              <a:off x="3581400" y="2209800"/>
              <a:ext cx="5034354" cy="1219200"/>
            </a:xfrm>
            <a:prstGeom prst="rect">
              <a:avLst/>
            </a:prstGeom>
            <a:solidFill>
              <a:srgbClr val="15CB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11">
              <a:extLst>
                <a:ext uri="{FF2B5EF4-FFF2-40B4-BE49-F238E27FC236}">
                  <a16:creationId xmlns:a16="http://schemas.microsoft.com/office/drawing/2014/main" id="{48CAFD69-EC91-4D0B-AC14-CB8C9D20C869}"/>
                </a:ext>
              </a:extLst>
            </p:cNvPr>
            <p:cNvSpPr/>
            <p:nvPr/>
          </p:nvSpPr>
          <p:spPr>
            <a:xfrm rot="10800000">
              <a:off x="3593306" y="3432391"/>
              <a:ext cx="488966" cy="402702"/>
            </a:xfrm>
            <a:custGeom>
              <a:avLst/>
              <a:gdLst>
                <a:gd name="connsiteX0" fmla="*/ 0 w 359570"/>
                <a:gd name="connsiteY0" fmla="*/ 359570 h 359570"/>
                <a:gd name="connsiteX1" fmla="*/ 0 w 359570"/>
                <a:gd name="connsiteY1" fmla="*/ 0 h 359570"/>
                <a:gd name="connsiteX2" fmla="*/ 359570 w 359570"/>
                <a:gd name="connsiteY2" fmla="*/ 359570 h 359570"/>
                <a:gd name="connsiteX3" fmla="*/ 0 w 359570"/>
                <a:gd name="connsiteY3" fmla="*/ 359570 h 359570"/>
                <a:gd name="connsiteX0" fmla="*/ 129396 w 488966"/>
                <a:gd name="connsiteY0" fmla="*/ 402702 h 402702"/>
                <a:gd name="connsiteX1" fmla="*/ 0 w 488966"/>
                <a:gd name="connsiteY1" fmla="*/ 0 h 402702"/>
                <a:gd name="connsiteX2" fmla="*/ 488966 w 488966"/>
                <a:gd name="connsiteY2" fmla="*/ 402702 h 402702"/>
                <a:gd name="connsiteX3" fmla="*/ 129396 w 488966"/>
                <a:gd name="connsiteY3" fmla="*/ 402702 h 402702"/>
                <a:gd name="connsiteX0" fmla="*/ 808 w 488966"/>
                <a:gd name="connsiteY0" fmla="*/ 393177 h 402702"/>
                <a:gd name="connsiteX1" fmla="*/ 0 w 488966"/>
                <a:gd name="connsiteY1" fmla="*/ 0 h 402702"/>
                <a:gd name="connsiteX2" fmla="*/ 488966 w 488966"/>
                <a:gd name="connsiteY2" fmla="*/ 402702 h 402702"/>
                <a:gd name="connsiteX3" fmla="*/ 808 w 488966"/>
                <a:gd name="connsiteY3" fmla="*/ 393177 h 402702"/>
              </a:gdLst>
              <a:ahLst/>
              <a:cxnLst>
                <a:cxn ang="0">
                  <a:pos x="connsiteX0" y="connsiteY0"/>
                </a:cxn>
                <a:cxn ang="0">
                  <a:pos x="connsiteX1" y="connsiteY1"/>
                </a:cxn>
                <a:cxn ang="0">
                  <a:pos x="connsiteX2" y="connsiteY2"/>
                </a:cxn>
                <a:cxn ang="0">
                  <a:pos x="connsiteX3" y="connsiteY3"/>
                </a:cxn>
              </a:cxnLst>
              <a:rect l="l" t="t" r="r" b="b"/>
              <a:pathLst>
                <a:path w="488966" h="402702">
                  <a:moveTo>
                    <a:pt x="808" y="393177"/>
                  </a:moveTo>
                  <a:cubicBezTo>
                    <a:pt x="539" y="262118"/>
                    <a:pt x="269" y="131059"/>
                    <a:pt x="0" y="0"/>
                  </a:cubicBezTo>
                  <a:lnTo>
                    <a:pt x="488966" y="402702"/>
                  </a:lnTo>
                  <a:lnTo>
                    <a:pt x="808" y="393177"/>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11">
              <a:extLst>
                <a:ext uri="{FF2B5EF4-FFF2-40B4-BE49-F238E27FC236}">
                  <a16:creationId xmlns:a16="http://schemas.microsoft.com/office/drawing/2014/main" id="{EABBDF86-A519-4A99-9AC6-F8E8EA1F6963}"/>
                </a:ext>
              </a:extLst>
            </p:cNvPr>
            <p:cNvSpPr/>
            <p:nvPr/>
          </p:nvSpPr>
          <p:spPr>
            <a:xfrm rot="10800000" flipH="1">
              <a:off x="8176822" y="3432390"/>
              <a:ext cx="438931" cy="388415"/>
            </a:xfrm>
            <a:custGeom>
              <a:avLst/>
              <a:gdLst>
                <a:gd name="connsiteX0" fmla="*/ 0 w 359570"/>
                <a:gd name="connsiteY0" fmla="*/ 359570 h 359570"/>
                <a:gd name="connsiteX1" fmla="*/ 0 w 359570"/>
                <a:gd name="connsiteY1" fmla="*/ 0 h 359570"/>
                <a:gd name="connsiteX2" fmla="*/ 359570 w 359570"/>
                <a:gd name="connsiteY2" fmla="*/ 359570 h 359570"/>
                <a:gd name="connsiteX3" fmla="*/ 0 w 359570"/>
                <a:gd name="connsiteY3" fmla="*/ 359570 h 359570"/>
                <a:gd name="connsiteX0" fmla="*/ 129396 w 488966"/>
                <a:gd name="connsiteY0" fmla="*/ 402702 h 402702"/>
                <a:gd name="connsiteX1" fmla="*/ 0 w 488966"/>
                <a:gd name="connsiteY1" fmla="*/ 0 h 402702"/>
                <a:gd name="connsiteX2" fmla="*/ 488966 w 488966"/>
                <a:gd name="connsiteY2" fmla="*/ 402702 h 402702"/>
                <a:gd name="connsiteX3" fmla="*/ 129396 w 488966"/>
                <a:gd name="connsiteY3" fmla="*/ 402702 h 402702"/>
                <a:gd name="connsiteX0" fmla="*/ 63677 w 488966"/>
                <a:gd name="connsiteY0" fmla="*/ 402702 h 402702"/>
                <a:gd name="connsiteX1" fmla="*/ 0 w 488966"/>
                <a:gd name="connsiteY1" fmla="*/ 0 h 402702"/>
                <a:gd name="connsiteX2" fmla="*/ 488966 w 488966"/>
                <a:gd name="connsiteY2" fmla="*/ 402702 h 402702"/>
                <a:gd name="connsiteX3" fmla="*/ 63677 w 488966"/>
                <a:gd name="connsiteY3" fmla="*/ 402702 h 402702"/>
                <a:gd name="connsiteX0" fmla="*/ 0 w 425289"/>
                <a:gd name="connsiteY0" fmla="*/ 216965 h 216965"/>
                <a:gd name="connsiteX1" fmla="*/ 63066 w 425289"/>
                <a:gd name="connsiteY1" fmla="*/ 0 h 216965"/>
                <a:gd name="connsiteX2" fmla="*/ 425289 w 425289"/>
                <a:gd name="connsiteY2" fmla="*/ 216965 h 216965"/>
                <a:gd name="connsiteX3" fmla="*/ 0 w 425289"/>
                <a:gd name="connsiteY3" fmla="*/ 216965 h 216965"/>
                <a:gd name="connsiteX0" fmla="*/ 7346 w 432635"/>
                <a:gd name="connsiteY0" fmla="*/ 388415 h 388415"/>
                <a:gd name="connsiteX1" fmla="*/ 0 w 432635"/>
                <a:gd name="connsiteY1" fmla="*/ 0 h 388415"/>
                <a:gd name="connsiteX2" fmla="*/ 432635 w 432635"/>
                <a:gd name="connsiteY2" fmla="*/ 388415 h 388415"/>
                <a:gd name="connsiteX3" fmla="*/ 7346 w 432635"/>
                <a:gd name="connsiteY3" fmla="*/ 388415 h 388415"/>
              </a:gdLst>
              <a:ahLst/>
              <a:cxnLst>
                <a:cxn ang="0">
                  <a:pos x="connsiteX0" y="connsiteY0"/>
                </a:cxn>
                <a:cxn ang="0">
                  <a:pos x="connsiteX1" y="connsiteY1"/>
                </a:cxn>
                <a:cxn ang="0">
                  <a:pos x="connsiteX2" y="connsiteY2"/>
                </a:cxn>
                <a:cxn ang="0">
                  <a:pos x="connsiteX3" y="connsiteY3"/>
                </a:cxn>
              </a:cxnLst>
              <a:rect l="l" t="t" r="r" b="b"/>
              <a:pathLst>
                <a:path w="432635" h="388415">
                  <a:moveTo>
                    <a:pt x="7346" y="388415"/>
                  </a:moveTo>
                  <a:lnTo>
                    <a:pt x="0" y="0"/>
                  </a:lnTo>
                  <a:lnTo>
                    <a:pt x="432635" y="388415"/>
                  </a:lnTo>
                  <a:lnTo>
                    <a:pt x="7346" y="388415"/>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1F415C29-60B2-4B7E-B197-58C67C278530}"/>
              </a:ext>
            </a:extLst>
          </p:cNvPr>
          <p:cNvGrpSpPr/>
          <p:nvPr/>
        </p:nvGrpSpPr>
        <p:grpSpPr>
          <a:xfrm>
            <a:off x="1676019" y="513993"/>
            <a:ext cx="1628213" cy="1647059"/>
            <a:chOff x="1676019" y="513993"/>
            <a:chExt cx="1628213" cy="1647059"/>
          </a:xfrm>
          <a:solidFill>
            <a:schemeClr val="accent2"/>
          </a:solidFill>
        </p:grpSpPr>
        <p:sp>
          <p:nvSpPr>
            <p:cNvPr id="10" name="Isosceles Triangle 9">
              <a:extLst>
                <a:ext uri="{FF2B5EF4-FFF2-40B4-BE49-F238E27FC236}">
                  <a16:creationId xmlns:a16="http://schemas.microsoft.com/office/drawing/2014/main" id="{0BFF3262-F461-4E25-BE59-4A8CE1C1E7AC}"/>
                </a:ext>
              </a:extLst>
            </p:cNvPr>
            <p:cNvSpPr/>
            <p:nvPr/>
          </p:nvSpPr>
          <p:spPr>
            <a:xfrm rot="7693522">
              <a:off x="1896680" y="546100"/>
              <a:ext cx="777877" cy="1219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3D263FE6-6839-4181-9A66-AE5032531169}"/>
                </a:ext>
              </a:extLst>
            </p:cNvPr>
            <p:cNvSpPr/>
            <p:nvPr/>
          </p:nvSpPr>
          <p:spPr>
            <a:xfrm rot="9808428">
              <a:off x="2867822" y="513993"/>
              <a:ext cx="436410" cy="68400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F3904765-3600-451A-96B2-E30AAE8816B4}"/>
                </a:ext>
              </a:extLst>
            </p:cNvPr>
            <p:cNvSpPr/>
            <p:nvPr/>
          </p:nvSpPr>
          <p:spPr>
            <a:xfrm rot="5567911">
              <a:off x="1942594" y="1719584"/>
              <a:ext cx="343911" cy="53902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07B3BF3-ABEF-47FF-8661-0D177D9081B1}"/>
              </a:ext>
            </a:extLst>
          </p:cNvPr>
          <p:cNvGrpSpPr/>
          <p:nvPr/>
        </p:nvGrpSpPr>
        <p:grpSpPr>
          <a:xfrm rot="11093779">
            <a:off x="8305076" y="4217878"/>
            <a:ext cx="1628213" cy="1647059"/>
            <a:chOff x="1676019" y="513993"/>
            <a:chExt cx="1628213" cy="1647059"/>
          </a:xfrm>
        </p:grpSpPr>
        <p:sp>
          <p:nvSpPr>
            <p:cNvPr id="14" name="Isosceles Triangle 13">
              <a:extLst>
                <a:ext uri="{FF2B5EF4-FFF2-40B4-BE49-F238E27FC236}">
                  <a16:creationId xmlns:a16="http://schemas.microsoft.com/office/drawing/2014/main" id="{4D7A64D5-E038-409B-869C-25EFB70761A4}"/>
                </a:ext>
              </a:extLst>
            </p:cNvPr>
            <p:cNvSpPr/>
            <p:nvPr/>
          </p:nvSpPr>
          <p:spPr>
            <a:xfrm rot="7693522">
              <a:off x="1896680" y="546100"/>
              <a:ext cx="777877" cy="12192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95501767-9733-47C4-AFF7-453A84CAC73A}"/>
                </a:ext>
              </a:extLst>
            </p:cNvPr>
            <p:cNvSpPr/>
            <p:nvPr/>
          </p:nvSpPr>
          <p:spPr>
            <a:xfrm rot="9808428">
              <a:off x="2867822" y="513993"/>
              <a:ext cx="436410" cy="68400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7E2AE993-0277-475D-8761-81FB9423A484}"/>
                </a:ext>
              </a:extLst>
            </p:cNvPr>
            <p:cNvSpPr/>
            <p:nvPr/>
          </p:nvSpPr>
          <p:spPr>
            <a:xfrm rot="5567911">
              <a:off x="1942594" y="1719584"/>
              <a:ext cx="343911" cy="53902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Plus Sign 16">
            <a:extLst>
              <a:ext uri="{FF2B5EF4-FFF2-40B4-BE49-F238E27FC236}">
                <a16:creationId xmlns:a16="http://schemas.microsoft.com/office/drawing/2014/main" id="{02652C68-831F-4839-BBDA-26DDCFADD0D2}"/>
              </a:ext>
            </a:extLst>
          </p:cNvPr>
          <p:cNvSpPr/>
          <p:nvPr/>
        </p:nvSpPr>
        <p:spPr>
          <a:xfrm>
            <a:off x="7959726" y="552973"/>
            <a:ext cx="685800" cy="6858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7E31C5C5-3363-4900-9C18-E4C043C16CD1}"/>
              </a:ext>
            </a:extLst>
          </p:cNvPr>
          <p:cNvSpPr/>
          <p:nvPr/>
        </p:nvSpPr>
        <p:spPr>
          <a:xfrm>
            <a:off x="3979947" y="5209382"/>
            <a:ext cx="565340" cy="56534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id="{EEF428EA-E21B-4FED-A36E-D18C1B7742E1}"/>
              </a:ext>
            </a:extLst>
          </p:cNvPr>
          <p:cNvSpPr/>
          <p:nvPr/>
        </p:nvSpPr>
        <p:spPr>
          <a:xfrm>
            <a:off x="3423034" y="1406430"/>
            <a:ext cx="397277" cy="397277"/>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854F6F92-BE81-4CC7-8095-91EEF30B8CB9}"/>
              </a:ext>
            </a:extLst>
          </p:cNvPr>
          <p:cNvGrpSpPr/>
          <p:nvPr/>
        </p:nvGrpSpPr>
        <p:grpSpPr>
          <a:xfrm rot="16788955">
            <a:off x="2213233" y="4400314"/>
            <a:ext cx="1628213" cy="1030645"/>
            <a:chOff x="1676019" y="513993"/>
            <a:chExt cx="1628213" cy="1030645"/>
          </a:xfrm>
        </p:grpSpPr>
        <p:sp>
          <p:nvSpPr>
            <p:cNvPr id="21" name="Isosceles Triangle 20">
              <a:extLst>
                <a:ext uri="{FF2B5EF4-FFF2-40B4-BE49-F238E27FC236}">
                  <a16:creationId xmlns:a16="http://schemas.microsoft.com/office/drawing/2014/main" id="{FD70A74B-461A-44E1-ABF2-462C94C5C6E7}"/>
                </a:ext>
              </a:extLst>
            </p:cNvPr>
            <p:cNvSpPr/>
            <p:nvPr/>
          </p:nvSpPr>
          <p:spPr>
            <a:xfrm rot="7693522">
              <a:off x="1896680" y="546100"/>
              <a:ext cx="777877" cy="12192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BC250B8B-060E-4006-8636-8BB7F3FD4EBC}"/>
                </a:ext>
              </a:extLst>
            </p:cNvPr>
            <p:cNvSpPr/>
            <p:nvPr/>
          </p:nvSpPr>
          <p:spPr>
            <a:xfrm rot="9808428">
              <a:off x="2867822" y="513993"/>
              <a:ext cx="436410" cy="68400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4A0B5BF4-0C2D-4913-9746-A65FEC867F8E}"/>
              </a:ext>
            </a:extLst>
          </p:cNvPr>
          <p:cNvGrpSpPr/>
          <p:nvPr/>
        </p:nvGrpSpPr>
        <p:grpSpPr>
          <a:xfrm rot="5837361">
            <a:off x="8501878" y="1193490"/>
            <a:ext cx="1188021" cy="752007"/>
            <a:chOff x="1676019" y="513993"/>
            <a:chExt cx="1628213" cy="1030645"/>
          </a:xfrm>
        </p:grpSpPr>
        <p:sp>
          <p:nvSpPr>
            <p:cNvPr id="24" name="Isosceles Triangle 23">
              <a:extLst>
                <a:ext uri="{FF2B5EF4-FFF2-40B4-BE49-F238E27FC236}">
                  <a16:creationId xmlns:a16="http://schemas.microsoft.com/office/drawing/2014/main" id="{BC90CE09-8E4E-467B-85D0-31CDB9251A9E}"/>
                </a:ext>
              </a:extLst>
            </p:cNvPr>
            <p:cNvSpPr/>
            <p:nvPr/>
          </p:nvSpPr>
          <p:spPr>
            <a:xfrm rot="7693522">
              <a:off x="1896680" y="546100"/>
              <a:ext cx="777877" cy="12192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DCF4C8AE-E550-42EE-A164-BEAE9C3EE990}"/>
                </a:ext>
              </a:extLst>
            </p:cNvPr>
            <p:cNvSpPr/>
            <p:nvPr/>
          </p:nvSpPr>
          <p:spPr>
            <a:xfrm rot="9808428">
              <a:off x="2867822" y="513993"/>
              <a:ext cx="436410" cy="68400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520C3B5D-C871-4D38-9B6F-9AE305DA7706}"/>
              </a:ext>
            </a:extLst>
          </p:cNvPr>
          <p:cNvSpPr txBox="1"/>
          <p:nvPr/>
        </p:nvSpPr>
        <p:spPr>
          <a:xfrm>
            <a:off x="3858133" y="2009126"/>
            <a:ext cx="4564380" cy="1323439"/>
          </a:xfrm>
          <a:prstGeom prst="rect">
            <a:avLst/>
          </a:prstGeom>
          <a:noFill/>
        </p:spPr>
        <p:txBody>
          <a:bodyPr wrap="square" rtlCol="0">
            <a:spAutoFit/>
          </a:bodyPr>
          <a:lstStyle/>
          <a:p>
            <a:pPr algn="ctr"/>
            <a:r>
              <a:rPr lang="en-US" sz="8000" dirty="0">
                <a:solidFill>
                  <a:schemeClr val="bg1"/>
                </a:solidFill>
                <a:effectLst>
                  <a:outerShdw blurRad="38100" dist="38100" dir="2700000" algn="tl">
                    <a:srgbClr val="000000">
                      <a:alpha val="43137"/>
                    </a:srgbClr>
                  </a:outerShdw>
                </a:effectLst>
                <a:latin typeface="Angelic Child" panose="02000500000000000000" pitchFamily="2" charset="0"/>
              </a:rPr>
              <a:t>THANKS</a:t>
            </a:r>
          </a:p>
        </p:txBody>
      </p:sp>
      <p:sp>
        <p:nvSpPr>
          <p:cNvPr id="28" name="L-Shape 27">
            <a:extLst>
              <a:ext uri="{FF2B5EF4-FFF2-40B4-BE49-F238E27FC236}">
                <a16:creationId xmlns:a16="http://schemas.microsoft.com/office/drawing/2014/main" id="{E4CD3157-E023-4F43-BD00-5D7CDB447F61}"/>
              </a:ext>
            </a:extLst>
          </p:cNvPr>
          <p:cNvSpPr/>
          <p:nvPr/>
        </p:nvSpPr>
        <p:spPr>
          <a:xfrm>
            <a:off x="380333" y="5122218"/>
            <a:ext cx="1393602" cy="1393602"/>
          </a:xfrm>
          <a:prstGeom prst="corner">
            <a:avLst>
              <a:gd name="adj1" fmla="val 17193"/>
              <a:gd name="adj2" fmla="val 19015"/>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Shape 28">
            <a:extLst>
              <a:ext uri="{FF2B5EF4-FFF2-40B4-BE49-F238E27FC236}">
                <a16:creationId xmlns:a16="http://schemas.microsoft.com/office/drawing/2014/main" id="{F05AE560-7D1A-47F5-B8BD-DD74CFF8BCEE}"/>
              </a:ext>
            </a:extLst>
          </p:cNvPr>
          <p:cNvSpPr/>
          <p:nvPr/>
        </p:nvSpPr>
        <p:spPr>
          <a:xfrm rot="10800000">
            <a:off x="10371869" y="211466"/>
            <a:ext cx="1393602" cy="1393602"/>
          </a:xfrm>
          <a:prstGeom prst="corner">
            <a:avLst>
              <a:gd name="adj1" fmla="val 17193"/>
              <a:gd name="adj2" fmla="val 19015"/>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C56A3C2-4438-4ED9-9F8A-B65DEBD5ED9E}"/>
              </a:ext>
            </a:extLst>
          </p:cNvPr>
          <p:cNvSpPr txBox="1"/>
          <p:nvPr/>
        </p:nvSpPr>
        <p:spPr>
          <a:xfrm>
            <a:off x="4417220" y="6239559"/>
            <a:ext cx="3205165" cy="369332"/>
          </a:xfrm>
          <a:prstGeom prst="rect">
            <a:avLst/>
          </a:prstGeom>
          <a:noFill/>
        </p:spPr>
        <p:txBody>
          <a:bodyPr wrap="square" rtlCol="0">
            <a:spAutoFit/>
          </a:bodyPr>
          <a:lstStyle/>
          <a:p>
            <a:pPr algn="ctr"/>
            <a:r>
              <a:rPr lang="en-US" dirty="0">
                <a:solidFill>
                  <a:schemeClr val="bg1"/>
                </a:solidFill>
              </a:rPr>
              <a:t>www.ppthemes.com</a:t>
            </a:r>
          </a:p>
        </p:txBody>
      </p:sp>
      <p:sp>
        <p:nvSpPr>
          <p:cNvPr id="32" name="TextBox 31">
            <a:extLst>
              <a:ext uri="{FF2B5EF4-FFF2-40B4-BE49-F238E27FC236}">
                <a16:creationId xmlns:a16="http://schemas.microsoft.com/office/drawing/2014/main" id="{73C91DAD-3B42-4BF0-8A4A-56F8AD24A59E}"/>
              </a:ext>
            </a:extLst>
          </p:cNvPr>
          <p:cNvSpPr txBox="1"/>
          <p:nvPr/>
        </p:nvSpPr>
        <p:spPr>
          <a:xfrm>
            <a:off x="4492641" y="3494039"/>
            <a:ext cx="3165458" cy="584775"/>
          </a:xfrm>
          <a:prstGeom prst="rect">
            <a:avLst/>
          </a:prstGeom>
          <a:noFill/>
        </p:spPr>
        <p:txBody>
          <a:bodyPr wrap="square" rtlCol="0">
            <a:spAutoFit/>
          </a:bodyPr>
          <a:lstStyle/>
          <a:p>
            <a:pPr algn="ctr"/>
            <a:r>
              <a:rPr lang="en-US" sz="3200" dirty="0">
                <a:solidFill>
                  <a:schemeClr val="bg1"/>
                </a:solidFill>
                <a:latin typeface="Lato Light" panose="020F0302020204030203" pitchFamily="34" charset="0"/>
              </a:rPr>
              <a:t>Your Name</a:t>
            </a:r>
          </a:p>
        </p:txBody>
      </p:sp>
    </p:spTree>
    <p:extLst>
      <p:ext uri="{BB962C8B-B14F-4D97-AF65-F5344CB8AC3E}">
        <p14:creationId xmlns:p14="http://schemas.microsoft.com/office/powerpoint/2010/main" val="369418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7943267-F2C3-4C3D-8B95-74661CB47692}"/>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C9CFA54E-9E0C-4648-88E7-C89C5ED63FF3}"/>
              </a:ext>
            </a:extLst>
          </p:cNvPr>
          <p:cNvGrpSpPr/>
          <p:nvPr/>
        </p:nvGrpSpPr>
        <p:grpSpPr>
          <a:xfrm>
            <a:off x="2075750" y="2553733"/>
            <a:ext cx="7774655" cy="1488503"/>
            <a:chOff x="2075750" y="2553733"/>
            <a:chExt cx="7774655" cy="1488503"/>
          </a:xfrm>
        </p:grpSpPr>
        <p:sp>
          <p:nvSpPr>
            <p:cNvPr id="42" name="Rectangle 2">
              <a:extLst>
                <a:ext uri="{FF2B5EF4-FFF2-40B4-BE49-F238E27FC236}">
                  <a16:creationId xmlns:a16="http://schemas.microsoft.com/office/drawing/2014/main" id="{B2A14E1B-9465-42DD-9071-18357D546406}"/>
                </a:ext>
              </a:extLst>
            </p:cNvPr>
            <p:cNvSpPr/>
            <p:nvPr/>
          </p:nvSpPr>
          <p:spPr>
            <a:xfrm rot="10800000">
              <a:off x="7955244" y="2553733"/>
              <a:ext cx="1895161" cy="1434792"/>
            </a:xfrm>
            <a:custGeom>
              <a:avLst/>
              <a:gdLst>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0 w 1562100"/>
                <a:gd name="connsiteY4" fmla="*/ 0 h 1219200"/>
                <a:gd name="connsiteX0" fmla="*/ 28576 w 1590676"/>
                <a:gd name="connsiteY0" fmla="*/ 0 h 1219200"/>
                <a:gd name="connsiteX1" fmla="*/ 1590676 w 1590676"/>
                <a:gd name="connsiteY1" fmla="*/ 0 h 1219200"/>
                <a:gd name="connsiteX2" fmla="*/ 1590676 w 1590676"/>
                <a:gd name="connsiteY2" fmla="*/ 1219200 h 1219200"/>
                <a:gd name="connsiteX3" fmla="*/ 28576 w 1590676"/>
                <a:gd name="connsiteY3" fmla="*/ 1219200 h 1219200"/>
                <a:gd name="connsiteX4" fmla="*/ 0 w 1590676"/>
                <a:gd name="connsiteY4" fmla="*/ 571500 h 1219200"/>
                <a:gd name="connsiteX5" fmla="*/ 28576 w 1590676"/>
                <a:gd name="connsiteY5" fmla="*/ 0 h 1219200"/>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409574 w 1562100"/>
                <a:gd name="connsiteY4" fmla="*/ 619125 h 1219200"/>
                <a:gd name="connsiteX5" fmla="*/ 0 w 1562100"/>
                <a:gd name="connsiteY5"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19200">
                  <a:moveTo>
                    <a:pt x="0" y="0"/>
                  </a:moveTo>
                  <a:lnTo>
                    <a:pt x="1562100" y="0"/>
                  </a:lnTo>
                  <a:lnTo>
                    <a:pt x="1562100" y="1219200"/>
                  </a:lnTo>
                  <a:lnTo>
                    <a:pt x="0" y="1219200"/>
                  </a:lnTo>
                  <a:lnTo>
                    <a:pt x="409574" y="619125"/>
                  </a:lnTo>
                  <a:lnTo>
                    <a:pt x="0" y="0"/>
                  </a:lnTo>
                  <a:close/>
                </a:path>
              </a:pathLst>
            </a:custGeom>
            <a:solidFill>
              <a:srgbClr val="15C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DD1FD949-F9F6-46CB-8DF6-A84B1ADC5758}"/>
                </a:ext>
              </a:extLst>
            </p:cNvPr>
            <p:cNvSpPr/>
            <p:nvPr/>
          </p:nvSpPr>
          <p:spPr>
            <a:xfrm>
              <a:off x="2075750" y="2553734"/>
              <a:ext cx="2087187" cy="1434792"/>
            </a:xfrm>
            <a:custGeom>
              <a:avLst/>
              <a:gdLst>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0 w 1562100"/>
                <a:gd name="connsiteY4" fmla="*/ 0 h 1219200"/>
                <a:gd name="connsiteX0" fmla="*/ 28576 w 1590676"/>
                <a:gd name="connsiteY0" fmla="*/ 0 h 1219200"/>
                <a:gd name="connsiteX1" fmla="*/ 1590676 w 1590676"/>
                <a:gd name="connsiteY1" fmla="*/ 0 h 1219200"/>
                <a:gd name="connsiteX2" fmla="*/ 1590676 w 1590676"/>
                <a:gd name="connsiteY2" fmla="*/ 1219200 h 1219200"/>
                <a:gd name="connsiteX3" fmla="*/ 28576 w 1590676"/>
                <a:gd name="connsiteY3" fmla="*/ 1219200 h 1219200"/>
                <a:gd name="connsiteX4" fmla="*/ 0 w 1590676"/>
                <a:gd name="connsiteY4" fmla="*/ 571500 h 1219200"/>
                <a:gd name="connsiteX5" fmla="*/ 28576 w 1590676"/>
                <a:gd name="connsiteY5" fmla="*/ 0 h 1219200"/>
                <a:gd name="connsiteX0" fmla="*/ 0 w 1562100"/>
                <a:gd name="connsiteY0" fmla="*/ 0 h 1219200"/>
                <a:gd name="connsiteX1" fmla="*/ 1562100 w 1562100"/>
                <a:gd name="connsiteY1" fmla="*/ 0 h 1219200"/>
                <a:gd name="connsiteX2" fmla="*/ 1562100 w 1562100"/>
                <a:gd name="connsiteY2" fmla="*/ 1219200 h 1219200"/>
                <a:gd name="connsiteX3" fmla="*/ 0 w 1562100"/>
                <a:gd name="connsiteY3" fmla="*/ 1219200 h 1219200"/>
                <a:gd name="connsiteX4" fmla="*/ 409574 w 1562100"/>
                <a:gd name="connsiteY4" fmla="*/ 619125 h 1219200"/>
                <a:gd name="connsiteX5" fmla="*/ 0 w 1562100"/>
                <a:gd name="connsiteY5"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0" h="1219200">
                  <a:moveTo>
                    <a:pt x="0" y="0"/>
                  </a:moveTo>
                  <a:lnTo>
                    <a:pt x="1562100" y="0"/>
                  </a:lnTo>
                  <a:lnTo>
                    <a:pt x="1562100" y="1219200"/>
                  </a:lnTo>
                  <a:lnTo>
                    <a:pt x="0" y="1219200"/>
                  </a:lnTo>
                  <a:lnTo>
                    <a:pt x="409574" y="619125"/>
                  </a:lnTo>
                  <a:lnTo>
                    <a:pt x="0" y="0"/>
                  </a:lnTo>
                  <a:close/>
                </a:path>
              </a:pathLst>
            </a:custGeom>
            <a:solidFill>
              <a:srgbClr val="15C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Triangle 11">
              <a:extLst>
                <a:ext uri="{FF2B5EF4-FFF2-40B4-BE49-F238E27FC236}">
                  <a16:creationId xmlns:a16="http://schemas.microsoft.com/office/drawing/2014/main" id="{93255678-8259-4366-90DE-0BB7CCF98670}"/>
                </a:ext>
              </a:extLst>
            </p:cNvPr>
            <p:cNvSpPr/>
            <p:nvPr/>
          </p:nvSpPr>
          <p:spPr>
            <a:xfrm rot="10800000">
              <a:off x="3554507" y="3585824"/>
              <a:ext cx="631246" cy="402702"/>
            </a:xfrm>
            <a:custGeom>
              <a:avLst/>
              <a:gdLst>
                <a:gd name="connsiteX0" fmla="*/ 0 w 359570"/>
                <a:gd name="connsiteY0" fmla="*/ 359570 h 359570"/>
                <a:gd name="connsiteX1" fmla="*/ 0 w 359570"/>
                <a:gd name="connsiteY1" fmla="*/ 0 h 359570"/>
                <a:gd name="connsiteX2" fmla="*/ 359570 w 359570"/>
                <a:gd name="connsiteY2" fmla="*/ 359570 h 359570"/>
                <a:gd name="connsiteX3" fmla="*/ 0 w 359570"/>
                <a:gd name="connsiteY3" fmla="*/ 359570 h 359570"/>
                <a:gd name="connsiteX0" fmla="*/ 129396 w 488966"/>
                <a:gd name="connsiteY0" fmla="*/ 402702 h 402702"/>
                <a:gd name="connsiteX1" fmla="*/ 0 w 488966"/>
                <a:gd name="connsiteY1" fmla="*/ 0 h 402702"/>
                <a:gd name="connsiteX2" fmla="*/ 488966 w 488966"/>
                <a:gd name="connsiteY2" fmla="*/ 402702 h 402702"/>
                <a:gd name="connsiteX3" fmla="*/ 129396 w 488966"/>
                <a:gd name="connsiteY3" fmla="*/ 402702 h 402702"/>
                <a:gd name="connsiteX0" fmla="*/ 808 w 488966"/>
                <a:gd name="connsiteY0" fmla="*/ 393177 h 402702"/>
                <a:gd name="connsiteX1" fmla="*/ 0 w 488966"/>
                <a:gd name="connsiteY1" fmla="*/ 0 h 402702"/>
                <a:gd name="connsiteX2" fmla="*/ 488966 w 488966"/>
                <a:gd name="connsiteY2" fmla="*/ 402702 h 402702"/>
                <a:gd name="connsiteX3" fmla="*/ 808 w 488966"/>
                <a:gd name="connsiteY3" fmla="*/ 393177 h 402702"/>
              </a:gdLst>
              <a:ahLst/>
              <a:cxnLst>
                <a:cxn ang="0">
                  <a:pos x="connsiteX0" y="connsiteY0"/>
                </a:cxn>
                <a:cxn ang="0">
                  <a:pos x="connsiteX1" y="connsiteY1"/>
                </a:cxn>
                <a:cxn ang="0">
                  <a:pos x="connsiteX2" y="connsiteY2"/>
                </a:cxn>
                <a:cxn ang="0">
                  <a:pos x="connsiteX3" y="connsiteY3"/>
                </a:cxn>
              </a:cxnLst>
              <a:rect l="l" t="t" r="r" b="b"/>
              <a:pathLst>
                <a:path w="488966" h="402702">
                  <a:moveTo>
                    <a:pt x="808" y="393177"/>
                  </a:moveTo>
                  <a:cubicBezTo>
                    <a:pt x="539" y="262118"/>
                    <a:pt x="269" y="131059"/>
                    <a:pt x="0" y="0"/>
                  </a:cubicBezTo>
                  <a:lnTo>
                    <a:pt x="488966" y="402702"/>
                  </a:lnTo>
                  <a:lnTo>
                    <a:pt x="808" y="393177"/>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Triangle 11">
              <a:extLst>
                <a:ext uri="{FF2B5EF4-FFF2-40B4-BE49-F238E27FC236}">
                  <a16:creationId xmlns:a16="http://schemas.microsoft.com/office/drawing/2014/main" id="{AA7E8021-1363-4B60-8F30-C856EA9186D6}"/>
                </a:ext>
              </a:extLst>
            </p:cNvPr>
            <p:cNvSpPr/>
            <p:nvPr/>
          </p:nvSpPr>
          <p:spPr>
            <a:xfrm rot="10800000" flipH="1">
              <a:off x="8011615" y="3585821"/>
              <a:ext cx="565339" cy="456415"/>
            </a:xfrm>
            <a:custGeom>
              <a:avLst/>
              <a:gdLst>
                <a:gd name="connsiteX0" fmla="*/ 0 w 359570"/>
                <a:gd name="connsiteY0" fmla="*/ 359570 h 359570"/>
                <a:gd name="connsiteX1" fmla="*/ 0 w 359570"/>
                <a:gd name="connsiteY1" fmla="*/ 0 h 359570"/>
                <a:gd name="connsiteX2" fmla="*/ 359570 w 359570"/>
                <a:gd name="connsiteY2" fmla="*/ 359570 h 359570"/>
                <a:gd name="connsiteX3" fmla="*/ 0 w 359570"/>
                <a:gd name="connsiteY3" fmla="*/ 359570 h 359570"/>
                <a:gd name="connsiteX0" fmla="*/ 129396 w 488966"/>
                <a:gd name="connsiteY0" fmla="*/ 402702 h 402702"/>
                <a:gd name="connsiteX1" fmla="*/ 0 w 488966"/>
                <a:gd name="connsiteY1" fmla="*/ 0 h 402702"/>
                <a:gd name="connsiteX2" fmla="*/ 488966 w 488966"/>
                <a:gd name="connsiteY2" fmla="*/ 402702 h 402702"/>
                <a:gd name="connsiteX3" fmla="*/ 129396 w 488966"/>
                <a:gd name="connsiteY3" fmla="*/ 402702 h 402702"/>
                <a:gd name="connsiteX0" fmla="*/ 63677 w 488966"/>
                <a:gd name="connsiteY0" fmla="*/ 402702 h 402702"/>
                <a:gd name="connsiteX1" fmla="*/ 0 w 488966"/>
                <a:gd name="connsiteY1" fmla="*/ 0 h 402702"/>
                <a:gd name="connsiteX2" fmla="*/ 488966 w 488966"/>
                <a:gd name="connsiteY2" fmla="*/ 402702 h 402702"/>
                <a:gd name="connsiteX3" fmla="*/ 63677 w 488966"/>
                <a:gd name="connsiteY3" fmla="*/ 402702 h 402702"/>
                <a:gd name="connsiteX0" fmla="*/ 0 w 425289"/>
                <a:gd name="connsiteY0" fmla="*/ 216965 h 216965"/>
                <a:gd name="connsiteX1" fmla="*/ 63066 w 425289"/>
                <a:gd name="connsiteY1" fmla="*/ 0 h 216965"/>
                <a:gd name="connsiteX2" fmla="*/ 425289 w 425289"/>
                <a:gd name="connsiteY2" fmla="*/ 216965 h 216965"/>
                <a:gd name="connsiteX3" fmla="*/ 0 w 425289"/>
                <a:gd name="connsiteY3" fmla="*/ 216965 h 216965"/>
                <a:gd name="connsiteX0" fmla="*/ 7346 w 432635"/>
                <a:gd name="connsiteY0" fmla="*/ 388415 h 388415"/>
                <a:gd name="connsiteX1" fmla="*/ 0 w 432635"/>
                <a:gd name="connsiteY1" fmla="*/ 0 h 388415"/>
                <a:gd name="connsiteX2" fmla="*/ 432635 w 432635"/>
                <a:gd name="connsiteY2" fmla="*/ 388415 h 388415"/>
                <a:gd name="connsiteX3" fmla="*/ 7346 w 432635"/>
                <a:gd name="connsiteY3" fmla="*/ 388415 h 388415"/>
              </a:gdLst>
              <a:ahLst/>
              <a:cxnLst>
                <a:cxn ang="0">
                  <a:pos x="connsiteX0" y="connsiteY0"/>
                </a:cxn>
                <a:cxn ang="0">
                  <a:pos x="connsiteX1" y="connsiteY1"/>
                </a:cxn>
                <a:cxn ang="0">
                  <a:pos x="connsiteX2" y="connsiteY2"/>
                </a:cxn>
                <a:cxn ang="0">
                  <a:pos x="connsiteX3" y="connsiteY3"/>
                </a:cxn>
              </a:cxnLst>
              <a:rect l="l" t="t" r="r" b="b"/>
              <a:pathLst>
                <a:path w="432635" h="388415">
                  <a:moveTo>
                    <a:pt x="7346" y="388415"/>
                  </a:moveTo>
                  <a:lnTo>
                    <a:pt x="0" y="0"/>
                  </a:lnTo>
                  <a:lnTo>
                    <a:pt x="432635" y="388415"/>
                  </a:lnTo>
                  <a:lnTo>
                    <a:pt x="7346" y="388415"/>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Oval 4">
            <a:extLst>
              <a:ext uri="{FF2B5EF4-FFF2-40B4-BE49-F238E27FC236}">
                <a16:creationId xmlns:a16="http://schemas.microsoft.com/office/drawing/2014/main" id="{BA951C1C-85A6-47E3-A272-46D1CD5C0FA2}"/>
              </a:ext>
            </a:extLst>
          </p:cNvPr>
          <p:cNvSpPr/>
          <p:nvPr/>
        </p:nvSpPr>
        <p:spPr>
          <a:xfrm>
            <a:off x="3919539" y="785813"/>
            <a:ext cx="4383087" cy="4383087"/>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CDE573D-7E92-4F52-BA86-CBB34FBD7E67}"/>
              </a:ext>
            </a:extLst>
          </p:cNvPr>
          <p:cNvSpPr/>
          <p:nvPr/>
        </p:nvSpPr>
        <p:spPr>
          <a:xfrm rot="5400000">
            <a:off x="4044211" y="1746989"/>
            <a:ext cx="4029759" cy="3198017"/>
          </a:xfrm>
          <a:custGeom>
            <a:avLst/>
            <a:gdLst>
              <a:gd name="connsiteX0" fmla="*/ 0 w 2976562"/>
              <a:gd name="connsiteY0" fmla="*/ 2362200 h 2362200"/>
              <a:gd name="connsiteX1" fmla="*/ 0 w 2976562"/>
              <a:gd name="connsiteY1" fmla="*/ 0 h 2362200"/>
              <a:gd name="connsiteX2" fmla="*/ 2362200 w 2976562"/>
              <a:gd name="connsiteY2" fmla="*/ 0 h 2362200"/>
              <a:gd name="connsiteX3" fmla="*/ 2362200 w 2976562"/>
              <a:gd name="connsiteY3" fmla="*/ 945356 h 2362200"/>
              <a:gd name="connsiteX4" fmla="*/ 2976562 w 2976562"/>
              <a:gd name="connsiteY4" fmla="*/ 1559718 h 2362200"/>
              <a:gd name="connsiteX5" fmla="*/ 2362200 w 2976562"/>
              <a:gd name="connsiteY5" fmla="*/ 1559718 h 2362200"/>
              <a:gd name="connsiteX6" fmla="*/ 2362200 w 2976562"/>
              <a:gd name="connsiteY6" fmla="*/ 236220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562" h="2362200">
                <a:moveTo>
                  <a:pt x="0" y="2362200"/>
                </a:moveTo>
                <a:lnTo>
                  <a:pt x="0" y="0"/>
                </a:lnTo>
                <a:lnTo>
                  <a:pt x="2362200" y="0"/>
                </a:lnTo>
                <a:lnTo>
                  <a:pt x="2362200" y="945356"/>
                </a:lnTo>
                <a:lnTo>
                  <a:pt x="2976562" y="1559718"/>
                </a:lnTo>
                <a:lnTo>
                  <a:pt x="2362200" y="1559718"/>
                </a:lnTo>
                <a:lnTo>
                  <a:pt x="2362200" y="2362200"/>
                </a:lnTo>
                <a:close/>
              </a:path>
            </a:pathLst>
          </a:cu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Rectangle 45">
            <a:extLst>
              <a:ext uri="{FF2B5EF4-FFF2-40B4-BE49-F238E27FC236}">
                <a16:creationId xmlns:a16="http://schemas.microsoft.com/office/drawing/2014/main" id="{0474D2A3-66D7-49BD-B985-B524A135FF46}"/>
              </a:ext>
            </a:extLst>
          </p:cNvPr>
          <p:cNvSpPr/>
          <p:nvPr/>
        </p:nvSpPr>
        <p:spPr>
          <a:xfrm>
            <a:off x="3542601" y="2363233"/>
            <a:ext cx="5034354" cy="1219200"/>
          </a:xfrm>
          <a:prstGeom prst="rect">
            <a:avLst/>
          </a:prstGeom>
          <a:solidFill>
            <a:srgbClr val="15CB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8D9A38A-FAC8-4C69-B3E7-40B3CC087F82}"/>
              </a:ext>
            </a:extLst>
          </p:cNvPr>
          <p:cNvSpPr/>
          <p:nvPr/>
        </p:nvSpPr>
        <p:spPr>
          <a:xfrm>
            <a:off x="4629153" y="106472"/>
            <a:ext cx="2781301" cy="2781301"/>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30FE976F-503D-4686-8CC7-075FDDFE4C25}"/>
              </a:ext>
            </a:extLst>
          </p:cNvPr>
          <p:cNvGrpSpPr/>
          <p:nvPr/>
        </p:nvGrpSpPr>
        <p:grpSpPr>
          <a:xfrm>
            <a:off x="1676019" y="513993"/>
            <a:ext cx="1628213" cy="1647059"/>
            <a:chOff x="1676019" y="513993"/>
            <a:chExt cx="1628213" cy="1647059"/>
          </a:xfrm>
          <a:solidFill>
            <a:schemeClr val="accent2"/>
          </a:solidFill>
        </p:grpSpPr>
        <p:sp>
          <p:nvSpPr>
            <p:cNvPr id="14" name="Isosceles Triangle 13">
              <a:extLst>
                <a:ext uri="{FF2B5EF4-FFF2-40B4-BE49-F238E27FC236}">
                  <a16:creationId xmlns:a16="http://schemas.microsoft.com/office/drawing/2014/main" id="{EFA1F1AD-B72B-4C1D-9273-4933E727CC7F}"/>
                </a:ext>
              </a:extLst>
            </p:cNvPr>
            <p:cNvSpPr/>
            <p:nvPr/>
          </p:nvSpPr>
          <p:spPr>
            <a:xfrm rot="7693522">
              <a:off x="1896680" y="546100"/>
              <a:ext cx="777877" cy="1219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1CB12C7D-86BD-439E-A2E1-4065E0596D2D}"/>
                </a:ext>
              </a:extLst>
            </p:cNvPr>
            <p:cNvSpPr/>
            <p:nvPr/>
          </p:nvSpPr>
          <p:spPr>
            <a:xfrm rot="9808428">
              <a:off x="2867822" y="513993"/>
              <a:ext cx="436410" cy="68400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A640F437-D41E-426B-BDFE-A9AF9418733A}"/>
                </a:ext>
              </a:extLst>
            </p:cNvPr>
            <p:cNvSpPr/>
            <p:nvPr/>
          </p:nvSpPr>
          <p:spPr>
            <a:xfrm rot="5567911">
              <a:off x="1942594" y="1719584"/>
              <a:ext cx="343911" cy="53902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090410B-9494-4C11-BACF-7FFF44858438}"/>
              </a:ext>
            </a:extLst>
          </p:cNvPr>
          <p:cNvGrpSpPr/>
          <p:nvPr/>
        </p:nvGrpSpPr>
        <p:grpSpPr>
          <a:xfrm rot="11093779">
            <a:off x="8305076" y="4217878"/>
            <a:ext cx="1628213" cy="1647059"/>
            <a:chOff x="1676019" y="513993"/>
            <a:chExt cx="1628213" cy="1647059"/>
          </a:xfrm>
        </p:grpSpPr>
        <p:sp>
          <p:nvSpPr>
            <p:cNvPr id="22" name="Isosceles Triangle 21">
              <a:extLst>
                <a:ext uri="{FF2B5EF4-FFF2-40B4-BE49-F238E27FC236}">
                  <a16:creationId xmlns:a16="http://schemas.microsoft.com/office/drawing/2014/main" id="{AA6CCA35-A81F-4992-9C8A-E899828612D0}"/>
                </a:ext>
              </a:extLst>
            </p:cNvPr>
            <p:cNvSpPr/>
            <p:nvPr/>
          </p:nvSpPr>
          <p:spPr>
            <a:xfrm rot="7693522">
              <a:off x="1896680" y="546100"/>
              <a:ext cx="777877" cy="12192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87A3F9CC-FC64-44F5-A3B9-606F9532BC45}"/>
                </a:ext>
              </a:extLst>
            </p:cNvPr>
            <p:cNvSpPr/>
            <p:nvPr/>
          </p:nvSpPr>
          <p:spPr>
            <a:xfrm rot="9808428">
              <a:off x="2867822" y="513993"/>
              <a:ext cx="436410" cy="68400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78CD3A4A-B125-4506-92A8-9C9AAADDDDD3}"/>
                </a:ext>
              </a:extLst>
            </p:cNvPr>
            <p:cNvSpPr/>
            <p:nvPr/>
          </p:nvSpPr>
          <p:spPr>
            <a:xfrm rot="5567911">
              <a:off x="1942594" y="1719584"/>
              <a:ext cx="343911" cy="53902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Plus Sign 24">
            <a:extLst>
              <a:ext uri="{FF2B5EF4-FFF2-40B4-BE49-F238E27FC236}">
                <a16:creationId xmlns:a16="http://schemas.microsoft.com/office/drawing/2014/main" id="{0788F1F1-D1ED-43F2-9D37-9B8B419AC7F2}"/>
              </a:ext>
            </a:extLst>
          </p:cNvPr>
          <p:cNvSpPr/>
          <p:nvPr/>
        </p:nvSpPr>
        <p:spPr>
          <a:xfrm>
            <a:off x="7959726" y="552973"/>
            <a:ext cx="685800" cy="68580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Sign 25">
            <a:extLst>
              <a:ext uri="{FF2B5EF4-FFF2-40B4-BE49-F238E27FC236}">
                <a16:creationId xmlns:a16="http://schemas.microsoft.com/office/drawing/2014/main" id="{3F385B9E-4E93-413F-BEB3-569DA4E17B45}"/>
              </a:ext>
            </a:extLst>
          </p:cNvPr>
          <p:cNvSpPr/>
          <p:nvPr/>
        </p:nvSpPr>
        <p:spPr>
          <a:xfrm>
            <a:off x="3979947" y="5209382"/>
            <a:ext cx="565340" cy="565340"/>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ACA10FCE-40EE-44AC-89BC-A701274D3969}"/>
              </a:ext>
            </a:extLst>
          </p:cNvPr>
          <p:cNvSpPr/>
          <p:nvPr/>
        </p:nvSpPr>
        <p:spPr>
          <a:xfrm>
            <a:off x="3423034" y="1406430"/>
            <a:ext cx="397277" cy="397277"/>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3EE72A-BCE2-4662-9D28-5FA9F0D677C2}"/>
              </a:ext>
            </a:extLst>
          </p:cNvPr>
          <p:cNvGrpSpPr/>
          <p:nvPr/>
        </p:nvGrpSpPr>
        <p:grpSpPr>
          <a:xfrm rot="16788955">
            <a:off x="2213233" y="4400314"/>
            <a:ext cx="1628213" cy="1030645"/>
            <a:chOff x="1676019" y="513993"/>
            <a:chExt cx="1628213" cy="1030645"/>
          </a:xfrm>
        </p:grpSpPr>
        <p:sp>
          <p:nvSpPr>
            <p:cNvPr id="29" name="Isosceles Triangle 28">
              <a:extLst>
                <a:ext uri="{FF2B5EF4-FFF2-40B4-BE49-F238E27FC236}">
                  <a16:creationId xmlns:a16="http://schemas.microsoft.com/office/drawing/2014/main" id="{933B379C-CB3F-475F-9515-BC953FE75AF4}"/>
                </a:ext>
              </a:extLst>
            </p:cNvPr>
            <p:cNvSpPr/>
            <p:nvPr/>
          </p:nvSpPr>
          <p:spPr>
            <a:xfrm rot="7693522">
              <a:off x="1896680" y="546100"/>
              <a:ext cx="777877" cy="12192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2B9AA5C7-8A04-484E-A111-7FF254BD4C16}"/>
                </a:ext>
              </a:extLst>
            </p:cNvPr>
            <p:cNvSpPr/>
            <p:nvPr/>
          </p:nvSpPr>
          <p:spPr>
            <a:xfrm rot="9808428">
              <a:off x="2867822" y="513993"/>
              <a:ext cx="436410" cy="68400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32F2B953-B8B5-44AC-BBE1-6E64CD0EA88D}"/>
              </a:ext>
            </a:extLst>
          </p:cNvPr>
          <p:cNvGrpSpPr/>
          <p:nvPr/>
        </p:nvGrpSpPr>
        <p:grpSpPr>
          <a:xfrm rot="5837361">
            <a:off x="8501878" y="1193490"/>
            <a:ext cx="1188021" cy="752007"/>
            <a:chOff x="1676019" y="513993"/>
            <a:chExt cx="1628213" cy="1030645"/>
          </a:xfrm>
        </p:grpSpPr>
        <p:sp>
          <p:nvSpPr>
            <p:cNvPr id="33" name="Isosceles Triangle 32">
              <a:extLst>
                <a:ext uri="{FF2B5EF4-FFF2-40B4-BE49-F238E27FC236}">
                  <a16:creationId xmlns:a16="http://schemas.microsoft.com/office/drawing/2014/main" id="{3522C608-1797-4F1E-BDCB-46611BBA96AC}"/>
                </a:ext>
              </a:extLst>
            </p:cNvPr>
            <p:cNvSpPr/>
            <p:nvPr/>
          </p:nvSpPr>
          <p:spPr>
            <a:xfrm rot="7693522">
              <a:off x="1896680" y="546100"/>
              <a:ext cx="777877" cy="12192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F05A3218-8F2D-4508-B406-3DC45A54B400}"/>
                </a:ext>
              </a:extLst>
            </p:cNvPr>
            <p:cNvSpPr/>
            <p:nvPr/>
          </p:nvSpPr>
          <p:spPr>
            <a:xfrm rot="9808428">
              <a:off x="2867822" y="513993"/>
              <a:ext cx="436410" cy="68400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2EF52A17-089D-4802-993B-7D4FF9A306BE}"/>
              </a:ext>
            </a:extLst>
          </p:cNvPr>
          <p:cNvSpPr txBox="1"/>
          <p:nvPr/>
        </p:nvSpPr>
        <p:spPr>
          <a:xfrm>
            <a:off x="3353509" y="2388760"/>
            <a:ext cx="5443721" cy="1246495"/>
          </a:xfrm>
          <a:prstGeom prst="rect">
            <a:avLst/>
          </a:prstGeom>
          <a:noFill/>
        </p:spPr>
        <p:txBody>
          <a:bodyPr wrap="square" rtlCol="0">
            <a:spAutoFit/>
          </a:bodyPr>
          <a:lstStyle/>
          <a:p>
            <a:pPr algn="ctr"/>
            <a:r>
              <a:rPr lang="en-US" sz="7500" dirty="0">
                <a:solidFill>
                  <a:schemeClr val="bg1"/>
                </a:solidFill>
                <a:effectLst>
                  <a:outerShdw blurRad="38100" dist="38100" dir="2700000" algn="tl">
                    <a:srgbClr val="000000">
                      <a:alpha val="43137"/>
                    </a:srgbClr>
                  </a:outerShdw>
                </a:effectLst>
                <a:latin typeface="Angelic Child" panose="02000500000000000000" pitchFamily="2" charset="0"/>
              </a:rPr>
              <a:t>PERSONAL</a:t>
            </a:r>
          </a:p>
        </p:txBody>
      </p:sp>
      <p:sp>
        <p:nvSpPr>
          <p:cNvPr id="37" name="TextBox 36">
            <a:extLst>
              <a:ext uri="{FF2B5EF4-FFF2-40B4-BE49-F238E27FC236}">
                <a16:creationId xmlns:a16="http://schemas.microsoft.com/office/drawing/2014/main" id="{689F3177-C590-4FFA-89F9-B2A2EABBD70B}"/>
              </a:ext>
            </a:extLst>
          </p:cNvPr>
          <p:cNvSpPr txBox="1"/>
          <p:nvPr/>
        </p:nvSpPr>
        <p:spPr>
          <a:xfrm>
            <a:off x="4456927" y="3417244"/>
            <a:ext cx="3165458" cy="769441"/>
          </a:xfrm>
          <a:prstGeom prst="rect">
            <a:avLst/>
          </a:prstGeom>
          <a:noFill/>
        </p:spPr>
        <p:txBody>
          <a:bodyPr wrap="square" rtlCol="0">
            <a:spAutoFit/>
          </a:bodyPr>
          <a:lstStyle/>
          <a:p>
            <a:pPr algn="ctr"/>
            <a:r>
              <a:rPr lang="en-US" sz="4400" dirty="0">
                <a:solidFill>
                  <a:schemeClr val="bg1"/>
                </a:solidFill>
                <a:effectLst>
                  <a:outerShdw blurRad="38100" dist="38100" dir="2700000" algn="tl">
                    <a:srgbClr val="000000">
                      <a:alpha val="43137"/>
                    </a:srgbClr>
                  </a:outerShdw>
                </a:effectLst>
                <a:latin typeface="Lato Light" panose="020F0302020204030203" pitchFamily="34" charset="0"/>
              </a:rPr>
              <a:t>BRANDING</a:t>
            </a:r>
          </a:p>
        </p:txBody>
      </p:sp>
      <p:sp>
        <p:nvSpPr>
          <p:cNvPr id="38" name="L-Shape 37">
            <a:extLst>
              <a:ext uri="{FF2B5EF4-FFF2-40B4-BE49-F238E27FC236}">
                <a16:creationId xmlns:a16="http://schemas.microsoft.com/office/drawing/2014/main" id="{C2338FBA-FB40-46DE-8817-11212DCA60C2}"/>
              </a:ext>
            </a:extLst>
          </p:cNvPr>
          <p:cNvSpPr/>
          <p:nvPr/>
        </p:nvSpPr>
        <p:spPr>
          <a:xfrm>
            <a:off x="380333" y="5122218"/>
            <a:ext cx="1393602" cy="1393602"/>
          </a:xfrm>
          <a:prstGeom prst="corner">
            <a:avLst>
              <a:gd name="adj1" fmla="val 17193"/>
              <a:gd name="adj2" fmla="val 19015"/>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Shape 38">
            <a:extLst>
              <a:ext uri="{FF2B5EF4-FFF2-40B4-BE49-F238E27FC236}">
                <a16:creationId xmlns:a16="http://schemas.microsoft.com/office/drawing/2014/main" id="{60EC2146-15E3-4E5B-8A57-08E20FD766B5}"/>
              </a:ext>
            </a:extLst>
          </p:cNvPr>
          <p:cNvSpPr/>
          <p:nvPr/>
        </p:nvSpPr>
        <p:spPr>
          <a:xfrm rot="10800000">
            <a:off x="10371869" y="211466"/>
            <a:ext cx="1393602" cy="1393602"/>
          </a:xfrm>
          <a:prstGeom prst="corner">
            <a:avLst>
              <a:gd name="adj1" fmla="val 17193"/>
              <a:gd name="adj2" fmla="val 19015"/>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580E94F-2F78-4342-9DC2-0E713ACC9013}"/>
              </a:ext>
            </a:extLst>
          </p:cNvPr>
          <p:cNvSpPr txBox="1"/>
          <p:nvPr/>
        </p:nvSpPr>
        <p:spPr>
          <a:xfrm>
            <a:off x="4417220" y="6239559"/>
            <a:ext cx="3205165" cy="369332"/>
          </a:xfrm>
          <a:prstGeom prst="rect">
            <a:avLst/>
          </a:prstGeom>
          <a:noFill/>
        </p:spPr>
        <p:txBody>
          <a:bodyPr wrap="square" rtlCol="0">
            <a:spAutoFit/>
          </a:bodyPr>
          <a:lstStyle/>
          <a:p>
            <a:pPr algn="ctr"/>
            <a:r>
              <a:rPr lang="en-US" dirty="0">
                <a:solidFill>
                  <a:schemeClr val="bg1"/>
                </a:solidFill>
              </a:rPr>
              <a:t>www.ppthemes.com</a:t>
            </a:r>
          </a:p>
        </p:txBody>
      </p:sp>
      <p:sp>
        <p:nvSpPr>
          <p:cNvPr id="44" name="TextBox 43">
            <a:extLst>
              <a:ext uri="{FF2B5EF4-FFF2-40B4-BE49-F238E27FC236}">
                <a16:creationId xmlns:a16="http://schemas.microsoft.com/office/drawing/2014/main" id="{0C20CBE3-47C5-4C9F-B7E7-6E32EF6AEDAC}"/>
              </a:ext>
            </a:extLst>
          </p:cNvPr>
          <p:cNvSpPr txBox="1"/>
          <p:nvPr/>
        </p:nvSpPr>
        <p:spPr>
          <a:xfrm>
            <a:off x="4492641" y="3947333"/>
            <a:ext cx="3165458" cy="584775"/>
          </a:xfrm>
          <a:prstGeom prst="rect">
            <a:avLst/>
          </a:prstGeom>
          <a:noFill/>
        </p:spPr>
        <p:txBody>
          <a:bodyPr wrap="square" rtlCol="0">
            <a:spAutoFit/>
          </a:bodyPr>
          <a:lstStyle/>
          <a:p>
            <a:pPr algn="ctr"/>
            <a:r>
              <a:rPr lang="en-US" sz="3200" dirty="0">
                <a:solidFill>
                  <a:schemeClr val="bg1"/>
                </a:solidFill>
                <a:latin typeface="Lato Light" panose="020F0302020204030203" pitchFamily="34" charset="0"/>
              </a:rPr>
              <a:t>Your Name</a:t>
            </a:r>
          </a:p>
        </p:txBody>
      </p:sp>
      <p:sp>
        <p:nvSpPr>
          <p:cNvPr id="50" name="Freeform: Shape 49">
            <a:extLst>
              <a:ext uri="{FF2B5EF4-FFF2-40B4-BE49-F238E27FC236}">
                <a16:creationId xmlns:a16="http://schemas.microsoft.com/office/drawing/2014/main" id="{428473A7-0E07-4B7E-B39F-081C4B37978E}"/>
              </a:ext>
            </a:extLst>
          </p:cNvPr>
          <p:cNvSpPr/>
          <p:nvPr/>
        </p:nvSpPr>
        <p:spPr>
          <a:xfrm>
            <a:off x="3668700" y="2776330"/>
            <a:ext cx="4634210" cy="330920"/>
          </a:xfrm>
          <a:custGeom>
            <a:avLst/>
            <a:gdLst/>
            <a:ahLst/>
            <a:cxnLst/>
            <a:rect l="l" t="t" r="r" b="b"/>
            <a:pathLst>
              <a:path w="4634210" h="330920">
                <a:moveTo>
                  <a:pt x="1348085" y="186035"/>
                </a:moveTo>
                <a:lnTo>
                  <a:pt x="1348085" y="279053"/>
                </a:lnTo>
                <a:lnTo>
                  <a:pt x="1487612" y="279053"/>
                </a:lnTo>
                <a:cubicBezTo>
                  <a:pt x="1518618" y="279053"/>
                  <a:pt x="1534120" y="263550"/>
                  <a:pt x="1534120" y="232544"/>
                </a:cubicBezTo>
                <a:cubicBezTo>
                  <a:pt x="1534120" y="201538"/>
                  <a:pt x="1518618" y="186035"/>
                  <a:pt x="1487612" y="186035"/>
                </a:cubicBezTo>
                <a:close/>
                <a:moveTo>
                  <a:pt x="186035" y="186035"/>
                </a:moveTo>
                <a:lnTo>
                  <a:pt x="186035" y="279053"/>
                </a:lnTo>
                <a:lnTo>
                  <a:pt x="325562" y="279053"/>
                </a:lnTo>
                <a:cubicBezTo>
                  <a:pt x="356567" y="279053"/>
                  <a:pt x="372070" y="263550"/>
                  <a:pt x="372070" y="232544"/>
                </a:cubicBezTo>
                <a:cubicBezTo>
                  <a:pt x="372070" y="201538"/>
                  <a:pt x="356567" y="186035"/>
                  <a:pt x="325562" y="186035"/>
                </a:cubicBezTo>
                <a:close/>
                <a:moveTo>
                  <a:pt x="4448175" y="0"/>
                </a:moveTo>
                <a:lnTo>
                  <a:pt x="4634210" y="0"/>
                </a:lnTo>
                <a:lnTo>
                  <a:pt x="4634210" y="330920"/>
                </a:lnTo>
                <a:lnTo>
                  <a:pt x="4448175" y="330920"/>
                </a:lnTo>
                <a:close/>
                <a:moveTo>
                  <a:pt x="3985394" y="0"/>
                </a:moveTo>
                <a:lnTo>
                  <a:pt x="4171429" y="0"/>
                </a:lnTo>
                <a:lnTo>
                  <a:pt x="4289615" y="330920"/>
                </a:lnTo>
                <a:lnTo>
                  <a:pt x="4111122" y="330920"/>
                </a:lnTo>
                <a:lnTo>
                  <a:pt x="4078412" y="232544"/>
                </a:lnTo>
                <a:lnTo>
                  <a:pt x="4045702" y="330920"/>
                </a:lnTo>
                <a:lnTo>
                  <a:pt x="3867208" y="330920"/>
                </a:lnTo>
                <a:close/>
                <a:moveTo>
                  <a:pt x="3105150" y="0"/>
                </a:moveTo>
                <a:lnTo>
                  <a:pt x="3291185" y="0"/>
                </a:lnTo>
                <a:lnTo>
                  <a:pt x="3523729" y="325562"/>
                </a:lnTo>
                <a:lnTo>
                  <a:pt x="3523729" y="0"/>
                </a:lnTo>
                <a:lnTo>
                  <a:pt x="3709764" y="0"/>
                </a:lnTo>
                <a:lnTo>
                  <a:pt x="3709764" y="330920"/>
                </a:lnTo>
                <a:lnTo>
                  <a:pt x="3295013" y="330920"/>
                </a:lnTo>
                <a:lnTo>
                  <a:pt x="3291185" y="325562"/>
                </a:lnTo>
                <a:lnTo>
                  <a:pt x="3291185" y="330920"/>
                </a:lnTo>
                <a:lnTo>
                  <a:pt x="3105150" y="330920"/>
                </a:lnTo>
                <a:close/>
                <a:moveTo>
                  <a:pt x="2735387" y="0"/>
                </a:moveTo>
                <a:cubicBezTo>
                  <a:pt x="2825304" y="0"/>
                  <a:pt x="2902043" y="31781"/>
                  <a:pt x="2965605" y="95343"/>
                </a:cubicBezTo>
                <a:cubicBezTo>
                  <a:pt x="3029167" y="158905"/>
                  <a:pt x="3060948" y="235645"/>
                  <a:pt x="3060948" y="325562"/>
                </a:cubicBezTo>
                <a:lnTo>
                  <a:pt x="3059926" y="330920"/>
                </a:lnTo>
                <a:lnTo>
                  <a:pt x="2873888" y="330920"/>
                </a:lnTo>
                <a:lnTo>
                  <a:pt x="2874913" y="325562"/>
                </a:lnTo>
                <a:cubicBezTo>
                  <a:pt x="2874913" y="287114"/>
                  <a:pt x="2861270" y="254248"/>
                  <a:pt x="2833985" y="226963"/>
                </a:cubicBezTo>
                <a:cubicBezTo>
                  <a:pt x="2806700" y="199678"/>
                  <a:pt x="2773834" y="186035"/>
                  <a:pt x="2735387" y="186035"/>
                </a:cubicBezTo>
                <a:cubicBezTo>
                  <a:pt x="2696939" y="186035"/>
                  <a:pt x="2664073" y="199678"/>
                  <a:pt x="2636788" y="226963"/>
                </a:cubicBezTo>
                <a:cubicBezTo>
                  <a:pt x="2609503" y="254248"/>
                  <a:pt x="2595860" y="287114"/>
                  <a:pt x="2595860" y="325562"/>
                </a:cubicBezTo>
                <a:lnTo>
                  <a:pt x="2596885" y="330920"/>
                </a:lnTo>
                <a:lnTo>
                  <a:pt x="2410847" y="330920"/>
                </a:lnTo>
                <a:lnTo>
                  <a:pt x="2409825" y="325562"/>
                </a:lnTo>
                <a:cubicBezTo>
                  <a:pt x="2409825" y="235645"/>
                  <a:pt x="2441606" y="158905"/>
                  <a:pt x="2505168" y="95343"/>
                </a:cubicBezTo>
                <a:cubicBezTo>
                  <a:pt x="2568730" y="31781"/>
                  <a:pt x="2645469" y="0"/>
                  <a:pt x="2735387" y="0"/>
                </a:cubicBezTo>
                <a:close/>
                <a:moveTo>
                  <a:pt x="1994669" y="0"/>
                </a:moveTo>
                <a:lnTo>
                  <a:pt x="2296976" y="0"/>
                </a:lnTo>
                <a:lnTo>
                  <a:pt x="2296976" y="186035"/>
                </a:lnTo>
                <a:lnTo>
                  <a:pt x="1994669" y="186035"/>
                </a:lnTo>
                <a:cubicBezTo>
                  <a:pt x="1963663" y="186035"/>
                  <a:pt x="1948160" y="193167"/>
                  <a:pt x="1948160" y="207429"/>
                </a:cubicBezTo>
                <a:cubicBezTo>
                  <a:pt x="1948160" y="224172"/>
                  <a:pt x="1963663" y="232544"/>
                  <a:pt x="1994669" y="232544"/>
                </a:cubicBezTo>
                <a:lnTo>
                  <a:pt x="2134195" y="232544"/>
                </a:lnTo>
                <a:cubicBezTo>
                  <a:pt x="2211710" y="232544"/>
                  <a:pt x="2269846" y="249830"/>
                  <a:pt x="2308603" y="284401"/>
                </a:cubicBezTo>
                <a:lnTo>
                  <a:pt x="2339894" y="330920"/>
                </a:lnTo>
                <a:lnTo>
                  <a:pt x="1797218" y="330920"/>
                </a:lnTo>
                <a:lnTo>
                  <a:pt x="1776659" y="299807"/>
                </a:lnTo>
                <a:cubicBezTo>
                  <a:pt x="1766970" y="273414"/>
                  <a:pt x="1762125" y="242621"/>
                  <a:pt x="1762125" y="207429"/>
                </a:cubicBezTo>
                <a:cubicBezTo>
                  <a:pt x="1762125" y="69143"/>
                  <a:pt x="1839640" y="0"/>
                  <a:pt x="1994669" y="0"/>
                </a:cubicBezTo>
                <a:close/>
                <a:moveTo>
                  <a:pt x="1162050" y="0"/>
                </a:moveTo>
                <a:lnTo>
                  <a:pt x="1487612" y="0"/>
                </a:lnTo>
                <a:cubicBezTo>
                  <a:pt x="1642641" y="0"/>
                  <a:pt x="1720156" y="77515"/>
                  <a:pt x="1720156" y="232544"/>
                </a:cubicBezTo>
                <a:cubicBezTo>
                  <a:pt x="1720156" y="258589"/>
                  <a:pt x="1717976" y="282444"/>
                  <a:pt x="1713615" y="304109"/>
                </a:cubicBezTo>
                <a:lnTo>
                  <a:pt x="1704612" y="330920"/>
                </a:lnTo>
                <a:lnTo>
                  <a:pt x="1162050" y="330920"/>
                </a:lnTo>
                <a:close/>
                <a:moveTo>
                  <a:pt x="600075" y="0"/>
                </a:moveTo>
                <a:lnTo>
                  <a:pt x="1111672" y="0"/>
                </a:lnTo>
                <a:lnTo>
                  <a:pt x="1111672" y="186035"/>
                </a:lnTo>
                <a:lnTo>
                  <a:pt x="786110" y="186035"/>
                </a:lnTo>
                <a:lnTo>
                  <a:pt x="786110" y="232544"/>
                </a:lnTo>
                <a:lnTo>
                  <a:pt x="1018654" y="232544"/>
                </a:lnTo>
                <a:lnTo>
                  <a:pt x="1018654" y="330920"/>
                </a:lnTo>
                <a:lnTo>
                  <a:pt x="600075" y="330920"/>
                </a:lnTo>
                <a:close/>
                <a:moveTo>
                  <a:pt x="0" y="0"/>
                </a:moveTo>
                <a:lnTo>
                  <a:pt x="325562" y="0"/>
                </a:lnTo>
                <a:cubicBezTo>
                  <a:pt x="480591" y="0"/>
                  <a:pt x="558105" y="77515"/>
                  <a:pt x="558105" y="232544"/>
                </a:cubicBezTo>
                <a:lnTo>
                  <a:pt x="544052" y="330920"/>
                </a:lnTo>
                <a:lnTo>
                  <a:pt x="0" y="3309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620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5EEFB0C8-054C-8644-ADBA-701D3A9D5005}"/>
              </a:ext>
            </a:extLst>
          </p:cNvPr>
          <p:cNvSpPr>
            <a:spLocks noChangeArrowheads="1"/>
          </p:cNvSpPr>
          <p:nvPr/>
        </p:nvSpPr>
        <p:spPr bwMode="auto">
          <a:xfrm>
            <a:off x="794656" y="3848554"/>
            <a:ext cx="10602685" cy="159315"/>
          </a:xfrm>
          <a:custGeom>
            <a:avLst/>
            <a:gdLst>
              <a:gd name="T0" fmla="*/ 128 w 17022"/>
              <a:gd name="T1" fmla="*/ 0 h 254"/>
              <a:gd name="T2" fmla="*/ 16893 w 17022"/>
              <a:gd name="T3" fmla="*/ 0 h 254"/>
              <a:gd name="T4" fmla="*/ 16893 w 17022"/>
              <a:gd name="T5" fmla="*/ 0 h 254"/>
              <a:gd name="T6" fmla="*/ 17021 w 17022"/>
              <a:gd name="T7" fmla="*/ 126 h 254"/>
              <a:gd name="T8" fmla="*/ 17021 w 17022"/>
              <a:gd name="T9" fmla="*/ 126 h 254"/>
              <a:gd name="T10" fmla="*/ 16893 w 17022"/>
              <a:gd name="T11" fmla="*/ 253 h 254"/>
              <a:gd name="T12" fmla="*/ 128 w 17022"/>
              <a:gd name="T13" fmla="*/ 253 h 254"/>
              <a:gd name="T14" fmla="*/ 128 w 17022"/>
              <a:gd name="T15" fmla="*/ 253 h 254"/>
              <a:gd name="T16" fmla="*/ 0 w 17022"/>
              <a:gd name="T17" fmla="*/ 126 h 254"/>
              <a:gd name="T18" fmla="*/ 0 w 17022"/>
              <a:gd name="T19" fmla="*/ 126 h 254"/>
              <a:gd name="T20" fmla="*/ 128 w 17022"/>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22" h="254">
                <a:moveTo>
                  <a:pt x="128" y="0"/>
                </a:moveTo>
                <a:lnTo>
                  <a:pt x="16893" y="0"/>
                </a:lnTo>
                <a:lnTo>
                  <a:pt x="16893" y="0"/>
                </a:lnTo>
                <a:cubicBezTo>
                  <a:pt x="16964" y="0"/>
                  <a:pt x="17021" y="57"/>
                  <a:pt x="17021" y="126"/>
                </a:cubicBezTo>
                <a:lnTo>
                  <a:pt x="17021" y="126"/>
                </a:lnTo>
                <a:cubicBezTo>
                  <a:pt x="17021" y="197"/>
                  <a:pt x="16964" y="253"/>
                  <a:pt x="16893" y="253"/>
                </a:cubicBezTo>
                <a:lnTo>
                  <a:pt x="128" y="253"/>
                </a:lnTo>
                <a:lnTo>
                  <a:pt x="128" y="253"/>
                </a:lnTo>
                <a:cubicBezTo>
                  <a:pt x="57" y="253"/>
                  <a:pt x="0" y="197"/>
                  <a:pt x="0" y="126"/>
                </a:cubicBezTo>
                <a:lnTo>
                  <a:pt x="0" y="126"/>
                </a:lnTo>
                <a:cubicBezTo>
                  <a:pt x="0" y="57"/>
                  <a:pt x="57" y="0"/>
                  <a:pt x="128" y="0"/>
                </a:cubicBezTo>
              </a:path>
            </a:pathLst>
          </a:custGeom>
          <a:solidFill>
            <a:schemeClr val="bg1">
              <a:lumMod val="95000"/>
            </a:schemeClr>
          </a:solidFill>
          <a:ln>
            <a:noFill/>
          </a:ln>
          <a:effectLst/>
        </p:spPr>
        <p:txBody>
          <a:bodyPr wrap="none" anchor="ctr"/>
          <a:lstStyle/>
          <a:p>
            <a:endParaRPr lang="en-US" sz="3265" dirty="0">
              <a:latin typeface="Lato Light" panose="020F0502020204030203" pitchFamily="34" charset="0"/>
            </a:endParaRPr>
          </a:p>
        </p:txBody>
      </p:sp>
      <p:sp>
        <p:nvSpPr>
          <p:cNvPr id="5" name="Freeform 3">
            <a:extLst>
              <a:ext uri="{FF2B5EF4-FFF2-40B4-BE49-F238E27FC236}">
                <a16:creationId xmlns:a16="http://schemas.microsoft.com/office/drawing/2014/main" id="{0725E299-81CB-D040-9B70-141E53E17928}"/>
              </a:ext>
            </a:extLst>
          </p:cNvPr>
          <p:cNvSpPr>
            <a:spLocks noChangeArrowheads="1"/>
          </p:cNvSpPr>
          <p:nvPr/>
        </p:nvSpPr>
        <p:spPr bwMode="auto">
          <a:xfrm>
            <a:off x="3029716" y="3906236"/>
            <a:ext cx="2021652" cy="2425432"/>
          </a:xfrm>
          <a:custGeom>
            <a:avLst/>
            <a:gdLst>
              <a:gd name="T0" fmla="*/ 397 w 3247"/>
              <a:gd name="T1" fmla="*/ 2665 h 3892"/>
              <a:gd name="T2" fmla="*/ 397 w 3247"/>
              <a:gd name="T3" fmla="*/ 2665 h 3892"/>
              <a:gd name="T4" fmla="*/ 397 w 3247"/>
              <a:gd name="T5" fmla="*/ 1224 h 3892"/>
              <a:gd name="T6" fmla="*/ 1623 w 3247"/>
              <a:gd name="T7" fmla="*/ 0 h 3892"/>
              <a:gd name="T8" fmla="*/ 2848 w 3247"/>
              <a:gd name="T9" fmla="*/ 1224 h 3892"/>
              <a:gd name="T10" fmla="*/ 2848 w 3247"/>
              <a:gd name="T11" fmla="*/ 1224 h 3892"/>
              <a:gd name="T12" fmla="*/ 2848 w 3247"/>
              <a:gd name="T13" fmla="*/ 2665 h 3892"/>
              <a:gd name="T14" fmla="*/ 1623 w 3247"/>
              <a:gd name="T15" fmla="*/ 3891 h 3892"/>
              <a:gd name="T16" fmla="*/ 397 w 3247"/>
              <a:gd name="T17" fmla="*/ 2665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7" h="3892">
                <a:moveTo>
                  <a:pt x="397" y="2665"/>
                </a:moveTo>
                <a:lnTo>
                  <a:pt x="397" y="2665"/>
                </a:lnTo>
                <a:cubicBezTo>
                  <a:pt x="0" y="2267"/>
                  <a:pt x="0" y="1622"/>
                  <a:pt x="397" y="1224"/>
                </a:cubicBezTo>
                <a:lnTo>
                  <a:pt x="1623" y="0"/>
                </a:lnTo>
                <a:lnTo>
                  <a:pt x="2848" y="1224"/>
                </a:lnTo>
                <a:lnTo>
                  <a:pt x="2848" y="1224"/>
                </a:lnTo>
                <a:cubicBezTo>
                  <a:pt x="3246" y="1622"/>
                  <a:pt x="3246" y="2267"/>
                  <a:pt x="2848" y="2665"/>
                </a:cubicBezTo>
                <a:lnTo>
                  <a:pt x="1623" y="3891"/>
                </a:lnTo>
                <a:lnTo>
                  <a:pt x="397" y="2665"/>
                </a:ln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7" name="Freeform 150">
            <a:extLst>
              <a:ext uri="{FF2B5EF4-FFF2-40B4-BE49-F238E27FC236}">
                <a16:creationId xmlns:a16="http://schemas.microsoft.com/office/drawing/2014/main" id="{B2FA67CA-D4C5-B740-9666-640AC8ED918F}"/>
              </a:ext>
            </a:extLst>
          </p:cNvPr>
          <p:cNvSpPr>
            <a:spLocks noChangeArrowheads="1"/>
          </p:cNvSpPr>
          <p:nvPr/>
        </p:nvSpPr>
        <p:spPr bwMode="auto">
          <a:xfrm>
            <a:off x="7140632" y="3906236"/>
            <a:ext cx="2021652" cy="2425432"/>
          </a:xfrm>
          <a:custGeom>
            <a:avLst/>
            <a:gdLst>
              <a:gd name="T0" fmla="*/ 398 w 3247"/>
              <a:gd name="T1" fmla="*/ 2665 h 3892"/>
              <a:gd name="T2" fmla="*/ 398 w 3247"/>
              <a:gd name="T3" fmla="*/ 2665 h 3892"/>
              <a:gd name="T4" fmla="*/ 398 w 3247"/>
              <a:gd name="T5" fmla="*/ 1224 h 3892"/>
              <a:gd name="T6" fmla="*/ 1623 w 3247"/>
              <a:gd name="T7" fmla="*/ 0 h 3892"/>
              <a:gd name="T8" fmla="*/ 2848 w 3247"/>
              <a:gd name="T9" fmla="*/ 1224 h 3892"/>
              <a:gd name="T10" fmla="*/ 2848 w 3247"/>
              <a:gd name="T11" fmla="*/ 1224 h 3892"/>
              <a:gd name="T12" fmla="*/ 2848 w 3247"/>
              <a:gd name="T13" fmla="*/ 2665 h 3892"/>
              <a:gd name="T14" fmla="*/ 1623 w 3247"/>
              <a:gd name="T15" fmla="*/ 3891 h 3892"/>
              <a:gd name="T16" fmla="*/ 398 w 3247"/>
              <a:gd name="T17" fmla="*/ 2665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7" h="3892">
                <a:moveTo>
                  <a:pt x="398" y="2665"/>
                </a:moveTo>
                <a:lnTo>
                  <a:pt x="398" y="2665"/>
                </a:lnTo>
                <a:cubicBezTo>
                  <a:pt x="0" y="2267"/>
                  <a:pt x="0" y="1622"/>
                  <a:pt x="398" y="1224"/>
                </a:cubicBezTo>
                <a:lnTo>
                  <a:pt x="1623" y="0"/>
                </a:lnTo>
                <a:lnTo>
                  <a:pt x="2848" y="1224"/>
                </a:lnTo>
                <a:lnTo>
                  <a:pt x="2848" y="1224"/>
                </a:lnTo>
                <a:cubicBezTo>
                  <a:pt x="3246" y="1622"/>
                  <a:pt x="3246" y="2267"/>
                  <a:pt x="2848" y="2665"/>
                </a:cubicBezTo>
                <a:lnTo>
                  <a:pt x="1623" y="3891"/>
                </a:lnTo>
                <a:lnTo>
                  <a:pt x="398" y="2665"/>
                </a:lnTo>
              </a:path>
            </a:pathLst>
          </a:custGeom>
          <a:solidFill>
            <a:schemeClr val="accent6"/>
          </a:solidFill>
          <a:ln>
            <a:noFill/>
          </a:ln>
          <a:effectLst/>
        </p:spPr>
        <p:txBody>
          <a:bodyPr wrap="none" anchor="ctr"/>
          <a:lstStyle/>
          <a:p>
            <a:endParaRPr lang="en-US" sz="3265" dirty="0">
              <a:latin typeface="Lato Light" panose="020F0502020204030203" pitchFamily="34" charset="0"/>
            </a:endParaRPr>
          </a:p>
        </p:txBody>
      </p:sp>
      <p:sp>
        <p:nvSpPr>
          <p:cNvPr id="9" name="Freeform 156">
            <a:extLst>
              <a:ext uri="{FF2B5EF4-FFF2-40B4-BE49-F238E27FC236}">
                <a16:creationId xmlns:a16="http://schemas.microsoft.com/office/drawing/2014/main" id="{501731B9-8421-2D46-8958-3379871E61BE}"/>
              </a:ext>
            </a:extLst>
          </p:cNvPr>
          <p:cNvSpPr>
            <a:spLocks noChangeArrowheads="1"/>
          </p:cNvSpPr>
          <p:nvPr/>
        </p:nvSpPr>
        <p:spPr bwMode="auto">
          <a:xfrm>
            <a:off x="972886" y="1505525"/>
            <a:ext cx="2024398" cy="2425432"/>
          </a:xfrm>
          <a:custGeom>
            <a:avLst/>
            <a:gdLst>
              <a:gd name="T0" fmla="*/ 398 w 3248"/>
              <a:gd name="T1" fmla="*/ 2666 h 3892"/>
              <a:gd name="T2" fmla="*/ 398 w 3248"/>
              <a:gd name="T3" fmla="*/ 2666 h 3892"/>
              <a:gd name="T4" fmla="*/ 398 w 3248"/>
              <a:gd name="T5" fmla="*/ 1225 h 3892"/>
              <a:gd name="T6" fmla="*/ 1623 w 3248"/>
              <a:gd name="T7" fmla="*/ 0 h 3892"/>
              <a:gd name="T8" fmla="*/ 2849 w 3248"/>
              <a:gd name="T9" fmla="*/ 1225 h 3892"/>
              <a:gd name="T10" fmla="*/ 2849 w 3248"/>
              <a:gd name="T11" fmla="*/ 1225 h 3892"/>
              <a:gd name="T12" fmla="*/ 2849 w 3248"/>
              <a:gd name="T13" fmla="*/ 2666 h 3892"/>
              <a:gd name="T14" fmla="*/ 1623 w 3248"/>
              <a:gd name="T15" fmla="*/ 3891 h 3892"/>
              <a:gd name="T16" fmla="*/ 398 w 3248"/>
              <a:gd name="T17" fmla="*/ 2666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8" h="3892">
                <a:moveTo>
                  <a:pt x="398" y="2666"/>
                </a:moveTo>
                <a:lnTo>
                  <a:pt x="398" y="2666"/>
                </a:lnTo>
                <a:cubicBezTo>
                  <a:pt x="0" y="2268"/>
                  <a:pt x="0" y="1623"/>
                  <a:pt x="398" y="1225"/>
                </a:cubicBezTo>
                <a:lnTo>
                  <a:pt x="1623" y="0"/>
                </a:lnTo>
                <a:lnTo>
                  <a:pt x="2849" y="1225"/>
                </a:lnTo>
                <a:lnTo>
                  <a:pt x="2849" y="1225"/>
                </a:lnTo>
                <a:cubicBezTo>
                  <a:pt x="3247" y="1623"/>
                  <a:pt x="3247" y="2268"/>
                  <a:pt x="2849" y="2666"/>
                </a:cubicBezTo>
                <a:lnTo>
                  <a:pt x="1623" y="3891"/>
                </a:lnTo>
                <a:lnTo>
                  <a:pt x="398" y="2666"/>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11" name="Freeform 162">
            <a:extLst>
              <a:ext uri="{FF2B5EF4-FFF2-40B4-BE49-F238E27FC236}">
                <a16:creationId xmlns:a16="http://schemas.microsoft.com/office/drawing/2014/main" id="{AE0CA481-D1AA-164F-BA2B-87A02054F37D}"/>
              </a:ext>
            </a:extLst>
          </p:cNvPr>
          <p:cNvSpPr>
            <a:spLocks noChangeArrowheads="1"/>
          </p:cNvSpPr>
          <p:nvPr/>
        </p:nvSpPr>
        <p:spPr bwMode="auto">
          <a:xfrm>
            <a:off x="5083801" y="1505525"/>
            <a:ext cx="2024398" cy="2425432"/>
          </a:xfrm>
          <a:custGeom>
            <a:avLst/>
            <a:gdLst>
              <a:gd name="T0" fmla="*/ 398 w 3248"/>
              <a:gd name="T1" fmla="*/ 2666 h 3892"/>
              <a:gd name="T2" fmla="*/ 398 w 3248"/>
              <a:gd name="T3" fmla="*/ 2666 h 3892"/>
              <a:gd name="T4" fmla="*/ 398 w 3248"/>
              <a:gd name="T5" fmla="*/ 1225 h 3892"/>
              <a:gd name="T6" fmla="*/ 1624 w 3248"/>
              <a:gd name="T7" fmla="*/ 0 h 3892"/>
              <a:gd name="T8" fmla="*/ 2849 w 3248"/>
              <a:gd name="T9" fmla="*/ 1225 h 3892"/>
              <a:gd name="T10" fmla="*/ 2849 w 3248"/>
              <a:gd name="T11" fmla="*/ 1225 h 3892"/>
              <a:gd name="T12" fmla="*/ 2849 w 3248"/>
              <a:gd name="T13" fmla="*/ 2666 h 3892"/>
              <a:gd name="T14" fmla="*/ 1624 w 3248"/>
              <a:gd name="T15" fmla="*/ 3891 h 3892"/>
              <a:gd name="T16" fmla="*/ 398 w 3248"/>
              <a:gd name="T17" fmla="*/ 2666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8" h="3892">
                <a:moveTo>
                  <a:pt x="398" y="2666"/>
                </a:moveTo>
                <a:lnTo>
                  <a:pt x="398" y="2666"/>
                </a:lnTo>
                <a:cubicBezTo>
                  <a:pt x="0" y="2268"/>
                  <a:pt x="0" y="1623"/>
                  <a:pt x="398" y="1225"/>
                </a:cubicBezTo>
                <a:lnTo>
                  <a:pt x="1624" y="0"/>
                </a:lnTo>
                <a:lnTo>
                  <a:pt x="2849" y="1225"/>
                </a:lnTo>
                <a:lnTo>
                  <a:pt x="2849" y="1225"/>
                </a:lnTo>
                <a:cubicBezTo>
                  <a:pt x="3247" y="1623"/>
                  <a:pt x="3247" y="2268"/>
                  <a:pt x="2849" y="2666"/>
                </a:cubicBezTo>
                <a:lnTo>
                  <a:pt x="1624" y="3891"/>
                </a:lnTo>
                <a:lnTo>
                  <a:pt x="398" y="2666"/>
                </a:ln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25" name="Freeform 156">
            <a:extLst>
              <a:ext uri="{FF2B5EF4-FFF2-40B4-BE49-F238E27FC236}">
                <a16:creationId xmlns:a16="http://schemas.microsoft.com/office/drawing/2014/main" id="{6309CD26-F970-0045-8DC3-990BE7544954}"/>
              </a:ext>
            </a:extLst>
          </p:cNvPr>
          <p:cNvSpPr>
            <a:spLocks noChangeArrowheads="1"/>
          </p:cNvSpPr>
          <p:nvPr/>
        </p:nvSpPr>
        <p:spPr bwMode="auto">
          <a:xfrm>
            <a:off x="9194717" y="1505525"/>
            <a:ext cx="2024398" cy="2425432"/>
          </a:xfrm>
          <a:custGeom>
            <a:avLst/>
            <a:gdLst>
              <a:gd name="T0" fmla="*/ 398 w 3248"/>
              <a:gd name="T1" fmla="*/ 2666 h 3892"/>
              <a:gd name="T2" fmla="*/ 398 w 3248"/>
              <a:gd name="T3" fmla="*/ 2666 h 3892"/>
              <a:gd name="T4" fmla="*/ 398 w 3248"/>
              <a:gd name="T5" fmla="*/ 1225 h 3892"/>
              <a:gd name="T6" fmla="*/ 1623 w 3248"/>
              <a:gd name="T7" fmla="*/ 0 h 3892"/>
              <a:gd name="T8" fmla="*/ 2849 w 3248"/>
              <a:gd name="T9" fmla="*/ 1225 h 3892"/>
              <a:gd name="T10" fmla="*/ 2849 w 3248"/>
              <a:gd name="T11" fmla="*/ 1225 h 3892"/>
              <a:gd name="T12" fmla="*/ 2849 w 3248"/>
              <a:gd name="T13" fmla="*/ 2666 h 3892"/>
              <a:gd name="T14" fmla="*/ 1623 w 3248"/>
              <a:gd name="T15" fmla="*/ 3891 h 3892"/>
              <a:gd name="T16" fmla="*/ 398 w 3248"/>
              <a:gd name="T17" fmla="*/ 2666 h 3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8" h="3892">
                <a:moveTo>
                  <a:pt x="398" y="2666"/>
                </a:moveTo>
                <a:lnTo>
                  <a:pt x="398" y="2666"/>
                </a:lnTo>
                <a:cubicBezTo>
                  <a:pt x="0" y="2268"/>
                  <a:pt x="0" y="1623"/>
                  <a:pt x="398" y="1225"/>
                </a:cubicBezTo>
                <a:lnTo>
                  <a:pt x="1623" y="0"/>
                </a:lnTo>
                <a:lnTo>
                  <a:pt x="2849" y="1225"/>
                </a:lnTo>
                <a:lnTo>
                  <a:pt x="2849" y="1225"/>
                </a:lnTo>
                <a:cubicBezTo>
                  <a:pt x="3247" y="1623"/>
                  <a:pt x="3247" y="2268"/>
                  <a:pt x="2849" y="2666"/>
                </a:cubicBezTo>
                <a:lnTo>
                  <a:pt x="1623" y="3891"/>
                </a:lnTo>
                <a:lnTo>
                  <a:pt x="398" y="2666"/>
                </a:ln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26" name="Subtitle 2">
            <a:extLst>
              <a:ext uri="{FF2B5EF4-FFF2-40B4-BE49-F238E27FC236}">
                <a16:creationId xmlns:a16="http://schemas.microsoft.com/office/drawing/2014/main" id="{9DCC1925-9DCF-C842-96A5-83C1CFA98EE2}"/>
              </a:ext>
            </a:extLst>
          </p:cNvPr>
          <p:cNvSpPr txBox="1">
            <a:spLocks/>
          </p:cNvSpPr>
          <p:nvPr/>
        </p:nvSpPr>
        <p:spPr>
          <a:xfrm>
            <a:off x="1179178" y="4724969"/>
            <a:ext cx="1612406" cy="99264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27" name="TextBox 26">
            <a:extLst>
              <a:ext uri="{FF2B5EF4-FFF2-40B4-BE49-F238E27FC236}">
                <a16:creationId xmlns:a16="http://schemas.microsoft.com/office/drawing/2014/main" id="{82A6B9DC-CB1B-7946-B7E9-A8A4E3CF4D39}"/>
              </a:ext>
            </a:extLst>
          </p:cNvPr>
          <p:cNvSpPr txBox="1"/>
          <p:nvPr/>
        </p:nvSpPr>
        <p:spPr>
          <a:xfrm>
            <a:off x="1549203" y="4226233"/>
            <a:ext cx="872355" cy="461665"/>
          </a:xfrm>
          <a:prstGeom prst="rect">
            <a:avLst/>
          </a:prstGeom>
          <a:noFill/>
        </p:spPr>
        <p:txBody>
          <a:bodyPr wrap="none" rtlCol="0" anchor="b" anchorCtr="0">
            <a:spAutoFit/>
          </a:bodyPr>
          <a:lstStyle/>
          <a:p>
            <a:pPr algn="ctr"/>
            <a:r>
              <a:rPr lang="en-US" sz="2400" b="1" dirty="0">
                <a:solidFill>
                  <a:schemeClr val="tx2"/>
                </a:solidFill>
                <a:latin typeface="Poppins" pitchFamily="2" charset="77"/>
                <a:ea typeface="League Spartan" charset="0"/>
                <a:cs typeface="Poppins" pitchFamily="2" charset="77"/>
              </a:rPr>
              <a:t>2016</a:t>
            </a:r>
          </a:p>
        </p:txBody>
      </p:sp>
      <p:sp>
        <p:nvSpPr>
          <p:cNvPr id="30" name="Subtitle 2">
            <a:extLst>
              <a:ext uri="{FF2B5EF4-FFF2-40B4-BE49-F238E27FC236}">
                <a16:creationId xmlns:a16="http://schemas.microsoft.com/office/drawing/2014/main" id="{A2C30993-DBDF-3245-A2C3-2C68ECA0D5C9}"/>
              </a:ext>
            </a:extLst>
          </p:cNvPr>
          <p:cNvSpPr txBox="1">
            <a:spLocks/>
          </p:cNvSpPr>
          <p:nvPr/>
        </p:nvSpPr>
        <p:spPr>
          <a:xfrm>
            <a:off x="3235415" y="2663516"/>
            <a:ext cx="1612406" cy="99264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31" name="TextBox 30">
            <a:extLst>
              <a:ext uri="{FF2B5EF4-FFF2-40B4-BE49-F238E27FC236}">
                <a16:creationId xmlns:a16="http://schemas.microsoft.com/office/drawing/2014/main" id="{70080A0E-7EF8-7042-B987-9AE304D4BEB7}"/>
              </a:ext>
            </a:extLst>
          </p:cNvPr>
          <p:cNvSpPr txBox="1"/>
          <p:nvPr/>
        </p:nvSpPr>
        <p:spPr>
          <a:xfrm>
            <a:off x="3620670" y="2164780"/>
            <a:ext cx="841897" cy="461665"/>
          </a:xfrm>
          <a:prstGeom prst="rect">
            <a:avLst/>
          </a:prstGeom>
          <a:noFill/>
        </p:spPr>
        <p:txBody>
          <a:bodyPr wrap="none" rtlCol="0" anchor="b" anchorCtr="0">
            <a:spAutoFit/>
          </a:bodyPr>
          <a:lstStyle/>
          <a:p>
            <a:pPr algn="ctr"/>
            <a:r>
              <a:rPr lang="en-US" sz="2400" b="1" dirty="0">
                <a:solidFill>
                  <a:schemeClr val="tx2"/>
                </a:solidFill>
                <a:latin typeface="Poppins" pitchFamily="2" charset="77"/>
                <a:ea typeface="League Spartan" charset="0"/>
                <a:cs typeface="Poppins" pitchFamily="2" charset="77"/>
              </a:rPr>
              <a:t>2017</a:t>
            </a:r>
          </a:p>
        </p:txBody>
      </p:sp>
      <p:sp>
        <p:nvSpPr>
          <p:cNvPr id="34" name="Subtitle 2">
            <a:extLst>
              <a:ext uri="{FF2B5EF4-FFF2-40B4-BE49-F238E27FC236}">
                <a16:creationId xmlns:a16="http://schemas.microsoft.com/office/drawing/2014/main" id="{CE41F121-3736-C540-BC30-40755CF74182}"/>
              </a:ext>
            </a:extLst>
          </p:cNvPr>
          <p:cNvSpPr txBox="1">
            <a:spLocks/>
          </p:cNvSpPr>
          <p:nvPr/>
        </p:nvSpPr>
        <p:spPr>
          <a:xfrm>
            <a:off x="5289795" y="4724969"/>
            <a:ext cx="1612406" cy="99264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35" name="TextBox 34">
            <a:extLst>
              <a:ext uri="{FF2B5EF4-FFF2-40B4-BE49-F238E27FC236}">
                <a16:creationId xmlns:a16="http://schemas.microsoft.com/office/drawing/2014/main" id="{661E56F0-B89B-3644-9483-EB2E4255AB19}"/>
              </a:ext>
            </a:extLst>
          </p:cNvPr>
          <p:cNvSpPr txBox="1"/>
          <p:nvPr/>
        </p:nvSpPr>
        <p:spPr>
          <a:xfrm>
            <a:off x="5658218" y="4226233"/>
            <a:ext cx="875561" cy="461665"/>
          </a:xfrm>
          <a:prstGeom prst="rect">
            <a:avLst/>
          </a:prstGeom>
          <a:noFill/>
        </p:spPr>
        <p:txBody>
          <a:bodyPr wrap="none" rtlCol="0" anchor="b" anchorCtr="0">
            <a:spAutoFit/>
          </a:bodyPr>
          <a:lstStyle/>
          <a:p>
            <a:pPr algn="ctr"/>
            <a:r>
              <a:rPr lang="en-US" sz="2400" b="1" dirty="0">
                <a:solidFill>
                  <a:schemeClr val="tx2"/>
                </a:solidFill>
                <a:latin typeface="Poppins" pitchFamily="2" charset="77"/>
                <a:ea typeface="League Spartan" charset="0"/>
                <a:cs typeface="Poppins" pitchFamily="2" charset="77"/>
              </a:rPr>
              <a:t>2018</a:t>
            </a:r>
          </a:p>
        </p:txBody>
      </p:sp>
      <p:sp>
        <p:nvSpPr>
          <p:cNvPr id="37" name="Subtitle 2">
            <a:extLst>
              <a:ext uri="{FF2B5EF4-FFF2-40B4-BE49-F238E27FC236}">
                <a16:creationId xmlns:a16="http://schemas.microsoft.com/office/drawing/2014/main" id="{55280191-8E23-B54C-9DE9-2430EC3E2539}"/>
              </a:ext>
            </a:extLst>
          </p:cNvPr>
          <p:cNvSpPr txBox="1">
            <a:spLocks/>
          </p:cNvSpPr>
          <p:nvPr/>
        </p:nvSpPr>
        <p:spPr>
          <a:xfrm>
            <a:off x="7345255" y="2663516"/>
            <a:ext cx="1612406" cy="99264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38" name="TextBox 37">
            <a:extLst>
              <a:ext uri="{FF2B5EF4-FFF2-40B4-BE49-F238E27FC236}">
                <a16:creationId xmlns:a16="http://schemas.microsoft.com/office/drawing/2014/main" id="{E79C0577-D1B9-5944-8094-ED70ADC7747A}"/>
              </a:ext>
            </a:extLst>
          </p:cNvPr>
          <p:cNvSpPr txBox="1"/>
          <p:nvPr/>
        </p:nvSpPr>
        <p:spPr>
          <a:xfrm>
            <a:off x="7718487" y="2164780"/>
            <a:ext cx="865943" cy="461665"/>
          </a:xfrm>
          <a:prstGeom prst="rect">
            <a:avLst/>
          </a:prstGeom>
          <a:noFill/>
        </p:spPr>
        <p:txBody>
          <a:bodyPr wrap="none" rtlCol="0" anchor="b" anchorCtr="0">
            <a:spAutoFit/>
          </a:bodyPr>
          <a:lstStyle/>
          <a:p>
            <a:pPr algn="ctr"/>
            <a:r>
              <a:rPr lang="en-US" sz="2400" b="1" dirty="0">
                <a:solidFill>
                  <a:schemeClr val="tx2"/>
                </a:solidFill>
                <a:latin typeface="Poppins" pitchFamily="2" charset="77"/>
                <a:ea typeface="League Spartan" charset="0"/>
                <a:cs typeface="Poppins" pitchFamily="2" charset="77"/>
              </a:rPr>
              <a:t>2019</a:t>
            </a:r>
          </a:p>
        </p:txBody>
      </p:sp>
      <p:sp>
        <p:nvSpPr>
          <p:cNvPr id="40" name="Subtitle 2">
            <a:extLst>
              <a:ext uri="{FF2B5EF4-FFF2-40B4-BE49-F238E27FC236}">
                <a16:creationId xmlns:a16="http://schemas.microsoft.com/office/drawing/2014/main" id="{0187A73C-707D-3246-8CE5-901D68A468A7}"/>
              </a:ext>
            </a:extLst>
          </p:cNvPr>
          <p:cNvSpPr txBox="1">
            <a:spLocks/>
          </p:cNvSpPr>
          <p:nvPr/>
        </p:nvSpPr>
        <p:spPr>
          <a:xfrm>
            <a:off x="9400713" y="4724969"/>
            <a:ext cx="1612406" cy="99264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41" name="TextBox 40">
            <a:extLst>
              <a:ext uri="{FF2B5EF4-FFF2-40B4-BE49-F238E27FC236}">
                <a16:creationId xmlns:a16="http://schemas.microsoft.com/office/drawing/2014/main" id="{DC8B34F4-A7D0-DC4E-9B9B-E63E965AA175}"/>
              </a:ext>
            </a:extLst>
          </p:cNvPr>
          <p:cNvSpPr txBox="1"/>
          <p:nvPr/>
        </p:nvSpPr>
        <p:spPr>
          <a:xfrm>
            <a:off x="9737878" y="4226233"/>
            <a:ext cx="938078" cy="461665"/>
          </a:xfrm>
          <a:prstGeom prst="rect">
            <a:avLst/>
          </a:prstGeom>
          <a:noFill/>
        </p:spPr>
        <p:txBody>
          <a:bodyPr wrap="none" rtlCol="0" anchor="b" anchorCtr="0">
            <a:spAutoFit/>
          </a:bodyPr>
          <a:lstStyle/>
          <a:p>
            <a:pPr algn="ctr"/>
            <a:r>
              <a:rPr lang="en-US" sz="2400" b="1" dirty="0">
                <a:solidFill>
                  <a:schemeClr val="tx2"/>
                </a:solidFill>
                <a:latin typeface="Poppins" pitchFamily="2" charset="77"/>
                <a:ea typeface="League Spartan" charset="0"/>
                <a:cs typeface="Poppins" pitchFamily="2" charset="77"/>
              </a:rPr>
              <a:t>2020</a:t>
            </a:r>
          </a:p>
        </p:txBody>
      </p:sp>
      <p:sp>
        <p:nvSpPr>
          <p:cNvPr id="42" name="Freeform 1053">
            <a:extLst>
              <a:ext uri="{FF2B5EF4-FFF2-40B4-BE49-F238E27FC236}">
                <a16:creationId xmlns:a16="http://schemas.microsoft.com/office/drawing/2014/main" id="{833C982E-6ED6-7942-B7EE-09FB38CF9087}"/>
              </a:ext>
            </a:extLst>
          </p:cNvPr>
          <p:cNvSpPr>
            <a:spLocks noChangeAspect="1" noChangeArrowheads="1"/>
          </p:cNvSpPr>
          <p:nvPr/>
        </p:nvSpPr>
        <p:spPr bwMode="auto">
          <a:xfrm>
            <a:off x="7832728" y="4799260"/>
            <a:ext cx="637459" cy="639384"/>
          </a:xfrm>
          <a:custGeom>
            <a:avLst/>
            <a:gdLst>
              <a:gd name="T0" fmla="*/ 50512908 w 290150"/>
              <a:gd name="T1" fmla="*/ 112216769 h 290153"/>
              <a:gd name="T2" fmla="*/ 71643929 w 290150"/>
              <a:gd name="T3" fmla="*/ 112216769 h 290153"/>
              <a:gd name="T4" fmla="*/ 72851536 w 290150"/>
              <a:gd name="T5" fmla="*/ 104874323 h 290153"/>
              <a:gd name="T6" fmla="*/ 73303909 w 290150"/>
              <a:gd name="T7" fmla="*/ 125807186 h 290153"/>
              <a:gd name="T8" fmla="*/ 47041501 w 290150"/>
              <a:gd name="T9" fmla="*/ 112216769 h 290153"/>
              <a:gd name="T10" fmla="*/ 60928191 w 290150"/>
              <a:gd name="T11" fmla="*/ 92618361 h 290153"/>
              <a:gd name="T12" fmla="*/ 65299099 w 290150"/>
              <a:gd name="T13" fmla="*/ 96900809 h 290153"/>
              <a:gd name="T14" fmla="*/ 69067784 w 290150"/>
              <a:gd name="T15" fmla="*/ 96900809 h 290153"/>
              <a:gd name="T16" fmla="*/ 60928191 w 290150"/>
              <a:gd name="T17" fmla="*/ 88794158 h 290153"/>
              <a:gd name="T18" fmla="*/ 97925242 w 290150"/>
              <a:gd name="T19" fmla="*/ 95540301 h 290153"/>
              <a:gd name="T20" fmla="*/ 119137542 w 290150"/>
              <a:gd name="T21" fmla="*/ 95540301 h 290153"/>
              <a:gd name="T22" fmla="*/ 120521184 w 290150"/>
              <a:gd name="T23" fmla="*/ 88354753 h 290153"/>
              <a:gd name="T24" fmla="*/ 120982084 w 290150"/>
              <a:gd name="T25" fmla="*/ 109287812 h 290153"/>
              <a:gd name="T26" fmla="*/ 94083017 w 290150"/>
              <a:gd name="T27" fmla="*/ 95540301 h 290153"/>
              <a:gd name="T28" fmla="*/ 5225161 w 290150"/>
              <a:gd name="T29" fmla="*/ 88198331 h 290153"/>
              <a:gd name="T30" fmla="*/ 3841671 w 290150"/>
              <a:gd name="T31" fmla="*/ 105538387 h 290153"/>
              <a:gd name="T32" fmla="*/ 23210418 w 290150"/>
              <a:gd name="T33" fmla="*/ 90854292 h 290153"/>
              <a:gd name="T34" fmla="*/ 28743105 w 290150"/>
              <a:gd name="T35" fmla="*/ 95540301 h 290153"/>
              <a:gd name="T36" fmla="*/ 1843151 w 290150"/>
              <a:gd name="T37" fmla="*/ 109287812 h 290153"/>
              <a:gd name="T38" fmla="*/ 2613370 w 290150"/>
              <a:gd name="T39" fmla="*/ 88354753 h 290153"/>
              <a:gd name="T40" fmla="*/ 103749164 w 290150"/>
              <a:gd name="T41" fmla="*/ 80534003 h 290153"/>
              <a:gd name="T42" fmla="*/ 108120542 w 290150"/>
              <a:gd name="T43" fmla="*/ 76170591 h 290153"/>
              <a:gd name="T44" fmla="*/ 14113170 w 290150"/>
              <a:gd name="T45" fmla="*/ 84897974 h 290153"/>
              <a:gd name="T46" fmla="*/ 108120542 w 290150"/>
              <a:gd name="T47" fmla="*/ 72274450 h 290153"/>
              <a:gd name="T48" fmla="*/ 100131720 w 290150"/>
              <a:gd name="T49" fmla="*/ 80534003 h 290153"/>
              <a:gd name="T50" fmla="*/ 22026811 w 290150"/>
              <a:gd name="T51" fmla="*/ 80534003 h 290153"/>
              <a:gd name="T52" fmla="*/ 14113170 w 290150"/>
              <a:gd name="T53" fmla="*/ 72274450 h 290153"/>
              <a:gd name="T54" fmla="*/ 63008703 w 290150"/>
              <a:gd name="T55" fmla="*/ 80412125 h 290153"/>
              <a:gd name="T56" fmla="*/ 59137589 w 290150"/>
              <a:gd name="T57" fmla="*/ 62603942 h 290153"/>
              <a:gd name="T58" fmla="*/ 80256690 w 290150"/>
              <a:gd name="T59" fmla="*/ 57099948 h 290153"/>
              <a:gd name="T60" fmla="*/ 93931211 w 290150"/>
              <a:gd name="T61" fmla="*/ 80409045 h 290153"/>
              <a:gd name="T62" fmla="*/ 76610144 w 290150"/>
              <a:gd name="T63" fmla="*/ 80409045 h 290153"/>
              <a:gd name="T64" fmla="*/ 43722759 w 290150"/>
              <a:gd name="T65" fmla="*/ 55066252 h 290153"/>
              <a:gd name="T66" fmla="*/ 43722759 w 290150"/>
              <a:gd name="T67" fmla="*/ 82442127 h 290153"/>
              <a:gd name="T68" fmla="*/ 30048198 w 290150"/>
              <a:gd name="T69" fmla="*/ 78531644 h 290153"/>
              <a:gd name="T70" fmla="*/ 43722759 w 290150"/>
              <a:gd name="T71" fmla="*/ 55066252 h 290153"/>
              <a:gd name="T72" fmla="*/ 63252607 w 290150"/>
              <a:gd name="T73" fmla="*/ 25159684 h 290153"/>
              <a:gd name="T74" fmla="*/ 72601980 w 290150"/>
              <a:gd name="T75" fmla="*/ 29060761 h 290153"/>
              <a:gd name="T76" fmla="*/ 61566426 w 290150"/>
              <a:gd name="T77" fmla="*/ 40455101 h 290153"/>
              <a:gd name="T78" fmla="*/ 50225094 w 290150"/>
              <a:gd name="T79" fmla="*/ 29060761 h 290153"/>
              <a:gd name="T80" fmla="*/ 59574112 w 290150"/>
              <a:gd name="T81" fmla="*/ 25159684 h 290153"/>
              <a:gd name="T82" fmla="*/ 61230865 w 290150"/>
              <a:gd name="T83" fmla="*/ 3765819 h 290153"/>
              <a:gd name="T84" fmla="*/ 84052482 w 290150"/>
              <a:gd name="T85" fmla="*/ 27296629 h 290153"/>
              <a:gd name="T86" fmla="*/ 87881874 w 290150"/>
              <a:gd name="T87" fmla="*/ 27296629 h 290153"/>
              <a:gd name="T88" fmla="*/ 61230865 w 290150"/>
              <a:gd name="T89" fmla="*/ 0 h 290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0150" h="290153">
                <a:moveTo>
                  <a:pt x="122891" y="241515"/>
                </a:moveTo>
                <a:cubicBezTo>
                  <a:pt x="124674" y="242596"/>
                  <a:pt x="125030" y="245478"/>
                  <a:pt x="123604" y="247639"/>
                </a:cubicBezTo>
                <a:cubicBezTo>
                  <a:pt x="121108" y="250882"/>
                  <a:pt x="119325" y="254485"/>
                  <a:pt x="119325" y="258808"/>
                </a:cubicBezTo>
                <a:lnTo>
                  <a:pt x="119325" y="281506"/>
                </a:lnTo>
                <a:lnTo>
                  <a:pt x="169243" y="281506"/>
                </a:lnTo>
                <a:lnTo>
                  <a:pt x="169243" y="258808"/>
                </a:lnTo>
                <a:cubicBezTo>
                  <a:pt x="169243" y="254485"/>
                  <a:pt x="167460" y="250882"/>
                  <a:pt x="164964" y="247639"/>
                </a:cubicBezTo>
                <a:cubicBezTo>
                  <a:pt x="163538" y="245478"/>
                  <a:pt x="163894" y="242596"/>
                  <a:pt x="166034" y="241515"/>
                </a:cubicBezTo>
                <a:cubicBezTo>
                  <a:pt x="167460" y="239713"/>
                  <a:pt x="170312" y="239713"/>
                  <a:pt x="172095" y="241875"/>
                </a:cubicBezTo>
                <a:cubicBezTo>
                  <a:pt x="175660" y="246919"/>
                  <a:pt x="177443" y="252683"/>
                  <a:pt x="177443" y="258808"/>
                </a:cubicBezTo>
                <a:lnTo>
                  <a:pt x="177443" y="285469"/>
                </a:lnTo>
                <a:cubicBezTo>
                  <a:pt x="177443" y="288352"/>
                  <a:pt x="175660" y="290153"/>
                  <a:pt x="173165" y="290153"/>
                </a:cubicBezTo>
                <a:lnTo>
                  <a:pt x="115047" y="290153"/>
                </a:lnTo>
                <a:cubicBezTo>
                  <a:pt x="112908" y="290153"/>
                  <a:pt x="111125" y="288352"/>
                  <a:pt x="111125" y="285469"/>
                </a:cubicBezTo>
                <a:lnTo>
                  <a:pt x="111125" y="258808"/>
                </a:lnTo>
                <a:cubicBezTo>
                  <a:pt x="111125" y="252683"/>
                  <a:pt x="112908" y="246919"/>
                  <a:pt x="116830" y="241875"/>
                </a:cubicBezTo>
                <a:cubicBezTo>
                  <a:pt x="118256" y="239713"/>
                  <a:pt x="121108" y="239713"/>
                  <a:pt x="122891" y="241515"/>
                </a:cubicBezTo>
                <a:close/>
                <a:moveTo>
                  <a:pt x="143929" y="213608"/>
                </a:moveTo>
                <a:cubicBezTo>
                  <a:pt x="138944" y="213608"/>
                  <a:pt x="134315" y="218194"/>
                  <a:pt x="134315" y="223485"/>
                </a:cubicBezTo>
                <a:cubicBezTo>
                  <a:pt x="134315" y="229483"/>
                  <a:pt x="138944" y="234069"/>
                  <a:pt x="143929" y="234069"/>
                </a:cubicBezTo>
                <a:cubicBezTo>
                  <a:pt x="149626" y="234069"/>
                  <a:pt x="154255" y="229483"/>
                  <a:pt x="154255" y="223485"/>
                </a:cubicBezTo>
                <a:cubicBezTo>
                  <a:pt x="154255" y="218194"/>
                  <a:pt x="149626" y="213608"/>
                  <a:pt x="143929" y="213608"/>
                </a:cubicBezTo>
                <a:close/>
                <a:moveTo>
                  <a:pt x="143929" y="204788"/>
                </a:moveTo>
                <a:cubicBezTo>
                  <a:pt x="154611" y="204788"/>
                  <a:pt x="163157" y="213608"/>
                  <a:pt x="163157" y="223485"/>
                </a:cubicBezTo>
                <a:cubicBezTo>
                  <a:pt x="163157" y="234069"/>
                  <a:pt x="154611" y="242535"/>
                  <a:pt x="143929" y="242535"/>
                </a:cubicBezTo>
                <a:cubicBezTo>
                  <a:pt x="133959" y="242535"/>
                  <a:pt x="125413" y="234069"/>
                  <a:pt x="125413" y="223485"/>
                </a:cubicBezTo>
                <a:cubicBezTo>
                  <a:pt x="125413" y="213608"/>
                  <a:pt x="133959" y="204788"/>
                  <a:pt x="143929" y="204788"/>
                </a:cubicBezTo>
                <a:close/>
                <a:moveTo>
                  <a:pt x="234596" y="203415"/>
                </a:moveTo>
                <a:cubicBezTo>
                  <a:pt x="236411" y="204856"/>
                  <a:pt x="236411" y="207378"/>
                  <a:pt x="235322" y="209539"/>
                </a:cubicBezTo>
                <a:cubicBezTo>
                  <a:pt x="232417" y="212782"/>
                  <a:pt x="231328" y="216385"/>
                  <a:pt x="231328" y="220348"/>
                </a:cubicBezTo>
                <a:lnTo>
                  <a:pt x="231328" y="243406"/>
                </a:lnTo>
                <a:lnTo>
                  <a:pt x="281436" y="243406"/>
                </a:lnTo>
                <a:lnTo>
                  <a:pt x="281436" y="220348"/>
                </a:lnTo>
                <a:cubicBezTo>
                  <a:pt x="281436" y="216385"/>
                  <a:pt x="279983" y="212782"/>
                  <a:pt x="277079" y="209539"/>
                </a:cubicBezTo>
                <a:cubicBezTo>
                  <a:pt x="275989" y="207378"/>
                  <a:pt x="276352" y="204856"/>
                  <a:pt x="278168" y="203415"/>
                </a:cubicBezTo>
                <a:cubicBezTo>
                  <a:pt x="279983" y="201613"/>
                  <a:pt x="282525" y="201974"/>
                  <a:pt x="284704" y="203775"/>
                </a:cubicBezTo>
                <a:cubicBezTo>
                  <a:pt x="288335" y="208459"/>
                  <a:pt x="290150" y="214223"/>
                  <a:pt x="290150" y="220348"/>
                </a:cubicBezTo>
                <a:lnTo>
                  <a:pt x="290150" y="247730"/>
                </a:lnTo>
                <a:cubicBezTo>
                  <a:pt x="290150" y="250252"/>
                  <a:pt x="288335" y="252053"/>
                  <a:pt x="285793" y="252053"/>
                </a:cubicBezTo>
                <a:lnTo>
                  <a:pt x="226607" y="252053"/>
                </a:lnTo>
                <a:cubicBezTo>
                  <a:pt x="224066" y="252053"/>
                  <a:pt x="222250" y="250252"/>
                  <a:pt x="222250" y="247730"/>
                </a:cubicBezTo>
                <a:lnTo>
                  <a:pt x="222250" y="220348"/>
                </a:lnTo>
                <a:cubicBezTo>
                  <a:pt x="222250" y="214223"/>
                  <a:pt x="224066" y="208459"/>
                  <a:pt x="228423" y="203775"/>
                </a:cubicBezTo>
                <a:cubicBezTo>
                  <a:pt x="229875" y="201974"/>
                  <a:pt x="232417" y="201613"/>
                  <a:pt x="234596" y="203415"/>
                </a:cubicBezTo>
                <a:close/>
                <a:moveTo>
                  <a:pt x="12345" y="203415"/>
                </a:moveTo>
                <a:cubicBezTo>
                  <a:pt x="13798" y="204856"/>
                  <a:pt x="14161" y="207378"/>
                  <a:pt x="12708" y="209539"/>
                </a:cubicBezTo>
                <a:cubicBezTo>
                  <a:pt x="10167" y="212782"/>
                  <a:pt x="9077" y="216385"/>
                  <a:pt x="9077" y="220348"/>
                </a:cubicBezTo>
                <a:lnTo>
                  <a:pt x="9077" y="243406"/>
                </a:lnTo>
                <a:lnTo>
                  <a:pt x="59185" y="243406"/>
                </a:lnTo>
                <a:lnTo>
                  <a:pt x="59185" y="220348"/>
                </a:lnTo>
                <a:cubicBezTo>
                  <a:pt x="59185" y="216385"/>
                  <a:pt x="57733" y="212782"/>
                  <a:pt x="54828" y="209539"/>
                </a:cubicBezTo>
                <a:cubicBezTo>
                  <a:pt x="53739" y="207378"/>
                  <a:pt x="53739" y="204856"/>
                  <a:pt x="55917" y="203415"/>
                </a:cubicBezTo>
                <a:cubicBezTo>
                  <a:pt x="57733" y="201613"/>
                  <a:pt x="60275" y="201974"/>
                  <a:pt x="62090" y="203775"/>
                </a:cubicBezTo>
                <a:cubicBezTo>
                  <a:pt x="66084" y="208459"/>
                  <a:pt x="67900" y="214223"/>
                  <a:pt x="67900" y="220348"/>
                </a:cubicBezTo>
                <a:lnTo>
                  <a:pt x="67900" y="247730"/>
                </a:lnTo>
                <a:cubicBezTo>
                  <a:pt x="67900" y="250252"/>
                  <a:pt x="66084" y="252053"/>
                  <a:pt x="63542" y="252053"/>
                </a:cubicBezTo>
                <a:lnTo>
                  <a:pt x="4357" y="252053"/>
                </a:lnTo>
                <a:cubicBezTo>
                  <a:pt x="1815" y="252053"/>
                  <a:pt x="0" y="250252"/>
                  <a:pt x="0" y="247730"/>
                </a:cubicBezTo>
                <a:lnTo>
                  <a:pt x="0" y="220348"/>
                </a:lnTo>
                <a:cubicBezTo>
                  <a:pt x="0" y="214223"/>
                  <a:pt x="2178" y="208459"/>
                  <a:pt x="6172" y="203775"/>
                </a:cubicBezTo>
                <a:cubicBezTo>
                  <a:pt x="7625" y="201974"/>
                  <a:pt x="10167" y="201613"/>
                  <a:pt x="12345" y="203415"/>
                </a:cubicBezTo>
                <a:close/>
                <a:moveTo>
                  <a:pt x="255410" y="175674"/>
                </a:moveTo>
                <a:cubicBezTo>
                  <a:pt x="249713" y="175674"/>
                  <a:pt x="245084" y="179987"/>
                  <a:pt x="245084" y="185738"/>
                </a:cubicBezTo>
                <a:cubicBezTo>
                  <a:pt x="245084" y="191130"/>
                  <a:pt x="249713" y="195802"/>
                  <a:pt x="255410" y="195802"/>
                </a:cubicBezTo>
                <a:cubicBezTo>
                  <a:pt x="260751" y="195802"/>
                  <a:pt x="265380" y="191130"/>
                  <a:pt x="265380" y="185738"/>
                </a:cubicBezTo>
                <a:cubicBezTo>
                  <a:pt x="265380" y="179987"/>
                  <a:pt x="260751" y="175674"/>
                  <a:pt x="255410" y="175674"/>
                </a:cubicBezTo>
                <a:close/>
                <a:moveTo>
                  <a:pt x="33338" y="175674"/>
                </a:moveTo>
                <a:cubicBezTo>
                  <a:pt x="27693" y="175674"/>
                  <a:pt x="23107" y="179987"/>
                  <a:pt x="23107" y="185738"/>
                </a:cubicBezTo>
                <a:cubicBezTo>
                  <a:pt x="23107" y="191130"/>
                  <a:pt x="27693" y="195802"/>
                  <a:pt x="33338" y="195802"/>
                </a:cubicBezTo>
                <a:cubicBezTo>
                  <a:pt x="38629" y="195802"/>
                  <a:pt x="43216" y="191130"/>
                  <a:pt x="43216" y="185738"/>
                </a:cubicBezTo>
                <a:cubicBezTo>
                  <a:pt x="43216" y="179987"/>
                  <a:pt x="38629" y="175674"/>
                  <a:pt x="33338" y="175674"/>
                </a:cubicBezTo>
                <a:close/>
                <a:moveTo>
                  <a:pt x="255410" y="166688"/>
                </a:moveTo>
                <a:cubicBezTo>
                  <a:pt x="265736" y="166688"/>
                  <a:pt x="274282" y="175315"/>
                  <a:pt x="274282" y="185738"/>
                </a:cubicBezTo>
                <a:cubicBezTo>
                  <a:pt x="274282" y="196521"/>
                  <a:pt x="265736" y="204429"/>
                  <a:pt x="255410" y="204429"/>
                </a:cubicBezTo>
                <a:cubicBezTo>
                  <a:pt x="244728" y="204429"/>
                  <a:pt x="236538" y="196521"/>
                  <a:pt x="236538" y="185738"/>
                </a:cubicBezTo>
                <a:cubicBezTo>
                  <a:pt x="236538" y="175315"/>
                  <a:pt x="244728" y="166688"/>
                  <a:pt x="255410" y="166688"/>
                </a:cubicBezTo>
                <a:close/>
                <a:moveTo>
                  <a:pt x="33338" y="166688"/>
                </a:moveTo>
                <a:cubicBezTo>
                  <a:pt x="43568" y="166688"/>
                  <a:pt x="52035" y="175315"/>
                  <a:pt x="52035" y="185738"/>
                </a:cubicBezTo>
                <a:cubicBezTo>
                  <a:pt x="52035" y="196521"/>
                  <a:pt x="43568" y="204429"/>
                  <a:pt x="33338" y="204429"/>
                </a:cubicBezTo>
                <a:cubicBezTo>
                  <a:pt x="22754" y="204429"/>
                  <a:pt x="14288" y="196521"/>
                  <a:pt x="14288" y="185738"/>
                </a:cubicBezTo>
                <a:cubicBezTo>
                  <a:pt x="14288" y="175315"/>
                  <a:pt x="22754" y="166688"/>
                  <a:pt x="33338" y="166688"/>
                </a:cubicBezTo>
                <a:close/>
                <a:moveTo>
                  <a:pt x="143891" y="139700"/>
                </a:moveTo>
                <a:cubicBezTo>
                  <a:pt x="146939" y="139700"/>
                  <a:pt x="148844" y="141862"/>
                  <a:pt x="148844" y="144384"/>
                </a:cubicBezTo>
                <a:lnTo>
                  <a:pt x="148844" y="185456"/>
                </a:lnTo>
                <a:cubicBezTo>
                  <a:pt x="148844" y="187978"/>
                  <a:pt x="146939" y="190140"/>
                  <a:pt x="143891" y="190140"/>
                </a:cubicBezTo>
                <a:cubicBezTo>
                  <a:pt x="141605" y="190140"/>
                  <a:pt x="139700" y="187978"/>
                  <a:pt x="139700" y="185456"/>
                </a:cubicBezTo>
                <a:lnTo>
                  <a:pt x="139700" y="144384"/>
                </a:lnTo>
                <a:cubicBezTo>
                  <a:pt x="139700" y="141862"/>
                  <a:pt x="141605" y="139700"/>
                  <a:pt x="143891" y="139700"/>
                </a:cubicBezTo>
                <a:close/>
                <a:moveTo>
                  <a:pt x="185282" y="127000"/>
                </a:moveTo>
                <a:cubicBezTo>
                  <a:pt x="188154" y="127000"/>
                  <a:pt x="189589" y="128804"/>
                  <a:pt x="189589" y="131691"/>
                </a:cubicBezTo>
                <a:lnTo>
                  <a:pt x="189589" y="181120"/>
                </a:lnTo>
                <a:lnTo>
                  <a:pt x="217225" y="181120"/>
                </a:lnTo>
                <a:cubicBezTo>
                  <a:pt x="219738" y="181120"/>
                  <a:pt x="221891" y="182924"/>
                  <a:pt x="221891" y="185449"/>
                </a:cubicBezTo>
                <a:cubicBezTo>
                  <a:pt x="221891" y="187975"/>
                  <a:pt x="219738" y="190139"/>
                  <a:pt x="217225" y="190139"/>
                </a:cubicBezTo>
                <a:lnTo>
                  <a:pt x="185282" y="190139"/>
                </a:lnTo>
                <a:cubicBezTo>
                  <a:pt x="182770" y="190139"/>
                  <a:pt x="180975" y="187975"/>
                  <a:pt x="180975" y="185449"/>
                </a:cubicBezTo>
                <a:lnTo>
                  <a:pt x="180975" y="131691"/>
                </a:lnTo>
                <a:cubicBezTo>
                  <a:pt x="180975" y="128804"/>
                  <a:pt x="182770" y="127000"/>
                  <a:pt x="185282" y="127000"/>
                </a:cubicBezTo>
                <a:close/>
                <a:moveTo>
                  <a:pt x="103284" y="127000"/>
                </a:moveTo>
                <a:cubicBezTo>
                  <a:pt x="105796" y="127000"/>
                  <a:pt x="107591" y="128804"/>
                  <a:pt x="107591" y="131691"/>
                </a:cubicBezTo>
                <a:lnTo>
                  <a:pt x="107591" y="185449"/>
                </a:lnTo>
                <a:cubicBezTo>
                  <a:pt x="107591" y="187975"/>
                  <a:pt x="105796" y="190139"/>
                  <a:pt x="103284" y="190139"/>
                </a:cubicBezTo>
                <a:lnTo>
                  <a:pt x="70982" y="190139"/>
                </a:lnTo>
                <a:cubicBezTo>
                  <a:pt x="68828" y="190139"/>
                  <a:pt x="66675" y="187975"/>
                  <a:pt x="66675" y="185449"/>
                </a:cubicBezTo>
                <a:cubicBezTo>
                  <a:pt x="66675" y="182924"/>
                  <a:pt x="68828" y="181120"/>
                  <a:pt x="70982" y="181120"/>
                </a:cubicBezTo>
                <a:lnTo>
                  <a:pt x="98977" y="181120"/>
                </a:lnTo>
                <a:lnTo>
                  <a:pt x="98977" y="131691"/>
                </a:lnTo>
                <a:cubicBezTo>
                  <a:pt x="98977" y="128804"/>
                  <a:pt x="101130" y="127000"/>
                  <a:pt x="103284" y="127000"/>
                </a:cubicBezTo>
                <a:close/>
                <a:moveTo>
                  <a:pt x="145437" y="31750"/>
                </a:moveTo>
                <a:cubicBezTo>
                  <a:pt x="147610" y="31750"/>
                  <a:pt x="149420" y="33550"/>
                  <a:pt x="149420" y="36429"/>
                </a:cubicBezTo>
                <a:lnTo>
                  <a:pt x="149420" y="58027"/>
                </a:lnTo>
                <a:lnTo>
                  <a:pt x="171506" y="58027"/>
                </a:lnTo>
                <a:cubicBezTo>
                  <a:pt x="174040" y="58027"/>
                  <a:pt x="175851" y="60546"/>
                  <a:pt x="175851" y="62346"/>
                </a:cubicBezTo>
                <a:cubicBezTo>
                  <a:pt x="175851" y="65226"/>
                  <a:pt x="174040" y="67026"/>
                  <a:pt x="171506" y="67026"/>
                </a:cubicBezTo>
                <a:lnTo>
                  <a:pt x="149420" y="67026"/>
                </a:lnTo>
                <a:lnTo>
                  <a:pt x="149420" y="88983"/>
                </a:lnTo>
                <a:cubicBezTo>
                  <a:pt x="149420" y="91503"/>
                  <a:pt x="147610" y="93303"/>
                  <a:pt x="145437" y="93303"/>
                </a:cubicBezTo>
                <a:cubicBezTo>
                  <a:pt x="142541" y="93303"/>
                  <a:pt x="140730" y="91503"/>
                  <a:pt x="140730" y="88983"/>
                </a:cubicBezTo>
                <a:lnTo>
                  <a:pt x="140730" y="67026"/>
                </a:lnTo>
                <a:lnTo>
                  <a:pt x="118645" y="67026"/>
                </a:lnTo>
                <a:cubicBezTo>
                  <a:pt x="116110" y="67026"/>
                  <a:pt x="114300" y="65226"/>
                  <a:pt x="114300" y="62346"/>
                </a:cubicBezTo>
                <a:cubicBezTo>
                  <a:pt x="114300" y="60546"/>
                  <a:pt x="116110" y="58027"/>
                  <a:pt x="118645" y="58027"/>
                </a:cubicBezTo>
                <a:lnTo>
                  <a:pt x="140730" y="58027"/>
                </a:lnTo>
                <a:lnTo>
                  <a:pt x="140730" y="36429"/>
                </a:lnTo>
                <a:cubicBezTo>
                  <a:pt x="140730" y="33550"/>
                  <a:pt x="142541" y="31750"/>
                  <a:pt x="145437" y="31750"/>
                </a:cubicBezTo>
                <a:close/>
                <a:moveTo>
                  <a:pt x="144644" y="8684"/>
                </a:moveTo>
                <a:cubicBezTo>
                  <a:pt x="114251" y="8684"/>
                  <a:pt x="89647" y="33288"/>
                  <a:pt x="89647" y="62957"/>
                </a:cubicBezTo>
                <a:cubicBezTo>
                  <a:pt x="89647" y="93350"/>
                  <a:pt x="114251" y="117954"/>
                  <a:pt x="144644" y="117954"/>
                </a:cubicBezTo>
                <a:cubicBezTo>
                  <a:pt x="174313" y="117954"/>
                  <a:pt x="198556" y="93350"/>
                  <a:pt x="198556" y="62957"/>
                </a:cubicBezTo>
                <a:cubicBezTo>
                  <a:pt x="198556" y="33288"/>
                  <a:pt x="174313" y="8684"/>
                  <a:pt x="144644" y="8684"/>
                </a:cubicBezTo>
                <a:close/>
                <a:moveTo>
                  <a:pt x="144644" y="0"/>
                </a:moveTo>
                <a:cubicBezTo>
                  <a:pt x="179379" y="0"/>
                  <a:pt x="207601" y="28222"/>
                  <a:pt x="207601" y="62957"/>
                </a:cubicBezTo>
                <a:cubicBezTo>
                  <a:pt x="207601" y="98416"/>
                  <a:pt x="179379" y="126638"/>
                  <a:pt x="144644" y="126638"/>
                </a:cubicBezTo>
                <a:cubicBezTo>
                  <a:pt x="109185" y="126638"/>
                  <a:pt x="80963" y="98416"/>
                  <a:pt x="80963" y="62957"/>
                </a:cubicBezTo>
                <a:cubicBezTo>
                  <a:pt x="80963" y="28222"/>
                  <a:pt x="109185" y="0"/>
                  <a:pt x="144644"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3" name="Freeform 1061">
            <a:extLst>
              <a:ext uri="{FF2B5EF4-FFF2-40B4-BE49-F238E27FC236}">
                <a16:creationId xmlns:a16="http://schemas.microsoft.com/office/drawing/2014/main" id="{C5E5EE2D-D35B-C541-A738-9C881B59986B}"/>
              </a:ext>
            </a:extLst>
          </p:cNvPr>
          <p:cNvSpPr>
            <a:spLocks noChangeAspect="1" noChangeArrowheads="1"/>
          </p:cNvSpPr>
          <p:nvPr/>
        </p:nvSpPr>
        <p:spPr bwMode="auto">
          <a:xfrm>
            <a:off x="5774382" y="2398549"/>
            <a:ext cx="643235" cy="639384"/>
          </a:xfrm>
          <a:custGeom>
            <a:avLst/>
            <a:gdLst>
              <a:gd name="T0" fmla="*/ 6381463 w 291074"/>
              <a:gd name="T1" fmla="*/ 118260728 h 290436"/>
              <a:gd name="T2" fmla="*/ 117329382 w 291074"/>
              <a:gd name="T3" fmla="*/ 103178766 h 290436"/>
              <a:gd name="T4" fmla="*/ 127248536 w 291074"/>
              <a:gd name="T5" fmla="*/ 112881339 h 290436"/>
              <a:gd name="T6" fmla="*/ 99326893 w 291074"/>
              <a:gd name="T7" fmla="*/ 104121746 h 290436"/>
              <a:gd name="T8" fmla="*/ 111246539 w 291074"/>
              <a:gd name="T9" fmla="*/ 100893816 h 290436"/>
              <a:gd name="T10" fmla="*/ 20587701 w 291074"/>
              <a:gd name="T11" fmla="*/ 99970716 h 290436"/>
              <a:gd name="T12" fmla="*/ 25976383 w 291074"/>
              <a:gd name="T13" fmla="*/ 104888675 h 290436"/>
              <a:gd name="T14" fmla="*/ 112063241 w 291074"/>
              <a:gd name="T15" fmla="*/ 74148473 h 290436"/>
              <a:gd name="T16" fmla="*/ 114185614 w 291074"/>
              <a:gd name="T17" fmla="*/ 98279943 h 290436"/>
              <a:gd name="T18" fmla="*/ 127575500 w 291074"/>
              <a:gd name="T19" fmla="*/ 120873984 h 290436"/>
              <a:gd name="T20" fmla="*/ 103735349 w 291074"/>
              <a:gd name="T21" fmla="*/ 108269985 h 290436"/>
              <a:gd name="T22" fmla="*/ 82018180 w 291074"/>
              <a:gd name="T23" fmla="*/ 109960490 h 290436"/>
              <a:gd name="T24" fmla="*/ 84794463 w 291074"/>
              <a:gd name="T25" fmla="*/ 107195892 h 290436"/>
              <a:gd name="T26" fmla="*/ 114185614 w 291074"/>
              <a:gd name="T27" fmla="*/ 87367490 h 290436"/>
              <a:gd name="T28" fmla="*/ 19118593 w 291074"/>
              <a:gd name="T29" fmla="*/ 74148473 h 290436"/>
              <a:gd name="T30" fmla="*/ 16832540 w 291074"/>
              <a:gd name="T31" fmla="*/ 87367490 h 290436"/>
              <a:gd name="T32" fmla="*/ 46550735 w 291074"/>
              <a:gd name="T33" fmla="*/ 107195892 h 290436"/>
              <a:gd name="T34" fmla="*/ 49326661 w 291074"/>
              <a:gd name="T35" fmla="*/ 109960490 h 290436"/>
              <a:gd name="T36" fmla="*/ 27609146 w 291074"/>
              <a:gd name="T37" fmla="*/ 108269985 h 290436"/>
              <a:gd name="T38" fmla="*/ 3605544 w 291074"/>
              <a:gd name="T39" fmla="*/ 120873984 h 290436"/>
              <a:gd name="T40" fmla="*/ 16342408 w 291074"/>
              <a:gd name="T41" fmla="*/ 99663363 h 290436"/>
              <a:gd name="T42" fmla="*/ 15362259 w 291074"/>
              <a:gd name="T43" fmla="*/ 77684115 h 290436"/>
              <a:gd name="T44" fmla="*/ 103517169 w 291074"/>
              <a:gd name="T45" fmla="*/ 64213815 h 290436"/>
              <a:gd name="T46" fmla="*/ 90254916 w 291074"/>
              <a:gd name="T47" fmla="*/ 89822304 h 290436"/>
              <a:gd name="T48" fmla="*/ 40765357 w 291074"/>
              <a:gd name="T49" fmla="*/ 89822304 h 290436"/>
              <a:gd name="T50" fmla="*/ 27503865 w 291074"/>
              <a:gd name="T51" fmla="*/ 64213815 h 290436"/>
              <a:gd name="T52" fmla="*/ 93167027 w 291074"/>
              <a:gd name="T53" fmla="*/ 37532648 h 290436"/>
              <a:gd name="T54" fmla="*/ 37854342 w 291074"/>
              <a:gd name="T55" fmla="*/ 37532648 h 290436"/>
              <a:gd name="T56" fmla="*/ 67451366 w 291074"/>
              <a:gd name="T57" fmla="*/ 26338658 h 290436"/>
              <a:gd name="T58" fmla="*/ 67451366 w 291074"/>
              <a:gd name="T59" fmla="*/ 26338658 h 290436"/>
              <a:gd name="T60" fmla="*/ 63569847 w 291074"/>
              <a:gd name="T61" fmla="*/ 60534775 h 290436"/>
              <a:gd name="T62" fmla="*/ 65510590 w 291074"/>
              <a:gd name="T63" fmla="*/ 102396416 h 290436"/>
              <a:gd name="T64" fmla="*/ 105347701 w 291074"/>
              <a:gd name="T65" fmla="*/ 19545095 h 290436"/>
              <a:gd name="T66" fmla="*/ 111024396 w 291074"/>
              <a:gd name="T67" fmla="*/ 23400513 h 290436"/>
              <a:gd name="T68" fmla="*/ 22546907 w 291074"/>
              <a:gd name="T69" fmla="*/ 21445794 h 290436"/>
              <a:gd name="T70" fmla="*/ 31854966 w 291074"/>
              <a:gd name="T71" fmla="*/ 20209379 h 290436"/>
              <a:gd name="T72" fmla="*/ 111835813 w 291074"/>
              <a:gd name="T73" fmla="*/ 7210767 h 290436"/>
              <a:gd name="T74" fmla="*/ 124489747 w 291074"/>
              <a:gd name="T75" fmla="*/ 6133343 h 290436"/>
              <a:gd name="T76" fmla="*/ 6381463 w 291074"/>
              <a:gd name="T77" fmla="*/ 5976613 h 290436"/>
              <a:gd name="T78" fmla="*/ 18954381 w 291074"/>
              <a:gd name="T79" fmla="*/ 7057561 h 290436"/>
              <a:gd name="T80" fmla="*/ 126274243 w 291074"/>
              <a:gd name="T81" fmla="*/ 20779408 h 290436"/>
              <a:gd name="T82" fmla="*/ 114106565 w 291074"/>
              <a:gd name="T83" fmla="*/ 30799944 h 290436"/>
              <a:gd name="T84" fmla="*/ 110375232 w 291074"/>
              <a:gd name="T85" fmla="*/ 50841781 h 290436"/>
              <a:gd name="T86" fmla="*/ 113944458 w 291074"/>
              <a:gd name="T87" fmla="*/ 37274747 h 290436"/>
              <a:gd name="T88" fmla="*/ 84744057 w 291074"/>
              <a:gd name="T89" fmla="*/ 17233676 h 290436"/>
              <a:gd name="T90" fmla="*/ 77930966 w 291074"/>
              <a:gd name="T91" fmla="*/ 18157288 h 290436"/>
              <a:gd name="T92" fmla="*/ 103562180 w 291074"/>
              <a:gd name="T93" fmla="*/ 16153871 h 290436"/>
              <a:gd name="T94" fmla="*/ 118649116 w 291074"/>
              <a:gd name="T95" fmla="*/ 120409 h 290436"/>
              <a:gd name="T96" fmla="*/ 27445716 w 291074"/>
              <a:gd name="T97" fmla="*/ 16031862 h 290436"/>
              <a:gd name="T98" fmla="*/ 53082351 w 291074"/>
              <a:gd name="T99" fmla="*/ 18042582 h 290436"/>
              <a:gd name="T100" fmla="*/ 46550735 w 291074"/>
              <a:gd name="T101" fmla="*/ 17114714 h 290436"/>
              <a:gd name="T102" fmla="*/ 16832540 w 291074"/>
              <a:gd name="T103" fmla="*/ 37226834 h 290436"/>
              <a:gd name="T104" fmla="*/ 20587701 w 291074"/>
              <a:gd name="T105" fmla="*/ 50841697 h 290436"/>
              <a:gd name="T106" fmla="*/ 16832540 w 291074"/>
              <a:gd name="T107" fmla="*/ 30728957 h 290436"/>
              <a:gd name="T108" fmla="*/ 4585657 w 291074"/>
              <a:gd name="T109" fmla="*/ 20673549 h 2904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1074" h="290436">
                <a:moveTo>
                  <a:pt x="31551" y="241515"/>
                </a:moveTo>
                <a:cubicBezTo>
                  <a:pt x="26841" y="241515"/>
                  <a:pt x="21406" y="243674"/>
                  <a:pt x="16334" y="248710"/>
                </a:cubicBezTo>
                <a:cubicBezTo>
                  <a:pt x="11986" y="253386"/>
                  <a:pt x="9088" y="258781"/>
                  <a:pt x="8726" y="264177"/>
                </a:cubicBezTo>
                <a:cubicBezTo>
                  <a:pt x="8726" y="268493"/>
                  <a:pt x="10899" y="273170"/>
                  <a:pt x="14160" y="276767"/>
                </a:cubicBezTo>
                <a:cubicBezTo>
                  <a:pt x="21769" y="284321"/>
                  <a:pt x="33000" y="283601"/>
                  <a:pt x="42058" y="274249"/>
                </a:cubicBezTo>
                <a:cubicBezTo>
                  <a:pt x="51478" y="264896"/>
                  <a:pt x="52204" y="255184"/>
                  <a:pt x="43870" y="246911"/>
                </a:cubicBezTo>
                <a:cubicBezTo>
                  <a:pt x="40247" y="243314"/>
                  <a:pt x="36261" y="241515"/>
                  <a:pt x="31551" y="241515"/>
                </a:cubicBezTo>
                <a:close/>
                <a:moveTo>
                  <a:pt x="260338" y="241470"/>
                </a:moveTo>
                <a:cubicBezTo>
                  <a:pt x="255718" y="241156"/>
                  <a:pt x="251189" y="242954"/>
                  <a:pt x="247204" y="246911"/>
                </a:cubicBezTo>
                <a:cubicBezTo>
                  <a:pt x="238871" y="255184"/>
                  <a:pt x="239595" y="264896"/>
                  <a:pt x="248653" y="274249"/>
                </a:cubicBezTo>
                <a:cubicBezTo>
                  <a:pt x="258073" y="283601"/>
                  <a:pt x="269305" y="284321"/>
                  <a:pt x="276913" y="276767"/>
                </a:cubicBezTo>
                <a:cubicBezTo>
                  <a:pt x="280899" y="273170"/>
                  <a:pt x="282348" y="268493"/>
                  <a:pt x="282348" y="264177"/>
                </a:cubicBezTo>
                <a:cubicBezTo>
                  <a:pt x="281986" y="258781"/>
                  <a:pt x="279450" y="253386"/>
                  <a:pt x="274015" y="248710"/>
                </a:cubicBezTo>
                <a:cubicBezTo>
                  <a:pt x="269667" y="244213"/>
                  <a:pt x="264957" y="241785"/>
                  <a:pt x="260338" y="241470"/>
                </a:cubicBezTo>
                <a:close/>
                <a:moveTo>
                  <a:pt x="243943" y="220652"/>
                </a:moveTo>
                <a:cubicBezTo>
                  <a:pt x="232349" y="223530"/>
                  <a:pt x="223291" y="231803"/>
                  <a:pt x="220393" y="243674"/>
                </a:cubicBezTo>
                <a:cubicBezTo>
                  <a:pt x="225103" y="242595"/>
                  <a:pt x="229451" y="242954"/>
                  <a:pt x="234523" y="245472"/>
                </a:cubicBezTo>
                <a:lnTo>
                  <a:pt x="236334" y="246551"/>
                </a:lnTo>
                <a:cubicBezTo>
                  <a:pt x="237784" y="244753"/>
                  <a:pt x="238871" y="242595"/>
                  <a:pt x="241045" y="240796"/>
                </a:cubicBezTo>
                <a:cubicBezTo>
                  <a:pt x="242494" y="238997"/>
                  <a:pt x="244668" y="237199"/>
                  <a:pt x="246842" y="236120"/>
                </a:cubicBezTo>
                <a:lnTo>
                  <a:pt x="245392" y="233602"/>
                </a:lnTo>
                <a:cubicBezTo>
                  <a:pt x="243581" y="229645"/>
                  <a:pt x="242494" y="224609"/>
                  <a:pt x="243943" y="220652"/>
                </a:cubicBezTo>
                <a:close/>
                <a:moveTo>
                  <a:pt x="47131" y="220652"/>
                </a:moveTo>
                <a:cubicBezTo>
                  <a:pt x="48580" y="224609"/>
                  <a:pt x="47493" y="229645"/>
                  <a:pt x="45681" y="233962"/>
                </a:cubicBezTo>
                <a:lnTo>
                  <a:pt x="44232" y="236120"/>
                </a:lnTo>
                <a:cubicBezTo>
                  <a:pt x="46406" y="237199"/>
                  <a:pt x="48580" y="238997"/>
                  <a:pt x="50029" y="240796"/>
                </a:cubicBezTo>
                <a:cubicBezTo>
                  <a:pt x="52204" y="242595"/>
                  <a:pt x="53290" y="244753"/>
                  <a:pt x="54740" y="246551"/>
                </a:cubicBezTo>
                <a:lnTo>
                  <a:pt x="57638" y="245472"/>
                </a:lnTo>
                <a:cubicBezTo>
                  <a:pt x="61624" y="242954"/>
                  <a:pt x="65971" y="242595"/>
                  <a:pt x="70681" y="243674"/>
                </a:cubicBezTo>
                <a:cubicBezTo>
                  <a:pt x="67783" y="231803"/>
                  <a:pt x="59087" y="223530"/>
                  <a:pt x="47131" y="220652"/>
                </a:cubicBezTo>
                <a:close/>
                <a:moveTo>
                  <a:pt x="242494" y="173531"/>
                </a:moveTo>
                <a:cubicBezTo>
                  <a:pt x="244305" y="171732"/>
                  <a:pt x="247204" y="171732"/>
                  <a:pt x="248653" y="173531"/>
                </a:cubicBezTo>
                <a:lnTo>
                  <a:pt x="257349" y="181804"/>
                </a:lnTo>
                <a:cubicBezTo>
                  <a:pt x="265319" y="189718"/>
                  <a:pt x="266406" y="201588"/>
                  <a:pt x="260609" y="209501"/>
                </a:cubicBezTo>
                <a:lnTo>
                  <a:pt x="253725" y="219214"/>
                </a:lnTo>
                <a:cubicBezTo>
                  <a:pt x="251552" y="222091"/>
                  <a:pt x="251552" y="226408"/>
                  <a:pt x="253363" y="230005"/>
                </a:cubicBezTo>
                <a:lnTo>
                  <a:pt x="254812" y="233242"/>
                </a:lnTo>
                <a:cubicBezTo>
                  <a:pt x="263508" y="231444"/>
                  <a:pt x="272928" y="234321"/>
                  <a:pt x="280899" y="242595"/>
                </a:cubicBezTo>
                <a:cubicBezTo>
                  <a:pt x="287420" y="249069"/>
                  <a:pt x="290681" y="256263"/>
                  <a:pt x="291044" y="263817"/>
                </a:cubicBezTo>
                <a:cubicBezTo>
                  <a:pt x="291406" y="270652"/>
                  <a:pt x="288507" y="277486"/>
                  <a:pt x="283073" y="282882"/>
                </a:cubicBezTo>
                <a:cubicBezTo>
                  <a:pt x="278363" y="287918"/>
                  <a:pt x="272203" y="290436"/>
                  <a:pt x="264595" y="290436"/>
                </a:cubicBezTo>
                <a:cubicBezTo>
                  <a:pt x="257711" y="290436"/>
                  <a:pt x="250102" y="287918"/>
                  <a:pt x="242494" y="280364"/>
                </a:cubicBezTo>
                <a:cubicBezTo>
                  <a:pt x="234885" y="272450"/>
                  <a:pt x="231624" y="263458"/>
                  <a:pt x="232711" y="254825"/>
                </a:cubicBezTo>
                <a:lnTo>
                  <a:pt x="230175" y="253386"/>
                </a:lnTo>
                <a:cubicBezTo>
                  <a:pt x="226190" y="251587"/>
                  <a:pt x="222204" y="251587"/>
                  <a:pt x="219306" y="253386"/>
                </a:cubicBezTo>
                <a:lnTo>
                  <a:pt x="209523" y="260580"/>
                </a:lnTo>
                <a:cubicBezTo>
                  <a:pt x="206263" y="262738"/>
                  <a:pt x="201915" y="263817"/>
                  <a:pt x="198292" y="263817"/>
                </a:cubicBezTo>
                <a:cubicBezTo>
                  <a:pt x="192132" y="263817"/>
                  <a:pt x="186335" y="261659"/>
                  <a:pt x="181988" y="257342"/>
                </a:cubicBezTo>
                <a:lnTo>
                  <a:pt x="172930" y="248710"/>
                </a:lnTo>
                <a:cubicBezTo>
                  <a:pt x="171118" y="246911"/>
                  <a:pt x="171118" y="244033"/>
                  <a:pt x="172930" y="242595"/>
                </a:cubicBezTo>
                <a:cubicBezTo>
                  <a:pt x="174741" y="240796"/>
                  <a:pt x="178002" y="240796"/>
                  <a:pt x="179451" y="242595"/>
                </a:cubicBezTo>
                <a:lnTo>
                  <a:pt x="188147" y="250868"/>
                </a:lnTo>
                <a:cubicBezTo>
                  <a:pt x="192495" y="255544"/>
                  <a:pt x="199741" y="256263"/>
                  <a:pt x="204089" y="253386"/>
                </a:cubicBezTo>
                <a:lnTo>
                  <a:pt x="210610" y="248710"/>
                </a:lnTo>
                <a:cubicBezTo>
                  <a:pt x="211697" y="228206"/>
                  <a:pt x="228364" y="212019"/>
                  <a:pt x="248653" y="210940"/>
                </a:cubicBezTo>
                <a:lnTo>
                  <a:pt x="253363" y="204466"/>
                </a:lnTo>
                <a:cubicBezTo>
                  <a:pt x="256986" y="199789"/>
                  <a:pt x="255899" y="192955"/>
                  <a:pt x="251189" y="187919"/>
                </a:cubicBezTo>
                <a:lnTo>
                  <a:pt x="242494" y="180006"/>
                </a:lnTo>
                <a:cubicBezTo>
                  <a:pt x="240682" y="178207"/>
                  <a:pt x="240682" y="175329"/>
                  <a:pt x="242494" y="173531"/>
                </a:cubicBezTo>
                <a:close/>
                <a:moveTo>
                  <a:pt x="42421" y="173531"/>
                </a:moveTo>
                <a:cubicBezTo>
                  <a:pt x="43870" y="171732"/>
                  <a:pt x="46768" y="171732"/>
                  <a:pt x="48580" y="173531"/>
                </a:cubicBezTo>
                <a:cubicBezTo>
                  <a:pt x="50029" y="175329"/>
                  <a:pt x="50029" y="178207"/>
                  <a:pt x="48580" y="180006"/>
                </a:cubicBezTo>
                <a:lnTo>
                  <a:pt x="40247" y="187919"/>
                </a:lnTo>
                <a:cubicBezTo>
                  <a:pt x="35537" y="192955"/>
                  <a:pt x="34087" y="199789"/>
                  <a:pt x="37348" y="204466"/>
                </a:cubicBezTo>
                <a:lnTo>
                  <a:pt x="42058" y="210940"/>
                </a:lnTo>
                <a:cubicBezTo>
                  <a:pt x="62711" y="212019"/>
                  <a:pt x="79377" y="228206"/>
                  <a:pt x="80464" y="248710"/>
                </a:cubicBezTo>
                <a:lnTo>
                  <a:pt x="86986" y="253386"/>
                </a:lnTo>
                <a:cubicBezTo>
                  <a:pt x="91696" y="256263"/>
                  <a:pt x="98580" y="255544"/>
                  <a:pt x="103290" y="250868"/>
                </a:cubicBezTo>
                <a:lnTo>
                  <a:pt x="111623" y="242595"/>
                </a:lnTo>
                <a:cubicBezTo>
                  <a:pt x="113434" y="240796"/>
                  <a:pt x="115970" y="240796"/>
                  <a:pt x="117782" y="242595"/>
                </a:cubicBezTo>
                <a:cubicBezTo>
                  <a:pt x="119956" y="244033"/>
                  <a:pt x="119956" y="246911"/>
                  <a:pt x="117782" y="248710"/>
                </a:cubicBezTo>
                <a:lnTo>
                  <a:pt x="109449" y="257342"/>
                </a:lnTo>
                <a:cubicBezTo>
                  <a:pt x="104739" y="261659"/>
                  <a:pt x="98942" y="263817"/>
                  <a:pt x="93145" y="263817"/>
                </a:cubicBezTo>
                <a:cubicBezTo>
                  <a:pt x="89159" y="263817"/>
                  <a:pt x="85536" y="262738"/>
                  <a:pt x="82275" y="260580"/>
                </a:cubicBezTo>
                <a:lnTo>
                  <a:pt x="71768" y="253386"/>
                </a:lnTo>
                <a:cubicBezTo>
                  <a:pt x="68870" y="251587"/>
                  <a:pt x="64884" y="251227"/>
                  <a:pt x="61261" y="253386"/>
                </a:cubicBezTo>
                <a:lnTo>
                  <a:pt x="58001" y="254825"/>
                </a:lnTo>
                <a:cubicBezTo>
                  <a:pt x="59450" y="263458"/>
                  <a:pt x="56551" y="272450"/>
                  <a:pt x="48580" y="280364"/>
                </a:cubicBezTo>
                <a:cubicBezTo>
                  <a:pt x="40971" y="287918"/>
                  <a:pt x="33363" y="290436"/>
                  <a:pt x="26479" y="290436"/>
                </a:cubicBezTo>
                <a:cubicBezTo>
                  <a:pt x="18870" y="290436"/>
                  <a:pt x="12349" y="287918"/>
                  <a:pt x="8001" y="282882"/>
                </a:cubicBezTo>
                <a:cubicBezTo>
                  <a:pt x="2566" y="277486"/>
                  <a:pt x="-332" y="270652"/>
                  <a:pt x="30" y="263817"/>
                </a:cubicBezTo>
                <a:cubicBezTo>
                  <a:pt x="30" y="256263"/>
                  <a:pt x="3653" y="249069"/>
                  <a:pt x="10175" y="242595"/>
                </a:cubicBezTo>
                <a:cubicBezTo>
                  <a:pt x="17059" y="236120"/>
                  <a:pt x="24305" y="232882"/>
                  <a:pt x="31551" y="232882"/>
                </a:cubicBezTo>
                <a:cubicBezTo>
                  <a:pt x="33363" y="232882"/>
                  <a:pt x="34450" y="232882"/>
                  <a:pt x="36261" y="233242"/>
                </a:cubicBezTo>
                <a:lnTo>
                  <a:pt x="37348" y="230364"/>
                </a:lnTo>
                <a:cubicBezTo>
                  <a:pt x="39522" y="226408"/>
                  <a:pt x="39522" y="222091"/>
                  <a:pt x="37348" y="219214"/>
                </a:cubicBezTo>
                <a:lnTo>
                  <a:pt x="30464" y="209501"/>
                </a:lnTo>
                <a:cubicBezTo>
                  <a:pt x="24667" y="201588"/>
                  <a:pt x="25754" y="189718"/>
                  <a:pt x="34087" y="181804"/>
                </a:cubicBezTo>
                <a:lnTo>
                  <a:pt x="42421" y="173531"/>
                </a:lnTo>
                <a:close/>
                <a:moveTo>
                  <a:pt x="183399" y="150280"/>
                </a:moveTo>
                <a:cubicBezTo>
                  <a:pt x="184834" y="171094"/>
                  <a:pt x="192729" y="189755"/>
                  <a:pt x="206725" y="204109"/>
                </a:cubicBezTo>
                <a:cubicBezTo>
                  <a:pt x="220362" y="190114"/>
                  <a:pt x="228974" y="171453"/>
                  <a:pt x="229692" y="150280"/>
                </a:cubicBezTo>
                <a:lnTo>
                  <a:pt x="183399" y="150280"/>
                </a:lnTo>
                <a:close/>
                <a:moveTo>
                  <a:pt x="149666" y="150280"/>
                </a:moveTo>
                <a:lnTo>
                  <a:pt x="149666" y="230665"/>
                </a:lnTo>
                <a:cubicBezTo>
                  <a:pt x="169045" y="229588"/>
                  <a:pt x="186629" y="222052"/>
                  <a:pt x="200265" y="210210"/>
                </a:cubicBezTo>
                <a:cubicBezTo>
                  <a:pt x="184834" y="194061"/>
                  <a:pt x="175863" y="172888"/>
                  <a:pt x="174786" y="150280"/>
                </a:cubicBezTo>
                <a:lnTo>
                  <a:pt x="149666" y="150280"/>
                </a:lnTo>
                <a:close/>
                <a:moveTo>
                  <a:pt x="115574" y="150280"/>
                </a:moveTo>
                <a:cubicBezTo>
                  <a:pt x="114857" y="172888"/>
                  <a:pt x="105885" y="194061"/>
                  <a:pt x="90454" y="210210"/>
                </a:cubicBezTo>
                <a:cubicBezTo>
                  <a:pt x="104450" y="222052"/>
                  <a:pt x="121316" y="229588"/>
                  <a:pt x="141054" y="230665"/>
                </a:cubicBezTo>
                <a:lnTo>
                  <a:pt x="141054" y="150280"/>
                </a:lnTo>
                <a:lnTo>
                  <a:pt x="115574" y="150280"/>
                </a:lnTo>
                <a:close/>
                <a:moveTo>
                  <a:pt x="61028" y="150280"/>
                </a:moveTo>
                <a:cubicBezTo>
                  <a:pt x="62104" y="171453"/>
                  <a:pt x="70717" y="190114"/>
                  <a:pt x="83995" y="204109"/>
                </a:cubicBezTo>
                <a:cubicBezTo>
                  <a:pt x="97990" y="189755"/>
                  <a:pt x="105885" y="171094"/>
                  <a:pt x="107321" y="150280"/>
                </a:cubicBezTo>
                <a:lnTo>
                  <a:pt x="61028" y="150280"/>
                </a:lnTo>
                <a:close/>
                <a:moveTo>
                  <a:pt x="206725" y="87839"/>
                </a:moveTo>
                <a:cubicBezTo>
                  <a:pt x="192729" y="102911"/>
                  <a:pt x="184834" y="121571"/>
                  <a:pt x="183399" y="141668"/>
                </a:cubicBezTo>
                <a:lnTo>
                  <a:pt x="229692" y="141668"/>
                </a:lnTo>
                <a:cubicBezTo>
                  <a:pt x="228974" y="120854"/>
                  <a:pt x="220362" y="101834"/>
                  <a:pt x="206725" y="87839"/>
                </a:cubicBezTo>
                <a:close/>
                <a:moveTo>
                  <a:pt x="83995" y="87839"/>
                </a:moveTo>
                <a:cubicBezTo>
                  <a:pt x="70717" y="101834"/>
                  <a:pt x="62104" y="120854"/>
                  <a:pt x="61028" y="141668"/>
                </a:cubicBezTo>
                <a:lnTo>
                  <a:pt x="107321" y="141668"/>
                </a:lnTo>
                <a:cubicBezTo>
                  <a:pt x="105885" y="121571"/>
                  <a:pt x="97990" y="102911"/>
                  <a:pt x="83995" y="87839"/>
                </a:cubicBezTo>
                <a:close/>
                <a:moveTo>
                  <a:pt x="149666" y="61642"/>
                </a:moveTo>
                <a:lnTo>
                  <a:pt x="149666" y="141668"/>
                </a:lnTo>
                <a:lnTo>
                  <a:pt x="174786" y="141668"/>
                </a:lnTo>
                <a:cubicBezTo>
                  <a:pt x="175863" y="119059"/>
                  <a:pt x="184834" y="98245"/>
                  <a:pt x="200265" y="82097"/>
                </a:cubicBezTo>
                <a:cubicBezTo>
                  <a:pt x="186629" y="69896"/>
                  <a:pt x="169045" y="62718"/>
                  <a:pt x="149666" y="61642"/>
                </a:cubicBezTo>
                <a:close/>
                <a:moveTo>
                  <a:pt x="141054" y="61642"/>
                </a:moveTo>
                <a:cubicBezTo>
                  <a:pt x="121316" y="62718"/>
                  <a:pt x="104450" y="69896"/>
                  <a:pt x="90454" y="82097"/>
                </a:cubicBezTo>
                <a:cubicBezTo>
                  <a:pt x="105885" y="98245"/>
                  <a:pt x="114857" y="119059"/>
                  <a:pt x="115574" y="141668"/>
                </a:cubicBezTo>
                <a:lnTo>
                  <a:pt x="141054" y="141668"/>
                </a:lnTo>
                <a:lnTo>
                  <a:pt x="141054" y="61642"/>
                </a:lnTo>
                <a:close/>
                <a:moveTo>
                  <a:pt x="145360" y="52670"/>
                </a:moveTo>
                <a:cubicBezTo>
                  <a:pt x="197036" y="52670"/>
                  <a:pt x="239022" y="94657"/>
                  <a:pt x="239022" y="146333"/>
                </a:cubicBezTo>
                <a:cubicBezTo>
                  <a:pt x="239022" y="197650"/>
                  <a:pt x="197036" y="239636"/>
                  <a:pt x="145360" y="239636"/>
                </a:cubicBezTo>
                <a:cubicBezTo>
                  <a:pt x="93684" y="239636"/>
                  <a:pt x="52056" y="197650"/>
                  <a:pt x="52056" y="146333"/>
                </a:cubicBezTo>
                <a:cubicBezTo>
                  <a:pt x="52056" y="94657"/>
                  <a:pt x="93684" y="52670"/>
                  <a:pt x="145360" y="52670"/>
                </a:cubicBezTo>
                <a:close/>
                <a:moveTo>
                  <a:pt x="235910" y="44660"/>
                </a:moveTo>
                <a:lnTo>
                  <a:pt x="233751" y="45742"/>
                </a:lnTo>
                <a:cubicBezTo>
                  <a:pt x="229071" y="47907"/>
                  <a:pt x="224752" y="48268"/>
                  <a:pt x="220072" y="47546"/>
                </a:cubicBezTo>
                <a:cubicBezTo>
                  <a:pt x="222952" y="59092"/>
                  <a:pt x="231951" y="67751"/>
                  <a:pt x="243469" y="70638"/>
                </a:cubicBezTo>
                <a:cubicBezTo>
                  <a:pt x="242030" y="66308"/>
                  <a:pt x="243110" y="61257"/>
                  <a:pt x="245269" y="56927"/>
                </a:cubicBezTo>
                <a:lnTo>
                  <a:pt x="246349" y="54763"/>
                </a:lnTo>
                <a:cubicBezTo>
                  <a:pt x="244189" y="53680"/>
                  <a:pt x="242030" y="52237"/>
                  <a:pt x="240590" y="50433"/>
                </a:cubicBezTo>
                <a:cubicBezTo>
                  <a:pt x="238430" y="48629"/>
                  <a:pt x="237350" y="46825"/>
                  <a:pt x="235910" y="44660"/>
                </a:cubicBezTo>
                <a:close/>
                <a:moveTo>
                  <a:pt x="54740" y="44398"/>
                </a:moveTo>
                <a:cubicBezTo>
                  <a:pt x="53290" y="46570"/>
                  <a:pt x="52204" y="48381"/>
                  <a:pt x="50029" y="50191"/>
                </a:cubicBezTo>
                <a:cubicBezTo>
                  <a:pt x="48580" y="52001"/>
                  <a:pt x="46406" y="53450"/>
                  <a:pt x="44232" y="54536"/>
                </a:cubicBezTo>
                <a:lnTo>
                  <a:pt x="45681" y="57071"/>
                </a:lnTo>
                <a:cubicBezTo>
                  <a:pt x="47493" y="61053"/>
                  <a:pt x="48580" y="66122"/>
                  <a:pt x="47131" y="70467"/>
                </a:cubicBezTo>
                <a:cubicBezTo>
                  <a:pt x="59087" y="67570"/>
                  <a:pt x="67783" y="58881"/>
                  <a:pt x="70681" y="47295"/>
                </a:cubicBezTo>
                <a:cubicBezTo>
                  <a:pt x="65971" y="48019"/>
                  <a:pt x="61624" y="47657"/>
                  <a:pt x="56914" y="45122"/>
                </a:cubicBezTo>
                <a:lnTo>
                  <a:pt x="54740" y="44398"/>
                </a:lnTo>
                <a:close/>
                <a:moveTo>
                  <a:pt x="263627" y="9302"/>
                </a:moveTo>
                <a:cubicBezTo>
                  <a:pt x="258948" y="9662"/>
                  <a:pt x="253188" y="11827"/>
                  <a:pt x="248149" y="16878"/>
                </a:cubicBezTo>
                <a:cubicBezTo>
                  <a:pt x="243829" y="21930"/>
                  <a:pt x="240950" y="26620"/>
                  <a:pt x="240950" y="32032"/>
                </a:cubicBezTo>
                <a:cubicBezTo>
                  <a:pt x="240950" y="36001"/>
                  <a:pt x="243110" y="40691"/>
                  <a:pt x="246709" y="44299"/>
                </a:cubicBezTo>
                <a:cubicBezTo>
                  <a:pt x="254628" y="52237"/>
                  <a:pt x="264707" y="51515"/>
                  <a:pt x="273346" y="42495"/>
                </a:cubicBezTo>
                <a:cubicBezTo>
                  <a:pt x="283425" y="33114"/>
                  <a:pt x="284145" y="22290"/>
                  <a:pt x="276226" y="14353"/>
                </a:cubicBezTo>
                <a:cubicBezTo>
                  <a:pt x="272626" y="11106"/>
                  <a:pt x="268666" y="9302"/>
                  <a:pt x="264707" y="9302"/>
                </a:cubicBezTo>
                <a:cubicBezTo>
                  <a:pt x="263987" y="9302"/>
                  <a:pt x="263987" y="9302"/>
                  <a:pt x="263627" y="9302"/>
                </a:cubicBezTo>
                <a:close/>
                <a:moveTo>
                  <a:pt x="26479" y="8916"/>
                </a:moveTo>
                <a:cubicBezTo>
                  <a:pt x="21769" y="8916"/>
                  <a:pt x="17783" y="10364"/>
                  <a:pt x="14160" y="13985"/>
                </a:cubicBezTo>
                <a:cubicBezTo>
                  <a:pt x="10899" y="17605"/>
                  <a:pt x="8726" y="21950"/>
                  <a:pt x="8726" y="26657"/>
                </a:cubicBezTo>
                <a:cubicBezTo>
                  <a:pt x="9088" y="31726"/>
                  <a:pt x="11986" y="37157"/>
                  <a:pt x="16334" y="42226"/>
                </a:cubicBezTo>
                <a:cubicBezTo>
                  <a:pt x="25754" y="51277"/>
                  <a:pt x="35899" y="52001"/>
                  <a:pt x="43870" y="44036"/>
                </a:cubicBezTo>
                <a:cubicBezTo>
                  <a:pt x="52204" y="35709"/>
                  <a:pt x="51478" y="25933"/>
                  <a:pt x="42058" y="16519"/>
                </a:cubicBezTo>
                <a:cubicBezTo>
                  <a:pt x="36986" y="11088"/>
                  <a:pt x="31551" y="8916"/>
                  <a:pt x="26479" y="8916"/>
                </a:cubicBezTo>
                <a:close/>
                <a:moveTo>
                  <a:pt x="263267" y="282"/>
                </a:moveTo>
                <a:cubicBezTo>
                  <a:pt x="270826" y="282"/>
                  <a:pt x="277305" y="3168"/>
                  <a:pt x="282345" y="8219"/>
                </a:cubicBezTo>
                <a:cubicBezTo>
                  <a:pt x="291704" y="17600"/>
                  <a:pt x="294583" y="34197"/>
                  <a:pt x="280185" y="48629"/>
                </a:cubicBezTo>
                <a:cubicBezTo>
                  <a:pt x="273346" y="55123"/>
                  <a:pt x="266147" y="58371"/>
                  <a:pt x="258948" y="58371"/>
                </a:cubicBezTo>
                <a:cubicBezTo>
                  <a:pt x="257148" y="58371"/>
                  <a:pt x="256068" y="58371"/>
                  <a:pt x="254268" y="58010"/>
                </a:cubicBezTo>
                <a:lnTo>
                  <a:pt x="253188" y="60896"/>
                </a:lnTo>
                <a:cubicBezTo>
                  <a:pt x="251029" y="65226"/>
                  <a:pt x="251029" y="69194"/>
                  <a:pt x="253188" y="72081"/>
                </a:cubicBezTo>
                <a:lnTo>
                  <a:pt x="260027" y="81822"/>
                </a:lnTo>
                <a:cubicBezTo>
                  <a:pt x="266147" y="90121"/>
                  <a:pt x="264707" y="101305"/>
                  <a:pt x="256788" y="109604"/>
                </a:cubicBezTo>
                <a:lnTo>
                  <a:pt x="248149" y="117902"/>
                </a:lnTo>
                <a:cubicBezTo>
                  <a:pt x="247429" y="118624"/>
                  <a:pt x="246349" y="118984"/>
                  <a:pt x="244909" y="118984"/>
                </a:cubicBezTo>
                <a:cubicBezTo>
                  <a:pt x="244189" y="118984"/>
                  <a:pt x="243110" y="118624"/>
                  <a:pt x="242030" y="117902"/>
                </a:cubicBezTo>
                <a:cubicBezTo>
                  <a:pt x="240230" y="116098"/>
                  <a:pt x="240230" y="113572"/>
                  <a:pt x="242030" y="111769"/>
                </a:cubicBezTo>
                <a:lnTo>
                  <a:pt x="250669" y="103109"/>
                </a:lnTo>
                <a:cubicBezTo>
                  <a:pt x="255348" y="98419"/>
                  <a:pt x="256428" y="91564"/>
                  <a:pt x="252828" y="87234"/>
                </a:cubicBezTo>
                <a:lnTo>
                  <a:pt x="248149" y="80740"/>
                </a:lnTo>
                <a:cubicBezTo>
                  <a:pt x="227991" y="79297"/>
                  <a:pt x="211433" y="63061"/>
                  <a:pt x="210353" y="42495"/>
                </a:cubicBezTo>
                <a:lnTo>
                  <a:pt x="203874" y="37805"/>
                </a:lnTo>
                <a:cubicBezTo>
                  <a:pt x="199555" y="34557"/>
                  <a:pt x="192356" y="35640"/>
                  <a:pt x="188036" y="40330"/>
                </a:cubicBezTo>
                <a:lnTo>
                  <a:pt x="179397" y="48629"/>
                </a:lnTo>
                <a:cubicBezTo>
                  <a:pt x="178677" y="49711"/>
                  <a:pt x="177238" y="50072"/>
                  <a:pt x="176158" y="50072"/>
                </a:cubicBezTo>
                <a:cubicBezTo>
                  <a:pt x="175438" y="50072"/>
                  <a:pt x="173998" y="49711"/>
                  <a:pt x="172918" y="48629"/>
                </a:cubicBezTo>
                <a:cubicBezTo>
                  <a:pt x="171118" y="47185"/>
                  <a:pt x="171118" y="44299"/>
                  <a:pt x="172918" y="42495"/>
                </a:cubicBezTo>
                <a:lnTo>
                  <a:pt x="181917" y="34197"/>
                </a:lnTo>
                <a:cubicBezTo>
                  <a:pt x="189116" y="26259"/>
                  <a:pt x="200995" y="24816"/>
                  <a:pt x="209274" y="30228"/>
                </a:cubicBezTo>
                <a:lnTo>
                  <a:pt x="218992" y="37805"/>
                </a:lnTo>
                <a:cubicBezTo>
                  <a:pt x="221872" y="39609"/>
                  <a:pt x="225832" y="39609"/>
                  <a:pt x="229791" y="37805"/>
                </a:cubicBezTo>
                <a:lnTo>
                  <a:pt x="232311" y="36361"/>
                </a:lnTo>
                <a:cubicBezTo>
                  <a:pt x="232311" y="34918"/>
                  <a:pt x="231951" y="33114"/>
                  <a:pt x="231951" y="32032"/>
                </a:cubicBezTo>
                <a:cubicBezTo>
                  <a:pt x="231951" y="24094"/>
                  <a:pt x="235550" y="17239"/>
                  <a:pt x="242030" y="10745"/>
                </a:cubicBezTo>
                <a:cubicBezTo>
                  <a:pt x="248509" y="4251"/>
                  <a:pt x="256068" y="643"/>
                  <a:pt x="263267" y="282"/>
                </a:cubicBezTo>
                <a:close/>
                <a:moveTo>
                  <a:pt x="26253" y="0"/>
                </a:moveTo>
                <a:cubicBezTo>
                  <a:pt x="33363" y="-45"/>
                  <a:pt x="41153" y="2942"/>
                  <a:pt x="48580" y="10364"/>
                </a:cubicBezTo>
                <a:cubicBezTo>
                  <a:pt x="56551" y="18692"/>
                  <a:pt x="59450" y="27743"/>
                  <a:pt x="58001" y="36071"/>
                </a:cubicBezTo>
                <a:lnTo>
                  <a:pt x="60899" y="37519"/>
                </a:lnTo>
                <a:cubicBezTo>
                  <a:pt x="64884" y="39329"/>
                  <a:pt x="68870" y="39329"/>
                  <a:pt x="71768" y="37519"/>
                </a:cubicBezTo>
                <a:lnTo>
                  <a:pt x="82275" y="29916"/>
                </a:lnTo>
                <a:cubicBezTo>
                  <a:pt x="89884" y="24485"/>
                  <a:pt x="101840" y="25933"/>
                  <a:pt x="109449" y="33898"/>
                </a:cubicBezTo>
                <a:lnTo>
                  <a:pt x="117782" y="42226"/>
                </a:lnTo>
                <a:cubicBezTo>
                  <a:pt x="119956" y="44036"/>
                  <a:pt x="119956" y="46932"/>
                  <a:pt x="117782" y="48381"/>
                </a:cubicBezTo>
                <a:cubicBezTo>
                  <a:pt x="117057" y="49467"/>
                  <a:pt x="115970" y="49829"/>
                  <a:pt x="114884" y="49829"/>
                </a:cubicBezTo>
                <a:cubicBezTo>
                  <a:pt x="113797" y="49829"/>
                  <a:pt x="112710" y="49467"/>
                  <a:pt x="111623" y="48381"/>
                </a:cubicBezTo>
                <a:lnTo>
                  <a:pt x="103290" y="40053"/>
                </a:lnTo>
                <a:cubicBezTo>
                  <a:pt x="98580" y="35347"/>
                  <a:pt x="91696" y="34260"/>
                  <a:pt x="86986" y="37519"/>
                </a:cubicBezTo>
                <a:lnTo>
                  <a:pt x="80464" y="42226"/>
                </a:lnTo>
                <a:cubicBezTo>
                  <a:pt x="79377" y="62864"/>
                  <a:pt x="62711" y="79156"/>
                  <a:pt x="42058" y="80605"/>
                </a:cubicBezTo>
                <a:lnTo>
                  <a:pt x="37348" y="87122"/>
                </a:lnTo>
                <a:cubicBezTo>
                  <a:pt x="34087" y="91467"/>
                  <a:pt x="35537" y="98346"/>
                  <a:pt x="40247" y="103052"/>
                </a:cubicBezTo>
                <a:lnTo>
                  <a:pt x="48580" y="111742"/>
                </a:lnTo>
                <a:cubicBezTo>
                  <a:pt x="50029" y="113552"/>
                  <a:pt x="50029" y="116087"/>
                  <a:pt x="48580" y="117897"/>
                </a:cubicBezTo>
                <a:cubicBezTo>
                  <a:pt x="47493" y="118621"/>
                  <a:pt x="46768" y="118983"/>
                  <a:pt x="45681" y="118983"/>
                </a:cubicBezTo>
                <a:cubicBezTo>
                  <a:pt x="44232" y="118983"/>
                  <a:pt x="43145" y="118621"/>
                  <a:pt x="42421" y="117897"/>
                </a:cubicBezTo>
                <a:lnTo>
                  <a:pt x="34087" y="109570"/>
                </a:lnTo>
                <a:cubicBezTo>
                  <a:pt x="25754" y="101242"/>
                  <a:pt x="24667" y="90018"/>
                  <a:pt x="30464" y="81691"/>
                </a:cubicBezTo>
                <a:lnTo>
                  <a:pt x="37348" y="71915"/>
                </a:lnTo>
                <a:cubicBezTo>
                  <a:pt x="39522" y="69019"/>
                  <a:pt x="39522" y="65036"/>
                  <a:pt x="37348" y="60691"/>
                </a:cubicBezTo>
                <a:lnTo>
                  <a:pt x="36261" y="57795"/>
                </a:lnTo>
                <a:cubicBezTo>
                  <a:pt x="34450" y="58157"/>
                  <a:pt x="33363" y="58157"/>
                  <a:pt x="31551" y="58157"/>
                </a:cubicBezTo>
                <a:cubicBezTo>
                  <a:pt x="24667" y="58157"/>
                  <a:pt x="17059" y="54898"/>
                  <a:pt x="10175" y="48381"/>
                </a:cubicBezTo>
                <a:cubicBezTo>
                  <a:pt x="3653" y="41864"/>
                  <a:pt x="30" y="34622"/>
                  <a:pt x="30" y="27019"/>
                </a:cubicBezTo>
                <a:cubicBezTo>
                  <a:pt x="-332" y="19778"/>
                  <a:pt x="2566" y="13261"/>
                  <a:pt x="8001" y="7830"/>
                </a:cubicBezTo>
                <a:cubicBezTo>
                  <a:pt x="12711" y="3123"/>
                  <a:pt x="19142" y="46"/>
                  <a:pt x="26253"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4" name="Freeform 1059">
            <a:extLst>
              <a:ext uri="{FF2B5EF4-FFF2-40B4-BE49-F238E27FC236}">
                <a16:creationId xmlns:a16="http://schemas.microsoft.com/office/drawing/2014/main" id="{22B863B5-74CB-764D-BD67-AE738023CF5C}"/>
              </a:ext>
            </a:extLst>
          </p:cNvPr>
          <p:cNvSpPr>
            <a:spLocks noChangeAspect="1" noChangeArrowheads="1"/>
          </p:cNvSpPr>
          <p:nvPr/>
        </p:nvSpPr>
        <p:spPr bwMode="auto">
          <a:xfrm>
            <a:off x="9885298" y="2398549"/>
            <a:ext cx="643235" cy="639384"/>
          </a:xfrm>
          <a:custGeom>
            <a:avLst/>
            <a:gdLst>
              <a:gd name="T0" fmla="*/ 89779237 w 291737"/>
              <a:gd name="T1" fmla="*/ 109284772 h 290153"/>
              <a:gd name="T2" fmla="*/ 102871663 w 291737"/>
              <a:gd name="T3" fmla="*/ 104718570 h 290153"/>
              <a:gd name="T4" fmla="*/ 123273045 w 291737"/>
              <a:gd name="T5" fmla="*/ 122214270 h 290153"/>
              <a:gd name="T6" fmla="*/ 124538682 w 291737"/>
              <a:gd name="T7" fmla="*/ 105031042 h 290153"/>
              <a:gd name="T8" fmla="*/ 99391902 w 291737"/>
              <a:gd name="T9" fmla="*/ 125807186 h 290153"/>
              <a:gd name="T10" fmla="*/ 102871663 w 291737"/>
              <a:gd name="T11" fmla="*/ 104718570 h 290153"/>
              <a:gd name="T12" fmla="*/ 3931849 w 291737"/>
              <a:gd name="T13" fmla="*/ 122214270 h 290153"/>
              <a:gd name="T14" fmla="*/ 24383897 w 291737"/>
              <a:gd name="T15" fmla="*/ 104718570 h 290153"/>
              <a:gd name="T16" fmla="*/ 27686387 w 291737"/>
              <a:gd name="T17" fmla="*/ 125807186 h 290153"/>
              <a:gd name="T18" fmla="*/ 2675210 w 291737"/>
              <a:gd name="T19" fmla="*/ 105031042 h 290153"/>
              <a:gd name="T20" fmla="*/ 111858698 w 291737"/>
              <a:gd name="T21" fmla="*/ 101300184 h 290153"/>
              <a:gd name="T22" fmla="*/ 10672229 w 291737"/>
              <a:gd name="T23" fmla="*/ 96976848 h 290153"/>
              <a:gd name="T24" fmla="*/ 111858698 w 291737"/>
              <a:gd name="T25" fmla="*/ 88794158 h 290153"/>
              <a:gd name="T26" fmla="*/ 111858698 w 291737"/>
              <a:gd name="T27" fmla="*/ 88794158 h 290153"/>
              <a:gd name="T28" fmla="*/ 6915088 w 291737"/>
              <a:gd name="T29" fmla="*/ 96976848 h 290153"/>
              <a:gd name="T30" fmla="*/ 99462300 w 291737"/>
              <a:gd name="T31" fmla="*/ 96153616 h 290153"/>
              <a:gd name="T32" fmla="*/ 82229262 w 291737"/>
              <a:gd name="T33" fmla="*/ 84875441 h 290153"/>
              <a:gd name="T34" fmla="*/ 44678279 w 291737"/>
              <a:gd name="T35" fmla="*/ 84875441 h 290153"/>
              <a:gd name="T36" fmla="*/ 27764580 w 291737"/>
              <a:gd name="T37" fmla="*/ 96153616 h 290153"/>
              <a:gd name="T38" fmla="*/ 52334178 w 291737"/>
              <a:gd name="T39" fmla="*/ 68852146 h 290153"/>
              <a:gd name="T40" fmla="*/ 72313118 w 291737"/>
              <a:gd name="T41" fmla="*/ 64165631 h 290153"/>
              <a:gd name="T42" fmla="*/ 77976585 w 291737"/>
              <a:gd name="T43" fmla="*/ 80724467 h 290153"/>
              <a:gd name="T44" fmla="*/ 48401249 w 291737"/>
              <a:gd name="T45" fmla="*/ 68852146 h 290153"/>
              <a:gd name="T46" fmla="*/ 59193458 w 291737"/>
              <a:gd name="T47" fmla="*/ 54222035 h 290153"/>
              <a:gd name="T48" fmla="*/ 63536008 w 291737"/>
              <a:gd name="T49" fmla="*/ 46117364 h 290153"/>
              <a:gd name="T50" fmla="*/ 63536008 w 291737"/>
              <a:gd name="T51" fmla="*/ 46117364 h 290153"/>
              <a:gd name="T52" fmla="*/ 111765453 w 291737"/>
              <a:gd name="T53" fmla="*/ 83819484 h 290153"/>
              <a:gd name="T54" fmla="*/ 15051580 w 291737"/>
              <a:gd name="T55" fmla="*/ 41987648 h 290153"/>
              <a:gd name="T56" fmla="*/ 13138120 w 291737"/>
              <a:gd name="T57" fmla="*/ 82102572 h 290153"/>
              <a:gd name="T58" fmla="*/ 91709610 w 291737"/>
              <a:gd name="T59" fmla="*/ 35208138 h 290153"/>
              <a:gd name="T60" fmla="*/ 77223386 w 291737"/>
              <a:gd name="T61" fmla="*/ 49457136 h 290153"/>
              <a:gd name="T62" fmla="*/ 37911938 w 291737"/>
              <a:gd name="T63" fmla="*/ 35208138 h 290153"/>
              <a:gd name="T64" fmla="*/ 46976875 w 291737"/>
              <a:gd name="T65" fmla="*/ 49457136 h 290153"/>
              <a:gd name="T66" fmla="*/ 89779237 w 291737"/>
              <a:gd name="T67" fmla="*/ 16518775 h 290153"/>
              <a:gd name="T68" fmla="*/ 34572388 w 291737"/>
              <a:gd name="T69" fmla="*/ 18502114 h 290153"/>
              <a:gd name="T70" fmla="*/ 101289900 w 291737"/>
              <a:gd name="T71" fmla="*/ 23421996 h 290153"/>
              <a:gd name="T72" fmla="*/ 121533257 w 291737"/>
              <a:gd name="T73" fmla="*/ 18424099 h 290153"/>
              <a:gd name="T74" fmla="*/ 127068263 w 291737"/>
              <a:gd name="T75" fmla="*/ 35139610 h 290153"/>
              <a:gd name="T76" fmla="*/ 97494406 w 291737"/>
              <a:gd name="T77" fmla="*/ 23421996 h 290153"/>
              <a:gd name="T78" fmla="*/ 5662450 w 291737"/>
              <a:gd name="T79" fmla="*/ 18424099 h 290153"/>
              <a:gd name="T80" fmla="*/ 25641957 w 291737"/>
              <a:gd name="T81" fmla="*/ 23421996 h 290153"/>
              <a:gd name="T82" fmla="*/ 29575230 w 291737"/>
              <a:gd name="T83" fmla="*/ 23421996 h 290153"/>
              <a:gd name="T84" fmla="*/ 0 w 291737"/>
              <a:gd name="T85" fmla="*/ 35139610 h 290153"/>
              <a:gd name="T86" fmla="*/ 111858698 w 291737"/>
              <a:gd name="T87" fmla="*/ 3859771 h 290153"/>
              <a:gd name="T88" fmla="*/ 111858698 w 291737"/>
              <a:gd name="T89" fmla="*/ 3859771 h 290153"/>
              <a:gd name="T90" fmla="*/ 19439297 w 291737"/>
              <a:gd name="T91" fmla="*/ 8182036 h 290153"/>
              <a:gd name="T92" fmla="*/ 111858698 w 291737"/>
              <a:gd name="T93" fmla="*/ 16365797 h 290153"/>
              <a:gd name="T94" fmla="*/ 23352569 w 291737"/>
              <a:gd name="T95" fmla="*/ 8182036 h 290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1737" h="290153">
                <a:moveTo>
                  <a:pt x="83671" y="242888"/>
                </a:moveTo>
                <a:lnTo>
                  <a:pt x="206125" y="242888"/>
                </a:lnTo>
                <a:cubicBezTo>
                  <a:pt x="208631" y="242888"/>
                  <a:pt x="210779" y="245086"/>
                  <a:pt x="210779" y="247651"/>
                </a:cubicBezTo>
                <a:cubicBezTo>
                  <a:pt x="210779" y="250215"/>
                  <a:pt x="208631" y="252047"/>
                  <a:pt x="206125" y="252047"/>
                </a:cubicBezTo>
                <a:lnTo>
                  <a:pt x="83671" y="252047"/>
                </a:lnTo>
                <a:cubicBezTo>
                  <a:pt x="81523" y="252047"/>
                  <a:pt x="79375" y="250215"/>
                  <a:pt x="79375" y="247651"/>
                </a:cubicBezTo>
                <a:cubicBezTo>
                  <a:pt x="79375" y="245086"/>
                  <a:pt x="81523" y="242888"/>
                  <a:pt x="83671" y="242888"/>
                </a:cubicBezTo>
                <a:close/>
                <a:moveTo>
                  <a:pt x="236183" y="241515"/>
                </a:moveTo>
                <a:cubicBezTo>
                  <a:pt x="237998" y="242956"/>
                  <a:pt x="238361" y="245838"/>
                  <a:pt x="236546" y="248000"/>
                </a:cubicBezTo>
                <a:cubicBezTo>
                  <a:pt x="233641" y="250882"/>
                  <a:pt x="232552" y="254845"/>
                  <a:pt x="232552" y="258808"/>
                </a:cubicBezTo>
                <a:lnTo>
                  <a:pt x="232552" y="281866"/>
                </a:lnTo>
                <a:lnTo>
                  <a:pt x="283023" y="281866"/>
                </a:lnTo>
                <a:lnTo>
                  <a:pt x="283023" y="258808"/>
                </a:lnTo>
                <a:cubicBezTo>
                  <a:pt x="283023" y="254845"/>
                  <a:pt x="281570" y="250882"/>
                  <a:pt x="279029" y="248000"/>
                </a:cubicBezTo>
                <a:cubicBezTo>
                  <a:pt x="277213" y="245838"/>
                  <a:pt x="277939" y="242956"/>
                  <a:pt x="279392" y="241515"/>
                </a:cubicBezTo>
                <a:cubicBezTo>
                  <a:pt x="281570" y="239713"/>
                  <a:pt x="284475" y="240074"/>
                  <a:pt x="285928" y="242235"/>
                </a:cubicBezTo>
                <a:cubicBezTo>
                  <a:pt x="289559" y="246559"/>
                  <a:pt x="291737" y="252683"/>
                  <a:pt x="291737" y="258808"/>
                </a:cubicBezTo>
                <a:lnTo>
                  <a:pt x="291737" y="285830"/>
                </a:lnTo>
                <a:cubicBezTo>
                  <a:pt x="291737" y="288712"/>
                  <a:pt x="289922" y="290153"/>
                  <a:pt x="287743" y="290153"/>
                </a:cubicBezTo>
                <a:lnTo>
                  <a:pt x="228194" y="290153"/>
                </a:lnTo>
                <a:cubicBezTo>
                  <a:pt x="226016" y="290153"/>
                  <a:pt x="223837" y="288712"/>
                  <a:pt x="223837" y="285830"/>
                </a:cubicBezTo>
                <a:lnTo>
                  <a:pt x="223837" y="258808"/>
                </a:lnTo>
                <a:cubicBezTo>
                  <a:pt x="223837" y="252683"/>
                  <a:pt x="226016" y="246559"/>
                  <a:pt x="229647" y="242235"/>
                </a:cubicBezTo>
                <a:cubicBezTo>
                  <a:pt x="231462" y="240074"/>
                  <a:pt x="234367" y="239713"/>
                  <a:pt x="236183" y="241515"/>
                </a:cubicBezTo>
                <a:close/>
                <a:moveTo>
                  <a:pt x="12280" y="241515"/>
                </a:moveTo>
                <a:cubicBezTo>
                  <a:pt x="14447" y="242956"/>
                  <a:pt x="14808" y="245838"/>
                  <a:pt x="13002" y="248000"/>
                </a:cubicBezTo>
                <a:cubicBezTo>
                  <a:pt x="10835" y="250882"/>
                  <a:pt x="9029" y="254845"/>
                  <a:pt x="9029" y="258808"/>
                </a:cubicBezTo>
                <a:lnTo>
                  <a:pt x="9029" y="281866"/>
                </a:lnTo>
                <a:lnTo>
                  <a:pt x="59232" y="281866"/>
                </a:lnTo>
                <a:lnTo>
                  <a:pt x="59232" y="258808"/>
                </a:lnTo>
                <a:cubicBezTo>
                  <a:pt x="59232" y="254845"/>
                  <a:pt x="57788" y="250882"/>
                  <a:pt x="55259" y="248000"/>
                </a:cubicBezTo>
                <a:cubicBezTo>
                  <a:pt x="53454" y="245838"/>
                  <a:pt x="54176" y="242956"/>
                  <a:pt x="55982" y="241515"/>
                </a:cubicBezTo>
                <a:cubicBezTo>
                  <a:pt x="57788" y="239713"/>
                  <a:pt x="60677" y="240074"/>
                  <a:pt x="61761" y="242235"/>
                </a:cubicBezTo>
                <a:cubicBezTo>
                  <a:pt x="65734" y="246559"/>
                  <a:pt x="67901" y="252683"/>
                  <a:pt x="67901" y="258808"/>
                </a:cubicBezTo>
                <a:lnTo>
                  <a:pt x="67901" y="285830"/>
                </a:lnTo>
                <a:cubicBezTo>
                  <a:pt x="67901" y="288712"/>
                  <a:pt x="65734" y="290153"/>
                  <a:pt x="63566" y="290153"/>
                </a:cubicBezTo>
                <a:lnTo>
                  <a:pt x="4695" y="290153"/>
                </a:lnTo>
                <a:cubicBezTo>
                  <a:pt x="2528" y="290153"/>
                  <a:pt x="0" y="288712"/>
                  <a:pt x="0" y="285830"/>
                </a:cubicBezTo>
                <a:lnTo>
                  <a:pt x="0" y="258808"/>
                </a:lnTo>
                <a:cubicBezTo>
                  <a:pt x="0" y="252683"/>
                  <a:pt x="2528" y="246559"/>
                  <a:pt x="6140" y="242235"/>
                </a:cubicBezTo>
                <a:cubicBezTo>
                  <a:pt x="7946" y="240074"/>
                  <a:pt x="10835" y="239713"/>
                  <a:pt x="12280" y="241515"/>
                </a:cubicBezTo>
                <a:close/>
                <a:moveTo>
                  <a:pt x="256816" y="213690"/>
                </a:moveTo>
                <a:cubicBezTo>
                  <a:pt x="251065" y="213690"/>
                  <a:pt x="246752" y="217963"/>
                  <a:pt x="246752" y="223660"/>
                </a:cubicBezTo>
                <a:cubicBezTo>
                  <a:pt x="246752" y="229357"/>
                  <a:pt x="251065" y="233630"/>
                  <a:pt x="256816" y="233630"/>
                </a:cubicBezTo>
                <a:cubicBezTo>
                  <a:pt x="262926" y="233630"/>
                  <a:pt x="267599" y="229357"/>
                  <a:pt x="267599" y="223660"/>
                </a:cubicBezTo>
                <a:cubicBezTo>
                  <a:pt x="267599" y="217963"/>
                  <a:pt x="262926" y="213690"/>
                  <a:pt x="256816" y="213690"/>
                </a:cubicBezTo>
                <a:close/>
                <a:moveTo>
                  <a:pt x="34565" y="213690"/>
                </a:moveTo>
                <a:cubicBezTo>
                  <a:pt x="29174" y="213690"/>
                  <a:pt x="24501" y="217963"/>
                  <a:pt x="24501" y="223660"/>
                </a:cubicBezTo>
                <a:cubicBezTo>
                  <a:pt x="24501" y="229357"/>
                  <a:pt x="29174" y="233630"/>
                  <a:pt x="34565" y="233630"/>
                </a:cubicBezTo>
                <a:cubicBezTo>
                  <a:pt x="40316" y="233630"/>
                  <a:pt x="44629" y="229357"/>
                  <a:pt x="44629" y="223660"/>
                </a:cubicBezTo>
                <a:cubicBezTo>
                  <a:pt x="44629" y="217963"/>
                  <a:pt x="40316" y="213690"/>
                  <a:pt x="34565" y="213690"/>
                </a:cubicBezTo>
                <a:close/>
                <a:moveTo>
                  <a:pt x="256816" y="204788"/>
                </a:moveTo>
                <a:cubicBezTo>
                  <a:pt x="267599" y="204788"/>
                  <a:pt x="275866" y="213334"/>
                  <a:pt x="275866" y="223660"/>
                </a:cubicBezTo>
                <a:cubicBezTo>
                  <a:pt x="275866" y="234342"/>
                  <a:pt x="267599" y="242532"/>
                  <a:pt x="256816" y="242532"/>
                </a:cubicBezTo>
                <a:cubicBezTo>
                  <a:pt x="246752" y="242532"/>
                  <a:pt x="238125" y="234342"/>
                  <a:pt x="238125" y="223660"/>
                </a:cubicBezTo>
                <a:cubicBezTo>
                  <a:pt x="238125" y="213334"/>
                  <a:pt x="246752" y="204788"/>
                  <a:pt x="256816" y="204788"/>
                </a:cubicBezTo>
                <a:close/>
                <a:moveTo>
                  <a:pt x="34565" y="204788"/>
                </a:moveTo>
                <a:cubicBezTo>
                  <a:pt x="45348" y="204788"/>
                  <a:pt x="53615" y="213334"/>
                  <a:pt x="53615" y="223660"/>
                </a:cubicBezTo>
                <a:cubicBezTo>
                  <a:pt x="53615" y="234342"/>
                  <a:pt x="45348" y="242532"/>
                  <a:pt x="34565" y="242532"/>
                </a:cubicBezTo>
                <a:cubicBezTo>
                  <a:pt x="24142" y="242532"/>
                  <a:pt x="15875" y="234342"/>
                  <a:pt x="15875" y="223660"/>
                </a:cubicBezTo>
                <a:cubicBezTo>
                  <a:pt x="15875" y="213334"/>
                  <a:pt x="24142" y="204788"/>
                  <a:pt x="34565" y="204788"/>
                </a:cubicBezTo>
                <a:close/>
                <a:moveTo>
                  <a:pt x="188791" y="189157"/>
                </a:moveTo>
                <a:cubicBezTo>
                  <a:pt x="190622" y="187325"/>
                  <a:pt x="193553" y="187325"/>
                  <a:pt x="195385" y="189157"/>
                </a:cubicBezTo>
                <a:lnTo>
                  <a:pt x="228356" y="221762"/>
                </a:lnTo>
                <a:cubicBezTo>
                  <a:pt x="229821" y="223960"/>
                  <a:pt x="229821" y="226891"/>
                  <a:pt x="228356" y="228356"/>
                </a:cubicBezTo>
                <a:cubicBezTo>
                  <a:pt x="226890" y="229089"/>
                  <a:pt x="226157" y="229822"/>
                  <a:pt x="225058" y="229822"/>
                </a:cubicBezTo>
                <a:cubicBezTo>
                  <a:pt x="223593" y="229822"/>
                  <a:pt x="222860" y="229089"/>
                  <a:pt x="222128" y="228356"/>
                </a:cubicBezTo>
                <a:lnTo>
                  <a:pt x="188791" y="195751"/>
                </a:lnTo>
                <a:cubicBezTo>
                  <a:pt x="187325" y="193553"/>
                  <a:pt x="187325" y="190622"/>
                  <a:pt x="188791" y="189157"/>
                </a:cubicBezTo>
                <a:close/>
                <a:moveTo>
                  <a:pt x="96349" y="189157"/>
                </a:moveTo>
                <a:cubicBezTo>
                  <a:pt x="98180" y="187325"/>
                  <a:pt x="100745" y="187325"/>
                  <a:pt x="102577" y="189157"/>
                </a:cubicBezTo>
                <a:cubicBezTo>
                  <a:pt x="104408" y="190622"/>
                  <a:pt x="104408" y="193553"/>
                  <a:pt x="102577" y="195751"/>
                </a:cubicBezTo>
                <a:lnTo>
                  <a:pt x="69971" y="228356"/>
                </a:lnTo>
                <a:cubicBezTo>
                  <a:pt x="68872" y="229089"/>
                  <a:pt x="67773" y="229822"/>
                  <a:pt x="66674" y="229822"/>
                </a:cubicBezTo>
                <a:cubicBezTo>
                  <a:pt x="65575" y="229822"/>
                  <a:pt x="64476" y="229089"/>
                  <a:pt x="63744" y="228356"/>
                </a:cubicBezTo>
                <a:cubicBezTo>
                  <a:pt x="61912" y="226891"/>
                  <a:pt x="61912" y="223960"/>
                  <a:pt x="63744" y="221762"/>
                </a:cubicBezTo>
                <a:lnTo>
                  <a:pt x="96349" y="189157"/>
                </a:lnTo>
                <a:close/>
                <a:moveTo>
                  <a:pt x="123405" y="141862"/>
                </a:moveTo>
                <a:cubicBezTo>
                  <a:pt x="125572" y="142943"/>
                  <a:pt x="125572" y="145825"/>
                  <a:pt x="123766" y="147987"/>
                </a:cubicBezTo>
                <a:cubicBezTo>
                  <a:pt x="121599" y="150509"/>
                  <a:pt x="120154" y="154832"/>
                  <a:pt x="120154" y="158795"/>
                </a:cubicBezTo>
                <a:lnTo>
                  <a:pt x="120154" y="181493"/>
                </a:lnTo>
                <a:lnTo>
                  <a:pt x="169996" y="181493"/>
                </a:lnTo>
                <a:lnTo>
                  <a:pt x="169996" y="158795"/>
                </a:lnTo>
                <a:cubicBezTo>
                  <a:pt x="169996" y="154832"/>
                  <a:pt x="168913" y="150509"/>
                  <a:pt x="166023" y="147987"/>
                </a:cubicBezTo>
                <a:cubicBezTo>
                  <a:pt x="164217" y="145825"/>
                  <a:pt x="164940" y="142943"/>
                  <a:pt x="166746" y="141862"/>
                </a:cubicBezTo>
                <a:cubicBezTo>
                  <a:pt x="168552" y="140061"/>
                  <a:pt x="171802" y="140421"/>
                  <a:pt x="172886" y="142222"/>
                </a:cubicBezTo>
                <a:cubicBezTo>
                  <a:pt x="176498" y="146546"/>
                  <a:pt x="179026" y="152670"/>
                  <a:pt x="179026" y="158795"/>
                </a:cubicBezTo>
                <a:lnTo>
                  <a:pt x="179026" y="186177"/>
                </a:lnTo>
                <a:cubicBezTo>
                  <a:pt x="179026" y="188699"/>
                  <a:pt x="176859" y="190140"/>
                  <a:pt x="174691" y="190140"/>
                </a:cubicBezTo>
                <a:lnTo>
                  <a:pt x="115820" y="190140"/>
                </a:lnTo>
                <a:cubicBezTo>
                  <a:pt x="113292" y="190140"/>
                  <a:pt x="111125" y="188699"/>
                  <a:pt x="111125" y="186177"/>
                </a:cubicBezTo>
                <a:lnTo>
                  <a:pt x="111125" y="158795"/>
                </a:lnTo>
                <a:cubicBezTo>
                  <a:pt x="111125" y="152670"/>
                  <a:pt x="113292" y="146546"/>
                  <a:pt x="117265" y="142222"/>
                </a:cubicBezTo>
                <a:cubicBezTo>
                  <a:pt x="118709" y="140421"/>
                  <a:pt x="121599" y="139700"/>
                  <a:pt x="123405" y="141862"/>
                </a:cubicBezTo>
                <a:close/>
                <a:moveTo>
                  <a:pt x="145872" y="114990"/>
                </a:moveTo>
                <a:cubicBezTo>
                  <a:pt x="140175" y="114990"/>
                  <a:pt x="135902" y="119662"/>
                  <a:pt x="135902" y="125054"/>
                </a:cubicBezTo>
                <a:cubicBezTo>
                  <a:pt x="135902" y="130805"/>
                  <a:pt x="140175" y="135118"/>
                  <a:pt x="145872" y="135118"/>
                </a:cubicBezTo>
                <a:cubicBezTo>
                  <a:pt x="151569" y="135118"/>
                  <a:pt x="155842" y="130805"/>
                  <a:pt x="155842" y="125054"/>
                </a:cubicBezTo>
                <a:cubicBezTo>
                  <a:pt x="155842" y="119662"/>
                  <a:pt x="151569" y="114990"/>
                  <a:pt x="145872" y="114990"/>
                </a:cubicBezTo>
                <a:close/>
                <a:moveTo>
                  <a:pt x="145872" y="106363"/>
                </a:moveTo>
                <a:cubicBezTo>
                  <a:pt x="156554" y="106363"/>
                  <a:pt x="164744" y="114271"/>
                  <a:pt x="164744" y="125054"/>
                </a:cubicBezTo>
                <a:cubicBezTo>
                  <a:pt x="164744" y="135477"/>
                  <a:pt x="156554" y="144104"/>
                  <a:pt x="145872" y="144104"/>
                </a:cubicBezTo>
                <a:cubicBezTo>
                  <a:pt x="135546" y="144104"/>
                  <a:pt x="127000" y="135477"/>
                  <a:pt x="127000" y="125054"/>
                </a:cubicBezTo>
                <a:cubicBezTo>
                  <a:pt x="127000" y="114271"/>
                  <a:pt x="135546" y="106363"/>
                  <a:pt x="145872" y="106363"/>
                </a:cubicBezTo>
                <a:close/>
                <a:moveTo>
                  <a:pt x="256603" y="96838"/>
                </a:moveTo>
                <a:cubicBezTo>
                  <a:pt x="259270" y="96838"/>
                  <a:pt x="261556" y="98998"/>
                  <a:pt x="261556" y="101158"/>
                </a:cubicBezTo>
                <a:lnTo>
                  <a:pt x="261556" y="189355"/>
                </a:lnTo>
                <a:cubicBezTo>
                  <a:pt x="261556" y="191875"/>
                  <a:pt x="259270" y="193315"/>
                  <a:pt x="256603" y="193315"/>
                </a:cubicBezTo>
                <a:cubicBezTo>
                  <a:pt x="254317" y="193315"/>
                  <a:pt x="252412" y="191875"/>
                  <a:pt x="252412" y="189355"/>
                </a:cubicBezTo>
                <a:lnTo>
                  <a:pt x="252412" y="101158"/>
                </a:lnTo>
                <a:cubicBezTo>
                  <a:pt x="252412" y="98998"/>
                  <a:pt x="254317" y="96838"/>
                  <a:pt x="256603" y="96838"/>
                </a:cubicBezTo>
                <a:close/>
                <a:moveTo>
                  <a:pt x="34558" y="96838"/>
                </a:moveTo>
                <a:cubicBezTo>
                  <a:pt x="37122" y="96838"/>
                  <a:pt x="39320" y="98998"/>
                  <a:pt x="39320" y="101158"/>
                </a:cubicBezTo>
                <a:lnTo>
                  <a:pt x="39320" y="189355"/>
                </a:lnTo>
                <a:cubicBezTo>
                  <a:pt x="39320" y="191875"/>
                  <a:pt x="37122" y="193315"/>
                  <a:pt x="34558" y="193315"/>
                </a:cubicBezTo>
                <a:cubicBezTo>
                  <a:pt x="31993" y="193315"/>
                  <a:pt x="30162" y="191875"/>
                  <a:pt x="30162" y="189355"/>
                </a:cubicBezTo>
                <a:lnTo>
                  <a:pt x="30162" y="101158"/>
                </a:lnTo>
                <a:cubicBezTo>
                  <a:pt x="30162" y="98998"/>
                  <a:pt x="31993" y="96838"/>
                  <a:pt x="34558" y="96838"/>
                </a:cubicBezTo>
                <a:close/>
                <a:moveTo>
                  <a:pt x="204410" y="81201"/>
                </a:moveTo>
                <a:cubicBezTo>
                  <a:pt x="206218" y="79375"/>
                  <a:pt x="208387" y="79375"/>
                  <a:pt x="210556" y="81201"/>
                </a:cubicBezTo>
                <a:cubicBezTo>
                  <a:pt x="212364" y="82661"/>
                  <a:pt x="212364" y="85582"/>
                  <a:pt x="210556" y="87408"/>
                </a:cubicBezTo>
                <a:lnTo>
                  <a:pt x="184166" y="114063"/>
                </a:lnTo>
                <a:cubicBezTo>
                  <a:pt x="183081" y="114793"/>
                  <a:pt x="181996" y="115523"/>
                  <a:pt x="180912" y="115523"/>
                </a:cubicBezTo>
                <a:cubicBezTo>
                  <a:pt x="179466" y="115523"/>
                  <a:pt x="178743" y="114793"/>
                  <a:pt x="177297" y="114063"/>
                </a:cubicBezTo>
                <a:cubicBezTo>
                  <a:pt x="176212" y="112602"/>
                  <a:pt x="176212" y="109681"/>
                  <a:pt x="177297" y="107855"/>
                </a:cubicBezTo>
                <a:lnTo>
                  <a:pt x="204410" y="81201"/>
                </a:lnTo>
                <a:close/>
                <a:moveTo>
                  <a:pt x="80835" y="81201"/>
                </a:moveTo>
                <a:cubicBezTo>
                  <a:pt x="82661" y="79375"/>
                  <a:pt x="85947" y="79375"/>
                  <a:pt x="87042" y="81201"/>
                </a:cubicBezTo>
                <a:lnTo>
                  <a:pt x="114061" y="107855"/>
                </a:lnTo>
                <a:cubicBezTo>
                  <a:pt x="115522" y="109681"/>
                  <a:pt x="115522" y="112602"/>
                  <a:pt x="114061" y="114063"/>
                </a:cubicBezTo>
                <a:cubicBezTo>
                  <a:pt x="113331" y="114793"/>
                  <a:pt x="111870" y="115523"/>
                  <a:pt x="111140" y="115523"/>
                </a:cubicBezTo>
                <a:cubicBezTo>
                  <a:pt x="109680" y="115523"/>
                  <a:pt x="108584" y="114793"/>
                  <a:pt x="107854" y="114063"/>
                </a:cubicBezTo>
                <a:lnTo>
                  <a:pt x="80835" y="87408"/>
                </a:lnTo>
                <a:cubicBezTo>
                  <a:pt x="79375" y="85582"/>
                  <a:pt x="79375" y="82661"/>
                  <a:pt x="80835" y="81201"/>
                </a:cubicBezTo>
                <a:close/>
                <a:moveTo>
                  <a:pt x="83671" y="38100"/>
                </a:moveTo>
                <a:lnTo>
                  <a:pt x="206125" y="38100"/>
                </a:lnTo>
                <a:cubicBezTo>
                  <a:pt x="208631" y="38100"/>
                  <a:pt x="210779" y="40386"/>
                  <a:pt x="210779" y="42672"/>
                </a:cubicBezTo>
                <a:cubicBezTo>
                  <a:pt x="210779" y="45339"/>
                  <a:pt x="208631" y="47244"/>
                  <a:pt x="206125" y="47244"/>
                </a:cubicBezTo>
                <a:lnTo>
                  <a:pt x="83671" y="47244"/>
                </a:lnTo>
                <a:cubicBezTo>
                  <a:pt x="81523" y="47244"/>
                  <a:pt x="79375" y="45339"/>
                  <a:pt x="79375" y="42672"/>
                </a:cubicBezTo>
                <a:cubicBezTo>
                  <a:pt x="79375" y="40386"/>
                  <a:pt x="81523" y="38100"/>
                  <a:pt x="83671" y="38100"/>
                </a:cubicBezTo>
                <a:close/>
                <a:moveTo>
                  <a:pt x="236183" y="36366"/>
                </a:moveTo>
                <a:cubicBezTo>
                  <a:pt x="237998" y="38167"/>
                  <a:pt x="238361" y="41050"/>
                  <a:pt x="236546" y="42491"/>
                </a:cubicBezTo>
                <a:cubicBezTo>
                  <a:pt x="233641" y="45733"/>
                  <a:pt x="232552" y="50057"/>
                  <a:pt x="232552" y="54020"/>
                </a:cubicBezTo>
                <a:lnTo>
                  <a:pt x="232552" y="76718"/>
                </a:lnTo>
                <a:lnTo>
                  <a:pt x="283023" y="76718"/>
                </a:lnTo>
                <a:lnTo>
                  <a:pt x="283023" y="54020"/>
                </a:lnTo>
                <a:cubicBezTo>
                  <a:pt x="283023" y="50057"/>
                  <a:pt x="281570" y="45733"/>
                  <a:pt x="279029" y="42491"/>
                </a:cubicBezTo>
                <a:cubicBezTo>
                  <a:pt x="277213" y="41050"/>
                  <a:pt x="277939" y="38167"/>
                  <a:pt x="279392" y="36366"/>
                </a:cubicBezTo>
                <a:cubicBezTo>
                  <a:pt x="281570" y="34925"/>
                  <a:pt x="284475" y="35285"/>
                  <a:pt x="285928" y="37447"/>
                </a:cubicBezTo>
                <a:cubicBezTo>
                  <a:pt x="289559" y="41770"/>
                  <a:pt x="291737" y="47895"/>
                  <a:pt x="291737" y="54020"/>
                </a:cubicBezTo>
                <a:lnTo>
                  <a:pt x="291737" y="81042"/>
                </a:lnTo>
                <a:cubicBezTo>
                  <a:pt x="291737" y="83924"/>
                  <a:pt x="289922" y="85365"/>
                  <a:pt x="287743" y="85365"/>
                </a:cubicBezTo>
                <a:lnTo>
                  <a:pt x="228194" y="85365"/>
                </a:lnTo>
                <a:cubicBezTo>
                  <a:pt x="226016" y="85365"/>
                  <a:pt x="223837" y="83924"/>
                  <a:pt x="223837" y="81042"/>
                </a:cubicBezTo>
                <a:lnTo>
                  <a:pt x="223837" y="54020"/>
                </a:lnTo>
                <a:cubicBezTo>
                  <a:pt x="223837" y="47895"/>
                  <a:pt x="226016" y="41770"/>
                  <a:pt x="229647" y="37447"/>
                </a:cubicBezTo>
                <a:cubicBezTo>
                  <a:pt x="231462" y="35285"/>
                  <a:pt x="234367" y="34925"/>
                  <a:pt x="236183" y="36366"/>
                </a:cubicBezTo>
                <a:close/>
                <a:moveTo>
                  <a:pt x="12280" y="36366"/>
                </a:moveTo>
                <a:cubicBezTo>
                  <a:pt x="14447" y="38167"/>
                  <a:pt x="14808" y="41050"/>
                  <a:pt x="13002" y="42491"/>
                </a:cubicBezTo>
                <a:cubicBezTo>
                  <a:pt x="10835" y="45733"/>
                  <a:pt x="9029" y="50057"/>
                  <a:pt x="9029" y="54020"/>
                </a:cubicBezTo>
                <a:lnTo>
                  <a:pt x="9029" y="76718"/>
                </a:lnTo>
                <a:lnTo>
                  <a:pt x="58871" y="76718"/>
                </a:lnTo>
                <a:lnTo>
                  <a:pt x="58871" y="54020"/>
                </a:lnTo>
                <a:cubicBezTo>
                  <a:pt x="58871" y="50057"/>
                  <a:pt x="57788" y="45733"/>
                  <a:pt x="55259" y="42491"/>
                </a:cubicBezTo>
                <a:cubicBezTo>
                  <a:pt x="53454" y="41050"/>
                  <a:pt x="54176" y="38167"/>
                  <a:pt x="55982" y="36366"/>
                </a:cubicBezTo>
                <a:cubicBezTo>
                  <a:pt x="57788" y="34925"/>
                  <a:pt x="60677" y="35285"/>
                  <a:pt x="61761" y="37447"/>
                </a:cubicBezTo>
                <a:cubicBezTo>
                  <a:pt x="65734" y="41770"/>
                  <a:pt x="67901" y="47895"/>
                  <a:pt x="67901" y="54020"/>
                </a:cubicBezTo>
                <a:lnTo>
                  <a:pt x="67901" y="81042"/>
                </a:lnTo>
                <a:cubicBezTo>
                  <a:pt x="67901" y="83924"/>
                  <a:pt x="65734" y="85365"/>
                  <a:pt x="63566" y="85365"/>
                </a:cubicBezTo>
                <a:lnTo>
                  <a:pt x="4695" y="85365"/>
                </a:lnTo>
                <a:cubicBezTo>
                  <a:pt x="2528" y="85365"/>
                  <a:pt x="0" y="83924"/>
                  <a:pt x="0" y="81042"/>
                </a:cubicBezTo>
                <a:lnTo>
                  <a:pt x="0" y="54020"/>
                </a:lnTo>
                <a:cubicBezTo>
                  <a:pt x="0" y="47895"/>
                  <a:pt x="2528" y="41770"/>
                  <a:pt x="6140" y="37447"/>
                </a:cubicBezTo>
                <a:cubicBezTo>
                  <a:pt x="7946" y="35285"/>
                  <a:pt x="10835" y="34925"/>
                  <a:pt x="12280" y="36366"/>
                </a:cubicBezTo>
                <a:close/>
                <a:moveTo>
                  <a:pt x="256816" y="8902"/>
                </a:moveTo>
                <a:cubicBezTo>
                  <a:pt x="251065" y="8902"/>
                  <a:pt x="246752" y="13175"/>
                  <a:pt x="246752" y="18872"/>
                </a:cubicBezTo>
                <a:cubicBezTo>
                  <a:pt x="246752" y="24569"/>
                  <a:pt x="251065" y="29198"/>
                  <a:pt x="256816" y="29198"/>
                </a:cubicBezTo>
                <a:cubicBezTo>
                  <a:pt x="262926" y="29198"/>
                  <a:pt x="267599" y="24569"/>
                  <a:pt x="267599" y="18872"/>
                </a:cubicBezTo>
                <a:cubicBezTo>
                  <a:pt x="267599" y="13175"/>
                  <a:pt x="262926" y="8902"/>
                  <a:pt x="256816" y="8902"/>
                </a:cubicBezTo>
                <a:close/>
                <a:moveTo>
                  <a:pt x="34565" y="8902"/>
                </a:moveTo>
                <a:cubicBezTo>
                  <a:pt x="29174" y="8902"/>
                  <a:pt x="24501" y="13175"/>
                  <a:pt x="24501" y="18872"/>
                </a:cubicBezTo>
                <a:cubicBezTo>
                  <a:pt x="24501" y="24569"/>
                  <a:pt x="29174" y="29198"/>
                  <a:pt x="34565" y="29198"/>
                </a:cubicBezTo>
                <a:cubicBezTo>
                  <a:pt x="40316" y="29198"/>
                  <a:pt x="44629" y="24569"/>
                  <a:pt x="44629" y="18872"/>
                </a:cubicBezTo>
                <a:cubicBezTo>
                  <a:pt x="44629" y="13175"/>
                  <a:pt x="40316" y="8902"/>
                  <a:pt x="34565" y="8902"/>
                </a:cubicBezTo>
                <a:close/>
                <a:moveTo>
                  <a:pt x="256816" y="0"/>
                </a:moveTo>
                <a:cubicBezTo>
                  <a:pt x="267599" y="0"/>
                  <a:pt x="275866" y="8189"/>
                  <a:pt x="275866" y="18872"/>
                </a:cubicBezTo>
                <a:cubicBezTo>
                  <a:pt x="275866" y="29198"/>
                  <a:pt x="267599" y="37744"/>
                  <a:pt x="256816" y="37744"/>
                </a:cubicBezTo>
                <a:cubicBezTo>
                  <a:pt x="246752" y="37744"/>
                  <a:pt x="238125" y="29198"/>
                  <a:pt x="238125" y="18872"/>
                </a:cubicBezTo>
                <a:cubicBezTo>
                  <a:pt x="238125" y="8189"/>
                  <a:pt x="246752" y="0"/>
                  <a:pt x="256816" y="0"/>
                </a:cubicBezTo>
                <a:close/>
                <a:moveTo>
                  <a:pt x="34565" y="0"/>
                </a:moveTo>
                <a:cubicBezTo>
                  <a:pt x="45348" y="0"/>
                  <a:pt x="53615" y="8189"/>
                  <a:pt x="53615" y="18872"/>
                </a:cubicBezTo>
                <a:cubicBezTo>
                  <a:pt x="53615" y="29198"/>
                  <a:pt x="45348" y="37744"/>
                  <a:pt x="34565" y="37744"/>
                </a:cubicBezTo>
                <a:cubicBezTo>
                  <a:pt x="24142" y="37744"/>
                  <a:pt x="15875" y="29198"/>
                  <a:pt x="15875" y="18872"/>
                </a:cubicBezTo>
                <a:cubicBezTo>
                  <a:pt x="15875" y="8189"/>
                  <a:pt x="24142" y="0"/>
                  <a:pt x="3456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5" name="Freeform 1021">
            <a:extLst>
              <a:ext uri="{FF2B5EF4-FFF2-40B4-BE49-F238E27FC236}">
                <a16:creationId xmlns:a16="http://schemas.microsoft.com/office/drawing/2014/main" id="{47D3E5F0-7217-7749-9680-74834EF46D97}"/>
              </a:ext>
            </a:extLst>
          </p:cNvPr>
          <p:cNvSpPr>
            <a:spLocks noChangeAspect="1" noChangeArrowheads="1"/>
          </p:cNvSpPr>
          <p:nvPr/>
        </p:nvSpPr>
        <p:spPr bwMode="auto">
          <a:xfrm>
            <a:off x="3721332" y="4799260"/>
            <a:ext cx="638421" cy="639384"/>
          </a:xfrm>
          <a:custGeom>
            <a:avLst/>
            <a:gdLst>
              <a:gd name="T0" fmla="*/ 69401580 w 290150"/>
              <a:gd name="T1" fmla="*/ 121905821 h 290152"/>
              <a:gd name="T2" fmla="*/ 101735209 w 290150"/>
              <a:gd name="T3" fmla="*/ 104566787 h 290152"/>
              <a:gd name="T4" fmla="*/ 122048015 w 290150"/>
              <a:gd name="T5" fmla="*/ 121907862 h 290152"/>
              <a:gd name="T6" fmla="*/ 123308159 w 290150"/>
              <a:gd name="T7" fmla="*/ 104878861 h 290152"/>
              <a:gd name="T8" fmla="*/ 98428740 w 290150"/>
              <a:gd name="T9" fmla="*/ 125812788 h 290152"/>
              <a:gd name="T10" fmla="*/ 101735209 w 290150"/>
              <a:gd name="T11" fmla="*/ 104566787 h 290152"/>
              <a:gd name="T12" fmla="*/ 3711393 w 290150"/>
              <a:gd name="T13" fmla="*/ 121907862 h 290152"/>
              <a:gd name="T14" fmla="*/ 23657262 w 290150"/>
              <a:gd name="T15" fmla="*/ 104566787 h 290152"/>
              <a:gd name="T16" fmla="*/ 26904877 w 290150"/>
              <a:gd name="T17" fmla="*/ 125812788 h 290152"/>
              <a:gd name="T18" fmla="*/ 2629532 w 290150"/>
              <a:gd name="T19" fmla="*/ 104878861 h 290152"/>
              <a:gd name="T20" fmla="*/ 80814075 w 290150"/>
              <a:gd name="T21" fmla="*/ 110495926 h 290152"/>
              <a:gd name="T22" fmla="*/ 106318684 w 290150"/>
              <a:gd name="T23" fmla="*/ 97058230 h 290152"/>
              <a:gd name="T24" fmla="*/ 14300614 w 290150"/>
              <a:gd name="T25" fmla="*/ 92538574 h 290152"/>
              <a:gd name="T26" fmla="*/ 14300614 w 290150"/>
              <a:gd name="T27" fmla="*/ 92538574 h 290152"/>
              <a:gd name="T28" fmla="*/ 102577386 w 290150"/>
              <a:gd name="T29" fmla="*/ 97058230 h 290152"/>
              <a:gd name="T30" fmla="*/ 14300614 w 290150"/>
              <a:gd name="T31" fmla="*/ 105162994 h 290152"/>
              <a:gd name="T32" fmla="*/ 57207559 w 290150"/>
              <a:gd name="T33" fmla="*/ 99086212 h 290152"/>
              <a:gd name="T34" fmla="*/ 76124319 w 290150"/>
              <a:gd name="T35" fmla="*/ 71108083 h 290152"/>
              <a:gd name="T36" fmla="*/ 80032537 w 290150"/>
              <a:gd name="T37" fmla="*/ 74859260 h 290152"/>
              <a:gd name="T38" fmla="*/ 49547474 w 290150"/>
              <a:gd name="T39" fmla="*/ 78766754 h 290152"/>
              <a:gd name="T40" fmla="*/ 7803059 w 290150"/>
              <a:gd name="T41" fmla="*/ 43366069 h 290152"/>
              <a:gd name="T42" fmla="*/ 8874038 w 290150"/>
              <a:gd name="T43" fmla="*/ 85731906 h 290152"/>
              <a:gd name="T44" fmla="*/ 0 w 290150"/>
              <a:gd name="T45" fmla="*/ 51338760 h 290152"/>
              <a:gd name="T46" fmla="*/ 121572332 w 290150"/>
              <a:gd name="T47" fmla="*/ 75808223 h 290152"/>
              <a:gd name="T48" fmla="*/ 117848892 w 290150"/>
              <a:gd name="T49" fmla="*/ 74564562 h 290152"/>
              <a:gd name="T50" fmla="*/ 87807546 w 290150"/>
              <a:gd name="T51" fmla="*/ 58917106 h 290152"/>
              <a:gd name="T52" fmla="*/ 62460013 w 290150"/>
              <a:gd name="T53" fmla="*/ 41082802 h 290152"/>
              <a:gd name="T54" fmla="*/ 29224563 w 290150"/>
              <a:gd name="T55" fmla="*/ 62824121 h 290152"/>
              <a:gd name="T56" fmla="*/ 53456051 w 290150"/>
              <a:gd name="T57" fmla="*/ 82518084 h 290152"/>
              <a:gd name="T58" fmla="*/ 57207559 w 290150"/>
              <a:gd name="T59" fmla="*/ 74859260 h 290152"/>
              <a:gd name="T60" fmla="*/ 76124319 w 290150"/>
              <a:gd name="T61" fmla="*/ 67356844 h 290152"/>
              <a:gd name="T62" fmla="*/ 72372353 w 290150"/>
              <a:gd name="T63" fmla="*/ 99086212 h 290152"/>
              <a:gd name="T64" fmla="*/ 62835889 w 290150"/>
              <a:gd name="T65" fmla="*/ 29220374 h 290152"/>
              <a:gd name="T66" fmla="*/ 84722256 w 290150"/>
              <a:gd name="T67" fmla="*/ 101430210 h 290152"/>
              <a:gd name="T68" fmla="*/ 78938244 w 290150"/>
              <a:gd name="T69" fmla="*/ 116279211 h 290152"/>
              <a:gd name="T70" fmla="*/ 47203090 w 290150"/>
              <a:gd name="T71" fmla="*/ 114246758 h 290152"/>
              <a:gd name="T72" fmla="*/ 36415736 w 290150"/>
              <a:gd name="T73" fmla="*/ 89238866 h 290152"/>
              <a:gd name="T74" fmla="*/ 102050172 w 290150"/>
              <a:gd name="T75" fmla="*/ 18424697 h 290152"/>
              <a:gd name="T76" fmla="*/ 122048015 w 290150"/>
              <a:gd name="T77" fmla="*/ 23268009 h 290152"/>
              <a:gd name="T78" fmla="*/ 125826538 w 290150"/>
              <a:gd name="T79" fmla="*/ 23268009 h 290152"/>
              <a:gd name="T80" fmla="*/ 96381088 w 290150"/>
              <a:gd name="T81" fmla="*/ 35140894 h 290152"/>
              <a:gd name="T82" fmla="*/ 5103055 w 290150"/>
              <a:gd name="T83" fmla="*/ 15925338 h 290152"/>
              <a:gd name="T84" fmla="*/ 25048641 w 290150"/>
              <a:gd name="T85" fmla="*/ 33265548 h 290152"/>
              <a:gd name="T86" fmla="*/ 26285795 w 290150"/>
              <a:gd name="T87" fmla="*/ 16080347 h 290152"/>
              <a:gd name="T88" fmla="*/ 1854307 w 290150"/>
              <a:gd name="T89" fmla="*/ 37015182 h 290152"/>
              <a:gd name="T90" fmla="*/ 5103055 w 290150"/>
              <a:gd name="T91" fmla="*/ 15925338 h 290152"/>
              <a:gd name="T92" fmla="*/ 115203078 w 290150"/>
              <a:gd name="T93" fmla="*/ 8183128 h 290152"/>
              <a:gd name="T94" fmla="*/ 14300614 w 290150"/>
              <a:gd name="T95" fmla="*/ 12660410 h 290152"/>
              <a:gd name="T96" fmla="*/ 85475857 w 290150"/>
              <a:gd name="T97" fmla="*/ 7107584 h 290152"/>
              <a:gd name="T98" fmla="*/ 83908002 w 290150"/>
              <a:gd name="T99" fmla="*/ 10353978 h 290152"/>
              <a:gd name="T100" fmla="*/ 31389377 w 290150"/>
              <a:gd name="T101" fmla="*/ 11435744 h 290152"/>
              <a:gd name="T102" fmla="*/ 110839091 w 290150"/>
              <a:gd name="T103" fmla="*/ 16366151 h 290152"/>
              <a:gd name="T104" fmla="*/ 22561810 w 290150"/>
              <a:gd name="T105" fmla="*/ 8183128 h 290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0150" h="290152">
                <a:moveTo>
                  <a:pt x="117499" y="263478"/>
                </a:moveTo>
                <a:lnTo>
                  <a:pt x="117499" y="268164"/>
                </a:lnTo>
                <a:cubicBezTo>
                  <a:pt x="117499" y="275373"/>
                  <a:pt x="123627" y="281140"/>
                  <a:pt x="130837" y="281140"/>
                </a:cubicBezTo>
                <a:lnTo>
                  <a:pt x="160037" y="281140"/>
                </a:lnTo>
                <a:cubicBezTo>
                  <a:pt x="167247" y="281140"/>
                  <a:pt x="173015" y="275373"/>
                  <a:pt x="173015" y="268164"/>
                </a:cubicBezTo>
                <a:lnTo>
                  <a:pt x="173015" y="263478"/>
                </a:lnTo>
                <a:lnTo>
                  <a:pt x="117499" y="263478"/>
                </a:lnTo>
                <a:close/>
                <a:moveTo>
                  <a:pt x="234596" y="241153"/>
                </a:moveTo>
                <a:cubicBezTo>
                  <a:pt x="236774" y="242955"/>
                  <a:pt x="236774" y="245477"/>
                  <a:pt x="235322" y="247278"/>
                </a:cubicBezTo>
                <a:cubicBezTo>
                  <a:pt x="232417" y="250521"/>
                  <a:pt x="231328" y="254124"/>
                  <a:pt x="231328" y="258447"/>
                </a:cubicBezTo>
                <a:lnTo>
                  <a:pt x="231328" y="281145"/>
                </a:lnTo>
                <a:lnTo>
                  <a:pt x="281436" y="281145"/>
                </a:lnTo>
                <a:lnTo>
                  <a:pt x="281436" y="258447"/>
                </a:lnTo>
                <a:cubicBezTo>
                  <a:pt x="281436" y="254124"/>
                  <a:pt x="279983" y="250521"/>
                  <a:pt x="277442" y="247278"/>
                </a:cubicBezTo>
                <a:cubicBezTo>
                  <a:pt x="275626" y="245477"/>
                  <a:pt x="275989" y="242955"/>
                  <a:pt x="278168" y="241153"/>
                </a:cubicBezTo>
                <a:cubicBezTo>
                  <a:pt x="279983" y="239712"/>
                  <a:pt x="282525" y="239712"/>
                  <a:pt x="284341" y="241874"/>
                </a:cubicBezTo>
                <a:cubicBezTo>
                  <a:pt x="287972" y="246558"/>
                  <a:pt x="290150" y="252322"/>
                  <a:pt x="290150" y="258447"/>
                </a:cubicBezTo>
                <a:lnTo>
                  <a:pt x="290150" y="285829"/>
                </a:lnTo>
                <a:cubicBezTo>
                  <a:pt x="290150" y="287990"/>
                  <a:pt x="288335" y="290152"/>
                  <a:pt x="285793" y="290152"/>
                </a:cubicBezTo>
                <a:lnTo>
                  <a:pt x="226971" y="290152"/>
                </a:lnTo>
                <a:cubicBezTo>
                  <a:pt x="224429" y="290152"/>
                  <a:pt x="222250" y="287990"/>
                  <a:pt x="222250" y="285829"/>
                </a:cubicBezTo>
                <a:lnTo>
                  <a:pt x="222250" y="258447"/>
                </a:lnTo>
                <a:cubicBezTo>
                  <a:pt x="222250" y="252322"/>
                  <a:pt x="224429" y="246558"/>
                  <a:pt x="228423" y="241874"/>
                </a:cubicBezTo>
                <a:cubicBezTo>
                  <a:pt x="229875" y="239712"/>
                  <a:pt x="232780" y="239712"/>
                  <a:pt x="234596" y="241153"/>
                </a:cubicBezTo>
                <a:close/>
                <a:moveTo>
                  <a:pt x="11766" y="241153"/>
                </a:moveTo>
                <a:cubicBezTo>
                  <a:pt x="13905" y="242955"/>
                  <a:pt x="14262" y="245477"/>
                  <a:pt x="12479" y="247278"/>
                </a:cubicBezTo>
                <a:cubicBezTo>
                  <a:pt x="9983" y="250521"/>
                  <a:pt x="8557" y="254124"/>
                  <a:pt x="8557" y="258447"/>
                </a:cubicBezTo>
                <a:lnTo>
                  <a:pt x="8557" y="281145"/>
                </a:lnTo>
                <a:lnTo>
                  <a:pt x="57761" y="281145"/>
                </a:lnTo>
                <a:lnTo>
                  <a:pt x="57761" y="258447"/>
                </a:lnTo>
                <a:cubicBezTo>
                  <a:pt x="57761" y="254124"/>
                  <a:pt x="56335" y="250521"/>
                  <a:pt x="53839" y="247278"/>
                </a:cubicBezTo>
                <a:cubicBezTo>
                  <a:pt x="52413" y="245477"/>
                  <a:pt x="52413" y="242955"/>
                  <a:pt x="54552" y="241153"/>
                </a:cubicBezTo>
                <a:cubicBezTo>
                  <a:pt x="56335" y="239712"/>
                  <a:pt x="59188" y="239712"/>
                  <a:pt x="60614" y="241874"/>
                </a:cubicBezTo>
                <a:cubicBezTo>
                  <a:pt x="64179" y="246558"/>
                  <a:pt x="66319" y="252322"/>
                  <a:pt x="66319" y="258447"/>
                </a:cubicBezTo>
                <a:lnTo>
                  <a:pt x="66319" y="285829"/>
                </a:lnTo>
                <a:cubicBezTo>
                  <a:pt x="66319" y="287990"/>
                  <a:pt x="64536" y="290152"/>
                  <a:pt x="62040" y="290152"/>
                </a:cubicBezTo>
                <a:lnTo>
                  <a:pt x="4278" y="290152"/>
                </a:lnTo>
                <a:cubicBezTo>
                  <a:pt x="1783" y="290152"/>
                  <a:pt x="0" y="287990"/>
                  <a:pt x="0" y="285829"/>
                </a:cubicBezTo>
                <a:lnTo>
                  <a:pt x="0" y="258447"/>
                </a:lnTo>
                <a:cubicBezTo>
                  <a:pt x="0" y="252322"/>
                  <a:pt x="2139" y="246558"/>
                  <a:pt x="6061" y="241874"/>
                </a:cubicBezTo>
                <a:cubicBezTo>
                  <a:pt x="7487" y="239712"/>
                  <a:pt x="9983" y="239712"/>
                  <a:pt x="11766" y="241153"/>
                </a:cubicBezTo>
                <a:close/>
                <a:moveTo>
                  <a:pt x="104160" y="237525"/>
                </a:moveTo>
                <a:lnTo>
                  <a:pt x="104160" y="254827"/>
                </a:lnTo>
                <a:lnTo>
                  <a:pt x="186353" y="254827"/>
                </a:lnTo>
                <a:lnTo>
                  <a:pt x="186353" y="237525"/>
                </a:lnTo>
                <a:lnTo>
                  <a:pt x="104160" y="237525"/>
                </a:lnTo>
                <a:close/>
                <a:moveTo>
                  <a:pt x="255588" y="213414"/>
                </a:moveTo>
                <a:cubicBezTo>
                  <a:pt x="249837" y="213414"/>
                  <a:pt x="245165" y="218086"/>
                  <a:pt x="245165" y="223837"/>
                </a:cubicBezTo>
                <a:cubicBezTo>
                  <a:pt x="245165" y="229229"/>
                  <a:pt x="249837" y="233901"/>
                  <a:pt x="255588" y="233901"/>
                </a:cubicBezTo>
                <a:cubicBezTo>
                  <a:pt x="260980" y="233901"/>
                  <a:pt x="265652" y="229229"/>
                  <a:pt x="265652" y="223837"/>
                </a:cubicBezTo>
                <a:cubicBezTo>
                  <a:pt x="265652" y="218086"/>
                  <a:pt x="260980" y="213414"/>
                  <a:pt x="255588" y="213414"/>
                </a:cubicBezTo>
                <a:close/>
                <a:moveTo>
                  <a:pt x="32978" y="213414"/>
                </a:moveTo>
                <a:cubicBezTo>
                  <a:pt x="27587" y="213414"/>
                  <a:pt x="22914" y="218086"/>
                  <a:pt x="22914" y="223837"/>
                </a:cubicBezTo>
                <a:cubicBezTo>
                  <a:pt x="22914" y="229229"/>
                  <a:pt x="27587" y="233901"/>
                  <a:pt x="32978" y="233901"/>
                </a:cubicBezTo>
                <a:cubicBezTo>
                  <a:pt x="38729" y="233901"/>
                  <a:pt x="43402" y="229229"/>
                  <a:pt x="43402" y="223837"/>
                </a:cubicBezTo>
                <a:cubicBezTo>
                  <a:pt x="43402" y="218086"/>
                  <a:pt x="38729" y="213414"/>
                  <a:pt x="32978" y="213414"/>
                </a:cubicBezTo>
                <a:close/>
                <a:moveTo>
                  <a:pt x="255588" y="204787"/>
                </a:moveTo>
                <a:cubicBezTo>
                  <a:pt x="266012" y="204787"/>
                  <a:pt x="274279" y="213414"/>
                  <a:pt x="274279" y="223837"/>
                </a:cubicBezTo>
                <a:cubicBezTo>
                  <a:pt x="274279" y="234261"/>
                  <a:pt x="266012" y="242528"/>
                  <a:pt x="255588" y="242528"/>
                </a:cubicBezTo>
                <a:cubicBezTo>
                  <a:pt x="245165" y="242528"/>
                  <a:pt x="236538" y="234261"/>
                  <a:pt x="236538" y="223837"/>
                </a:cubicBezTo>
                <a:cubicBezTo>
                  <a:pt x="236538" y="213414"/>
                  <a:pt x="245165" y="204787"/>
                  <a:pt x="255588" y="204787"/>
                </a:cubicBezTo>
                <a:close/>
                <a:moveTo>
                  <a:pt x="32978" y="204787"/>
                </a:moveTo>
                <a:cubicBezTo>
                  <a:pt x="43402" y="204787"/>
                  <a:pt x="52028" y="213414"/>
                  <a:pt x="52028" y="223837"/>
                </a:cubicBezTo>
                <a:cubicBezTo>
                  <a:pt x="52028" y="234261"/>
                  <a:pt x="43402" y="242528"/>
                  <a:pt x="32978" y="242528"/>
                </a:cubicBezTo>
                <a:cubicBezTo>
                  <a:pt x="22555" y="242528"/>
                  <a:pt x="14288" y="234261"/>
                  <a:pt x="14288" y="223837"/>
                </a:cubicBezTo>
                <a:cubicBezTo>
                  <a:pt x="14288" y="213414"/>
                  <a:pt x="22555" y="204787"/>
                  <a:pt x="32978" y="204787"/>
                </a:cubicBezTo>
                <a:close/>
                <a:moveTo>
                  <a:pt x="131918" y="190305"/>
                </a:moveTo>
                <a:lnTo>
                  <a:pt x="131918" y="228513"/>
                </a:lnTo>
                <a:lnTo>
                  <a:pt x="158235" y="228513"/>
                </a:lnTo>
                <a:lnTo>
                  <a:pt x="158235" y="190305"/>
                </a:lnTo>
                <a:lnTo>
                  <a:pt x="131918" y="190305"/>
                </a:lnTo>
                <a:close/>
                <a:moveTo>
                  <a:pt x="175538" y="163991"/>
                </a:moveTo>
                <a:cubicBezTo>
                  <a:pt x="171212" y="163991"/>
                  <a:pt x="166886" y="168317"/>
                  <a:pt x="166886" y="172642"/>
                </a:cubicBezTo>
                <a:lnTo>
                  <a:pt x="166886" y="181654"/>
                </a:lnTo>
                <a:lnTo>
                  <a:pt x="175538" y="181654"/>
                </a:lnTo>
                <a:cubicBezTo>
                  <a:pt x="180585" y="181654"/>
                  <a:pt x="184551" y="177689"/>
                  <a:pt x="184551" y="172642"/>
                </a:cubicBezTo>
                <a:cubicBezTo>
                  <a:pt x="184551" y="168317"/>
                  <a:pt x="180585" y="163991"/>
                  <a:pt x="175538" y="163991"/>
                </a:cubicBezTo>
                <a:close/>
                <a:moveTo>
                  <a:pt x="114254" y="163991"/>
                </a:moveTo>
                <a:cubicBezTo>
                  <a:pt x="109568" y="163991"/>
                  <a:pt x="105602" y="168317"/>
                  <a:pt x="105602" y="172642"/>
                </a:cubicBezTo>
                <a:cubicBezTo>
                  <a:pt x="105602" y="177689"/>
                  <a:pt x="109568" y="181654"/>
                  <a:pt x="114254" y="181654"/>
                </a:cubicBezTo>
                <a:lnTo>
                  <a:pt x="123267" y="181654"/>
                </a:lnTo>
                <a:lnTo>
                  <a:pt x="123267" y="172642"/>
                </a:lnTo>
                <a:cubicBezTo>
                  <a:pt x="123267" y="168317"/>
                  <a:pt x="119301" y="163991"/>
                  <a:pt x="114254" y="163991"/>
                </a:cubicBezTo>
                <a:close/>
                <a:moveTo>
                  <a:pt x="17991" y="100012"/>
                </a:moveTo>
                <a:lnTo>
                  <a:pt x="25047" y="125249"/>
                </a:lnTo>
                <a:lnTo>
                  <a:pt x="16580" y="123086"/>
                </a:lnTo>
                <a:cubicBezTo>
                  <a:pt x="12700" y="146160"/>
                  <a:pt x="14816" y="169955"/>
                  <a:pt x="22930" y="191948"/>
                </a:cubicBezTo>
                <a:cubicBezTo>
                  <a:pt x="23636" y="194471"/>
                  <a:pt x="22578" y="196995"/>
                  <a:pt x="20461" y="197716"/>
                </a:cubicBezTo>
                <a:cubicBezTo>
                  <a:pt x="19755" y="198077"/>
                  <a:pt x="19403" y="198077"/>
                  <a:pt x="18697" y="198077"/>
                </a:cubicBezTo>
                <a:cubicBezTo>
                  <a:pt x="17286" y="198077"/>
                  <a:pt x="15522" y="196995"/>
                  <a:pt x="14816" y="195192"/>
                </a:cubicBezTo>
                <a:cubicBezTo>
                  <a:pt x="5997" y="171397"/>
                  <a:pt x="3880" y="145800"/>
                  <a:pt x="8114" y="120923"/>
                </a:cubicBezTo>
                <a:lnTo>
                  <a:pt x="0" y="118399"/>
                </a:lnTo>
                <a:lnTo>
                  <a:pt x="17991" y="100012"/>
                </a:lnTo>
                <a:close/>
                <a:moveTo>
                  <a:pt x="270322" y="95609"/>
                </a:moveTo>
                <a:cubicBezTo>
                  <a:pt x="272469" y="95250"/>
                  <a:pt x="274615" y="95967"/>
                  <a:pt x="275689" y="98476"/>
                </a:cubicBezTo>
                <a:cubicBezTo>
                  <a:pt x="284275" y="123211"/>
                  <a:pt x="285706" y="149020"/>
                  <a:pt x="280339" y="174830"/>
                </a:cubicBezTo>
                <a:lnTo>
                  <a:pt x="288568" y="176980"/>
                </a:lnTo>
                <a:lnTo>
                  <a:pt x="269249" y="194904"/>
                </a:lnTo>
                <a:lnTo>
                  <a:pt x="263525" y="169453"/>
                </a:lnTo>
                <a:lnTo>
                  <a:pt x="271753" y="171962"/>
                </a:lnTo>
                <a:cubicBezTo>
                  <a:pt x="276762" y="148662"/>
                  <a:pt x="275331" y="124286"/>
                  <a:pt x="267460" y="101344"/>
                </a:cubicBezTo>
                <a:cubicBezTo>
                  <a:pt x="266745" y="99193"/>
                  <a:pt x="267818" y="96326"/>
                  <a:pt x="270322" y="95609"/>
                </a:cubicBezTo>
                <a:close/>
                <a:moveTo>
                  <a:pt x="144030" y="85725"/>
                </a:moveTo>
                <a:cubicBezTo>
                  <a:pt x="173615" y="85725"/>
                  <a:pt x="197788" y="107012"/>
                  <a:pt x="202479" y="135875"/>
                </a:cubicBezTo>
                <a:cubicBezTo>
                  <a:pt x="202839" y="138401"/>
                  <a:pt x="201396" y="140205"/>
                  <a:pt x="198871" y="140926"/>
                </a:cubicBezTo>
                <a:cubicBezTo>
                  <a:pt x="198510" y="140926"/>
                  <a:pt x="198149" y="140926"/>
                  <a:pt x="198149" y="140926"/>
                </a:cubicBezTo>
                <a:cubicBezTo>
                  <a:pt x="195984" y="140926"/>
                  <a:pt x="194180" y="139483"/>
                  <a:pt x="193820" y="137319"/>
                </a:cubicBezTo>
                <a:cubicBezTo>
                  <a:pt x="190212" y="112785"/>
                  <a:pt x="168925" y="94745"/>
                  <a:pt x="144030" y="94745"/>
                </a:cubicBezTo>
                <a:cubicBezTo>
                  <a:pt x="141865" y="94745"/>
                  <a:pt x="139700" y="92580"/>
                  <a:pt x="139700" y="90416"/>
                </a:cubicBezTo>
                <a:cubicBezTo>
                  <a:pt x="139700" y="87890"/>
                  <a:pt x="141865" y="85725"/>
                  <a:pt x="144030" y="85725"/>
                </a:cubicBezTo>
                <a:close/>
                <a:moveTo>
                  <a:pt x="144896" y="67388"/>
                </a:moveTo>
                <a:cubicBezTo>
                  <a:pt x="102358" y="67388"/>
                  <a:pt x="67390" y="102353"/>
                  <a:pt x="67390" y="144887"/>
                </a:cubicBezTo>
                <a:cubicBezTo>
                  <a:pt x="67390" y="165433"/>
                  <a:pt x="75681" y="184898"/>
                  <a:pt x="89741" y="199677"/>
                </a:cubicBezTo>
                <a:cubicBezTo>
                  <a:pt x="97672" y="207607"/>
                  <a:pt x="102718" y="217700"/>
                  <a:pt x="103800" y="228513"/>
                </a:cubicBezTo>
                <a:lnTo>
                  <a:pt x="123267" y="228513"/>
                </a:lnTo>
                <a:lnTo>
                  <a:pt x="123267" y="190305"/>
                </a:lnTo>
                <a:lnTo>
                  <a:pt x="114254" y="190305"/>
                </a:lnTo>
                <a:cubicBezTo>
                  <a:pt x="104881" y="190305"/>
                  <a:pt x="96590" y="182375"/>
                  <a:pt x="96590" y="172642"/>
                </a:cubicBezTo>
                <a:cubicBezTo>
                  <a:pt x="96590" y="163270"/>
                  <a:pt x="104881" y="155340"/>
                  <a:pt x="114254" y="155340"/>
                </a:cubicBezTo>
                <a:cubicBezTo>
                  <a:pt x="123988" y="155340"/>
                  <a:pt x="131918" y="163270"/>
                  <a:pt x="131918" y="172642"/>
                </a:cubicBezTo>
                <a:lnTo>
                  <a:pt x="131918" y="181654"/>
                </a:lnTo>
                <a:lnTo>
                  <a:pt x="158235" y="181654"/>
                </a:lnTo>
                <a:lnTo>
                  <a:pt x="158235" y="172642"/>
                </a:lnTo>
                <a:cubicBezTo>
                  <a:pt x="158235" y="163270"/>
                  <a:pt x="166165" y="155340"/>
                  <a:pt x="175538" y="155340"/>
                </a:cubicBezTo>
                <a:cubicBezTo>
                  <a:pt x="185272" y="155340"/>
                  <a:pt x="193202" y="163270"/>
                  <a:pt x="193202" y="172642"/>
                </a:cubicBezTo>
                <a:cubicBezTo>
                  <a:pt x="193202" y="182375"/>
                  <a:pt x="185272" y="190305"/>
                  <a:pt x="175538" y="190305"/>
                </a:cubicBezTo>
                <a:lnTo>
                  <a:pt x="166886" y="190305"/>
                </a:lnTo>
                <a:lnTo>
                  <a:pt x="166886" y="228513"/>
                </a:lnTo>
                <a:lnTo>
                  <a:pt x="187074" y="228513"/>
                </a:lnTo>
                <a:cubicBezTo>
                  <a:pt x="187795" y="217339"/>
                  <a:pt x="192842" y="207246"/>
                  <a:pt x="200412" y="199316"/>
                </a:cubicBezTo>
                <a:cubicBezTo>
                  <a:pt x="214832" y="184537"/>
                  <a:pt x="222402" y="165433"/>
                  <a:pt x="222402" y="144887"/>
                </a:cubicBezTo>
                <a:cubicBezTo>
                  <a:pt x="222402" y="102353"/>
                  <a:pt x="187795" y="67388"/>
                  <a:pt x="144896" y="67388"/>
                </a:cubicBezTo>
                <a:close/>
                <a:moveTo>
                  <a:pt x="144896" y="58737"/>
                </a:moveTo>
                <a:cubicBezTo>
                  <a:pt x="192481" y="58737"/>
                  <a:pt x="231415" y="97306"/>
                  <a:pt x="231415" y="144887"/>
                </a:cubicBezTo>
                <a:cubicBezTo>
                  <a:pt x="231415" y="167596"/>
                  <a:pt x="222763" y="189223"/>
                  <a:pt x="206901" y="205444"/>
                </a:cubicBezTo>
                <a:cubicBezTo>
                  <a:pt x="199331" y="213014"/>
                  <a:pt x="195365" y="223106"/>
                  <a:pt x="195365" y="233920"/>
                </a:cubicBezTo>
                <a:lnTo>
                  <a:pt x="195365" y="254827"/>
                </a:lnTo>
                <a:cubicBezTo>
                  <a:pt x="195365" y="259513"/>
                  <a:pt x="191400" y="263478"/>
                  <a:pt x="186353" y="263478"/>
                </a:cubicBezTo>
                <a:lnTo>
                  <a:pt x="182027" y="263478"/>
                </a:lnTo>
                <a:lnTo>
                  <a:pt x="182027" y="268164"/>
                </a:lnTo>
                <a:cubicBezTo>
                  <a:pt x="182027" y="280059"/>
                  <a:pt x="171933" y="290152"/>
                  <a:pt x="160037" y="290152"/>
                </a:cubicBezTo>
                <a:lnTo>
                  <a:pt x="130837" y="290152"/>
                </a:lnTo>
                <a:cubicBezTo>
                  <a:pt x="118580" y="290152"/>
                  <a:pt x="108847" y="280059"/>
                  <a:pt x="108847" y="268164"/>
                </a:cubicBezTo>
                <a:lnTo>
                  <a:pt x="108847" y="263478"/>
                </a:lnTo>
                <a:lnTo>
                  <a:pt x="104521" y="263478"/>
                </a:lnTo>
                <a:cubicBezTo>
                  <a:pt x="99474" y="263478"/>
                  <a:pt x="95509" y="259513"/>
                  <a:pt x="95509" y="254827"/>
                </a:cubicBezTo>
                <a:lnTo>
                  <a:pt x="95509" y="234641"/>
                </a:lnTo>
                <a:cubicBezTo>
                  <a:pt x="95509" y="223467"/>
                  <a:pt x="91543" y="213374"/>
                  <a:pt x="83973" y="205804"/>
                </a:cubicBezTo>
                <a:cubicBezTo>
                  <a:pt x="67751" y="189584"/>
                  <a:pt x="58738" y="167956"/>
                  <a:pt x="58738" y="144887"/>
                </a:cubicBezTo>
                <a:cubicBezTo>
                  <a:pt x="58738" y="97306"/>
                  <a:pt x="97672" y="58737"/>
                  <a:pt x="144896" y="58737"/>
                </a:cubicBezTo>
                <a:close/>
                <a:moveTo>
                  <a:pt x="234596" y="36726"/>
                </a:moveTo>
                <a:cubicBezTo>
                  <a:pt x="236774" y="38167"/>
                  <a:pt x="236774" y="40689"/>
                  <a:pt x="235322" y="42491"/>
                </a:cubicBezTo>
                <a:cubicBezTo>
                  <a:pt x="232417" y="45733"/>
                  <a:pt x="231328" y="49696"/>
                  <a:pt x="231328" y="53660"/>
                </a:cubicBezTo>
                <a:lnTo>
                  <a:pt x="231328" y="76718"/>
                </a:lnTo>
                <a:lnTo>
                  <a:pt x="281436" y="76718"/>
                </a:lnTo>
                <a:lnTo>
                  <a:pt x="281436" y="53660"/>
                </a:lnTo>
                <a:cubicBezTo>
                  <a:pt x="281436" y="49696"/>
                  <a:pt x="279983" y="45733"/>
                  <a:pt x="277442" y="42491"/>
                </a:cubicBezTo>
                <a:cubicBezTo>
                  <a:pt x="275626" y="40689"/>
                  <a:pt x="275989" y="38167"/>
                  <a:pt x="278168" y="36726"/>
                </a:cubicBezTo>
                <a:cubicBezTo>
                  <a:pt x="279983" y="34925"/>
                  <a:pt x="282525" y="35285"/>
                  <a:pt x="284341" y="37086"/>
                </a:cubicBezTo>
                <a:cubicBezTo>
                  <a:pt x="287972" y="41770"/>
                  <a:pt x="290150" y="47895"/>
                  <a:pt x="290150" y="53660"/>
                </a:cubicBezTo>
                <a:lnTo>
                  <a:pt x="290150" y="81042"/>
                </a:lnTo>
                <a:cubicBezTo>
                  <a:pt x="290150" y="83203"/>
                  <a:pt x="288335" y="85365"/>
                  <a:pt x="285793" y="85365"/>
                </a:cubicBezTo>
                <a:lnTo>
                  <a:pt x="226971" y="85365"/>
                </a:lnTo>
                <a:cubicBezTo>
                  <a:pt x="224429" y="85365"/>
                  <a:pt x="222250" y="83203"/>
                  <a:pt x="222250" y="81042"/>
                </a:cubicBezTo>
                <a:lnTo>
                  <a:pt x="222250" y="53660"/>
                </a:lnTo>
                <a:cubicBezTo>
                  <a:pt x="222250" y="47895"/>
                  <a:pt x="224429" y="41770"/>
                  <a:pt x="228423" y="37086"/>
                </a:cubicBezTo>
                <a:cubicBezTo>
                  <a:pt x="229875" y="35285"/>
                  <a:pt x="232780" y="34925"/>
                  <a:pt x="234596" y="36726"/>
                </a:cubicBezTo>
                <a:close/>
                <a:moveTo>
                  <a:pt x="11766" y="36726"/>
                </a:moveTo>
                <a:cubicBezTo>
                  <a:pt x="13905" y="38167"/>
                  <a:pt x="14262" y="40689"/>
                  <a:pt x="12479" y="42491"/>
                </a:cubicBezTo>
                <a:cubicBezTo>
                  <a:pt x="9983" y="45733"/>
                  <a:pt x="8557" y="49696"/>
                  <a:pt x="8557" y="53660"/>
                </a:cubicBezTo>
                <a:lnTo>
                  <a:pt x="8557" y="76718"/>
                </a:lnTo>
                <a:lnTo>
                  <a:pt x="57761" y="76718"/>
                </a:lnTo>
                <a:lnTo>
                  <a:pt x="57761" y="53660"/>
                </a:lnTo>
                <a:cubicBezTo>
                  <a:pt x="57761" y="49696"/>
                  <a:pt x="56335" y="45733"/>
                  <a:pt x="53839" y="42491"/>
                </a:cubicBezTo>
                <a:cubicBezTo>
                  <a:pt x="52413" y="40689"/>
                  <a:pt x="52413" y="38167"/>
                  <a:pt x="54552" y="36726"/>
                </a:cubicBezTo>
                <a:cubicBezTo>
                  <a:pt x="56335" y="34925"/>
                  <a:pt x="59188" y="35285"/>
                  <a:pt x="60614" y="37086"/>
                </a:cubicBezTo>
                <a:cubicBezTo>
                  <a:pt x="64179" y="41770"/>
                  <a:pt x="66319" y="47895"/>
                  <a:pt x="66319" y="53660"/>
                </a:cubicBezTo>
                <a:lnTo>
                  <a:pt x="66319" y="81042"/>
                </a:lnTo>
                <a:cubicBezTo>
                  <a:pt x="66319" y="83203"/>
                  <a:pt x="64536" y="85365"/>
                  <a:pt x="62040" y="85365"/>
                </a:cubicBezTo>
                <a:lnTo>
                  <a:pt x="4278" y="85365"/>
                </a:lnTo>
                <a:cubicBezTo>
                  <a:pt x="1783" y="85365"/>
                  <a:pt x="0" y="83203"/>
                  <a:pt x="0" y="81042"/>
                </a:cubicBezTo>
                <a:lnTo>
                  <a:pt x="0" y="53660"/>
                </a:lnTo>
                <a:cubicBezTo>
                  <a:pt x="0" y="47895"/>
                  <a:pt x="2139" y="41770"/>
                  <a:pt x="6061" y="37086"/>
                </a:cubicBezTo>
                <a:cubicBezTo>
                  <a:pt x="7487" y="35285"/>
                  <a:pt x="9983" y="34925"/>
                  <a:pt x="11766" y="36726"/>
                </a:cubicBezTo>
                <a:close/>
                <a:moveTo>
                  <a:pt x="255588" y="8902"/>
                </a:moveTo>
                <a:cubicBezTo>
                  <a:pt x="249837" y="8902"/>
                  <a:pt x="245165" y="13531"/>
                  <a:pt x="245165" y="18872"/>
                </a:cubicBezTo>
                <a:cubicBezTo>
                  <a:pt x="245165" y="24569"/>
                  <a:pt x="249837" y="29198"/>
                  <a:pt x="255588" y="29198"/>
                </a:cubicBezTo>
                <a:cubicBezTo>
                  <a:pt x="260980" y="29198"/>
                  <a:pt x="265652" y="24569"/>
                  <a:pt x="265652" y="18872"/>
                </a:cubicBezTo>
                <a:cubicBezTo>
                  <a:pt x="265652" y="13531"/>
                  <a:pt x="260980" y="8902"/>
                  <a:pt x="255588" y="8902"/>
                </a:cubicBezTo>
                <a:close/>
                <a:moveTo>
                  <a:pt x="32978" y="8902"/>
                </a:moveTo>
                <a:cubicBezTo>
                  <a:pt x="27587" y="8902"/>
                  <a:pt x="22914" y="13531"/>
                  <a:pt x="22914" y="18872"/>
                </a:cubicBezTo>
                <a:cubicBezTo>
                  <a:pt x="22914" y="24569"/>
                  <a:pt x="27587" y="29198"/>
                  <a:pt x="32978" y="29198"/>
                </a:cubicBezTo>
                <a:cubicBezTo>
                  <a:pt x="38729" y="29198"/>
                  <a:pt x="43402" y="24569"/>
                  <a:pt x="43402" y="18872"/>
                </a:cubicBezTo>
                <a:cubicBezTo>
                  <a:pt x="43402" y="13531"/>
                  <a:pt x="38729" y="8902"/>
                  <a:pt x="32978" y="8902"/>
                </a:cubicBezTo>
                <a:close/>
                <a:moveTo>
                  <a:pt x="133521" y="6815"/>
                </a:moveTo>
                <a:cubicBezTo>
                  <a:pt x="154896" y="5078"/>
                  <a:pt x="176676" y="8197"/>
                  <a:pt x="197102" y="16393"/>
                </a:cubicBezTo>
                <a:lnTo>
                  <a:pt x="201078" y="8553"/>
                </a:lnTo>
                <a:lnTo>
                  <a:pt x="215539" y="30292"/>
                </a:lnTo>
                <a:lnTo>
                  <a:pt x="189149" y="31717"/>
                </a:lnTo>
                <a:lnTo>
                  <a:pt x="193487" y="23877"/>
                </a:lnTo>
                <a:cubicBezTo>
                  <a:pt x="155167" y="9266"/>
                  <a:pt x="112147" y="12829"/>
                  <a:pt x="77080" y="33856"/>
                </a:cubicBezTo>
                <a:cubicBezTo>
                  <a:pt x="76357" y="34212"/>
                  <a:pt x="75634" y="34568"/>
                  <a:pt x="74911" y="34568"/>
                </a:cubicBezTo>
                <a:cubicBezTo>
                  <a:pt x="73465" y="34568"/>
                  <a:pt x="72019" y="33856"/>
                  <a:pt x="70935" y="32430"/>
                </a:cubicBezTo>
                <a:cubicBezTo>
                  <a:pt x="69850" y="30292"/>
                  <a:pt x="70212" y="27441"/>
                  <a:pt x="72381" y="26372"/>
                </a:cubicBezTo>
                <a:cubicBezTo>
                  <a:pt x="91179" y="15146"/>
                  <a:pt x="112147" y="8553"/>
                  <a:pt x="133521" y="6815"/>
                </a:cubicBezTo>
                <a:close/>
                <a:moveTo>
                  <a:pt x="255588" y="0"/>
                </a:moveTo>
                <a:cubicBezTo>
                  <a:pt x="266012" y="0"/>
                  <a:pt x="274279" y="8546"/>
                  <a:pt x="274279" y="18872"/>
                </a:cubicBezTo>
                <a:cubicBezTo>
                  <a:pt x="274279" y="29198"/>
                  <a:pt x="266012" y="37744"/>
                  <a:pt x="255588" y="37744"/>
                </a:cubicBezTo>
                <a:cubicBezTo>
                  <a:pt x="245165" y="37744"/>
                  <a:pt x="236538" y="29198"/>
                  <a:pt x="236538" y="18872"/>
                </a:cubicBezTo>
                <a:cubicBezTo>
                  <a:pt x="236538" y="8546"/>
                  <a:pt x="245165" y="0"/>
                  <a:pt x="255588" y="0"/>
                </a:cubicBezTo>
                <a:close/>
                <a:moveTo>
                  <a:pt x="32978" y="0"/>
                </a:moveTo>
                <a:cubicBezTo>
                  <a:pt x="43402" y="0"/>
                  <a:pt x="52028" y="8546"/>
                  <a:pt x="52028" y="18872"/>
                </a:cubicBezTo>
                <a:cubicBezTo>
                  <a:pt x="52028" y="29198"/>
                  <a:pt x="43402" y="37744"/>
                  <a:pt x="32978" y="37744"/>
                </a:cubicBezTo>
                <a:cubicBezTo>
                  <a:pt x="22555" y="37744"/>
                  <a:pt x="14288" y="29198"/>
                  <a:pt x="14288" y="18872"/>
                </a:cubicBezTo>
                <a:cubicBezTo>
                  <a:pt x="14288" y="8546"/>
                  <a:pt x="22555" y="0"/>
                  <a:pt x="32978"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46" name="Freeform 1031">
            <a:extLst>
              <a:ext uri="{FF2B5EF4-FFF2-40B4-BE49-F238E27FC236}">
                <a16:creationId xmlns:a16="http://schemas.microsoft.com/office/drawing/2014/main" id="{9E7DA1F3-F9EF-A24C-91E4-98FF8E900735}"/>
              </a:ext>
            </a:extLst>
          </p:cNvPr>
          <p:cNvSpPr>
            <a:spLocks noChangeAspect="1" noChangeArrowheads="1"/>
          </p:cNvSpPr>
          <p:nvPr/>
        </p:nvSpPr>
        <p:spPr bwMode="auto">
          <a:xfrm>
            <a:off x="1662504" y="2395178"/>
            <a:ext cx="645161" cy="646125"/>
          </a:xfrm>
          <a:custGeom>
            <a:avLst/>
            <a:gdLst>
              <a:gd name="T0" fmla="*/ 68774937 w 293328"/>
              <a:gd name="T1" fmla="*/ 119643747 h 293328"/>
              <a:gd name="T2" fmla="*/ 77985361 w 293328"/>
              <a:gd name="T3" fmla="*/ 119643747 h 293328"/>
              <a:gd name="T4" fmla="*/ 79828350 w 293328"/>
              <a:gd name="T5" fmla="*/ 88042880 h 293328"/>
              <a:gd name="T6" fmla="*/ 81670393 w 293328"/>
              <a:gd name="T7" fmla="*/ 119643747 h 293328"/>
              <a:gd name="T8" fmla="*/ 90880933 w 293328"/>
              <a:gd name="T9" fmla="*/ 119643747 h 293328"/>
              <a:gd name="T10" fmla="*/ 68774937 w 293328"/>
              <a:gd name="T11" fmla="*/ 83169438 h 293328"/>
              <a:gd name="T12" fmla="*/ 81769808 w 293328"/>
              <a:gd name="T13" fmla="*/ 72036662 h 293328"/>
              <a:gd name="T14" fmla="*/ 77869883 w 293328"/>
              <a:gd name="T15" fmla="*/ 72036662 h 293328"/>
              <a:gd name="T16" fmla="*/ 79820244 w 293328"/>
              <a:gd name="T17" fmla="*/ 61024530 h 293328"/>
              <a:gd name="T18" fmla="*/ 79820244 w 293328"/>
              <a:gd name="T19" fmla="*/ 65025693 h 293328"/>
              <a:gd name="T20" fmla="*/ 79820244 w 293328"/>
              <a:gd name="T21" fmla="*/ 61024530 h 293328"/>
              <a:gd name="T22" fmla="*/ 81769808 w 293328"/>
              <a:gd name="T23" fmla="*/ 53313538 h 293328"/>
              <a:gd name="T24" fmla="*/ 77869883 w 293328"/>
              <a:gd name="T25" fmla="*/ 53313538 h 293328"/>
              <a:gd name="T26" fmla="*/ 41142411 w 293328"/>
              <a:gd name="T27" fmla="*/ 25155529 h 293328"/>
              <a:gd name="T28" fmla="*/ 65551253 w 293328"/>
              <a:gd name="T29" fmla="*/ 55026678 h 293328"/>
              <a:gd name="T30" fmla="*/ 68774937 w 293328"/>
              <a:gd name="T31" fmla="*/ 79238482 h 293328"/>
              <a:gd name="T32" fmla="*/ 90880933 w 293328"/>
              <a:gd name="T33" fmla="*/ 56284742 h 293328"/>
              <a:gd name="T34" fmla="*/ 94719662 w 293328"/>
              <a:gd name="T35" fmla="*/ 56284742 h 293328"/>
              <a:gd name="T36" fmla="*/ 97943104 w 293328"/>
              <a:gd name="T37" fmla="*/ 84898726 h 293328"/>
              <a:gd name="T38" fmla="*/ 101166843 w 293328"/>
              <a:gd name="T39" fmla="*/ 54555247 h 293328"/>
              <a:gd name="T40" fmla="*/ 71077972 w 293328"/>
              <a:gd name="T41" fmla="*/ 46065160 h 293328"/>
              <a:gd name="T42" fmla="*/ 45594413 w 293328"/>
              <a:gd name="T43" fmla="*/ 25155529 h 293328"/>
              <a:gd name="T44" fmla="*/ 79900704 w 293328"/>
              <a:gd name="T45" fmla="*/ 19856664 h 293328"/>
              <a:gd name="T46" fmla="*/ 79900704 w 293328"/>
              <a:gd name="T47" fmla="*/ 34077248 h 293328"/>
              <a:gd name="T48" fmla="*/ 79900704 w 293328"/>
              <a:gd name="T49" fmla="*/ 19856664 h 293328"/>
              <a:gd name="T50" fmla="*/ 90582629 w 293328"/>
              <a:gd name="T51" fmla="*/ 26889373 h 293328"/>
              <a:gd name="T52" fmla="*/ 69066944 w 293328"/>
              <a:gd name="T53" fmla="*/ 26889373 h 293328"/>
              <a:gd name="T54" fmla="*/ 1841582 w 293328"/>
              <a:gd name="T55" fmla="*/ 0 h 293328"/>
              <a:gd name="T56" fmla="*/ 125114871 w 293328"/>
              <a:gd name="T57" fmla="*/ 2044476 h 293328"/>
              <a:gd name="T58" fmla="*/ 117592766 w 293328"/>
              <a:gd name="T59" fmla="*/ 3930422 h 293328"/>
              <a:gd name="T60" fmla="*/ 115597421 w 293328"/>
              <a:gd name="T61" fmla="*/ 73735681 h 293328"/>
              <a:gd name="T62" fmla="*/ 105004974 w 293328"/>
              <a:gd name="T63" fmla="*/ 81754117 h 293328"/>
              <a:gd name="T64" fmla="*/ 94719662 w 293328"/>
              <a:gd name="T65" fmla="*/ 88042880 h 293328"/>
              <a:gd name="T66" fmla="*/ 86275502 w 293328"/>
              <a:gd name="T67" fmla="*/ 128133161 h 293328"/>
              <a:gd name="T68" fmla="*/ 73380249 w 293328"/>
              <a:gd name="T69" fmla="*/ 128133161 h 293328"/>
              <a:gd name="T70" fmla="*/ 64937487 w 293328"/>
              <a:gd name="T71" fmla="*/ 62730148 h 293328"/>
              <a:gd name="T72" fmla="*/ 38379011 w 293328"/>
              <a:gd name="T73" fmla="*/ 32544374 h 293328"/>
              <a:gd name="T74" fmla="*/ 48357047 w 293328"/>
              <a:gd name="T75" fmla="*/ 22325141 h 293328"/>
              <a:gd name="T76" fmla="*/ 71077972 w 293328"/>
              <a:gd name="T77" fmla="*/ 42134862 h 293328"/>
              <a:gd name="T78" fmla="*/ 105004974 w 293328"/>
              <a:gd name="T79" fmla="*/ 54555247 h 293328"/>
              <a:gd name="T80" fmla="*/ 113755352 w 293328"/>
              <a:gd name="T81" fmla="*/ 69962757 h 293328"/>
              <a:gd name="T82" fmla="*/ 11360453 w 293328"/>
              <a:gd name="T83" fmla="*/ 3930422 h 293328"/>
              <a:gd name="T84" fmla="*/ 59103376 w 293328"/>
              <a:gd name="T85" fmla="*/ 69962757 h 293328"/>
              <a:gd name="T86" fmla="*/ 59103376 w 293328"/>
              <a:gd name="T87" fmla="*/ 73735681 h 293328"/>
              <a:gd name="T88" fmla="*/ 7522971 w 293328"/>
              <a:gd name="T89" fmla="*/ 71849273 h 293328"/>
              <a:gd name="T90" fmla="*/ 1841582 w 293328"/>
              <a:gd name="T91" fmla="*/ 3930422 h 293328"/>
              <a:gd name="T92" fmla="*/ 1841582 w 293328"/>
              <a:gd name="T93" fmla="*/ 0 h 2933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3328" h="293328">
                <a:moveTo>
                  <a:pt x="161240" y="190394"/>
                </a:moveTo>
                <a:lnTo>
                  <a:pt x="161240" y="273893"/>
                </a:lnTo>
                <a:cubicBezTo>
                  <a:pt x="161240" y="279652"/>
                  <a:pt x="165919" y="284690"/>
                  <a:pt x="172038" y="284690"/>
                </a:cubicBezTo>
                <a:cubicBezTo>
                  <a:pt x="177796" y="284690"/>
                  <a:pt x="182835" y="279652"/>
                  <a:pt x="182835" y="273893"/>
                </a:cubicBezTo>
                <a:lnTo>
                  <a:pt x="182835" y="205870"/>
                </a:lnTo>
                <a:cubicBezTo>
                  <a:pt x="182835" y="203350"/>
                  <a:pt x="184635" y="201551"/>
                  <a:pt x="187154" y="201551"/>
                </a:cubicBezTo>
                <a:cubicBezTo>
                  <a:pt x="189674" y="201551"/>
                  <a:pt x="191473" y="203350"/>
                  <a:pt x="191473" y="205870"/>
                </a:cubicBezTo>
                <a:lnTo>
                  <a:pt x="191473" y="273893"/>
                </a:lnTo>
                <a:cubicBezTo>
                  <a:pt x="191473" y="279652"/>
                  <a:pt x="196512" y="284690"/>
                  <a:pt x="202270" y="284690"/>
                </a:cubicBezTo>
                <a:cubicBezTo>
                  <a:pt x="208389" y="284690"/>
                  <a:pt x="213068" y="279652"/>
                  <a:pt x="213068" y="273893"/>
                </a:cubicBezTo>
                <a:lnTo>
                  <a:pt x="213068" y="190394"/>
                </a:lnTo>
                <a:lnTo>
                  <a:pt x="161240" y="190394"/>
                </a:lnTo>
                <a:close/>
                <a:moveTo>
                  <a:pt x="187135" y="160338"/>
                </a:moveTo>
                <a:cubicBezTo>
                  <a:pt x="189802" y="160338"/>
                  <a:pt x="191707" y="162624"/>
                  <a:pt x="191707" y="164910"/>
                </a:cubicBezTo>
                <a:cubicBezTo>
                  <a:pt x="191707" y="167577"/>
                  <a:pt x="189802" y="169482"/>
                  <a:pt x="187135" y="169482"/>
                </a:cubicBezTo>
                <a:cubicBezTo>
                  <a:pt x="184468" y="169482"/>
                  <a:pt x="182563" y="167577"/>
                  <a:pt x="182563" y="164910"/>
                </a:cubicBezTo>
                <a:cubicBezTo>
                  <a:pt x="182563" y="162243"/>
                  <a:pt x="184468" y="160338"/>
                  <a:pt x="187135" y="160338"/>
                </a:cubicBezTo>
                <a:close/>
                <a:moveTo>
                  <a:pt x="187135" y="139700"/>
                </a:moveTo>
                <a:cubicBezTo>
                  <a:pt x="189802" y="139700"/>
                  <a:pt x="191707" y="141532"/>
                  <a:pt x="191707" y="144096"/>
                </a:cubicBezTo>
                <a:cubicBezTo>
                  <a:pt x="191707" y="146661"/>
                  <a:pt x="189802" y="148859"/>
                  <a:pt x="187135" y="148859"/>
                </a:cubicBezTo>
                <a:cubicBezTo>
                  <a:pt x="184468" y="148859"/>
                  <a:pt x="182563" y="146661"/>
                  <a:pt x="182563" y="144096"/>
                </a:cubicBezTo>
                <a:cubicBezTo>
                  <a:pt x="182563" y="141532"/>
                  <a:pt x="184468" y="139700"/>
                  <a:pt x="187135" y="139700"/>
                </a:cubicBezTo>
                <a:close/>
                <a:moveTo>
                  <a:pt x="187135" y="117475"/>
                </a:moveTo>
                <a:cubicBezTo>
                  <a:pt x="189802" y="117475"/>
                  <a:pt x="191707" y="119761"/>
                  <a:pt x="191707" y="122047"/>
                </a:cubicBezTo>
                <a:cubicBezTo>
                  <a:pt x="191707" y="124714"/>
                  <a:pt x="189802" y="126619"/>
                  <a:pt x="187135" y="126619"/>
                </a:cubicBezTo>
                <a:cubicBezTo>
                  <a:pt x="184468" y="126619"/>
                  <a:pt x="182563" y="124714"/>
                  <a:pt x="182563" y="122047"/>
                </a:cubicBezTo>
                <a:cubicBezTo>
                  <a:pt x="182563" y="119761"/>
                  <a:pt x="184468" y="117475"/>
                  <a:pt x="187135" y="117475"/>
                </a:cubicBezTo>
                <a:close/>
                <a:moveTo>
                  <a:pt x="96456" y="57586"/>
                </a:moveTo>
                <a:cubicBezTo>
                  <a:pt x="93577" y="60465"/>
                  <a:pt x="93577" y="65144"/>
                  <a:pt x="96456" y="68023"/>
                </a:cubicBezTo>
                <a:lnTo>
                  <a:pt x="153682" y="125969"/>
                </a:lnTo>
                <a:cubicBezTo>
                  <a:pt x="158361" y="130648"/>
                  <a:pt x="161240" y="136767"/>
                  <a:pt x="161240" y="143605"/>
                </a:cubicBezTo>
                <a:lnTo>
                  <a:pt x="161240" y="181396"/>
                </a:lnTo>
                <a:lnTo>
                  <a:pt x="213068" y="181396"/>
                </a:lnTo>
                <a:lnTo>
                  <a:pt x="213068" y="128849"/>
                </a:lnTo>
                <a:cubicBezTo>
                  <a:pt x="213068" y="126329"/>
                  <a:pt x="215227" y="124530"/>
                  <a:pt x="217387" y="124530"/>
                </a:cubicBezTo>
                <a:cubicBezTo>
                  <a:pt x="219906" y="124530"/>
                  <a:pt x="222066" y="126329"/>
                  <a:pt x="222066" y="128849"/>
                </a:cubicBezTo>
                <a:lnTo>
                  <a:pt x="222066" y="187154"/>
                </a:lnTo>
                <a:cubicBezTo>
                  <a:pt x="222066" y="191113"/>
                  <a:pt x="225305" y="194353"/>
                  <a:pt x="229624" y="194353"/>
                </a:cubicBezTo>
                <a:cubicBezTo>
                  <a:pt x="233943" y="194353"/>
                  <a:pt x="237182" y="191113"/>
                  <a:pt x="237182" y="187154"/>
                </a:cubicBezTo>
                <a:lnTo>
                  <a:pt x="237182" y="124890"/>
                </a:lnTo>
                <a:cubicBezTo>
                  <a:pt x="237182" y="114092"/>
                  <a:pt x="228184" y="105454"/>
                  <a:pt x="217387" y="105454"/>
                </a:cubicBezTo>
                <a:lnTo>
                  <a:pt x="166639" y="105454"/>
                </a:lnTo>
                <a:cubicBezTo>
                  <a:pt x="159081" y="105454"/>
                  <a:pt x="151883" y="102575"/>
                  <a:pt x="146124" y="96816"/>
                </a:cubicBezTo>
                <a:lnTo>
                  <a:pt x="106894" y="57586"/>
                </a:lnTo>
                <a:cubicBezTo>
                  <a:pt x="104014" y="54706"/>
                  <a:pt x="98976" y="54706"/>
                  <a:pt x="96456" y="57586"/>
                </a:cubicBezTo>
                <a:close/>
                <a:moveTo>
                  <a:pt x="187325" y="45456"/>
                </a:moveTo>
                <a:cubicBezTo>
                  <a:pt x="178381" y="45456"/>
                  <a:pt x="170869" y="52611"/>
                  <a:pt x="170869" y="61555"/>
                </a:cubicBezTo>
                <a:cubicBezTo>
                  <a:pt x="170869" y="70856"/>
                  <a:pt x="178381" y="78011"/>
                  <a:pt x="187325" y="78011"/>
                </a:cubicBezTo>
                <a:cubicBezTo>
                  <a:pt x="196269" y="78011"/>
                  <a:pt x="203781" y="70856"/>
                  <a:pt x="203781" y="61555"/>
                </a:cubicBezTo>
                <a:cubicBezTo>
                  <a:pt x="203781" y="52611"/>
                  <a:pt x="196269" y="45456"/>
                  <a:pt x="187325" y="45456"/>
                </a:cubicBezTo>
                <a:close/>
                <a:moveTo>
                  <a:pt x="187325" y="36513"/>
                </a:moveTo>
                <a:cubicBezTo>
                  <a:pt x="201277" y="36513"/>
                  <a:pt x="212367" y="47961"/>
                  <a:pt x="212367" y="61555"/>
                </a:cubicBezTo>
                <a:cubicBezTo>
                  <a:pt x="212367" y="75507"/>
                  <a:pt x="201277" y="86955"/>
                  <a:pt x="187325" y="86955"/>
                </a:cubicBezTo>
                <a:cubicBezTo>
                  <a:pt x="173373" y="86955"/>
                  <a:pt x="161925" y="75507"/>
                  <a:pt x="161925" y="61555"/>
                </a:cubicBezTo>
                <a:cubicBezTo>
                  <a:pt x="161925" y="47961"/>
                  <a:pt x="173373" y="36513"/>
                  <a:pt x="187325" y="36513"/>
                </a:cubicBezTo>
                <a:close/>
                <a:moveTo>
                  <a:pt x="4319" y="0"/>
                </a:moveTo>
                <a:lnTo>
                  <a:pt x="289009" y="0"/>
                </a:lnTo>
                <a:cubicBezTo>
                  <a:pt x="291529" y="0"/>
                  <a:pt x="293328" y="1799"/>
                  <a:pt x="293328" y="4679"/>
                </a:cubicBezTo>
                <a:cubicBezTo>
                  <a:pt x="293328" y="6838"/>
                  <a:pt x="291529" y="8998"/>
                  <a:pt x="289009" y="8998"/>
                </a:cubicBezTo>
                <a:lnTo>
                  <a:pt x="275692" y="8998"/>
                </a:lnTo>
                <a:lnTo>
                  <a:pt x="275692" y="164480"/>
                </a:lnTo>
                <a:cubicBezTo>
                  <a:pt x="275692" y="166999"/>
                  <a:pt x="273893" y="168799"/>
                  <a:pt x="271014" y="168799"/>
                </a:cubicBezTo>
                <a:lnTo>
                  <a:pt x="246180" y="168799"/>
                </a:lnTo>
                <a:lnTo>
                  <a:pt x="246180" y="187154"/>
                </a:lnTo>
                <a:cubicBezTo>
                  <a:pt x="246180" y="196152"/>
                  <a:pt x="238622" y="203710"/>
                  <a:pt x="229624" y="203710"/>
                </a:cubicBezTo>
                <a:cubicBezTo>
                  <a:pt x="226744" y="203710"/>
                  <a:pt x="224225" y="202631"/>
                  <a:pt x="222066" y="201551"/>
                </a:cubicBezTo>
                <a:lnTo>
                  <a:pt x="222066" y="273893"/>
                </a:lnTo>
                <a:cubicBezTo>
                  <a:pt x="222066" y="284690"/>
                  <a:pt x="213068" y="293328"/>
                  <a:pt x="202270" y="293328"/>
                </a:cubicBezTo>
                <a:cubicBezTo>
                  <a:pt x="196152" y="293328"/>
                  <a:pt x="190753" y="290449"/>
                  <a:pt x="187154" y="286130"/>
                </a:cubicBezTo>
                <a:cubicBezTo>
                  <a:pt x="183555" y="290449"/>
                  <a:pt x="178156" y="293328"/>
                  <a:pt x="172038" y="293328"/>
                </a:cubicBezTo>
                <a:cubicBezTo>
                  <a:pt x="161240" y="293328"/>
                  <a:pt x="152243" y="284690"/>
                  <a:pt x="152243" y="273893"/>
                </a:cubicBezTo>
                <a:lnTo>
                  <a:pt x="152243" y="143605"/>
                </a:lnTo>
                <a:cubicBezTo>
                  <a:pt x="152243" y="139286"/>
                  <a:pt x="150443" y="135327"/>
                  <a:pt x="147204" y="132088"/>
                </a:cubicBezTo>
                <a:lnTo>
                  <a:pt x="89978" y="74501"/>
                </a:lnTo>
                <a:cubicBezTo>
                  <a:pt x="83859" y="68023"/>
                  <a:pt x="83859" y="57586"/>
                  <a:pt x="89978" y="51107"/>
                </a:cubicBezTo>
                <a:cubicBezTo>
                  <a:pt x="96456" y="44989"/>
                  <a:pt x="106894" y="44989"/>
                  <a:pt x="113372" y="51107"/>
                </a:cubicBezTo>
                <a:lnTo>
                  <a:pt x="152603" y="90698"/>
                </a:lnTo>
                <a:cubicBezTo>
                  <a:pt x="156562" y="94297"/>
                  <a:pt x="161600" y="96456"/>
                  <a:pt x="166639" y="96456"/>
                </a:cubicBezTo>
                <a:lnTo>
                  <a:pt x="217387" y="96456"/>
                </a:lnTo>
                <a:cubicBezTo>
                  <a:pt x="233223" y="96456"/>
                  <a:pt x="246180" y="109053"/>
                  <a:pt x="246180" y="124890"/>
                </a:cubicBezTo>
                <a:lnTo>
                  <a:pt x="246180" y="160161"/>
                </a:lnTo>
                <a:lnTo>
                  <a:pt x="266695" y="160161"/>
                </a:lnTo>
                <a:lnTo>
                  <a:pt x="266695" y="8998"/>
                </a:lnTo>
                <a:lnTo>
                  <a:pt x="26633" y="8998"/>
                </a:lnTo>
                <a:lnTo>
                  <a:pt x="26633" y="160161"/>
                </a:lnTo>
                <a:lnTo>
                  <a:pt x="138566" y="160161"/>
                </a:lnTo>
                <a:cubicBezTo>
                  <a:pt x="141085" y="160161"/>
                  <a:pt x="143245" y="161961"/>
                  <a:pt x="143245" y="164480"/>
                </a:cubicBezTo>
                <a:cubicBezTo>
                  <a:pt x="143245" y="166999"/>
                  <a:pt x="141085" y="168799"/>
                  <a:pt x="138566" y="168799"/>
                </a:cubicBezTo>
                <a:lnTo>
                  <a:pt x="22314" y="168799"/>
                </a:lnTo>
                <a:cubicBezTo>
                  <a:pt x="19795" y="168799"/>
                  <a:pt x="17636" y="166999"/>
                  <a:pt x="17636" y="164480"/>
                </a:cubicBezTo>
                <a:lnTo>
                  <a:pt x="17636" y="8998"/>
                </a:lnTo>
                <a:lnTo>
                  <a:pt x="4319" y="8998"/>
                </a:lnTo>
                <a:cubicBezTo>
                  <a:pt x="1799" y="8998"/>
                  <a:pt x="0" y="6838"/>
                  <a:pt x="0" y="4679"/>
                </a:cubicBezTo>
                <a:cubicBezTo>
                  <a:pt x="0" y="1799"/>
                  <a:pt x="1799" y="0"/>
                  <a:pt x="4319"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8" name="TextBox 27">
            <a:extLst>
              <a:ext uri="{FF2B5EF4-FFF2-40B4-BE49-F238E27FC236}">
                <a16:creationId xmlns:a16="http://schemas.microsoft.com/office/drawing/2014/main" id="{7FAF5556-BFF7-4E9E-815F-B533920DE2E4}"/>
              </a:ext>
            </a:extLst>
          </p:cNvPr>
          <p:cNvSpPr txBox="1"/>
          <p:nvPr/>
        </p:nvSpPr>
        <p:spPr>
          <a:xfrm>
            <a:off x="3812375" y="306186"/>
            <a:ext cx="4567277" cy="553998"/>
          </a:xfrm>
          <a:prstGeom prst="rect">
            <a:avLst/>
          </a:prstGeom>
          <a:noFill/>
        </p:spPr>
        <p:txBody>
          <a:bodyPr wrap="none" rtlCol="0">
            <a:spAutoFit/>
          </a:bodyPr>
          <a:lstStyle/>
          <a:p>
            <a:pPr algn="ctr"/>
            <a:r>
              <a:rPr lang="en-US" sz="3000" b="1" dirty="0">
                <a:solidFill>
                  <a:schemeClr val="accent5"/>
                </a:solidFill>
                <a:latin typeface="Lato Black" panose="020F0A02020204030203" pitchFamily="34" charset="0"/>
                <a:cs typeface="Poppins" pitchFamily="2" charset="77"/>
              </a:rPr>
              <a:t>SOMETHING ABOUT ME</a:t>
            </a:r>
          </a:p>
        </p:txBody>
      </p:sp>
      <p:sp>
        <p:nvSpPr>
          <p:cNvPr id="29" name="TextBox 28">
            <a:extLst>
              <a:ext uri="{FF2B5EF4-FFF2-40B4-BE49-F238E27FC236}">
                <a16:creationId xmlns:a16="http://schemas.microsoft.com/office/drawing/2014/main" id="{829FE0F6-0534-4982-A91D-47BEFAEC8317}"/>
              </a:ext>
            </a:extLst>
          </p:cNvPr>
          <p:cNvSpPr txBox="1"/>
          <p:nvPr/>
        </p:nvSpPr>
        <p:spPr>
          <a:xfrm>
            <a:off x="4735563" y="911478"/>
            <a:ext cx="2720874" cy="276999"/>
          </a:xfrm>
          <a:prstGeom prst="rect">
            <a:avLst/>
          </a:prstGeom>
          <a:noFill/>
        </p:spPr>
        <p:txBody>
          <a:bodyPr wrap="none" rtlCol="0">
            <a:spAutoFit/>
          </a:bodyPr>
          <a:lstStyle/>
          <a:p>
            <a:pPr algn="ctr"/>
            <a:r>
              <a:rPr lang="en-US" sz="1200" spc="150" dirty="0">
                <a:solidFill>
                  <a:schemeClr val="bg1">
                    <a:lumMod val="65000"/>
                  </a:schemeClr>
                </a:solidFill>
                <a:latin typeface="Lato Light" panose="020F0302020204030203" pitchFamily="34" charset="0"/>
                <a:cs typeface="Poppins Light" pitchFamily="2" charset="77"/>
              </a:rPr>
              <a:t>WRITE YOUR SUBTITLE HERE</a:t>
            </a:r>
          </a:p>
        </p:txBody>
      </p:sp>
      <p:cxnSp>
        <p:nvCxnSpPr>
          <p:cNvPr id="32" name="Straight Connector 31">
            <a:extLst>
              <a:ext uri="{FF2B5EF4-FFF2-40B4-BE49-F238E27FC236}">
                <a16:creationId xmlns:a16="http://schemas.microsoft.com/office/drawing/2014/main" id="{B3038DDA-893D-443C-8F63-C11095C26B8C}"/>
              </a:ext>
            </a:extLst>
          </p:cNvPr>
          <p:cNvCxnSpPr/>
          <p:nvPr/>
        </p:nvCxnSpPr>
        <p:spPr>
          <a:xfrm>
            <a:off x="5761742" y="901665"/>
            <a:ext cx="682270" cy="0"/>
          </a:xfrm>
          <a:prstGeom prst="line">
            <a:avLst/>
          </a:prstGeom>
          <a:ln w="4572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8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CC6D2B-E5F7-45DF-9686-52C50E582EEC}"/>
              </a:ext>
            </a:extLst>
          </p:cNvPr>
          <p:cNvSpPr>
            <a:spLocks/>
          </p:cNvSpPr>
          <p:nvPr/>
        </p:nvSpPr>
        <p:spPr bwMode="auto">
          <a:xfrm>
            <a:off x="1026835" y="1697759"/>
            <a:ext cx="2778005"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defTabSz="2286000"/>
            <a:r>
              <a:rPr lang="en-US" sz="4000" b="1" dirty="0">
                <a:solidFill>
                  <a:schemeClr val="accent5"/>
                </a:solidFill>
                <a:latin typeface="Lato Black" panose="020F0A02020204030203" pitchFamily="34" charset="0"/>
                <a:cs typeface="Poppins" pitchFamily="2" charset="77"/>
                <a:sym typeface="Bebas Neue" charset="0"/>
              </a:rPr>
              <a:t>WHAT IS</a:t>
            </a:r>
          </a:p>
          <a:p>
            <a:pPr defTabSz="2286000"/>
            <a:r>
              <a:rPr lang="en-US" sz="4000" b="1" dirty="0">
                <a:solidFill>
                  <a:schemeClr val="accent5"/>
                </a:solidFill>
                <a:latin typeface="Lato Black" panose="020F0A02020204030203" pitchFamily="34" charset="0"/>
                <a:cs typeface="Poppins" pitchFamily="2" charset="77"/>
                <a:sym typeface="Bebas Neue" charset="0"/>
              </a:rPr>
              <a:t>PERSONAL </a:t>
            </a:r>
          </a:p>
          <a:p>
            <a:pPr defTabSz="2286000"/>
            <a:r>
              <a:rPr lang="en-US" sz="4000" b="1" dirty="0">
                <a:solidFill>
                  <a:schemeClr val="accent1"/>
                </a:solidFill>
                <a:latin typeface="Lato Black" panose="020F0A02020204030203" pitchFamily="34" charset="0"/>
                <a:cs typeface="Poppins" pitchFamily="2" charset="77"/>
                <a:sym typeface="Bebas Neue" charset="0"/>
              </a:rPr>
              <a:t>BRANDING</a:t>
            </a:r>
          </a:p>
        </p:txBody>
      </p:sp>
      <p:sp>
        <p:nvSpPr>
          <p:cNvPr id="7" name="Subtitle 2">
            <a:extLst>
              <a:ext uri="{FF2B5EF4-FFF2-40B4-BE49-F238E27FC236}">
                <a16:creationId xmlns:a16="http://schemas.microsoft.com/office/drawing/2014/main" id="{6BB5AD22-DA3F-4569-B983-40664927027E}"/>
              </a:ext>
            </a:extLst>
          </p:cNvPr>
          <p:cNvSpPr txBox="1">
            <a:spLocks/>
          </p:cNvSpPr>
          <p:nvPr/>
        </p:nvSpPr>
        <p:spPr>
          <a:xfrm>
            <a:off x="962860" y="3817778"/>
            <a:ext cx="5153253" cy="120594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pPr>
            <a:r>
              <a:rPr lang="en-US" sz="1350" dirty="0">
                <a:solidFill>
                  <a:schemeClr val="tx1"/>
                </a:solidFill>
                <a:latin typeface="Lato Light" panose="020F03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 You can do whatever you want, go a impress your audience with an amazing presentation</a:t>
            </a:r>
          </a:p>
          <a:p>
            <a:pPr algn="l">
              <a:lnSpc>
                <a:spcPts val="2100"/>
              </a:lnSpc>
            </a:pPr>
            <a:endParaRPr lang="en-US" sz="1350" dirty="0">
              <a:solidFill>
                <a:schemeClr val="tx1"/>
              </a:solidFill>
              <a:latin typeface="Lato Light" panose="020F0302020204030203" pitchFamily="34" charset="0"/>
              <a:ea typeface="Open Sans Light" panose="020B0306030504020204" pitchFamily="34" charset="0"/>
              <a:cs typeface="Open Sans Light" panose="020B0306030504020204" pitchFamily="34" charset="0"/>
            </a:endParaRPr>
          </a:p>
        </p:txBody>
      </p:sp>
      <p:cxnSp>
        <p:nvCxnSpPr>
          <p:cNvPr id="11" name="Straight Connector 10">
            <a:extLst>
              <a:ext uri="{FF2B5EF4-FFF2-40B4-BE49-F238E27FC236}">
                <a16:creationId xmlns:a16="http://schemas.microsoft.com/office/drawing/2014/main" id="{668E0C9D-20B0-4295-9FF2-1DE8773594CB}"/>
              </a:ext>
            </a:extLst>
          </p:cNvPr>
          <p:cNvCxnSpPr/>
          <p:nvPr/>
        </p:nvCxnSpPr>
        <p:spPr>
          <a:xfrm>
            <a:off x="1026835" y="3673681"/>
            <a:ext cx="682270" cy="0"/>
          </a:xfrm>
          <a:prstGeom prst="line">
            <a:avLst/>
          </a:prstGeom>
          <a:ln w="4572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192B3A77-695D-4AE3-9E22-E7B3176F6892}"/>
              </a:ext>
            </a:extLst>
          </p:cNvPr>
          <p:cNvSpPr>
            <a:spLocks noGrp="1"/>
          </p:cNvSpPr>
          <p:nvPr>
            <p:ph type="pic" sz="quarter" idx="60"/>
          </p:nvPr>
        </p:nvSpPr>
        <p:spPr/>
        <p:txBody>
          <a:bodyPr/>
          <a:lstStyle/>
          <a:p>
            <a:endParaRPr lang="es-CO"/>
          </a:p>
        </p:txBody>
      </p:sp>
    </p:spTree>
    <p:extLst>
      <p:ext uri="{BB962C8B-B14F-4D97-AF65-F5344CB8AC3E}">
        <p14:creationId xmlns:p14="http://schemas.microsoft.com/office/powerpoint/2010/main" val="31543269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3D0A2A5-CF9A-4F29-9850-5A469D33A55C}"/>
              </a:ext>
            </a:extLst>
          </p:cNvPr>
          <p:cNvSpPr txBox="1"/>
          <p:nvPr/>
        </p:nvSpPr>
        <p:spPr>
          <a:xfrm>
            <a:off x="1987784" y="514489"/>
            <a:ext cx="8245848" cy="615553"/>
          </a:xfrm>
          <a:prstGeom prst="rect">
            <a:avLst/>
          </a:prstGeom>
          <a:noFill/>
        </p:spPr>
        <p:txBody>
          <a:bodyPr wrap="none" lIns="45720" tIns="0" rIns="0" bIns="0" rtlCol="0">
            <a:spAutoFit/>
          </a:bodyPr>
          <a:lstStyle/>
          <a:p>
            <a:pPr algn="ctr"/>
            <a:r>
              <a:rPr lang="en-US" sz="4000" b="1" dirty="0">
                <a:solidFill>
                  <a:schemeClr val="accent5"/>
                </a:solidFill>
                <a:latin typeface="Lato Black" panose="020F0A02020204030203" pitchFamily="34" charset="0"/>
                <a:cs typeface="Poppins" pitchFamily="2" charset="77"/>
              </a:rPr>
              <a:t>PERSONAL BRAND </a:t>
            </a:r>
            <a:r>
              <a:rPr lang="en-US" sz="4000" b="1" dirty="0">
                <a:solidFill>
                  <a:schemeClr val="accent1"/>
                </a:solidFill>
                <a:latin typeface="Lato Black" panose="020F0A02020204030203" pitchFamily="34" charset="0"/>
                <a:cs typeface="Poppins" pitchFamily="2" charset="77"/>
              </a:rPr>
              <a:t>ADVANTAGES</a:t>
            </a:r>
            <a:r>
              <a:rPr lang="en-US" sz="4000" b="1" dirty="0">
                <a:solidFill>
                  <a:schemeClr val="accent5"/>
                </a:solidFill>
                <a:latin typeface="Lato Black" panose="020F0A02020204030203" pitchFamily="34" charset="0"/>
                <a:cs typeface="Poppins" pitchFamily="2" charset="77"/>
              </a:rPr>
              <a:t> </a:t>
            </a:r>
          </a:p>
        </p:txBody>
      </p:sp>
      <p:cxnSp>
        <p:nvCxnSpPr>
          <p:cNvPr id="11" name="Straight Connector 10">
            <a:extLst>
              <a:ext uri="{FF2B5EF4-FFF2-40B4-BE49-F238E27FC236}">
                <a16:creationId xmlns:a16="http://schemas.microsoft.com/office/drawing/2014/main" id="{A4F1B003-1325-4024-B5D6-8FEB024A20A1}"/>
              </a:ext>
            </a:extLst>
          </p:cNvPr>
          <p:cNvCxnSpPr/>
          <p:nvPr/>
        </p:nvCxnSpPr>
        <p:spPr>
          <a:xfrm>
            <a:off x="5761742" y="1311481"/>
            <a:ext cx="682270" cy="0"/>
          </a:xfrm>
          <a:prstGeom prst="line">
            <a:avLst/>
          </a:prstGeom>
          <a:ln w="4572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5E1AFD2-64C8-4FBC-B8E6-831CCBFE775F}"/>
              </a:ext>
            </a:extLst>
          </p:cNvPr>
          <p:cNvSpPr txBox="1"/>
          <p:nvPr/>
        </p:nvSpPr>
        <p:spPr>
          <a:xfrm>
            <a:off x="2924267" y="4165601"/>
            <a:ext cx="784190" cy="481991"/>
          </a:xfrm>
          <a:prstGeom prst="rect">
            <a:avLst/>
          </a:prstGeom>
          <a:noFill/>
        </p:spPr>
        <p:txBody>
          <a:bodyPr wrap="none" rtlCol="0" anchor="ctr" anchorCtr="0">
            <a:spAutoFit/>
          </a:bodyPr>
          <a:lstStyle/>
          <a:p>
            <a:pPr algn="r">
              <a:lnSpc>
                <a:spcPts val="3530"/>
              </a:lnSpc>
            </a:pPr>
            <a:r>
              <a:rPr lang="en-US" sz="1600" b="1" dirty="0">
                <a:solidFill>
                  <a:schemeClr val="tx2"/>
                </a:solidFill>
                <a:latin typeface="Open Sans Semibold" charset="0"/>
                <a:ea typeface="Open Sans Semibold" charset="0"/>
                <a:cs typeface="Open Sans Semibold" charset="0"/>
              </a:rPr>
              <a:t>Title 3</a:t>
            </a:r>
          </a:p>
        </p:txBody>
      </p:sp>
      <p:sp>
        <p:nvSpPr>
          <p:cNvPr id="21" name="Subtitle 2">
            <a:extLst>
              <a:ext uri="{FF2B5EF4-FFF2-40B4-BE49-F238E27FC236}">
                <a16:creationId xmlns:a16="http://schemas.microsoft.com/office/drawing/2014/main" id="{CC330C90-F229-4923-925B-D96C535580AF}"/>
              </a:ext>
            </a:extLst>
          </p:cNvPr>
          <p:cNvSpPr txBox="1">
            <a:spLocks/>
          </p:cNvSpPr>
          <p:nvPr/>
        </p:nvSpPr>
        <p:spPr>
          <a:xfrm>
            <a:off x="1067659" y="4646155"/>
            <a:ext cx="2731435" cy="88726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pPr>
            <a:r>
              <a:rPr lang="en-US" sz="1350" dirty="0">
                <a:solidFill>
                  <a:schemeClr val="tx1"/>
                </a:solidFill>
                <a:latin typeface="Lato Light" panose="020F03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22" name="TextBox 21">
            <a:extLst>
              <a:ext uri="{FF2B5EF4-FFF2-40B4-BE49-F238E27FC236}">
                <a16:creationId xmlns:a16="http://schemas.microsoft.com/office/drawing/2014/main" id="{F6ACF01A-4C5D-4F5F-8BF3-9133FA3AC8A1}"/>
              </a:ext>
            </a:extLst>
          </p:cNvPr>
          <p:cNvSpPr txBox="1"/>
          <p:nvPr/>
        </p:nvSpPr>
        <p:spPr>
          <a:xfrm>
            <a:off x="8460696" y="4165601"/>
            <a:ext cx="614271" cy="481991"/>
          </a:xfrm>
          <a:prstGeom prst="rect">
            <a:avLst/>
          </a:prstGeom>
          <a:noFill/>
        </p:spPr>
        <p:txBody>
          <a:bodyPr wrap="none" rtlCol="0" anchor="ctr" anchorCtr="0">
            <a:spAutoFit/>
          </a:bodyPr>
          <a:lstStyle/>
          <a:p>
            <a:pPr>
              <a:lnSpc>
                <a:spcPts val="3530"/>
              </a:lnSpc>
            </a:pPr>
            <a:r>
              <a:rPr lang="en-US" sz="1600" b="1" dirty="0">
                <a:solidFill>
                  <a:schemeClr val="tx2"/>
                </a:solidFill>
                <a:latin typeface="Open Sans Semibold" charset="0"/>
                <a:ea typeface="Open Sans Semibold" charset="0"/>
                <a:cs typeface="Open Sans Semibold" charset="0"/>
              </a:rPr>
              <a:t>Title</a:t>
            </a:r>
          </a:p>
        </p:txBody>
      </p:sp>
      <p:sp>
        <p:nvSpPr>
          <p:cNvPr id="23" name="Subtitle 2">
            <a:extLst>
              <a:ext uri="{FF2B5EF4-FFF2-40B4-BE49-F238E27FC236}">
                <a16:creationId xmlns:a16="http://schemas.microsoft.com/office/drawing/2014/main" id="{4E69DCC3-3D68-4F29-A840-4AB17117B813}"/>
              </a:ext>
            </a:extLst>
          </p:cNvPr>
          <p:cNvSpPr txBox="1">
            <a:spLocks/>
          </p:cNvSpPr>
          <p:nvPr/>
        </p:nvSpPr>
        <p:spPr>
          <a:xfrm>
            <a:off x="8392908" y="4646155"/>
            <a:ext cx="2731435" cy="88726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pPr>
            <a:r>
              <a:rPr lang="en-US" sz="1350" dirty="0">
                <a:solidFill>
                  <a:schemeClr val="tx1"/>
                </a:solidFill>
                <a:latin typeface="Lato Light" panose="020F03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24" name="TextBox 23">
            <a:extLst>
              <a:ext uri="{FF2B5EF4-FFF2-40B4-BE49-F238E27FC236}">
                <a16:creationId xmlns:a16="http://schemas.microsoft.com/office/drawing/2014/main" id="{A26C0DB3-2B84-407B-B10A-6DD5F281E897}"/>
              </a:ext>
            </a:extLst>
          </p:cNvPr>
          <p:cNvSpPr txBox="1"/>
          <p:nvPr/>
        </p:nvSpPr>
        <p:spPr>
          <a:xfrm>
            <a:off x="2924268" y="2173970"/>
            <a:ext cx="784190" cy="481991"/>
          </a:xfrm>
          <a:prstGeom prst="rect">
            <a:avLst/>
          </a:prstGeom>
          <a:noFill/>
        </p:spPr>
        <p:txBody>
          <a:bodyPr wrap="none" rtlCol="0" anchor="ctr" anchorCtr="0">
            <a:spAutoFit/>
          </a:bodyPr>
          <a:lstStyle/>
          <a:p>
            <a:pPr algn="r">
              <a:lnSpc>
                <a:spcPts val="3530"/>
              </a:lnSpc>
            </a:pPr>
            <a:r>
              <a:rPr lang="en-US" sz="1600" b="1" dirty="0">
                <a:solidFill>
                  <a:schemeClr val="tx2"/>
                </a:solidFill>
                <a:latin typeface="Open Sans Semibold" charset="0"/>
                <a:ea typeface="Open Sans Semibold" charset="0"/>
                <a:cs typeface="Open Sans Semibold" charset="0"/>
              </a:rPr>
              <a:t>Title 1</a:t>
            </a:r>
          </a:p>
        </p:txBody>
      </p:sp>
      <p:sp>
        <p:nvSpPr>
          <p:cNvPr id="25" name="Subtitle 2">
            <a:extLst>
              <a:ext uri="{FF2B5EF4-FFF2-40B4-BE49-F238E27FC236}">
                <a16:creationId xmlns:a16="http://schemas.microsoft.com/office/drawing/2014/main" id="{CDF837BD-DD7D-45E0-A8E4-03341DD745E1}"/>
              </a:ext>
            </a:extLst>
          </p:cNvPr>
          <p:cNvSpPr txBox="1">
            <a:spLocks/>
          </p:cNvSpPr>
          <p:nvPr/>
        </p:nvSpPr>
        <p:spPr>
          <a:xfrm>
            <a:off x="1067659" y="2654523"/>
            <a:ext cx="2731435" cy="89508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100"/>
              </a:lnSpc>
            </a:pPr>
            <a:r>
              <a:rPr lang="en-US" sz="1350" dirty="0">
                <a:solidFill>
                  <a:schemeClr val="tx1"/>
                </a:solidFill>
                <a:latin typeface="Lato Light" panose="020F03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26" name="TextBox 25">
            <a:extLst>
              <a:ext uri="{FF2B5EF4-FFF2-40B4-BE49-F238E27FC236}">
                <a16:creationId xmlns:a16="http://schemas.microsoft.com/office/drawing/2014/main" id="{57914D27-E996-4271-AB54-4B6F68091953}"/>
              </a:ext>
            </a:extLst>
          </p:cNvPr>
          <p:cNvSpPr txBox="1"/>
          <p:nvPr/>
        </p:nvSpPr>
        <p:spPr>
          <a:xfrm>
            <a:off x="8460696" y="2173970"/>
            <a:ext cx="784189" cy="481991"/>
          </a:xfrm>
          <a:prstGeom prst="rect">
            <a:avLst/>
          </a:prstGeom>
          <a:noFill/>
        </p:spPr>
        <p:txBody>
          <a:bodyPr wrap="none" rtlCol="0" anchor="ctr" anchorCtr="0">
            <a:spAutoFit/>
          </a:bodyPr>
          <a:lstStyle/>
          <a:p>
            <a:pPr>
              <a:lnSpc>
                <a:spcPts val="3530"/>
              </a:lnSpc>
            </a:pPr>
            <a:r>
              <a:rPr lang="en-US" sz="1600" b="1" dirty="0">
                <a:solidFill>
                  <a:schemeClr val="tx2"/>
                </a:solidFill>
                <a:latin typeface="Open Sans Semibold" charset="0"/>
                <a:ea typeface="Open Sans Semibold" charset="0"/>
                <a:cs typeface="Open Sans Semibold" charset="0"/>
              </a:rPr>
              <a:t>Title 2</a:t>
            </a:r>
          </a:p>
        </p:txBody>
      </p:sp>
      <p:sp>
        <p:nvSpPr>
          <p:cNvPr id="27" name="Subtitle 2">
            <a:extLst>
              <a:ext uri="{FF2B5EF4-FFF2-40B4-BE49-F238E27FC236}">
                <a16:creationId xmlns:a16="http://schemas.microsoft.com/office/drawing/2014/main" id="{1D11ED8C-25BE-4867-A272-7B9F66E03FFA}"/>
              </a:ext>
            </a:extLst>
          </p:cNvPr>
          <p:cNvSpPr txBox="1">
            <a:spLocks/>
          </p:cNvSpPr>
          <p:nvPr/>
        </p:nvSpPr>
        <p:spPr>
          <a:xfrm>
            <a:off x="8392908" y="2654523"/>
            <a:ext cx="2731435" cy="88726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100"/>
              </a:lnSpc>
            </a:pPr>
            <a:r>
              <a:rPr lang="en-US" sz="1350" dirty="0">
                <a:solidFill>
                  <a:schemeClr val="tx1"/>
                </a:solidFill>
                <a:latin typeface="Lato Light" panose="020F03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7" name="Picture Placeholder 16">
            <a:extLst>
              <a:ext uri="{FF2B5EF4-FFF2-40B4-BE49-F238E27FC236}">
                <a16:creationId xmlns:a16="http://schemas.microsoft.com/office/drawing/2014/main" id="{838EE63E-B4D0-488D-B640-ED8B57AC7BE8}"/>
              </a:ext>
            </a:extLst>
          </p:cNvPr>
          <p:cNvSpPr>
            <a:spLocks noGrp="1"/>
          </p:cNvSpPr>
          <p:nvPr>
            <p:ph type="pic" sz="quarter" idx="10"/>
          </p:nvPr>
        </p:nvSpPr>
        <p:spPr/>
        <p:txBody>
          <a:bodyPr/>
          <a:lstStyle/>
          <a:p>
            <a:endParaRPr lang="es-CO"/>
          </a:p>
        </p:txBody>
      </p:sp>
      <p:sp>
        <p:nvSpPr>
          <p:cNvPr id="19" name="Picture Placeholder 18">
            <a:extLst>
              <a:ext uri="{FF2B5EF4-FFF2-40B4-BE49-F238E27FC236}">
                <a16:creationId xmlns:a16="http://schemas.microsoft.com/office/drawing/2014/main" id="{98571D8F-B385-453C-9679-28B76B0E4FCF}"/>
              </a:ext>
            </a:extLst>
          </p:cNvPr>
          <p:cNvSpPr>
            <a:spLocks noGrp="1"/>
          </p:cNvSpPr>
          <p:nvPr>
            <p:ph type="pic" sz="quarter" idx="11"/>
          </p:nvPr>
        </p:nvSpPr>
        <p:spPr/>
        <p:txBody>
          <a:bodyPr/>
          <a:lstStyle/>
          <a:p>
            <a:endParaRPr lang="es-CO"/>
          </a:p>
        </p:txBody>
      </p:sp>
      <p:sp>
        <p:nvSpPr>
          <p:cNvPr id="29" name="Picture Placeholder 28">
            <a:extLst>
              <a:ext uri="{FF2B5EF4-FFF2-40B4-BE49-F238E27FC236}">
                <a16:creationId xmlns:a16="http://schemas.microsoft.com/office/drawing/2014/main" id="{D914D6A5-24B7-4970-A543-4224AAF09D4D}"/>
              </a:ext>
            </a:extLst>
          </p:cNvPr>
          <p:cNvSpPr>
            <a:spLocks noGrp="1"/>
          </p:cNvSpPr>
          <p:nvPr>
            <p:ph type="pic" sz="quarter" idx="13"/>
          </p:nvPr>
        </p:nvSpPr>
        <p:spPr/>
        <p:txBody>
          <a:bodyPr/>
          <a:lstStyle/>
          <a:p>
            <a:endParaRPr lang="es-CO"/>
          </a:p>
        </p:txBody>
      </p:sp>
      <p:sp>
        <p:nvSpPr>
          <p:cNvPr id="31" name="Picture Placeholder 30">
            <a:extLst>
              <a:ext uri="{FF2B5EF4-FFF2-40B4-BE49-F238E27FC236}">
                <a16:creationId xmlns:a16="http://schemas.microsoft.com/office/drawing/2014/main" id="{DC3838DD-6E4E-4828-BC37-12FDE6D1CAA1}"/>
              </a:ext>
            </a:extLst>
          </p:cNvPr>
          <p:cNvSpPr>
            <a:spLocks noGrp="1"/>
          </p:cNvSpPr>
          <p:nvPr>
            <p:ph type="pic" sz="quarter" idx="12"/>
          </p:nvPr>
        </p:nvSpPr>
        <p:spPr/>
        <p:txBody>
          <a:bodyPr/>
          <a:lstStyle/>
          <a:p>
            <a:endParaRPr lang="es-CO"/>
          </a:p>
        </p:txBody>
      </p:sp>
    </p:spTree>
    <p:extLst>
      <p:ext uri="{BB962C8B-B14F-4D97-AF65-F5344CB8AC3E}">
        <p14:creationId xmlns:p14="http://schemas.microsoft.com/office/powerpoint/2010/main" val="229225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6C575E9-0170-4643-A732-0529826E671A}"/>
              </a:ext>
            </a:extLst>
          </p:cNvPr>
          <p:cNvSpPr txBox="1"/>
          <p:nvPr/>
        </p:nvSpPr>
        <p:spPr>
          <a:xfrm>
            <a:off x="3138640" y="306186"/>
            <a:ext cx="5914761" cy="584775"/>
          </a:xfrm>
          <a:prstGeom prst="rect">
            <a:avLst/>
          </a:prstGeom>
          <a:noFill/>
        </p:spPr>
        <p:txBody>
          <a:bodyPr wrap="none" rtlCol="0">
            <a:spAutoFit/>
          </a:bodyPr>
          <a:lstStyle/>
          <a:p>
            <a:pPr algn="ctr"/>
            <a:r>
              <a:rPr lang="en-US" sz="3200" b="1" dirty="0">
                <a:solidFill>
                  <a:schemeClr val="accent5"/>
                </a:solidFill>
                <a:latin typeface="Lato Black" panose="020F0A02020204030203" pitchFamily="34" charset="0"/>
                <a:cs typeface="Poppins" pitchFamily="2" charset="77"/>
              </a:rPr>
              <a:t>4 STEPS BRANDING </a:t>
            </a:r>
            <a:r>
              <a:rPr lang="en-US" sz="3200" b="1" dirty="0">
                <a:solidFill>
                  <a:schemeClr val="accent1"/>
                </a:solidFill>
                <a:latin typeface="Lato Black" panose="020F0A02020204030203" pitchFamily="34" charset="0"/>
                <a:cs typeface="Poppins" pitchFamily="2" charset="77"/>
              </a:rPr>
              <a:t>PROCESS</a:t>
            </a:r>
            <a:r>
              <a:rPr lang="en-US" sz="3200" b="1" dirty="0">
                <a:solidFill>
                  <a:schemeClr val="accent5"/>
                </a:solidFill>
                <a:latin typeface="Lato Black" panose="020F0A02020204030203" pitchFamily="34" charset="0"/>
                <a:cs typeface="Poppins" pitchFamily="2" charset="77"/>
              </a:rPr>
              <a:t> </a:t>
            </a:r>
          </a:p>
        </p:txBody>
      </p:sp>
      <p:sp>
        <p:nvSpPr>
          <p:cNvPr id="20" name="TextBox 19">
            <a:extLst>
              <a:ext uri="{FF2B5EF4-FFF2-40B4-BE49-F238E27FC236}">
                <a16:creationId xmlns:a16="http://schemas.microsoft.com/office/drawing/2014/main" id="{23CAC761-77DB-C646-8D29-7E7D26086661}"/>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2" name="Freeform 87">
            <a:extLst>
              <a:ext uri="{FF2B5EF4-FFF2-40B4-BE49-F238E27FC236}">
                <a16:creationId xmlns:a16="http://schemas.microsoft.com/office/drawing/2014/main" id="{8CCCFBEB-EEFB-9543-A659-1347AD813D3A}"/>
              </a:ext>
            </a:extLst>
          </p:cNvPr>
          <p:cNvSpPr>
            <a:spLocks noChangeArrowheads="1"/>
          </p:cNvSpPr>
          <p:nvPr/>
        </p:nvSpPr>
        <p:spPr bwMode="auto">
          <a:xfrm>
            <a:off x="6074614" y="1143000"/>
            <a:ext cx="32962" cy="5715000"/>
          </a:xfrm>
          <a:custGeom>
            <a:avLst/>
            <a:gdLst>
              <a:gd name="T0" fmla="*/ 25 w 52"/>
              <a:gd name="T1" fmla="*/ 0 h 9571"/>
              <a:gd name="T2" fmla="*/ 51 w 52"/>
              <a:gd name="T3" fmla="*/ 26 h 9571"/>
              <a:gd name="T4" fmla="*/ 51 w 52"/>
              <a:gd name="T5" fmla="*/ 9544 h 9571"/>
              <a:gd name="T6" fmla="*/ 25 w 52"/>
              <a:gd name="T7" fmla="*/ 9570 h 9571"/>
              <a:gd name="T8" fmla="*/ 0 w 52"/>
              <a:gd name="T9" fmla="*/ 9544 h 9571"/>
              <a:gd name="T10" fmla="*/ 0 w 52"/>
              <a:gd name="T11" fmla="*/ 26 h 9571"/>
              <a:gd name="T12" fmla="*/ 25 w 52"/>
              <a:gd name="T13" fmla="*/ 0 h 9571"/>
            </a:gdLst>
            <a:ahLst/>
            <a:cxnLst>
              <a:cxn ang="0">
                <a:pos x="T0" y="T1"/>
              </a:cxn>
              <a:cxn ang="0">
                <a:pos x="T2" y="T3"/>
              </a:cxn>
              <a:cxn ang="0">
                <a:pos x="T4" y="T5"/>
              </a:cxn>
              <a:cxn ang="0">
                <a:pos x="T6" y="T7"/>
              </a:cxn>
              <a:cxn ang="0">
                <a:pos x="T8" y="T9"/>
              </a:cxn>
              <a:cxn ang="0">
                <a:pos x="T10" y="T11"/>
              </a:cxn>
              <a:cxn ang="0">
                <a:pos x="T12" y="T13"/>
              </a:cxn>
            </a:cxnLst>
            <a:rect l="0" t="0" r="r" b="b"/>
            <a:pathLst>
              <a:path w="52" h="9571">
                <a:moveTo>
                  <a:pt x="25" y="0"/>
                </a:moveTo>
                <a:cubicBezTo>
                  <a:pt x="39" y="0"/>
                  <a:pt x="51" y="12"/>
                  <a:pt x="51" y="26"/>
                </a:cubicBezTo>
                <a:lnTo>
                  <a:pt x="51" y="9544"/>
                </a:lnTo>
                <a:cubicBezTo>
                  <a:pt x="51" y="9558"/>
                  <a:pt x="39" y="9570"/>
                  <a:pt x="25" y="9570"/>
                </a:cubicBezTo>
                <a:cubicBezTo>
                  <a:pt x="11" y="9570"/>
                  <a:pt x="0" y="9558"/>
                  <a:pt x="0" y="9544"/>
                </a:cubicBezTo>
                <a:lnTo>
                  <a:pt x="0" y="26"/>
                </a:lnTo>
                <a:cubicBezTo>
                  <a:pt x="0" y="12"/>
                  <a:pt x="11" y="0"/>
                  <a:pt x="25" y="0"/>
                </a:cubicBezTo>
              </a:path>
            </a:pathLst>
          </a:custGeom>
          <a:solidFill>
            <a:schemeClr val="tx1"/>
          </a:solidFill>
          <a:ln>
            <a:noFill/>
          </a:ln>
          <a:effectLst/>
        </p:spPr>
        <p:txBody>
          <a:bodyPr wrap="none" anchor="ctr"/>
          <a:lstStyle/>
          <a:p>
            <a:endParaRPr lang="en-US" sz="3265"/>
          </a:p>
        </p:txBody>
      </p:sp>
      <p:sp>
        <p:nvSpPr>
          <p:cNvPr id="3" name="Freeform 88">
            <a:extLst>
              <a:ext uri="{FF2B5EF4-FFF2-40B4-BE49-F238E27FC236}">
                <a16:creationId xmlns:a16="http://schemas.microsoft.com/office/drawing/2014/main" id="{7029C052-71A8-3345-8B54-3F72F13742B6}"/>
              </a:ext>
            </a:extLst>
          </p:cNvPr>
          <p:cNvSpPr>
            <a:spLocks noChangeArrowheads="1"/>
          </p:cNvSpPr>
          <p:nvPr/>
        </p:nvSpPr>
        <p:spPr bwMode="auto">
          <a:xfrm>
            <a:off x="3113248" y="1452941"/>
            <a:ext cx="2964113" cy="1761080"/>
          </a:xfrm>
          <a:prstGeom prst="round2DiagRect">
            <a:avLst>
              <a:gd name="adj1" fmla="val 4733"/>
              <a:gd name="adj2" fmla="val 50000"/>
            </a:avLst>
          </a:prstGeom>
          <a:solidFill>
            <a:schemeClr val="accent1"/>
          </a:solidFill>
          <a:ln>
            <a:noFill/>
          </a:ln>
          <a:effectLst/>
        </p:spPr>
        <p:txBody>
          <a:bodyPr wrap="none" anchor="ctr"/>
          <a:lstStyle/>
          <a:p>
            <a:endParaRPr lang="en-US" sz="3265"/>
          </a:p>
        </p:txBody>
      </p:sp>
      <p:sp>
        <p:nvSpPr>
          <p:cNvPr id="21" name="Freeform 88">
            <a:extLst>
              <a:ext uri="{FF2B5EF4-FFF2-40B4-BE49-F238E27FC236}">
                <a16:creationId xmlns:a16="http://schemas.microsoft.com/office/drawing/2014/main" id="{49CEE626-7D19-924A-95DF-B99F0A7601BE}"/>
              </a:ext>
            </a:extLst>
          </p:cNvPr>
          <p:cNvSpPr>
            <a:spLocks noChangeArrowheads="1"/>
          </p:cNvSpPr>
          <p:nvPr/>
        </p:nvSpPr>
        <p:spPr bwMode="auto">
          <a:xfrm>
            <a:off x="3113248" y="3596999"/>
            <a:ext cx="2964113" cy="1761080"/>
          </a:xfrm>
          <a:prstGeom prst="round2DiagRect">
            <a:avLst>
              <a:gd name="adj1" fmla="val 4733"/>
              <a:gd name="adj2" fmla="val 50000"/>
            </a:avLst>
          </a:prstGeom>
          <a:solidFill>
            <a:schemeClr val="accent3"/>
          </a:solidFill>
          <a:ln>
            <a:noFill/>
          </a:ln>
          <a:effectLst/>
        </p:spPr>
        <p:txBody>
          <a:bodyPr wrap="none" anchor="ctr"/>
          <a:lstStyle/>
          <a:p>
            <a:endParaRPr lang="en-US" sz="3265"/>
          </a:p>
        </p:txBody>
      </p:sp>
      <p:sp>
        <p:nvSpPr>
          <p:cNvPr id="22" name="Freeform 88">
            <a:extLst>
              <a:ext uri="{FF2B5EF4-FFF2-40B4-BE49-F238E27FC236}">
                <a16:creationId xmlns:a16="http://schemas.microsoft.com/office/drawing/2014/main" id="{7AB994F4-6FB8-A64A-85E3-9466FCF44E49}"/>
              </a:ext>
            </a:extLst>
          </p:cNvPr>
          <p:cNvSpPr>
            <a:spLocks noChangeArrowheads="1"/>
          </p:cNvSpPr>
          <p:nvPr/>
        </p:nvSpPr>
        <p:spPr bwMode="auto">
          <a:xfrm>
            <a:off x="6114639" y="2524970"/>
            <a:ext cx="2964113" cy="1761080"/>
          </a:xfrm>
          <a:prstGeom prst="round2DiagRect">
            <a:avLst>
              <a:gd name="adj1" fmla="val 50000"/>
              <a:gd name="adj2" fmla="val 4068"/>
            </a:avLst>
          </a:prstGeom>
          <a:solidFill>
            <a:schemeClr val="accent2"/>
          </a:solidFill>
          <a:ln>
            <a:noFill/>
          </a:ln>
          <a:effectLst/>
        </p:spPr>
        <p:txBody>
          <a:bodyPr wrap="none" anchor="ctr"/>
          <a:lstStyle/>
          <a:p>
            <a:endParaRPr lang="en-US" sz="3265"/>
          </a:p>
        </p:txBody>
      </p:sp>
      <p:sp>
        <p:nvSpPr>
          <p:cNvPr id="23" name="Freeform 88">
            <a:extLst>
              <a:ext uri="{FF2B5EF4-FFF2-40B4-BE49-F238E27FC236}">
                <a16:creationId xmlns:a16="http://schemas.microsoft.com/office/drawing/2014/main" id="{9AE133B5-45C7-2341-908A-1283D20C5A8D}"/>
              </a:ext>
            </a:extLst>
          </p:cNvPr>
          <p:cNvSpPr>
            <a:spLocks noChangeArrowheads="1"/>
          </p:cNvSpPr>
          <p:nvPr/>
        </p:nvSpPr>
        <p:spPr bwMode="auto">
          <a:xfrm>
            <a:off x="6114639" y="4669028"/>
            <a:ext cx="2964113" cy="1761080"/>
          </a:xfrm>
          <a:prstGeom prst="round2DiagRect">
            <a:avLst>
              <a:gd name="adj1" fmla="val 50000"/>
              <a:gd name="adj2" fmla="val 4068"/>
            </a:avLst>
          </a:prstGeom>
          <a:solidFill>
            <a:schemeClr val="accent5"/>
          </a:solidFill>
          <a:ln>
            <a:noFill/>
          </a:ln>
          <a:effectLst/>
        </p:spPr>
        <p:txBody>
          <a:bodyPr wrap="none" anchor="ctr"/>
          <a:lstStyle/>
          <a:p>
            <a:endParaRPr lang="en-US" sz="3265"/>
          </a:p>
        </p:txBody>
      </p:sp>
      <p:sp>
        <p:nvSpPr>
          <p:cNvPr id="26" name="Subtitle 2">
            <a:extLst>
              <a:ext uri="{FF2B5EF4-FFF2-40B4-BE49-F238E27FC236}">
                <a16:creationId xmlns:a16="http://schemas.microsoft.com/office/drawing/2014/main" id="{5FF418B4-713F-3B45-A413-6EF79977913F}"/>
              </a:ext>
            </a:extLst>
          </p:cNvPr>
          <p:cNvSpPr txBox="1">
            <a:spLocks/>
          </p:cNvSpPr>
          <p:nvPr/>
        </p:nvSpPr>
        <p:spPr>
          <a:xfrm>
            <a:off x="3556794" y="2146563"/>
            <a:ext cx="2077021"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27" name="TextBox 26">
            <a:extLst>
              <a:ext uri="{FF2B5EF4-FFF2-40B4-BE49-F238E27FC236}">
                <a16:creationId xmlns:a16="http://schemas.microsoft.com/office/drawing/2014/main" id="{4EBED771-21CB-C849-985B-90FCF9D005B2}"/>
              </a:ext>
            </a:extLst>
          </p:cNvPr>
          <p:cNvSpPr txBox="1"/>
          <p:nvPr/>
        </p:nvSpPr>
        <p:spPr>
          <a:xfrm>
            <a:off x="3809673" y="1809431"/>
            <a:ext cx="1571264"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YOUR TITLE 01</a:t>
            </a:r>
          </a:p>
        </p:txBody>
      </p:sp>
      <p:sp>
        <p:nvSpPr>
          <p:cNvPr id="33" name="Subtitle 2">
            <a:extLst>
              <a:ext uri="{FF2B5EF4-FFF2-40B4-BE49-F238E27FC236}">
                <a16:creationId xmlns:a16="http://schemas.microsoft.com/office/drawing/2014/main" id="{C4483603-D270-6141-8ED9-1B9DAE5F58E3}"/>
              </a:ext>
            </a:extLst>
          </p:cNvPr>
          <p:cNvSpPr txBox="1">
            <a:spLocks/>
          </p:cNvSpPr>
          <p:nvPr/>
        </p:nvSpPr>
        <p:spPr>
          <a:xfrm>
            <a:off x="3556794" y="4296785"/>
            <a:ext cx="2077021"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34" name="TextBox 33">
            <a:extLst>
              <a:ext uri="{FF2B5EF4-FFF2-40B4-BE49-F238E27FC236}">
                <a16:creationId xmlns:a16="http://schemas.microsoft.com/office/drawing/2014/main" id="{821BEBA1-B1ED-7D48-AC91-E3222463BD38}"/>
              </a:ext>
            </a:extLst>
          </p:cNvPr>
          <p:cNvSpPr txBox="1"/>
          <p:nvPr/>
        </p:nvSpPr>
        <p:spPr>
          <a:xfrm>
            <a:off x="3786430" y="3959653"/>
            <a:ext cx="1617751"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YOUR TITLE 03</a:t>
            </a:r>
          </a:p>
        </p:txBody>
      </p:sp>
      <p:sp>
        <p:nvSpPr>
          <p:cNvPr id="38" name="Subtitle 2">
            <a:extLst>
              <a:ext uri="{FF2B5EF4-FFF2-40B4-BE49-F238E27FC236}">
                <a16:creationId xmlns:a16="http://schemas.microsoft.com/office/drawing/2014/main" id="{679C68FC-F3DE-9C4C-96FF-6A63300398CC}"/>
              </a:ext>
            </a:extLst>
          </p:cNvPr>
          <p:cNvSpPr txBox="1">
            <a:spLocks/>
          </p:cNvSpPr>
          <p:nvPr/>
        </p:nvSpPr>
        <p:spPr>
          <a:xfrm>
            <a:off x="6558185" y="3228568"/>
            <a:ext cx="2077021"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39" name="TextBox 38">
            <a:extLst>
              <a:ext uri="{FF2B5EF4-FFF2-40B4-BE49-F238E27FC236}">
                <a16:creationId xmlns:a16="http://schemas.microsoft.com/office/drawing/2014/main" id="{5FBD38B4-803E-B945-BF16-8E88EA75CC3F}"/>
              </a:ext>
            </a:extLst>
          </p:cNvPr>
          <p:cNvSpPr txBox="1"/>
          <p:nvPr/>
        </p:nvSpPr>
        <p:spPr>
          <a:xfrm>
            <a:off x="6791026" y="2891436"/>
            <a:ext cx="1611340"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YOUR TITLE 02</a:t>
            </a:r>
          </a:p>
        </p:txBody>
      </p:sp>
      <p:sp>
        <p:nvSpPr>
          <p:cNvPr id="43" name="Subtitle 2">
            <a:extLst>
              <a:ext uri="{FF2B5EF4-FFF2-40B4-BE49-F238E27FC236}">
                <a16:creationId xmlns:a16="http://schemas.microsoft.com/office/drawing/2014/main" id="{DE1A726F-3BB2-6048-80F6-0B7B331FB855}"/>
              </a:ext>
            </a:extLst>
          </p:cNvPr>
          <p:cNvSpPr txBox="1">
            <a:spLocks/>
          </p:cNvSpPr>
          <p:nvPr/>
        </p:nvSpPr>
        <p:spPr>
          <a:xfrm>
            <a:off x="6558185" y="5403983"/>
            <a:ext cx="2077021"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4" name="TextBox 43">
            <a:extLst>
              <a:ext uri="{FF2B5EF4-FFF2-40B4-BE49-F238E27FC236}">
                <a16:creationId xmlns:a16="http://schemas.microsoft.com/office/drawing/2014/main" id="{6D8181AE-87F6-6047-BF9C-598FAAEA1DDE}"/>
              </a:ext>
            </a:extLst>
          </p:cNvPr>
          <p:cNvSpPr txBox="1"/>
          <p:nvPr/>
        </p:nvSpPr>
        <p:spPr>
          <a:xfrm>
            <a:off x="6779806" y="5066851"/>
            <a:ext cx="1633781"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YOUR TITLE 04</a:t>
            </a:r>
          </a:p>
        </p:txBody>
      </p:sp>
    </p:spTree>
    <p:extLst>
      <p:ext uri="{BB962C8B-B14F-4D97-AF65-F5344CB8AC3E}">
        <p14:creationId xmlns:p14="http://schemas.microsoft.com/office/powerpoint/2010/main" val="220138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1B94CD-1498-CB4B-96D4-EE7741C552B8}"/>
              </a:ext>
            </a:extLst>
          </p:cNvPr>
          <p:cNvSpPr txBox="1"/>
          <p:nvPr/>
        </p:nvSpPr>
        <p:spPr>
          <a:xfrm>
            <a:off x="4512408" y="306186"/>
            <a:ext cx="3167214" cy="584775"/>
          </a:xfrm>
          <a:prstGeom prst="rect">
            <a:avLst/>
          </a:prstGeom>
          <a:noFill/>
        </p:spPr>
        <p:txBody>
          <a:bodyPr wrap="none" rtlCol="0">
            <a:spAutoFit/>
          </a:bodyPr>
          <a:lstStyle/>
          <a:p>
            <a:pPr algn="ctr"/>
            <a:r>
              <a:rPr lang="en-US" sz="3200" b="1" dirty="0">
                <a:solidFill>
                  <a:schemeClr val="accent5"/>
                </a:solidFill>
                <a:latin typeface="Lato Black" panose="020F0A02020204030203" pitchFamily="34" charset="0"/>
                <a:cs typeface="Poppins" pitchFamily="2" charset="77"/>
              </a:rPr>
              <a:t>PROCESS </a:t>
            </a:r>
            <a:r>
              <a:rPr lang="en-US" sz="3200" b="1" dirty="0">
                <a:solidFill>
                  <a:schemeClr val="accent1"/>
                </a:solidFill>
                <a:latin typeface="Lato Black" panose="020F0A02020204030203" pitchFamily="34" charset="0"/>
                <a:cs typeface="Poppins" pitchFamily="2" charset="77"/>
              </a:rPr>
              <a:t>SLIDE</a:t>
            </a:r>
          </a:p>
        </p:txBody>
      </p:sp>
      <p:sp>
        <p:nvSpPr>
          <p:cNvPr id="3" name="TextBox 2">
            <a:extLst>
              <a:ext uri="{FF2B5EF4-FFF2-40B4-BE49-F238E27FC236}">
                <a16:creationId xmlns:a16="http://schemas.microsoft.com/office/drawing/2014/main" id="{36E438A1-9788-1D4D-A84E-3715C61E3A3E}"/>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4" name="Freeform: Shape 122">
            <a:extLst>
              <a:ext uri="{FF2B5EF4-FFF2-40B4-BE49-F238E27FC236}">
                <a16:creationId xmlns:a16="http://schemas.microsoft.com/office/drawing/2014/main" id="{63F4332E-3188-BF4F-9D63-C6933CD98F52}"/>
              </a:ext>
            </a:extLst>
          </p:cNvPr>
          <p:cNvSpPr>
            <a:spLocks noChangeArrowheads="1"/>
          </p:cNvSpPr>
          <p:nvPr/>
        </p:nvSpPr>
        <p:spPr bwMode="auto">
          <a:xfrm>
            <a:off x="6087761" y="2160146"/>
            <a:ext cx="2169109" cy="463532"/>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chemeClr val="accent3"/>
          </a:solidFill>
          <a:ln>
            <a:noFill/>
          </a:ln>
          <a:effectLst/>
        </p:spPr>
        <p:txBody>
          <a:bodyPr wrap="square" anchor="ctr">
            <a:noAutofit/>
          </a:bodyPr>
          <a:lstStyle/>
          <a:p>
            <a:endParaRPr lang="en-US" sz="900"/>
          </a:p>
        </p:txBody>
      </p:sp>
      <p:sp>
        <p:nvSpPr>
          <p:cNvPr id="5" name="Freeform: Shape 121">
            <a:extLst>
              <a:ext uri="{FF2B5EF4-FFF2-40B4-BE49-F238E27FC236}">
                <a16:creationId xmlns:a16="http://schemas.microsoft.com/office/drawing/2014/main" id="{A8F88457-E462-BE4F-882A-2615FD062DC2}"/>
              </a:ext>
            </a:extLst>
          </p:cNvPr>
          <p:cNvSpPr>
            <a:spLocks noChangeArrowheads="1"/>
          </p:cNvSpPr>
          <p:nvPr/>
        </p:nvSpPr>
        <p:spPr bwMode="auto">
          <a:xfrm>
            <a:off x="1781300" y="2160146"/>
            <a:ext cx="2171855" cy="463532"/>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chemeClr val="accent3"/>
          </a:solidFill>
          <a:ln>
            <a:noFill/>
          </a:ln>
          <a:effectLst/>
        </p:spPr>
        <p:txBody>
          <a:bodyPr wrap="square" anchor="ctr">
            <a:noAutofit/>
          </a:bodyPr>
          <a:lstStyle/>
          <a:p>
            <a:endParaRPr lang="en-US" sz="900"/>
          </a:p>
        </p:txBody>
      </p:sp>
      <p:sp>
        <p:nvSpPr>
          <p:cNvPr id="6" name="Freeform: Shape 120">
            <a:extLst>
              <a:ext uri="{FF2B5EF4-FFF2-40B4-BE49-F238E27FC236}">
                <a16:creationId xmlns:a16="http://schemas.microsoft.com/office/drawing/2014/main" id="{05135EA6-C336-1241-B8A4-2199804B2D78}"/>
              </a:ext>
            </a:extLst>
          </p:cNvPr>
          <p:cNvSpPr>
            <a:spLocks noChangeArrowheads="1"/>
          </p:cNvSpPr>
          <p:nvPr/>
        </p:nvSpPr>
        <p:spPr bwMode="auto">
          <a:xfrm>
            <a:off x="3934530" y="4898374"/>
            <a:ext cx="2171815" cy="617355"/>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chemeClr val="accent3"/>
          </a:solidFill>
          <a:ln>
            <a:noFill/>
          </a:ln>
          <a:effectLst/>
        </p:spPr>
        <p:txBody>
          <a:bodyPr wrap="square" anchor="ctr">
            <a:noAutofit/>
          </a:bodyPr>
          <a:lstStyle/>
          <a:p>
            <a:endParaRPr lang="en-US" sz="900"/>
          </a:p>
        </p:txBody>
      </p:sp>
      <p:sp>
        <p:nvSpPr>
          <p:cNvPr id="7" name="Freeform: Shape 119">
            <a:extLst>
              <a:ext uri="{FF2B5EF4-FFF2-40B4-BE49-F238E27FC236}">
                <a16:creationId xmlns:a16="http://schemas.microsoft.com/office/drawing/2014/main" id="{6CB74EBC-4731-0947-B6B4-FC83E45D63DB}"/>
              </a:ext>
            </a:extLst>
          </p:cNvPr>
          <p:cNvSpPr>
            <a:spLocks noChangeArrowheads="1"/>
          </p:cNvSpPr>
          <p:nvPr/>
        </p:nvSpPr>
        <p:spPr bwMode="auto">
          <a:xfrm>
            <a:off x="8238245" y="4898374"/>
            <a:ext cx="2171837" cy="617355"/>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chemeClr val="accent3"/>
          </a:solidFill>
          <a:ln>
            <a:noFill/>
          </a:ln>
          <a:effectLst/>
        </p:spPr>
        <p:txBody>
          <a:bodyPr wrap="square" anchor="ctr">
            <a:noAutofit/>
          </a:bodyPr>
          <a:lstStyle/>
          <a:p>
            <a:endParaRPr lang="en-US" sz="900"/>
          </a:p>
        </p:txBody>
      </p:sp>
      <p:sp>
        <p:nvSpPr>
          <p:cNvPr id="8" name="Freeform 7">
            <a:extLst>
              <a:ext uri="{FF2B5EF4-FFF2-40B4-BE49-F238E27FC236}">
                <a16:creationId xmlns:a16="http://schemas.microsoft.com/office/drawing/2014/main" id="{3E826A7C-CA7B-7A49-9970-3057A22C78A4}"/>
              </a:ext>
            </a:extLst>
          </p:cNvPr>
          <p:cNvSpPr>
            <a:spLocks noChangeArrowheads="1"/>
          </p:cNvSpPr>
          <p:nvPr/>
        </p:nvSpPr>
        <p:spPr bwMode="auto">
          <a:xfrm>
            <a:off x="1781300" y="4898374"/>
            <a:ext cx="19225" cy="60697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chemeClr val="accent3"/>
          </a:solidFill>
          <a:ln>
            <a:noFill/>
          </a:ln>
          <a:effectLst/>
        </p:spPr>
        <p:txBody>
          <a:bodyPr wrap="none" anchor="ctr"/>
          <a:lstStyle/>
          <a:p>
            <a:endParaRPr lang="en-US" sz="900"/>
          </a:p>
        </p:txBody>
      </p:sp>
      <p:sp>
        <p:nvSpPr>
          <p:cNvPr id="9" name="Freeform 8">
            <a:extLst>
              <a:ext uri="{FF2B5EF4-FFF2-40B4-BE49-F238E27FC236}">
                <a16:creationId xmlns:a16="http://schemas.microsoft.com/office/drawing/2014/main" id="{69D8A1A4-3F57-7F4D-A992-AA6A21759AB4}"/>
              </a:ext>
            </a:extLst>
          </p:cNvPr>
          <p:cNvSpPr>
            <a:spLocks noChangeArrowheads="1"/>
          </p:cNvSpPr>
          <p:nvPr/>
        </p:nvSpPr>
        <p:spPr bwMode="auto">
          <a:xfrm>
            <a:off x="1682427" y="5395485"/>
            <a:ext cx="219718" cy="219718"/>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chemeClr val="accent3"/>
          </a:solidFill>
          <a:ln>
            <a:noFill/>
          </a:ln>
          <a:effectLst/>
        </p:spPr>
        <p:txBody>
          <a:bodyPr wrap="none" anchor="ctr"/>
          <a:lstStyle/>
          <a:p>
            <a:endParaRPr lang="en-US" sz="900"/>
          </a:p>
        </p:txBody>
      </p:sp>
      <p:sp>
        <p:nvSpPr>
          <p:cNvPr id="10" name="Freeform 9">
            <a:extLst>
              <a:ext uri="{FF2B5EF4-FFF2-40B4-BE49-F238E27FC236}">
                <a16:creationId xmlns:a16="http://schemas.microsoft.com/office/drawing/2014/main" id="{39B06D54-E94B-2842-8E47-F43D255E8481}"/>
              </a:ext>
            </a:extLst>
          </p:cNvPr>
          <p:cNvSpPr>
            <a:spLocks noChangeArrowheads="1"/>
          </p:cNvSpPr>
          <p:nvPr/>
        </p:nvSpPr>
        <p:spPr bwMode="auto">
          <a:xfrm>
            <a:off x="10391476" y="2168385"/>
            <a:ext cx="19226" cy="606970"/>
          </a:xfrm>
          <a:custGeom>
            <a:avLst/>
            <a:gdLst>
              <a:gd name="T0" fmla="*/ 30 w 31"/>
              <a:gd name="T1" fmla="*/ 973 h 974"/>
              <a:gd name="T2" fmla="*/ 0 w 31"/>
              <a:gd name="T3" fmla="*/ 973 h 974"/>
              <a:gd name="T4" fmla="*/ 0 w 31"/>
              <a:gd name="T5" fmla="*/ 0 h 974"/>
              <a:gd name="T6" fmla="*/ 30 w 31"/>
              <a:gd name="T7" fmla="*/ 0 h 974"/>
              <a:gd name="T8" fmla="*/ 30 w 31"/>
              <a:gd name="T9" fmla="*/ 973 h 974"/>
            </a:gdLst>
            <a:ahLst/>
            <a:cxnLst>
              <a:cxn ang="0">
                <a:pos x="T0" y="T1"/>
              </a:cxn>
              <a:cxn ang="0">
                <a:pos x="T2" y="T3"/>
              </a:cxn>
              <a:cxn ang="0">
                <a:pos x="T4" y="T5"/>
              </a:cxn>
              <a:cxn ang="0">
                <a:pos x="T6" y="T7"/>
              </a:cxn>
              <a:cxn ang="0">
                <a:pos x="T8" y="T9"/>
              </a:cxn>
            </a:cxnLst>
            <a:rect l="0" t="0" r="r" b="b"/>
            <a:pathLst>
              <a:path w="31" h="974">
                <a:moveTo>
                  <a:pt x="30" y="973"/>
                </a:moveTo>
                <a:lnTo>
                  <a:pt x="0" y="973"/>
                </a:lnTo>
                <a:lnTo>
                  <a:pt x="0" y="0"/>
                </a:lnTo>
                <a:lnTo>
                  <a:pt x="30" y="0"/>
                </a:lnTo>
                <a:lnTo>
                  <a:pt x="30" y="973"/>
                </a:lnTo>
              </a:path>
            </a:pathLst>
          </a:custGeom>
          <a:solidFill>
            <a:schemeClr val="accent3"/>
          </a:solidFill>
          <a:ln>
            <a:noFill/>
          </a:ln>
          <a:effectLst/>
        </p:spPr>
        <p:txBody>
          <a:bodyPr wrap="none" anchor="ctr"/>
          <a:lstStyle/>
          <a:p>
            <a:endParaRPr lang="en-US" sz="900"/>
          </a:p>
        </p:txBody>
      </p:sp>
      <p:sp>
        <p:nvSpPr>
          <p:cNvPr id="11" name="Freeform 10">
            <a:extLst>
              <a:ext uri="{FF2B5EF4-FFF2-40B4-BE49-F238E27FC236}">
                <a16:creationId xmlns:a16="http://schemas.microsoft.com/office/drawing/2014/main" id="{6E3F0F09-BAFC-9F45-B78D-2C983FEE6DEC}"/>
              </a:ext>
            </a:extLst>
          </p:cNvPr>
          <p:cNvSpPr>
            <a:spLocks noChangeArrowheads="1"/>
          </p:cNvSpPr>
          <p:nvPr/>
        </p:nvSpPr>
        <p:spPr bwMode="auto">
          <a:xfrm>
            <a:off x="10289857" y="2058526"/>
            <a:ext cx="219718" cy="222465"/>
          </a:xfrm>
          <a:custGeom>
            <a:avLst/>
            <a:gdLst>
              <a:gd name="T0" fmla="*/ 0 w 354"/>
              <a:gd name="T1" fmla="*/ 177 h 355"/>
              <a:gd name="T2" fmla="*/ 0 w 354"/>
              <a:gd name="T3" fmla="*/ 177 h 355"/>
              <a:gd name="T4" fmla="*/ 176 w 354"/>
              <a:gd name="T5" fmla="*/ 0 h 355"/>
              <a:gd name="T6" fmla="*/ 176 w 354"/>
              <a:gd name="T7" fmla="*/ 0 h 355"/>
              <a:gd name="T8" fmla="*/ 353 w 354"/>
              <a:gd name="T9" fmla="*/ 177 h 355"/>
              <a:gd name="T10" fmla="*/ 353 w 354"/>
              <a:gd name="T11" fmla="*/ 177 h 355"/>
              <a:gd name="T12" fmla="*/ 176 w 354"/>
              <a:gd name="T13" fmla="*/ 354 h 355"/>
              <a:gd name="T14" fmla="*/ 176 w 354"/>
              <a:gd name="T15" fmla="*/ 354 h 355"/>
              <a:gd name="T16" fmla="*/ 0 w 354"/>
              <a:gd name="T17"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5">
                <a:moveTo>
                  <a:pt x="0" y="177"/>
                </a:moveTo>
                <a:lnTo>
                  <a:pt x="0" y="177"/>
                </a:lnTo>
                <a:cubicBezTo>
                  <a:pt x="0" y="79"/>
                  <a:pt x="79" y="0"/>
                  <a:pt x="176" y="0"/>
                </a:cubicBezTo>
                <a:lnTo>
                  <a:pt x="176" y="0"/>
                </a:lnTo>
                <a:cubicBezTo>
                  <a:pt x="274" y="0"/>
                  <a:pt x="353" y="79"/>
                  <a:pt x="353" y="177"/>
                </a:cubicBezTo>
                <a:lnTo>
                  <a:pt x="353" y="177"/>
                </a:lnTo>
                <a:cubicBezTo>
                  <a:pt x="353" y="274"/>
                  <a:pt x="274" y="354"/>
                  <a:pt x="176" y="354"/>
                </a:cubicBezTo>
                <a:lnTo>
                  <a:pt x="176" y="354"/>
                </a:lnTo>
                <a:cubicBezTo>
                  <a:pt x="79" y="354"/>
                  <a:pt x="0" y="274"/>
                  <a:pt x="0" y="177"/>
                </a:cubicBezTo>
              </a:path>
            </a:pathLst>
          </a:custGeom>
          <a:solidFill>
            <a:schemeClr val="accent3"/>
          </a:solidFill>
          <a:ln>
            <a:noFill/>
          </a:ln>
          <a:effectLst/>
        </p:spPr>
        <p:txBody>
          <a:bodyPr wrap="none" anchor="ctr"/>
          <a:lstStyle/>
          <a:p>
            <a:endParaRPr lang="en-US" sz="900"/>
          </a:p>
        </p:txBody>
      </p:sp>
      <p:sp>
        <p:nvSpPr>
          <p:cNvPr id="12" name="Freeform 11">
            <a:extLst>
              <a:ext uri="{FF2B5EF4-FFF2-40B4-BE49-F238E27FC236}">
                <a16:creationId xmlns:a16="http://schemas.microsoft.com/office/drawing/2014/main" id="{BDF3B342-F625-A94D-8F9B-50885367366F}"/>
              </a:ext>
            </a:extLst>
          </p:cNvPr>
          <p:cNvSpPr>
            <a:spLocks noChangeArrowheads="1"/>
          </p:cNvSpPr>
          <p:nvPr/>
        </p:nvSpPr>
        <p:spPr bwMode="auto">
          <a:xfrm>
            <a:off x="9529085" y="2775355"/>
            <a:ext cx="1741261" cy="2125766"/>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chemeClr val="accent5"/>
          </a:solidFill>
          <a:ln>
            <a:noFill/>
          </a:ln>
          <a:effectLst/>
        </p:spPr>
        <p:txBody>
          <a:bodyPr wrap="none" anchor="ctr"/>
          <a:lstStyle/>
          <a:p>
            <a:endParaRPr lang="en-US" sz="900"/>
          </a:p>
        </p:txBody>
      </p:sp>
      <p:sp>
        <p:nvSpPr>
          <p:cNvPr id="13" name="Freeform 12">
            <a:extLst>
              <a:ext uri="{FF2B5EF4-FFF2-40B4-BE49-F238E27FC236}">
                <a16:creationId xmlns:a16="http://schemas.microsoft.com/office/drawing/2014/main" id="{209EF414-6564-1643-ACF5-648D3C926195}"/>
              </a:ext>
            </a:extLst>
          </p:cNvPr>
          <p:cNvSpPr>
            <a:spLocks noChangeArrowheads="1"/>
          </p:cNvSpPr>
          <p:nvPr/>
        </p:nvSpPr>
        <p:spPr bwMode="auto">
          <a:xfrm>
            <a:off x="7378601" y="2775355"/>
            <a:ext cx="1741261" cy="2125766"/>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chemeClr val="accent6"/>
          </a:solidFill>
          <a:ln>
            <a:noFill/>
          </a:ln>
          <a:effectLst/>
        </p:spPr>
        <p:txBody>
          <a:bodyPr wrap="none" anchor="ctr"/>
          <a:lstStyle/>
          <a:p>
            <a:endParaRPr lang="en-US" sz="900"/>
          </a:p>
        </p:txBody>
      </p:sp>
      <p:sp>
        <p:nvSpPr>
          <p:cNvPr id="14" name="Freeform 13">
            <a:extLst>
              <a:ext uri="{FF2B5EF4-FFF2-40B4-BE49-F238E27FC236}">
                <a16:creationId xmlns:a16="http://schemas.microsoft.com/office/drawing/2014/main" id="{469EC464-772C-8243-907C-8F72A190A0B5}"/>
              </a:ext>
            </a:extLst>
          </p:cNvPr>
          <p:cNvSpPr>
            <a:spLocks noChangeArrowheads="1"/>
          </p:cNvSpPr>
          <p:nvPr/>
        </p:nvSpPr>
        <p:spPr bwMode="auto">
          <a:xfrm>
            <a:off x="8056978" y="2519933"/>
            <a:ext cx="381760" cy="38176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chemeClr val="accent6"/>
          </a:solidFill>
          <a:ln>
            <a:noFill/>
          </a:ln>
          <a:effectLst/>
        </p:spPr>
        <p:txBody>
          <a:bodyPr wrap="none" anchor="ctr"/>
          <a:lstStyle/>
          <a:p>
            <a:endParaRPr lang="en-US" sz="900"/>
          </a:p>
        </p:txBody>
      </p:sp>
      <p:sp>
        <p:nvSpPr>
          <p:cNvPr id="15" name="Freeform 14">
            <a:extLst>
              <a:ext uri="{FF2B5EF4-FFF2-40B4-BE49-F238E27FC236}">
                <a16:creationId xmlns:a16="http://schemas.microsoft.com/office/drawing/2014/main" id="{CDC8B93E-1831-7843-BDD7-7F22A9C3812A}"/>
              </a:ext>
            </a:extLst>
          </p:cNvPr>
          <p:cNvSpPr>
            <a:spLocks noChangeArrowheads="1"/>
          </p:cNvSpPr>
          <p:nvPr/>
        </p:nvSpPr>
        <p:spPr bwMode="auto">
          <a:xfrm>
            <a:off x="3074885" y="2775355"/>
            <a:ext cx="1738515" cy="2125766"/>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chemeClr val="accent2"/>
          </a:solidFill>
          <a:ln>
            <a:noFill/>
          </a:ln>
          <a:effectLst/>
        </p:spPr>
        <p:txBody>
          <a:bodyPr wrap="none" anchor="ctr"/>
          <a:lstStyle/>
          <a:p>
            <a:endParaRPr lang="en-US" sz="900"/>
          </a:p>
        </p:txBody>
      </p:sp>
      <p:sp>
        <p:nvSpPr>
          <p:cNvPr id="16" name="Freeform 15">
            <a:extLst>
              <a:ext uri="{FF2B5EF4-FFF2-40B4-BE49-F238E27FC236}">
                <a16:creationId xmlns:a16="http://schemas.microsoft.com/office/drawing/2014/main" id="{9DDDCA1F-9A37-514B-B55C-A46AE57A495C}"/>
              </a:ext>
            </a:extLst>
          </p:cNvPr>
          <p:cNvSpPr>
            <a:spLocks noChangeArrowheads="1"/>
          </p:cNvSpPr>
          <p:nvPr/>
        </p:nvSpPr>
        <p:spPr bwMode="auto">
          <a:xfrm>
            <a:off x="5225370" y="2775355"/>
            <a:ext cx="1738514" cy="2125766"/>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chemeClr val="accent3"/>
          </a:solidFill>
          <a:ln>
            <a:noFill/>
          </a:ln>
          <a:effectLst/>
        </p:spPr>
        <p:txBody>
          <a:bodyPr wrap="none" anchor="ctr"/>
          <a:lstStyle/>
          <a:p>
            <a:endParaRPr lang="en-US" sz="900"/>
          </a:p>
        </p:txBody>
      </p:sp>
      <p:sp>
        <p:nvSpPr>
          <p:cNvPr id="17" name="Freeform 16">
            <a:extLst>
              <a:ext uri="{FF2B5EF4-FFF2-40B4-BE49-F238E27FC236}">
                <a16:creationId xmlns:a16="http://schemas.microsoft.com/office/drawing/2014/main" id="{3D2D9928-2EE8-6C4B-9CC8-438A2A478687}"/>
              </a:ext>
            </a:extLst>
          </p:cNvPr>
          <p:cNvSpPr>
            <a:spLocks noChangeArrowheads="1"/>
          </p:cNvSpPr>
          <p:nvPr/>
        </p:nvSpPr>
        <p:spPr bwMode="auto">
          <a:xfrm>
            <a:off x="921654" y="2775355"/>
            <a:ext cx="1741261" cy="2125766"/>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chemeClr val="accent1"/>
          </a:solidFill>
          <a:ln>
            <a:noFill/>
          </a:ln>
          <a:effectLst/>
        </p:spPr>
        <p:txBody>
          <a:bodyPr wrap="none" anchor="ctr"/>
          <a:lstStyle/>
          <a:p>
            <a:endParaRPr lang="en-US" sz="900"/>
          </a:p>
        </p:txBody>
      </p:sp>
      <p:sp>
        <p:nvSpPr>
          <p:cNvPr id="18" name="Freeform 17">
            <a:extLst>
              <a:ext uri="{FF2B5EF4-FFF2-40B4-BE49-F238E27FC236}">
                <a16:creationId xmlns:a16="http://schemas.microsoft.com/office/drawing/2014/main" id="{153DFEA6-A935-AD4A-9346-FAAF0AF4AD28}"/>
              </a:ext>
            </a:extLst>
          </p:cNvPr>
          <p:cNvSpPr>
            <a:spLocks noChangeArrowheads="1"/>
          </p:cNvSpPr>
          <p:nvPr/>
        </p:nvSpPr>
        <p:spPr bwMode="auto">
          <a:xfrm>
            <a:off x="1602778" y="2519933"/>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a:effectLst/>
        </p:spPr>
        <p:txBody>
          <a:bodyPr wrap="none" anchor="ctr"/>
          <a:lstStyle/>
          <a:p>
            <a:endParaRPr lang="en-US" sz="900"/>
          </a:p>
        </p:txBody>
      </p:sp>
      <p:sp>
        <p:nvSpPr>
          <p:cNvPr id="19" name="Freeform 18">
            <a:extLst>
              <a:ext uri="{FF2B5EF4-FFF2-40B4-BE49-F238E27FC236}">
                <a16:creationId xmlns:a16="http://schemas.microsoft.com/office/drawing/2014/main" id="{1ECD90CE-ED66-8A42-A054-C9DF67F67D2F}"/>
              </a:ext>
            </a:extLst>
          </p:cNvPr>
          <p:cNvSpPr>
            <a:spLocks noChangeArrowheads="1"/>
          </p:cNvSpPr>
          <p:nvPr/>
        </p:nvSpPr>
        <p:spPr bwMode="auto">
          <a:xfrm>
            <a:off x="3753264" y="2519933"/>
            <a:ext cx="381758"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chemeClr val="accent2"/>
          </a:solidFill>
          <a:ln>
            <a:noFill/>
          </a:ln>
          <a:effectLst/>
        </p:spPr>
        <p:txBody>
          <a:bodyPr wrap="none" anchor="ctr"/>
          <a:lstStyle/>
          <a:p>
            <a:endParaRPr lang="en-US" sz="900"/>
          </a:p>
        </p:txBody>
      </p:sp>
      <p:sp>
        <p:nvSpPr>
          <p:cNvPr id="20" name="Freeform 19">
            <a:extLst>
              <a:ext uri="{FF2B5EF4-FFF2-40B4-BE49-F238E27FC236}">
                <a16:creationId xmlns:a16="http://schemas.microsoft.com/office/drawing/2014/main" id="{724D2DD5-8469-1445-85C5-EC1BB9E7CE2A}"/>
              </a:ext>
            </a:extLst>
          </p:cNvPr>
          <p:cNvSpPr>
            <a:spLocks noChangeArrowheads="1"/>
          </p:cNvSpPr>
          <p:nvPr/>
        </p:nvSpPr>
        <p:spPr bwMode="auto">
          <a:xfrm>
            <a:off x="5906494" y="2519933"/>
            <a:ext cx="381758"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chemeClr val="accent3"/>
          </a:solidFill>
          <a:ln>
            <a:noFill/>
          </a:ln>
          <a:effectLst/>
        </p:spPr>
        <p:txBody>
          <a:bodyPr wrap="none" anchor="ctr"/>
          <a:lstStyle/>
          <a:p>
            <a:endParaRPr lang="en-US" sz="900"/>
          </a:p>
        </p:txBody>
      </p:sp>
      <p:sp>
        <p:nvSpPr>
          <p:cNvPr id="21" name="Freeform 20">
            <a:extLst>
              <a:ext uri="{FF2B5EF4-FFF2-40B4-BE49-F238E27FC236}">
                <a16:creationId xmlns:a16="http://schemas.microsoft.com/office/drawing/2014/main" id="{F72291F1-8438-A84F-B552-AB72D79CA2D4}"/>
              </a:ext>
            </a:extLst>
          </p:cNvPr>
          <p:cNvSpPr>
            <a:spLocks noChangeArrowheads="1"/>
          </p:cNvSpPr>
          <p:nvPr/>
        </p:nvSpPr>
        <p:spPr bwMode="auto">
          <a:xfrm>
            <a:off x="10210209" y="2519933"/>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chemeClr val="accent5"/>
          </a:solidFill>
          <a:ln>
            <a:noFill/>
          </a:ln>
          <a:effectLst/>
        </p:spPr>
        <p:txBody>
          <a:bodyPr wrap="none" anchor="ctr"/>
          <a:lstStyle/>
          <a:p>
            <a:endParaRPr lang="en-US" sz="900"/>
          </a:p>
        </p:txBody>
      </p:sp>
      <p:sp>
        <p:nvSpPr>
          <p:cNvPr id="39" name="Subtitle 2">
            <a:extLst>
              <a:ext uri="{FF2B5EF4-FFF2-40B4-BE49-F238E27FC236}">
                <a16:creationId xmlns:a16="http://schemas.microsoft.com/office/drawing/2014/main" id="{D70672EF-1A48-0446-BD62-76FB39FE4593}"/>
              </a:ext>
            </a:extLst>
          </p:cNvPr>
          <p:cNvSpPr txBox="1">
            <a:spLocks/>
          </p:cNvSpPr>
          <p:nvPr/>
        </p:nvSpPr>
        <p:spPr>
          <a:xfrm>
            <a:off x="1005280" y="3527427"/>
            <a:ext cx="1571264"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0" name="TextBox 39">
            <a:extLst>
              <a:ext uri="{FF2B5EF4-FFF2-40B4-BE49-F238E27FC236}">
                <a16:creationId xmlns:a16="http://schemas.microsoft.com/office/drawing/2014/main" id="{84FA8A26-B119-3447-92E3-AD7A6FC26C0A}"/>
              </a:ext>
            </a:extLst>
          </p:cNvPr>
          <p:cNvSpPr txBox="1"/>
          <p:nvPr/>
        </p:nvSpPr>
        <p:spPr>
          <a:xfrm>
            <a:off x="1006653" y="2965106"/>
            <a:ext cx="1571264"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YOUR TITLE 01</a:t>
            </a:r>
          </a:p>
        </p:txBody>
      </p:sp>
      <p:sp>
        <p:nvSpPr>
          <p:cNvPr id="43" name="Subtitle 2">
            <a:extLst>
              <a:ext uri="{FF2B5EF4-FFF2-40B4-BE49-F238E27FC236}">
                <a16:creationId xmlns:a16="http://schemas.microsoft.com/office/drawing/2014/main" id="{0CA9D582-AE50-2245-91CA-8E1AA0B10B34}"/>
              </a:ext>
            </a:extLst>
          </p:cNvPr>
          <p:cNvSpPr txBox="1">
            <a:spLocks/>
          </p:cNvSpPr>
          <p:nvPr/>
        </p:nvSpPr>
        <p:spPr>
          <a:xfrm>
            <a:off x="3173863" y="3527427"/>
            <a:ext cx="1605574"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4" name="TextBox 43">
            <a:extLst>
              <a:ext uri="{FF2B5EF4-FFF2-40B4-BE49-F238E27FC236}">
                <a16:creationId xmlns:a16="http://schemas.microsoft.com/office/drawing/2014/main" id="{E0AD1316-04CE-F14E-95B3-D18AE65E1C4B}"/>
              </a:ext>
            </a:extLst>
          </p:cNvPr>
          <p:cNvSpPr txBox="1"/>
          <p:nvPr/>
        </p:nvSpPr>
        <p:spPr>
          <a:xfrm>
            <a:off x="3138473" y="2965106"/>
            <a:ext cx="1611340"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YOUR TITLE 02</a:t>
            </a:r>
          </a:p>
        </p:txBody>
      </p:sp>
      <p:sp>
        <p:nvSpPr>
          <p:cNvPr id="46" name="Subtitle 2">
            <a:extLst>
              <a:ext uri="{FF2B5EF4-FFF2-40B4-BE49-F238E27FC236}">
                <a16:creationId xmlns:a16="http://schemas.microsoft.com/office/drawing/2014/main" id="{90BB3114-6A20-C248-ACBD-217A4803CFB9}"/>
              </a:ext>
            </a:extLst>
          </p:cNvPr>
          <p:cNvSpPr txBox="1">
            <a:spLocks/>
          </p:cNvSpPr>
          <p:nvPr/>
        </p:nvSpPr>
        <p:spPr>
          <a:xfrm>
            <a:off x="5332375" y="3527427"/>
            <a:ext cx="1547940"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7" name="TextBox 46">
            <a:extLst>
              <a:ext uri="{FF2B5EF4-FFF2-40B4-BE49-F238E27FC236}">
                <a16:creationId xmlns:a16="http://schemas.microsoft.com/office/drawing/2014/main" id="{CADF1FB4-92B2-584C-87A0-9F6291E4580F}"/>
              </a:ext>
            </a:extLst>
          </p:cNvPr>
          <p:cNvSpPr txBox="1"/>
          <p:nvPr/>
        </p:nvSpPr>
        <p:spPr>
          <a:xfrm>
            <a:off x="5285752" y="2965106"/>
            <a:ext cx="1617751"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YOUR TITLE 03</a:t>
            </a:r>
          </a:p>
        </p:txBody>
      </p:sp>
      <p:sp>
        <p:nvSpPr>
          <p:cNvPr id="49" name="Subtitle 2">
            <a:extLst>
              <a:ext uri="{FF2B5EF4-FFF2-40B4-BE49-F238E27FC236}">
                <a16:creationId xmlns:a16="http://schemas.microsoft.com/office/drawing/2014/main" id="{BF75251A-9FD0-7B4F-9DEC-B5D5E37D5519}"/>
              </a:ext>
            </a:extLst>
          </p:cNvPr>
          <p:cNvSpPr txBox="1">
            <a:spLocks/>
          </p:cNvSpPr>
          <p:nvPr/>
        </p:nvSpPr>
        <p:spPr>
          <a:xfrm>
            <a:off x="7464061" y="3527427"/>
            <a:ext cx="1585617"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50" name="TextBox 49">
            <a:extLst>
              <a:ext uri="{FF2B5EF4-FFF2-40B4-BE49-F238E27FC236}">
                <a16:creationId xmlns:a16="http://schemas.microsoft.com/office/drawing/2014/main" id="{16E3C17E-5CF8-684D-9618-5DF0EB1688DE}"/>
              </a:ext>
            </a:extLst>
          </p:cNvPr>
          <p:cNvSpPr txBox="1"/>
          <p:nvPr/>
        </p:nvSpPr>
        <p:spPr>
          <a:xfrm>
            <a:off x="7432341" y="2965106"/>
            <a:ext cx="1633781"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YOUR TITLE 04</a:t>
            </a:r>
          </a:p>
        </p:txBody>
      </p:sp>
      <p:sp>
        <p:nvSpPr>
          <p:cNvPr id="52" name="Subtitle 2">
            <a:extLst>
              <a:ext uri="{FF2B5EF4-FFF2-40B4-BE49-F238E27FC236}">
                <a16:creationId xmlns:a16="http://schemas.microsoft.com/office/drawing/2014/main" id="{62960430-CBB6-CA41-A4BC-E0A1605B6B2A}"/>
              </a:ext>
            </a:extLst>
          </p:cNvPr>
          <p:cNvSpPr txBox="1">
            <a:spLocks/>
          </p:cNvSpPr>
          <p:nvPr/>
        </p:nvSpPr>
        <p:spPr>
          <a:xfrm>
            <a:off x="9622290" y="3527427"/>
            <a:ext cx="1591111"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53" name="TextBox 52">
            <a:extLst>
              <a:ext uri="{FF2B5EF4-FFF2-40B4-BE49-F238E27FC236}">
                <a16:creationId xmlns:a16="http://schemas.microsoft.com/office/drawing/2014/main" id="{B4875029-B5D4-9146-BFF2-737B9A910C8F}"/>
              </a:ext>
            </a:extLst>
          </p:cNvPr>
          <p:cNvSpPr txBox="1"/>
          <p:nvPr/>
        </p:nvSpPr>
        <p:spPr>
          <a:xfrm>
            <a:off x="9586031" y="2965106"/>
            <a:ext cx="1627370"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YOUR TITLE 05</a:t>
            </a:r>
          </a:p>
        </p:txBody>
      </p:sp>
      <p:sp>
        <p:nvSpPr>
          <p:cNvPr id="54" name="TextBox 53">
            <a:extLst>
              <a:ext uri="{FF2B5EF4-FFF2-40B4-BE49-F238E27FC236}">
                <a16:creationId xmlns:a16="http://schemas.microsoft.com/office/drawing/2014/main" id="{787C3EE7-5B7D-B949-ACAF-405B4A6F748C}"/>
              </a:ext>
            </a:extLst>
          </p:cNvPr>
          <p:cNvSpPr txBox="1"/>
          <p:nvPr/>
        </p:nvSpPr>
        <p:spPr>
          <a:xfrm>
            <a:off x="1660107" y="2521041"/>
            <a:ext cx="261610"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1</a:t>
            </a:r>
          </a:p>
        </p:txBody>
      </p:sp>
      <p:sp>
        <p:nvSpPr>
          <p:cNvPr id="55" name="TextBox 54">
            <a:extLst>
              <a:ext uri="{FF2B5EF4-FFF2-40B4-BE49-F238E27FC236}">
                <a16:creationId xmlns:a16="http://schemas.microsoft.com/office/drawing/2014/main" id="{9A7B16C5-BEFC-7B44-9792-C4BD29A74513}"/>
              </a:ext>
            </a:extLst>
          </p:cNvPr>
          <p:cNvSpPr txBox="1"/>
          <p:nvPr/>
        </p:nvSpPr>
        <p:spPr>
          <a:xfrm>
            <a:off x="3793300" y="2521041"/>
            <a:ext cx="301686"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2</a:t>
            </a:r>
          </a:p>
        </p:txBody>
      </p:sp>
      <p:sp>
        <p:nvSpPr>
          <p:cNvPr id="56" name="TextBox 55">
            <a:extLst>
              <a:ext uri="{FF2B5EF4-FFF2-40B4-BE49-F238E27FC236}">
                <a16:creationId xmlns:a16="http://schemas.microsoft.com/office/drawing/2014/main" id="{E262B2C5-6486-A84E-9302-68ED3195BB5D}"/>
              </a:ext>
            </a:extLst>
          </p:cNvPr>
          <p:cNvSpPr txBox="1"/>
          <p:nvPr/>
        </p:nvSpPr>
        <p:spPr>
          <a:xfrm>
            <a:off x="5941952" y="2521041"/>
            <a:ext cx="308098"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3</a:t>
            </a:r>
          </a:p>
        </p:txBody>
      </p:sp>
      <p:sp>
        <p:nvSpPr>
          <p:cNvPr id="58" name="TextBox 57">
            <a:extLst>
              <a:ext uri="{FF2B5EF4-FFF2-40B4-BE49-F238E27FC236}">
                <a16:creationId xmlns:a16="http://schemas.microsoft.com/office/drawing/2014/main" id="{74E50A95-4F71-2B46-8D70-F9BF0EFFC51D}"/>
              </a:ext>
            </a:extLst>
          </p:cNvPr>
          <p:cNvSpPr txBox="1"/>
          <p:nvPr/>
        </p:nvSpPr>
        <p:spPr>
          <a:xfrm>
            <a:off x="10240857" y="2521041"/>
            <a:ext cx="317716"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5</a:t>
            </a:r>
          </a:p>
        </p:txBody>
      </p:sp>
      <p:sp>
        <p:nvSpPr>
          <p:cNvPr id="59" name="TextBox 58">
            <a:extLst>
              <a:ext uri="{FF2B5EF4-FFF2-40B4-BE49-F238E27FC236}">
                <a16:creationId xmlns:a16="http://schemas.microsoft.com/office/drawing/2014/main" id="{6A198BE5-B2CC-D542-AAFF-F274CAD6BB91}"/>
              </a:ext>
            </a:extLst>
          </p:cNvPr>
          <p:cNvSpPr txBox="1"/>
          <p:nvPr/>
        </p:nvSpPr>
        <p:spPr>
          <a:xfrm>
            <a:off x="1371567" y="5708278"/>
            <a:ext cx="838691"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eague Spartan" charset="0"/>
                <a:cs typeface="Poppins" pitchFamily="2" charset="77"/>
              </a:rPr>
              <a:t>START</a:t>
            </a:r>
          </a:p>
        </p:txBody>
      </p:sp>
      <p:sp>
        <p:nvSpPr>
          <p:cNvPr id="60" name="TextBox 59">
            <a:extLst>
              <a:ext uri="{FF2B5EF4-FFF2-40B4-BE49-F238E27FC236}">
                <a16:creationId xmlns:a16="http://schemas.microsoft.com/office/drawing/2014/main" id="{4369BBD2-F0D9-8A47-9976-04186F0C30D0}"/>
              </a:ext>
            </a:extLst>
          </p:cNvPr>
          <p:cNvSpPr txBox="1"/>
          <p:nvPr/>
        </p:nvSpPr>
        <p:spPr>
          <a:xfrm>
            <a:off x="9732482" y="1615345"/>
            <a:ext cx="1317990"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eague Spartan" charset="0"/>
                <a:cs typeface="Poppins" pitchFamily="2" charset="77"/>
              </a:rPr>
              <a:t>MILESTONE</a:t>
            </a:r>
          </a:p>
        </p:txBody>
      </p:sp>
      <p:sp>
        <p:nvSpPr>
          <p:cNvPr id="41" name="TextBox 40">
            <a:extLst>
              <a:ext uri="{FF2B5EF4-FFF2-40B4-BE49-F238E27FC236}">
                <a16:creationId xmlns:a16="http://schemas.microsoft.com/office/drawing/2014/main" id="{1E6309D5-2EDC-478C-86CC-E2AAB868E9CB}"/>
              </a:ext>
            </a:extLst>
          </p:cNvPr>
          <p:cNvSpPr txBox="1"/>
          <p:nvPr/>
        </p:nvSpPr>
        <p:spPr>
          <a:xfrm>
            <a:off x="8085794" y="2521041"/>
            <a:ext cx="324128"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4</a:t>
            </a:r>
          </a:p>
        </p:txBody>
      </p:sp>
    </p:spTree>
    <p:extLst>
      <p:ext uri="{BB962C8B-B14F-4D97-AF65-F5344CB8AC3E}">
        <p14:creationId xmlns:p14="http://schemas.microsoft.com/office/powerpoint/2010/main" val="22833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45DA94E-0830-3346-ADE0-4B7CD25B1130}"/>
              </a:ext>
            </a:extLst>
          </p:cNvPr>
          <p:cNvSpPr/>
          <p:nvPr/>
        </p:nvSpPr>
        <p:spPr>
          <a:xfrm>
            <a:off x="6092569" y="1564400"/>
            <a:ext cx="1639936" cy="412934"/>
          </a:xfrm>
          <a:prstGeom prst="rect">
            <a:avLst/>
          </a:prstGeom>
        </p:spPr>
        <p:txBody>
          <a:bodyPr wrap="none" anchor="ctr">
            <a:spAutoFit/>
          </a:bodyPr>
          <a:lstStyle/>
          <a:p>
            <a:pPr>
              <a:lnSpc>
                <a:spcPts val="2500"/>
              </a:lnSpc>
            </a:pPr>
            <a:r>
              <a:rPr lang="en-US" sz="2200" b="1" spc="150" dirty="0">
                <a:solidFill>
                  <a:schemeClr val="tx2"/>
                </a:solidFill>
                <a:latin typeface="Source Sans Pro" panose="020B0503030403020204" pitchFamily="34" charset="0"/>
                <a:ea typeface="Source Sans Pro" panose="020B0503030403020204" pitchFamily="34" charset="0"/>
                <a:cs typeface="Lato Light" panose="020F0502020204030203" pitchFamily="34" charset="0"/>
              </a:rPr>
              <a:t>MISSION 1</a:t>
            </a:r>
          </a:p>
        </p:txBody>
      </p:sp>
      <p:sp>
        <p:nvSpPr>
          <p:cNvPr id="12" name="Text Placeholder 6">
            <a:extLst>
              <a:ext uri="{FF2B5EF4-FFF2-40B4-BE49-F238E27FC236}">
                <a16:creationId xmlns:a16="http://schemas.microsoft.com/office/drawing/2014/main" id="{769641C7-1EFE-D547-9DB8-974D75052C4D}"/>
              </a:ext>
            </a:extLst>
          </p:cNvPr>
          <p:cNvSpPr txBox="1">
            <a:spLocks/>
          </p:cNvSpPr>
          <p:nvPr/>
        </p:nvSpPr>
        <p:spPr>
          <a:xfrm>
            <a:off x="666461" y="322450"/>
            <a:ext cx="6664773" cy="1200329"/>
          </a:xfrm>
          <a:prstGeom prst="rect">
            <a:avLst/>
          </a:prstGeom>
        </p:spPr>
        <p:txBody>
          <a:bodyPr wrap="none" anchor="t">
            <a:spAutoFit/>
          </a:bodyPr>
          <a:lstStyle>
            <a:lvl1pPr marL="0" marR="0" indent="0" algn="l" defTabSz="1828434" rtl="0" eaLnBrk="1" fontAlgn="auto" latinLnBrk="0" hangingPunct="1">
              <a:lnSpc>
                <a:spcPct val="100000"/>
              </a:lnSpc>
              <a:spcBef>
                <a:spcPts val="0"/>
              </a:spcBef>
              <a:spcAft>
                <a:spcPts val="0"/>
              </a:spcAft>
              <a:buClrTx/>
              <a:buSzTx/>
              <a:buFontTx/>
              <a:buNone/>
              <a:tabLst/>
              <a:defRPr lang="en-US" sz="48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1" i="0" kern="1200" dirty="0">
                <a:solidFill>
                  <a:schemeClr val="tx2"/>
                </a:solidFill>
                <a:effectLst/>
                <a:latin typeface="Roboto Slab" pitchFamily="2" charset="0"/>
                <a:ea typeface="Noto Sans Light" panose="020B0402040504020204" pitchFamily="34" charset="0"/>
                <a:cs typeface="Lato" panose="020F0502020204030203"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dirty="0">
                <a:solidFill>
                  <a:schemeClr val="accent5"/>
                </a:solidFill>
                <a:latin typeface="Lato Black" panose="020F0A02020204030203" pitchFamily="34" charset="0"/>
                <a:cs typeface="Poppins" pitchFamily="2" charset="77"/>
              </a:rPr>
              <a:t>YOUR</a:t>
            </a:r>
            <a:r>
              <a:rPr lang="en-US" sz="3600" spc="150" dirty="0">
                <a:latin typeface="Source Sans Pro" panose="020B0503030403020204" pitchFamily="34" charset="0"/>
                <a:ea typeface="Source Sans Pro" panose="020B0503030403020204" pitchFamily="34" charset="0"/>
                <a:cs typeface="Noto Sans SemiBold" panose="020B0502040504020204" pitchFamily="34" charset="0"/>
              </a:rPr>
              <a:t> </a:t>
            </a:r>
            <a:r>
              <a:rPr lang="en-US" sz="3600" b="1" dirty="0">
                <a:solidFill>
                  <a:schemeClr val="accent5"/>
                </a:solidFill>
                <a:latin typeface="Lato Black" panose="020F0A02020204030203" pitchFamily="34" charset="0"/>
                <a:cs typeface="Poppins" pitchFamily="2" charset="77"/>
              </a:rPr>
              <a:t>PERSONAL </a:t>
            </a:r>
            <a:r>
              <a:rPr lang="en-US" sz="3600" b="1" dirty="0">
                <a:solidFill>
                  <a:schemeClr val="accent1"/>
                </a:solidFill>
                <a:latin typeface="Lato Black" panose="020F0A02020204030203" pitchFamily="34" charset="0"/>
                <a:cs typeface="Poppins" pitchFamily="2" charset="77"/>
              </a:rPr>
              <a:t>BRANDING </a:t>
            </a:r>
          </a:p>
          <a:p>
            <a:r>
              <a:rPr lang="en-US" sz="3600" dirty="0">
                <a:solidFill>
                  <a:schemeClr val="accent1"/>
                </a:solidFill>
                <a:latin typeface="Lato Black" panose="020F0A02020204030203" pitchFamily="34" charset="0"/>
                <a:cs typeface="Poppins" pitchFamily="2" charset="77"/>
              </a:rPr>
              <a:t>MISSION</a:t>
            </a:r>
          </a:p>
        </p:txBody>
      </p:sp>
      <p:sp>
        <p:nvSpPr>
          <p:cNvPr id="14" name="TextBox 13">
            <a:extLst>
              <a:ext uri="{FF2B5EF4-FFF2-40B4-BE49-F238E27FC236}">
                <a16:creationId xmlns:a16="http://schemas.microsoft.com/office/drawing/2014/main" id="{FFC17339-1C5C-674B-8421-E9417DB7F92F}"/>
              </a:ext>
            </a:extLst>
          </p:cNvPr>
          <p:cNvSpPr txBox="1"/>
          <p:nvPr/>
        </p:nvSpPr>
        <p:spPr>
          <a:xfrm>
            <a:off x="735473" y="1453123"/>
            <a:ext cx="2677208" cy="338554"/>
          </a:xfrm>
          <a:prstGeom prst="rect">
            <a:avLst/>
          </a:prstGeom>
          <a:noFill/>
        </p:spPr>
        <p:txBody>
          <a:bodyPr wrap="none" rtlCol="0" anchor="ctr" anchorCtr="0">
            <a:spAutoFit/>
          </a:bodyPr>
          <a:lstStyle/>
          <a:p>
            <a:r>
              <a:rPr lang="en-US" sz="1600" spc="300" dirty="0">
                <a:latin typeface="Source Sans Pro Light" panose="020B0403030403020204" pitchFamily="34" charset="0"/>
                <a:ea typeface="Source Sans Pro Light" panose="020B0403030403020204" pitchFamily="34" charset="0"/>
                <a:cs typeface="Lato Light" panose="020F0502020204030203" pitchFamily="34" charset="0"/>
              </a:rPr>
              <a:t>YOUR SUBTITLE HERE</a:t>
            </a:r>
          </a:p>
        </p:txBody>
      </p:sp>
      <p:sp>
        <p:nvSpPr>
          <p:cNvPr id="4" name="TextBox 3">
            <a:extLst>
              <a:ext uri="{FF2B5EF4-FFF2-40B4-BE49-F238E27FC236}">
                <a16:creationId xmlns:a16="http://schemas.microsoft.com/office/drawing/2014/main" id="{FD74A85A-8218-AA44-ADF7-8189321B0CA3}"/>
              </a:ext>
            </a:extLst>
          </p:cNvPr>
          <p:cNvSpPr txBox="1"/>
          <p:nvPr/>
        </p:nvSpPr>
        <p:spPr>
          <a:xfrm>
            <a:off x="6096000" y="2060575"/>
            <a:ext cx="4709160" cy="534505"/>
          </a:xfrm>
          <a:prstGeom prst="rect">
            <a:avLst/>
          </a:prstGeom>
          <a:noFill/>
        </p:spPr>
        <p:txBody>
          <a:bodyPr wrap="square" rtlCol="0">
            <a:spAutoFit/>
          </a:bodyPr>
          <a:lstStyle/>
          <a:p>
            <a:pPr>
              <a:lnSpc>
                <a:spcPts val="1750"/>
              </a:lnSpc>
            </a:pPr>
            <a:r>
              <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15" name="Rectangle 14">
            <a:extLst>
              <a:ext uri="{FF2B5EF4-FFF2-40B4-BE49-F238E27FC236}">
                <a16:creationId xmlns:a16="http://schemas.microsoft.com/office/drawing/2014/main" id="{AE85FB0C-E93A-9247-8CC2-9C0066C9263D}"/>
              </a:ext>
            </a:extLst>
          </p:cNvPr>
          <p:cNvSpPr/>
          <p:nvPr/>
        </p:nvSpPr>
        <p:spPr>
          <a:xfrm>
            <a:off x="6092569" y="3308935"/>
            <a:ext cx="1639936" cy="412934"/>
          </a:xfrm>
          <a:prstGeom prst="rect">
            <a:avLst/>
          </a:prstGeom>
        </p:spPr>
        <p:txBody>
          <a:bodyPr wrap="none" anchor="ctr">
            <a:spAutoFit/>
          </a:bodyPr>
          <a:lstStyle/>
          <a:p>
            <a:pPr>
              <a:lnSpc>
                <a:spcPts val="2500"/>
              </a:lnSpc>
            </a:pPr>
            <a:r>
              <a:rPr lang="en-US" sz="2200" b="1" spc="150" dirty="0">
                <a:solidFill>
                  <a:schemeClr val="tx2"/>
                </a:solidFill>
                <a:latin typeface="Source Sans Pro" panose="020B0503030403020204" pitchFamily="34" charset="0"/>
                <a:ea typeface="Source Sans Pro" panose="020B0503030403020204" pitchFamily="34" charset="0"/>
                <a:cs typeface="Lato Light" panose="020F0502020204030203" pitchFamily="34" charset="0"/>
              </a:rPr>
              <a:t>MISSION 2</a:t>
            </a:r>
          </a:p>
        </p:txBody>
      </p:sp>
      <p:sp>
        <p:nvSpPr>
          <p:cNvPr id="16" name="TextBox 15">
            <a:extLst>
              <a:ext uri="{FF2B5EF4-FFF2-40B4-BE49-F238E27FC236}">
                <a16:creationId xmlns:a16="http://schemas.microsoft.com/office/drawing/2014/main" id="{592F8F9A-6100-0247-B81B-8D5CACC3128E}"/>
              </a:ext>
            </a:extLst>
          </p:cNvPr>
          <p:cNvSpPr txBox="1"/>
          <p:nvPr/>
        </p:nvSpPr>
        <p:spPr>
          <a:xfrm>
            <a:off x="6096000" y="3805111"/>
            <a:ext cx="4709160" cy="534505"/>
          </a:xfrm>
          <a:prstGeom prst="rect">
            <a:avLst/>
          </a:prstGeom>
          <a:noFill/>
        </p:spPr>
        <p:txBody>
          <a:bodyPr wrap="square" rtlCol="0">
            <a:spAutoFit/>
          </a:bodyPr>
          <a:lstStyle/>
          <a:p>
            <a:pPr>
              <a:lnSpc>
                <a:spcPts val="1750"/>
              </a:lnSpc>
            </a:pPr>
            <a:r>
              <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17" name="Rectangle 16">
            <a:extLst>
              <a:ext uri="{FF2B5EF4-FFF2-40B4-BE49-F238E27FC236}">
                <a16:creationId xmlns:a16="http://schemas.microsoft.com/office/drawing/2014/main" id="{102D737E-D294-BE48-A8FF-7B5FFADE8A72}"/>
              </a:ext>
            </a:extLst>
          </p:cNvPr>
          <p:cNvSpPr/>
          <p:nvPr/>
        </p:nvSpPr>
        <p:spPr>
          <a:xfrm>
            <a:off x="6092569" y="5053471"/>
            <a:ext cx="1639936" cy="412934"/>
          </a:xfrm>
          <a:prstGeom prst="rect">
            <a:avLst/>
          </a:prstGeom>
        </p:spPr>
        <p:txBody>
          <a:bodyPr wrap="none" anchor="ctr">
            <a:spAutoFit/>
          </a:bodyPr>
          <a:lstStyle/>
          <a:p>
            <a:pPr>
              <a:lnSpc>
                <a:spcPts val="2500"/>
              </a:lnSpc>
            </a:pPr>
            <a:r>
              <a:rPr lang="en-US" sz="2200" b="1" spc="150" dirty="0">
                <a:solidFill>
                  <a:schemeClr val="tx2"/>
                </a:solidFill>
                <a:latin typeface="Source Sans Pro" panose="020B0503030403020204" pitchFamily="34" charset="0"/>
                <a:ea typeface="Source Sans Pro" panose="020B0503030403020204" pitchFamily="34" charset="0"/>
                <a:cs typeface="Lato Light" panose="020F0502020204030203" pitchFamily="34" charset="0"/>
              </a:rPr>
              <a:t>MISSION 3</a:t>
            </a:r>
          </a:p>
        </p:txBody>
      </p:sp>
      <p:sp>
        <p:nvSpPr>
          <p:cNvPr id="18" name="TextBox 17">
            <a:extLst>
              <a:ext uri="{FF2B5EF4-FFF2-40B4-BE49-F238E27FC236}">
                <a16:creationId xmlns:a16="http://schemas.microsoft.com/office/drawing/2014/main" id="{A45D392C-2892-DB4F-A0C8-4FAC42C24DB0}"/>
              </a:ext>
            </a:extLst>
          </p:cNvPr>
          <p:cNvSpPr txBox="1"/>
          <p:nvPr/>
        </p:nvSpPr>
        <p:spPr>
          <a:xfrm>
            <a:off x="6096000" y="5549646"/>
            <a:ext cx="4709160" cy="534505"/>
          </a:xfrm>
          <a:prstGeom prst="rect">
            <a:avLst/>
          </a:prstGeom>
          <a:noFill/>
        </p:spPr>
        <p:txBody>
          <a:bodyPr wrap="square" rtlCol="0">
            <a:spAutoFit/>
          </a:bodyPr>
          <a:lstStyle/>
          <a:p>
            <a:pPr>
              <a:lnSpc>
                <a:spcPts val="1750"/>
              </a:lnSpc>
            </a:pPr>
            <a:r>
              <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7" name="Picture Placeholder 6">
            <a:extLst>
              <a:ext uri="{FF2B5EF4-FFF2-40B4-BE49-F238E27FC236}">
                <a16:creationId xmlns:a16="http://schemas.microsoft.com/office/drawing/2014/main" id="{B9940913-C1A0-4385-9553-8CA11DA5E75F}"/>
              </a:ext>
            </a:extLst>
          </p:cNvPr>
          <p:cNvSpPr>
            <a:spLocks noGrp="1"/>
          </p:cNvSpPr>
          <p:nvPr>
            <p:ph type="pic" sz="quarter" idx="15"/>
          </p:nvPr>
        </p:nvSpPr>
        <p:spPr/>
        <p:txBody>
          <a:bodyPr/>
          <a:lstStyle/>
          <a:p>
            <a:endParaRPr lang="es-CO"/>
          </a:p>
        </p:txBody>
      </p:sp>
    </p:spTree>
    <p:extLst>
      <p:ext uri="{BB962C8B-B14F-4D97-AF65-F5344CB8AC3E}">
        <p14:creationId xmlns:p14="http://schemas.microsoft.com/office/powerpoint/2010/main" val="1663232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C36B98-298F-564B-8EDD-290C8FC4D314}"/>
              </a:ext>
            </a:extLst>
          </p:cNvPr>
          <p:cNvSpPr txBox="1"/>
          <p:nvPr/>
        </p:nvSpPr>
        <p:spPr>
          <a:xfrm>
            <a:off x="2687940" y="306186"/>
            <a:ext cx="6816161" cy="584775"/>
          </a:xfrm>
          <a:prstGeom prst="rect">
            <a:avLst/>
          </a:prstGeom>
          <a:noFill/>
        </p:spPr>
        <p:txBody>
          <a:bodyPr wrap="none" rtlCol="0">
            <a:spAutoFit/>
          </a:bodyPr>
          <a:lstStyle/>
          <a:p>
            <a:pPr algn="ctr"/>
            <a:r>
              <a:rPr lang="en-US" sz="3200" b="1" dirty="0">
                <a:solidFill>
                  <a:schemeClr val="accent5"/>
                </a:solidFill>
                <a:latin typeface="Lato Black" panose="020F0A02020204030203" pitchFamily="34" charset="0"/>
                <a:cs typeface="Poppins" pitchFamily="2" charset="77"/>
              </a:rPr>
              <a:t>ROADMAP PERSONAL </a:t>
            </a:r>
            <a:r>
              <a:rPr lang="en-US" sz="3200" b="1" dirty="0">
                <a:solidFill>
                  <a:schemeClr val="accent1"/>
                </a:solidFill>
                <a:latin typeface="Lato Black" panose="020F0A02020204030203" pitchFamily="34" charset="0"/>
                <a:cs typeface="Poppins" pitchFamily="2" charset="77"/>
              </a:rPr>
              <a:t>BRANDING</a:t>
            </a:r>
          </a:p>
        </p:txBody>
      </p:sp>
      <p:sp>
        <p:nvSpPr>
          <p:cNvPr id="3" name="TextBox 2">
            <a:extLst>
              <a:ext uri="{FF2B5EF4-FFF2-40B4-BE49-F238E27FC236}">
                <a16:creationId xmlns:a16="http://schemas.microsoft.com/office/drawing/2014/main" id="{BDAF69D1-0946-2E44-8C77-A798355733E7}"/>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4" name="Freeform 2">
            <a:extLst>
              <a:ext uri="{FF2B5EF4-FFF2-40B4-BE49-F238E27FC236}">
                <a16:creationId xmlns:a16="http://schemas.microsoft.com/office/drawing/2014/main" id="{0FA8E6B4-7CAF-AC48-B931-E88BB28A8226}"/>
              </a:ext>
            </a:extLst>
          </p:cNvPr>
          <p:cNvSpPr>
            <a:spLocks noChangeArrowheads="1"/>
          </p:cNvSpPr>
          <p:nvPr/>
        </p:nvSpPr>
        <p:spPr bwMode="auto">
          <a:xfrm>
            <a:off x="10625487" y="2357746"/>
            <a:ext cx="32962" cy="1063016"/>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5" name="Freeform 3">
            <a:extLst>
              <a:ext uri="{FF2B5EF4-FFF2-40B4-BE49-F238E27FC236}">
                <a16:creationId xmlns:a16="http://schemas.microsoft.com/office/drawing/2014/main" id="{E2D087E1-58B2-754E-B1D5-78265FC0D77E}"/>
              </a:ext>
            </a:extLst>
          </p:cNvPr>
          <p:cNvSpPr>
            <a:spLocks noChangeArrowheads="1"/>
          </p:cNvSpPr>
          <p:nvPr/>
        </p:nvSpPr>
        <p:spPr bwMode="auto">
          <a:xfrm>
            <a:off x="10334327" y="2050102"/>
            <a:ext cx="618031" cy="618033"/>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7" name="Freeform 5">
            <a:extLst>
              <a:ext uri="{FF2B5EF4-FFF2-40B4-BE49-F238E27FC236}">
                <a16:creationId xmlns:a16="http://schemas.microsoft.com/office/drawing/2014/main" id="{0BF9D6F0-2A0C-3940-BE3C-A3297BA0A95F}"/>
              </a:ext>
            </a:extLst>
          </p:cNvPr>
          <p:cNvSpPr>
            <a:spLocks noChangeArrowheads="1"/>
          </p:cNvSpPr>
          <p:nvPr/>
        </p:nvSpPr>
        <p:spPr bwMode="auto">
          <a:xfrm>
            <a:off x="6593172" y="4709015"/>
            <a:ext cx="32962" cy="1063016"/>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8" name="Freeform 6">
            <a:extLst>
              <a:ext uri="{FF2B5EF4-FFF2-40B4-BE49-F238E27FC236}">
                <a16:creationId xmlns:a16="http://schemas.microsoft.com/office/drawing/2014/main" id="{3CF174BF-E4D7-1742-97F8-2E4E60B4D040}"/>
              </a:ext>
            </a:extLst>
          </p:cNvPr>
          <p:cNvSpPr>
            <a:spLocks noChangeArrowheads="1"/>
          </p:cNvSpPr>
          <p:nvPr/>
        </p:nvSpPr>
        <p:spPr bwMode="auto">
          <a:xfrm>
            <a:off x="6299262" y="4401370"/>
            <a:ext cx="618033" cy="618033"/>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0" name="Freeform 8">
            <a:extLst>
              <a:ext uri="{FF2B5EF4-FFF2-40B4-BE49-F238E27FC236}">
                <a16:creationId xmlns:a16="http://schemas.microsoft.com/office/drawing/2014/main" id="{D47D9A2D-5F1C-3843-A326-3347F54102A4}"/>
              </a:ext>
            </a:extLst>
          </p:cNvPr>
          <p:cNvSpPr>
            <a:spLocks noChangeArrowheads="1"/>
          </p:cNvSpPr>
          <p:nvPr/>
        </p:nvSpPr>
        <p:spPr bwMode="auto">
          <a:xfrm>
            <a:off x="8823581" y="3810807"/>
            <a:ext cx="32962" cy="1063014"/>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11" name="Freeform 9">
            <a:extLst>
              <a:ext uri="{FF2B5EF4-FFF2-40B4-BE49-F238E27FC236}">
                <a16:creationId xmlns:a16="http://schemas.microsoft.com/office/drawing/2014/main" id="{EDFE2790-4AE1-BE44-A460-F0271EF64EBE}"/>
              </a:ext>
            </a:extLst>
          </p:cNvPr>
          <p:cNvSpPr>
            <a:spLocks noChangeArrowheads="1"/>
          </p:cNvSpPr>
          <p:nvPr/>
        </p:nvSpPr>
        <p:spPr bwMode="auto">
          <a:xfrm>
            <a:off x="8529673" y="3500419"/>
            <a:ext cx="620779" cy="620779"/>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12" name="Freeform 76">
            <a:extLst>
              <a:ext uri="{FF2B5EF4-FFF2-40B4-BE49-F238E27FC236}">
                <a16:creationId xmlns:a16="http://schemas.microsoft.com/office/drawing/2014/main" id="{AF823FCD-9B05-8844-9017-6666183086A7}"/>
              </a:ext>
            </a:extLst>
          </p:cNvPr>
          <p:cNvSpPr>
            <a:spLocks noChangeArrowheads="1"/>
          </p:cNvSpPr>
          <p:nvPr/>
        </p:nvSpPr>
        <p:spPr bwMode="auto">
          <a:xfrm>
            <a:off x="9282297" y="1337405"/>
            <a:ext cx="615285" cy="480693"/>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13" name="Freeform 76">
            <a:extLst>
              <a:ext uri="{FF2B5EF4-FFF2-40B4-BE49-F238E27FC236}">
                <a16:creationId xmlns:a16="http://schemas.microsoft.com/office/drawing/2014/main" id="{CFB685F4-7EA4-5645-BE01-AA88235E6D76}"/>
              </a:ext>
            </a:extLst>
          </p:cNvPr>
          <p:cNvSpPr>
            <a:spLocks noChangeArrowheads="1"/>
          </p:cNvSpPr>
          <p:nvPr/>
        </p:nvSpPr>
        <p:spPr bwMode="auto">
          <a:xfrm>
            <a:off x="9282297" y="1337405"/>
            <a:ext cx="615285" cy="480693"/>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3265" dirty="0">
              <a:latin typeface="Lato Light" panose="020F0502020204030203" pitchFamily="34" charset="0"/>
            </a:endParaRPr>
          </a:p>
        </p:txBody>
      </p:sp>
      <p:sp>
        <p:nvSpPr>
          <p:cNvPr id="14" name="Freeform 77">
            <a:extLst>
              <a:ext uri="{FF2B5EF4-FFF2-40B4-BE49-F238E27FC236}">
                <a16:creationId xmlns:a16="http://schemas.microsoft.com/office/drawing/2014/main" id="{A12A90EB-C2E7-AC47-B110-7F10895D7902}"/>
              </a:ext>
            </a:extLst>
          </p:cNvPr>
          <p:cNvSpPr>
            <a:spLocks noChangeArrowheads="1"/>
          </p:cNvSpPr>
          <p:nvPr/>
        </p:nvSpPr>
        <p:spPr bwMode="auto">
          <a:xfrm>
            <a:off x="9070793" y="1202811"/>
            <a:ext cx="30214" cy="900954"/>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15" name="Freeform 78">
            <a:extLst>
              <a:ext uri="{FF2B5EF4-FFF2-40B4-BE49-F238E27FC236}">
                <a16:creationId xmlns:a16="http://schemas.microsoft.com/office/drawing/2014/main" id="{FE60F98B-8536-3143-B031-61679EEBB778}"/>
              </a:ext>
            </a:extLst>
          </p:cNvPr>
          <p:cNvSpPr>
            <a:spLocks noChangeArrowheads="1"/>
          </p:cNvSpPr>
          <p:nvPr/>
        </p:nvSpPr>
        <p:spPr bwMode="auto">
          <a:xfrm>
            <a:off x="9103757" y="1263241"/>
            <a:ext cx="332363" cy="436742"/>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16" name="Freeform 79">
            <a:extLst>
              <a:ext uri="{FF2B5EF4-FFF2-40B4-BE49-F238E27FC236}">
                <a16:creationId xmlns:a16="http://schemas.microsoft.com/office/drawing/2014/main" id="{C3D6D435-251A-A649-A067-6129EE8660D6}"/>
              </a:ext>
            </a:extLst>
          </p:cNvPr>
          <p:cNvSpPr>
            <a:spLocks noChangeArrowheads="1"/>
          </p:cNvSpPr>
          <p:nvPr/>
        </p:nvSpPr>
        <p:spPr bwMode="auto">
          <a:xfrm>
            <a:off x="9282298" y="1697236"/>
            <a:ext cx="151076" cy="120860"/>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17" name="Freeform 79">
            <a:extLst>
              <a:ext uri="{FF2B5EF4-FFF2-40B4-BE49-F238E27FC236}">
                <a16:creationId xmlns:a16="http://schemas.microsoft.com/office/drawing/2014/main" id="{8229B006-FEA3-5049-B8E0-49321D399914}"/>
              </a:ext>
            </a:extLst>
          </p:cNvPr>
          <p:cNvSpPr>
            <a:spLocks noChangeArrowheads="1"/>
          </p:cNvSpPr>
          <p:nvPr/>
        </p:nvSpPr>
        <p:spPr bwMode="auto">
          <a:xfrm>
            <a:off x="9282298" y="1697236"/>
            <a:ext cx="151076" cy="120860"/>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3265" dirty="0">
              <a:latin typeface="Lato Light" panose="020F0502020204030203" pitchFamily="34" charset="0"/>
            </a:endParaRPr>
          </a:p>
        </p:txBody>
      </p:sp>
      <p:sp>
        <p:nvSpPr>
          <p:cNvPr id="18" name="Freeform 80">
            <a:extLst>
              <a:ext uri="{FF2B5EF4-FFF2-40B4-BE49-F238E27FC236}">
                <a16:creationId xmlns:a16="http://schemas.microsoft.com/office/drawing/2014/main" id="{A1CBD420-2346-5E4A-AF7F-30D3AF7FC853}"/>
              </a:ext>
            </a:extLst>
          </p:cNvPr>
          <p:cNvSpPr>
            <a:spLocks noChangeArrowheads="1"/>
          </p:cNvSpPr>
          <p:nvPr/>
        </p:nvSpPr>
        <p:spPr bwMode="auto">
          <a:xfrm>
            <a:off x="8895001" y="2094391"/>
            <a:ext cx="387296" cy="39687"/>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20" name="Freeform 19">
            <a:extLst>
              <a:ext uri="{FF2B5EF4-FFF2-40B4-BE49-F238E27FC236}">
                <a16:creationId xmlns:a16="http://schemas.microsoft.com/office/drawing/2014/main" id="{4F5A023A-F351-D14F-9DB7-98021BC6987C}"/>
              </a:ext>
            </a:extLst>
          </p:cNvPr>
          <p:cNvSpPr>
            <a:spLocks noChangeArrowheads="1"/>
          </p:cNvSpPr>
          <p:nvPr/>
        </p:nvSpPr>
        <p:spPr bwMode="auto">
          <a:xfrm>
            <a:off x="3209104" y="2135255"/>
            <a:ext cx="8224436" cy="4721142"/>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bg2">
              <a:lumMod val="75000"/>
            </a:schemeClr>
          </a:solidFill>
          <a:ln>
            <a:noFill/>
          </a:ln>
          <a:effectLst/>
        </p:spPr>
        <p:txBody>
          <a:bodyPr wrap="square" anchor="ctr">
            <a:noAutofit/>
          </a:bodyPr>
          <a:lstStyle/>
          <a:p>
            <a:endParaRPr lang="en-US" sz="3265" dirty="0">
              <a:latin typeface="Lato Light" panose="020F0502020204030203" pitchFamily="34" charset="0"/>
            </a:endParaRPr>
          </a:p>
        </p:txBody>
      </p:sp>
      <p:sp>
        <p:nvSpPr>
          <p:cNvPr id="21" name="Freeform 20">
            <a:extLst>
              <a:ext uri="{FF2B5EF4-FFF2-40B4-BE49-F238E27FC236}">
                <a16:creationId xmlns:a16="http://schemas.microsoft.com/office/drawing/2014/main" id="{8D8532D6-7E09-C94A-AACF-48E91B43CE18}"/>
              </a:ext>
            </a:extLst>
          </p:cNvPr>
          <p:cNvSpPr>
            <a:spLocks noChangeArrowheads="1"/>
          </p:cNvSpPr>
          <p:nvPr/>
        </p:nvSpPr>
        <p:spPr bwMode="auto">
          <a:xfrm>
            <a:off x="6628882" y="2140745"/>
            <a:ext cx="4119592" cy="4715653"/>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3265" dirty="0">
              <a:latin typeface="Lato Light" panose="020F0502020204030203" pitchFamily="34" charset="0"/>
            </a:endParaRPr>
          </a:p>
        </p:txBody>
      </p:sp>
      <p:sp>
        <p:nvSpPr>
          <p:cNvPr id="22" name="Subtitle 2">
            <a:extLst>
              <a:ext uri="{FF2B5EF4-FFF2-40B4-BE49-F238E27FC236}">
                <a16:creationId xmlns:a16="http://schemas.microsoft.com/office/drawing/2014/main" id="{5C5CD812-0F66-A44E-AA4B-F90ABDAA08E8}"/>
              </a:ext>
            </a:extLst>
          </p:cNvPr>
          <p:cNvSpPr txBox="1">
            <a:spLocks/>
          </p:cNvSpPr>
          <p:nvPr/>
        </p:nvSpPr>
        <p:spPr>
          <a:xfrm>
            <a:off x="871477" y="1751941"/>
            <a:ext cx="3896868"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23" name="TextBox 22">
            <a:extLst>
              <a:ext uri="{FF2B5EF4-FFF2-40B4-BE49-F238E27FC236}">
                <a16:creationId xmlns:a16="http://schemas.microsoft.com/office/drawing/2014/main" id="{4F5C5495-9348-7F40-9449-AB406DEAAAB7}"/>
              </a:ext>
            </a:extLst>
          </p:cNvPr>
          <p:cNvSpPr txBox="1"/>
          <p:nvPr/>
        </p:nvSpPr>
        <p:spPr>
          <a:xfrm>
            <a:off x="3197080" y="1414809"/>
            <a:ext cx="1571264" cy="338554"/>
          </a:xfrm>
          <a:prstGeom prst="rect">
            <a:avLst/>
          </a:prstGeom>
          <a:noFill/>
        </p:spPr>
        <p:txBody>
          <a:bodyPr wrap="none" rtlCol="0" anchor="b" anchorCtr="0">
            <a:spAutoFit/>
          </a:bodyPr>
          <a:lstStyle/>
          <a:p>
            <a:pPr algn="r"/>
            <a:r>
              <a:rPr lang="en-US" sz="1600" b="1" dirty="0">
                <a:solidFill>
                  <a:schemeClr val="accent5"/>
                </a:solidFill>
                <a:latin typeface="Poppins" pitchFamily="2" charset="77"/>
                <a:ea typeface="League Spartan" charset="0"/>
                <a:cs typeface="Poppins" pitchFamily="2" charset="77"/>
              </a:rPr>
              <a:t>YOUR TITLE 01</a:t>
            </a:r>
          </a:p>
        </p:txBody>
      </p:sp>
      <p:sp>
        <p:nvSpPr>
          <p:cNvPr id="24" name="Subtitle 2">
            <a:extLst>
              <a:ext uri="{FF2B5EF4-FFF2-40B4-BE49-F238E27FC236}">
                <a16:creationId xmlns:a16="http://schemas.microsoft.com/office/drawing/2014/main" id="{3EC83E82-6DBD-CF47-B9B7-D4B86542393E}"/>
              </a:ext>
            </a:extLst>
          </p:cNvPr>
          <p:cNvSpPr txBox="1">
            <a:spLocks/>
          </p:cNvSpPr>
          <p:nvPr/>
        </p:nvSpPr>
        <p:spPr>
          <a:xfrm>
            <a:off x="871477" y="3062660"/>
            <a:ext cx="3896868"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25" name="TextBox 24">
            <a:extLst>
              <a:ext uri="{FF2B5EF4-FFF2-40B4-BE49-F238E27FC236}">
                <a16:creationId xmlns:a16="http://schemas.microsoft.com/office/drawing/2014/main" id="{D667B8E4-F91A-6D4A-8FE9-DD7C8D930AF1}"/>
              </a:ext>
            </a:extLst>
          </p:cNvPr>
          <p:cNvSpPr txBox="1"/>
          <p:nvPr/>
        </p:nvSpPr>
        <p:spPr>
          <a:xfrm>
            <a:off x="3157006" y="2725528"/>
            <a:ext cx="1611339" cy="338554"/>
          </a:xfrm>
          <a:prstGeom prst="rect">
            <a:avLst/>
          </a:prstGeom>
          <a:noFill/>
        </p:spPr>
        <p:txBody>
          <a:bodyPr wrap="none" rtlCol="0" anchor="b" anchorCtr="0">
            <a:spAutoFit/>
          </a:bodyPr>
          <a:lstStyle/>
          <a:p>
            <a:pPr algn="r"/>
            <a:r>
              <a:rPr lang="en-US" sz="1600" b="1" dirty="0">
                <a:solidFill>
                  <a:schemeClr val="accent5"/>
                </a:solidFill>
                <a:latin typeface="Poppins" pitchFamily="2" charset="77"/>
                <a:ea typeface="League Spartan" charset="0"/>
                <a:cs typeface="Poppins" pitchFamily="2" charset="77"/>
              </a:rPr>
              <a:t>YOUR TITLE 02</a:t>
            </a:r>
          </a:p>
        </p:txBody>
      </p:sp>
      <p:sp>
        <p:nvSpPr>
          <p:cNvPr id="26" name="Subtitle 2">
            <a:extLst>
              <a:ext uri="{FF2B5EF4-FFF2-40B4-BE49-F238E27FC236}">
                <a16:creationId xmlns:a16="http://schemas.microsoft.com/office/drawing/2014/main" id="{0D4A5875-E954-C94E-9806-7A84AD8939FA}"/>
              </a:ext>
            </a:extLst>
          </p:cNvPr>
          <p:cNvSpPr txBox="1">
            <a:spLocks/>
          </p:cNvSpPr>
          <p:nvPr/>
        </p:nvSpPr>
        <p:spPr>
          <a:xfrm>
            <a:off x="871477" y="4373379"/>
            <a:ext cx="3896868"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27" name="TextBox 26">
            <a:extLst>
              <a:ext uri="{FF2B5EF4-FFF2-40B4-BE49-F238E27FC236}">
                <a16:creationId xmlns:a16="http://schemas.microsoft.com/office/drawing/2014/main" id="{50EAA36F-8EDB-F544-9838-5D5FB874129E}"/>
              </a:ext>
            </a:extLst>
          </p:cNvPr>
          <p:cNvSpPr txBox="1"/>
          <p:nvPr/>
        </p:nvSpPr>
        <p:spPr>
          <a:xfrm>
            <a:off x="3150594" y="4036247"/>
            <a:ext cx="1617751" cy="338554"/>
          </a:xfrm>
          <a:prstGeom prst="rect">
            <a:avLst/>
          </a:prstGeom>
          <a:noFill/>
        </p:spPr>
        <p:txBody>
          <a:bodyPr wrap="none" rtlCol="0" anchor="b" anchorCtr="0">
            <a:spAutoFit/>
          </a:bodyPr>
          <a:lstStyle/>
          <a:p>
            <a:pPr algn="r"/>
            <a:r>
              <a:rPr lang="en-US" sz="1600" b="1" dirty="0">
                <a:solidFill>
                  <a:schemeClr val="accent5"/>
                </a:solidFill>
                <a:latin typeface="Poppins" pitchFamily="2" charset="77"/>
                <a:ea typeface="League Spartan" charset="0"/>
                <a:cs typeface="Poppins" pitchFamily="2" charset="77"/>
              </a:rPr>
              <a:t>YOUR TITLE 03</a:t>
            </a:r>
          </a:p>
        </p:txBody>
      </p:sp>
      <p:sp>
        <p:nvSpPr>
          <p:cNvPr id="28" name="Subtitle 2">
            <a:extLst>
              <a:ext uri="{FF2B5EF4-FFF2-40B4-BE49-F238E27FC236}">
                <a16:creationId xmlns:a16="http://schemas.microsoft.com/office/drawing/2014/main" id="{33C56C49-BE47-CC42-ADC4-B6EB9B2471E7}"/>
              </a:ext>
            </a:extLst>
          </p:cNvPr>
          <p:cNvSpPr txBox="1">
            <a:spLocks/>
          </p:cNvSpPr>
          <p:nvPr/>
        </p:nvSpPr>
        <p:spPr>
          <a:xfrm>
            <a:off x="871477" y="5684099"/>
            <a:ext cx="3896868"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29" name="TextBox 28">
            <a:extLst>
              <a:ext uri="{FF2B5EF4-FFF2-40B4-BE49-F238E27FC236}">
                <a16:creationId xmlns:a16="http://schemas.microsoft.com/office/drawing/2014/main" id="{69CBA8AF-A9C3-BA41-9043-95D4BB848E02}"/>
              </a:ext>
            </a:extLst>
          </p:cNvPr>
          <p:cNvSpPr txBox="1"/>
          <p:nvPr/>
        </p:nvSpPr>
        <p:spPr>
          <a:xfrm>
            <a:off x="3134563" y="5346967"/>
            <a:ext cx="1633782" cy="338554"/>
          </a:xfrm>
          <a:prstGeom prst="rect">
            <a:avLst/>
          </a:prstGeom>
          <a:noFill/>
        </p:spPr>
        <p:txBody>
          <a:bodyPr wrap="none" rtlCol="0" anchor="b" anchorCtr="0">
            <a:spAutoFit/>
          </a:bodyPr>
          <a:lstStyle/>
          <a:p>
            <a:pPr algn="r"/>
            <a:r>
              <a:rPr lang="en-US" sz="1600" b="1" dirty="0">
                <a:solidFill>
                  <a:schemeClr val="accent5"/>
                </a:solidFill>
                <a:latin typeface="Poppins" pitchFamily="2" charset="77"/>
                <a:ea typeface="League Spartan" charset="0"/>
                <a:cs typeface="Poppins" pitchFamily="2" charset="77"/>
              </a:rPr>
              <a:t>YOUR TITLE 04</a:t>
            </a:r>
          </a:p>
        </p:txBody>
      </p:sp>
      <p:sp>
        <p:nvSpPr>
          <p:cNvPr id="30" name="Oval 29">
            <a:extLst>
              <a:ext uri="{FF2B5EF4-FFF2-40B4-BE49-F238E27FC236}">
                <a16:creationId xmlns:a16="http://schemas.microsoft.com/office/drawing/2014/main" id="{C78BCBC5-8FB6-6C4A-8983-1C0EE2498FF9}"/>
              </a:ext>
            </a:extLst>
          </p:cNvPr>
          <p:cNvSpPr/>
          <p:nvPr/>
        </p:nvSpPr>
        <p:spPr>
          <a:xfrm>
            <a:off x="4862305" y="1538784"/>
            <a:ext cx="136770" cy="1367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1" name="Oval 30">
            <a:extLst>
              <a:ext uri="{FF2B5EF4-FFF2-40B4-BE49-F238E27FC236}">
                <a16:creationId xmlns:a16="http://schemas.microsoft.com/office/drawing/2014/main" id="{BB14FF50-5A65-C64D-BFC0-58FC36434366}"/>
              </a:ext>
            </a:extLst>
          </p:cNvPr>
          <p:cNvSpPr/>
          <p:nvPr/>
        </p:nvSpPr>
        <p:spPr>
          <a:xfrm>
            <a:off x="4862305" y="2849503"/>
            <a:ext cx="136770" cy="1367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2" name="Oval 31">
            <a:extLst>
              <a:ext uri="{FF2B5EF4-FFF2-40B4-BE49-F238E27FC236}">
                <a16:creationId xmlns:a16="http://schemas.microsoft.com/office/drawing/2014/main" id="{4497A65A-A93B-F247-B447-78BBCE948C8A}"/>
              </a:ext>
            </a:extLst>
          </p:cNvPr>
          <p:cNvSpPr/>
          <p:nvPr/>
        </p:nvSpPr>
        <p:spPr>
          <a:xfrm>
            <a:off x="4862305" y="4160222"/>
            <a:ext cx="136770" cy="1367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3" name="Oval 32">
            <a:extLst>
              <a:ext uri="{FF2B5EF4-FFF2-40B4-BE49-F238E27FC236}">
                <a16:creationId xmlns:a16="http://schemas.microsoft.com/office/drawing/2014/main" id="{72E2846E-4433-D344-9990-101ADD4622E9}"/>
              </a:ext>
            </a:extLst>
          </p:cNvPr>
          <p:cNvSpPr/>
          <p:nvPr/>
        </p:nvSpPr>
        <p:spPr>
          <a:xfrm>
            <a:off x="4862305" y="5470942"/>
            <a:ext cx="136770" cy="1367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5" name="Freeform 1043">
            <a:extLst>
              <a:ext uri="{FF2B5EF4-FFF2-40B4-BE49-F238E27FC236}">
                <a16:creationId xmlns:a16="http://schemas.microsoft.com/office/drawing/2014/main" id="{E928E1B9-AFBB-6647-B16E-2337E0AB07D9}"/>
              </a:ext>
            </a:extLst>
          </p:cNvPr>
          <p:cNvSpPr>
            <a:spLocks noChangeAspect="1" noChangeArrowheads="1"/>
          </p:cNvSpPr>
          <p:nvPr/>
        </p:nvSpPr>
        <p:spPr bwMode="auto">
          <a:xfrm>
            <a:off x="8690729" y="3661933"/>
            <a:ext cx="298666" cy="297750"/>
          </a:xfrm>
          <a:custGeom>
            <a:avLst/>
            <a:gdLst>
              <a:gd name="T0" fmla="*/ 8707233 w 285392"/>
              <a:gd name="T1" fmla="*/ 120119261 h 283805"/>
              <a:gd name="T2" fmla="*/ 29325211 w 285392"/>
              <a:gd name="T3" fmla="*/ 93833658 h 283805"/>
              <a:gd name="T4" fmla="*/ 1831833 w 285392"/>
              <a:gd name="T5" fmla="*/ 90078391 h 283805"/>
              <a:gd name="T6" fmla="*/ 37878854 w 285392"/>
              <a:gd name="T7" fmla="*/ 91956180 h 283805"/>
              <a:gd name="T8" fmla="*/ 32991136 w 285392"/>
              <a:gd name="T9" fmla="*/ 93833658 h 283805"/>
              <a:gd name="T10" fmla="*/ 31158697 w 285392"/>
              <a:gd name="T11" fmla="*/ 123874713 h 283805"/>
              <a:gd name="T12" fmla="*/ 4886724 w 285392"/>
              <a:gd name="T13" fmla="*/ 121997236 h 283805"/>
              <a:gd name="T14" fmla="*/ 1831833 w 285392"/>
              <a:gd name="T15" fmla="*/ 93833658 h 283805"/>
              <a:gd name="T16" fmla="*/ 1831833 w 285392"/>
              <a:gd name="T17" fmla="*/ 90078391 h 283805"/>
              <a:gd name="T18" fmla="*/ 92800544 w 285392"/>
              <a:gd name="T19" fmla="*/ 120088971 h 283805"/>
              <a:gd name="T20" fmla="*/ 113503367 w 285392"/>
              <a:gd name="T21" fmla="*/ 78618555 h 283805"/>
              <a:gd name="T22" fmla="*/ 86053647 w 285392"/>
              <a:gd name="T23" fmla="*/ 74834539 h 283805"/>
              <a:gd name="T24" fmla="*/ 122091277 w 285392"/>
              <a:gd name="T25" fmla="*/ 76569103 h 283805"/>
              <a:gd name="T26" fmla="*/ 117184208 w 285392"/>
              <a:gd name="T27" fmla="*/ 78618555 h 283805"/>
              <a:gd name="T28" fmla="*/ 115343507 w 285392"/>
              <a:gd name="T29" fmla="*/ 123873484 h 283805"/>
              <a:gd name="T30" fmla="*/ 89120569 w 285392"/>
              <a:gd name="T31" fmla="*/ 121981726 h 283805"/>
              <a:gd name="T32" fmla="*/ 86053647 w 285392"/>
              <a:gd name="T33" fmla="*/ 78618555 h 283805"/>
              <a:gd name="T34" fmla="*/ 86053647 w 285392"/>
              <a:gd name="T35" fmla="*/ 74834539 h 283805"/>
              <a:gd name="T36" fmla="*/ 50541167 w 285392"/>
              <a:gd name="T37" fmla="*/ 120082526 h 283805"/>
              <a:gd name="T38" fmla="*/ 71396916 w 285392"/>
              <a:gd name="T39" fmla="*/ 63381523 h 283805"/>
              <a:gd name="T40" fmla="*/ 19278434 w 285392"/>
              <a:gd name="T41" fmla="*/ 63155325 h 283805"/>
              <a:gd name="T42" fmla="*/ 19278434 w 285392"/>
              <a:gd name="T43" fmla="*/ 79274704 h 283805"/>
              <a:gd name="T44" fmla="*/ 19278434 w 285392"/>
              <a:gd name="T45" fmla="*/ 63155325 h 283805"/>
              <a:gd name="T46" fmla="*/ 78144632 w 285392"/>
              <a:gd name="T47" fmla="*/ 59590565 h 283805"/>
              <a:gd name="T48" fmla="*/ 78144632 w 285392"/>
              <a:gd name="T49" fmla="*/ 63222884 h 283805"/>
              <a:gd name="T50" fmla="*/ 75077743 w 285392"/>
              <a:gd name="T51" fmla="*/ 121978098 h 283805"/>
              <a:gd name="T52" fmla="*/ 48854251 w 285392"/>
              <a:gd name="T53" fmla="*/ 123872957 h 283805"/>
              <a:gd name="T54" fmla="*/ 47014093 w 285392"/>
              <a:gd name="T55" fmla="*/ 63222884 h 283805"/>
              <a:gd name="T56" fmla="*/ 42106458 w 285392"/>
              <a:gd name="T57" fmla="*/ 61485446 h 283805"/>
              <a:gd name="T58" fmla="*/ 19278434 w 285392"/>
              <a:gd name="T59" fmla="*/ 59590565 h 283805"/>
              <a:gd name="T60" fmla="*/ 19278434 w 285392"/>
              <a:gd name="T61" fmla="*/ 82994349 h 283805"/>
              <a:gd name="T62" fmla="*/ 19278434 w 285392"/>
              <a:gd name="T63" fmla="*/ 59590565 h 283805"/>
              <a:gd name="T64" fmla="*/ 92687089 w 285392"/>
              <a:gd name="T65" fmla="*/ 53968565 h 283805"/>
              <a:gd name="T66" fmla="*/ 113615111 w 285392"/>
              <a:gd name="T67" fmla="*/ 53968565 h 283805"/>
              <a:gd name="T68" fmla="*/ 103229073 w 285392"/>
              <a:gd name="T69" fmla="*/ 39496003 h 283805"/>
              <a:gd name="T70" fmla="*/ 103229073 w 285392"/>
              <a:gd name="T71" fmla="*/ 68441051 h 283805"/>
              <a:gd name="T72" fmla="*/ 103229073 w 285392"/>
              <a:gd name="T73" fmla="*/ 39496003 h 283805"/>
              <a:gd name="T74" fmla="*/ 77944262 w 285392"/>
              <a:gd name="T75" fmla="*/ 26940346 h 283805"/>
              <a:gd name="T76" fmla="*/ 74025646 w 285392"/>
              <a:gd name="T77" fmla="*/ 26940346 h 283805"/>
              <a:gd name="T78" fmla="*/ 46779056 w 285392"/>
              <a:gd name="T79" fmla="*/ 24944181 h 283805"/>
              <a:gd name="T80" fmla="*/ 46779056 w 285392"/>
              <a:gd name="T81" fmla="*/ 28936426 h 283805"/>
              <a:gd name="T82" fmla="*/ 46779056 w 285392"/>
              <a:gd name="T83" fmla="*/ 24944181 h 283805"/>
              <a:gd name="T84" fmla="*/ 62887936 w 285392"/>
              <a:gd name="T85" fmla="*/ 10215525 h 283805"/>
              <a:gd name="T86" fmla="*/ 69183073 w 285392"/>
              <a:gd name="T87" fmla="*/ 17020252 h 283805"/>
              <a:gd name="T88" fmla="*/ 65805060 w 285392"/>
              <a:gd name="T89" fmla="*/ 18604316 h 283805"/>
              <a:gd name="T90" fmla="*/ 55978363 w 285392"/>
              <a:gd name="T91" fmla="*/ 20186659 h 283805"/>
              <a:gd name="T92" fmla="*/ 69797559 w 285392"/>
              <a:gd name="T93" fmla="*/ 33009494 h 283805"/>
              <a:gd name="T94" fmla="*/ 62887936 w 285392"/>
              <a:gd name="T95" fmla="*/ 42981519 h 283805"/>
              <a:gd name="T96" fmla="*/ 59202993 w 285392"/>
              <a:gd name="T97" fmla="*/ 42981519 h 283805"/>
              <a:gd name="T98" fmla="*/ 52907711 w 285392"/>
              <a:gd name="T99" fmla="*/ 36015826 h 283805"/>
              <a:gd name="T100" fmla="*/ 56285354 w 285392"/>
              <a:gd name="T101" fmla="*/ 34591336 h 283805"/>
              <a:gd name="T102" fmla="*/ 66112435 w 285392"/>
              <a:gd name="T103" fmla="*/ 33009494 h 283805"/>
              <a:gd name="T104" fmla="*/ 52293370 w 285392"/>
              <a:gd name="T105" fmla="*/ 20186659 h 283805"/>
              <a:gd name="T106" fmla="*/ 59202993 w 285392"/>
              <a:gd name="T107" fmla="*/ 10215525 h 283805"/>
              <a:gd name="T108" fmla="*/ 61045167 w 285392"/>
              <a:gd name="T109" fmla="*/ 3770864 h 283805"/>
              <a:gd name="T110" fmla="*/ 61045167 w 285392"/>
              <a:gd name="T111" fmla="*/ 50118642 h 283805"/>
              <a:gd name="T112" fmla="*/ 61045167 w 285392"/>
              <a:gd name="T113" fmla="*/ 3770864 h 283805"/>
              <a:gd name="T114" fmla="*/ 87454813 w 285392"/>
              <a:gd name="T115" fmla="*/ 26866753 h 283805"/>
              <a:gd name="T116" fmla="*/ 34636116 w 285392"/>
              <a:gd name="T117" fmla="*/ 26866753 h 2838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392" h="283805">
                <a:moveTo>
                  <a:pt x="20351" y="214978"/>
                </a:moveTo>
                <a:lnTo>
                  <a:pt x="20351" y="275201"/>
                </a:lnTo>
                <a:lnTo>
                  <a:pt x="68549" y="275201"/>
                </a:lnTo>
                <a:lnTo>
                  <a:pt x="68549" y="214978"/>
                </a:lnTo>
                <a:lnTo>
                  <a:pt x="20351" y="214978"/>
                </a:lnTo>
                <a:close/>
                <a:moveTo>
                  <a:pt x="4284" y="206375"/>
                </a:moveTo>
                <a:lnTo>
                  <a:pt x="84259" y="206375"/>
                </a:lnTo>
                <a:cubicBezTo>
                  <a:pt x="86401" y="206375"/>
                  <a:pt x="88543" y="208526"/>
                  <a:pt x="88543" y="210677"/>
                </a:cubicBezTo>
                <a:cubicBezTo>
                  <a:pt x="88543" y="213186"/>
                  <a:pt x="86401" y="214978"/>
                  <a:pt x="84259" y="214978"/>
                </a:cubicBezTo>
                <a:lnTo>
                  <a:pt x="77118" y="214978"/>
                </a:lnTo>
                <a:lnTo>
                  <a:pt x="77118" y="279503"/>
                </a:lnTo>
                <a:cubicBezTo>
                  <a:pt x="77118" y="281654"/>
                  <a:pt x="75333" y="283805"/>
                  <a:pt x="72834" y="283805"/>
                </a:cubicBezTo>
                <a:lnTo>
                  <a:pt x="15709" y="283805"/>
                </a:lnTo>
                <a:cubicBezTo>
                  <a:pt x="13567" y="283805"/>
                  <a:pt x="11425" y="281654"/>
                  <a:pt x="11425" y="279503"/>
                </a:cubicBezTo>
                <a:lnTo>
                  <a:pt x="11425" y="214978"/>
                </a:lnTo>
                <a:lnTo>
                  <a:pt x="4284" y="214978"/>
                </a:lnTo>
                <a:cubicBezTo>
                  <a:pt x="2142" y="214978"/>
                  <a:pt x="0" y="213186"/>
                  <a:pt x="0" y="210677"/>
                </a:cubicBezTo>
                <a:cubicBezTo>
                  <a:pt x="0" y="208526"/>
                  <a:pt x="2142" y="206375"/>
                  <a:pt x="4284" y="206375"/>
                </a:cubicBezTo>
                <a:close/>
                <a:moveTo>
                  <a:pt x="216924" y="180120"/>
                </a:moveTo>
                <a:lnTo>
                  <a:pt x="216924" y="275132"/>
                </a:lnTo>
                <a:lnTo>
                  <a:pt x="265317" y="275132"/>
                </a:lnTo>
                <a:lnTo>
                  <a:pt x="265317" y="180120"/>
                </a:lnTo>
                <a:lnTo>
                  <a:pt x="216924" y="180120"/>
                </a:lnTo>
                <a:close/>
                <a:moveTo>
                  <a:pt x="201152" y="171450"/>
                </a:moveTo>
                <a:lnTo>
                  <a:pt x="281090" y="171450"/>
                </a:lnTo>
                <a:cubicBezTo>
                  <a:pt x="283599" y="171450"/>
                  <a:pt x="285392" y="173256"/>
                  <a:pt x="285392" y="175424"/>
                </a:cubicBezTo>
                <a:cubicBezTo>
                  <a:pt x="285392" y="177953"/>
                  <a:pt x="283599" y="180120"/>
                  <a:pt x="281090" y="180120"/>
                </a:cubicBezTo>
                <a:lnTo>
                  <a:pt x="273921" y="180120"/>
                </a:lnTo>
                <a:lnTo>
                  <a:pt x="273921" y="279467"/>
                </a:lnTo>
                <a:cubicBezTo>
                  <a:pt x="273921" y="281634"/>
                  <a:pt x="272128" y="283802"/>
                  <a:pt x="269619" y="283802"/>
                </a:cubicBezTo>
                <a:lnTo>
                  <a:pt x="212623" y="283802"/>
                </a:lnTo>
                <a:cubicBezTo>
                  <a:pt x="210113" y="283802"/>
                  <a:pt x="208321" y="281634"/>
                  <a:pt x="208321" y="279467"/>
                </a:cubicBezTo>
                <a:lnTo>
                  <a:pt x="208321" y="180120"/>
                </a:lnTo>
                <a:lnTo>
                  <a:pt x="201152" y="180120"/>
                </a:lnTo>
                <a:cubicBezTo>
                  <a:pt x="198642" y="180120"/>
                  <a:pt x="196850" y="177953"/>
                  <a:pt x="196850" y="175424"/>
                </a:cubicBezTo>
                <a:cubicBezTo>
                  <a:pt x="196850" y="173256"/>
                  <a:pt x="198642" y="171450"/>
                  <a:pt x="201152" y="171450"/>
                </a:cubicBezTo>
                <a:close/>
                <a:moveTo>
                  <a:pt x="118141" y="145210"/>
                </a:moveTo>
                <a:lnTo>
                  <a:pt x="118141" y="275117"/>
                </a:lnTo>
                <a:lnTo>
                  <a:pt x="166892" y="275117"/>
                </a:lnTo>
                <a:lnTo>
                  <a:pt x="166892" y="145210"/>
                </a:lnTo>
                <a:lnTo>
                  <a:pt x="118141" y="145210"/>
                </a:lnTo>
                <a:close/>
                <a:moveTo>
                  <a:pt x="45062" y="144692"/>
                </a:moveTo>
                <a:cubicBezTo>
                  <a:pt x="34530" y="144692"/>
                  <a:pt x="26178" y="153215"/>
                  <a:pt x="26178" y="163513"/>
                </a:cubicBezTo>
                <a:cubicBezTo>
                  <a:pt x="26178" y="173455"/>
                  <a:pt x="34530" y="181623"/>
                  <a:pt x="45062" y="181623"/>
                </a:cubicBezTo>
                <a:cubicBezTo>
                  <a:pt x="55593" y="181623"/>
                  <a:pt x="63946" y="173455"/>
                  <a:pt x="63946" y="163513"/>
                </a:cubicBezTo>
                <a:cubicBezTo>
                  <a:pt x="63946" y="153215"/>
                  <a:pt x="55593" y="144692"/>
                  <a:pt x="45062" y="144692"/>
                </a:cubicBezTo>
                <a:close/>
                <a:moveTo>
                  <a:pt x="102727" y="136525"/>
                </a:moveTo>
                <a:lnTo>
                  <a:pt x="182665" y="136525"/>
                </a:lnTo>
                <a:cubicBezTo>
                  <a:pt x="185174" y="136525"/>
                  <a:pt x="186967" y="138334"/>
                  <a:pt x="186967" y="140867"/>
                </a:cubicBezTo>
                <a:cubicBezTo>
                  <a:pt x="186967" y="143039"/>
                  <a:pt x="185174" y="144848"/>
                  <a:pt x="182665" y="144848"/>
                </a:cubicBezTo>
                <a:lnTo>
                  <a:pt x="175496" y="144848"/>
                </a:lnTo>
                <a:lnTo>
                  <a:pt x="175496" y="279459"/>
                </a:lnTo>
                <a:cubicBezTo>
                  <a:pt x="175496" y="281630"/>
                  <a:pt x="173703" y="283801"/>
                  <a:pt x="171194" y="283801"/>
                </a:cubicBezTo>
                <a:lnTo>
                  <a:pt x="114198" y="283801"/>
                </a:lnTo>
                <a:cubicBezTo>
                  <a:pt x="111688" y="283801"/>
                  <a:pt x="109896" y="281630"/>
                  <a:pt x="109896" y="279459"/>
                </a:cubicBezTo>
                <a:lnTo>
                  <a:pt x="109896" y="144848"/>
                </a:lnTo>
                <a:lnTo>
                  <a:pt x="102727" y="144848"/>
                </a:lnTo>
                <a:cubicBezTo>
                  <a:pt x="100217" y="144848"/>
                  <a:pt x="98425" y="143039"/>
                  <a:pt x="98425" y="140867"/>
                </a:cubicBezTo>
                <a:cubicBezTo>
                  <a:pt x="98425" y="138334"/>
                  <a:pt x="100217" y="136525"/>
                  <a:pt x="102727" y="136525"/>
                </a:cubicBezTo>
                <a:close/>
                <a:moveTo>
                  <a:pt x="45062" y="136525"/>
                </a:moveTo>
                <a:cubicBezTo>
                  <a:pt x="60315" y="136525"/>
                  <a:pt x="72662" y="148598"/>
                  <a:pt x="72662" y="163513"/>
                </a:cubicBezTo>
                <a:cubicBezTo>
                  <a:pt x="72662" y="178072"/>
                  <a:pt x="60315" y="190145"/>
                  <a:pt x="45062" y="190145"/>
                </a:cubicBezTo>
                <a:cubicBezTo>
                  <a:pt x="29809" y="190145"/>
                  <a:pt x="17462" y="178072"/>
                  <a:pt x="17462" y="163513"/>
                </a:cubicBezTo>
                <a:cubicBezTo>
                  <a:pt x="17462" y="148598"/>
                  <a:pt x="29809" y="136525"/>
                  <a:pt x="45062" y="136525"/>
                </a:cubicBezTo>
                <a:close/>
                <a:moveTo>
                  <a:pt x="241300" y="99138"/>
                </a:moveTo>
                <a:cubicBezTo>
                  <a:pt x="227530" y="99138"/>
                  <a:pt x="216659" y="110310"/>
                  <a:pt x="216659" y="123645"/>
                </a:cubicBezTo>
                <a:cubicBezTo>
                  <a:pt x="216659" y="136980"/>
                  <a:pt x="227530" y="148153"/>
                  <a:pt x="241300" y="148153"/>
                </a:cubicBezTo>
                <a:cubicBezTo>
                  <a:pt x="254707" y="148153"/>
                  <a:pt x="265578" y="136980"/>
                  <a:pt x="265578" y="123645"/>
                </a:cubicBezTo>
                <a:cubicBezTo>
                  <a:pt x="265578" y="110310"/>
                  <a:pt x="254707" y="99138"/>
                  <a:pt x="241300" y="99138"/>
                </a:cubicBezTo>
                <a:close/>
                <a:moveTo>
                  <a:pt x="241300" y="90488"/>
                </a:moveTo>
                <a:cubicBezTo>
                  <a:pt x="259418" y="90488"/>
                  <a:pt x="274275" y="105265"/>
                  <a:pt x="274275" y="123645"/>
                </a:cubicBezTo>
                <a:cubicBezTo>
                  <a:pt x="274275" y="142026"/>
                  <a:pt x="259418" y="156803"/>
                  <a:pt x="241300" y="156803"/>
                </a:cubicBezTo>
                <a:cubicBezTo>
                  <a:pt x="222819" y="156803"/>
                  <a:pt x="207962" y="142026"/>
                  <a:pt x="207962" y="123645"/>
                </a:cubicBezTo>
                <a:cubicBezTo>
                  <a:pt x="207962" y="105265"/>
                  <a:pt x="222819" y="90488"/>
                  <a:pt x="241300" y="90488"/>
                </a:cubicBezTo>
                <a:close/>
                <a:moveTo>
                  <a:pt x="177800" y="57150"/>
                </a:moveTo>
                <a:cubicBezTo>
                  <a:pt x="179998" y="57150"/>
                  <a:pt x="182196" y="59436"/>
                  <a:pt x="182196" y="61722"/>
                </a:cubicBezTo>
                <a:cubicBezTo>
                  <a:pt x="182196" y="64389"/>
                  <a:pt x="179998" y="66294"/>
                  <a:pt x="177800" y="66294"/>
                </a:cubicBezTo>
                <a:cubicBezTo>
                  <a:pt x="175235" y="66294"/>
                  <a:pt x="173037" y="64389"/>
                  <a:pt x="173037" y="61722"/>
                </a:cubicBezTo>
                <a:cubicBezTo>
                  <a:pt x="173037" y="59436"/>
                  <a:pt x="175235" y="57150"/>
                  <a:pt x="177800" y="57150"/>
                </a:cubicBezTo>
                <a:close/>
                <a:moveTo>
                  <a:pt x="109347" y="57150"/>
                </a:moveTo>
                <a:cubicBezTo>
                  <a:pt x="112014" y="57150"/>
                  <a:pt x="113919" y="59436"/>
                  <a:pt x="113919" y="61722"/>
                </a:cubicBezTo>
                <a:cubicBezTo>
                  <a:pt x="113919" y="64389"/>
                  <a:pt x="112014" y="66294"/>
                  <a:pt x="109347" y="66294"/>
                </a:cubicBezTo>
                <a:cubicBezTo>
                  <a:pt x="107061" y="66294"/>
                  <a:pt x="104775" y="64389"/>
                  <a:pt x="104775" y="61722"/>
                </a:cubicBezTo>
                <a:cubicBezTo>
                  <a:pt x="104775" y="59436"/>
                  <a:pt x="107061" y="57150"/>
                  <a:pt x="109347" y="57150"/>
                </a:cubicBezTo>
                <a:close/>
                <a:moveTo>
                  <a:pt x="142695" y="19050"/>
                </a:moveTo>
                <a:cubicBezTo>
                  <a:pt x="145207" y="19050"/>
                  <a:pt x="147002" y="20863"/>
                  <a:pt x="147002" y="23402"/>
                </a:cubicBezTo>
                <a:lnTo>
                  <a:pt x="147002" y="27391"/>
                </a:lnTo>
                <a:cubicBezTo>
                  <a:pt x="153462" y="28842"/>
                  <a:pt x="159205" y="33194"/>
                  <a:pt x="161717" y="38996"/>
                </a:cubicBezTo>
                <a:cubicBezTo>
                  <a:pt x="162435" y="41535"/>
                  <a:pt x="161359" y="43711"/>
                  <a:pt x="159564" y="45162"/>
                </a:cubicBezTo>
                <a:cubicBezTo>
                  <a:pt x="157052" y="45887"/>
                  <a:pt x="154539" y="44799"/>
                  <a:pt x="153821" y="42623"/>
                </a:cubicBezTo>
                <a:cubicBezTo>
                  <a:pt x="152027" y="38634"/>
                  <a:pt x="147720" y="35732"/>
                  <a:pt x="142695" y="35732"/>
                </a:cubicBezTo>
                <a:cubicBezTo>
                  <a:pt x="136235" y="35732"/>
                  <a:pt x="130851" y="40447"/>
                  <a:pt x="130851" y="46250"/>
                </a:cubicBezTo>
                <a:cubicBezTo>
                  <a:pt x="130851" y="53140"/>
                  <a:pt x="134799" y="56404"/>
                  <a:pt x="142695" y="56404"/>
                </a:cubicBezTo>
                <a:cubicBezTo>
                  <a:pt x="157769" y="56404"/>
                  <a:pt x="163153" y="66559"/>
                  <a:pt x="163153" y="75625"/>
                </a:cubicBezTo>
                <a:cubicBezTo>
                  <a:pt x="163153" y="84692"/>
                  <a:pt x="156334" y="92671"/>
                  <a:pt x="147002" y="94484"/>
                </a:cubicBezTo>
                <a:lnTo>
                  <a:pt x="147002" y="98473"/>
                </a:lnTo>
                <a:cubicBezTo>
                  <a:pt x="147002" y="101012"/>
                  <a:pt x="145207" y="102825"/>
                  <a:pt x="142695" y="102825"/>
                </a:cubicBezTo>
                <a:cubicBezTo>
                  <a:pt x="140183" y="102825"/>
                  <a:pt x="138388" y="101012"/>
                  <a:pt x="138388" y="98473"/>
                </a:cubicBezTo>
                <a:lnTo>
                  <a:pt x="138388" y="94121"/>
                </a:lnTo>
                <a:cubicBezTo>
                  <a:pt x="131569" y="93033"/>
                  <a:pt x="126185" y="88681"/>
                  <a:pt x="123673" y="82516"/>
                </a:cubicBezTo>
                <a:cubicBezTo>
                  <a:pt x="122955" y="80340"/>
                  <a:pt x="123673" y="77801"/>
                  <a:pt x="126185" y="77076"/>
                </a:cubicBezTo>
                <a:cubicBezTo>
                  <a:pt x="127980" y="75988"/>
                  <a:pt x="130851" y="77076"/>
                  <a:pt x="131569" y="79252"/>
                </a:cubicBezTo>
                <a:cubicBezTo>
                  <a:pt x="133363" y="83241"/>
                  <a:pt x="138029" y="86143"/>
                  <a:pt x="142695" y="86143"/>
                </a:cubicBezTo>
                <a:cubicBezTo>
                  <a:pt x="149155" y="86143"/>
                  <a:pt x="154539" y="81428"/>
                  <a:pt x="154539" y="75625"/>
                </a:cubicBezTo>
                <a:cubicBezTo>
                  <a:pt x="154539" y="68735"/>
                  <a:pt x="150591" y="65108"/>
                  <a:pt x="142695" y="65108"/>
                </a:cubicBezTo>
                <a:cubicBezTo>
                  <a:pt x="127621" y="65108"/>
                  <a:pt x="122237" y="55316"/>
                  <a:pt x="122237" y="46250"/>
                </a:cubicBezTo>
                <a:cubicBezTo>
                  <a:pt x="122237" y="37183"/>
                  <a:pt x="129415" y="29567"/>
                  <a:pt x="138388" y="27391"/>
                </a:cubicBezTo>
                <a:lnTo>
                  <a:pt x="138388" y="23402"/>
                </a:lnTo>
                <a:cubicBezTo>
                  <a:pt x="138388" y="20863"/>
                  <a:pt x="140183" y="19050"/>
                  <a:pt x="142695" y="19050"/>
                </a:cubicBezTo>
                <a:close/>
                <a:moveTo>
                  <a:pt x="142695" y="8639"/>
                </a:moveTo>
                <a:cubicBezTo>
                  <a:pt x="113264" y="8639"/>
                  <a:pt x="89935" y="32396"/>
                  <a:pt x="89935" y="61552"/>
                </a:cubicBezTo>
                <a:cubicBezTo>
                  <a:pt x="89935" y="90709"/>
                  <a:pt x="113264" y="114826"/>
                  <a:pt x="142695" y="114826"/>
                </a:cubicBezTo>
                <a:cubicBezTo>
                  <a:pt x="171767" y="114826"/>
                  <a:pt x="195814" y="90709"/>
                  <a:pt x="195814" y="61552"/>
                </a:cubicBezTo>
                <a:cubicBezTo>
                  <a:pt x="195814" y="32396"/>
                  <a:pt x="171767" y="8639"/>
                  <a:pt x="142695" y="8639"/>
                </a:cubicBezTo>
                <a:close/>
                <a:moveTo>
                  <a:pt x="142695" y="0"/>
                </a:moveTo>
                <a:cubicBezTo>
                  <a:pt x="176792" y="0"/>
                  <a:pt x="204428" y="27717"/>
                  <a:pt x="204428" y="61552"/>
                </a:cubicBezTo>
                <a:cubicBezTo>
                  <a:pt x="204428" y="95748"/>
                  <a:pt x="176792" y="123465"/>
                  <a:pt x="142695" y="123465"/>
                </a:cubicBezTo>
                <a:cubicBezTo>
                  <a:pt x="108957" y="123465"/>
                  <a:pt x="80962" y="95748"/>
                  <a:pt x="80962" y="61552"/>
                </a:cubicBezTo>
                <a:cubicBezTo>
                  <a:pt x="80962" y="27717"/>
                  <a:pt x="108957" y="0"/>
                  <a:pt x="14269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6" name="Freeform 1016">
            <a:extLst>
              <a:ext uri="{FF2B5EF4-FFF2-40B4-BE49-F238E27FC236}">
                <a16:creationId xmlns:a16="http://schemas.microsoft.com/office/drawing/2014/main" id="{40FCA97C-FB3F-CA4B-A446-517F4C2D4B0F}"/>
              </a:ext>
            </a:extLst>
          </p:cNvPr>
          <p:cNvSpPr>
            <a:spLocks noChangeAspect="1" noChangeArrowheads="1"/>
          </p:cNvSpPr>
          <p:nvPr/>
        </p:nvSpPr>
        <p:spPr bwMode="auto">
          <a:xfrm>
            <a:off x="6457114" y="4558079"/>
            <a:ext cx="302330" cy="301872"/>
          </a:xfrm>
          <a:custGeom>
            <a:avLst/>
            <a:gdLst>
              <a:gd name="T0" fmla="*/ 67396042 w 288565"/>
              <a:gd name="T1" fmla="*/ 92877014 h 288565"/>
              <a:gd name="T2" fmla="*/ 54034295 w 288565"/>
              <a:gd name="T3" fmla="*/ 102044141 h 288565"/>
              <a:gd name="T4" fmla="*/ 78582751 w 288565"/>
              <a:gd name="T5" fmla="*/ 111366086 h 288565"/>
              <a:gd name="T6" fmla="*/ 82311448 w 288565"/>
              <a:gd name="T7" fmla="*/ 115095226 h 288565"/>
              <a:gd name="T8" fmla="*/ 102509904 w 288565"/>
              <a:gd name="T9" fmla="*/ 95829239 h 288565"/>
              <a:gd name="T10" fmla="*/ 75009190 w 288565"/>
              <a:gd name="T11" fmla="*/ 86196073 h 288565"/>
              <a:gd name="T12" fmla="*/ 90080684 w 288565"/>
              <a:gd name="T13" fmla="*/ 91323631 h 288565"/>
              <a:gd name="T14" fmla="*/ 75009190 w 288565"/>
              <a:gd name="T15" fmla="*/ 86196073 h 288565"/>
              <a:gd name="T16" fmla="*/ 80291529 w 288565"/>
              <a:gd name="T17" fmla="*/ 83710061 h 288565"/>
              <a:gd name="T18" fmla="*/ 78582751 w 288565"/>
              <a:gd name="T19" fmla="*/ 45799888 h 288565"/>
              <a:gd name="T20" fmla="*/ 51237058 w 288565"/>
              <a:gd name="T21" fmla="*/ 80447079 h 288565"/>
              <a:gd name="T22" fmla="*/ 50926900 w 288565"/>
              <a:gd name="T23" fmla="*/ 98625689 h 288565"/>
              <a:gd name="T24" fmla="*/ 66619254 w 288565"/>
              <a:gd name="T25" fmla="*/ 88992399 h 288565"/>
              <a:gd name="T26" fmla="*/ 66308541 w 288565"/>
              <a:gd name="T27" fmla="*/ 70814429 h 288565"/>
              <a:gd name="T28" fmla="*/ 89148378 w 288565"/>
              <a:gd name="T29" fmla="*/ 83865550 h 288565"/>
              <a:gd name="T30" fmla="*/ 97227340 w 288565"/>
              <a:gd name="T31" fmla="*/ 89924978 h 288565"/>
              <a:gd name="T32" fmla="*/ 115095226 w 288565"/>
              <a:gd name="T33" fmla="*/ 82311448 h 288565"/>
              <a:gd name="T34" fmla="*/ 111366086 w 288565"/>
              <a:gd name="T35" fmla="*/ 78427280 h 288565"/>
              <a:gd name="T36" fmla="*/ 82311448 w 288565"/>
              <a:gd name="T37" fmla="*/ 49373187 h 288565"/>
              <a:gd name="T38" fmla="*/ 78582751 w 288565"/>
              <a:gd name="T39" fmla="*/ 45799888 h 288565"/>
              <a:gd name="T40" fmla="*/ 82311448 w 288565"/>
              <a:gd name="T41" fmla="*/ 41915146 h 288565"/>
              <a:gd name="T42" fmla="*/ 124572489 w 288565"/>
              <a:gd name="T43" fmla="*/ 80447079 h 288565"/>
              <a:gd name="T44" fmla="*/ 82311448 w 288565"/>
              <a:gd name="T45" fmla="*/ 118824362 h 288565"/>
              <a:gd name="T46" fmla="*/ 78582751 w 288565"/>
              <a:gd name="T47" fmla="*/ 122708207 h 288565"/>
              <a:gd name="T48" fmla="*/ 38186024 w 288565"/>
              <a:gd name="T49" fmla="*/ 82311448 h 288565"/>
              <a:gd name="T50" fmla="*/ 41915146 w 288565"/>
              <a:gd name="T51" fmla="*/ 78427280 h 288565"/>
              <a:gd name="T52" fmla="*/ 80291529 w 288565"/>
              <a:gd name="T53" fmla="*/ 36321478 h 288565"/>
              <a:gd name="T54" fmla="*/ 44303012 w 288565"/>
              <a:gd name="T55" fmla="*/ 47357010 h 288565"/>
              <a:gd name="T56" fmla="*/ 44303012 w 288565"/>
              <a:gd name="T57" fmla="*/ 0 h 288565"/>
              <a:gd name="T58" fmla="*/ 79402078 w 288565"/>
              <a:gd name="T59" fmla="*/ 28103717 h 288565"/>
              <a:gd name="T60" fmla="*/ 46175228 w 288565"/>
              <a:gd name="T61" fmla="*/ 9470595 h 288565"/>
              <a:gd name="T62" fmla="*/ 42431195 w 288565"/>
              <a:gd name="T63" fmla="*/ 13197165 h 288565"/>
              <a:gd name="T64" fmla="*/ 13103777 w 288565"/>
              <a:gd name="T65" fmla="*/ 42233195 h 288565"/>
              <a:gd name="T66" fmla="*/ 9516619 w 288565"/>
              <a:gd name="T67" fmla="*/ 45959116 h 288565"/>
              <a:gd name="T68" fmla="*/ 27298848 w 288565"/>
              <a:gd name="T69" fmla="*/ 53567658 h 288565"/>
              <a:gd name="T70" fmla="*/ 35566931 w 288565"/>
              <a:gd name="T71" fmla="*/ 47666972 h 288565"/>
              <a:gd name="T72" fmla="*/ 58498606 w 288565"/>
              <a:gd name="T73" fmla="*/ 34624555 h 288565"/>
              <a:gd name="T74" fmla="*/ 34630948 w 288565"/>
              <a:gd name="T75" fmla="*/ 54964819 h 288565"/>
              <a:gd name="T76" fmla="*/ 40870936 w 288565"/>
              <a:gd name="T77" fmla="*/ 63504527 h 288565"/>
              <a:gd name="T78" fmla="*/ 28391035 w 288565"/>
              <a:gd name="T79" fmla="*/ 57138811 h 288565"/>
              <a:gd name="T80" fmla="*/ 17939566 w 288565"/>
              <a:gd name="T81" fmla="*/ 66764779 h 288565"/>
              <a:gd name="T82" fmla="*/ 29015049 w 288565"/>
              <a:gd name="T83" fmla="*/ 79341912 h 288565"/>
              <a:gd name="T84" fmla="*/ 1870721 w 288565"/>
              <a:gd name="T85" fmla="*/ 45959116 h 288565"/>
              <a:gd name="T86" fmla="*/ 5772603 w 288565"/>
              <a:gd name="T87" fmla="*/ 42233195 h 288565"/>
              <a:gd name="T88" fmla="*/ 44303012 w 288565"/>
              <a:gd name="T89" fmla="*/ 0 h 288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565" h="288565">
                <a:moveTo>
                  <a:pt x="216584" y="214784"/>
                </a:moveTo>
                <a:cubicBezTo>
                  <a:pt x="212984" y="224862"/>
                  <a:pt x="201107" y="232420"/>
                  <a:pt x="185991" y="232420"/>
                </a:cubicBezTo>
                <a:cubicBezTo>
                  <a:pt x="171595" y="232420"/>
                  <a:pt x="159358" y="224862"/>
                  <a:pt x="156119" y="215144"/>
                </a:cubicBezTo>
                <a:cubicBezTo>
                  <a:pt x="153959" y="215504"/>
                  <a:pt x="151800" y="216224"/>
                  <a:pt x="149640" y="216584"/>
                </a:cubicBezTo>
                <a:cubicBezTo>
                  <a:pt x="144242" y="218023"/>
                  <a:pt x="139563" y="220183"/>
                  <a:pt x="134884" y="222342"/>
                </a:cubicBezTo>
                <a:cubicBezTo>
                  <a:pt x="129126" y="224862"/>
                  <a:pt x="125167" y="230620"/>
                  <a:pt x="125167" y="236379"/>
                </a:cubicBezTo>
                <a:lnTo>
                  <a:pt x="125167" y="238538"/>
                </a:lnTo>
                <a:cubicBezTo>
                  <a:pt x="139203" y="254734"/>
                  <a:pt x="159358" y="265171"/>
                  <a:pt x="182032" y="266611"/>
                </a:cubicBezTo>
                <a:lnTo>
                  <a:pt x="182032" y="257973"/>
                </a:lnTo>
                <a:cubicBezTo>
                  <a:pt x="182032" y="255814"/>
                  <a:pt x="183832" y="253654"/>
                  <a:pt x="185991" y="253654"/>
                </a:cubicBezTo>
                <a:cubicBezTo>
                  <a:pt x="188871" y="253654"/>
                  <a:pt x="190670" y="255814"/>
                  <a:pt x="190670" y="257973"/>
                </a:cubicBezTo>
                <a:lnTo>
                  <a:pt x="190670" y="266611"/>
                </a:lnTo>
                <a:cubicBezTo>
                  <a:pt x="213344" y="265171"/>
                  <a:pt x="233139" y="254734"/>
                  <a:pt x="247176" y="238538"/>
                </a:cubicBezTo>
                <a:lnTo>
                  <a:pt x="247176" y="236379"/>
                </a:lnTo>
                <a:cubicBezTo>
                  <a:pt x="247176" y="230620"/>
                  <a:pt x="243577" y="224862"/>
                  <a:pt x="237458" y="221982"/>
                </a:cubicBezTo>
                <a:cubicBezTo>
                  <a:pt x="233139" y="220183"/>
                  <a:pt x="228460" y="218023"/>
                  <a:pt x="222702" y="216584"/>
                </a:cubicBezTo>
                <a:cubicBezTo>
                  <a:pt x="220902" y="216224"/>
                  <a:pt x="218743" y="215504"/>
                  <a:pt x="216584" y="214784"/>
                </a:cubicBezTo>
                <a:close/>
                <a:moveTo>
                  <a:pt x="173754" y="199668"/>
                </a:moveTo>
                <a:cubicBezTo>
                  <a:pt x="171955" y="204347"/>
                  <a:pt x="168716" y="208666"/>
                  <a:pt x="164037" y="211545"/>
                </a:cubicBezTo>
                <a:cubicBezTo>
                  <a:pt x="165836" y="217663"/>
                  <a:pt x="174474" y="223422"/>
                  <a:pt x="185991" y="223422"/>
                </a:cubicBezTo>
                <a:cubicBezTo>
                  <a:pt x="198228" y="223422"/>
                  <a:pt x="206866" y="217663"/>
                  <a:pt x="208666" y="211545"/>
                </a:cubicBezTo>
                <a:cubicBezTo>
                  <a:pt x="203987" y="208666"/>
                  <a:pt x="200388" y="204347"/>
                  <a:pt x="198948" y="199668"/>
                </a:cubicBezTo>
                <a:cubicBezTo>
                  <a:pt x="194989" y="201467"/>
                  <a:pt x="190670" y="202547"/>
                  <a:pt x="185991" y="202547"/>
                </a:cubicBezTo>
                <a:cubicBezTo>
                  <a:pt x="181672" y="202547"/>
                  <a:pt x="177713" y="201467"/>
                  <a:pt x="173754" y="199668"/>
                </a:cubicBezTo>
                <a:close/>
                <a:moveTo>
                  <a:pt x="185991" y="138843"/>
                </a:moveTo>
                <a:cubicBezTo>
                  <a:pt x="171595" y="138843"/>
                  <a:pt x="162237" y="148921"/>
                  <a:pt x="162237" y="164037"/>
                </a:cubicBezTo>
                <a:cubicBezTo>
                  <a:pt x="162237" y="180593"/>
                  <a:pt x="173035" y="193909"/>
                  <a:pt x="185991" y="193909"/>
                </a:cubicBezTo>
                <a:cubicBezTo>
                  <a:pt x="199668" y="193909"/>
                  <a:pt x="210465" y="180593"/>
                  <a:pt x="210465" y="164037"/>
                </a:cubicBezTo>
                <a:cubicBezTo>
                  <a:pt x="210465" y="148921"/>
                  <a:pt x="200748" y="138843"/>
                  <a:pt x="185991" y="138843"/>
                </a:cubicBezTo>
                <a:close/>
                <a:moveTo>
                  <a:pt x="182032" y="106092"/>
                </a:moveTo>
                <a:cubicBezTo>
                  <a:pt x="141003" y="108251"/>
                  <a:pt x="108251" y="141003"/>
                  <a:pt x="106092" y="181672"/>
                </a:cubicBezTo>
                <a:lnTo>
                  <a:pt x="114369" y="181672"/>
                </a:lnTo>
                <a:cubicBezTo>
                  <a:pt x="116889" y="181672"/>
                  <a:pt x="118688" y="183832"/>
                  <a:pt x="118688" y="186351"/>
                </a:cubicBezTo>
                <a:cubicBezTo>
                  <a:pt x="118688" y="188871"/>
                  <a:pt x="116889" y="190670"/>
                  <a:pt x="114369" y="190670"/>
                </a:cubicBezTo>
                <a:lnTo>
                  <a:pt x="106092" y="190670"/>
                </a:lnTo>
                <a:cubicBezTo>
                  <a:pt x="106811" y="204347"/>
                  <a:pt x="111130" y="217303"/>
                  <a:pt x="117969" y="228461"/>
                </a:cubicBezTo>
                <a:cubicBezTo>
                  <a:pt x="120128" y="222342"/>
                  <a:pt x="124807" y="216944"/>
                  <a:pt x="131285" y="214064"/>
                </a:cubicBezTo>
                <a:cubicBezTo>
                  <a:pt x="135964" y="211905"/>
                  <a:pt x="141363" y="209745"/>
                  <a:pt x="147121" y="208306"/>
                </a:cubicBezTo>
                <a:cubicBezTo>
                  <a:pt x="149281" y="207586"/>
                  <a:pt x="151800" y="206866"/>
                  <a:pt x="154319" y="206146"/>
                </a:cubicBezTo>
                <a:cubicBezTo>
                  <a:pt x="160078" y="205067"/>
                  <a:pt x="164757" y="200388"/>
                  <a:pt x="165836" y="194989"/>
                </a:cubicBezTo>
                <a:cubicBezTo>
                  <a:pt x="166196" y="194989"/>
                  <a:pt x="166196" y="194629"/>
                  <a:pt x="166196" y="194269"/>
                </a:cubicBezTo>
                <a:cubicBezTo>
                  <a:pt x="158638" y="187431"/>
                  <a:pt x="153599" y="176274"/>
                  <a:pt x="153599" y="164037"/>
                </a:cubicBezTo>
                <a:cubicBezTo>
                  <a:pt x="153599" y="144242"/>
                  <a:pt x="166916" y="130206"/>
                  <a:pt x="185991" y="130206"/>
                </a:cubicBezTo>
                <a:cubicBezTo>
                  <a:pt x="205426" y="130206"/>
                  <a:pt x="218743" y="144242"/>
                  <a:pt x="218743" y="164037"/>
                </a:cubicBezTo>
                <a:cubicBezTo>
                  <a:pt x="218743" y="176274"/>
                  <a:pt x="214064" y="187431"/>
                  <a:pt x="206506" y="194269"/>
                </a:cubicBezTo>
                <a:cubicBezTo>
                  <a:pt x="206506" y="194629"/>
                  <a:pt x="206506" y="194629"/>
                  <a:pt x="206506" y="194629"/>
                </a:cubicBezTo>
                <a:cubicBezTo>
                  <a:pt x="207586" y="200388"/>
                  <a:pt x="212265" y="204707"/>
                  <a:pt x="218383" y="206146"/>
                </a:cubicBezTo>
                <a:cubicBezTo>
                  <a:pt x="220542" y="206866"/>
                  <a:pt x="223062" y="207586"/>
                  <a:pt x="225221" y="208306"/>
                </a:cubicBezTo>
                <a:cubicBezTo>
                  <a:pt x="231340" y="209745"/>
                  <a:pt x="236378" y="211905"/>
                  <a:pt x="241057" y="214064"/>
                </a:cubicBezTo>
                <a:cubicBezTo>
                  <a:pt x="247536" y="216944"/>
                  <a:pt x="252214" y="222342"/>
                  <a:pt x="254374" y="228461"/>
                </a:cubicBezTo>
                <a:cubicBezTo>
                  <a:pt x="261572" y="217303"/>
                  <a:pt x="265531" y="204347"/>
                  <a:pt x="266611" y="190670"/>
                </a:cubicBezTo>
                <a:lnTo>
                  <a:pt x="257973" y="190670"/>
                </a:lnTo>
                <a:cubicBezTo>
                  <a:pt x="255814" y="190670"/>
                  <a:pt x="253654" y="188871"/>
                  <a:pt x="253654" y="186351"/>
                </a:cubicBezTo>
                <a:cubicBezTo>
                  <a:pt x="253654" y="183832"/>
                  <a:pt x="255814" y="181672"/>
                  <a:pt x="257973" y="181672"/>
                </a:cubicBezTo>
                <a:lnTo>
                  <a:pt x="266611" y="181672"/>
                </a:lnTo>
                <a:cubicBezTo>
                  <a:pt x="264091" y="141003"/>
                  <a:pt x="231340" y="108251"/>
                  <a:pt x="190670" y="106092"/>
                </a:cubicBezTo>
                <a:lnTo>
                  <a:pt x="190670" y="114370"/>
                </a:lnTo>
                <a:cubicBezTo>
                  <a:pt x="190670" y="116889"/>
                  <a:pt x="188871" y="118688"/>
                  <a:pt x="185991" y="118688"/>
                </a:cubicBezTo>
                <a:cubicBezTo>
                  <a:pt x="183832" y="118688"/>
                  <a:pt x="182032" y="116889"/>
                  <a:pt x="182032" y="114370"/>
                </a:cubicBezTo>
                <a:lnTo>
                  <a:pt x="182032" y="106092"/>
                </a:lnTo>
                <a:close/>
                <a:moveTo>
                  <a:pt x="185991" y="84137"/>
                </a:moveTo>
                <a:cubicBezTo>
                  <a:pt x="188871" y="84137"/>
                  <a:pt x="190670" y="85937"/>
                  <a:pt x="190670" y="88456"/>
                </a:cubicBezTo>
                <a:lnTo>
                  <a:pt x="190670" y="97094"/>
                </a:lnTo>
                <a:cubicBezTo>
                  <a:pt x="236378" y="99613"/>
                  <a:pt x="273089" y="136324"/>
                  <a:pt x="275249" y="181672"/>
                </a:cubicBezTo>
                <a:lnTo>
                  <a:pt x="284246" y="181672"/>
                </a:lnTo>
                <a:cubicBezTo>
                  <a:pt x="286766" y="181672"/>
                  <a:pt x="288565" y="183832"/>
                  <a:pt x="288565" y="186351"/>
                </a:cubicBezTo>
                <a:cubicBezTo>
                  <a:pt x="288565" y="188871"/>
                  <a:pt x="286766" y="190670"/>
                  <a:pt x="284246" y="190670"/>
                </a:cubicBezTo>
                <a:lnTo>
                  <a:pt x="275249" y="190670"/>
                </a:lnTo>
                <a:cubicBezTo>
                  <a:pt x="273089" y="236379"/>
                  <a:pt x="236378" y="273089"/>
                  <a:pt x="190670" y="275249"/>
                </a:cubicBezTo>
                <a:lnTo>
                  <a:pt x="190670" y="284246"/>
                </a:lnTo>
                <a:cubicBezTo>
                  <a:pt x="190670" y="286766"/>
                  <a:pt x="188871" y="288565"/>
                  <a:pt x="185991" y="288565"/>
                </a:cubicBezTo>
                <a:cubicBezTo>
                  <a:pt x="183832" y="288565"/>
                  <a:pt x="182032" y="286766"/>
                  <a:pt x="182032" y="284246"/>
                </a:cubicBezTo>
                <a:lnTo>
                  <a:pt x="182032" y="275249"/>
                </a:lnTo>
                <a:cubicBezTo>
                  <a:pt x="135964" y="273089"/>
                  <a:pt x="99613" y="236379"/>
                  <a:pt x="97094" y="190670"/>
                </a:cubicBezTo>
                <a:lnTo>
                  <a:pt x="88456" y="190670"/>
                </a:lnTo>
                <a:cubicBezTo>
                  <a:pt x="85937" y="190670"/>
                  <a:pt x="84137" y="188871"/>
                  <a:pt x="84137" y="186351"/>
                </a:cubicBezTo>
                <a:cubicBezTo>
                  <a:pt x="84137" y="183832"/>
                  <a:pt x="85937" y="181672"/>
                  <a:pt x="88456" y="181672"/>
                </a:cubicBezTo>
                <a:lnTo>
                  <a:pt x="97094" y="181672"/>
                </a:lnTo>
                <a:cubicBezTo>
                  <a:pt x="99613" y="136324"/>
                  <a:pt x="135964" y="99613"/>
                  <a:pt x="182032" y="97094"/>
                </a:cubicBezTo>
                <a:lnTo>
                  <a:pt x="182032" y="88456"/>
                </a:lnTo>
                <a:cubicBezTo>
                  <a:pt x="182032" y="85937"/>
                  <a:pt x="183832" y="84137"/>
                  <a:pt x="185991" y="84137"/>
                </a:cubicBezTo>
                <a:close/>
                <a:moveTo>
                  <a:pt x="102625" y="55029"/>
                </a:moveTo>
                <a:cubicBezTo>
                  <a:pt x="87810" y="55029"/>
                  <a:pt x="78776" y="64740"/>
                  <a:pt x="78776" y="80206"/>
                </a:cubicBezTo>
                <a:cubicBezTo>
                  <a:pt x="78776" y="96391"/>
                  <a:pt x="89616" y="109699"/>
                  <a:pt x="102625" y="109699"/>
                </a:cubicBezTo>
                <a:cubicBezTo>
                  <a:pt x="115634" y="109699"/>
                  <a:pt x="126475" y="96391"/>
                  <a:pt x="126475" y="80206"/>
                </a:cubicBezTo>
                <a:cubicBezTo>
                  <a:pt x="126475" y="64740"/>
                  <a:pt x="117441" y="55029"/>
                  <a:pt x="102625" y="55029"/>
                </a:cubicBezTo>
                <a:close/>
                <a:moveTo>
                  <a:pt x="102625" y="0"/>
                </a:moveTo>
                <a:cubicBezTo>
                  <a:pt x="105155" y="0"/>
                  <a:pt x="106962" y="1798"/>
                  <a:pt x="106962" y="4316"/>
                </a:cubicBezTo>
                <a:lnTo>
                  <a:pt x="106962" y="12948"/>
                </a:lnTo>
                <a:cubicBezTo>
                  <a:pt x="140206" y="14746"/>
                  <a:pt x="170199" y="34888"/>
                  <a:pt x="183930" y="65100"/>
                </a:cubicBezTo>
                <a:cubicBezTo>
                  <a:pt x="185376" y="67258"/>
                  <a:pt x="184292" y="70135"/>
                  <a:pt x="182124" y="71214"/>
                </a:cubicBezTo>
                <a:cubicBezTo>
                  <a:pt x="179955" y="71933"/>
                  <a:pt x="177065" y="71214"/>
                  <a:pt x="176342" y="68696"/>
                </a:cubicBezTo>
                <a:cubicBezTo>
                  <a:pt x="163694" y="41721"/>
                  <a:pt x="136593" y="23738"/>
                  <a:pt x="106962" y="21939"/>
                </a:cubicBezTo>
                <a:lnTo>
                  <a:pt x="106962" y="30572"/>
                </a:lnTo>
                <a:cubicBezTo>
                  <a:pt x="106962" y="33089"/>
                  <a:pt x="105155" y="34888"/>
                  <a:pt x="102625" y="34888"/>
                </a:cubicBezTo>
                <a:cubicBezTo>
                  <a:pt x="100096" y="34888"/>
                  <a:pt x="98289" y="33089"/>
                  <a:pt x="98289" y="30572"/>
                </a:cubicBezTo>
                <a:lnTo>
                  <a:pt x="98289" y="21939"/>
                </a:lnTo>
                <a:cubicBezTo>
                  <a:pt x="57094" y="24098"/>
                  <a:pt x="24211" y="56827"/>
                  <a:pt x="22043" y="97830"/>
                </a:cubicBezTo>
                <a:lnTo>
                  <a:pt x="30354" y="97830"/>
                </a:lnTo>
                <a:cubicBezTo>
                  <a:pt x="32883" y="97830"/>
                  <a:pt x="35051" y="99628"/>
                  <a:pt x="35051" y="102146"/>
                </a:cubicBezTo>
                <a:cubicBezTo>
                  <a:pt x="35051" y="104664"/>
                  <a:pt x="32883" y="106462"/>
                  <a:pt x="30354" y="106462"/>
                </a:cubicBezTo>
                <a:lnTo>
                  <a:pt x="22043" y="106462"/>
                </a:lnTo>
                <a:cubicBezTo>
                  <a:pt x="22765" y="120129"/>
                  <a:pt x="27102" y="133437"/>
                  <a:pt x="33967" y="144587"/>
                </a:cubicBezTo>
                <a:cubicBezTo>
                  <a:pt x="36136" y="138472"/>
                  <a:pt x="40833" y="133077"/>
                  <a:pt x="47338" y="130200"/>
                </a:cubicBezTo>
                <a:cubicBezTo>
                  <a:pt x="52035" y="127682"/>
                  <a:pt x="57817" y="125884"/>
                  <a:pt x="63237" y="124086"/>
                </a:cubicBezTo>
                <a:cubicBezTo>
                  <a:pt x="65767" y="123366"/>
                  <a:pt x="67935" y="122647"/>
                  <a:pt x="70464" y="121928"/>
                </a:cubicBezTo>
                <a:cubicBezTo>
                  <a:pt x="76607" y="120489"/>
                  <a:pt x="81305" y="116533"/>
                  <a:pt x="82389" y="111138"/>
                </a:cubicBezTo>
                <a:cubicBezTo>
                  <a:pt x="82389" y="110778"/>
                  <a:pt x="82389" y="110418"/>
                  <a:pt x="82389" y="110418"/>
                </a:cubicBezTo>
                <a:cubicBezTo>
                  <a:pt x="74801" y="103225"/>
                  <a:pt x="69742" y="92435"/>
                  <a:pt x="69742" y="80206"/>
                </a:cubicBezTo>
                <a:cubicBezTo>
                  <a:pt x="69742" y="60064"/>
                  <a:pt x="83473" y="46037"/>
                  <a:pt x="102625" y="46037"/>
                </a:cubicBezTo>
                <a:cubicBezTo>
                  <a:pt x="121777" y="46037"/>
                  <a:pt x="135509" y="60064"/>
                  <a:pt x="135509" y="80206"/>
                </a:cubicBezTo>
                <a:cubicBezTo>
                  <a:pt x="135509" y="101067"/>
                  <a:pt x="120693" y="118331"/>
                  <a:pt x="102625" y="118331"/>
                </a:cubicBezTo>
                <a:cubicBezTo>
                  <a:pt x="98289" y="118331"/>
                  <a:pt x="93953" y="117612"/>
                  <a:pt x="89978" y="115454"/>
                </a:cubicBezTo>
                <a:cubicBezTo>
                  <a:pt x="88532" y="120489"/>
                  <a:pt x="84919" y="124805"/>
                  <a:pt x="80221" y="127323"/>
                </a:cubicBezTo>
                <a:cubicBezTo>
                  <a:pt x="81666" y="132358"/>
                  <a:pt x="87448" y="137034"/>
                  <a:pt x="95398" y="138472"/>
                </a:cubicBezTo>
                <a:cubicBezTo>
                  <a:pt x="97928" y="139192"/>
                  <a:pt x="99373" y="141350"/>
                  <a:pt x="98650" y="143867"/>
                </a:cubicBezTo>
                <a:cubicBezTo>
                  <a:pt x="98289" y="146025"/>
                  <a:pt x="96482" y="147104"/>
                  <a:pt x="94675" y="147104"/>
                </a:cubicBezTo>
                <a:cubicBezTo>
                  <a:pt x="94314" y="147104"/>
                  <a:pt x="93953" y="147104"/>
                  <a:pt x="93591" y="147104"/>
                </a:cubicBezTo>
                <a:cubicBezTo>
                  <a:pt x="82750" y="144587"/>
                  <a:pt x="74801" y="138472"/>
                  <a:pt x="72271" y="130560"/>
                </a:cubicBezTo>
                <a:cubicBezTo>
                  <a:pt x="70103" y="131279"/>
                  <a:pt x="67935" y="131998"/>
                  <a:pt x="65767" y="132358"/>
                </a:cubicBezTo>
                <a:cubicBezTo>
                  <a:pt x="60346" y="134156"/>
                  <a:pt x="55649" y="135955"/>
                  <a:pt x="51312" y="137753"/>
                </a:cubicBezTo>
                <a:cubicBezTo>
                  <a:pt x="45169" y="140990"/>
                  <a:pt x="41556" y="146025"/>
                  <a:pt x="41556" y="152140"/>
                </a:cubicBezTo>
                <a:lnTo>
                  <a:pt x="41556" y="154657"/>
                </a:lnTo>
                <a:cubicBezTo>
                  <a:pt x="48783" y="163289"/>
                  <a:pt x="58178" y="170483"/>
                  <a:pt x="69380" y="175518"/>
                </a:cubicBezTo>
                <a:cubicBezTo>
                  <a:pt x="71548" y="176238"/>
                  <a:pt x="72632" y="179115"/>
                  <a:pt x="71548" y="181273"/>
                </a:cubicBezTo>
                <a:cubicBezTo>
                  <a:pt x="70464" y="182712"/>
                  <a:pt x="69019" y="183791"/>
                  <a:pt x="67212" y="183791"/>
                </a:cubicBezTo>
                <a:cubicBezTo>
                  <a:pt x="66851" y="183791"/>
                  <a:pt x="66128" y="183431"/>
                  <a:pt x="65405" y="183431"/>
                </a:cubicBezTo>
                <a:cubicBezTo>
                  <a:pt x="35051" y="169764"/>
                  <a:pt x="14816" y="139551"/>
                  <a:pt x="13370" y="106462"/>
                </a:cubicBezTo>
                <a:lnTo>
                  <a:pt x="4336" y="106462"/>
                </a:lnTo>
                <a:cubicBezTo>
                  <a:pt x="1807" y="106462"/>
                  <a:pt x="0" y="104664"/>
                  <a:pt x="0" y="102146"/>
                </a:cubicBezTo>
                <a:cubicBezTo>
                  <a:pt x="0" y="99628"/>
                  <a:pt x="1807" y="97830"/>
                  <a:pt x="4336" y="97830"/>
                </a:cubicBezTo>
                <a:lnTo>
                  <a:pt x="13370" y="97830"/>
                </a:lnTo>
                <a:cubicBezTo>
                  <a:pt x="15538" y="52152"/>
                  <a:pt x="52397" y="15465"/>
                  <a:pt x="98289" y="13307"/>
                </a:cubicBezTo>
                <a:lnTo>
                  <a:pt x="98289" y="4316"/>
                </a:lnTo>
                <a:cubicBezTo>
                  <a:pt x="98289" y="1798"/>
                  <a:pt x="100096" y="0"/>
                  <a:pt x="10262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7" name="Freeform 1015">
            <a:extLst>
              <a:ext uri="{FF2B5EF4-FFF2-40B4-BE49-F238E27FC236}">
                <a16:creationId xmlns:a16="http://schemas.microsoft.com/office/drawing/2014/main" id="{87446C57-B3FC-614D-80D3-5A7F860F45B1}"/>
              </a:ext>
            </a:extLst>
          </p:cNvPr>
          <p:cNvSpPr>
            <a:spLocks noChangeAspect="1" noChangeArrowheads="1"/>
          </p:cNvSpPr>
          <p:nvPr/>
        </p:nvSpPr>
        <p:spPr bwMode="auto">
          <a:xfrm>
            <a:off x="10489429" y="2205205"/>
            <a:ext cx="307827" cy="307827"/>
          </a:xfrm>
          <a:custGeom>
            <a:avLst/>
            <a:gdLst>
              <a:gd name="T0" fmla="*/ 92894350 w 293329"/>
              <a:gd name="T1" fmla="*/ 118433575 h 293332"/>
              <a:gd name="T2" fmla="*/ 35298861 w 293329"/>
              <a:gd name="T3" fmla="*/ 116334538 h 293332"/>
              <a:gd name="T4" fmla="*/ 103802883 w 293329"/>
              <a:gd name="T5" fmla="*/ 106852417 h 293332"/>
              <a:gd name="T6" fmla="*/ 102233054 w 293329"/>
              <a:gd name="T7" fmla="*/ 124229474 h 293332"/>
              <a:gd name="T8" fmla="*/ 122478131 w 293329"/>
              <a:gd name="T9" fmla="*/ 109490450 h 293332"/>
              <a:gd name="T10" fmla="*/ 128127419 w 293329"/>
              <a:gd name="T11" fmla="*/ 114299877 h 293332"/>
              <a:gd name="T12" fmla="*/ 100350671 w 293329"/>
              <a:gd name="T13" fmla="*/ 128107914 h 293332"/>
              <a:gd name="T14" fmla="*/ 100978028 w 293329"/>
              <a:gd name="T15" fmla="*/ 107008291 h 293332"/>
              <a:gd name="T16" fmla="*/ 5491820 w 293329"/>
              <a:gd name="T17" fmla="*/ 109490450 h 293332"/>
              <a:gd name="T18" fmla="*/ 25894837 w 293329"/>
              <a:gd name="T19" fmla="*/ 124229474 h 293332"/>
              <a:gd name="T20" fmla="*/ 24324031 w 293329"/>
              <a:gd name="T21" fmla="*/ 106852417 h 293332"/>
              <a:gd name="T22" fmla="*/ 29660244 w 293329"/>
              <a:gd name="T23" fmla="*/ 126246529 h 293332"/>
              <a:gd name="T24" fmla="*/ 0 w 293329"/>
              <a:gd name="T25" fmla="*/ 126246529 h 293332"/>
              <a:gd name="T26" fmla="*/ 5335544 w 293329"/>
              <a:gd name="T27" fmla="*/ 106852417 h 293332"/>
              <a:gd name="T28" fmla="*/ 112874612 w 293329"/>
              <a:gd name="T29" fmla="*/ 103457917 h 293332"/>
              <a:gd name="T30" fmla="*/ 14407902 w 293329"/>
              <a:gd name="T31" fmla="*/ 94675905 h 293332"/>
              <a:gd name="T32" fmla="*/ 18876886 w 293329"/>
              <a:gd name="T33" fmla="*/ 98989521 h 293332"/>
              <a:gd name="T34" fmla="*/ 121195977 w 293329"/>
              <a:gd name="T35" fmla="*/ 98989521 h 293332"/>
              <a:gd name="T36" fmla="*/ 112874612 w 293329"/>
              <a:gd name="T37" fmla="*/ 90824297 h 293332"/>
              <a:gd name="T38" fmla="*/ 14407902 w 293329"/>
              <a:gd name="T39" fmla="*/ 107309241 h 293332"/>
              <a:gd name="T40" fmla="*/ 61680683 w 293329"/>
              <a:gd name="T41" fmla="*/ 80424522 h 293332"/>
              <a:gd name="T42" fmla="*/ 79779208 w 293329"/>
              <a:gd name="T43" fmla="*/ 84424761 h 293332"/>
              <a:gd name="T44" fmla="*/ 61680683 w 293329"/>
              <a:gd name="T45" fmla="*/ 80424522 h 293332"/>
              <a:gd name="T46" fmla="*/ 81667314 w 293329"/>
              <a:gd name="T47" fmla="*/ 69171412 h 293332"/>
              <a:gd name="T48" fmla="*/ 59634523 w 293329"/>
              <a:gd name="T49" fmla="*/ 69171412 h 293332"/>
              <a:gd name="T50" fmla="*/ 52829407 w 293329"/>
              <a:gd name="T51" fmla="*/ 101294408 h 293332"/>
              <a:gd name="T52" fmla="*/ 52829407 w 293329"/>
              <a:gd name="T53" fmla="*/ 53319210 h 293332"/>
              <a:gd name="T54" fmla="*/ 45709624 w 293329"/>
              <a:gd name="T55" fmla="*/ 101294408 h 293332"/>
              <a:gd name="T56" fmla="*/ 45709624 w 293329"/>
              <a:gd name="T57" fmla="*/ 53319210 h 293332"/>
              <a:gd name="T58" fmla="*/ 122310456 w 293329"/>
              <a:gd name="T59" fmla="*/ 43861374 h 293332"/>
              <a:gd name="T60" fmla="*/ 118789962 w 293329"/>
              <a:gd name="T61" fmla="*/ 88430527 h 293332"/>
              <a:gd name="T62" fmla="*/ 119750064 w 293329"/>
              <a:gd name="T63" fmla="*/ 42605218 h 293332"/>
              <a:gd name="T64" fmla="*/ 10610067 w 293329"/>
              <a:gd name="T65" fmla="*/ 84675299 h 293332"/>
              <a:gd name="T66" fmla="*/ 6887197 w 293329"/>
              <a:gd name="T67" fmla="*/ 86095637 h 293332"/>
              <a:gd name="T68" fmla="*/ 45709624 w 293329"/>
              <a:gd name="T69" fmla="*/ 37747513 h 293332"/>
              <a:gd name="T70" fmla="*/ 84157075 w 293329"/>
              <a:gd name="T71" fmla="*/ 49544269 h 293332"/>
              <a:gd name="T72" fmla="*/ 45709624 w 293329"/>
              <a:gd name="T73" fmla="*/ 33971757 h 293332"/>
              <a:gd name="T74" fmla="*/ 90010986 w 293329"/>
              <a:gd name="T75" fmla="*/ 37747513 h 293332"/>
              <a:gd name="T76" fmla="*/ 90010986 w 293329"/>
              <a:gd name="T77" fmla="*/ 49544269 h 293332"/>
              <a:gd name="T78" fmla="*/ 90010986 w 293329"/>
              <a:gd name="T79" fmla="*/ 105226700 h 293332"/>
              <a:gd name="T80" fmla="*/ 36058154 w 293329"/>
              <a:gd name="T81" fmla="*/ 43567238 h 293332"/>
              <a:gd name="T82" fmla="*/ 103959598 w 293329"/>
              <a:gd name="T83" fmla="*/ 18690306 h 293332"/>
              <a:gd name="T84" fmla="*/ 124204060 w 293329"/>
              <a:gd name="T85" fmla="*/ 33532597 h 293332"/>
              <a:gd name="T86" fmla="*/ 122791511 w 293329"/>
              <a:gd name="T87" fmla="*/ 16033920 h 293332"/>
              <a:gd name="T88" fmla="*/ 128127419 w 293329"/>
              <a:gd name="T89" fmla="*/ 35407376 h 293332"/>
              <a:gd name="T90" fmla="*/ 98466986 w 293329"/>
              <a:gd name="T91" fmla="*/ 35407376 h 293332"/>
              <a:gd name="T92" fmla="*/ 103802883 w 293329"/>
              <a:gd name="T93" fmla="*/ 16033920 h 293332"/>
              <a:gd name="T94" fmla="*/ 3767028 w 293329"/>
              <a:gd name="T95" fmla="*/ 23532915 h 293332"/>
              <a:gd name="T96" fmla="*/ 25894837 w 293329"/>
              <a:gd name="T97" fmla="*/ 23532915 h 293332"/>
              <a:gd name="T98" fmla="*/ 26993363 w 293329"/>
              <a:gd name="T99" fmla="*/ 16190190 h 293332"/>
              <a:gd name="T100" fmla="*/ 27777184 w 293329"/>
              <a:gd name="T101" fmla="*/ 37282705 h 293332"/>
              <a:gd name="T102" fmla="*/ 0 w 293329"/>
              <a:gd name="T103" fmla="*/ 23532915 h 293332"/>
              <a:gd name="T104" fmla="*/ 112874612 w 293329"/>
              <a:gd name="T105" fmla="*/ 3696763 h 293332"/>
              <a:gd name="T106" fmla="*/ 117343831 w 293329"/>
              <a:gd name="T107" fmla="*/ 8166289 h 293332"/>
              <a:gd name="T108" fmla="*/ 9939250 w 293329"/>
              <a:gd name="T109" fmla="*/ 8166289 h 293332"/>
              <a:gd name="T110" fmla="*/ 14407902 w 293329"/>
              <a:gd name="T111" fmla="*/ 3696763 h 293332"/>
              <a:gd name="T112" fmla="*/ 96452400 w 293329"/>
              <a:gd name="T113" fmla="*/ 14524121 h 293332"/>
              <a:gd name="T114" fmla="*/ 32709116 w 293329"/>
              <a:gd name="T115" fmla="*/ 15472233 h 293332"/>
              <a:gd name="T116" fmla="*/ 63638755 w 293329"/>
              <a:gd name="T117" fmla="*/ 2959750 h 293332"/>
              <a:gd name="T118" fmla="*/ 112874612 w 293329"/>
              <a:gd name="T119" fmla="*/ 16485959 h 293332"/>
              <a:gd name="T120" fmla="*/ 14407902 w 293329"/>
              <a:gd name="T121" fmla="*/ 0 h 293332"/>
              <a:gd name="T122" fmla="*/ 6241744 w 293329"/>
              <a:gd name="T123" fmla="*/ 8166289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Tree>
    <p:extLst>
      <p:ext uri="{BB962C8B-B14F-4D97-AF65-F5344CB8AC3E}">
        <p14:creationId xmlns:p14="http://schemas.microsoft.com/office/powerpoint/2010/main" val="3484202676"/>
      </p:ext>
    </p:extLst>
  </p:cSld>
  <p:clrMapOvr>
    <a:masterClrMapping/>
  </p:clrMapOvr>
</p:sld>
</file>

<file path=ppt/theme/theme1.xml><?xml version="1.0" encoding="utf-8"?>
<a:theme xmlns:a="http://schemas.openxmlformats.org/drawingml/2006/main" name="Tema de Office">
  <a:themeElements>
    <a:clrScheme name="Personal Branding theme">
      <a:dk1>
        <a:sysClr val="windowText" lastClr="000000"/>
      </a:dk1>
      <a:lt1>
        <a:sysClr val="window" lastClr="FFFFFF"/>
      </a:lt1>
      <a:dk2>
        <a:srgbClr val="5B9BD5"/>
      </a:dk2>
      <a:lt2>
        <a:srgbClr val="E7E6E6"/>
      </a:lt2>
      <a:accent1>
        <a:srgbClr val="A42BC8"/>
      </a:accent1>
      <a:accent2>
        <a:srgbClr val="FFBC45"/>
      </a:accent2>
      <a:accent3>
        <a:srgbClr val="FF0070"/>
      </a:accent3>
      <a:accent4>
        <a:srgbClr val="FCC7D1"/>
      </a:accent4>
      <a:accent5>
        <a:srgbClr val="0A0E71"/>
      </a:accent5>
      <a:accent6>
        <a:srgbClr val="15CBFB"/>
      </a:accent6>
      <a:hlink>
        <a:srgbClr val="FFFFFF"/>
      </a:hlink>
      <a:folHlink>
        <a:srgbClr val="F2F2F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7007</TotalTime>
  <Words>1001</Words>
  <Application>Microsoft Office PowerPoint</Application>
  <PresentationFormat>Widescreen</PresentationFormat>
  <Paragraphs>124</Paragraphs>
  <Slides>14</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Angelic Child</vt:lpstr>
      <vt:lpstr>Arial</vt:lpstr>
      <vt:lpstr>Calibri</vt:lpstr>
      <vt:lpstr>Calibri Light</vt:lpstr>
      <vt:lpstr>Gill Sans</vt:lpstr>
      <vt:lpstr>Lato</vt:lpstr>
      <vt:lpstr>Lato Black</vt:lpstr>
      <vt:lpstr>Lato Light</vt:lpstr>
      <vt:lpstr>Open Sans Light</vt:lpstr>
      <vt:lpstr>Open Sans Semibold</vt:lpstr>
      <vt:lpstr>Poppins</vt:lpstr>
      <vt:lpstr>Poppins Light</vt:lpstr>
      <vt:lpstr>Source Sans Pro</vt:lpstr>
      <vt:lpstr>Source Sans Pro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458</cp:revision>
  <dcterms:created xsi:type="dcterms:W3CDTF">2020-03-21T22:03:23Z</dcterms:created>
  <dcterms:modified xsi:type="dcterms:W3CDTF">2025-05-10T22:00:53Z</dcterms:modified>
</cp:coreProperties>
</file>