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4129" r:id="rId2"/>
    <p:sldId id="1306" r:id="rId3"/>
    <p:sldId id="1294" r:id="rId4"/>
    <p:sldId id="1262" r:id="rId5"/>
    <p:sldId id="1297" r:id="rId6"/>
    <p:sldId id="1304" r:id="rId7"/>
    <p:sldId id="1238" r:id="rId8"/>
    <p:sldId id="1240" r:id="rId9"/>
    <p:sldId id="1277" r:id="rId10"/>
    <p:sldId id="1292" r:id="rId11"/>
    <p:sldId id="1331" r:id="rId12"/>
    <p:sldId id="1330" r:id="rId13"/>
    <p:sldId id="1264" r:id="rId14"/>
    <p:sldId id="1268" r:id="rId15"/>
    <p:sldId id="1266" r:id="rId16"/>
    <p:sldId id="1318" r:id="rId17"/>
    <p:sldId id="1328" r:id="rId18"/>
    <p:sldId id="1265" r:id="rId19"/>
    <p:sldId id="1272" r:id="rId20"/>
    <p:sldId id="1270" r:id="rId21"/>
    <p:sldId id="1263" r:id="rId22"/>
    <p:sldId id="1312" r:id="rId23"/>
    <p:sldId id="1316" r:id="rId24"/>
    <p:sldId id="1315" r:id="rId25"/>
    <p:sldId id="1223" r:id="rId26"/>
    <p:sldId id="1227" r:id="rId27"/>
    <p:sldId id="1232" r:id="rId28"/>
    <p:sldId id="1233" r:id="rId29"/>
    <p:sldId id="1234" r:id="rId30"/>
    <p:sldId id="1261" r:id="rId31"/>
    <p:sldId id="1296" r:id="rId32"/>
    <p:sldId id="1791" r:id="rId33"/>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26">
          <p15:clr>
            <a:srgbClr val="A4A3A4"/>
          </p15:clr>
        </p15:guide>
        <p15:guide id="2" orient="horz" pos="503">
          <p15:clr>
            <a:srgbClr val="A4A3A4"/>
          </p15:clr>
        </p15:guide>
        <p15:guide id="3" pos="7463">
          <p15:clr>
            <a:srgbClr val="A4A3A4"/>
          </p15:clr>
        </p15:guide>
        <p15:guide id="4" pos="14284">
          <p15:clr>
            <a:srgbClr val="A4A3A4"/>
          </p15:clr>
        </p15:guide>
        <p15:guide id="5" pos="1073">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19252F"/>
    <a:srgbClr val="040709"/>
    <a:srgbClr val="445469"/>
    <a:srgbClr val="8844B4"/>
    <a:srgbClr val="51286C"/>
    <a:srgbClr val="8941B6"/>
    <a:srgbClr val="041B31"/>
    <a:srgbClr val="403D3F"/>
    <a:srgbClr val="3A3940"/>
    <a:srgbClr val="2F2F2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277C10-700F-45EB-987B-4583C4C3D407}" v="1" dt="2025-06-11T19:37:02.926"/>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57" autoAdjust="0"/>
    <p:restoredTop sz="99409" autoAdjust="0"/>
  </p:normalViewPr>
  <p:slideViewPr>
    <p:cSldViewPr snapToGrid="0" snapToObjects="1">
      <p:cViewPr varScale="1">
        <p:scale>
          <a:sx n="56" d="100"/>
          <a:sy n="56" d="100"/>
        </p:scale>
        <p:origin x="726" y="120"/>
      </p:cViewPr>
      <p:guideLst>
        <p:guide orient="horz" pos="8126"/>
        <p:guide orient="horz" pos="503"/>
        <p:guide pos="7463"/>
        <p:guide pos="14284"/>
        <p:guide pos="1073"/>
      </p:guideLst>
    </p:cSldViewPr>
  </p:slideViewPr>
  <p:notesTextViewPr>
    <p:cViewPr>
      <p:scale>
        <a:sx n="100" d="100"/>
        <a:sy n="100" d="100"/>
      </p:scale>
      <p:origin x="0" y="0"/>
    </p:cViewPr>
  </p:notesTextViewPr>
  <p:sorterViewPr>
    <p:cViewPr>
      <p:scale>
        <a:sx n="20" d="100"/>
        <a:sy n="2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CE277C10-700F-45EB-987B-4583C4C3D407}"/>
    <pc:docChg chg="addSld delSld modSld sldOrd">
      <pc:chgData name="Jolie Serrano Delgado" userId="d52b4219-5c60-4a0c-87ad-b1ec335c0c37" providerId="ADAL" clId="{CE277C10-700F-45EB-987B-4583C4C3D407}" dt="2025-06-11T19:37:39.118" v="9" actId="47"/>
      <pc:docMkLst>
        <pc:docMk/>
      </pc:docMkLst>
      <pc:sldChg chg="del">
        <pc:chgData name="Jolie Serrano Delgado" userId="d52b4219-5c60-4a0c-87ad-b1ec335c0c37" providerId="ADAL" clId="{CE277C10-700F-45EB-987B-4583C4C3D407}" dt="2025-06-11T19:37:39.118" v="9" actId="47"/>
        <pc:sldMkLst>
          <pc:docMk/>
          <pc:sldMk cId="0" sldId="1420"/>
        </pc:sldMkLst>
      </pc:sldChg>
      <pc:sldChg chg="modSp add mod ord">
        <pc:chgData name="Jolie Serrano Delgado" userId="d52b4219-5c60-4a0c-87ad-b1ec335c0c37" providerId="ADAL" clId="{CE277C10-700F-45EB-987B-4583C4C3D407}" dt="2025-06-11T19:37:30.384" v="7" actId="207"/>
        <pc:sldMkLst>
          <pc:docMk/>
          <pc:sldMk cId="3573392034" sldId="1791"/>
        </pc:sldMkLst>
        <pc:spChg chg="mod">
          <ac:chgData name="Jolie Serrano Delgado" userId="d52b4219-5c60-4a0c-87ad-b1ec335c0c37" providerId="ADAL" clId="{CE277C10-700F-45EB-987B-4583C4C3D407}" dt="2025-06-11T19:37:26.853" v="6" actId="207"/>
          <ac:spMkLst>
            <pc:docMk/>
            <pc:sldMk cId="3573392034" sldId="1791"/>
            <ac:spMk id="2" creationId="{63C2FFBD-9D13-BA64-9497-7955609534D6}"/>
          </ac:spMkLst>
        </pc:spChg>
        <pc:spChg chg="mod">
          <ac:chgData name="Jolie Serrano Delgado" userId="d52b4219-5c60-4a0c-87ad-b1ec335c0c37" providerId="ADAL" clId="{CE277C10-700F-45EB-987B-4583C4C3D407}" dt="2025-06-11T19:37:30.384" v="7" actId="207"/>
          <ac:spMkLst>
            <pc:docMk/>
            <pc:sldMk cId="3573392034" sldId="1791"/>
            <ac:spMk id="5" creationId="{7FCA87B9-E211-0E4B-A9F7-DF87D6193A8C}"/>
          </ac:spMkLst>
        </pc:spChg>
        <pc:spChg chg="mod">
          <ac:chgData name="Jolie Serrano Delgado" userId="d52b4219-5c60-4a0c-87ad-b1ec335c0c37" providerId="ADAL" clId="{CE277C10-700F-45EB-987B-4583C4C3D407}" dt="2025-06-11T19:37:23.352" v="5" actId="207"/>
          <ac:spMkLst>
            <pc:docMk/>
            <pc:sldMk cId="3573392034" sldId="1791"/>
            <ac:spMk id="7" creationId="{FA0AAE3D-72C1-B78D-34E3-44A78CF1DA1D}"/>
          </ac:spMkLst>
        </pc:spChg>
      </pc:sldChg>
      <pc:sldChg chg="modSp add mod">
        <pc:chgData name="Jolie Serrano Delgado" userId="d52b4219-5c60-4a0c-87ad-b1ec335c0c37" providerId="ADAL" clId="{CE277C10-700F-45EB-987B-4583C4C3D407}" dt="2025-06-11T19:37:34.291" v="8" actId="207"/>
        <pc:sldMkLst>
          <pc:docMk/>
          <pc:sldMk cId="0" sldId="4129"/>
        </pc:sldMkLst>
        <pc:spChg chg="mod">
          <ac:chgData name="Jolie Serrano Delgado" userId="d52b4219-5c60-4a0c-87ad-b1ec335c0c37" providerId="ADAL" clId="{CE277C10-700F-45EB-987B-4583C4C3D407}" dt="2025-06-11T19:37:34.291" v="8" actId="207"/>
          <ac:spMkLst>
            <pc:docMk/>
            <pc:sldMk cId="0" sldId="4129"/>
            <ac:spMk id="18" creationId="{8F5F15BF-00E8-0146-9639-0FB07145B42A}"/>
          </ac:spMkLst>
        </pc:spChg>
      </pc:sldChg>
      <pc:sldMasterChg chg="delSldLayout">
        <pc:chgData name="Jolie Serrano Delgado" userId="d52b4219-5c60-4a0c-87ad-b1ec335c0c37" providerId="ADAL" clId="{CE277C10-700F-45EB-987B-4583C4C3D407}" dt="2025-06-11T19:37:39.118" v="9" actId="47"/>
        <pc:sldMasterMkLst>
          <pc:docMk/>
          <pc:sldMasterMk cId="1422848046" sldId="2147483648"/>
        </pc:sldMasterMkLst>
        <pc:sldLayoutChg chg="del">
          <pc:chgData name="Jolie Serrano Delgado" userId="d52b4219-5c60-4a0c-87ad-b1ec335c0c37" providerId="ADAL" clId="{CE277C10-700F-45EB-987B-4583C4C3D407}" dt="2025-06-11T19:37:39.118" v="9" actId="47"/>
          <pc:sldLayoutMkLst>
            <pc:docMk/>
            <pc:sldMasterMk cId="1422848046" sldId="2147483648"/>
            <pc:sldLayoutMk cId="1113600730" sldId="2147483776"/>
          </pc:sldLayoutMkLst>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Series 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Category 1</c:v>
                </c:pt>
                <c:pt idx="1">
                  <c:v>Category 2</c:v>
                </c:pt>
                <c:pt idx="2">
                  <c:v>Category 3</c:v>
                </c:pt>
                <c:pt idx="3">
                  <c:v>Category 4</c:v>
                </c:pt>
                <c:pt idx="4">
                  <c:v>Category 5</c:v>
                </c:pt>
                <c:pt idx="5">
                  <c:v>Category 6</c:v>
                </c:pt>
                <c:pt idx="6">
                  <c:v>Category 7</c:v>
                </c:pt>
                <c:pt idx="7">
                  <c:v>Category 8</c:v>
                </c:pt>
                <c:pt idx="8">
                  <c:v>Category 9</c:v>
                </c:pt>
              </c:strCache>
            </c:strRef>
          </c:cat>
          <c:val>
            <c:numRef>
              <c:f>Sheet1!$B$2:$B$10</c:f>
              <c:numCache>
                <c:formatCode>General</c:formatCode>
                <c:ptCount val="9"/>
                <c:pt idx="0">
                  <c:v>4.3</c:v>
                </c:pt>
                <c:pt idx="1">
                  <c:v>5.5</c:v>
                </c:pt>
                <c:pt idx="2">
                  <c:v>3.5</c:v>
                </c:pt>
                <c:pt idx="3">
                  <c:v>4</c:v>
                </c:pt>
                <c:pt idx="4">
                  <c:v>5</c:v>
                </c:pt>
                <c:pt idx="5">
                  <c:v>5</c:v>
                </c:pt>
                <c:pt idx="6">
                  <c:v>5</c:v>
                </c:pt>
                <c:pt idx="7">
                  <c:v>6</c:v>
                </c:pt>
                <c:pt idx="8">
                  <c:v>4.9000000000000004</c:v>
                </c:pt>
              </c:numCache>
            </c:numRef>
          </c:val>
          <c:extLst>
            <c:ext xmlns:c16="http://schemas.microsoft.com/office/drawing/2014/chart" uri="{C3380CC4-5D6E-409C-BE32-E72D297353CC}">
              <c16:uniqueId val="{00000000-D420-4976-99FC-BC9006B269D6}"/>
            </c:ext>
          </c:extLst>
        </c:ser>
        <c:ser>
          <c:idx val="1"/>
          <c:order val="1"/>
          <c:tx>
            <c:strRef>
              <c:f>Sheet1!$C$1</c:f>
              <c:strCache>
                <c:ptCount val="1"/>
                <c:pt idx="0">
                  <c:v>Series 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Category 1</c:v>
                </c:pt>
                <c:pt idx="1">
                  <c:v>Category 2</c:v>
                </c:pt>
                <c:pt idx="2">
                  <c:v>Category 3</c:v>
                </c:pt>
                <c:pt idx="3">
                  <c:v>Category 4</c:v>
                </c:pt>
                <c:pt idx="4">
                  <c:v>Category 5</c:v>
                </c:pt>
                <c:pt idx="5">
                  <c:v>Category 6</c:v>
                </c:pt>
                <c:pt idx="6">
                  <c:v>Category 7</c:v>
                </c:pt>
                <c:pt idx="7">
                  <c:v>Category 8</c:v>
                </c:pt>
                <c:pt idx="8">
                  <c:v>Category 9</c:v>
                </c:pt>
              </c:strCache>
            </c:strRef>
          </c:cat>
          <c:val>
            <c:numRef>
              <c:f>Sheet1!$C$2:$C$10</c:f>
              <c:numCache>
                <c:formatCode>General</c:formatCode>
                <c:ptCount val="9"/>
                <c:pt idx="0">
                  <c:v>2.4</c:v>
                </c:pt>
                <c:pt idx="1">
                  <c:v>4.4000000000000004</c:v>
                </c:pt>
                <c:pt idx="2">
                  <c:v>1.8</c:v>
                </c:pt>
                <c:pt idx="3">
                  <c:v>6</c:v>
                </c:pt>
                <c:pt idx="4">
                  <c:v>4</c:v>
                </c:pt>
                <c:pt idx="5">
                  <c:v>3</c:v>
                </c:pt>
                <c:pt idx="6">
                  <c:v>3</c:v>
                </c:pt>
                <c:pt idx="7">
                  <c:v>4.9000000000000004</c:v>
                </c:pt>
                <c:pt idx="8">
                  <c:v>5.9</c:v>
                </c:pt>
              </c:numCache>
            </c:numRef>
          </c:val>
          <c:extLst>
            <c:ext xmlns:c16="http://schemas.microsoft.com/office/drawing/2014/chart" uri="{C3380CC4-5D6E-409C-BE32-E72D297353CC}">
              <c16:uniqueId val="{00000001-D420-4976-99FC-BC9006B269D6}"/>
            </c:ext>
          </c:extLst>
        </c:ser>
        <c:ser>
          <c:idx val="2"/>
          <c:order val="2"/>
          <c:tx>
            <c:strRef>
              <c:f>Sheet1!$D$1</c:f>
              <c:strCache>
                <c:ptCount val="1"/>
                <c:pt idx="0">
                  <c:v>Series 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Category 1</c:v>
                </c:pt>
                <c:pt idx="1">
                  <c:v>Category 2</c:v>
                </c:pt>
                <c:pt idx="2">
                  <c:v>Category 3</c:v>
                </c:pt>
                <c:pt idx="3">
                  <c:v>Category 4</c:v>
                </c:pt>
                <c:pt idx="4">
                  <c:v>Category 5</c:v>
                </c:pt>
                <c:pt idx="5">
                  <c:v>Category 6</c:v>
                </c:pt>
                <c:pt idx="6">
                  <c:v>Category 7</c:v>
                </c:pt>
                <c:pt idx="7">
                  <c:v>Category 8</c:v>
                </c:pt>
                <c:pt idx="8">
                  <c:v>Category 9</c:v>
                </c:pt>
              </c:strCache>
            </c:strRef>
          </c:cat>
          <c:val>
            <c:numRef>
              <c:f>Sheet1!$D$2:$D$10</c:f>
              <c:numCache>
                <c:formatCode>General</c:formatCode>
                <c:ptCount val="9"/>
                <c:pt idx="0">
                  <c:v>3</c:v>
                </c:pt>
                <c:pt idx="1">
                  <c:v>2</c:v>
                </c:pt>
                <c:pt idx="2">
                  <c:v>4</c:v>
                </c:pt>
                <c:pt idx="3">
                  <c:v>4</c:v>
                </c:pt>
                <c:pt idx="4">
                  <c:v>6</c:v>
                </c:pt>
                <c:pt idx="5">
                  <c:v>5</c:v>
                </c:pt>
                <c:pt idx="6">
                  <c:v>5</c:v>
                </c:pt>
                <c:pt idx="7">
                  <c:v>6.1</c:v>
                </c:pt>
                <c:pt idx="8">
                  <c:v>5.3</c:v>
                </c:pt>
              </c:numCache>
            </c:numRef>
          </c:val>
          <c:extLst>
            <c:ext xmlns:c16="http://schemas.microsoft.com/office/drawing/2014/chart" uri="{C3380CC4-5D6E-409C-BE32-E72D297353CC}">
              <c16:uniqueId val="{00000002-D420-4976-99FC-BC9006B269D6}"/>
            </c:ext>
          </c:extLst>
        </c:ser>
        <c:dLbls>
          <c:showLegendKey val="0"/>
          <c:showVal val="0"/>
          <c:showCatName val="0"/>
          <c:showSerName val="0"/>
          <c:showPercent val="0"/>
          <c:showBubbleSize val="0"/>
        </c:dLbls>
        <c:gapWidth val="150"/>
        <c:axId val="1544136808"/>
        <c:axId val="1544139864"/>
      </c:barChart>
      <c:catAx>
        <c:axId val="1544136808"/>
        <c:scaling>
          <c:orientation val="minMax"/>
        </c:scaling>
        <c:delete val="0"/>
        <c:axPos val="b"/>
        <c:numFmt formatCode="General" sourceLinked="0"/>
        <c:majorTickMark val="none"/>
        <c:minorTickMark val="none"/>
        <c:tickLblPos val="nextTo"/>
        <c:crossAx val="1544139864"/>
        <c:crosses val="autoZero"/>
        <c:auto val="1"/>
        <c:lblAlgn val="ctr"/>
        <c:lblOffset val="100"/>
        <c:noMultiLvlLbl val="0"/>
      </c:catAx>
      <c:valAx>
        <c:axId val="1544139864"/>
        <c:scaling>
          <c:orientation val="minMax"/>
        </c:scaling>
        <c:delete val="1"/>
        <c:axPos val="l"/>
        <c:numFmt formatCode="General" sourceLinked="1"/>
        <c:majorTickMark val="none"/>
        <c:minorTickMark val="none"/>
        <c:tickLblPos val="nextTo"/>
        <c:crossAx val="1544136808"/>
        <c:crosses val="autoZero"/>
        <c:crossBetween val="between"/>
      </c:valAx>
    </c:plotArea>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E0B930-2840-274E-BDA1-481DA793A93F}" type="datetimeFigureOut">
              <a:t>11/06/2025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992BBE0-422E-9444-969E-B251DCE2DA1A}" type="slidenum">
              <a:t>‹#›</a:t>
            </a:fld>
            <a:endParaRPr lang="en-US"/>
          </a:p>
        </p:txBody>
      </p:sp>
    </p:spTree>
    <p:extLst>
      <p:ext uri="{BB962C8B-B14F-4D97-AF65-F5344CB8AC3E}">
        <p14:creationId xmlns:p14="http://schemas.microsoft.com/office/powerpoint/2010/main" val="2423671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Lato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Lato Light"/>
              </a:defRPr>
            </a:lvl1pPr>
          </a:lstStyle>
          <a:p>
            <a:fld id="{EFC10EE1-B198-C942-8235-326C972CBB30}" type="datetimeFigureOut">
              <a:rPr lang="en-US" smtClean="0"/>
              <a:pPr/>
              <a:t>6/11/2025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Lato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Lato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Lato Light"/>
        <a:ea typeface="+mn-ea"/>
        <a:cs typeface="+mn-cs"/>
      </a:defRPr>
    </a:lvl1pPr>
    <a:lvl2pPr marL="914217" algn="l" defTabSz="914217" rtl="0" eaLnBrk="1" latinLnBrk="0" hangingPunct="1">
      <a:defRPr sz="2400" kern="1200">
        <a:solidFill>
          <a:schemeClr val="tx1"/>
        </a:solidFill>
        <a:latin typeface="Lato Light"/>
        <a:ea typeface="+mn-ea"/>
        <a:cs typeface="+mn-cs"/>
      </a:defRPr>
    </a:lvl2pPr>
    <a:lvl3pPr marL="1828434" algn="l" defTabSz="914217" rtl="0" eaLnBrk="1" latinLnBrk="0" hangingPunct="1">
      <a:defRPr sz="2400" kern="1200">
        <a:solidFill>
          <a:schemeClr val="tx1"/>
        </a:solidFill>
        <a:latin typeface="Lato Light"/>
        <a:ea typeface="+mn-ea"/>
        <a:cs typeface="+mn-cs"/>
      </a:defRPr>
    </a:lvl3pPr>
    <a:lvl4pPr marL="2742651" algn="l" defTabSz="914217" rtl="0" eaLnBrk="1" latinLnBrk="0" hangingPunct="1">
      <a:defRPr sz="2400" kern="1200">
        <a:solidFill>
          <a:schemeClr val="tx1"/>
        </a:solidFill>
        <a:latin typeface="Lato Light"/>
        <a:ea typeface="+mn-ea"/>
        <a:cs typeface="+mn-cs"/>
      </a:defRPr>
    </a:lvl4pPr>
    <a:lvl5pPr marL="3656868" algn="l" defTabSz="914217" rtl="0" eaLnBrk="1" latinLnBrk="0" hangingPunct="1">
      <a:defRPr sz="2400" kern="1200">
        <a:solidFill>
          <a:schemeClr val="tx1"/>
        </a:solidFill>
        <a:latin typeface="Lato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706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370692" name="Header Placeholder 3"/>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sz="2000">
                <a:solidFill>
                  <a:schemeClr val="tx1"/>
                </a:solidFill>
                <a:latin typeface="Roboto Condensed" charset="0"/>
                <a:ea typeface="ＭＳ Ｐゴシック" charset="0"/>
                <a:cs typeface="FontAwesome" charset="0"/>
              </a:defRPr>
            </a:lvl1pPr>
            <a:lvl2pPr marL="742950" indent="-285750">
              <a:defRPr sz="2000">
                <a:solidFill>
                  <a:schemeClr val="tx1"/>
                </a:solidFill>
                <a:latin typeface="Roboto Condensed" charset="0"/>
                <a:ea typeface="FontAwesome" charset="0"/>
                <a:cs typeface="FontAwesome" charset="0"/>
              </a:defRPr>
            </a:lvl2pPr>
            <a:lvl3pPr marL="1143000" indent="-228600">
              <a:defRPr sz="2000">
                <a:solidFill>
                  <a:schemeClr val="tx1"/>
                </a:solidFill>
                <a:latin typeface="Roboto Condensed" charset="0"/>
                <a:ea typeface="FontAwesome" charset="0"/>
                <a:cs typeface="FontAwesome" charset="0"/>
              </a:defRPr>
            </a:lvl3pPr>
            <a:lvl4pPr marL="1600200" indent="-228600">
              <a:defRPr sz="2000">
                <a:solidFill>
                  <a:schemeClr val="tx1"/>
                </a:solidFill>
                <a:latin typeface="Roboto Condensed" charset="0"/>
                <a:ea typeface="FontAwesome" charset="0"/>
                <a:cs typeface="FontAwesome" charset="0"/>
              </a:defRPr>
            </a:lvl4pPr>
            <a:lvl5pPr marL="2057400" indent="-228600">
              <a:defRPr sz="2000">
                <a:solidFill>
                  <a:schemeClr val="tx1"/>
                </a:solidFill>
                <a:latin typeface="Roboto Condensed" charset="0"/>
                <a:ea typeface="FontAwesome" charset="0"/>
                <a:cs typeface="FontAwesome" charset="0"/>
              </a:defRPr>
            </a:lvl5pPr>
            <a:lvl6pPr marL="2514600" indent="-228600" defTabSz="1030288" fontAlgn="base">
              <a:spcBef>
                <a:spcPct val="0"/>
              </a:spcBef>
              <a:spcAft>
                <a:spcPct val="0"/>
              </a:spcAft>
              <a:defRPr sz="2000">
                <a:solidFill>
                  <a:schemeClr val="tx1"/>
                </a:solidFill>
                <a:latin typeface="Roboto Condensed" charset="0"/>
                <a:ea typeface="FontAwesome" charset="0"/>
                <a:cs typeface="FontAwesome" charset="0"/>
              </a:defRPr>
            </a:lvl6pPr>
            <a:lvl7pPr marL="2971800" indent="-228600" defTabSz="1030288" fontAlgn="base">
              <a:spcBef>
                <a:spcPct val="0"/>
              </a:spcBef>
              <a:spcAft>
                <a:spcPct val="0"/>
              </a:spcAft>
              <a:defRPr sz="2000">
                <a:solidFill>
                  <a:schemeClr val="tx1"/>
                </a:solidFill>
                <a:latin typeface="Roboto Condensed" charset="0"/>
                <a:ea typeface="FontAwesome" charset="0"/>
                <a:cs typeface="FontAwesome" charset="0"/>
              </a:defRPr>
            </a:lvl7pPr>
            <a:lvl8pPr marL="3429000" indent="-228600" defTabSz="1030288" fontAlgn="base">
              <a:spcBef>
                <a:spcPct val="0"/>
              </a:spcBef>
              <a:spcAft>
                <a:spcPct val="0"/>
              </a:spcAft>
              <a:defRPr sz="2000">
                <a:solidFill>
                  <a:schemeClr val="tx1"/>
                </a:solidFill>
                <a:latin typeface="Roboto Condensed" charset="0"/>
                <a:ea typeface="FontAwesome" charset="0"/>
                <a:cs typeface="FontAwesome" charset="0"/>
              </a:defRPr>
            </a:lvl8pPr>
            <a:lvl9pPr marL="3886200" indent="-228600" defTabSz="1030288" fontAlgn="base">
              <a:spcBef>
                <a:spcPct val="0"/>
              </a:spcBef>
              <a:spcAft>
                <a:spcPct val="0"/>
              </a:spcAft>
              <a:defRPr sz="2000">
                <a:solidFill>
                  <a:schemeClr val="tx1"/>
                </a:solidFill>
                <a:latin typeface="Roboto Condensed" charset="0"/>
                <a:ea typeface="FontAwesome" charset="0"/>
                <a:cs typeface="FontAwesome" charset="0"/>
              </a:defRPr>
            </a:lvl9pPr>
          </a:lstStyle>
          <a:p>
            <a:pPr defTabSz="1030288" fontAlgn="base">
              <a:spcBef>
                <a:spcPct val="0"/>
              </a:spcBef>
              <a:spcAft>
                <a:spcPct val="0"/>
              </a:spcAft>
            </a:pPr>
            <a:r>
              <a:rPr lang="en-US" sz="1200" dirty="0">
                <a:latin typeface="Calibri" charset="0"/>
                <a:cs typeface="Arial"/>
              </a:rPr>
              <a:t>My First Template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change the</a:t>
            </a:r>
            <a:r>
              <a:rPr lang="en-US" baseline="0" dirty="0"/>
              <a:t> image behind</a:t>
            </a:r>
            <a:r>
              <a:rPr lang="en-US" dirty="0"/>
              <a:t> the Mock up.</a:t>
            </a:r>
          </a:p>
          <a:p>
            <a:r>
              <a:rPr lang="en-US" dirty="0"/>
              <a:t>Select the layer - &gt; Right</a:t>
            </a:r>
            <a:r>
              <a:rPr lang="en-US" baseline="0" dirty="0"/>
              <a:t> Click -&gt; Send to Back -&gt; Delete the image -&gt; Drag &amp; Drop your Own Picture -&gt; Send to Back (again)</a:t>
            </a:r>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t>26</a:t>
            </a:fld>
            <a:endParaRPr lang="en-US"/>
          </a:p>
        </p:txBody>
      </p:sp>
    </p:spTree>
    <p:extLst>
      <p:ext uri="{BB962C8B-B14F-4D97-AF65-F5344CB8AC3E}">
        <p14:creationId xmlns:p14="http://schemas.microsoft.com/office/powerpoint/2010/main" val="463072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change the</a:t>
            </a:r>
            <a:r>
              <a:rPr lang="en-US" baseline="0" dirty="0"/>
              <a:t> image behind</a:t>
            </a:r>
            <a:r>
              <a:rPr lang="en-US" dirty="0"/>
              <a:t> the Mock up.</a:t>
            </a:r>
          </a:p>
          <a:p>
            <a:r>
              <a:rPr lang="en-US" dirty="0"/>
              <a:t>Select the layer - &gt; Right</a:t>
            </a:r>
            <a:r>
              <a:rPr lang="en-US" baseline="0" dirty="0"/>
              <a:t> Click -&gt; Send to Back -&gt; Delete the image -&gt; Drag &amp; Drop your Own Picture -&gt; Send to Back (again)</a:t>
            </a:r>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t>27</a:t>
            </a:fld>
            <a:endParaRPr lang="en-US"/>
          </a:p>
        </p:txBody>
      </p:sp>
    </p:spTree>
    <p:extLst>
      <p:ext uri="{BB962C8B-B14F-4D97-AF65-F5344CB8AC3E}">
        <p14:creationId xmlns:p14="http://schemas.microsoft.com/office/powerpoint/2010/main" val="463072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change the</a:t>
            </a:r>
            <a:r>
              <a:rPr lang="en-US" baseline="0" dirty="0"/>
              <a:t> image behind</a:t>
            </a:r>
            <a:r>
              <a:rPr lang="en-US" dirty="0"/>
              <a:t> the Mock up.</a:t>
            </a:r>
          </a:p>
          <a:p>
            <a:r>
              <a:rPr lang="en-US" dirty="0"/>
              <a:t>Select the layer - &gt; Right</a:t>
            </a:r>
            <a:r>
              <a:rPr lang="en-US" baseline="0" dirty="0"/>
              <a:t> Click -&gt; Send to Back -&gt; Delete the image -&gt; Drag &amp; Drop your Own Picture -&gt; Send to Back (again)</a:t>
            </a:r>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t>28</a:t>
            </a:fld>
            <a:endParaRPr lang="en-US"/>
          </a:p>
        </p:txBody>
      </p:sp>
    </p:spTree>
    <p:extLst>
      <p:ext uri="{BB962C8B-B14F-4D97-AF65-F5344CB8AC3E}">
        <p14:creationId xmlns:p14="http://schemas.microsoft.com/office/powerpoint/2010/main" val="463072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change the</a:t>
            </a:r>
            <a:r>
              <a:rPr lang="en-US" baseline="0" dirty="0"/>
              <a:t> image behind</a:t>
            </a:r>
            <a:r>
              <a:rPr lang="en-US" dirty="0"/>
              <a:t> the Mock up.</a:t>
            </a:r>
          </a:p>
          <a:p>
            <a:r>
              <a:rPr lang="en-US" dirty="0"/>
              <a:t>Select the layer - &gt; Right</a:t>
            </a:r>
            <a:r>
              <a:rPr lang="en-US" baseline="0" dirty="0"/>
              <a:t> Click -&gt; Send to Back -&gt; Delete the image -&gt; Drag &amp; Drop your Own Picture -&gt; Send to Back (again)</a:t>
            </a:r>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t>29</a:t>
            </a:fld>
            <a:endParaRPr lang="en-US"/>
          </a:p>
        </p:txBody>
      </p:sp>
    </p:spTree>
    <p:extLst>
      <p:ext uri="{BB962C8B-B14F-4D97-AF65-F5344CB8AC3E}">
        <p14:creationId xmlns:p14="http://schemas.microsoft.com/office/powerpoint/2010/main" val="463072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7977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Big_Picture_team-skills">
    <p:spTree>
      <p:nvGrpSpPr>
        <p:cNvPr id="1" name=""/>
        <p:cNvGrpSpPr/>
        <p:nvPr/>
      </p:nvGrpSpPr>
      <p:grpSpPr>
        <a:xfrm>
          <a:off x="0" y="0"/>
          <a:ext cx="0" cy="0"/>
          <a:chOff x="0" y="0"/>
          <a:chExt cx="0" cy="0"/>
        </a:xfrm>
      </p:grpSpPr>
      <p:sp>
        <p:nvSpPr>
          <p:cNvPr id="9" name="Picture Placeholder 22"/>
          <p:cNvSpPr>
            <a:spLocks noGrp="1"/>
          </p:cNvSpPr>
          <p:nvPr>
            <p:ph type="pic" sz="quarter" idx="13"/>
          </p:nvPr>
        </p:nvSpPr>
        <p:spPr>
          <a:xfrm>
            <a:off x="0" y="-1"/>
            <a:ext cx="24399930" cy="13716001"/>
          </a:xfrm>
        </p:spPr>
        <p:txBody>
          <a:bodyPr>
            <a:normAutofit/>
          </a:bodyPr>
          <a:lstStyle>
            <a:lvl1pPr marL="0" indent="0">
              <a:buNone/>
              <a:defRPr sz="3200">
                <a:latin typeface="Lato Light"/>
                <a:cs typeface="Lato Light"/>
              </a:defRPr>
            </a:lvl1pPr>
          </a:lstStyle>
          <a:p>
            <a:endParaRPr lang="id-ID" dirty="0"/>
          </a:p>
        </p:txBody>
      </p:sp>
      <p:sp>
        <p:nvSpPr>
          <p:cNvPr id="5" name="Picture Placeholder 22"/>
          <p:cNvSpPr>
            <a:spLocks noGrp="1"/>
          </p:cNvSpPr>
          <p:nvPr>
            <p:ph type="pic" sz="quarter" idx="14"/>
          </p:nvPr>
        </p:nvSpPr>
        <p:spPr>
          <a:xfrm>
            <a:off x="3146818" y="4522799"/>
            <a:ext cx="3281838" cy="3550227"/>
          </a:xfrm>
        </p:spPr>
        <p:txBody>
          <a:bodyPr>
            <a:normAutofit/>
          </a:bodyPr>
          <a:lstStyle>
            <a:lvl1pPr marL="0" indent="0">
              <a:buNone/>
              <a:defRPr sz="3200">
                <a:solidFill>
                  <a:schemeClr val="bg1"/>
                </a:solidFill>
                <a:latin typeface="Lato Regular"/>
                <a:cs typeface="Lato Regular"/>
              </a:defRPr>
            </a:lvl1pPr>
          </a:lstStyle>
          <a:p>
            <a:endParaRPr lang="id-ID" dirty="0"/>
          </a:p>
        </p:txBody>
      </p:sp>
    </p:spTree>
    <p:extLst>
      <p:ext uri="{BB962C8B-B14F-4D97-AF65-F5344CB8AC3E}">
        <p14:creationId xmlns:p14="http://schemas.microsoft.com/office/powerpoint/2010/main" val="3651008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Big_Picture_place-holder">
    <p:spTree>
      <p:nvGrpSpPr>
        <p:cNvPr id="1" name=""/>
        <p:cNvGrpSpPr/>
        <p:nvPr/>
      </p:nvGrpSpPr>
      <p:grpSpPr>
        <a:xfrm>
          <a:off x="0" y="0"/>
          <a:ext cx="0" cy="0"/>
          <a:chOff x="0" y="0"/>
          <a:chExt cx="0" cy="0"/>
        </a:xfrm>
      </p:grpSpPr>
      <p:sp>
        <p:nvSpPr>
          <p:cNvPr id="9" name="Picture Placeholder 22"/>
          <p:cNvSpPr>
            <a:spLocks noGrp="1"/>
          </p:cNvSpPr>
          <p:nvPr>
            <p:ph type="pic" sz="quarter" idx="13"/>
          </p:nvPr>
        </p:nvSpPr>
        <p:spPr>
          <a:xfrm>
            <a:off x="0" y="-1"/>
            <a:ext cx="24399930" cy="13716001"/>
          </a:xfrm>
        </p:spPr>
        <p:txBody>
          <a:bodyPr>
            <a:normAutofit/>
          </a:bodyPr>
          <a:lstStyle>
            <a:lvl1pPr marL="0" indent="0">
              <a:buNone/>
              <a:defRPr sz="3200">
                <a:latin typeface="Lato Light"/>
                <a:cs typeface="Lato Light"/>
              </a:defRPr>
            </a:lvl1pPr>
          </a:lstStyle>
          <a:p>
            <a:endParaRPr lang="id-ID" dirty="0"/>
          </a:p>
        </p:txBody>
      </p:sp>
      <p:sp>
        <p:nvSpPr>
          <p:cNvPr id="4" name="Picture Placeholder 13"/>
          <p:cNvSpPr>
            <a:spLocks noGrp="1"/>
          </p:cNvSpPr>
          <p:nvPr>
            <p:ph type="pic" sz="quarter" idx="18"/>
          </p:nvPr>
        </p:nvSpPr>
        <p:spPr>
          <a:xfrm>
            <a:off x="10228524" y="3873504"/>
            <a:ext cx="3949287" cy="3946706"/>
          </a:xfrm>
          <a:effectLst/>
        </p:spPr>
        <p:txBody>
          <a:bodyPr>
            <a:normAutofit/>
          </a:bodyPr>
          <a:lstStyle>
            <a:lvl1pPr marL="0" indent="0">
              <a:buNone/>
              <a:defRPr sz="43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333486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rea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24377650" cy="8229600"/>
          </a:xfrm>
        </p:spPr>
        <p:txBody>
          <a:bodyPr>
            <a:normAutofit/>
          </a:bodyPr>
          <a:lstStyle>
            <a:lvl1pPr>
              <a:defRPr sz="3600"/>
            </a:lvl1pPr>
          </a:lstStyle>
          <a:p>
            <a:endParaRPr lang="en-US" dirty="0"/>
          </a:p>
        </p:txBody>
      </p:sp>
    </p:spTree>
    <p:extLst>
      <p:ext uri="{BB962C8B-B14F-4D97-AF65-F5344CB8AC3E}">
        <p14:creationId xmlns:p14="http://schemas.microsoft.com/office/powerpoint/2010/main" val="49508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ull Image BG">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24377650" cy="13716000"/>
          </a:xfrm>
        </p:spPr>
        <p:txBody>
          <a:bodyPr>
            <a:normAutofit/>
          </a:bodyPr>
          <a:lstStyle>
            <a:lvl1pPr marL="0" indent="0">
              <a:buNone/>
              <a:defRPr sz="3200"/>
            </a:lvl1pPr>
          </a:lstStyle>
          <a:p>
            <a:endParaRPr lang="en-US" dirty="0"/>
          </a:p>
        </p:txBody>
      </p:sp>
    </p:spTree>
    <p:extLst>
      <p:ext uri="{BB962C8B-B14F-4D97-AF65-F5344CB8AC3E}">
        <p14:creationId xmlns:p14="http://schemas.microsoft.com/office/powerpoint/2010/main" val="9022729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2796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Diseño personalizad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5B7A72-B186-EC36-C88A-38743385E8A9}"/>
              </a:ext>
            </a:extLst>
          </p:cNvPr>
          <p:cNvSpPr>
            <a:spLocks noGrp="1"/>
          </p:cNvSpPr>
          <p:nvPr>
            <p:ph type="pic" sz="quarter" idx="10"/>
          </p:nvPr>
        </p:nvSpPr>
        <p:spPr>
          <a:xfrm>
            <a:off x="0" y="5"/>
            <a:ext cx="18954751" cy="11009314"/>
          </a:xfrm>
          <a:prstGeom prst="rect">
            <a:avLst/>
          </a:prstGeom>
        </p:spPr>
        <p:txBody>
          <a:bodyPr/>
          <a:lstStyle>
            <a:lvl1pPr>
              <a:defRPr>
                <a:latin typeface="Lato Light" panose="020F0302020204030203" pitchFamily="34" charset="0"/>
              </a:defRPr>
            </a:lvl1pPr>
          </a:lstStyle>
          <a:p>
            <a:endParaRPr lang="es-CO" dirty="0"/>
          </a:p>
        </p:txBody>
      </p:sp>
    </p:spTree>
    <p:extLst>
      <p:ext uri="{BB962C8B-B14F-4D97-AF65-F5344CB8AC3E}">
        <p14:creationId xmlns:p14="http://schemas.microsoft.com/office/powerpoint/2010/main" val="118857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phone_06_layout">
    <p:spTree>
      <p:nvGrpSpPr>
        <p:cNvPr id="1" name=""/>
        <p:cNvGrpSpPr/>
        <p:nvPr/>
      </p:nvGrpSpPr>
      <p:grpSpPr>
        <a:xfrm>
          <a:off x="0" y="0"/>
          <a:ext cx="0" cy="0"/>
          <a:chOff x="0" y="0"/>
          <a:chExt cx="0" cy="0"/>
        </a:xfrm>
      </p:grpSpPr>
      <p:sp>
        <p:nvSpPr>
          <p:cNvPr id="3" name="Picture Placeholder 4"/>
          <p:cNvSpPr>
            <a:spLocks noGrp="1"/>
          </p:cNvSpPr>
          <p:nvPr>
            <p:ph type="pic" sz="quarter" idx="10"/>
          </p:nvPr>
        </p:nvSpPr>
        <p:spPr>
          <a:xfrm>
            <a:off x="9913041" y="3587048"/>
            <a:ext cx="4502441" cy="7953887"/>
          </a:xfrm>
        </p:spPr>
        <p:txBody>
          <a:bodyPr>
            <a:normAutofit/>
          </a:bodyPr>
          <a:lstStyle>
            <a:lvl1pPr>
              <a:defRPr sz="3600"/>
            </a:lvl1pPr>
          </a:lstStyle>
          <a:p>
            <a:endParaRPr lang="en-US" dirty="0"/>
          </a:p>
        </p:txBody>
      </p:sp>
    </p:spTree>
    <p:extLst>
      <p:ext uri="{BB962C8B-B14F-4D97-AF65-F5344CB8AC3E}">
        <p14:creationId xmlns:p14="http://schemas.microsoft.com/office/powerpoint/2010/main" val="14991093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cbook_Air_mockup">
    <p:spTree>
      <p:nvGrpSpPr>
        <p:cNvPr id="1" name=""/>
        <p:cNvGrpSpPr/>
        <p:nvPr/>
      </p:nvGrpSpPr>
      <p:grpSpPr>
        <a:xfrm>
          <a:off x="0" y="0"/>
          <a:ext cx="0" cy="0"/>
          <a:chOff x="0" y="0"/>
          <a:chExt cx="0" cy="0"/>
        </a:xfrm>
      </p:grpSpPr>
      <p:sp>
        <p:nvSpPr>
          <p:cNvPr id="7" name="Picture Placeholder 4"/>
          <p:cNvSpPr>
            <a:spLocks noGrp="1"/>
          </p:cNvSpPr>
          <p:nvPr>
            <p:ph type="pic" sz="quarter" idx="10"/>
          </p:nvPr>
        </p:nvSpPr>
        <p:spPr>
          <a:xfrm>
            <a:off x="8264285" y="4434812"/>
            <a:ext cx="7911357" cy="4878143"/>
          </a:xfrm>
        </p:spPr>
        <p:txBody>
          <a:bodyPr>
            <a:normAutofit/>
          </a:bodyPr>
          <a:lstStyle>
            <a:lvl1pPr>
              <a:defRPr sz="3600"/>
            </a:lvl1pPr>
          </a:lstStyle>
          <a:p>
            <a:endParaRPr lang="en-US" dirty="0"/>
          </a:p>
        </p:txBody>
      </p:sp>
    </p:spTree>
    <p:extLst>
      <p:ext uri="{BB962C8B-B14F-4D97-AF65-F5344CB8AC3E}">
        <p14:creationId xmlns:p14="http://schemas.microsoft.com/office/powerpoint/2010/main" val="34511579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pad_mockup">
    <p:spTree>
      <p:nvGrpSpPr>
        <p:cNvPr id="1" name=""/>
        <p:cNvGrpSpPr/>
        <p:nvPr/>
      </p:nvGrpSpPr>
      <p:grpSpPr>
        <a:xfrm>
          <a:off x="0" y="0"/>
          <a:ext cx="0" cy="0"/>
          <a:chOff x="0" y="0"/>
          <a:chExt cx="0" cy="0"/>
        </a:xfrm>
      </p:grpSpPr>
      <p:sp>
        <p:nvSpPr>
          <p:cNvPr id="9" name="Picture Placeholder 4"/>
          <p:cNvSpPr>
            <a:spLocks noGrp="1"/>
          </p:cNvSpPr>
          <p:nvPr>
            <p:ph type="pic" sz="quarter" idx="10"/>
          </p:nvPr>
        </p:nvSpPr>
        <p:spPr>
          <a:xfrm>
            <a:off x="15014443" y="3579452"/>
            <a:ext cx="5339002" cy="7198647"/>
          </a:xfrm>
        </p:spPr>
        <p:txBody>
          <a:bodyPr>
            <a:normAutofit/>
          </a:bodyPr>
          <a:lstStyle>
            <a:lvl1pPr>
              <a:defRPr sz="3600"/>
            </a:lvl1pPr>
          </a:lstStyle>
          <a:p>
            <a:endParaRPr lang="en-US" dirty="0"/>
          </a:p>
        </p:txBody>
      </p:sp>
    </p:spTree>
    <p:extLst>
      <p:ext uri="{BB962C8B-B14F-4D97-AF65-F5344CB8AC3E}">
        <p14:creationId xmlns:p14="http://schemas.microsoft.com/office/powerpoint/2010/main" val="20666692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pad_mockup2">
    <p:spTree>
      <p:nvGrpSpPr>
        <p:cNvPr id="1" name=""/>
        <p:cNvGrpSpPr/>
        <p:nvPr/>
      </p:nvGrpSpPr>
      <p:grpSpPr>
        <a:xfrm>
          <a:off x="0" y="0"/>
          <a:ext cx="0" cy="0"/>
          <a:chOff x="0" y="0"/>
          <a:chExt cx="0" cy="0"/>
        </a:xfrm>
      </p:grpSpPr>
      <p:sp>
        <p:nvSpPr>
          <p:cNvPr id="8" name="Picture Placeholder 4"/>
          <p:cNvSpPr>
            <a:spLocks noGrp="1"/>
          </p:cNvSpPr>
          <p:nvPr>
            <p:ph type="pic" sz="quarter" idx="10"/>
          </p:nvPr>
        </p:nvSpPr>
        <p:spPr>
          <a:xfrm>
            <a:off x="8404364" y="4348336"/>
            <a:ext cx="7581067" cy="5633968"/>
          </a:xfrm>
        </p:spPr>
        <p:txBody>
          <a:bodyPr>
            <a:normAutofit/>
          </a:bodyPr>
          <a:lstStyle>
            <a:lvl1pPr>
              <a:defRPr sz="3600"/>
            </a:lvl1pPr>
          </a:lstStyle>
          <a:p>
            <a:endParaRPr lang="en-US" dirty="0"/>
          </a:p>
        </p:txBody>
      </p:sp>
    </p:spTree>
    <p:extLst>
      <p:ext uri="{BB962C8B-B14F-4D97-AF65-F5344CB8AC3E}">
        <p14:creationId xmlns:p14="http://schemas.microsoft.com/office/powerpoint/2010/main" val="20677266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_macbook_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7891913" y="4392894"/>
            <a:ext cx="8506534" cy="5298817"/>
          </a:xfrm>
        </p:spPr>
        <p:txBody>
          <a:bodyPr>
            <a:normAutofit/>
          </a:bodyPr>
          <a:lstStyle>
            <a:lvl1pPr>
              <a:defRPr sz="3600"/>
            </a:lvl1pPr>
          </a:lstStyle>
          <a:p>
            <a:endParaRPr lang="en-US" dirty="0"/>
          </a:p>
        </p:txBody>
      </p:sp>
    </p:spTree>
    <p:extLst>
      <p:ext uri="{BB962C8B-B14F-4D97-AF65-F5344CB8AC3E}">
        <p14:creationId xmlns:p14="http://schemas.microsoft.com/office/powerpoint/2010/main" val="40377392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c_Compare">
    <p:spTree>
      <p:nvGrpSpPr>
        <p:cNvPr id="1" name=""/>
        <p:cNvGrpSpPr/>
        <p:nvPr/>
      </p:nvGrpSpPr>
      <p:grpSpPr>
        <a:xfrm>
          <a:off x="0" y="0"/>
          <a:ext cx="0" cy="0"/>
          <a:chOff x="0" y="0"/>
          <a:chExt cx="0" cy="0"/>
        </a:xfrm>
      </p:grpSpPr>
      <p:sp>
        <p:nvSpPr>
          <p:cNvPr id="32" name="Picture Placeholder 4"/>
          <p:cNvSpPr>
            <a:spLocks noGrp="1"/>
          </p:cNvSpPr>
          <p:nvPr>
            <p:ph type="pic" sz="quarter" idx="10"/>
          </p:nvPr>
        </p:nvSpPr>
        <p:spPr>
          <a:xfrm>
            <a:off x="3610270" y="3179562"/>
            <a:ext cx="5874531" cy="3338782"/>
          </a:xfrm>
        </p:spPr>
        <p:txBody>
          <a:bodyPr>
            <a:normAutofit/>
          </a:bodyPr>
          <a:lstStyle>
            <a:lvl1pPr>
              <a:defRPr sz="3600"/>
            </a:lvl1pPr>
          </a:lstStyle>
          <a:p>
            <a:endParaRPr lang="en-US" dirty="0"/>
          </a:p>
        </p:txBody>
      </p:sp>
      <p:sp>
        <p:nvSpPr>
          <p:cNvPr id="33" name="Picture Placeholder 4"/>
          <p:cNvSpPr>
            <a:spLocks noGrp="1"/>
          </p:cNvSpPr>
          <p:nvPr>
            <p:ph type="pic" sz="quarter" idx="11"/>
          </p:nvPr>
        </p:nvSpPr>
        <p:spPr>
          <a:xfrm>
            <a:off x="14729858" y="3186174"/>
            <a:ext cx="5874531" cy="3338782"/>
          </a:xfrm>
        </p:spPr>
        <p:txBody>
          <a:bodyPr>
            <a:normAutofit/>
          </a:bodyPr>
          <a:lstStyle>
            <a:lvl1pPr>
              <a:defRPr sz="3600"/>
            </a:lvl1pPr>
          </a:lstStyle>
          <a:p>
            <a:endParaRPr lang="en-US" dirty="0"/>
          </a:p>
        </p:txBody>
      </p:sp>
    </p:spTree>
    <p:extLst>
      <p:ext uri="{BB962C8B-B14F-4D97-AF65-F5344CB8AC3E}">
        <p14:creationId xmlns:p14="http://schemas.microsoft.com/office/powerpoint/2010/main" val="9608548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5043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Meet_the_team1">
    <p:spTree>
      <p:nvGrpSpPr>
        <p:cNvPr id="1" name=""/>
        <p:cNvGrpSpPr/>
        <p:nvPr/>
      </p:nvGrpSpPr>
      <p:grpSpPr>
        <a:xfrm>
          <a:off x="0" y="0"/>
          <a:ext cx="0" cy="0"/>
          <a:chOff x="0" y="0"/>
          <a:chExt cx="0" cy="0"/>
        </a:xfrm>
      </p:grpSpPr>
      <p:sp>
        <p:nvSpPr>
          <p:cNvPr id="5" name="Picture Placeholder 22"/>
          <p:cNvSpPr>
            <a:spLocks noGrp="1"/>
          </p:cNvSpPr>
          <p:nvPr>
            <p:ph type="pic" sz="quarter" idx="14"/>
          </p:nvPr>
        </p:nvSpPr>
        <p:spPr>
          <a:xfrm>
            <a:off x="2579913" y="4265906"/>
            <a:ext cx="3643949" cy="3649132"/>
          </a:xfrm>
          <a:prstGeom prst="ellipse">
            <a:avLst/>
          </a:prstGeom>
        </p:spPr>
        <p:txBody>
          <a:bodyPr>
            <a:normAutofit/>
          </a:bodyPr>
          <a:lstStyle>
            <a:lvl1pPr marL="0" indent="0">
              <a:buNone/>
              <a:defRPr sz="3200">
                <a:solidFill>
                  <a:schemeClr val="bg1"/>
                </a:solidFill>
                <a:latin typeface="Lato Light"/>
                <a:cs typeface="Lato Light"/>
              </a:defRPr>
            </a:lvl1pPr>
          </a:lstStyle>
          <a:p>
            <a:endParaRPr lang="id-ID" dirty="0"/>
          </a:p>
        </p:txBody>
      </p:sp>
      <p:sp>
        <p:nvSpPr>
          <p:cNvPr id="18" name="Picture Placeholder 22"/>
          <p:cNvSpPr>
            <a:spLocks noGrp="1"/>
          </p:cNvSpPr>
          <p:nvPr>
            <p:ph type="pic" sz="quarter" idx="15"/>
          </p:nvPr>
        </p:nvSpPr>
        <p:spPr>
          <a:xfrm>
            <a:off x="7791465" y="4265906"/>
            <a:ext cx="3643949" cy="3649132"/>
          </a:xfrm>
          <a:prstGeom prst="ellipse">
            <a:avLst/>
          </a:prstGeom>
        </p:spPr>
        <p:txBody>
          <a:bodyPr>
            <a:normAutofit/>
          </a:bodyPr>
          <a:lstStyle>
            <a:lvl1pPr marL="0" indent="0">
              <a:buNone/>
              <a:defRPr sz="3200">
                <a:solidFill>
                  <a:schemeClr val="bg1"/>
                </a:solidFill>
                <a:latin typeface="Lato Light"/>
                <a:cs typeface="Lato Light"/>
              </a:defRPr>
            </a:lvl1pPr>
          </a:lstStyle>
          <a:p>
            <a:endParaRPr lang="id-ID" dirty="0"/>
          </a:p>
        </p:txBody>
      </p:sp>
      <p:sp>
        <p:nvSpPr>
          <p:cNvPr id="19" name="Picture Placeholder 22"/>
          <p:cNvSpPr>
            <a:spLocks noGrp="1"/>
          </p:cNvSpPr>
          <p:nvPr>
            <p:ph type="pic" sz="quarter" idx="16"/>
          </p:nvPr>
        </p:nvSpPr>
        <p:spPr>
          <a:xfrm>
            <a:off x="13096308" y="4265906"/>
            <a:ext cx="3643949" cy="3649132"/>
          </a:xfrm>
          <a:prstGeom prst="ellipse">
            <a:avLst/>
          </a:prstGeom>
        </p:spPr>
        <p:txBody>
          <a:bodyPr>
            <a:normAutofit/>
          </a:bodyPr>
          <a:lstStyle>
            <a:lvl1pPr marL="0" indent="0">
              <a:buNone/>
              <a:defRPr sz="3200">
                <a:solidFill>
                  <a:schemeClr val="bg1"/>
                </a:solidFill>
                <a:latin typeface="Lato Light"/>
                <a:cs typeface="Lato Light"/>
              </a:defRPr>
            </a:lvl1pPr>
          </a:lstStyle>
          <a:p>
            <a:endParaRPr lang="id-ID" dirty="0"/>
          </a:p>
        </p:txBody>
      </p:sp>
      <p:sp>
        <p:nvSpPr>
          <p:cNvPr id="20" name="Picture Placeholder 22"/>
          <p:cNvSpPr>
            <a:spLocks noGrp="1"/>
          </p:cNvSpPr>
          <p:nvPr>
            <p:ph type="pic" sz="quarter" idx="17"/>
          </p:nvPr>
        </p:nvSpPr>
        <p:spPr>
          <a:xfrm>
            <a:off x="18265385" y="4265906"/>
            <a:ext cx="3643949" cy="3649132"/>
          </a:xfrm>
          <a:prstGeom prst="ellipse">
            <a:avLst/>
          </a:prstGeom>
        </p:spPr>
        <p:txBody>
          <a:bodyPr>
            <a:normAutofit/>
          </a:bodyPr>
          <a:lstStyle>
            <a:lvl1pPr marL="0" indent="0">
              <a:buNone/>
              <a:defRPr sz="3200">
                <a:solidFill>
                  <a:schemeClr val="bg1"/>
                </a:solidFill>
                <a:latin typeface="Lato Light"/>
                <a:cs typeface="Lato Light"/>
              </a:defRPr>
            </a:lvl1pPr>
          </a:lstStyle>
          <a:p>
            <a:endParaRPr lang="id-ID" dirty="0"/>
          </a:p>
        </p:txBody>
      </p:sp>
    </p:spTree>
    <p:extLst>
      <p:ext uri="{BB962C8B-B14F-4D97-AF65-F5344CB8AC3E}">
        <p14:creationId xmlns:p14="http://schemas.microsoft.com/office/powerpoint/2010/main" val="169979862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Oval 8"/>
          <p:cNvSpPr/>
          <p:nvPr userDrawn="1"/>
        </p:nvSpPr>
        <p:spPr>
          <a:xfrm>
            <a:off x="22827305" y="829676"/>
            <a:ext cx="652540" cy="652540"/>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675964" y="730259"/>
            <a:ext cx="21025723" cy="2651126"/>
          </a:xfrm>
          <a:prstGeom prst="rect">
            <a:avLst/>
          </a:prstGeom>
        </p:spPr>
        <p:txBody>
          <a:bodyPr vert="horz" lIns="182843" tIns="91422" rIns="182843" bIns="91422" rtlCol="0" anchor="ctr">
            <a:normAutofit/>
          </a:bodyPr>
          <a:lstStyle/>
          <a:p>
            <a:r>
              <a:rPr lang="en-US" dirty="0"/>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75964" y="12712709"/>
            <a:ext cx="5484971" cy="730250"/>
          </a:xfrm>
          <a:prstGeom prst="rect">
            <a:avLst/>
          </a:prstGeom>
        </p:spPr>
        <p:txBody>
          <a:bodyPr vert="horz" lIns="182843" tIns="91422" rIns="182843" bIns="91422" rtlCol="0" anchor="ctr"/>
          <a:lstStyle>
            <a:lvl1pPr algn="l">
              <a:defRPr sz="2400">
                <a:solidFill>
                  <a:schemeClr val="tx1">
                    <a:tint val="75000"/>
                  </a:schemeClr>
                </a:solidFill>
                <a:latin typeface="Lato Regular"/>
              </a:defRPr>
            </a:lvl1pPr>
          </a:lstStyle>
          <a:p>
            <a:endParaRPr lang="en-US" dirty="0"/>
          </a:p>
        </p:txBody>
      </p:sp>
      <p:sp>
        <p:nvSpPr>
          <p:cNvPr id="5" name="Footer Placeholder 4"/>
          <p:cNvSpPr>
            <a:spLocks noGrp="1"/>
          </p:cNvSpPr>
          <p:nvPr>
            <p:ph type="ftr" sz="quarter" idx="3"/>
          </p:nvPr>
        </p:nvSpPr>
        <p:spPr>
          <a:xfrm>
            <a:off x="8075097" y="12712709"/>
            <a:ext cx="8227457" cy="730250"/>
          </a:xfrm>
          <a:prstGeom prst="rect">
            <a:avLst/>
          </a:prstGeom>
        </p:spPr>
        <p:txBody>
          <a:bodyPr vert="horz" lIns="182843" tIns="91422" rIns="182843" bIns="91422" rtlCol="0" anchor="ctr"/>
          <a:lstStyle>
            <a:lvl1pPr algn="ctr">
              <a:defRPr sz="2400">
                <a:solidFill>
                  <a:schemeClr val="tx1">
                    <a:tint val="75000"/>
                  </a:schemeClr>
                </a:solidFill>
                <a:latin typeface="Lato Regular"/>
              </a:defRPr>
            </a:lvl1pPr>
          </a:lstStyle>
          <a:p>
            <a:endParaRPr lang="en-US" dirty="0"/>
          </a:p>
        </p:txBody>
      </p:sp>
      <p:sp>
        <p:nvSpPr>
          <p:cNvPr id="6" name="Slide Number Placeholder 5"/>
          <p:cNvSpPr>
            <a:spLocks noGrp="1"/>
          </p:cNvSpPr>
          <p:nvPr>
            <p:ph type="sldNum" sz="quarter" idx="4"/>
          </p:nvPr>
        </p:nvSpPr>
        <p:spPr>
          <a:xfrm>
            <a:off x="17216715" y="12712709"/>
            <a:ext cx="5484971" cy="730250"/>
          </a:xfrm>
          <a:prstGeom prst="rect">
            <a:avLst/>
          </a:prstGeom>
        </p:spPr>
        <p:txBody>
          <a:bodyPr vert="horz" lIns="182843" tIns="91422" rIns="182843" bIns="91422" rtlCol="0" anchor="ctr"/>
          <a:lstStyle>
            <a:lvl1pPr algn="r">
              <a:defRPr sz="2400">
                <a:solidFill>
                  <a:schemeClr val="tx1">
                    <a:tint val="75000"/>
                  </a:schemeClr>
                </a:solidFill>
                <a:latin typeface="Lato Regular"/>
              </a:defRPr>
            </a:lvl1pPr>
          </a:lstStyle>
          <a:p>
            <a:fld id="{FCEE2C88-6C8F-484D-AF69-578F576B1F44}" type="slidenum">
              <a:rPr lang="en-US" smtClean="0"/>
              <a:pPr/>
              <a:t>‹#›</a:t>
            </a:fld>
            <a:endParaRPr lang="en-US" dirty="0"/>
          </a:p>
        </p:txBody>
      </p:sp>
      <p:sp>
        <p:nvSpPr>
          <p:cNvPr id="8" name="TextBox 7"/>
          <p:cNvSpPr txBox="1"/>
          <p:nvPr userDrawn="1"/>
        </p:nvSpPr>
        <p:spPr>
          <a:xfrm>
            <a:off x="22749829" y="819678"/>
            <a:ext cx="808104" cy="615517"/>
          </a:xfrm>
          <a:prstGeom prst="rect">
            <a:avLst/>
          </a:prstGeom>
          <a:noFill/>
        </p:spPr>
        <p:txBody>
          <a:bodyPr wrap="none" lIns="182843" tIns="91422" rIns="182843" bIns="91422" rtlCol="0">
            <a:spAutoFit/>
          </a:bodyPr>
          <a:lstStyle/>
          <a:p>
            <a:pPr algn="ctr"/>
            <a:fld id="{260E2A6B-A809-4840-BF14-8648BC0BDF87}" type="slidenum">
              <a:rPr lang="id-ID" sz="2800" b="0" smtClean="0">
                <a:solidFill>
                  <a:schemeClr val="bg1"/>
                </a:solidFill>
                <a:latin typeface="Lato Regular"/>
                <a:cs typeface="Lato Regular"/>
              </a:rPr>
              <a:pPr algn="ctr"/>
              <a:t>‹#›</a:t>
            </a:fld>
            <a:endParaRPr lang="id-ID" sz="2800" b="0" dirty="0">
              <a:solidFill>
                <a:schemeClr val="bg1"/>
              </a:solidFill>
              <a:latin typeface="Lato Regular"/>
              <a:cs typeface="Lato Regular"/>
            </a:endParaRPr>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747" r:id="rId1"/>
    <p:sldLayoutId id="2147483756" r:id="rId2"/>
    <p:sldLayoutId id="2147483757" r:id="rId3"/>
    <p:sldLayoutId id="2147483758" r:id="rId4"/>
    <p:sldLayoutId id="2147483759" r:id="rId5"/>
    <p:sldLayoutId id="2147483760" r:id="rId6"/>
    <p:sldLayoutId id="2147483762" r:id="rId7"/>
    <p:sldLayoutId id="2147483749" r:id="rId8"/>
    <p:sldLayoutId id="2147483763" r:id="rId9"/>
    <p:sldLayoutId id="2147483764" r:id="rId10"/>
    <p:sldLayoutId id="2147483773" r:id="rId11"/>
    <p:sldLayoutId id="2147483774" r:id="rId12"/>
    <p:sldLayoutId id="2147483775" r:id="rId13"/>
    <p:sldLayoutId id="2147483777" r:id="rId14"/>
    <p:sldLayoutId id="2147483778" r:id="rId15"/>
  </p:sldLayoutIdLst>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hf hdr="0" ftr="0" dt="0"/>
  <p:txStyles>
    <p:titleStyle>
      <a:lvl1pPr algn="l" defTabSz="1828434" rtl="0" eaLnBrk="1" latinLnBrk="0" hangingPunct="1">
        <a:lnSpc>
          <a:spcPct val="90000"/>
        </a:lnSpc>
        <a:spcBef>
          <a:spcPct val="0"/>
        </a:spcBef>
        <a:buNone/>
        <a:defRPr lang="en-US" sz="6000" kern="1200">
          <a:solidFill>
            <a:schemeClr val="tx1"/>
          </a:solidFill>
          <a:latin typeface="Lato" panose="020F0502020204030203" pitchFamily="34" charset="0"/>
          <a:ea typeface="+mj-ea"/>
          <a:cs typeface="+mj-cs"/>
        </a:defRPr>
      </a:lvl1pPr>
    </p:titleStyle>
    <p:body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panose="020F0502020204030203" pitchFamily="34" charset="0"/>
          <a:ea typeface="+mn-ea"/>
          <a:cs typeface="+mn-cs"/>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panose="020F0502020204030203" pitchFamily="34" charset="0"/>
          <a:ea typeface="+mn-ea"/>
          <a:cs typeface="+mn-cs"/>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panose="020F0502020204030203" pitchFamily="34" charset="0"/>
          <a:ea typeface="+mn-ea"/>
          <a:cs typeface="+mn-cs"/>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panose="020F0502020204030203" pitchFamily="34" charset="0"/>
          <a:ea typeface="+mn-ea"/>
          <a:cs typeface="+mn-cs"/>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panose="020F0502020204030203" pitchFamily="34" charset="0"/>
          <a:ea typeface="+mn-ea"/>
          <a:cs typeface="+mn-cs"/>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ree-powerpoint-templates-download.com/" TargetMode="External"/><Relationship Id="rId2" Type="http://schemas.openxmlformats.org/officeDocument/2006/relationships/hyperlink" Target="https://www.fontsquirrel.com/fonts/lato" TargetMode="Externa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7.jp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0.jp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8" Type="http://schemas.openxmlformats.org/officeDocument/2006/relationships/hyperlink" Target="http://www.slidesgratis.com/" TargetMode="External"/><Relationship Id="rId3" Type="http://schemas.openxmlformats.org/officeDocument/2006/relationships/hyperlink" Target="https://www.facebook.com/ppthemess" TargetMode="External"/><Relationship Id="rId7" Type="http://schemas.openxmlformats.org/officeDocument/2006/relationships/hyperlink" Target="https://ppthemes.com/" TargetMode="External"/><Relationship Id="rId2" Type="http://schemas.openxmlformats.org/officeDocument/2006/relationships/hyperlink" Target="https://www.instagram.com/ppthemes/" TargetMode="External"/><Relationship Id="rId1" Type="http://schemas.openxmlformats.org/officeDocument/2006/relationships/slideLayout" Target="../slideLayouts/slideLayout15.xml"/><Relationship Id="rId6" Type="http://schemas.openxmlformats.org/officeDocument/2006/relationships/hyperlink" Target="https://www.facebook.com/pptheme" TargetMode="External"/><Relationship Id="rId5" Type="http://schemas.openxmlformats.org/officeDocument/2006/relationships/hyperlink" Target="https://www.tiktok.com/@Ppthemes" TargetMode="External"/><Relationship Id="rId4" Type="http://schemas.openxmlformats.org/officeDocument/2006/relationships/hyperlink" Target="https://www.youtube.com/@Ppthemes" TargetMode="External"/><Relationship Id="rId9" Type="http://schemas.openxmlformats.org/officeDocument/2006/relationships/hyperlink" Target="https://www.pptbundle.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9.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9523" y="5356"/>
            <a:ext cx="24358611" cy="13705288"/>
          </a:xfrm>
          <a:prstGeom prst="rect">
            <a:avLst/>
          </a:prstGeom>
          <a:solidFill>
            <a:srgbClr val="19252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Lato Light" panose="020F0302020204030203" pitchFamily="34" charset="0"/>
            </a:endParaRPr>
          </a:p>
        </p:txBody>
      </p:sp>
      <p:sp>
        <p:nvSpPr>
          <p:cNvPr id="63" name="Text Box 322"/>
          <p:cNvSpPr txBox="1">
            <a:spLocks noChangeArrowheads="1"/>
          </p:cNvSpPr>
          <p:nvPr/>
        </p:nvSpPr>
        <p:spPr bwMode="auto">
          <a:xfrm>
            <a:off x="4103764" y="3844608"/>
            <a:ext cx="1606209" cy="166058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1826609">
              <a:defRPr/>
            </a:pPr>
            <a:r>
              <a:rPr lang="en-US" sz="10791" dirty="0">
                <a:solidFill>
                  <a:schemeClr val="accent2"/>
                </a:solidFill>
                <a:latin typeface="Lato Light" panose="020F0302020204030203" pitchFamily="34" charset="0"/>
                <a:cs typeface="Lato Black"/>
              </a:rPr>
              <a:t>01</a:t>
            </a:r>
          </a:p>
        </p:txBody>
      </p:sp>
      <p:sp>
        <p:nvSpPr>
          <p:cNvPr id="75" name="Text Box 334"/>
          <p:cNvSpPr txBox="1">
            <a:spLocks noChangeArrowheads="1"/>
          </p:cNvSpPr>
          <p:nvPr/>
        </p:nvSpPr>
        <p:spPr bwMode="auto">
          <a:xfrm>
            <a:off x="4103764" y="5871320"/>
            <a:ext cx="1606209" cy="166058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1826609">
              <a:defRPr/>
            </a:pPr>
            <a:r>
              <a:rPr lang="en-US" sz="10791" dirty="0">
                <a:solidFill>
                  <a:schemeClr val="accent2"/>
                </a:solidFill>
                <a:latin typeface="Lato Light" panose="020F0302020204030203" pitchFamily="34" charset="0"/>
                <a:cs typeface="Lato Black"/>
              </a:rPr>
              <a:t>02</a:t>
            </a:r>
          </a:p>
        </p:txBody>
      </p:sp>
      <p:sp>
        <p:nvSpPr>
          <p:cNvPr id="87" name="Text Box 346"/>
          <p:cNvSpPr txBox="1">
            <a:spLocks noChangeArrowheads="1"/>
          </p:cNvSpPr>
          <p:nvPr/>
        </p:nvSpPr>
        <p:spPr bwMode="auto">
          <a:xfrm>
            <a:off x="4103764" y="7905962"/>
            <a:ext cx="1606209" cy="166058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1826609">
              <a:defRPr/>
            </a:pPr>
            <a:r>
              <a:rPr lang="en-US" sz="10791" dirty="0">
                <a:solidFill>
                  <a:schemeClr val="accent2"/>
                </a:solidFill>
                <a:latin typeface="Lato Light" panose="020F0302020204030203" pitchFamily="34" charset="0"/>
                <a:cs typeface="Lato Black"/>
              </a:rPr>
              <a:t>03</a:t>
            </a:r>
          </a:p>
        </p:txBody>
      </p:sp>
      <p:sp>
        <p:nvSpPr>
          <p:cNvPr id="99" name="Text Box 358"/>
          <p:cNvSpPr txBox="1">
            <a:spLocks noChangeArrowheads="1"/>
          </p:cNvSpPr>
          <p:nvPr/>
        </p:nvSpPr>
        <p:spPr bwMode="auto">
          <a:xfrm>
            <a:off x="4103764" y="9937431"/>
            <a:ext cx="1606209" cy="166058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1826609">
              <a:defRPr/>
            </a:pPr>
            <a:r>
              <a:rPr lang="en-US" sz="10791" dirty="0">
                <a:solidFill>
                  <a:schemeClr val="accent2"/>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5854960" y="3927432"/>
            <a:ext cx="14631023" cy="1600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195" tIns="109597" rIns="219195" bIns="109597">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2799" b="1" dirty="0">
                <a:solidFill>
                  <a:schemeClr val="bg1"/>
                </a:solidFill>
                <a:cs typeface="Arial" panose="020B0604020202020204" pitchFamily="34" charset="0"/>
              </a:rPr>
              <a:t>Download and install</a:t>
            </a:r>
            <a:r>
              <a:rPr lang="en-US" altLang="ja-JP" sz="2799" dirty="0">
                <a:solidFill>
                  <a:schemeClr val="bg1"/>
                </a:solidFill>
                <a:cs typeface="Arial" panose="020B0604020202020204" pitchFamily="34" charset="0"/>
              </a:rPr>
              <a:t> </a:t>
            </a:r>
            <a:r>
              <a:rPr lang="en-US" altLang="ja-JP" sz="2799" b="1" dirty="0">
                <a:solidFill>
                  <a:schemeClr val="bg1"/>
                </a:solidFill>
                <a:cs typeface="Calibri" panose="020F0502020204030204" pitchFamily="34" charset="0"/>
                <a:hlinkClick r:id="rId2">
                  <a:extLst>
                    <a:ext uri="{A12FA001-AC4F-418D-AE19-62706E023703}">
                      <ahyp:hlinkClr xmlns:ahyp="http://schemas.microsoft.com/office/drawing/2018/hyperlinkcolor" val="tx"/>
                    </a:ext>
                  </a:extLst>
                </a:hlinkClick>
              </a:rPr>
              <a:t>Lato Family </a:t>
            </a:r>
            <a:r>
              <a:rPr lang="en-US" altLang="ja-JP" sz="2799" dirty="0">
                <a:solidFill>
                  <a:schemeClr val="bg1"/>
                </a:solidFill>
                <a:cs typeface="Arial" panose="020B0604020202020204" pitchFamily="34" charset="0"/>
              </a:rPr>
              <a:t>before editing this template to ensure it looks just as you found it on </a:t>
            </a:r>
            <a:r>
              <a:rPr lang="en-US" altLang="ja-JP" sz="2799" dirty="0">
                <a:solidFill>
                  <a:schemeClr val="bg1"/>
                </a:solidFill>
                <a:cs typeface="Arial" panose="020B0604020202020204" pitchFamily="34" charset="0"/>
                <a:hlinkClick r:id="rId3">
                  <a:extLst>
                    <a:ext uri="{A12FA001-AC4F-418D-AE19-62706E023703}">
                      <ahyp:hlinkClr xmlns:ahyp="http://schemas.microsoft.com/office/drawing/2018/hyperlinkcolor" val="tx"/>
                    </a:ext>
                  </a:extLst>
                </a:hlinkClick>
              </a:rPr>
              <a:t>PPThemes.com</a:t>
            </a:r>
            <a:r>
              <a:rPr lang="en-US" altLang="ja-JP" sz="2799" dirty="0">
                <a:solidFill>
                  <a:schemeClr val="bg1"/>
                </a:solidFill>
                <a:cs typeface="Arial" panose="020B0604020202020204" pitchFamily="34" charset="0"/>
              </a:rPr>
              <a:t>. Otherwise, the fonts will change, altering the design of your template.</a:t>
            </a:r>
            <a:endParaRPr lang="en-US" altLang="es-MX" sz="2799" b="1" dirty="0">
              <a:solidFill>
                <a:schemeClr val="bg1"/>
              </a:solidFill>
              <a:cs typeface="Arial" panose="020B0604020202020204" pitchFamily="34" charset="0"/>
            </a:endParaRPr>
          </a:p>
        </p:txBody>
      </p:sp>
      <p:sp>
        <p:nvSpPr>
          <p:cNvPr id="55311" name="TextBox 124"/>
          <p:cNvSpPr txBox="1">
            <a:spLocks noChangeArrowheads="1"/>
          </p:cNvSpPr>
          <p:nvPr/>
        </p:nvSpPr>
        <p:spPr bwMode="auto">
          <a:xfrm>
            <a:off x="5854955" y="9999734"/>
            <a:ext cx="14631021" cy="1600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195" tIns="109597" rIns="219195" bIns="109597">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799"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4057738" y="1016485"/>
            <a:ext cx="6122189" cy="1106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6592"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4217908" y="2204286"/>
            <a:ext cx="2277277" cy="72953"/>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243549" tIns="121772" rIns="243549" bIns="121772" anchor="ctr"/>
            <a:lstStyle/>
            <a:p>
              <a:pPr algn="ctr" defTabSz="1826609">
                <a:defRPr/>
              </a:pPr>
              <a:endParaRPr lang="en-US" sz="18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243549" tIns="121772" rIns="243549" bIns="121772" anchor="ctr"/>
            <a:lstStyle/>
            <a:p>
              <a:pPr algn="ctr" defTabSz="1826609">
                <a:defRPr/>
              </a:pPr>
              <a:endParaRPr lang="en-US" sz="18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243549" tIns="121772" rIns="243549" bIns="121772" anchor="ctr"/>
            <a:lstStyle/>
            <a:p>
              <a:pPr algn="ctr" defTabSz="1826609">
                <a:defRPr/>
              </a:pPr>
              <a:endParaRPr lang="en-US" sz="18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243549" tIns="121772" rIns="243549" bIns="121772" anchor="ctr"/>
            <a:lstStyle/>
            <a:p>
              <a:pPr algn="ctr" defTabSz="1826609">
                <a:defRPr/>
              </a:pPr>
              <a:endParaRPr lang="en-US" sz="18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243549" tIns="121772" rIns="243549" bIns="121772" anchor="ctr"/>
            <a:lstStyle/>
            <a:p>
              <a:pPr algn="ctr" defTabSz="1826609">
                <a:defRPr/>
              </a:pPr>
              <a:endParaRPr lang="en-US" sz="18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5854957" y="8036580"/>
            <a:ext cx="14631021" cy="1600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195" tIns="109597" rIns="219195" bIns="109597">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799"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4057735" y="2169573"/>
            <a:ext cx="12179307" cy="1199111"/>
          </a:xfrm>
          <a:prstGeom prst="rect">
            <a:avLst/>
          </a:prstGeom>
        </p:spPr>
        <p:txBody>
          <a:bodyPr>
            <a:spAutoFit/>
          </a:bodyPr>
          <a:lstStyle/>
          <a:p>
            <a:r>
              <a:rPr lang="en-US" sz="7192" b="1" dirty="0">
                <a:solidFill>
                  <a:schemeClr val="accent2"/>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6087620" y="6070434"/>
            <a:ext cx="14443898" cy="1471878"/>
          </a:xfrm>
          <a:prstGeom prst="rect">
            <a:avLst/>
          </a:prstGeom>
        </p:spPr>
        <p:txBody>
          <a:bodyPr wrap="square">
            <a:spAutoFit/>
          </a:bodyPr>
          <a:lstStyle/>
          <a:p>
            <a:pPr>
              <a:lnSpc>
                <a:spcPct val="110000"/>
              </a:lnSpc>
            </a:pPr>
            <a:r>
              <a:rPr lang="en-US" altLang="es-MX" sz="2799" dirty="0">
                <a:solidFill>
                  <a:schemeClr val="bg1"/>
                </a:solidFill>
                <a:latin typeface="Lato Light" panose="020F0302020204030203" pitchFamily="34" charset="0"/>
                <a:cs typeface="Arial" panose="020B0604020202020204" pitchFamily="34" charset="0"/>
              </a:rPr>
              <a:t>Someone once said, </a:t>
            </a:r>
            <a:r>
              <a:rPr lang="en-US" altLang="es-MX" sz="2799" b="1" dirty="0">
                <a:solidFill>
                  <a:schemeClr val="bg1"/>
                </a:solidFill>
                <a:latin typeface="Lato Light" panose="020F0302020204030203" pitchFamily="34" charset="0"/>
                <a:cs typeface="Arial" panose="020B0604020202020204" pitchFamily="34" charset="0"/>
              </a:rPr>
              <a:t>"Creativity is the key to future success." </a:t>
            </a:r>
            <a:r>
              <a:rPr lang="en-US" altLang="es-MX" sz="2799"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Box 98"/>
          <p:cNvSpPr txBox="1"/>
          <p:nvPr/>
        </p:nvSpPr>
        <p:spPr>
          <a:xfrm>
            <a:off x="1611459" y="697543"/>
            <a:ext cx="1969117" cy="400110"/>
          </a:xfrm>
          <a:prstGeom prst="rect">
            <a:avLst/>
          </a:prstGeom>
          <a:noFill/>
        </p:spPr>
        <p:txBody>
          <a:bodyPr wrap="none" rtlCol="0">
            <a:spAutoFit/>
          </a:bodyPr>
          <a:lstStyle/>
          <a:p>
            <a:r>
              <a:rPr lang="en-US" sz="2000" b="1" spc="600">
                <a:latin typeface="Lato Regular"/>
                <a:cs typeface="Lato Regular"/>
              </a:rPr>
              <a:t>FEATURES</a:t>
            </a:r>
            <a:endParaRPr lang="en-US" sz="2000" b="1" spc="600" dirty="0">
              <a:latin typeface="Lato Regular"/>
              <a:cs typeface="Lato Regular"/>
            </a:endParaRPr>
          </a:p>
        </p:txBody>
      </p:sp>
      <p:grpSp>
        <p:nvGrpSpPr>
          <p:cNvPr id="100" name="Group 99"/>
          <p:cNvGrpSpPr/>
          <p:nvPr/>
        </p:nvGrpSpPr>
        <p:grpSpPr>
          <a:xfrm>
            <a:off x="1703388" y="2006913"/>
            <a:ext cx="1478230" cy="258682"/>
            <a:chOff x="1703388" y="2006913"/>
            <a:chExt cx="1478230" cy="258682"/>
          </a:xfrm>
        </p:grpSpPr>
        <p:sp>
          <p:nvSpPr>
            <p:cNvPr id="101" name="Oval 100"/>
            <p:cNvSpPr/>
            <p:nvPr/>
          </p:nvSpPr>
          <p:spPr>
            <a:xfrm>
              <a:off x="1703388" y="2006913"/>
              <a:ext cx="258682"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2" name="Oval 101"/>
            <p:cNvSpPr/>
            <p:nvPr/>
          </p:nvSpPr>
          <p:spPr>
            <a:xfrm>
              <a:off x="2008275" y="2006913"/>
              <a:ext cx="258682"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3" name="Oval 102"/>
            <p:cNvSpPr/>
            <p:nvPr/>
          </p:nvSpPr>
          <p:spPr>
            <a:xfrm>
              <a:off x="2313162" y="2006913"/>
              <a:ext cx="258682"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4" name="Oval 103"/>
            <p:cNvSpPr/>
            <p:nvPr/>
          </p:nvSpPr>
          <p:spPr>
            <a:xfrm>
              <a:off x="2618049" y="2006913"/>
              <a:ext cx="258682"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5" name="Oval 104"/>
            <p:cNvSpPr/>
            <p:nvPr/>
          </p:nvSpPr>
          <p:spPr>
            <a:xfrm>
              <a:off x="2922936" y="2006913"/>
              <a:ext cx="258682"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06" name="TextBox 105"/>
          <p:cNvSpPr txBox="1"/>
          <p:nvPr/>
        </p:nvSpPr>
        <p:spPr>
          <a:xfrm>
            <a:off x="1557709" y="922766"/>
            <a:ext cx="6845628" cy="1015663"/>
          </a:xfrm>
          <a:prstGeom prst="rect">
            <a:avLst/>
          </a:prstGeom>
          <a:noFill/>
        </p:spPr>
        <p:txBody>
          <a:bodyPr wrap="none" rtlCol="0">
            <a:spAutoFit/>
          </a:bodyPr>
          <a:lstStyle/>
          <a:p>
            <a:r>
              <a:rPr lang="en-US" sz="6000">
                <a:latin typeface="Lato Regular"/>
                <a:cs typeface="Lato Regular"/>
              </a:rPr>
              <a:t>Hierachy Example 2</a:t>
            </a:r>
          </a:p>
        </p:txBody>
      </p:sp>
      <p:sp>
        <p:nvSpPr>
          <p:cNvPr id="4" name="Freeform 3"/>
          <p:cNvSpPr/>
          <p:nvPr/>
        </p:nvSpPr>
        <p:spPr>
          <a:xfrm>
            <a:off x="4063307" y="7328478"/>
            <a:ext cx="4276588" cy="1097280"/>
          </a:xfrm>
          <a:custGeom>
            <a:avLst/>
            <a:gdLst>
              <a:gd name="connsiteX0" fmla="*/ 0 w 4276588"/>
              <a:gd name="connsiteY0" fmla="*/ 213829 h 2138294"/>
              <a:gd name="connsiteX1" fmla="*/ 213829 w 4276588"/>
              <a:gd name="connsiteY1" fmla="*/ 0 h 2138294"/>
              <a:gd name="connsiteX2" fmla="*/ 4062759 w 4276588"/>
              <a:gd name="connsiteY2" fmla="*/ 0 h 2138294"/>
              <a:gd name="connsiteX3" fmla="*/ 4276588 w 4276588"/>
              <a:gd name="connsiteY3" fmla="*/ 213829 h 2138294"/>
              <a:gd name="connsiteX4" fmla="*/ 4276588 w 4276588"/>
              <a:gd name="connsiteY4" fmla="*/ 1924465 h 2138294"/>
              <a:gd name="connsiteX5" fmla="*/ 4062759 w 4276588"/>
              <a:gd name="connsiteY5" fmla="*/ 2138294 h 2138294"/>
              <a:gd name="connsiteX6" fmla="*/ 213829 w 4276588"/>
              <a:gd name="connsiteY6" fmla="*/ 2138294 h 2138294"/>
              <a:gd name="connsiteX7" fmla="*/ 0 w 4276588"/>
              <a:gd name="connsiteY7" fmla="*/ 1924465 h 2138294"/>
              <a:gd name="connsiteX8" fmla="*/ 0 w 4276588"/>
              <a:gd name="connsiteY8" fmla="*/ 213829 h 213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6588" h="2138294">
                <a:moveTo>
                  <a:pt x="0" y="213829"/>
                </a:moveTo>
                <a:cubicBezTo>
                  <a:pt x="0" y="95735"/>
                  <a:pt x="95735" y="0"/>
                  <a:pt x="213829" y="0"/>
                </a:cubicBezTo>
                <a:lnTo>
                  <a:pt x="4062759" y="0"/>
                </a:lnTo>
                <a:cubicBezTo>
                  <a:pt x="4180853" y="0"/>
                  <a:pt x="4276588" y="95735"/>
                  <a:pt x="4276588" y="213829"/>
                </a:cubicBezTo>
                <a:lnTo>
                  <a:pt x="4276588" y="1924465"/>
                </a:lnTo>
                <a:cubicBezTo>
                  <a:pt x="4276588" y="2042559"/>
                  <a:pt x="4180853" y="2138294"/>
                  <a:pt x="4062759" y="2138294"/>
                </a:cubicBezTo>
                <a:lnTo>
                  <a:pt x="213829" y="2138294"/>
                </a:lnTo>
                <a:cubicBezTo>
                  <a:pt x="95735" y="2138294"/>
                  <a:pt x="0" y="2042559"/>
                  <a:pt x="0" y="1924465"/>
                </a:cubicBezTo>
                <a:lnTo>
                  <a:pt x="0" y="213829"/>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903" tIns="103903" rIns="103903" bIns="103903" numCol="1" spcCol="1270" anchor="ctr" anchorCtr="0">
            <a:noAutofit/>
          </a:bodyPr>
          <a:lstStyle/>
          <a:p>
            <a:pPr lvl="0" algn="ctr" defTabSz="2889250">
              <a:lnSpc>
                <a:spcPct val="90000"/>
              </a:lnSpc>
              <a:spcBef>
                <a:spcPct val="0"/>
              </a:spcBef>
              <a:spcAft>
                <a:spcPct val="35000"/>
              </a:spcAft>
            </a:pPr>
            <a:endParaRPr lang="en-US" sz="6500" kern="1200"/>
          </a:p>
        </p:txBody>
      </p:sp>
      <p:sp>
        <p:nvSpPr>
          <p:cNvPr id="9" name="Freeform 8"/>
          <p:cNvSpPr/>
          <p:nvPr/>
        </p:nvSpPr>
        <p:spPr>
          <a:xfrm rot="18770822">
            <a:off x="7937473" y="6943819"/>
            <a:ext cx="2515479" cy="38452"/>
          </a:xfrm>
          <a:custGeom>
            <a:avLst/>
            <a:gdLst>
              <a:gd name="connsiteX0" fmla="*/ 0 w 2515479"/>
              <a:gd name="connsiteY0" fmla="*/ 19226 h 38452"/>
              <a:gd name="connsiteX1" fmla="*/ 2515479 w 2515479"/>
              <a:gd name="connsiteY1" fmla="*/ 19226 h 38452"/>
            </a:gdLst>
            <a:ahLst/>
            <a:cxnLst>
              <a:cxn ang="0">
                <a:pos x="connsiteX0" y="connsiteY0"/>
              </a:cxn>
              <a:cxn ang="0">
                <a:pos x="connsiteX1" y="connsiteY1"/>
              </a:cxn>
            </a:cxnLst>
            <a:rect l="l" t="t" r="r" b="b"/>
            <a:pathLst>
              <a:path w="2515479" h="38452">
                <a:moveTo>
                  <a:pt x="0" y="19226"/>
                </a:moveTo>
                <a:lnTo>
                  <a:pt x="2515479" y="19226"/>
                </a:lnTo>
              </a:path>
            </a:pathLst>
          </a:custGeom>
          <a:noFill/>
          <a:ln>
            <a:solidFill>
              <a:schemeClr val="bg1">
                <a:lumMod val="6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207552" tIns="-43662" rIns="1207553" bIns="-43660" numCol="1" spcCol="1270" anchor="ctr" anchorCtr="0">
            <a:noAutofit/>
          </a:bodyPr>
          <a:lstStyle/>
          <a:p>
            <a:pPr lvl="0" algn="ctr" defTabSz="400050">
              <a:lnSpc>
                <a:spcPct val="90000"/>
              </a:lnSpc>
              <a:spcBef>
                <a:spcPct val="0"/>
              </a:spcBef>
              <a:spcAft>
                <a:spcPct val="35000"/>
              </a:spcAft>
            </a:pPr>
            <a:endParaRPr lang="en-US" sz="900" kern="1200"/>
          </a:p>
        </p:txBody>
      </p:sp>
      <p:sp>
        <p:nvSpPr>
          <p:cNvPr id="10" name="Freeform 9"/>
          <p:cNvSpPr/>
          <p:nvPr/>
        </p:nvSpPr>
        <p:spPr>
          <a:xfrm>
            <a:off x="10050530" y="5484199"/>
            <a:ext cx="4276588" cy="1097280"/>
          </a:xfrm>
          <a:custGeom>
            <a:avLst/>
            <a:gdLst>
              <a:gd name="connsiteX0" fmla="*/ 0 w 4276588"/>
              <a:gd name="connsiteY0" fmla="*/ 213829 h 2138294"/>
              <a:gd name="connsiteX1" fmla="*/ 213829 w 4276588"/>
              <a:gd name="connsiteY1" fmla="*/ 0 h 2138294"/>
              <a:gd name="connsiteX2" fmla="*/ 4062759 w 4276588"/>
              <a:gd name="connsiteY2" fmla="*/ 0 h 2138294"/>
              <a:gd name="connsiteX3" fmla="*/ 4276588 w 4276588"/>
              <a:gd name="connsiteY3" fmla="*/ 213829 h 2138294"/>
              <a:gd name="connsiteX4" fmla="*/ 4276588 w 4276588"/>
              <a:gd name="connsiteY4" fmla="*/ 1924465 h 2138294"/>
              <a:gd name="connsiteX5" fmla="*/ 4062759 w 4276588"/>
              <a:gd name="connsiteY5" fmla="*/ 2138294 h 2138294"/>
              <a:gd name="connsiteX6" fmla="*/ 213829 w 4276588"/>
              <a:gd name="connsiteY6" fmla="*/ 2138294 h 2138294"/>
              <a:gd name="connsiteX7" fmla="*/ 0 w 4276588"/>
              <a:gd name="connsiteY7" fmla="*/ 1924465 h 2138294"/>
              <a:gd name="connsiteX8" fmla="*/ 0 w 4276588"/>
              <a:gd name="connsiteY8" fmla="*/ 213829 h 213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6588" h="2138294">
                <a:moveTo>
                  <a:pt x="0" y="213829"/>
                </a:moveTo>
                <a:cubicBezTo>
                  <a:pt x="0" y="95735"/>
                  <a:pt x="95735" y="0"/>
                  <a:pt x="213829" y="0"/>
                </a:cubicBezTo>
                <a:lnTo>
                  <a:pt x="4062759" y="0"/>
                </a:lnTo>
                <a:cubicBezTo>
                  <a:pt x="4180853" y="0"/>
                  <a:pt x="4276588" y="95735"/>
                  <a:pt x="4276588" y="213829"/>
                </a:cubicBezTo>
                <a:lnTo>
                  <a:pt x="4276588" y="1924465"/>
                </a:lnTo>
                <a:cubicBezTo>
                  <a:pt x="4276588" y="2042559"/>
                  <a:pt x="4180853" y="2138294"/>
                  <a:pt x="4062759" y="2138294"/>
                </a:cubicBezTo>
                <a:lnTo>
                  <a:pt x="213829" y="2138294"/>
                </a:lnTo>
                <a:cubicBezTo>
                  <a:pt x="95735" y="2138294"/>
                  <a:pt x="0" y="2042559"/>
                  <a:pt x="0" y="1924465"/>
                </a:cubicBezTo>
                <a:lnTo>
                  <a:pt x="0" y="213829"/>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903" tIns="103903" rIns="103903" bIns="103903" numCol="1" spcCol="1270" anchor="ctr" anchorCtr="0">
            <a:noAutofit/>
          </a:bodyPr>
          <a:lstStyle/>
          <a:p>
            <a:pPr lvl="0" algn="ctr" defTabSz="2889250">
              <a:lnSpc>
                <a:spcPct val="90000"/>
              </a:lnSpc>
              <a:spcBef>
                <a:spcPct val="0"/>
              </a:spcBef>
              <a:spcAft>
                <a:spcPct val="35000"/>
              </a:spcAft>
            </a:pPr>
            <a:endParaRPr lang="en-US" sz="6500" kern="1200"/>
          </a:p>
        </p:txBody>
      </p:sp>
      <p:sp>
        <p:nvSpPr>
          <p:cNvPr id="11" name="Freeform 10"/>
          <p:cNvSpPr/>
          <p:nvPr/>
        </p:nvSpPr>
        <p:spPr>
          <a:xfrm rot="19457599">
            <a:off x="14129109" y="5406920"/>
            <a:ext cx="2106653" cy="38452"/>
          </a:xfrm>
          <a:custGeom>
            <a:avLst/>
            <a:gdLst>
              <a:gd name="connsiteX0" fmla="*/ 0 w 2106653"/>
              <a:gd name="connsiteY0" fmla="*/ 19226 h 38452"/>
              <a:gd name="connsiteX1" fmla="*/ 2106653 w 2106653"/>
              <a:gd name="connsiteY1" fmla="*/ 19226 h 38452"/>
            </a:gdLst>
            <a:ahLst/>
            <a:cxnLst>
              <a:cxn ang="0">
                <a:pos x="connsiteX0" y="connsiteY0"/>
              </a:cxn>
              <a:cxn ang="0">
                <a:pos x="connsiteX1" y="connsiteY1"/>
              </a:cxn>
            </a:cxnLst>
            <a:rect l="l" t="t" r="r" b="b"/>
            <a:pathLst>
              <a:path w="2106653" h="38452">
                <a:moveTo>
                  <a:pt x="0" y="19226"/>
                </a:moveTo>
                <a:lnTo>
                  <a:pt x="2106653" y="19226"/>
                </a:lnTo>
              </a:path>
            </a:pathLst>
          </a:custGeom>
          <a:noFill/>
          <a:ln>
            <a:solidFill>
              <a:schemeClr val="bg1">
                <a:lumMod val="65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013360" tIns="-33441" rIns="1013361" bIns="-33440" numCol="1" spcCol="1270" anchor="ctr" anchorCtr="0">
            <a:noAutofit/>
          </a:bodyPr>
          <a:lstStyle/>
          <a:p>
            <a:pPr lvl="0" algn="ctr" defTabSz="311150">
              <a:lnSpc>
                <a:spcPct val="90000"/>
              </a:lnSpc>
              <a:spcBef>
                <a:spcPct val="0"/>
              </a:spcBef>
              <a:spcAft>
                <a:spcPct val="35000"/>
              </a:spcAft>
            </a:pPr>
            <a:endParaRPr lang="en-US" sz="700" kern="1200"/>
          </a:p>
        </p:txBody>
      </p:sp>
      <p:sp>
        <p:nvSpPr>
          <p:cNvPr id="12" name="Freeform 11"/>
          <p:cNvSpPr/>
          <p:nvPr/>
        </p:nvSpPr>
        <p:spPr>
          <a:xfrm>
            <a:off x="16037753" y="4254680"/>
            <a:ext cx="4276588" cy="1097280"/>
          </a:xfrm>
          <a:custGeom>
            <a:avLst/>
            <a:gdLst>
              <a:gd name="connsiteX0" fmla="*/ 0 w 4276588"/>
              <a:gd name="connsiteY0" fmla="*/ 213829 h 2138294"/>
              <a:gd name="connsiteX1" fmla="*/ 213829 w 4276588"/>
              <a:gd name="connsiteY1" fmla="*/ 0 h 2138294"/>
              <a:gd name="connsiteX2" fmla="*/ 4062759 w 4276588"/>
              <a:gd name="connsiteY2" fmla="*/ 0 h 2138294"/>
              <a:gd name="connsiteX3" fmla="*/ 4276588 w 4276588"/>
              <a:gd name="connsiteY3" fmla="*/ 213829 h 2138294"/>
              <a:gd name="connsiteX4" fmla="*/ 4276588 w 4276588"/>
              <a:gd name="connsiteY4" fmla="*/ 1924465 h 2138294"/>
              <a:gd name="connsiteX5" fmla="*/ 4062759 w 4276588"/>
              <a:gd name="connsiteY5" fmla="*/ 2138294 h 2138294"/>
              <a:gd name="connsiteX6" fmla="*/ 213829 w 4276588"/>
              <a:gd name="connsiteY6" fmla="*/ 2138294 h 2138294"/>
              <a:gd name="connsiteX7" fmla="*/ 0 w 4276588"/>
              <a:gd name="connsiteY7" fmla="*/ 1924465 h 2138294"/>
              <a:gd name="connsiteX8" fmla="*/ 0 w 4276588"/>
              <a:gd name="connsiteY8" fmla="*/ 213829 h 213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6588" h="2138294">
                <a:moveTo>
                  <a:pt x="0" y="213829"/>
                </a:moveTo>
                <a:cubicBezTo>
                  <a:pt x="0" y="95735"/>
                  <a:pt x="95735" y="0"/>
                  <a:pt x="213829" y="0"/>
                </a:cubicBezTo>
                <a:lnTo>
                  <a:pt x="4062759" y="0"/>
                </a:lnTo>
                <a:cubicBezTo>
                  <a:pt x="4180853" y="0"/>
                  <a:pt x="4276588" y="95735"/>
                  <a:pt x="4276588" y="213829"/>
                </a:cubicBezTo>
                <a:lnTo>
                  <a:pt x="4276588" y="1924465"/>
                </a:lnTo>
                <a:cubicBezTo>
                  <a:pt x="4276588" y="2042559"/>
                  <a:pt x="4180853" y="2138294"/>
                  <a:pt x="4062759" y="2138294"/>
                </a:cubicBezTo>
                <a:lnTo>
                  <a:pt x="213829" y="2138294"/>
                </a:lnTo>
                <a:cubicBezTo>
                  <a:pt x="95735" y="2138294"/>
                  <a:pt x="0" y="2042559"/>
                  <a:pt x="0" y="1924465"/>
                </a:cubicBezTo>
                <a:lnTo>
                  <a:pt x="0" y="213829"/>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903" tIns="103903" rIns="103903" bIns="103903" numCol="1" spcCol="1270" anchor="ctr" anchorCtr="0">
            <a:noAutofit/>
          </a:bodyPr>
          <a:lstStyle/>
          <a:p>
            <a:pPr lvl="0" algn="ctr" defTabSz="2889250">
              <a:lnSpc>
                <a:spcPct val="90000"/>
              </a:lnSpc>
              <a:spcBef>
                <a:spcPct val="0"/>
              </a:spcBef>
              <a:spcAft>
                <a:spcPct val="35000"/>
              </a:spcAft>
            </a:pPr>
            <a:endParaRPr lang="en-US" sz="6500" kern="1200"/>
          </a:p>
        </p:txBody>
      </p:sp>
      <p:sp>
        <p:nvSpPr>
          <p:cNvPr id="13" name="Freeform 12"/>
          <p:cNvSpPr/>
          <p:nvPr/>
        </p:nvSpPr>
        <p:spPr>
          <a:xfrm rot="2142401">
            <a:off x="14129109" y="6636439"/>
            <a:ext cx="2106653" cy="38452"/>
          </a:xfrm>
          <a:custGeom>
            <a:avLst/>
            <a:gdLst>
              <a:gd name="connsiteX0" fmla="*/ 0 w 2106653"/>
              <a:gd name="connsiteY0" fmla="*/ 19226 h 38452"/>
              <a:gd name="connsiteX1" fmla="*/ 2106653 w 2106653"/>
              <a:gd name="connsiteY1" fmla="*/ 19226 h 38452"/>
            </a:gdLst>
            <a:ahLst/>
            <a:cxnLst>
              <a:cxn ang="0">
                <a:pos x="connsiteX0" y="connsiteY0"/>
              </a:cxn>
              <a:cxn ang="0">
                <a:pos x="connsiteX1" y="connsiteY1"/>
              </a:cxn>
            </a:cxnLst>
            <a:rect l="l" t="t" r="r" b="b"/>
            <a:pathLst>
              <a:path w="2106653" h="38452">
                <a:moveTo>
                  <a:pt x="0" y="19226"/>
                </a:moveTo>
                <a:lnTo>
                  <a:pt x="2106653" y="19226"/>
                </a:lnTo>
              </a:path>
            </a:pathLst>
          </a:custGeom>
          <a:noFill/>
          <a:ln>
            <a:solidFill>
              <a:schemeClr val="bg1">
                <a:lumMod val="65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013360" tIns="-33440" rIns="1013360" bIns="-33440" numCol="1" spcCol="1270" anchor="ctr" anchorCtr="0">
            <a:noAutofit/>
          </a:bodyPr>
          <a:lstStyle/>
          <a:p>
            <a:pPr lvl="0" algn="ctr" defTabSz="311150">
              <a:lnSpc>
                <a:spcPct val="90000"/>
              </a:lnSpc>
              <a:spcBef>
                <a:spcPct val="0"/>
              </a:spcBef>
              <a:spcAft>
                <a:spcPct val="35000"/>
              </a:spcAft>
            </a:pPr>
            <a:endParaRPr lang="en-US" sz="700" kern="1200"/>
          </a:p>
        </p:txBody>
      </p:sp>
      <p:sp>
        <p:nvSpPr>
          <p:cNvPr id="15" name="Freeform 14"/>
          <p:cNvSpPr/>
          <p:nvPr/>
        </p:nvSpPr>
        <p:spPr>
          <a:xfrm>
            <a:off x="16037753" y="6713718"/>
            <a:ext cx="4276588" cy="1097280"/>
          </a:xfrm>
          <a:custGeom>
            <a:avLst/>
            <a:gdLst>
              <a:gd name="connsiteX0" fmla="*/ 0 w 4276588"/>
              <a:gd name="connsiteY0" fmla="*/ 213829 h 2138294"/>
              <a:gd name="connsiteX1" fmla="*/ 213829 w 4276588"/>
              <a:gd name="connsiteY1" fmla="*/ 0 h 2138294"/>
              <a:gd name="connsiteX2" fmla="*/ 4062759 w 4276588"/>
              <a:gd name="connsiteY2" fmla="*/ 0 h 2138294"/>
              <a:gd name="connsiteX3" fmla="*/ 4276588 w 4276588"/>
              <a:gd name="connsiteY3" fmla="*/ 213829 h 2138294"/>
              <a:gd name="connsiteX4" fmla="*/ 4276588 w 4276588"/>
              <a:gd name="connsiteY4" fmla="*/ 1924465 h 2138294"/>
              <a:gd name="connsiteX5" fmla="*/ 4062759 w 4276588"/>
              <a:gd name="connsiteY5" fmla="*/ 2138294 h 2138294"/>
              <a:gd name="connsiteX6" fmla="*/ 213829 w 4276588"/>
              <a:gd name="connsiteY6" fmla="*/ 2138294 h 2138294"/>
              <a:gd name="connsiteX7" fmla="*/ 0 w 4276588"/>
              <a:gd name="connsiteY7" fmla="*/ 1924465 h 2138294"/>
              <a:gd name="connsiteX8" fmla="*/ 0 w 4276588"/>
              <a:gd name="connsiteY8" fmla="*/ 213829 h 213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6588" h="2138294">
                <a:moveTo>
                  <a:pt x="0" y="213829"/>
                </a:moveTo>
                <a:cubicBezTo>
                  <a:pt x="0" y="95735"/>
                  <a:pt x="95735" y="0"/>
                  <a:pt x="213829" y="0"/>
                </a:cubicBezTo>
                <a:lnTo>
                  <a:pt x="4062759" y="0"/>
                </a:lnTo>
                <a:cubicBezTo>
                  <a:pt x="4180853" y="0"/>
                  <a:pt x="4276588" y="95735"/>
                  <a:pt x="4276588" y="213829"/>
                </a:cubicBezTo>
                <a:lnTo>
                  <a:pt x="4276588" y="1924465"/>
                </a:lnTo>
                <a:cubicBezTo>
                  <a:pt x="4276588" y="2042559"/>
                  <a:pt x="4180853" y="2138294"/>
                  <a:pt x="4062759" y="2138294"/>
                </a:cubicBezTo>
                <a:lnTo>
                  <a:pt x="213829" y="2138294"/>
                </a:lnTo>
                <a:cubicBezTo>
                  <a:pt x="95735" y="2138294"/>
                  <a:pt x="0" y="2042559"/>
                  <a:pt x="0" y="1924465"/>
                </a:cubicBezTo>
                <a:lnTo>
                  <a:pt x="0" y="213829"/>
                </a:ln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903" tIns="103903" rIns="103903" bIns="103903" numCol="1" spcCol="1270" anchor="ctr" anchorCtr="0">
            <a:noAutofit/>
          </a:bodyPr>
          <a:lstStyle/>
          <a:p>
            <a:pPr lvl="0" algn="ctr" defTabSz="2889250">
              <a:lnSpc>
                <a:spcPct val="90000"/>
              </a:lnSpc>
              <a:spcBef>
                <a:spcPct val="0"/>
              </a:spcBef>
              <a:spcAft>
                <a:spcPct val="35000"/>
              </a:spcAft>
            </a:pPr>
            <a:endParaRPr lang="en-US" sz="6500" kern="1200"/>
          </a:p>
        </p:txBody>
      </p:sp>
      <p:sp>
        <p:nvSpPr>
          <p:cNvPr id="16" name="Freeform 15"/>
          <p:cNvSpPr/>
          <p:nvPr/>
        </p:nvSpPr>
        <p:spPr>
          <a:xfrm rot="2829178">
            <a:off x="7937473" y="8788097"/>
            <a:ext cx="2515479" cy="38452"/>
          </a:xfrm>
          <a:custGeom>
            <a:avLst/>
            <a:gdLst>
              <a:gd name="connsiteX0" fmla="*/ 0 w 2515479"/>
              <a:gd name="connsiteY0" fmla="*/ 19226 h 38452"/>
              <a:gd name="connsiteX1" fmla="*/ 2515479 w 2515479"/>
              <a:gd name="connsiteY1" fmla="*/ 19226 h 38452"/>
            </a:gdLst>
            <a:ahLst/>
            <a:cxnLst>
              <a:cxn ang="0">
                <a:pos x="connsiteX0" y="connsiteY0"/>
              </a:cxn>
              <a:cxn ang="0">
                <a:pos x="connsiteX1" y="connsiteY1"/>
              </a:cxn>
            </a:cxnLst>
            <a:rect l="l" t="t" r="r" b="b"/>
            <a:pathLst>
              <a:path w="2515479" h="38452">
                <a:moveTo>
                  <a:pt x="0" y="19226"/>
                </a:moveTo>
                <a:lnTo>
                  <a:pt x="2515479" y="19226"/>
                </a:lnTo>
              </a:path>
            </a:pathLst>
          </a:custGeom>
          <a:noFill/>
          <a:ln>
            <a:solidFill>
              <a:schemeClr val="bg1">
                <a:lumMod val="6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207551" tIns="-43661" rIns="1207554" bIns="-43661" numCol="1" spcCol="1270" anchor="ctr" anchorCtr="0">
            <a:noAutofit/>
          </a:bodyPr>
          <a:lstStyle/>
          <a:p>
            <a:pPr lvl="0" algn="ctr" defTabSz="400050">
              <a:lnSpc>
                <a:spcPct val="90000"/>
              </a:lnSpc>
              <a:spcBef>
                <a:spcPct val="0"/>
              </a:spcBef>
              <a:spcAft>
                <a:spcPct val="35000"/>
              </a:spcAft>
            </a:pPr>
            <a:endParaRPr lang="en-US" sz="900" kern="1200"/>
          </a:p>
        </p:txBody>
      </p:sp>
      <p:sp>
        <p:nvSpPr>
          <p:cNvPr id="17" name="Freeform 16"/>
          <p:cNvSpPr/>
          <p:nvPr/>
        </p:nvSpPr>
        <p:spPr>
          <a:xfrm>
            <a:off x="10050530" y="9172757"/>
            <a:ext cx="4276588" cy="1097280"/>
          </a:xfrm>
          <a:custGeom>
            <a:avLst/>
            <a:gdLst>
              <a:gd name="connsiteX0" fmla="*/ 0 w 4276588"/>
              <a:gd name="connsiteY0" fmla="*/ 213829 h 2138294"/>
              <a:gd name="connsiteX1" fmla="*/ 213829 w 4276588"/>
              <a:gd name="connsiteY1" fmla="*/ 0 h 2138294"/>
              <a:gd name="connsiteX2" fmla="*/ 4062759 w 4276588"/>
              <a:gd name="connsiteY2" fmla="*/ 0 h 2138294"/>
              <a:gd name="connsiteX3" fmla="*/ 4276588 w 4276588"/>
              <a:gd name="connsiteY3" fmla="*/ 213829 h 2138294"/>
              <a:gd name="connsiteX4" fmla="*/ 4276588 w 4276588"/>
              <a:gd name="connsiteY4" fmla="*/ 1924465 h 2138294"/>
              <a:gd name="connsiteX5" fmla="*/ 4062759 w 4276588"/>
              <a:gd name="connsiteY5" fmla="*/ 2138294 h 2138294"/>
              <a:gd name="connsiteX6" fmla="*/ 213829 w 4276588"/>
              <a:gd name="connsiteY6" fmla="*/ 2138294 h 2138294"/>
              <a:gd name="connsiteX7" fmla="*/ 0 w 4276588"/>
              <a:gd name="connsiteY7" fmla="*/ 1924465 h 2138294"/>
              <a:gd name="connsiteX8" fmla="*/ 0 w 4276588"/>
              <a:gd name="connsiteY8" fmla="*/ 213829 h 213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6588" h="2138294">
                <a:moveTo>
                  <a:pt x="0" y="213829"/>
                </a:moveTo>
                <a:cubicBezTo>
                  <a:pt x="0" y="95735"/>
                  <a:pt x="95735" y="0"/>
                  <a:pt x="213829" y="0"/>
                </a:cubicBezTo>
                <a:lnTo>
                  <a:pt x="4062759" y="0"/>
                </a:lnTo>
                <a:cubicBezTo>
                  <a:pt x="4180853" y="0"/>
                  <a:pt x="4276588" y="95735"/>
                  <a:pt x="4276588" y="213829"/>
                </a:cubicBezTo>
                <a:lnTo>
                  <a:pt x="4276588" y="1924465"/>
                </a:lnTo>
                <a:cubicBezTo>
                  <a:pt x="4276588" y="2042559"/>
                  <a:pt x="4180853" y="2138294"/>
                  <a:pt x="4062759" y="2138294"/>
                </a:cubicBezTo>
                <a:lnTo>
                  <a:pt x="213829" y="2138294"/>
                </a:lnTo>
                <a:cubicBezTo>
                  <a:pt x="95735" y="2138294"/>
                  <a:pt x="0" y="2042559"/>
                  <a:pt x="0" y="1924465"/>
                </a:cubicBezTo>
                <a:lnTo>
                  <a:pt x="0" y="213829"/>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903" tIns="103903" rIns="103903" bIns="103903" numCol="1" spcCol="1270" anchor="ctr" anchorCtr="0">
            <a:noAutofit/>
          </a:bodyPr>
          <a:lstStyle/>
          <a:p>
            <a:pPr lvl="0" algn="ctr" defTabSz="2889250">
              <a:lnSpc>
                <a:spcPct val="90000"/>
              </a:lnSpc>
              <a:spcBef>
                <a:spcPct val="0"/>
              </a:spcBef>
              <a:spcAft>
                <a:spcPct val="35000"/>
              </a:spcAft>
            </a:pPr>
            <a:endParaRPr lang="en-US" sz="6500" kern="1200"/>
          </a:p>
        </p:txBody>
      </p:sp>
      <p:sp>
        <p:nvSpPr>
          <p:cNvPr id="18" name="Freeform 17"/>
          <p:cNvSpPr/>
          <p:nvPr/>
        </p:nvSpPr>
        <p:spPr>
          <a:xfrm>
            <a:off x="14327118" y="9710237"/>
            <a:ext cx="1710635" cy="38452"/>
          </a:xfrm>
          <a:custGeom>
            <a:avLst/>
            <a:gdLst>
              <a:gd name="connsiteX0" fmla="*/ 0 w 1710635"/>
              <a:gd name="connsiteY0" fmla="*/ 19226 h 38452"/>
              <a:gd name="connsiteX1" fmla="*/ 1710635 w 1710635"/>
              <a:gd name="connsiteY1" fmla="*/ 19226 h 38452"/>
            </a:gdLst>
            <a:ahLst/>
            <a:cxnLst>
              <a:cxn ang="0">
                <a:pos x="connsiteX0" y="connsiteY0"/>
              </a:cxn>
              <a:cxn ang="0">
                <a:pos x="connsiteX1" y="connsiteY1"/>
              </a:cxn>
            </a:cxnLst>
            <a:rect l="l" t="t" r="r" b="b"/>
            <a:pathLst>
              <a:path w="1710635" h="38452">
                <a:moveTo>
                  <a:pt x="0" y="19226"/>
                </a:moveTo>
                <a:lnTo>
                  <a:pt x="1710635" y="19226"/>
                </a:lnTo>
              </a:path>
            </a:pathLst>
          </a:custGeom>
          <a:noFill/>
          <a:ln>
            <a:solidFill>
              <a:schemeClr val="bg1">
                <a:lumMod val="65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25252" tIns="-23540" rIns="825252" bIns="-23539" numCol="1" spcCol="1270" anchor="ctr" anchorCtr="0">
            <a:noAutofit/>
          </a:bodyPr>
          <a:lstStyle/>
          <a:p>
            <a:pPr lvl="0" algn="ctr" defTabSz="266700">
              <a:lnSpc>
                <a:spcPct val="90000"/>
              </a:lnSpc>
              <a:spcBef>
                <a:spcPct val="0"/>
              </a:spcBef>
              <a:spcAft>
                <a:spcPct val="35000"/>
              </a:spcAft>
            </a:pPr>
            <a:endParaRPr lang="en-US" sz="600" kern="1200"/>
          </a:p>
        </p:txBody>
      </p:sp>
      <p:sp>
        <p:nvSpPr>
          <p:cNvPr id="19" name="Freeform 18"/>
          <p:cNvSpPr/>
          <p:nvPr/>
        </p:nvSpPr>
        <p:spPr>
          <a:xfrm>
            <a:off x="16037753" y="9172757"/>
            <a:ext cx="4276588" cy="1097280"/>
          </a:xfrm>
          <a:custGeom>
            <a:avLst/>
            <a:gdLst>
              <a:gd name="connsiteX0" fmla="*/ 0 w 4276588"/>
              <a:gd name="connsiteY0" fmla="*/ 213829 h 2138294"/>
              <a:gd name="connsiteX1" fmla="*/ 213829 w 4276588"/>
              <a:gd name="connsiteY1" fmla="*/ 0 h 2138294"/>
              <a:gd name="connsiteX2" fmla="*/ 4062759 w 4276588"/>
              <a:gd name="connsiteY2" fmla="*/ 0 h 2138294"/>
              <a:gd name="connsiteX3" fmla="*/ 4276588 w 4276588"/>
              <a:gd name="connsiteY3" fmla="*/ 213829 h 2138294"/>
              <a:gd name="connsiteX4" fmla="*/ 4276588 w 4276588"/>
              <a:gd name="connsiteY4" fmla="*/ 1924465 h 2138294"/>
              <a:gd name="connsiteX5" fmla="*/ 4062759 w 4276588"/>
              <a:gd name="connsiteY5" fmla="*/ 2138294 h 2138294"/>
              <a:gd name="connsiteX6" fmla="*/ 213829 w 4276588"/>
              <a:gd name="connsiteY6" fmla="*/ 2138294 h 2138294"/>
              <a:gd name="connsiteX7" fmla="*/ 0 w 4276588"/>
              <a:gd name="connsiteY7" fmla="*/ 1924465 h 2138294"/>
              <a:gd name="connsiteX8" fmla="*/ 0 w 4276588"/>
              <a:gd name="connsiteY8" fmla="*/ 213829 h 213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6588" h="2138294">
                <a:moveTo>
                  <a:pt x="0" y="213829"/>
                </a:moveTo>
                <a:cubicBezTo>
                  <a:pt x="0" y="95735"/>
                  <a:pt x="95735" y="0"/>
                  <a:pt x="213829" y="0"/>
                </a:cubicBezTo>
                <a:lnTo>
                  <a:pt x="4062759" y="0"/>
                </a:lnTo>
                <a:cubicBezTo>
                  <a:pt x="4180853" y="0"/>
                  <a:pt x="4276588" y="95735"/>
                  <a:pt x="4276588" y="213829"/>
                </a:cubicBezTo>
                <a:lnTo>
                  <a:pt x="4276588" y="1924465"/>
                </a:lnTo>
                <a:cubicBezTo>
                  <a:pt x="4276588" y="2042559"/>
                  <a:pt x="4180853" y="2138294"/>
                  <a:pt x="4062759" y="2138294"/>
                </a:cubicBezTo>
                <a:lnTo>
                  <a:pt x="213829" y="2138294"/>
                </a:lnTo>
                <a:cubicBezTo>
                  <a:pt x="95735" y="2138294"/>
                  <a:pt x="0" y="2042559"/>
                  <a:pt x="0" y="1924465"/>
                </a:cubicBezTo>
                <a:lnTo>
                  <a:pt x="0" y="213829"/>
                </a:ln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903" tIns="103903" rIns="103903" bIns="103903" numCol="1" spcCol="1270" anchor="ctr" anchorCtr="0">
            <a:noAutofit/>
          </a:bodyPr>
          <a:lstStyle/>
          <a:p>
            <a:pPr lvl="0" algn="ctr" defTabSz="2889250">
              <a:lnSpc>
                <a:spcPct val="90000"/>
              </a:lnSpc>
              <a:spcBef>
                <a:spcPct val="0"/>
              </a:spcBef>
              <a:spcAft>
                <a:spcPct val="35000"/>
              </a:spcAft>
            </a:pPr>
            <a:endParaRPr lang="en-US" sz="6500" kern="1200"/>
          </a:p>
        </p:txBody>
      </p:sp>
      <p:sp>
        <p:nvSpPr>
          <p:cNvPr id="38" name="TextBox 37"/>
          <p:cNvSpPr txBox="1"/>
          <p:nvPr/>
        </p:nvSpPr>
        <p:spPr>
          <a:xfrm>
            <a:off x="4420566" y="7537443"/>
            <a:ext cx="3549615" cy="677072"/>
          </a:xfrm>
          <a:prstGeom prst="rect">
            <a:avLst/>
          </a:prstGeom>
          <a:noFill/>
        </p:spPr>
        <p:txBody>
          <a:bodyPr wrap="none" lIns="182843" tIns="91422" rIns="182843" bIns="91422" rtlCol="0">
            <a:spAutoFit/>
          </a:bodyPr>
          <a:lstStyle/>
          <a:p>
            <a:pPr algn="ctr"/>
            <a:r>
              <a:rPr lang="id-ID" sz="3200" b="1">
                <a:solidFill>
                  <a:schemeClr val="bg1"/>
                </a:solidFill>
                <a:latin typeface="Lato Regular"/>
              </a:rPr>
              <a:t>General Manager</a:t>
            </a:r>
            <a:endParaRPr lang="id-ID" sz="3200" b="1" dirty="0">
              <a:solidFill>
                <a:schemeClr val="bg1"/>
              </a:solidFill>
              <a:latin typeface="Lato Regular"/>
            </a:endParaRPr>
          </a:p>
        </p:txBody>
      </p:sp>
      <p:sp>
        <p:nvSpPr>
          <p:cNvPr id="39" name="TextBox 38"/>
          <p:cNvSpPr txBox="1"/>
          <p:nvPr/>
        </p:nvSpPr>
        <p:spPr>
          <a:xfrm>
            <a:off x="11182243" y="5686757"/>
            <a:ext cx="2013174" cy="677072"/>
          </a:xfrm>
          <a:prstGeom prst="rect">
            <a:avLst/>
          </a:prstGeom>
          <a:noFill/>
        </p:spPr>
        <p:txBody>
          <a:bodyPr wrap="none" lIns="182843" tIns="91422" rIns="182843" bIns="91422" rtlCol="0">
            <a:spAutoFit/>
          </a:bodyPr>
          <a:lstStyle/>
          <a:p>
            <a:pPr algn="ctr"/>
            <a:r>
              <a:rPr lang="id-ID" sz="3200" b="1">
                <a:solidFill>
                  <a:schemeClr val="bg1"/>
                </a:solidFill>
                <a:latin typeface="Lato Regular"/>
              </a:rPr>
              <a:t>Manager</a:t>
            </a:r>
            <a:endParaRPr lang="id-ID" sz="3200" b="1" dirty="0">
              <a:solidFill>
                <a:schemeClr val="bg1"/>
              </a:solidFill>
              <a:latin typeface="Lato Regular"/>
            </a:endParaRPr>
          </a:p>
        </p:txBody>
      </p:sp>
      <p:sp>
        <p:nvSpPr>
          <p:cNvPr id="40" name="TextBox 39"/>
          <p:cNvSpPr txBox="1"/>
          <p:nvPr/>
        </p:nvSpPr>
        <p:spPr>
          <a:xfrm>
            <a:off x="11182243" y="9371701"/>
            <a:ext cx="2013174" cy="677072"/>
          </a:xfrm>
          <a:prstGeom prst="rect">
            <a:avLst/>
          </a:prstGeom>
          <a:noFill/>
        </p:spPr>
        <p:txBody>
          <a:bodyPr wrap="none" lIns="182843" tIns="91422" rIns="182843" bIns="91422" rtlCol="0">
            <a:spAutoFit/>
          </a:bodyPr>
          <a:lstStyle/>
          <a:p>
            <a:pPr algn="ctr"/>
            <a:r>
              <a:rPr lang="id-ID" sz="3200" b="1">
                <a:solidFill>
                  <a:schemeClr val="bg1"/>
                </a:solidFill>
                <a:latin typeface="Lato Regular"/>
              </a:rPr>
              <a:t>Manager</a:t>
            </a:r>
            <a:endParaRPr lang="id-ID" sz="3200" b="1" dirty="0">
              <a:solidFill>
                <a:schemeClr val="bg1"/>
              </a:solidFill>
              <a:latin typeface="Lato Regular"/>
            </a:endParaRPr>
          </a:p>
        </p:txBody>
      </p:sp>
      <p:sp>
        <p:nvSpPr>
          <p:cNvPr id="41" name="TextBox 40"/>
          <p:cNvSpPr txBox="1"/>
          <p:nvPr/>
        </p:nvSpPr>
        <p:spPr>
          <a:xfrm>
            <a:off x="17175697" y="4457238"/>
            <a:ext cx="2013174" cy="677072"/>
          </a:xfrm>
          <a:prstGeom prst="rect">
            <a:avLst/>
          </a:prstGeom>
          <a:noFill/>
        </p:spPr>
        <p:txBody>
          <a:bodyPr wrap="none" lIns="182843" tIns="91422" rIns="182843" bIns="91422" rtlCol="0">
            <a:spAutoFit/>
          </a:bodyPr>
          <a:lstStyle/>
          <a:p>
            <a:pPr algn="ctr"/>
            <a:r>
              <a:rPr lang="id-ID" sz="3200" b="1">
                <a:solidFill>
                  <a:schemeClr val="bg1"/>
                </a:solidFill>
                <a:latin typeface="Lato Regular"/>
              </a:rPr>
              <a:t>Manager</a:t>
            </a:r>
            <a:endParaRPr lang="id-ID" sz="3200" b="1" dirty="0">
              <a:solidFill>
                <a:schemeClr val="bg1"/>
              </a:solidFill>
              <a:latin typeface="Lato Regular"/>
            </a:endParaRPr>
          </a:p>
        </p:txBody>
      </p:sp>
      <p:sp>
        <p:nvSpPr>
          <p:cNvPr id="42" name="TextBox 41"/>
          <p:cNvSpPr txBox="1"/>
          <p:nvPr/>
        </p:nvSpPr>
        <p:spPr>
          <a:xfrm>
            <a:off x="17175697" y="6914887"/>
            <a:ext cx="2013174" cy="677072"/>
          </a:xfrm>
          <a:prstGeom prst="rect">
            <a:avLst/>
          </a:prstGeom>
          <a:noFill/>
        </p:spPr>
        <p:txBody>
          <a:bodyPr wrap="none" lIns="182843" tIns="91422" rIns="182843" bIns="91422" rtlCol="0">
            <a:spAutoFit/>
          </a:bodyPr>
          <a:lstStyle/>
          <a:p>
            <a:pPr algn="ctr"/>
            <a:r>
              <a:rPr lang="id-ID" sz="3200" b="1">
                <a:solidFill>
                  <a:schemeClr val="bg1"/>
                </a:solidFill>
                <a:latin typeface="Lato Regular"/>
              </a:rPr>
              <a:t>Manager</a:t>
            </a:r>
            <a:endParaRPr lang="id-ID" sz="3200" b="1" dirty="0">
              <a:solidFill>
                <a:schemeClr val="bg1"/>
              </a:solidFill>
              <a:latin typeface="Lato Regular"/>
            </a:endParaRPr>
          </a:p>
        </p:txBody>
      </p:sp>
      <p:sp>
        <p:nvSpPr>
          <p:cNvPr id="43" name="TextBox 42"/>
          <p:cNvSpPr txBox="1"/>
          <p:nvPr/>
        </p:nvSpPr>
        <p:spPr>
          <a:xfrm>
            <a:off x="17175697" y="9371701"/>
            <a:ext cx="2013174" cy="677072"/>
          </a:xfrm>
          <a:prstGeom prst="rect">
            <a:avLst/>
          </a:prstGeom>
          <a:noFill/>
        </p:spPr>
        <p:txBody>
          <a:bodyPr wrap="none" lIns="182843" tIns="91422" rIns="182843" bIns="91422" rtlCol="0">
            <a:spAutoFit/>
          </a:bodyPr>
          <a:lstStyle/>
          <a:p>
            <a:pPr algn="ctr"/>
            <a:r>
              <a:rPr lang="id-ID" sz="3200" b="1">
                <a:solidFill>
                  <a:schemeClr val="bg1"/>
                </a:solidFill>
                <a:latin typeface="Lato Regular"/>
              </a:rPr>
              <a:t>Manager</a:t>
            </a:r>
            <a:endParaRPr lang="id-ID" sz="3200" b="1" dirty="0">
              <a:solidFill>
                <a:schemeClr val="bg1"/>
              </a:solidFill>
              <a:latin typeface="Lato Regular"/>
            </a:endParaRPr>
          </a:p>
        </p:txBody>
      </p:sp>
    </p:spTree>
    <p:extLst>
      <p:ext uri="{BB962C8B-B14F-4D97-AF65-F5344CB8AC3E}">
        <p14:creationId xmlns:p14="http://schemas.microsoft.com/office/powerpoint/2010/main" val="70007155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816675" y="3816932"/>
            <a:ext cx="4267485" cy="426915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p:cNvSpPr/>
          <p:nvPr/>
        </p:nvSpPr>
        <p:spPr>
          <a:xfrm>
            <a:off x="10064359" y="3816932"/>
            <a:ext cx="4267485" cy="426915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Oval 15"/>
          <p:cNvSpPr/>
          <p:nvPr/>
        </p:nvSpPr>
        <p:spPr>
          <a:xfrm>
            <a:off x="16543704" y="3816932"/>
            <a:ext cx="4267485" cy="426915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TextBox 24"/>
          <p:cNvSpPr txBox="1"/>
          <p:nvPr/>
        </p:nvSpPr>
        <p:spPr>
          <a:xfrm>
            <a:off x="1611459" y="697543"/>
            <a:ext cx="1969117" cy="400110"/>
          </a:xfrm>
          <a:prstGeom prst="rect">
            <a:avLst/>
          </a:prstGeom>
          <a:noFill/>
        </p:spPr>
        <p:txBody>
          <a:bodyPr wrap="none" rtlCol="0">
            <a:spAutoFit/>
          </a:bodyPr>
          <a:lstStyle/>
          <a:p>
            <a:r>
              <a:rPr lang="en-US" sz="2000" b="1" spc="600">
                <a:latin typeface="Lato Regular"/>
                <a:cs typeface="Lato Regular"/>
              </a:rPr>
              <a:t>FEATURES</a:t>
            </a:r>
            <a:endParaRPr lang="en-US" sz="2000" b="1" spc="600" dirty="0">
              <a:latin typeface="Lato Regular"/>
              <a:cs typeface="Lato Regular"/>
            </a:endParaRPr>
          </a:p>
        </p:txBody>
      </p:sp>
      <p:grpSp>
        <p:nvGrpSpPr>
          <p:cNvPr id="26" name="Group 25"/>
          <p:cNvGrpSpPr/>
          <p:nvPr/>
        </p:nvGrpSpPr>
        <p:grpSpPr>
          <a:xfrm>
            <a:off x="1703388" y="2006913"/>
            <a:ext cx="1478230" cy="258682"/>
            <a:chOff x="1703388" y="2006913"/>
            <a:chExt cx="1478230" cy="258682"/>
          </a:xfrm>
        </p:grpSpPr>
        <p:sp>
          <p:nvSpPr>
            <p:cNvPr id="27" name="Oval 26"/>
            <p:cNvSpPr/>
            <p:nvPr/>
          </p:nvSpPr>
          <p:spPr>
            <a:xfrm>
              <a:off x="1703388" y="2006913"/>
              <a:ext cx="258682"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p:cNvSpPr/>
            <p:nvPr/>
          </p:nvSpPr>
          <p:spPr>
            <a:xfrm>
              <a:off x="2008275" y="2006913"/>
              <a:ext cx="258682"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p:cNvSpPr/>
            <p:nvPr/>
          </p:nvSpPr>
          <p:spPr>
            <a:xfrm>
              <a:off x="2313162" y="2006913"/>
              <a:ext cx="258682"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2618049" y="2006913"/>
              <a:ext cx="258682"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2922936" y="2006913"/>
              <a:ext cx="258682"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1557709" y="922766"/>
            <a:ext cx="4310375" cy="1015663"/>
          </a:xfrm>
          <a:prstGeom prst="rect">
            <a:avLst/>
          </a:prstGeom>
          <a:noFill/>
        </p:spPr>
        <p:txBody>
          <a:bodyPr wrap="none" rtlCol="0">
            <a:spAutoFit/>
          </a:bodyPr>
          <a:lstStyle/>
          <a:p>
            <a:r>
              <a:rPr lang="en-US" sz="6000">
                <a:latin typeface="Lato Regular"/>
                <a:cs typeface="Lato Regular"/>
              </a:rPr>
              <a:t>Our Mission</a:t>
            </a:r>
            <a:endParaRPr lang="en-US" sz="6000" dirty="0">
              <a:latin typeface="Lato Regular"/>
              <a:cs typeface="Lato Regular"/>
            </a:endParaRPr>
          </a:p>
        </p:txBody>
      </p:sp>
      <p:sp>
        <p:nvSpPr>
          <p:cNvPr id="35" name="TextBox 34"/>
          <p:cNvSpPr txBox="1"/>
          <p:nvPr/>
        </p:nvSpPr>
        <p:spPr>
          <a:xfrm>
            <a:off x="11275262" y="8142401"/>
            <a:ext cx="1846568" cy="677072"/>
          </a:xfrm>
          <a:prstGeom prst="rect">
            <a:avLst/>
          </a:prstGeom>
          <a:noFill/>
        </p:spPr>
        <p:txBody>
          <a:bodyPr wrap="none" lIns="182843" tIns="91422" rIns="182843" bIns="91422" rtlCol="0">
            <a:spAutoFit/>
          </a:bodyPr>
          <a:lstStyle/>
          <a:p>
            <a:pPr algn="ctr"/>
            <a:r>
              <a:rPr lang="id-ID" sz="3200" b="1">
                <a:latin typeface="Lato Regular"/>
              </a:rPr>
              <a:t>Support</a:t>
            </a:r>
            <a:endParaRPr lang="id-ID" sz="3200" b="1" dirty="0">
              <a:latin typeface="Lato Regular"/>
            </a:endParaRPr>
          </a:p>
        </p:txBody>
      </p:sp>
      <p:sp>
        <p:nvSpPr>
          <p:cNvPr id="36" name="TextBox 35"/>
          <p:cNvSpPr txBox="1"/>
          <p:nvPr/>
        </p:nvSpPr>
        <p:spPr>
          <a:xfrm>
            <a:off x="10153479" y="8651910"/>
            <a:ext cx="4055454" cy="1434202"/>
          </a:xfrm>
          <a:prstGeom prst="rect">
            <a:avLst/>
          </a:prstGeom>
          <a:noFill/>
        </p:spPr>
        <p:txBody>
          <a:bodyPr wrap="square" lIns="219419" tIns="109710" rIns="219419" bIns="109710" rtlCol="0">
            <a:spAutoFit/>
          </a:bodyPr>
          <a:lstStyle/>
          <a:p>
            <a:pPr algn="ctr">
              <a:lnSpc>
                <a:spcPct val="110000"/>
              </a:lnSpc>
            </a:pPr>
            <a:r>
              <a:rPr lang="en-US" sz="2400" dirty="0">
                <a:latin typeface="Lato Light"/>
                <a:cs typeface="Lato Light"/>
              </a:rPr>
              <a:t>Creativity is the key to success in the great and </a:t>
            </a:r>
            <a:r>
              <a:rPr lang="en-US" sz="2400">
                <a:latin typeface="Lato Light"/>
                <a:cs typeface="Lato Light"/>
              </a:rPr>
              <a:t>primary education</a:t>
            </a:r>
            <a:endParaRPr lang="en-US" sz="2400" dirty="0">
              <a:latin typeface="Lato Light"/>
              <a:cs typeface="Lato Light"/>
            </a:endParaRPr>
          </a:p>
        </p:txBody>
      </p:sp>
      <p:sp>
        <p:nvSpPr>
          <p:cNvPr id="37" name="TextBox 36"/>
          <p:cNvSpPr txBox="1"/>
          <p:nvPr/>
        </p:nvSpPr>
        <p:spPr>
          <a:xfrm>
            <a:off x="17192622" y="8142401"/>
            <a:ext cx="2970534" cy="677072"/>
          </a:xfrm>
          <a:prstGeom prst="rect">
            <a:avLst/>
          </a:prstGeom>
          <a:noFill/>
        </p:spPr>
        <p:txBody>
          <a:bodyPr wrap="none" lIns="182843" tIns="91422" rIns="182843" bIns="91422" rtlCol="0">
            <a:spAutoFit/>
          </a:bodyPr>
          <a:lstStyle/>
          <a:p>
            <a:pPr algn="ctr"/>
            <a:r>
              <a:rPr lang="id-ID" sz="3200" b="1">
                <a:latin typeface="Lato Regular"/>
              </a:rPr>
              <a:t>Perfect Target</a:t>
            </a:r>
            <a:endParaRPr lang="id-ID" sz="3200" b="1" dirty="0">
              <a:latin typeface="Lato Regular"/>
            </a:endParaRPr>
          </a:p>
        </p:txBody>
      </p:sp>
      <p:sp>
        <p:nvSpPr>
          <p:cNvPr id="38" name="TextBox 37"/>
          <p:cNvSpPr txBox="1"/>
          <p:nvPr/>
        </p:nvSpPr>
        <p:spPr>
          <a:xfrm>
            <a:off x="16632824" y="8651910"/>
            <a:ext cx="4055454" cy="1434202"/>
          </a:xfrm>
          <a:prstGeom prst="rect">
            <a:avLst/>
          </a:prstGeom>
          <a:noFill/>
        </p:spPr>
        <p:txBody>
          <a:bodyPr wrap="square" lIns="219419" tIns="109710" rIns="219419" bIns="109710" rtlCol="0">
            <a:spAutoFit/>
          </a:bodyPr>
          <a:lstStyle/>
          <a:p>
            <a:pPr algn="ctr">
              <a:lnSpc>
                <a:spcPct val="110000"/>
              </a:lnSpc>
            </a:pPr>
            <a:r>
              <a:rPr lang="en-US" sz="2400" dirty="0">
                <a:latin typeface="Lato Light"/>
                <a:cs typeface="Lato Light"/>
              </a:rPr>
              <a:t>Creativity is the key to success in the great and </a:t>
            </a:r>
            <a:r>
              <a:rPr lang="en-US" sz="2400">
                <a:latin typeface="Lato Light"/>
                <a:cs typeface="Lato Light"/>
              </a:rPr>
              <a:t>primary education</a:t>
            </a:r>
            <a:endParaRPr lang="en-US" sz="2400" dirty="0">
              <a:latin typeface="Lato Light"/>
              <a:cs typeface="Lato Light"/>
            </a:endParaRPr>
          </a:p>
        </p:txBody>
      </p:sp>
      <p:sp>
        <p:nvSpPr>
          <p:cNvPr id="39" name="TextBox 38"/>
          <p:cNvSpPr txBox="1"/>
          <p:nvPr/>
        </p:nvSpPr>
        <p:spPr>
          <a:xfrm>
            <a:off x="4935095" y="8142401"/>
            <a:ext cx="2133417" cy="677072"/>
          </a:xfrm>
          <a:prstGeom prst="rect">
            <a:avLst/>
          </a:prstGeom>
          <a:noFill/>
        </p:spPr>
        <p:txBody>
          <a:bodyPr wrap="none" lIns="182843" tIns="91422" rIns="182843" bIns="91422" rtlCol="0">
            <a:spAutoFit/>
          </a:bodyPr>
          <a:lstStyle/>
          <a:p>
            <a:pPr algn="ctr"/>
            <a:r>
              <a:rPr lang="id-ID" sz="3200" b="1">
                <a:latin typeface="Lato Regular"/>
              </a:rPr>
              <a:t>Locations</a:t>
            </a:r>
            <a:endParaRPr lang="id-ID" sz="3200" b="1" dirty="0">
              <a:latin typeface="Lato Regular"/>
            </a:endParaRPr>
          </a:p>
        </p:txBody>
      </p:sp>
      <p:sp>
        <p:nvSpPr>
          <p:cNvPr id="40" name="TextBox 39"/>
          <p:cNvSpPr txBox="1"/>
          <p:nvPr/>
        </p:nvSpPr>
        <p:spPr>
          <a:xfrm>
            <a:off x="3956739" y="8651910"/>
            <a:ext cx="4055454" cy="1434202"/>
          </a:xfrm>
          <a:prstGeom prst="rect">
            <a:avLst/>
          </a:prstGeom>
          <a:noFill/>
        </p:spPr>
        <p:txBody>
          <a:bodyPr wrap="square" lIns="219419" tIns="109710" rIns="219419" bIns="109710" rtlCol="0">
            <a:spAutoFit/>
          </a:bodyPr>
          <a:lstStyle/>
          <a:p>
            <a:pPr algn="ctr">
              <a:lnSpc>
                <a:spcPct val="110000"/>
              </a:lnSpc>
            </a:pPr>
            <a:r>
              <a:rPr lang="en-US" sz="2400" dirty="0">
                <a:latin typeface="Lato Light"/>
                <a:cs typeface="Lato Light"/>
              </a:rPr>
              <a:t>Creativity is the key to success in the great and </a:t>
            </a:r>
            <a:r>
              <a:rPr lang="en-US" sz="2400">
                <a:latin typeface="Lato Light"/>
                <a:cs typeface="Lato Light"/>
              </a:rPr>
              <a:t>primary education</a:t>
            </a:r>
            <a:endParaRPr lang="en-US" sz="2400" dirty="0">
              <a:latin typeface="Lato Light"/>
              <a:cs typeface="Lato Light"/>
            </a:endParaRPr>
          </a:p>
        </p:txBody>
      </p:sp>
      <p:sp>
        <p:nvSpPr>
          <p:cNvPr id="41" name="Freeform 3"/>
          <p:cNvSpPr>
            <a:spLocks noChangeArrowheads="1"/>
          </p:cNvSpPr>
          <p:nvPr/>
        </p:nvSpPr>
        <p:spPr bwMode="auto">
          <a:xfrm>
            <a:off x="5170778" y="5269685"/>
            <a:ext cx="1624105" cy="1307907"/>
          </a:xfrm>
          <a:custGeom>
            <a:avLst/>
            <a:gdLst>
              <a:gd name="T0" fmla="*/ 487 w 497"/>
              <a:gd name="T1" fmla="*/ 71 h 400"/>
              <a:gd name="T2" fmla="*/ 487 w 497"/>
              <a:gd name="T3" fmla="*/ 71 h 400"/>
              <a:gd name="T4" fmla="*/ 372 w 497"/>
              <a:gd name="T5" fmla="*/ 0 h 400"/>
              <a:gd name="T6" fmla="*/ 354 w 497"/>
              <a:gd name="T7" fmla="*/ 0 h 400"/>
              <a:gd name="T8" fmla="*/ 248 w 497"/>
              <a:gd name="T9" fmla="*/ 71 h 400"/>
              <a:gd name="T10" fmla="*/ 142 w 497"/>
              <a:gd name="T11" fmla="*/ 0 h 400"/>
              <a:gd name="T12" fmla="*/ 123 w 497"/>
              <a:gd name="T13" fmla="*/ 0 h 400"/>
              <a:gd name="T14" fmla="*/ 8 w 497"/>
              <a:gd name="T15" fmla="*/ 71 h 400"/>
              <a:gd name="T16" fmla="*/ 0 w 497"/>
              <a:gd name="T17" fmla="*/ 89 h 400"/>
              <a:gd name="T18" fmla="*/ 0 w 497"/>
              <a:gd name="T19" fmla="*/ 382 h 400"/>
              <a:gd name="T20" fmla="*/ 8 w 497"/>
              <a:gd name="T21" fmla="*/ 390 h 400"/>
              <a:gd name="T22" fmla="*/ 26 w 497"/>
              <a:gd name="T23" fmla="*/ 390 h 400"/>
              <a:gd name="T24" fmla="*/ 132 w 497"/>
              <a:gd name="T25" fmla="*/ 328 h 400"/>
              <a:gd name="T26" fmla="*/ 239 w 497"/>
              <a:gd name="T27" fmla="*/ 390 h 400"/>
              <a:gd name="T28" fmla="*/ 257 w 497"/>
              <a:gd name="T29" fmla="*/ 390 h 400"/>
              <a:gd name="T30" fmla="*/ 363 w 497"/>
              <a:gd name="T31" fmla="*/ 328 h 400"/>
              <a:gd name="T32" fmla="*/ 470 w 497"/>
              <a:gd name="T33" fmla="*/ 390 h 400"/>
              <a:gd name="T34" fmla="*/ 478 w 497"/>
              <a:gd name="T35" fmla="*/ 399 h 400"/>
              <a:gd name="T36" fmla="*/ 487 w 497"/>
              <a:gd name="T37" fmla="*/ 390 h 400"/>
              <a:gd name="T38" fmla="*/ 496 w 497"/>
              <a:gd name="T39" fmla="*/ 382 h 400"/>
              <a:gd name="T40" fmla="*/ 496 w 497"/>
              <a:gd name="T41" fmla="*/ 89 h 400"/>
              <a:gd name="T42" fmla="*/ 487 w 497"/>
              <a:gd name="T43" fmla="*/ 71 h 400"/>
              <a:gd name="T44" fmla="*/ 115 w 497"/>
              <a:gd name="T45" fmla="*/ 293 h 400"/>
              <a:gd name="T46" fmla="*/ 115 w 497"/>
              <a:gd name="T47" fmla="*/ 293 h 400"/>
              <a:gd name="T48" fmla="*/ 35 w 497"/>
              <a:gd name="T49" fmla="*/ 346 h 400"/>
              <a:gd name="T50" fmla="*/ 35 w 497"/>
              <a:gd name="T51" fmla="*/ 98 h 400"/>
              <a:gd name="T52" fmla="*/ 115 w 497"/>
              <a:gd name="T53" fmla="*/ 44 h 400"/>
              <a:gd name="T54" fmla="*/ 115 w 497"/>
              <a:gd name="T55" fmla="*/ 293 h 400"/>
              <a:gd name="T56" fmla="*/ 230 w 497"/>
              <a:gd name="T57" fmla="*/ 346 h 400"/>
              <a:gd name="T58" fmla="*/ 230 w 497"/>
              <a:gd name="T59" fmla="*/ 346 h 400"/>
              <a:gd name="T60" fmla="*/ 150 w 497"/>
              <a:gd name="T61" fmla="*/ 293 h 400"/>
              <a:gd name="T62" fmla="*/ 150 w 497"/>
              <a:gd name="T63" fmla="*/ 44 h 400"/>
              <a:gd name="T64" fmla="*/ 230 w 497"/>
              <a:gd name="T65" fmla="*/ 98 h 400"/>
              <a:gd name="T66" fmla="*/ 230 w 497"/>
              <a:gd name="T67" fmla="*/ 346 h 400"/>
              <a:gd name="T68" fmla="*/ 345 w 497"/>
              <a:gd name="T69" fmla="*/ 293 h 400"/>
              <a:gd name="T70" fmla="*/ 345 w 497"/>
              <a:gd name="T71" fmla="*/ 293 h 400"/>
              <a:gd name="T72" fmla="*/ 266 w 497"/>
              <a:gd name="T73" fmla="*/ 346 h 400"/>
              <a:gd name="T74" fmla="*/ 266 w 497"/>
              <a:gd name="T75" fmla="*/ 98 h 400"/>
              <a:gd name="T76" fmla="*/ 345 w 497"/>
              <a:gd name="T77" fmla="*/ 44 h 400"/>
              <a:gd name="T78" fmla="*/ 345 w 497"/>
              <a:gd name="T79" fmla="*/ 293 h 400"/>
              <a:gd name="T80" fmla="*/ 461 w 497"/>
              <a:gd name="T81" fmla="*/ 346 h 400"/>
              <a:gd name="T82" fmla="*/ 461 w 497"/>
              <a:gd name="T83" fmla="*/ 346 h 400"/>
              <a:gd name="T84" fmla="*/ 380 w 497"/>
              <a:gd name="T85" fmla="*/ 293 h 400"/>
              <a:gd name="T86" fmla="*/ 380 w 497"/>
              <a:gd name="T87" fmla="*/ 44 h 400"/>
              <a:gd name="T88" fmla="*/ 461 w 497"/>
              <a:gd name="T89" fmla="*/ 98 h 400"/>
              <a:gd name="T90" fmla="*/ 461 w 497"/>
              <a:gd name="T91" fmla="*/ 34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chemeClr val="bg1"/>
          </a:solidFill>
          <a:ln>
            <a:noFill/>
          </a:ln>
          <a:effectLst/>
        </p:spPr>
        <p:txBody>
          <a:bodyPr wrap="none" anchor="ctr"/>
          <a:lstStyle/>
          <a:p>
            <a:endParaRPr lang="en-US" dirty="0"/>
          </a:p>
        </p:txBody>
      </p:sp>
      <p:sp>
        <p:nvSpPr>
          <p:cNvPr id="42" name="Freeform 9"/>
          <p:cNvSpPr>
            <a:spLocks noChangeArrowheads="1"/>
          </p:cNvSpPr>
          <p:nvPr/>
        </p:nvSpPr>
        <p:spPr bwMode="auto">
          <a:xfrm>
            <a:off x="18039726" y="5212195"/>
            <a:ext cx="1394152" cy="1394141"/>
          </a:xfrm>
          <a:custGeom>
            <a:avLst/>
            <a:gdLst>
              <a:gd name="T0" fmla="*/ 212 w 426"/>
              <a:gd name="T1" fmla="*/ 0 h 426"/>
              <a:gd name="T2" fmla="*/ 212 w 426"/>
              <a:gd name="T3" fmla="*/ 0 h 426"/>
              <a:gd name="T4" fmla="*/ 0 w 426"/>
              <a:gd name="T5" fmla="*/ 213 h 426"/>
              <a:gd name="T6" fmla="*/ 212 w 426"/>
              <a:gd name="T7" fmla="*/ 425 h 426"/>
              <a:gd name="T8" fmla="*/ 425 w 426"/>
              <a:gd name="T9" fmla="*/ 213 h 426"/>
              <a:gd name="T10" fmla="*/ 212 w 426"/>
              <a:gd name="T11" fmla="*/ 0 h 426"/>
              <a:gd name="T12" fmla="*/ 229 w 426"/>
              <a:gd name="T13" fmla="*/ 390 h 426"/>
              <a:gd name="T14" fmla="*/ 229 w 426"/>
              <a:gd name="T15" fmla="*/ 390 h 426"/>
              <a:gd name="T16" fmla="*/ 229 w 426"/>
              <a:gd name="T17" fmla="*/ 292 h 426"/>
              <a:gd name="T18" fmla="*/ 194 w 426"/>
              <a:gd name="T19" fmla="*/ 292 h 426"/>
              <a:gd name="T20" fmla="*/ 194 w 426"/>
              <a:gd name="T21" fmla="*/ 390 h 426"/>
              <a:gd name="T22" fmla="*/ 35 w 426"/>
              <a:gd name="T23" fmla="*/ 230 h 426"/>
              <a:gd name="T24" fmla="*/ 132 w 426"/>
              <a:gd name="T25" fmla="*/ 230 h 426"/>
              <a:gd name="T26" fmla="*/ 132 w 426"/>
              <a:gd name="T27" fmla="*/ 195 h 426"/>
              <a:gd name="T28" fmla="*/ 35 w 426"/>
              <a:gd name="T29" fmla="*/ 195 h 426"/>
              <a:gd name="T30" fmla="*/ 194 w 426"/>
              <a:gd name="T31" fmla="*/ 44 h 426"/>
              <a:gd name="T32" fmla="*/ 194 w 426"/>
              <a:gd name="T33" fmla="*/ 142 h 426"/>
              <a:gd name="T34" fmla="*/ 229 w 426"/>
              <a:gd name="T35" fmla="*/ 142 h 426"/>
              <a:gd name="T36" fmla="*/ 229 w 426"/>
              <a:gd name="T37" fmla="*/ 44 h 426"/>
              <a:gd name="T38" fmla="*/ 380 w 426"/>
              <a:gd name="T39" fmla="*/ 195 h 426"/>
              <a:gd name="T40" fmla="*/ 292 w 426"/>
              <a:gd name="T41" fmla="*/ 195 h 426"/>
              <a:gd name="T42" fmla="*/ 292 w 426"/>
              <a:gd name="T43" fmla="*/ 230 h 426"/>
              <a:gd name="T44" fmla="*/ 380 w 426"/>
              <a:gd name="T45" fmla="*/ 230 h 426"/>
              <a:gd name="T46" fmla="*/ 229 w 426"/>
              <a:gd name="T47" fmla="*/ 3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chemeClr val="bg1"/>
          </a:solidFill>
          <a:ln>
            <a:noFill/>
          </a:ln>
          <a:effectLst/>
        </p:spPr>
        <p:txBody>
          <a:bodyPr wrap="none" anchor="ctr"/>
          <a:lstStyle/>
          <a:p>
            <a:endParaRPr lang="en-US" dirty="0"/>
          </a:p>
        </p:txBody>
      </p:sp>
      <p:sp>
        <p:nvSpPr>
          <p:cNvPr id="43" name="Freeform 22"/>
          <p:cNvSpPr>
            <a:spLocks noChangeArrowheads="1"/>
          </p:cNvSpPr>
          <p:nvPr/>
        </p:nvSpPr>
        <p:spPr bwMode="auto">
          <a:xfrm>
            <a:off x="11448606" y="5208602"/>
            <a:ext cx="1509123" cy="1509134"/>
          </a:xfrm>
          <a:custGeom>
            <a:avLst/>
            <a:gdLst>
              <a:gd name="T0" fmla="*/ 230 w 461"/>
              <a:gd name="T1" fmla="*/ 8 h 461"/>
              <a:gd name="T2" fmla="*/ 230 w 461"/>
              <a:gd name="T3" fmla="*/ 8 h 461"/>
              <a:gd name="T4" fmla="*/ 0 w 461"/>
              <a:gd name="T5" fmla="*/ 239 h 461"/>
              <a:gd name="T6" fmla="*/ 230 w 461"/>
              <a:gd name="T7" fmla="*/ 460 h 461"/>
              <a:gd name="T8" fmla="*/ 460 w 461"/>
              <a:gd name="T9" fmla="*/ 230 h 461"/>
              <a:gd name="T10" fmla="*/ 230 w 461"/>
              <a:gd name="T11" fmla="*/ 8 h 461"/>
              <a:gd name="T12" fmla="*/ 230 w 461"/>
              <a:gd name="T13" fmla="*/ 35 h 461"/>
              <a:gd name="T14" fmla="*/ 230 w 461"/>
              <a:gd name="T15" fmla="*/ 35 h 461"/>
              <a:gd name="T16" fmla="*/ 319 w 461"/>
              <a:gd name="T17" fmla="*/ 53 h 461"/>
              <a:gd name="T18" fmla="*/ 291 w 461"/>
              <a:gd name="T19" fmla="*/ 106 h 461"/>
              <a:gd name="T20" fmla="*/ 230 w 461"/>
              <a:gd name="T21" fmla="*/ 97 h 461"/>
              <a:gd name="T22" fmla="*/ 168 w 461"/>
              <a:gd name="T23" fmla="*/ 106 h 461"/>
              <a:gd name="T24" fmla="*/ 141 w 461"/>
              <a:gd name="T25" fmla="*/ 53 h 461"/>
              <a:gd name="T26" fmla="*/ 230 w 461"/>
              <a:gd name="T27" fmla="*/ 35 h 461"/>
              <a:gd name="T28" fmla="*/ 106 w 461"/>
              <a:gd name="T29" fmla="*/ 292 h 461"/>
              <a:gd name="T30" fmla="*/ 106 w 461"/>
              <a:gd name="T31" fmla="*/ 292 h 461"/>
              <a:gd name="T32" fmla="*/ 53 w 461"/>
              <a:gd name="T33" fmla="*/ 327 h 461"/>
              <a:gd name="T34" fmla="*/ 35 w 461"/>
              <a:gd name="T35" fmla="*/ 239 h 461"/>
              <a:gd name="T36" fmla="*/ 53 w 461"/>
              <a:gd name="T37" fmla="*/ 141 h 461"/>
              <a:gd name="T38" fmla="*/ 106 w 461"/>
              <a:gd name="T39" fmla="*/ 167 h 461"/>
              <a:gd name="T40" fmla="*/ 88 w 461"/>
              <a:gd name="T41" fmla="*/ 230 h 461"/>
              <a:gd name="T42" fmla="*/ 106 w 461"/>
              <a:gd name="T43" fmla="*/ 292 h 461"/>
              <a:gd name="T44" fmla="*/ 230 w 461"/>
              <a:gd name="T45" fmla="*/ 433 h 461"/>
              <a:gd name="T46" fmla="*/ 230 w 461"/>
              <a:gd name="T47" fmla="*/ 433 h 461"/>
              <a:gd name="T48" fmla="*/ 141 w 461"/>
              <a:gd name="T49" fmla="*/ 407 h 461"/>
              <a:gd name="T50" fmla="*/ 168 w 461"/>
              <a:gd name="T51" fmla="*/ 354 h 461"/>
              <a:gd name="T52" fmla="*/ 230 w 461"/>
              <a:gd name="T53" fmla="*/ 372 h 461"/>
              <a:gd name="T54" fmla="*/ 291 w 461"/>
              <a:gd name="T55" fmla="*/ 354 h 461"/>
              <a:gd name="T56" fmla="*/ 319 w 461"/>
              <a:gd name="T57" fmla="*/ 407 h 461"/>
              <a:gd name="T58" fmla="*/ 230 w 461"/>
              <a:gd name="T59" fmla="*/ 433 h 461"/>
              <a:gd name="T60" fmla="*/ 230 w 461"/>
              <a:gd name="T61" fmla="*/ 345 h 461"/>
              <a:gd name="T62" fmla="*/ 230 w 461"/>
              <a:gd name="T63" fmla="*/ 345 h 461"/>
              <a:gd name="T64" fmla="*/ 124 w 461"/>
              <a:gd name="T65" fmla="*/ 230 h 461"/>
              <a:gd name="T66" fmla="*/ 230 w 461"/>
              <a:gd name="T67" fmla="*/ 123 h 461"/>
              <a:gd name="T68" fmla="*/ 336 w 461"/>
              <a:gd name="T69" fmla="*/ 230 h 461"/>
              <a:gd name="T70" fmla="*/ 230 w 461"/>
              <a:gd name="T71" fmla="*/ 345 h 461"/>
              <a:gd name="T72" fmla="*/ 354 w 461"/>
              <a:gd name="T73" fmla="*/ 292 h 461"/>
              <a:gd name="T74" fmla="*/ 354 w 461"/>
              <a:gd name="T75" fmla="*/ 292 h 461"/>
              <a:gd name="T76" fmla="*/ 372 w 461"/>
              <a:gd name="T77" fmla="*/ 230 h 461"/>
              <a:gd name="T78" fmla="*/ 354 w 461"/>
              <a:gd name="T79" fmla="*/ 167 h 461"/>
              <a:gd name="T80" fmla="*/ 407 w 461"/>
              <a:gd name="T81" fmla="*/ 141 h 461"/>
              <a:gd name="T82" fmla="*/ 425 w 461"/>
              <a:gd name="T83" fmla="*/ 230 h 461"/>
              <a:gd name="T84" fmla="*/ 407 w 461"/>
              <a:gd name="T85" fmla="*/ 327 h 461"/>
              <a:gd name="T86" fmla="*/ 354 w 461"/>
              <a:gd name="T87" fmla="*/ 29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bg1"/>
          </a:solidFill>
          <a:ln>
            <a:noFill/>
          </a:ln>
          <a:effectLst/>
        </p:spPr>
        <p:txBody>
          <a:bodyPr wrap="none" anchor="ctr"/>
          <a:lstStyle/>
          <a:p>
            <a:endParaRPr lang="en-US" dirty="0"/>
          </a:p>
        </p:txBody>
      </p:sp>
    </p:spTree>
    <p:extLst>
      <p:ext uri="{BB962C8B-B14F-4D97-AF65-F5344CB8AC3E}">
        <p14:creationId xmlns:p14="http://schemas.microsoft.com/office/powerpoint/2010/main" val="15379496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1611459" y="697543"/>
            <a:ext cx="1969117" cy="400110"/>
          </a:xfrm>
          <a:prstGeom prst="rect">
            <a:avLst/>
          </a:prstGeom>
          <a:noFill/>
        </p:spPr>
        <p:txBody>
          <a:bodyPr wrap="none" rtlCol="0">
            <a:spAutoFit/>
          </a:bodyPr>
          <a:lstStyle/>
          <a:p>
            <a:r>
              <a:rPr lang="en-US" sz="2000" b="1" spc="600">
                <a:latin typeface="Lato Regular"/>
                <a:cs typeface="Lato Regular"/>
              </a:rPr>
              <a:t>FEATURES</a:t>
            </a:r>
            <a:endParaRPr lang="en-US" sz="2000" b="1" spc="600" dirty="0">
              <a:latin typeface="Lato Regular"/>
              <a:cs typeface="Lato Regular"/>
            </a:endParaRPr>
          </a:p>
        </p:txBody>
      </p:sp>
      <p:grpSp>
        <p:nvGrpSpPr>
          <p:cNvPr id="37" name="Group 36"/>
          <p:cNvGrpSpPr/>
          <p:nvPr/>
        </p:nvGrpSpPr>
        <p:grpSpPr>
          <a:xfrm>
            <a:off x="1703388" y="2006913"/>
            <a:ext cx="1478230" cy="258682"/>
            <a:chOff x="1703388" y="2006913"/>
            <a:chExt cx="1478230" cy="258682"/>
          </a:xfrm>
        </p:grpSpPr>
        <p:sp>
          <p:nvSpPr>
            <p:cNvPr id="38" name="Oval 37"/>
            <p:cNvSpPr/>
            <p:nvPr/>
          </p:nvSpPr>
          <p:spPr>
            <a:xfrm>
              <a:off x="1703388" y="2006913"/>
              <a:ext cx="258682"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Oval 38"/>
            <p:cNvSpPr/>
            <p:nvPr/>
          </p:nvSpPr>
          <p:spPr>
            <a:xfrm>
              <a:off x="2008275" y="2006913"/>
              <a:ext cx="258682"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Oval 39"/>
            <p:cNvSpPr/>
            <p:nvPr/>
          </p:nvSpPr>
          <p:spPr>
            <a:xfrm>
              <a:off x="2313162" y="2006913"/>
              <a:ext cx="258682"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Oval 40"/>
            <p:cNvSpPr/>
            <p:nvPr/>
          </p:nvSpPr>
          <p:spPr>
            <a:xfrm>
              <a:off x="2618049" y="2006913"/>
              <a:ext cx="258682"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Oval 41"/>
            <p:cNvSpPr/>
            <p:nvPr/>
          </p:nvSpPr>
          <p:spPr>
            <a:xfrm>
              <a:off x="2922936" y="2006913"/>
              <a:ext cx="258682"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3" name="TextBox 42"/>
          <p:cNvSpPr txBox="1"/>
          <p:nvPr/>
        </p:nvSpPr>
        <p:spPr>
          <a:xfrm>
            <a:off x="1557709" y="922766"/>
            <a:ext cx="4691996" cy="1015663"/>
          </a:xfrm>
          <a:prstGeom prst="rect">
            <a:avLst/>
          </a:prstGeom>
          <a:noFill/>
        </p:spPr>
        <p:txBody>
          <a:bodyPr wrap="none" rtlCol="0">
            <a:spAutoFit/>
          </a:bodyPr>
          <a:lstStyle/>
          <a:p>
            <a:r>
              <a:rPr lang="en-US" sz="6000">
                <a:latin typeface="Lato Regular"/>
                <a:cs typeface="Lato Regular"/>
              </a:rPr>
              <a:t>Our Awardds</a:t>
            </a:r>
            <a:endParaRPr lang="en-US" sz="6000" dirty="0">
              <a:latin typeface="Lato Regular"/>
              <a:cs typeface="Lato Regular"/>
            </a:endParaRPr>
          </a:p>
        </p:txBody>
      </p:sp>
      <p:grpSp>
        <p:nvGrpSpPr>
          <p:cNvPr id="4" name="Group 3"/>
          <p:cNvGrpSpPr/>
          <p:nvPr/>
        </p:nvGrpSpPr>
        <p:grpSpPr>
          <a:xfrm>
            <a:off x="8053217" y="4580216"/>
            <a:ext cx="3758878" cy="3538906"/>
            <a:chOff x="3396598" y="4580216"/>
            <a:chExt cx="3758878" cy="3538906"/>
          </a:xfrm>
        </p:grpSpPr>
        <p:sp>
          <p:nvSpPr>
            <p:cNvPr id="68" name="Freeform 198"/>
            <p:cNvSpPr>
              <a:spLocks noChangeArrowheads="1"/>
            </p:cNvSpPr>
            <p:nvPr/>
          </p:nvSpPr>
          <p:spPr bwMode="auto">
            <a:xfrm>
              <a:off x="3396598" y="4580216"/>
              <a:ext cx="3758878" cy="2945793"/>
            </a:xfrm>
            <a:custGeom>
              <a:avLst/>
              <a:gdLst>
                <a:gd name="T0" fmla="*/ 6747 w 6765"/>
                <a:gd name="T1" fmla="*/ 647 h 5285"/>
                <a:gd name="T2" fmla="*/ 6747 w 6765"/>
                <a:gd name="T3" fmla="*/ 647 h 5285"/>
                <a:gd name="T4" fmla="*/ 6744 w 6765"/>
                <a:gd name="T5" fmla="*/ 561 h 5285"/>
                <a:gd name="T6" fmla="*/ 5557 w 6765"/>
                <a:gd name="T7" fmla="*/ 561 h 5285"/>
                <a:gd name="T8" fmla="*/ 5578 w 6765"/>
                <a:gd name="T9" fmla="*/ 144 h 5285"/>
                <a:gd name="T10" fmla="*/ 5639 w 6765"/>
                <a:gd name="T11" fmla="*/ 144 h 5285"/>
                <a:gd name="T12" fmla="*/ 5711 w 6765"/>
                <a:gd name="T13" fmla="*/ 72 h 5285"/>
                <a:gd name="T14" fmla="*/ 5639 w 6765"/>
                <a:gd name="T15" fmla="*/ 0 h 5285"/>
                <a:gd name="T16" fmla="*/ 5578 w 6765"/>
                <a:gd name="T17" fmla="*/ 0 h 5285"/>
                <a:gd name="T18" fmla="*/ 3382 w 6765"/>
                <a:gd name="T19" fmla="*/ 0 h 5285"/>
                <a:gd name="T20" fmla="*/ 1187 w 6765"/>
                <a:gd name="T21" fmla="*/ 0 h 5285"/>
                <a:gd name="T22" fmla="*/ 1125 w 6765"/>
                <a:gd name="T23" fmla="*/ 0 h 5285"/>
                <a:gd name="T24" fmla="*/ 1053 w 6765"/>
                <a:gd name="T25" fmla="*/ 72 h 5285"/>
                <a:gd name="T26" fmla="*/ 1125 w 6765"/>
                <a:gd name="T27" fmla="*/ 144 h 5285"/>
                <a:gd name="T28" fmla="*/ 1187 w 6765"/>
                <a:gd name="T29" fmla="*/ 144 h 5285"/>
                <a:gd name="T30" fmla="*/ 1207 w 6765"/>
                <a:gd name="T31" fmla="*/ 561 h 5285"/>
                <a:gd name="T32" fmla="*/ 21 w 6765"/>
                <a:gd name="T33" fmla="*/ 561 h 5285"/>
                <a:gd name="T34" fmla="*/ 17 w 6765"/>
                <a:gd name="T35" fmla="*/ 647 h 5285"/>
                <a:gd name="T36" fmla="*/ 537 w 6765"/>
                <a:gd name="T37" fmla="*/ 1580 h 5285"/>
                <a:gd name="T38" fmla="*/ 906 w 6765"/>
                <a:gd name="T39" fmla="*/ 2264 h 5285"/>
                <a:gd name="T40" fmla="*/ 1655 w 6765"/>
                <a:gd name="T41" fmla="*/ 2264 h 5285"/>
                <a:gd name="T42" fmla="*/ 3037 w 6765"/>
                <a:gd name="T43" fmla="*/ 3345 h 5285"/>
                <a:gd name="T44" fmla="*/ 3037 w 6765"/>
                <a:gd name="T45" fmla="*/ 3837 h 5285"/>
                <a:gd name="T46" fmla="*/ 2979 w 6765"/>
                <a:gd name="T47" fmla="*/ 3837 h 5285"/>
                <a:gd name="T48" fmla="*/ 2979 w 6765"/>
                <a:gd name="T49" fmla="*/ 4313 h 5285"/>
                <a:gd name="T50" fmla="*/ 3037 w 6765"/>
                <a:gd name="T51" fmla="*/ 4313 h 5285"/>
                <a:gd name="T52" fmla="*/ 3037 w 6765"/>
                <a:gd name="T53" fmla="*/ 4613 h 5285"/>
                <a:gd name="T54" fmla="*/ 3016 w 6765"/>
                <a:gd name="T55" fmla="*/ 4613 h 5285"/>
                <a:gd name="T56" fmla="*/ 2845 w 6765"/>
                <a:gd name="T57" fmla="*/ 4784 h 5285"/>
                <a:gd name="T58" fmla="*/ 2845 w 6765"/>
                <a:gd name="T59" fmla="*/ 5113 h 5285"/>
                <a:gd name="T60" fmla="*/ 3016 w 6765"/>
                <a:gd name="T61" fmla="*/ 5284 h 5285"/>
                <a:gd name="T62" fmla="*/ 3037 w 6765"/>
                <a:gd name="T63" fmla="*/ 5284 h 5285"/>
                <a:gd name="T64" fmla="*/ 3727 w 6765"/>
                <a:gd name="T65" fmla="*/ 5284 h 5285"/>
                <a:gd name="T66" fmla="*/ 3748 w 6765"/>
                <a:gd name="T67" fmla="*/ 5284 h 5285"/>
                <a:gd name="T68" fmla="*/ 3919 w 6765"/>
                <a:gd name="T69" fmla="*/ 5113 h 5285"/>
                <a:gd name="T70" fmla="*/ 3919 w 6765"/>
                <a:gd name="T71" fmla="*/ 4784 h 5285"/>
                <a:gd name="T72" fmla="*/ 3748 w 6765"/>
                <a:gd name="T73" fmla="*/ 4613 h 5285"/>
                <a:gd name="T74" fmla="*/ 3727 w 6765"/>
                <a:gd name="T75" fmla="*/ 4613 h 5285"/>
                <a:gd name="T76" fmla="*/ 3727 w 6765"/>
                <a:gd name="T77" fmla="*/ 4313 h 5285"/>
                <a:gd name="T78" fmla="*/ 3786 w 6765"/>
                <a:gd name="T79" fmla="*/ 4313 h 5285"/>
                <a:gd name="T80" fmla="*/ 3786 w 6765"/>
                <a:gd name="T81" fmla="*/ 3837 h 5285"/>
                <a:gd name="T82" fmla="*/ 3727 w 6765"/>
                <a:gd name="T83" fmla="*/ 3837 h 5285"/>
                <a:gd name="T84" fmla="*/ 3727 w 6765"/>
                <a:gd name="T85" fmla="*/ 3345 h 5285"/>
                <a:gd name="T86" fmla="*/ 5109 w 6765"/>
                <a:gd name="T87" fmla="*/ 2264 h 5285"/>
                <a:gd name="T88" fmla="*/ 5858 w 6765"/>
                <a:gd name="T89" fmla="*/ 2264 h 5285"/>
                <a:gd name="T90" fmla="*/ 6227 w 6765"/>
                <a:gd name="T91" fmla="*/ 1580 h 5285"/>
                <a:gd name="T92" fmla="*/ 6747 w 6765"/>
                <a:gd name="T93" fmla="*/ 647 h 5285"/>
                <a:gd name="T94" fmla="*/ 1016 w 6765"/>
                <a:gd name="T95" fmla="*/ 2083 h 5285"/>
                <a:gd name="T96" fmla="*/ 1016 w 6765"/>
                <a:gd name="T97" fmla="*/ 2083 h 5285"/>
                <a:gd name="T98" fmla="*/ 663 w 6765"/>
                <a:gd name="T99" fmla="*/ 1433 h 5285"/>
                <a:gd name="T100" fmla="*/ 629 w 6765"/>
                <a:gd name="T101" fmla="*/ 1423 h 5285"/>
                <a:gd name="T102" fmla="*/ 198 w 6765"/>
                <a:gd name="T103" fmla="*/ 742 h 5285"/>
                <a:gd name="T104" fmla="*/ 1228 w 6765"/>
                <a:gd name="T105" fmla="*/ 742 h 5285"/>
                <a:gd name="T106" fmla="*/ 1566 w 6765"/>
                <a:gd name="T107" fmla="*/ 2083 h 5285"/>
                <a:gd name="T108" fmla="*/ 1016 w 6765"/>
                <a:gd name="T109" fmla="*/ 2083 h 5285"/>
                <a:gd name="T110" fmla="*/ 6135 w 6765"/>
                <a:gd name="T111" fmla="*/ 1423 h 5285"/>
                <a:gd name="T112" fmla="*/ 6135 w 6765"/>
                <a:gd name="T113" fmla="*/ 1423 h 5285"/>
                <a:gd name="T114" fmla="*/ 6101 w 6765"/>
                <a:gd name="T115" fmla="*/ 1433 h 5285"/>
                <a:gd name="T116" fmla="*/ 5749 w 6765"/>
                <a:gd name="T117" fmla="*/ 2083 h 5285"/>
                <a:gd name="T118" fmla="*/ 5198 w 6765"/>
                <a:gd name="T119" fmla="*/ 2083 h 5285"/>
                <a:gd name="T120" fmla="*/ 5537 w 6765"/>
                <a:gd name="T121" fmla="*/ 742 h 5285"/>
                <a:gd name="T122" fmla="*/ 6566 w 6765"/>
                <a:gd name="T123" fmla="*/ 742 h 5285"/>
                <a:gd name="T124" fmla="*/ 6135 w 6765"/>
                <a:gd name="T125" fmla="*/ 1423 h 5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65" h="5285">
                  <a:moveTo>
                    <a:pt x="6747" y="647"/>
                  </a:moveTo>
                  <a:lnTo>
                    <a:pt x="6747" y="647"/>
                  </a:lnTo>
                  <a:cubicBezTo>
                    <a:pt x="6744" y="561"/>
                    <a:pt x="6744" y="561"/>
                    <a:pt x="6744" y="561"/>
                  </a:cubicBezTo>
                  <a:cubicBezTo>
                    <a:pt x="5557" y="561"/>
                    <a:pt x="5557" y="561"/>
                    <a:pt x="5557" y="561"/>
                  </a:cubicBezTo>
                  <a:cubicBezTo>
                    <a:pt x="5571" y="387"/>
                    <a:pt x="5578" y="243"/>
                    <a:pt x="5578" y="144"/>
                  </a:cubicBezTo>
                  <a:cubicBezTo>
                    <a:pt x="5639" y="144"/>
                    <a:pt x="5639" y="144"/>
                    <a:pt x="5639" y="144"/>
                  </a:cubicBezTo>
                  <a:cubicBezTo>
                    <a:pt x="5680" y="144"/>
                    <a:pt x="5711" y="113"/>
                    <a:pt x="5711" y="72"/>
                  </a:cubicBezTo>
                  <a:cubicBezTo>
                    <a:pt x="5711" y="31"/>
                    <a:pt x="5680" y="0"/>
                    <a:pt x="5639" y="0"/>
                  </a:cubicBezTo>
                  <a:cubicBezTo>
                    <a:pt x="5578" y="0"/>
                    <a:pt x="5578" y="0"/>
                    <a:pt x="5578" y="0"/>
                  </a:cubicBezTo>
                  <a:cubicBezTo>
                    <a:pt x="3382" y="0"/>
                    <a:pt x="3382" y="0"/>
                    <a:pt x="3382" y="0"/>
                  </a:cubicBezTo>
                  <a:cubicBezTo>
                    <a:pt x="1187" y="0"/>
                    <a:pt x="1187" y="0"/>
                    <a:pt x="1187" y="0"/>
                  </a:cubicBezTo>
                  <a:cubicBezTo>
                    <a:pt x="1125" y="0"/>
                    <a:pt x="1125" y="0"/>
                    <a:pt x="1125" y="0"/>
                  </a:cubicBezTo>
                  <a:cubicBezTo>
                    <a:pt x="1084" y="0"/>
                    <a:pt x="1053" y="31"/>
                    <a:pt x="1053" y="72"/>
                  </a:cubicBezTo>
                  <a:cubicBezTo>
                    <a:pt x="1053" y="113"/>
                    <a:pt x="1084" y="144"/>
                    <a:pt x="1125" y="144"/>
                  </a:cubicBezTo>
                  <a:cubicBezTo>
                    <a:pt x="1187" y="144"/>
                    <a:pt x="1187" y="144"/>
                    <a:pt x="1187" y="144"/>
                  </a:cubicBezTo>
                  <a:cubicBezTo>
                    <a:pt x="1187" y="243"/>
                    <a:pt x="1194" y="387"/>
                    <a:pt x="1207" y="561"/>
                  </a:cubicBezTo>
                  <a:cubicBezTo>
                    <a:pt x="21" y="561"/>
                    <a:pt x="21" y="561"/>
                    <a:pt x="21" y="561"/>
                  </a:cubicBezTo>
                  <a:cubicBezTo>
                    <a:pt x="17" y="647"/>
                    <a:pt x="17" y="647"/>
                    <a:pt x="17" y="647"/>
                  </a:cubicBezTo>
                  <a:cubicBezTo>
                    <a:pt x="0" y="896"/>
                    <a:pt x="92" y="1402"/>
                    <a:pt x="537" y="1580"/>
                  </a:cubicBezTo>
                  <a:cubicBezTo>
                    <a:pt x="906" y="2264"/>
                    <a:pt x="906" y="2264"/>
                    <a:pt x="906" y="2264"/>
                  </a:cubicBezTo>
                  <a:cubicBezTo>
                    <a:pt x="1655" y="2264"/>
                    <a:pt x="1655" y="2264"/>
                    <a:pt x="1655" y="2264"/>
                  </a:cubicBezTo>
                  <a:cubicBezTo>
                    <a:pt x="1925" y="2791"/>
                    <a:pt x="2356" y="3232"/>
                    <a:pt x="3037" y="3345"/>
                  </a:cubicBezTo>
                  <a:cubicBezTo>
                    <a:pt x="3037" y="3837"/>
                    <a:pt x="3037" y="3837"/>
                    <a:pt x="3037" y="3837"/>
                  </a:cubicBezTo>
                  <a:cubicBezTo>
                    <a:pt x="2979" y="3837"/>
                    <a:pt x="2979" y="3837"/>
                    <a:pt x="2979" y="3837"/>
                  </a:cubicBezTo>
                  <a:cubicBezTo>
                    <a:pt x="2979" y="3837"/>
                    <a:pt x="2814" y="4097"/>
                    <a:pt x="2979" y="4313"/>
                  </a:cubicBezTo>
                  <a:cubicBezTo>
                    <a:pt x="3037" y="4313"/>
                    <a:pt x="3037" y="4313"/>
                    <a:pt x="3037" y="4313"/>
                  </a:cubicBezTo>
                  <a:cubicBezTo>
                    <a:pt x="3037" y="4613"/>
                    <a:pt x="3037" y="4613"/>
                    <a:pt x="3037" y="4613"/>
                  </a:cubicBezTo>
                  <a:cubicBezTo>
                    <a:pt x="3016" y="4613"/>
                    <a:pt x="3016" y="4613"/>
                    <a:pt x="3016" y="4613"/>
                  </a:cubicBezTo>
                  <a:cubicBezTo>
                    <a:pt x="2924" y="4613"/>
                    <a:pt x="2845" y="4689"/>
                    <a:pt x="2845" y="4784"/>
                  </a:cubicBezTo>
                  <a:cubicBezTo>
                    <a:pt x="2845" y="5113"/>
                    <a:pt x="2845" y="5113"/>
                    <a:pt x="2845" y="5113"/>
                  </a:cubicBezTo>
                  <a:cubicBezTo>
                    <a:pt x="2845" y="5208"/>
                    <a:pt x="2924" y="5284"/>
                    <a:pt x="3016" y="5284"/>
                  </a:cubicBezTo>
                  <a:cubicBezTo>
                    <a:pt x="3037" y="5284"/>
                    <a:pt x="3037" y="5284"/>
                    <a:pt x="3037" y="5284"/>
                  </a:cubicBezTo>
                  <a:cubicBezTo>
                    <a:pt x="3727" y="5284"/>
                    <a:pt x="3727" y="5284"/>
                    <a:pt x="3727" y="5284"/>
                  </a:cubicBezTo>
                  <a:cubicBezTo>
                    <a:pt x="3748" y="5284"/>
                    <a:pt x="3748" y="5284"/>
                    <a:pt x="3748" y="5284"/>
                  </a:cubicBezTo>
                  <a:cubicBezTo>
                    <a:pt x="3841" y="5284"/>
                    <a:pt x="3919" y="5208"/>
                    <a:pt x="3919" y="5113"/>
                  </a:cubicBezTo>
                  <a:cubicBezTo>
                    <a:pt x="3919" y="4784"/>
                    <a:pt x="3919" y="4784"/>
                    <a:pt x="3919" y="4784"/>
                  </a:cubicBezTo>
                  <a:cubicBezTo>
                    <a:pt x="3919" y="4689"/>
                    <a:pt x="3841" y="4613"/>
                    <a:pt x="3748" y="4613"/>
                  </a:cubicBezTo>
                  <a:cubicBezTo>
                    <a:pt x="3727" y="4613"/>
                    <a:pt x="3727" y="4613"/>
                    <a:pt x="3727" y="4613"/>
                  </a:cubicBezTo>
                  <a:cubicBezTo>
                    <a:pt x="3727" y="4313"/>
                    <a:pt x="3727" y="4313"/>
                    <a:pt x="3727" y="4313"/>
                  </a:cubicBezTo>
                  <a:cubicBezTo>
                    <a:pt x="3786" y="4313"/>
                    <a:pt x="3786" y="4313"/>
                    <a:pt x="3786" y="4313"/>
                  </a:cubicBezTo>
                  <a:cubicBezTo>
                    <a:pt x="3950" y="4097"/>
                    <a:pt x="3786" y="3837"/>
                    <a:pt x="3786" y="3837"/>
                  </a:cubicBezTo>
                  <a:cubicBezTo>
                    <a:pt x="3727" y="3837"/>
                    <a:pt x="3727" y="3837"/>
                    <a:pt x="3727" y="3837"/>
                  </a:cubicBezTo>
                  <a:cubicBezTo>
                    <a:pt x="3727" y="3345"/>
                    <a:pt x="3727" y="3345"/>
                    <a:pt x="3727" y="3345"/>
                  </a:cubicBezTo>
                  <a:cubicBezTo>
                    <a:pt x="4408" y="3232"/>
                    <a:pt x="4839" y="2791"/>
                    <a:pt x="5109" y="2264"/>
                  </a:cubicBezTo>
                  <a:cubicBezTo>
                    <a:pt x="5858" y="2264"/>
                    <a:pt x="5858" y="2264"/>
                    <a:pt x="5858" y="2264"/>
                  </a:cubicBezTo>
                  <a:cubicBezTo>
                    <a:pt x="6227" y="1580"/>
                    <a:pt x="6227" y="1580"/>
                    <a:pt x="6227" y="1580"/>
                  </a:cubicBezTo>
                  <a:cubicBezTo>
                    <a:pt x="6672" y="1402"/>
                    <a:pt x="6764" y="896"/>
                    <a:pt x="6747" y="647"/>
                  </a:cubicBezTo>
                  <a:close/>
                  <a:moveTo>
                    <a:pt x="1016" y="2083"/>
                  </a:moveTo>
                  <a:lnTo>
                    <a:pt x="1016" y="2083"/>
                  </a:lnTo>
                  <a:cubicBezTo>
                    <a:pt x="663" y="1433"/>
                    <a:pt x="663" y="1433"/>
                    <a:pt x="663" y="1433"/>
                  </a:cubicBezTo>
                  <a:cubicBezTo>
                    <a:pt x="629" y="1423"/>
                    <a:pt x="629" y="1423"/>
                    <a:pt x="629" y="1423"/>
                  </a:cubicBezTo>
                  <a:cubicBezTo>
                    <a:pt x="270" y="1297"/>
                    <a:pt x="205" y="913"/>
                    <a:pt x="198" y="742"/>
                  </a:cubicBezTo>
                  <a:cubicBezTo>
                    <a:pt x="1228" y="742"/>
                    <a:pt x="1228" y="742"/>
                    <a:pt x="1228" y="742"/>
                  </a:cubicBezTo>
                  <a:cubicBezTo>
                    <a:pt x="1272" y="1136"/>
                    <a:pt x="1368" y="1631"/>
                    <a:pt x="1566" y="2083"/>
                  </a:cubicBezTo>
                  <a:lnTo>
                    <a:pt x="1016" y="2083"/>
                  </a:lnTo>
                  <a:close/>
                  <a:moveTo>
                    <a:pt x="6135" y="1423"/>
                  </a:moveTo>
                  <a:lnTo>
                    <a:pt x="6135" y="1423"/>
                  </a:lnTo>
                  <a:cubicBezTo>
                    <a:pt x="6101" y="1433"/>
                    <a:pt x="6101" y="1433"/>
                    <a:pt x="6101" y="1433"/>
                  </a:cubicBezTo>
                  <a:cubicBezTo>
                    <a:pt x="5749" y="2083"/>
                    <a:pt x="5749" y="2083"/>
                    <a:pt x="5749" y="2083"/>
                  </a:cubicBezTo>
                  <a:cubicBezTo>
                    <a:pt x="5198" y="2083"/>
                    <a:pt x="5198" y="2083"/>
                    <a:pt x="5198" y="2083"/>
                  </a:cubicBezTo>
                  <a:cubicBezTo>
                    <a:pt x="5396" y="1631"/>
                    <a:pt x="5492" y="1136"/>
                    <a:pt x="5537" y="742"/>
                  </a:cubicBezTo>
                  <a:cubicBezTo>
                    <a:pt x="6566" y="742"/>
                    <a:pt x="6566" y="742"/>
                    <a:pt x="6566" y="742"/>
                  </a:cubicBezTo>
                  <a:cubicBezTo>
                    <a:pt x="6559" y="913"/>
                    <a:pt x="6498" y="1297"/>
                    <a:pt x="6135" y="1423"/>
                  </a:cubicBezTo>
                  <a:close/>
                </a:path>
              </a:pathLst>
            </a:custGeom>
            <a:solidFill>
              <a:schemeClr val="accent2"/>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nvGrpSpPr>
            <p:cNvPr id="3" name="Group 2"/>
            <p:cNvGrpSpPr/>
            <p:nvPr/>
          </p:nvGrpSpPr>
          <p:grpSpPr>
            <a:xfrm>
              <a:off x="4427817" y="7533423"/>
              <a:ext cx="1698914" cy="585699"/>
              <a:chOff x="4427817" y="7533423"/>
              <a:chExt cx="1698914" cy="585699"/>
            </a:xfrm>
          </p:grpSpPr>
          <p:sp>
            <p:nvSpPr>
              <p:cNvPr id="74" name="Freeform 204"/>
              <p:cNvSpPr>
                <a:spLocks noChangeArrowheads="1"/>
              </p:cNvSpPr>
              <p:nvPr/>
            </p:nvSpPr>
            <p:spPr bwMode="auto">
              <a:xfrm>
                <a:off x="4427817" y="7533423"/>
                <a:ext cx="1698914" cy="585699"/>
              </a:xfrm>
              <a:custGeom>
                <a:avLst/>
                <a:gdLst>
                  <a:gd name="T0" fmla="*/ 3036 w 3072"/>
                  <a:gd name="T1" fmla="*/ 143 h 1078"/>
                  <a:gd name="T2" fmla="*/ 3036 w 3072"/>
                  <a:gd name="T3" fmla="*/ 143 h 1078"/>
                  <a:gd name="T4" fmla="*/ 3071 w 3072"/>
                  <a:gd name="T5" fmla="*/ 92 h 1078"/>
                  <a:gd name="T6" fmla="*/ 3071 w 3072"/>
                  <a:gd name="T7" fmla="*/ 51 h 1078"/>
                  <a:gd name="T8" fmla="*/ 3036 w 3072"/>
                  <a:gd name="T9" fmla="*/ 0 h 1078"/>
                  <a:gd name="T10" fmla="*/ 34 w 3072"/>
                  <a:gd name="T11" fmla="*/ 0 h 1078"/>
                  <a:gd name="T12" fmla="*/ 0 w 3072"/>
                  <a:gd name="T13" fmla="*/ 51 h 1078"/>
                  <a:gd name="T14" fmla="*/ 0 w 3072"/>
                  <a:gd name="T15" fmla="*/ 92 h 1078"/>
                  <a:gd name="T16" fmla="*/ 34 w 3072"/>
                  <a:gd name="T17" fmla="*/ 143 h 1078"/>
                  <a:gd name="T18" fmla="*/ 82 w 3072"/>
                  <a:gd name="T19" fmla="*/ 143 h 1078"/>
                  <a:gd name="T20" fmla="*/ 82 w 3072"/>
                  <a:gd name="T21" fmla="*/ 933 h 1078"/>
                  <a:gd name="T22" fmla="*/ 34 w 3072"/>
                  <a:gd name="T23" fmla="*/ 933 h 1078"/>
                  <a:gd name="T24" fmla="*/ 0 w 3072"/>
                  <a:gd name="T25" fmla="*/ 984 h 1078"/>
                  <a:gd name="T26" fmla="*/ 0 w 3072"/>
                  <a:gd name="T27" fmla="*/ 1025 h 1078"/>
                  <a:gd name="T28" fmla="*/ 34 w 3072"/>
                  <a:gd name="T29" fmla="*/ 1077 h 1078"/>
                  <a:gd name="T30" fmla="*/ 3036 w 3072"/>
                  <a:gd name="T31" fmla="*/ 1077 h 1078"/>
                  <a:gd name="T32" fmla="*/ 3071 w 3072"/>
                  <a:gd name="T33" fmla="*/ 1025 h 1078"/>
                  <a:gd name="T34" fmla="*/ 3071 w 3072"/>
                  <a:gd name="T35" fmla="*/ 984 h 1078"/>
                  <a:gd name="T36" fmla="*/ 3036 w 3072"/>
                  <a:gd name="T37" fmla="*/ 933 h 1078"/>
                  <a:gd name="T38" fmla="*/ 2989 w 3072"/>
                  <a:gd name="T39" fmla="*/ 933 h 1078"/>
                  <a:gd name="T40" fmla="*/ 2989 w 3072"/>
                  <a:gd name="T41" fmla="*/ 143 h 1078"/>
                  <a:gd name="T42" fmla="*/ 3036 w 3072"/>
                  <a:gd name="T43" fmla="*/ 143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72" h="1078">
                    <a:moveTo>
                      <a:pt x="3036" y="143"/>
                    </a:moveTo>
                    <a:lnTo>
                      <a:pt x="3036" y="143"/>
                    </a:lnTo>
                    <a:cubicBezTo>
                      <a:pt x="3057" y="143"/>
                      <a:pt x="3071" y="119"/>
                      <a:pt x="3071" y="92"/>
                    </a:cubicBezTo>
                    <a:cubicBezTo>
                      <a:pt x="3071" y="51"/>
                      <a:pt x="3071" y="51"/>
                      <a:pt x="3071" y="51"/>
                    </a:cubicBezTo>
                    <a:cubicBezTo>
                      <a:pt x="3071" y="24"/>
                      <a:pt x="3057" y="0"/>
                      <a:pt x="3036" y="0"/>
                    </a:cubicBezTo>
                    <a:cubicBezTo>
                      <a:pt x="34" y="0"/>
                      <a:pt x="34" y="0"/>
                      <a:pt x="34" y="0"/>
                    </a:cubicBezTo>
                    <a:cubicBezTo>
                      <a:pt x="13" y="0"/>
                      <a:pt x="0" y="24"/>
                      <a:pt x="0" y="51"/>
                    </a:cubicBezTo>
                    <a:cubicBezTo>
                      <a:pt x="0" y="92"/>
                      <a:pt x="0" y="92"/>
                      <a:pt x="0" y="92"/>
                    </a:cubicBezTo>
                    <a:cubicBezTo>
                      <a:pt x="0" y="119"/>
                      <a:pt x="13" y="143"/>
                      <a:pt x="34" y="143"/>
                    </a:cubicBezTo>
                    <a:cubicBezTo>
                      <a:pt x="82" y="143"/>
                      <a:pt x="82" y="143"/>
                      <a:pt x="82" y="143"/>
                    </a:cubicBezTo>
                    <a:cubicBezTo>
                      <a:pt x="82" y="933"/>
                      <a:pt x="82" y="933"/>
                      <a:pt x="82" y="933"/>
                    </a:cubicBezTo>
                    <a:cubicBezTo>
                      <a:pt x="34" y="933"/>
                      <a:pt x="34" y="933"/>
                      <a:pt x="34" y="933"/>
                    </a:cubicBezTo>
                    <a:cubicBezTo>
                      <a:pt x="13" y="933"/>
                      <a:pt x="0" y="957"/>
                      <a:pt x="0" y="984"/>
                    </a:cubicBezTo>
                    <a:cubicBezTo>
                      <a:pt x="0" y="1025"/>
                      <a:pt x="0" y="1025"/>
                      <a:pt x="0" y="1025"/>
                    </a:cubicBezTo>
                    <a:cubicBezTo>
                      <a:pt x="0" y="1053"/>
                      <a:pt x="13" y="1077"/>
                      <a:pt x="34" y="1077"/>
                    </a:cubicBezTo>
                    <a:cubicBezTo>
                      <a:pt x="3036" y="1077"/>
                      <a:pt x="3036" y="1077"/>
                      <a:pt x="3036" y="1077"/>
                    </a:cubicBezTo>
                    <a:cubicBezTo>
                      <a:pt x="3057" y="1077"/>
                      <a:pt x="3071" y="1053"/>
                      <a:pt x="3071" y="1025"/>
                    </a:cubicBezTo>
                    <a:cubicBezTo>
                      <a:pt x="3071" y="984"/>
                      <a:pt x="3071" y="984"/>
                      <a:pt x="3071" y="984"/>
                    </a:cubicBezTo>
                    <a:cubicBezTo>
                      <a:pt x="3071" y="957"/>
                      <a:pt x="3057" y="933"/>
                      <a:pt x="3036" y="933"/>
                    </a:cubicBezTo>
                    <a:cubicBezTo>
                      <a:pt x="2989" y="933"/>
                      <a:pt x="2989" y="933"/>
                      <a:pt x="2989" y="933"/>
                    </a:cubicBezTo>
                    <a:cubicBezTo>
                      <a:pt x="2989" y="143"/>
                      <a:pt x="2989" y="143"/>
                      <a:pt x="2989" y="143"/>
                    </a:cubicBezTo>
                    <a:lnTo>
                      <a:pt x="3036" y="143"/>
                    </a:lnTo>
                  </a:path>
                </a:pathLst>
              </a:custGeom>
              <a:solidFill>
                <a:schemeClr val="tx1">
                  <a:lumMod val="75000"/>
                </a:schemeClr>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5" name="Freeform 205"/>
              <p:cNvSpPr>
                <a:spLocks noChangeArrowheads="1"/>
              </p:cNvSpPr>
              <p:nvPr/>
            </p:nvSpPr>
            <p:spPr bwMode="auto">
              <a:xfrm>
                <a:off x="4798758" y="7614976"/>
                <a:ext cx="952084" cy="425064"/>
              </a:xfrm>
              <a:custGeom>
                <a:avLst/>
                <a:gdLst>
                  <a:gd name="T0" fmla="*/ 1738 w 1739"/>
                  <a:gd name="T1" fmla="*/ 790 h 791"/>
                  <a:gd name="T2" fmla="*/ 0 w 1739"/>
                  <a:gd name="T3" fmla="*/ 790 h 791"/>
                  <a:gd name="T4" fmla="*/ 0 w 1739"/>
                  <a:gd name="T5" fmla="*/ 0 h 791"/>
                  <a:gd name="T6" fmla="*/ 1738 w 1739"/>
                  <a:gd name="T7" fmla="*/ 0 h 791"/>
                  <a:gd name="T8" fmla="*/ 1738 w 1739"/>
                  <a:gd name="T9" fmla="*/ 790 h 791"/>
                </a:gdLst>
                <a:ahLst/>
                <a:cxnLst>
                  <a:cxn ang="0">
                    <a:pos x="T0" y="T1"/>
                  </a:cxn>
                  <a:cxn ang="0">
                    <a:pos x="T2" y="T3"/>
                  </a:cxn>
                  <a:cxn ang="0">
                    <a:pos x="T4" y="T5"/>
                  </a:cxn>
                  <a:cxn ang="0">
                    <a:pos x="T6" y="T7"/>
                  </a:cxn>
                  <a:cxn ang="0">
                    <a:pos x="T8" y="T9"/>
                  </a:cxn>
                </a:cxnLst>
                <a:rect l="0" t="0" r="r" b="b"/>
                <a:pathLst>
                  <a:path w="1739" h="791">
                    <a:moveTo>
                      <a:pt x="1738" y="790"/>
                    </a:moveTo>
                    <a:lnTo>
                      <a:pt x="0" y="790"/>
                    </a:lnTo>
                    <a:lnTo>
                      <a:pt x="0" y="0"/>
                    </a:lnTo>
                    <a:lnTo>
                      <a:pt x="1738" y="0"/>
                    </a:lnTo>
                    <a:lnTo>
                      <a:pt x="1738" y="790"/>
                    </a:lnTo>
                  </a:path>
                </a:pathLst>
              </a:custGeom>
              <a:solidFill>
                <a:schemeClr val="tx1"/>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76" name="Freeform 206"/>
            <p:cNvSpPr>
              <a:spLocks noChangeArrowheads="1"/>
            </p:cNvSpPr>
            <p:nvPr/>
          </p:nvSpPr>
          <p:spPr bwMode="auto">
            <a:xfrm>
              <a:off x="4472330" y="7614976"/>
              <a:ext cx="1604942" cy="0"/>
            </a:xfrm>
            <a:custGeom>
              <a:avLst/>
              <a:gdLst>
                <a:gd name="T0" fmla="*/ 2907 w 2908"/>
                <a:gd name="T1" fmla="*/ 28 h 29"/>
                <a:gd name="T2" fmla="*/ 0 w 2908"/>
                <a:gd name="T3" fmla="*/ 28 h 29"/>
                <a:gd name="T4" fmla="*/ 0 w 2908"/>
                <a:gd name="T5" fmla="*/ 0 h 29"/>
                <a:gd name="T6" fmla="*/ 2907 w 2908"/>
                <a:gd name="T7" fmla="*/ 0 h 29"/>
                <a:gd name="T8" fmla="*/ 2907 w 2908"/>
                <a:gd name="T9" fmla="*/ 28 h 29"/>
              </a:gdLst>
              <a:ahLst/>
              <a:cxnLst>
                <a:cxn ang="0">
                  <a:pos x="T0" y="T1"/>
                </a:cxn>
                <a:cxn ang="0">
                  <a:pos x="T2" y="T3"/>
                </a:cxn>
                <a:cxn ang="0">
                  <a:pos x="T4" y="T5"/>
                </a:cxn>
                <a:cxn ang="0">
                  <a:pos x="T6" y="T7"/>
                </a:cxn>
                <a:cxn ang="0">
                  <a:pos x="T8" y="T9"/>
                </a:cxn>
              </a:cxnLst>
              <a:rect l="0" t="0" r="r" b="b"/>
              <a:pathLst>
                <a:path w="2908" h="29">
                  <a:moveTo>
                    <a:pt x="2907" y="28"/>
                  </a:moveTo>
                  <a:lnTo>
                    <a:pt x="0" y="28"/>
                  </a:lnTo>
                  <a:lnTo>
                    <a:pt x="0" y="0"/>
                  </a:lnTo>
                  <a:lnTo>
                    <a:pt x="2907" y="0"/>
                  </a:lnTo>
                  <a:lnTo>
                    <a:pt x="2907" y="28"/>
                  </a:lnTo>
                </a:path>
              </a:pathLst>
            </a:custGeom>
            <a:solidFill>
              <a:srgbClr val="1E3647"/>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7" name="Freeform 207"/>
            <p:cNvSpPr>
              <a:spLocks noChangeArrowheads="1"/>
            </p:cNvSpPr>
            <p:nvPr/>
          </p:nvSpPr>
          <p:spPr bwMode="auto">
            <a:xfrm>
              <a:off x="4472330" y="8052397"/>
              <a:ext cx="1604942" cy="0"/>
            </a:xfrm>
            <a:custGeom>
              <a:avLst/>
              <a:gdLst>
                <a:gd name="T0" fmla="*/ 2907 w 2908"/>
                <a:gd name="T1" fmla="*/ 7 h 8"/>
                <a:gd name="T2" fmla="*/ 0 w 2908"/>
                <a:gd name="T3" fmla="*/ 7 h 8"/>
                <a:gd name="T4" fmla="*/ 0 w 2908"/>
                <a:gd name="T5" fmla="*/ 0 h 8"/>
                <a:gd name="T6" fmla="*/ 2907 w 2908"/>
                <a:gd name="T7" fmla="*/ 0 h 8"/>
                <a:gd name="T8" fmla="*/ 2907 w 2908"/>
                <a:gd name="T9" fmla="*/ 7 h 8"/>
              </a:gdLst>
              <a:ahLst/>
              <a:cxnLst>
                <a:cxn ang="0">
                  <a:pos x="T0" y="T1"/>
                </a:cxn>
                <a:cxn ang="0">
                  <a:pos x="T2" y="T3"/>
                </a:cxn>
                <a:cxn ang="0">
                  <a:pos x="T4" y="T5"/>
                </a:cxn>
                <a:cxn ang="0">
                  <a:pos x="T6" y="T7"/>
                </a:cxn>
                <a:cxn ang="0">
                  <a:pos x="T8" y="T9"/>
                </a:cxn>
              </a:cxnLst>
              <a:rect l="0" t="0" r="r" b="b"/>
              <a:pathLst>
                <a:path w="2908" h="8">
                  <a:moveTo>
                    <a:pt x="2907" y="7"/>
                  </a:moveTo>
                  <a:lnTo>
                    <a:pt x="0" y="7"/>
                  </a:lnTo>
                  <a:lnTo>
                    <a:pt x="0" y="0"/>
                  </a:lnTo>
                  <a:lnTo>
                    <a:pt x="2907" y="0"/>
                  </a:lnTo>
                  <a:lnTo>
                    <a:pt x="2907" y="7"/>
                  </a:lnTo>
                </a:path>
              </a:pathLst>
            </a:custGeom>
            <a:solidFill>
              <a:srgbClr val="385572"/>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89" name="Group 88"/>
          <p:cNvGrpSpPr/>
          <p:nvPr/>
        </p:nvGrpSpPr>
        <p:grpSpPr>
          <a:xfrm>
            <a:off x="12598440" y="4580216"/>
            <a:ext cx="3758878" cy="3538906"/>
            <a:chOff x="3396598" y="4580216"/>
            <a:chExt cx="3758878" cy="3538906"/>
          </a:xfrm>
        </p:grpSpPr>
        <p:sp>
          <p:nvSpPr>
            <p:cNvPr id="90" name="Freeform 198"/>
            <p:cNvSpPr>
              <a:spLocks noChangeArrowheads="1"/>
            </p:cNvSpPr>
            <p:nvPr/>
          </p:nvSpPr>
          <p:spPr bwMode="auto">
            <a:xfrm>
              <a:off x="3396598" y="4580216"/>
              <a:ext cx="3758878" cy="2945793"/>
            </a:xfrm>
            <a:custGeom>
              <a:avLst/>
              <a:gdLst>
                <a:gd name="T0" fmla="*/ 6747 w 6765"/>
                <a:gd name="T1" fmla="*/ 647 h 5285"/>
                <a:gd name="T2" fmla="*/ 6747 w 6765"/>
                <a:gd name="T3" fmla="*/ 647 h 5285"/>
                <a:gd name="T4" fmla="*/ 6744 w 6765"/>
                <a:gd name="T5" fmla="*/ 561 h 5285"/>
                <a:gd name="T6" fmla="*/ 5557 w 6765"/>
                <a:gd name="T7" fmla="*/ 561 h 5285"/>
                <a:gd name="T8" fmla="*/ 5578 w 6765"/>
                <a:gd name="T9" fmla="*/ 144 h 5285"/>
                <a:gd name="T10" fmla="*/ 5639 w 6765"/>
                <a:gd name="T11" fmla="*/ 144 h 5285"/>
                <a:gd name="T12" fmla="*/ 5711 w 6765"/>
                <a:gd name="T13" fmla="*/ 72 h 5285"/>
                <a:gd name="T14" fmla="*/ 5639 w 6765"/>
                <a:gd name="T15" fmla="*/ 0 h 5285"/>
                <a:gd name="T16" fmla="*/ 5578 w 6765"/>
                <a:gd name="T17" fmla="*/ 0 h 5285"/>
                <a:gd name="T18" fmla="*/ 3382 w 6765"/>
                <a:gd name="T19" fmla="*/ 0 h 5285"/>
                <a:gd name="T20" fmla="*/ 1187 w 6765"/>
                <a:gd name="T21" fmla="*/ 0 h 5285"/>
                <a:gd name="T22" fmla="*/ 1125 w 6765"/>
                <a:gd name="T23" fmla="*/ 0 h 5285"/>
                <a:gd name="T24" fmla="*/ 1053 w 6765"/>
                <a:gd name="T25" fmla="*/ 72 h 5285"/>
                <a:gd name="T26" fmla="*/ 1125 w 6765"/>
                <a:gd name="T27" fmla="*/ 144 h 5285"/>
                <a:gd name="T28" fmla="*/ 1187 w 6765"/>
                <a:gd name="T29" fmla="*/ 144 h 5285"/>
                <a:gd name="T30" fmla="*/ 1207 w 6765"/>
                <a:gd name="T31" fmla="*/ 561 h 5285"/>
                <a:gd name="T32" fmla="*/ 21 w 6765"/>
                <a:gd name="T33" fmla="*/ 561 h 5285"/>
                <a:gd name="T34" fmla="*/ 17 w 6765"/>
                <a:gd name="T35" fmla="*/ 647 h 5285"/>
                <a:gd name="T36" fmla="*/ 537 w 6765"/>
                <a:gd name="T37" fmla="*/ 1580 h 5285"/>
                <a:gd name="T38" fmla="*/ 906 w 6765"/>
                <a:gd name="T39" fmla="*/ 2264 h 5285"/>
                <a:gd name="T40" fmla="*/ 1655 w 6765"/>
                <a:gd name="T41" fmla="*/ 2264 h 5285"/>
                <a:gd name="T42" fmla="*/ 3037 w 6765"/>
                <a:gd name="T43" fmla="*/ 3345 h 5285"/>
                <a:gd name="T44" fmla="*/ 3037 w 6765"/>
                <a:gd name="T45" fmla="*/ 3837 h 5285"/>
                <a:gd name="T46" fmla="*/ 2979 w 6765"/>
                <a:gd name="T47" fmla="*/ 3837 h 5285"/>
                <a:gd name="T48" fmla="*/ 2979 w 6765"/>
                <a:gd name="T49" fmla="*/ 4313 h 5285"/>
                <a:gd name="T50" fmla="*/ 3037 w 6765"/>
                <a:gd name="T51" fmla="*/ 4313 h 5285"/>
                <a:gd name="T52" fmla="*/ 3037 w 6765"/>
                <a:gd name="T53" fmla="*/ 4613 h 5285"/>
                <a:gd name="T54" fmla="*/ 3016 w 6765"/>
                <a:gd name="T55" fmla="*/ 4613 h 5285"/>
                <a:gd name="T56" fmla="*/ 2845 w 6765"/>
                <a:gd name="T57" fmla="*/ 4784 h 5285"/>
                <a:gd name="T58" fmla="*/ 2845 w 6765"/>
                <a:gd name="T59" fmla="*/ 5113 h 5285"/>
                <a:gd name="T60" fmla="*/ 3016 w 6765"/>
                <a:gd name="T61" fmla="*/ 5284 h 5285"/>
                <a:gd name="T62" fmla="*/ 3037 w 6765"/>
                <a:gd name="T63" fmla="*/ 5284 h 5285"/>
                <a:gd name="T64" fmla="*/ 3727 w 6765"/>
                <a:gd name="T65" fmla="*/ 5284 h 5285"/>
                <a:gd name="T66" fmla="*/ 3748 w 6765"/>
                <a:gd name="T67" fmla="*/ 5284 h 5285"/>
                <a:gd name="T68" fmla="*/ 3919 w 6765"/>
                <a:gd name="T69" fmla="*/ 5113 h 5285"/>
                <a:gd name="T70" fmla="*/ 3919 w 6765"/>
                <a:gd name="T71" fmla="*/ 4784 h 5285"/>
                <a:gd name="T72" fmla="*/ 3748 w 6765"/>
                <a:gd name="T73" fmla="*/ 4613 h 5285"/>
                <a:gd name="T74" fmla="*/ 3727 w 6765"/>
                <a:gd name="T75" fmla="*/ 4613 h 5285"/>
                <a:gd name="T76" fmla="*/ 3727 w 6765"/>
                <a:gd name="T77" fmla="*/ 4313 h 5285"/>
                <a:gd name="T78" fmla="*/ 3786 w 6765"/>
                <a:gd name="T79" fmla="*/ 4313 h 5285"/>
                <a:gd name="T80" fmla="*/ 3786 w 6765"/>
                <a:gd name="T81" fmla="*/ 3837 h 5285"/>
                <a:gd name="T82" fmla="*/ 3727 w 6765"/>
                <a:gd name="T83" fmla="*/ 3837 h 5285"/>
                <a:gd name="T84" fmla="*/ 3727 w 6765"/>
                <a:gd name="T85" fmla="*/ 3345 h 5285"/>
                <a:gd name="T86" fmla="*/ 5109 w 6765"/>
                <a:gd name="T87" fmla="*/ 2264 h 5285"/>
                <a:gd name="T88" fmla="*/ 5858 w 6765"/>
                <a:gd name="T89" fmla="*/ 2264 h 5285"/>
                <a:gd name="T90" fmla="*/ 6227 w 6765"/>
                <a:gd name="T91" fmla="*/ 1580 h 5285"/>
                <a:gd name="T92" fmla="*/ 6747 w 6765"/>
                <a:gd name="T93" fmla="*/ 647 h 5285"/>
                <a:gd name="T94" fmla="*/ 1016 w 6765"/>
                <a:gd name="T95" fmla="*/ 2083 h 5285"/>
                <a:gd name="T96" fmla="*/ 1016 w 6765"/>
                <a:gd name="T97" fmla="*/ 2083 h 5285"/>
                <a:gd name="T98" fmla="*/ 663 w 6765"/>
                <a:gd name="T99" fmla="*/ 1433 h 5285"/>
                <a:gd name="T100" fmla="*/ 629 w 6765"/>
                <a:gd name="T101" fmla="*/ 1423 h 5285"/>
                <a:gd name="T102" fmla="*/ 198 w 6765"/>
                <a:gd name="T103" fmla="*/ 742 h 5285"/>
                <a:gd name="T104" fmla="*/ 1228 w 6765"/>
                <a:gd name="T105" fmla="*/ 742 h 5285"/>
                <a:gd name="T106" fmla="*/ 1566 w 6765"/>
                <a:gd name="T107" fmla="*/ 2083 h 5285"/>
                <a:gd name="T108" fmla="*/ 1016 w 6765"/>
                <a:gd name="T109" fmla="*/ 2083 h 5285"/>
                <a:gd name="T110" fmla="*/ 6135 w 6765"/>
                <a:gd name="T111" fmla="*/ 1423 h 5285"/>
                <a:gd name="T112" fmla="*/ 6135 w 6765"/>
                <a:gd name="T113" fmla="*/ 1423 h 5285"/>
                <a:gd name="T114" fmla="*/ 6101 w 6765"/>
                <a:gd name="T115" fmla="*/ 1433 h 5285"/>
                <a:gd name="T116" fmla="*/ 5749 w 6765"/>
                <a:gd name="T117" fmla="*/ 2083 h 5285"/>
                <a:gd name="T118" fmla="*/ 5198 w 6765"/>
                <a:gd name="T119" fmla="*/ 2083 h 5285"/>
                <a:gd name="T120" fmla="*/ 5537 w 6765"/>
                <a:gd name="T121" fmla="*/ 742 h 5285"/>
                <a:gd name="T122" fmla="*/ 6566 w 6765"/>
                <a:gd name="T123" fmla="*/ 742 h 5285"/>
                <a:gd name="T124" fmla="*/ 6135 w 6765"/>
                <a:gd name="T125" fmla="*/ 1423 h 5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65" h="5285">
                  <a:moveTo>
                    <a:pt x="6747" y="647"/>
                  </a:moveTo>
                  <a:lnTo>
                    <a:pt x="6747" y="647"/>
                  </a:lnTo>
                  <a:cubicBezTo>
                    <a:pt x="6744" y="561"/>
                    <a:pt x="6744" y="561"/>
                    <a:pt x="6744" y="561"/>
                  </a:cubicBezTo>
                  <a:cubicBezTo>
                    <a:pt x="5557" y="561"/>
                    <a:pt x="5557" y="561"/>
                    <a:pt x="5557" y="561"/>
                  </a:cubicBezTo>
                  <a:cubicBezTo>
                    <a:pt x="5571" y="387"/>
                    <a:pt x="5578" y="243"/>
                    <a:pt x="5578" y="144"/>
                  </a:cubicBezTo>
                  <a:cubicBezTo>
                    <a:pt x="5639" y="144"/>
                    <a:pt x="5639" y="144"/>
                    <a:pt x="5639" y="144"/>
                  </a:cubicBezTo>
                  <a:cubicBezTo>
                    <a:pt x="5680" y="144"/>
                    <a:pt x="5711" y="113"/>
                    <a:pt x="5711" y="72"/>
                  </a:cubicBezTo>
                  <a:cubicBezTo>
                    <a:pt x="5711" y="31"/>
                    <a:pt x="5680" y="0"/>
                    <a:pt x="5639" y="0"/>
                  </a:cubicBezTo>
                  <a:cubicBezTo>
                    <a:pt x="5578" y="0"/>
                    <a:pt x="5578" y="0"/>
                    <a:pt x="5578" y="0"/>
                  </a:cubicBezTo>
                  <a:cubicBezTo>
                    <a:pt x="3382" y="0"/>
                    <a:pt x="3382" y="0"/>
                    <a:pt x="3382" y="0"/>
                  </a:cubicBezTo>
                  <a:cubicBezTo>
                    <a:pt x="1187" y="0"/>
                    <a:pt x="1187" y="0"/>
                    <a:pt x="1187" y="0"/>
                  </a:cubicBezTo>
                  <a:cubicBezTo>
                    <a:pt x="1125" y="0"/>
                    <a:pt x="1125" y="0"/>
                    <a:pt x="1125" y="0"/>
                  </a:cubicBezTo>
                  <a:cubicBezTo>
                    <a:pt x="1084" y="0"/>
                    <a:pt x="1053" y="31"/>
                    <a:pt x="1053" y="72"/>
                  </a:cubicBezTo>
                  <a:cubicBezTo>
                    <a:pt x="1053" y="113"/>
                    <a:pt x="1084" y="144"/>
                    <a:pt x="1125" y="144"/>
                  </a:cubicBezTo>
                  <a:cubicBezTo>
                    <a:pt x="1187" y="144"/>
                    <a:pt x="1187" y="144"/>
                    <a:pt x="1187" y="144"/>
                  </a:cubicBezTo>
                  <a:cubicBezTo>
                    <a:pt x="1187" y="243"/>
                    <a:pt x="1194" y="387"/>
                    <a:pt x="1207" y="561"/>
                  </a:cubicBezTo>
                  <a:cubicBezTo>
                    <a:pt x="21" y="561"/>
                    <a:pt x="21" y="561"/>
                    <a:pt x="21" y="561"/>
                  </a:cubicBezTo>
                  <a:cubicBezTo>
                    <a:pt x="17" y="647"/>
                    <a:pt x="17" y="647"/>
                    <a:pt x="17" y="647"/>
                  </a:cubicBezTo>
                  <a:cubicBezTo>
                    <a:pt x="0" y="896"/>
                    <a:pt x="92" y="1402"/>
                    <a:pt x="537" y="1580"/>
                  </a:cubicBezTo>
                  <a:cubicBezTo>
                    <a:pt x="906" y="2264"/>
                    <a:pt x="906" y="2264"/>
                    <a:pt x="906" y="2264"/>
                  </a:cubicBezTo>
                  <a:cubicBezTo>
                    <a:pt x="1655" y="2264"/>
                    <a:pt x="1655" y="2264"/>
                    <a:pt x="1655" y="2264"/>
                  </a:cubicBezTo>
                  <a:cubicBezTo>
                    <a:pt x="1925" y="2791"/>
                    <a:pt x="2356" y="3232"/>
                    <a:pt x="3037" y="3345"/>
                  </a:cubicBezTo>
                  <a:cubicBezTo>
                    <a:pt x="3037" y="3837"/>
                    <a:pt x="3037" y="3837"/>
                    <a:pt x="3037" y="3837"/>
                  </a:cubicBezTo>
                  <a:cubicBezTo>
                    <a:pt x="2979" y="3837"/>
                    <a:pt x="2979" y="3837"/>
                    <a:pt x="2979" y="3837"/>
                  </a:cubicBezTo>
                  <a:cubicBezTo>
                    <a:pt x="2979" y="3837"/>
                    <a:pt x="2814" y="4097"/>
                    <a:pt x="2979" y="4313"/>
                  </a:cubicBezTo>
                  <a:cubicBezTo>
                    <a:pt x="3037" y="4313"/>
                    <a:pt x="3037" y="4313"/>
                    <a:pt x="3037" y="4313"/>
                  </a:cubicBezTo>
                  <a:cubicBezTo>
                    <a:pt x="3037" y="4613"/>
                    <a:pt x="3037" y="4613"/>
                    <a:pt x="3037" y="4613"/>
                  </a:cubicBezTo>
                  <a:cubicBezTo>
                    <a:pt x="3016" y="4613"/>
                    <a:pt x="3016" y="4613"/>
                    <a:pt x="3016" y="4613"/>
                  </a:cubicBezTo>
                  <a:cubicBezTo>
                    <a:pt x="2924" y="4613"/>
                    <a:pt x="2845" y="4689"/>
                    <a:pt x="2845" y="4784"/>
                  </a:cubicBezTo>
                  <a:cubicBezTo>
                    <a:pt x="2845" y="5113"/>
                    <a:pt x="2845" y="5113"/>
                    <a:pt x="2845" y="5113"/>
                  </a:cubicBezTo>
                  <a:cubicBezTo>
                    <a:pt x="2845" y="5208"/>
                    <a:pt x="2924" y="5284"/>
                    <a:pt x="3016" y="5284"/>
                  </a:cubicBezTo>
                  <a:cubicBezTo>
                    <a:pt x="3037" y="5284"/>
                    <a:pt x="3037" y="5284"/>
                    <a:pt x="3037" y="5284"/>
                  </a:cubicBezTo>
                  <a:cubicBezTo>
                    <a:pt x="3727" y="5284"/>
                    <a:pt x="3727" y="5284"/>
                    <a:pt x="3727" y="5284"/>
                  </a:cubicBezTo>
                  <a:cubicBezTo>
                    <a:pt x="3748" y="5284"/>
                    <a:pt x="3748" y="5284"/>
                    <a:pt x="3748" y="5284"/>
                  </a:cubicBezTo>
                  <a:cubicBezTo>
                    <a:pt x="3841" y="5284"/>
                    <a:pt x="3919" y="5208"/>
                    <a:pt x="3919" y="5113"/>
                  </a:cubicBezTo>
                  <a:cubicBezTo>
                    <a:pt x="3919" y="4784"/>
                    <a:pt x="3919" y="4784"/>
                    <a:pt x="3919" y="4784"/>
                  </a:cubicBezTo>
                  <a:cubicBezTo>
                    <a:pt x="3919" y="4689"/>
                    <a:pt x="3841" y="4613"/>
                    <a:pt x="3748" y="4613"/>
                  </a:cubicBezTo>
                  <a:cubicBezTo>
                    <a:pt x="3727" y="4613"/>
                    <a:pt x="3727" y="4613"/>
                    <a:pt x="3727" y="4613"/>
                  </a:cubicBezTo>
                  <a:cubicBezTo>
                    <a:pt x="3727" y="4313"/>
                    <a:pt x="3727" y="4313"/>
                    <a:pt x="3727" y="4313"/>
                  </a:cubicBezTo>
                  <a:cubicBezTo>
                    <a:pt x="3786" y="4313"/>
                    <a:pt x="3786" y="4313"/>
                    <a:pt x="3786" y="4313"/>
                  </a:cubicBezTo>
                  <a:cubicBezTo>
                    <a:pt x="3950" y="4097"/>
                    <a:pt x="3786" y="3837"/>
                    <a:pt x="3786" y="3837"/>
                  </a:cubicBezTo>
                  <a:cubicBezTo>
                    <a:pt x="3727" y="3837"/>
                    <a:pt x="3727" y="3837"/>
                    <a:pt x="3727" y="3837"/>
                  </a:cubicBezTo>
                  <a:cubicBezTo>
                    <a:pt x="3727" y="3345"/>
                    <a:pt x="3727" y="3345"/>
                    <a:pt x="3727" y="3345"/>
                  </a:cubicBezTo>
                  <a:cubicBezTo>
                    <a:pt x="4408" y="3232"/>
                    <a:pt x="4839" y="2791"/>
                    <a:pt x="5109" y="2264"/>
                  </a:cubicBezTo>
                  <a:cubicBezTo>
                    <a:pt x="5858" y="2264"/>
                    <a:pt x="5858" y="2264"/>
                    <a:pt x="5858" y="2264"/>
                  </a:cubicBezTo>
                  <a:cubicBezTo>
                    <a:pt x="6227" y="1580"/>
                    <a:pt x="6227" y="1580"/>
                    <a:pt x="6227" y="1580"/>
                  </a:cubicBezTo>
                  <a:cubicBezTo>
                    <a:pt x="6672" y="1402"/>
                    <a:pt x="6764" y="896"/>
                    <a:pt x="6747" y="647"/>
                  </a:cubicBezTo>
                  <a:close/>
                  <a:moveTo>
                    <a:pt x="1016" y="2083"/>
                  </a:moveTo>
                  <a:lnTo>
                    <a:pt x="1016" y="2083"/>
                  </a:lnTo>
                  <a:cubicBezTo>
                    <a:pt x="663" y="1433"/>
                    <a:pt x="663" y="1433"/>
                    <a:pt x="663" y="1433"/>
                  </a:cubicBezTo>
                  <a:cubicBezTo>
                    <a:pt x="629" y="1423"/>
                    <a:pt x="629" y="1423"/>
                    <a:pt x="629" y="1423"/>
                  </a:cubicBezTo>
                  <a:cubicBezTo>
                    <a:pt x="270" y="1297"/>
                    <a:pt x="205" y="913"/>
                    <a:pt x="198" y="742"/>
                  </a:cubicBezTo>
                  <a:cubicBezTo>
                    <a:pt x="1228" y="742"/>
                    <a:pt x="1228" y="742"/>
                    <a:pt x="1228" y="742"/>
                  </a:cubicBezTo>
                  <a:cubicBezTo>
                    <a:pt x="1272" y="1136"/>
                    <a:pt x="1368" y="1631"/>
                    <a:pt x="1566" y="2083"/>
                  </a:cubicBezTo>
                  <a:lnTo>
                    <a:pt x="1016" y="2083"/>
                  </a:lnTo>
                  <a:close/>
                  <a:moveTo>
                    <a:pt x="6135" y="1423"/>
                  </a:moveTo>
                  <a:lnTo>
                    <a:pt x="6135" y="1423"/>
                  </a:lnTo>
                  <a:cubicBezTo>
                    <a:pt x="6101" y="1433"/>
                    <a:pt x="6101" y="1433"/>
                    <a:pt x="6101" y="1433"/>
                  </a:cubicBezTo>
                  <a:cubicBezTo>
                    <a:pt x="5749" y="2083"/>
                    <a:pt x="5749" y="2083"/>
                    <a:pt x="5749" y="2083"/>
                  </a:cubicBezTo>
                  <a:cubicBezTo>
                    <a:pt x="5198" y="2083"/>
                    <a:pt x="5198" y="2083"/>
                    <a:pt x="5198" y="2083"/>
                  </a:cubicBezTo>
                  <a:cubicBezTo>
                    <a:pt x="5396" y="1631"/>
                    <a:pt x="5492" y="1136"/>
                    <a:pt x="5537" y="742"/>
                  </a:cubicBezTo>
                  <a:cubicBezTo>
                    <a:pt x="6566" y="742"/>
                    <a:pt x="6566" y="742"/>
                    <a:pt x="6566" y="742"/>
                  </a:cubicBezTo>
                  <a:cubicBezTo>
                    <a:pt x="6559" y="913"/>
                    <a:pt x="6498" y="1297"/>
                    <a:pt x="6135" y="1423"/>
                  </a:cubicBezTo>
                  <a:close/>
                </a:path>
              </a:pathLst>
            </a:custGeom>
            <a:solidFill>
              <a:schemeClr val="accent3"/>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nvGrpSpPr>
            <p:cNvPr id="91" name="Group 90"/>
            <p:cNvGrpSpPr/>
            <p:nvPr/>
          </p:nvGrpSpPr>
          <p:grpSpPr>
            <a:xfrm>
              <a:off x="4427817" y="7533423"/>
              <a:ext cx="1698914" cy="585699"/>
              <a:chOff x="4427817" y="7533423"/>
              <a:chExt cx="1698914" cy="585699"/>
            </a:xfrm>
          </p:grpSpPr>
          <p:sp>
            <p:nvSpPr>
              <p:cNvPr id="94" name="Freeform 204"/>
              <p:cNvSpPr>
                <a:spLocks noChangeArrowheads="1"/>
              </p:cNvSpPr>
              <p:nvPr/>
            </p:nvSpPr>
            <p:spPr bwMode="auto">
              <a:xfrm>
                <a:off x="4427817" y="7533423"/>
                <a:ext cx="1698914" cy="585699"/>
              </a:xfrm>
              <a:custGeom>
                <a:avLst/>
                <a:gdLst>
                  <a:gd name="T0" fmla="*/ 3036 w 3072"/>
                  <a:gd name="T1" fmla="*/ 143 h 1078"/>
                  <a:gd name="T2" fmla="*/ 3036 w 3072"/>
                  <a:gd name="T3" fmla="*/ 143 h 1078"/>
                  <a:gd name="T4" fmla="*/ 3071 w 3072"/>
                  <a:gd name="T5" fmla="*/ 92 h 1078"/>
                  <a:gd name="T6" fmla="*/ 3071 w 3072"/>
                  <a:gd name="T7" fmla="*/ 51 h 1078"/>
                  <a:gd name="T8" fmla="*/ 3036 w 3072"/>
                  <a:gd name="T9" fmla="*/ 0 h 1078"/>
                  <a:gd name="T10" fmla="*/ 34 w 3072"/>
                  <a:gd name="T11" fmla="*/ 0 h 1078"/>
                  <a:gd name="T12" fmla="*/ 0 w 3072"/>
                  <a:gd name="T13" fmla="*/ 51 h 1078"/>
                  <a:gd name="T14" fmla="*/ 0 w 3072"/>
                  <a:gd name="T15" fmla="*/ 92 h 1078"/>
                  <a:gd name="T16" fmla="*/ 34 w 3072"/>
                  <a:gd name="T17" fmla="*/ 143 h 1078"/>
                  <a:gd name="T18" fmla="*/ 82 w 3072"/>
                  <a:gd name="T19" fmla="*/ 143 h 1078"/>
                  <a:gd name="T20" fmla="*/ 82 w 3072"/>
                  <a:gd name="T21" fmla="*/ 933 h 1078"/>
                  <a:gd name="T22" fmla="*/ 34 w 3072"/>
                  <a:gd name="T23" fmla="*/ 933 h 1078"/>
                  <a:gd name="T24" fmla="*/ 0 w 3072"/>
                  <a:gd name="T25" fmla="*/ 984 h 1078"/>
                  <a:gd name="T26" fmla="*/ 0 w 3072"/>
                  <a:gd name="T27" fmla="*/ 1025 h 1078"/>
                  <a:gd name="T28" fmla="*/ 34 w 3072"/>
                  <a:gd name="T29" fmla="*/ 1077 h 1078"/>
                  <a:gd name="T30" fmla="*/ 3036 w 3072"/>
                  <a:gd name="T31" fmla="*/ 1077 h 1078"/>
                  <a:gd name="T32" fmla="*/ 3071 w 3072"/>
                  <a:gd name="T33" fmla="*/ 1025 h 1078"/>
                  <a:gd name="T34" fmla="*/ 3071 w 3072"/>
                  <a:gd name="T35" fmla="*/ 984 h 1078"/>
                  <a:gd name="T36" fmla="*/ 3036 w 3072"/>
                  <a:gd name="T37" fmla="*/ 933 h 1078"/>
                  <a:gd name="T38" fmla="*/ 2989 w 3072"/>
                  <a:gd name="T39" fmla="*/ 933 h 1078"/>
                  <a:gd name="T40" fmla="*/ 2989 w 3072"/>
                  <a:gd name="T41" fmla="*/ 143 h 1078"/>
                  <a:gd name="T42" fmla="*/ 3036 w 3072"/>
                  <a:gd name="T43" fmla="*/ 143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72" h="1078">
                    <a:moveTo>
                      <a:pt x="3036" y="143"/>
                    </a:moveTo>
                    <a:lnTo>
                      <a:pt x="3036" y="143"/>
                    </a:lnTo>
                    <a:cubicBezTo>
                      <a:pt x="3057" y="143"/>
                      <a:pt x="3071" y="119"/>
                      <a:pt x="3071" y="92"/>
                    </a:cubicBezTo>
                    <a:cubicBezTo>
                      <a:pt x="3071" y="51"/>
                      <a:pt x="3071" y="51"/>
                      <a:pt x="3071" y="51"/>
                    </a:cubicBezTo>
                    <a:cubicBezTo>
                      <a:pt x="3071" y="24"/>
                      <a:pt x="3057" y="0"/>
                      <a:pt x="3036" y="0"/>
                    </a:cubicBezTo>
                    <a:cubicBezTo>
                      <a:pt x="34" y="0"/>
                      <a:pt x="34" y="0"/>
                      <a:pt x="34" y="0"/>
                    </a:cubicBezTo>
                    <a:cubicBezTo>
                      <a:pt x="13" y="0"/>
                      <a:pt x="0" y="24"/>
                      <a:pt x="0" y="51"/>
                    </a:cubicBezTo>
                    <a:cubicBezTo>
                      <a:pt x="0" y="92"/>
                      <a:pt x="0" y="92"/>
                      <a:pt x="0" y="92"/>
                    </a:cubicBezTo>
                    <a:cubicBezTo>
                      <a:pt x="0" y="119"/>
                      <a:pt x="13" y="143"/>
                      <a:pt x="34" y="143"/>
                    </a:cubicBezTo>
                    <a:cubicBezTo>
                      <a:pt x="82" y="143"/>
                      <a:pt x="82" y="143"/>
                      <a:pt x="82" y="143"/>
                    </a:cubicBezTo>
                    <a:cubicBezTo>
                      <a:pt x="82" y="933"/>
                      <a:pt x="82" y="933"/>
                      <a:pt x="82" y="933"/>
                    </a:cubicBezTo>
                    <a:cubicBezTo>
                      <a:pt x="34" y="933"/>
                      <a:pt x="34" y="933"/>
                      <a:pt x="34" y="933"/>
                    </a:cubicBezTo>
                    <a:cubicBezTo>
                      <a:pt x="13" y="933"/>
                      <a:pt x="0" y="957"/>
                      <a:pt x="0" y="984"/>
                    </a:cubicBezTo>
                    <a:cubicBezTo>
                      <a:pt x="0" y="1025"/>
                      <a:pt x="0" y="1025"/>
                      <a:pt x="0" y="1025"/>
                    </a:cubicBezTo>
                    <a:cubicBezTo>
                      <a:pt x="0" y="1053"/>
                      <a:pt x="13" y="1077"/>
                      <a:pt x="34" y="1077"/>
                    </a:cubicBezTo>
                    <a:cubicBezTo>
                      <a:pt x="3036" y="1077"/>
                      <a:pt x="3036" y="1077"/>
                      <a:pt x="3036" y="1077"/>
                    </a:cubicBezTo>
                    <a:cubicBezTo>
                      <a:pt x="3057" y="1077"/>
                      <a:pt x="3071" y="1053"/>
                      <a:pt x="3071" y="1025"/>
                    </a:cubicBezTo>
                    <a:cubicBezTo>
                      <a:pt x="3071" y="984"/>
                      <a:pt x="3071" y="984"/>
                      <a:pt x="3071" y="984"/>
                    </a:cubicBezTo>
                    <a:cubicBezTo>
                      <a:pt x="3071" y="957"/>
                      <a:pt x="3057" y="933"/>
                      <a:pt x="3036" y="933"/>
                    </a:cubicBezTo>
                    <a:cubicBezTo>
                      <a:pt x="2989" y="933"/>
                      <a:pt x="2989" y="933"/>
                      <a:pt x="2989" y="933"/>
                    </a:cubicBezTo>
                    <a:cubicBezTo>
                      <a:pt x="2989" y="143"/>
                      <a:pt x="2989" y="143"/>
                      <a:pt x="2989" y="143"/>
                    </a:cubicBezTo>
                    <a:lnTo>
                      <a:pt x="3036" y="143"/>
                    </a:lnTo>
                  </a:path>
                </a:pathLst>
              </a:custGeom>
              <a:solidFill>
                <a:schemeClr val="tx1">
                  <a:lumMod val="75000"/>
                </a:schemeClr>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5" name="Freeform 205"/>
              <p:cNvSpPr>
                <a:spLocks noChangeArrowheads="1"/>
              </p:cNvSpPr>
              <p:nvPr/>
            </p:nvSpPr>
            <p:spPr bwMode="auto">
              <a:xfrm>
                <a:off x="4798758" y="7614976"/>
                <a:ext cx="952084" cy="425064"/>
              </a:xfrm>
              <a:custGeom>
                <a:avLst/>
                <a:gdLst>
                  <a:gd name="T0" fmla="*/ 1738 w 1739"/>
                  <a:gd name="T1" fmla="*/ 790 h 791"/>
                  <a:gd name="T2" fmla="*/ 0 w 1739"/>
                  <a:gd name="T3" fmla="*/ 790 h 791"/>
                  <a:gd name="T4" fmla="*/ 0 w 1739"/>
                  <a:gd name="T5" fmla="*/ 0 h 791"/>
                  <a:gd name="T6" fmla="*/ 1738 w 1739"/>
                  <a:gd name="T7" fmla="*/ 0 h 791"/>
                  <a:gd name="T8" fmla="*/ 1738 w 1739"/>
                  <a:gd name="T9" fmla="*/ 790 h 791"/>
                </a:gdLst>
                <a:ahLst/>
                <a:cxnLst>
                  <a:cxn ang="0">
                    <a:pos x="T0" y="T1"/>
                  </a:cxn>
                  <a:cxn ang="0">
                    <a:pos x="T2" y="T3"/>
                  </a:cxn>
                  <a:cxn ang="0">
                    <a:pos x="T4" y="T5"/>
                  </a:cxn>
                  <a:cxn ang="0">
                    <a:pos x="T6" y="T7"/>
                  </a:cxn>
                  <a:cxn ang="0">
                    <a:pos x="T8" y="T9"/>
                  </a:cxn>
                </a:cxnLst>
                <a:rect l="0" t="0" r="r" b="b"/>
                <a:pathLst>
                  <a:path w="1739" h="791">
                    <a:moveTo>
                      <a:pt x="1738" y="790"/>
                    </a:moveTo>
                    <a:lnTo>
                      <a:pt x="0" y="790"/>
                    </a:lnTo>
                    <a:lnTo>
                      <a:pt x="0" y="0"/>
                    </a:lnTo>
                    <a:lnTo>
                      <a:pt x="1738" y="0"/>
                    </a:lnTo>
                    <a:lnTo>
                      <a:pt x="1738" y="790"/>
                    </a:lnTo>
                  </a:path>
                </a:pathLst>
              </a:custGeom>
              <a:solidFill>
                <a:schemeClr val="tx1"/>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92" name="Freeform 206"/>
            <p:cNvSpPr>
              <a:spLocks noChangeArrowheads="1"/>
            </p:cNvSpPr>
            <p:nvPr/>
          </p:nvSpPr>
          <p:spPr bwMode="auto">
            <a:xfrm>
              <a:off x="4472330" y="7614976"/>
              <a:ext cx="1604942" cy="0"/>
            </a:xfrm>
            <a:custGeom>
              <a:avLst/>
              <a:gdLst>
                <a:gd name="T0" fmla="*/ 2907 w 2908"/>
                <a:gd name="T1" fmla="*/ 28 h 29"/>
                <a:gd name="T2" fmla="*/ 0 w 2908"/>
                <a:gd name="T3" fmla="*/ 28 h 29"/>
                <a:gd name="T4" fmla="*/ 0 w 2908"/>
                <a:gd name="T5" fmla="*/ 0 h 29"/>
                <a:gd name="T6" fmla="*/ 2907 w 2908"/>
                <a:gd name="T7" fmla="*/ 0 h 29"/>
                <a:gd name="T8" fmla="*/ 2907 w 2908"/>
                <a:gd name="T9" fmla="*/ 28 h 29"/>
              </a:gdLst>
              <a:ahLst/>
              <a:cxnLst>
                <a:cxn ang="0">
                  <a:pos x="T0" y="T1"/>
                </a:cxn>
                <a:cxn ang="0">
                  <a:pos x="T2" y="T3"/>
                </a:cxn>
                <a:cxn ang="0">
                  <a:pos x="T4" y="T5"/>
                </a:cxn>
                <a:cxn ang="0">
                  <a:pos x="T6" y="T7"/>
                </a:cxn>
                <a:cxn ang="0">
                  <a:pos x="T8" y="T9"/>
                </a:cxn>
              </a:cxnLst>
              <a:rect l="0" t="0" r="r" b="b"/>
              <a:pathLst>
                <a:path w="2908" h="29">
                  <a:moveTo>
                    <a:pt x="2907" y="28"/>
                  </a:moveTo>
                  <a:lnTo>
                    <a:pt x="0" y="28"/>
                  </a:lnTo>
                  <a:lnTo>
                    <a:pt x="0" y="0"/>
                  </a:lnTo>
                  <a:lnTo>
                    <a:pt x="2907" y="0"/>
                  </a:lnTo>
                  <a:lnTo>
                    <a:pt x="2907" y="28"/>
                  </a:lnTo>
                </a:path>
              </a:pathLst>
            </a:custGeom>
            <a:solidFill>
              <a:srgbClr val="1E3647"/>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3" name="Freeform 207"/>
            <p:cNvSpPr>
              <a:spLocks noChangeArrowheads="1"/>
            </p:cNvSpPr>
            <p:nvPr/>
          </p:nvSpPr>
          <p:spPr bwMode="auto">
            <a:xfrm>
              <a:off x="4472330" y="8052397"/>
              <a:ext cx="1604942" cy="0"/>
            </a:xfrm>
            <a:custGeom>
              <a:avLst/>
              <a:gdLst>
                <a:gd name="T0" fmla="*/ 2907 w 2908"/>
                <a:gd name="T1" fmla="*/ 7 h 8"/>
                <a:gd name="T2" fmla="*/ 0 w 2908"/>
                <a:gd name="T3" fmla="*/ 7 h 8"/>
                <a:gd name="T4" fmla="*/ 0 w 2908"/>
                <a:gd name="T5" fmla="*/ 0 h 8"/>
                <a:gd name="T6" fmla="*/ 2907 w 2908"/>
                <a:gd name="T7" fmla="*/ 0 h 8"/>
                <a:gd name="T8" fmla="*/ 2907 w 2908"/>
                <a:gd name="T9" fmla="*/ 7 h 8"/>
              </a:gdLst>
              <a:ahLst/>
              <a:cxnLst>
                <a:cxn ang="0">
                  <a:pos x="T0" y="T1"/>
                </a:cxn>
                <a:cxn ang="0">
                  <a:pos x="T2" y="T3"/>
                </a:cxn>
                <a:cxn ang="0">
                  <a:pos x="T4" y="T5"/>
                </a:cxn>
                <a:cxn ang="0">
                  <a:pos x="T6" y="T7"/>
                </a:cxn>
                <a:cxn ang="0">
                  <a:pos x="T8" y="T9"/>
                </a:cxn>
              </a:cxnLst>
              <a:rect l="0" t="0" r="r" b="b"/>
              <a:pathLst>
                <a:path w="2908" h="8">
                  <a:moveTo>
                    <a:pt x="2907" y="7"/>
                  </a:moveTo>
                  <a:lnTo>
                    <a:pt x="0" y="7"/>
                  </a:lnTo>
                  <a:lnTo>
                    <a:pt x="0" y="0"/>
                  </a:lnTo>
                  <a:lnTo>
                    <a:pt x="2907" y="0"/>
                  </a:lnTo>
                  <a:lnTo>
                    <a:pt x="2907" y="7"/>
                  </a:lnTo>
                </a:path>
              </a:pathLst>
            </a:custGeom>
            <a:solidFill>
              <a:srgbClr val="385572"/>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96" name="Group 95"/>
          <p:cNvGrpSpPr/>
          <p:nvPr/>
        </p:nvGrpSpPr>
        <p:grpSpPr>
          <a:xfrm>
            <a:off x="17099101" y="4580216"/>
            <a:ext cx="3758878" cy="3538906"/>
            <a:chOff x="3396598" y="4580216"/>
            <a:chExt cx="3758878" cy="3538906"/>
          </a:xfrm>
        </p:grpSpPr>
        <p:sp>
          <p:nvSpPr>
            <p:cNvPr id="97" name="Freeform 198"/>
            <p:cNvSpPr>
              <a:spLocks noChangeArrowheads="1"/>
            </p:cNvSpPr>
            <p:nvPr/>
          </p:nvSpPr>
          <p:spPr bwMode="auto">
            <a:xfrm>
              <a:off x="3396598" y="4580216"/>
              <a:ext cx="3758878" cy="2945793"/>
            </a:xfrm>
            <a:custGeom>
              <a:avLst/>
              <a:gdLst>
                <a:gd name="T0" fmla="*/ 6747 w 6765"/>
                <a:gd name="T1" fmla="*/ 647 h 5285"/>
                <a:gd name="T2" fmla="*/ 6747 w 6765"/>
                <a:gd name="T3" fmla="*/ 647 h 5285"/>
                <a:gd name="T4" fmla="*/ 6744 w 6765"/>
                <a:gd name="T5" fmla="*/ 561 h 5285"/>
                <a:gd name="T6" fmla="*/ 5557 w 6765"/>
                <a:gd name="T7" fmla="*/ 561 h 5285"/>
                <a:gd name="T8" fmla="*/ 5578 w 6765"/>
                <a:gd name="T9" fmla="*/ 144 h 5285"/>
                <a:gd name="T10" fmla="*/ 5639 w 6765"/>
                <a:gd name="T11" fmla="*/ 144 h 5285"/>
                <a:gd name="T12" fmla="*/ 5711 w 6765"/>
                <a:gd name="T13" fmla="*/ 72 h 5285"/>
                <a:gd name="T14" fmla="*/ 5639 w 6765"/>
                <a:gd name="T15" fmla="*/ 0 h 5285"/>
                <a:gd name="T16" fmla="*/ 5578 w 6765"/>
                <a:gd name="T17" fmla="*/ 0 h 5285"/>
                <a:gd name="T18" fmla="*/ 3382 w 6765"/>
                <a:gd name="T19" fmla="*/ 0 h 5285"/>
                <a:gd name="T20" fmla="*/ 1187 w 6765"/>
                <a:gd name="T21" fmla="*/ 0 h 5285"/>
                <a:gd name="T22" fmla="*/ 1125 w 6765"/>
                <a:gd name="T23" fmla="*/ 0 h 5285"/>
                <a:gd name="T24" fmla="*/ 1053 w 6765"/>
                <a:gd name="T25" fmla="*/ 72 h 5285"/>
                <a:gd name="T26" fmla="*/ 1125 w 6765"/>
                <a:gd name="T27" fmla="*/ 144 h 5285"/>
                <a:gd name="T28" fmla="*/ 1187 w 6765"/>
                <a:gd name="T29" fmla="*/ 144 h 5285"/>
                <a:gd name="T30" fmla="*/ 1207 w 6765"/>
                <a:gd name="T31" fmla="*/ 561 h 5285"/>
                <a:gd name="T32" fmla="*/ 21 w 6765"/>
                <a:gd name="T33" fmla="*/ 561 h 5285"/>
                <a:gd name="T34" fmla="*/ 17 w 6765"/>
                <a:gd name="T35" fmla="*/ 647 h 5285"/>
                <a:gd name="T36" fmla="*/ 537 w 6765"/>
                <a:gd name="T37" fmla="*/ 1580 h 5285"/>
                <a:gd name="T38" fmla="*/ 906 w 6765"/>
                <a:gd name="T39" fmla="*/ 2264 h 5285"/>
                <a:gd name="T40" fmla="*/ 1655 w 6765"/>
                <a:gd name="T41" fmla="*/ 2264 h 5285"/>
                <a:gd name="T42" fmla="*/ 3037 w 6765"/>
                <a:gd name="T43" fmla="*/ 3345 h 5285"/>
                <a:gd name="T44" fmla="*/ 3037 w 6765"/>
                <a:gd name="T45" fmla="*/ 3837 h 5285"/>
                <a:gd name="T46" fmla="*/ 2979 w 6765"/>
                <a:gd name="T47" fmla="*/ 3837 h 5285"/>
                <a:gd name="T48" fmla="*/ 2979 w 6765"/>
                <a:gd name="T49" fmla="*/ 4313 h 5285"/>
                <a:gd name="T50" fmla="*/ 3037 w 6765"/>
                <a:gd name="T51" fmla="*/ 4313 h 5285"/>
                <a:gd name="T52" fmla="*/ 3037 w 6765"/>
                <a:gd name="T53" fmla="*/ 4613 h 5285"/>
                <a:gd name="T54" fmla="*/ 3016 w 6765"/>
                <a:gd name="T55" fmla="*/ 4613 h 5285"/>
                <a:gd name="T56" fmla="*/ 2845 w 6765"/>
                <a:gd name="T57" fmla="*/ 4784 h 5285"/>
                <a:gd name="T58" fmla="*/ 2845 w 6765"/>
                <a:gd name="T59" fmla="*/ 5113 h 5285"/>
                <a:gd name="T60" fmla="*/ 3016 w 6765"/>
                <a:gd name="T61" fmla="*/ 5284 h 5285"/>
                <a:gd name="T62" fmla="*/ 3037 w 6765"/>
                <a:gd name="T63" fmla="*/ 5284 h 5285"/>
                <a:gd name="T64" fmla="*/ 3727 w 6765"/>
                <a:gd name="T65" fmla="*/ 5284 h 5285"/>
                <a:gd name="T66" fmla="*/ 3748 w 6765"/>
                <a:gd name="T67" fmla="*/ 5284 h 5285"/>
                <a:gd name="T68" fmla="*/ 3919 w 6765"/>
                <a:gd name="T69" fmla="*/ 5113 h 5285"/>
                <a:gd name="T70" fmla="*/ 3919 w 6765"/>
                <a:gd name="T71" fmla="*/ 4784 h 5285"/>
                <a:gd name="T72" fmla="*/ 3748 w 6765"/>
                <a:gd name="T73" fmla="*/ 4613 h 5285"/>
                <a:gd name="T74" fmla="*/ 3727 w 6765"/>
                <a:gd name="T75" fmla="*/ 4613 h 5285"/>
                <a:gd name="T76" fmla="*/ 3727 w 6765"/>
                <a:gd name="T77" fmla="*/ 4313 h 5285"/>
                <a:gd name="T78" fmla="*/ 3786 w 6765"/>
                <a:gd name="T79" fmla="*/ 4313 h 5285"/>
                <a:gd name="T80" fmla="*/ 3786 w 6765"/>
                <a:gd name="T81" fmla="*/ 3837 h 5285"/>
                <a:gd name="T82" fmla="*/ 3727 w 6765"/>
                <a:gd name="T83" fmla="*/ 3837 h 5285"/>
                <a:gd name="T84" fmla="*/ 3727 w 6765"/>
                <a:gd name="T85" fmla="*/ 3345 h 5285"/>
                <a:gd name="T86" fmla="*/ 5109 w 6765"/>
                <a:gd name="T87" fmla="*/ 2264 h 5285"/>
                <a:gd name="T88" fmla="*/ 5858 w 6765"/>
                <a:gd name="T89" fmla="*/ 2264 h 5285"/>
                <a:gd name="T90" fmla="*/ 6227 w 6765"/>
                <a:gd name="T91" fmla="*/ 1580 h 5285"/>
                <a:gd name="T92" fmla="*/ 6747 w 6765"/>
                <a:gd name="T93" fmla="*/ 647 h 5285"/>
                <a:gd name="T94" fmla="*/ 1016 w 6765"/>
                <a:gd name="T95" fmla="*/ 2083 h 5285"/>
                <a:gd name="T96" fmla="*/ 1016 w 6765"/>
                <a:gd name="T97" fmla="*/ 2083 h 5285"/>
                <a:gd name="T98" fmla="*/ 663 w 6765"/>
                <a:gd name="T99" fmla="*/ 1433 h 5285"/>
                <a:gd name="T100" fmla="*/ 629 w 6765"/>
                <a:gd name="T101" fmla="*/ 1423 h 5285"/>
                <a:gd name="T102" fmla="*/ 198 w 6765"/>
                <a:gd name="T103" fmla="*/ 742 h 5285"/>
                <a:gd name="T104" fmla="*/ 1228 w 6765"/>
                <a:gd name="T105" fmla="*/ 742 h 5285"/>
                <a:gd name="T106" fmla="*/ 1566 w 6765"/>
                <a:gd name="T107" fmla="*/ 2083 h 5285"/>
                <a:gd name="T108" fmla="*/ 1016 w 6765"/>
                <a:gd name="T109" fmla="*/ 2083 h 5285"/>
                <a:gd name="T110" fmla="*/ 6135 w 6765"/>
                <a:gd name="T111" fmla="*/ 1423 h 5285"/>
                <a:gd name="T112" fmla="*/ 6135 w 6765"/>
                <a:gd name="T113" fmla="*/ 1423 h 5285"/>
                <a:gd name="T114" fmla="*/ 6101 w 6765"/>
                <a:gd name="T115" fmla="*/ 1433 h 5285"/>
                <a:gd name="T116" fmla="*/ 5749 w 6765"/>
                <a:gd name="T117" fmla="*/ 2083 h 5285"/>
                <a:gd name="T118" fmla="*/ 5198 w 6765"/>
                <a:gd name="T119" fmla="*/ 2083 h 5285"/>
                <a:gd name="T120" fmla="*/ 5537 w 6765"/>
                <a:gd name="T121" fmla="*/ 742 h 5285"/>
                <a:gd name="T122" fmla="*/ 6566 w 6765"/>
                <a:gd name="T123" fmla="*/ 742 h 5285"/>
                <a:gd name="T124" fmla="*/ 6135 w 6765"/>
                <a:gd name="T125" fmla="*/ 1423 h 5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65" h="5285">
                  <a:moveTo>
                    <a:pt x="6747" y="647"/>
                  </a:moveTo>
                  <a:lnTo>
                    <a:pt x="6747" y="647"/>
                  </a:lnTo>
                  <a:cubicBezTo>
                    <a:pt x="6744" y="561"/>
                    <a:pt x="6744" y="561"/>
                    <a:pt x="6744" y="561"/>
                  </a:cubicBezTo>
                  <a:cubicBezTo>
                    <a:pt x="5557" y="561"/>
                    <a:pt x="5557" y="561"/>
                    <a:pt x="5557" y="561"/>
                  </a:cubicBezTo>
                  <a:cubicBezTo>
                    <a:pt x="5571" y="387"/>
                    <a:pt x="5578" y="243"/>
                    <a:pt x="5578" y="144"/>
                  </a:cubicBezTo>
                  <a:cubicBezTo>
                    <a:pt x="5639" y="144"/>
                    <a:pt x="5639" y="144"/>
                    <a:pt x="5639" y="144"/>
                  </a:cubicBezTo>
                  <a:cubicBezTo>
                    <a:pt x="5680" y="144"/>
                    <a:pt x="5711" y="113"/>
                    <a:pt x="5711" y="72"/>
                  </a:cubicBezTo>
                  <a:cubicBezTo>
                    <a:pt x="5711" y="31"/>
                    <a:pt x="5680" y="0"/>
                    <a:pt x="5639" y="0"/>
                  </a:cubicBezTo>
                  <a:cubicBezTo>
                    <a:pt x="5578" y="0"/>
                    <a:pt x="5578" y="0"/>
                    <a:pt x="5578" y="0"/>
                  </a:cubicBezTo>
                  <a:cubicBezTo>
                    <a:pt x="3382" y="0"/>
                    <a:pt x="3382" y="0"/>
                    <a:pt x="3382" y="0"/>
                  </a:cubicBezTo>
                  <a:cubicBezTo>
                    <a:pt x="1187" y="0"/>
                    <a:pt x="1187" y="0"/>
                    <a:pt x="1187" y="0"/>
                  </a:cubicBezTo>
                  <a:cubicBezTo>
                    <a:pt x="1125" y="0"/>
                    <a:pt x="1125" y="0"/>
                    <a:pt x="1125" y="0"/>
                  </a:cubicBezTo>
                  <a:cubicBezTo>
                    <a:pt x="1084" y="0"/>
                    <a:pt x="1053" y="31"/>
                    <a:pt x="1053" y="72"/>
                  </a:cubicBezTo>
                  <a:cubicBezTo>
                    <a:pt x="1053" y="113"/>
                    <a:pt x="1084" y="144"/>
                    <a:pt x="1125" y="144"/>
                  </a:cubicBezTo>
                  <a:cubicBezTo>
                    <a:pt x="1187" y="144"/>
                    <a:pt x="1187" y="144"/>
                    <a:pt x="1187" y="144"/>
                  </a:cubicBezTo>
                  <a:cubicBezTo>
                    <a:pt x="1187" y="243"/>
                    <a:pt x="1194" y="387"/>
                    <a:pt x="1207" y="561"/>
                  </a:cubicBezTo>
                  <a:cubicBezTo>
                    <a:pt x="21" y="561"/>
                    <a:pt x="21" y="561"/>
                    <a:pt x="21" y="561"/>
                  </a:cubicBezTo>
                  <a:cubicBezTo>
                    <a:pt x="17" y="647"/>
                    <a:pt x="17" y="647"/>
                    <a:pt x="17" y="647"/>
                  </a:cubicBezTo>
                  <a:cubicBezTo>
                    <a:pt x="0" y="896"/>
                    <a:pt x="92" y="1402"/>
                    <a:pt x="537" y="1580"/>
                  </a:cubicBezTo>
                  <a:cubicBezTo>
                    <a:pt x="906" y="2264"/>
                    <a:pt x="906" y="2264"/>
                    <a:pt x="906" y="2264"/>
                  </a:cubicBezTo>
                  <a:cubicBezTo>
                    <a:pt x="1655" y="2264"/>
                    <a:pt x="1655" y="2264"/>
                    <a:pt x="1655" y="2264"/>
                  </a:cubicBezTo>
                  <a:cubicBezTo>
                    <a:pt x="1925" y="2791"/>
                    <a:pt x="2356" y="3232"/>
                    <a:pt x="3037" y="3345"/>
                  </a:cubicBezTo>
                  <a:cubicBezTo>
                    <a:pt x="3037" y="3837"/>
                    <a:pt x="3037" y="3837"/>
                    <a:pt x="3037" y="3837"/>
                  </a:cubicBezTo>
                  <a:cubicBezTo>
                    <a:pt x="2979" y="3837"/>
                    <a:pt x="2979" y="3837"/>
                    <a:pt x="2979" y="3837"/>
                  </a:cubicBezTo>
                  <a:cubicBezTo>
                    <a:pt x="2979" y="3837"/>
                    <a:pt x="2814" y="4097"/>
                    <a:pt x="2979" y="4313"/>
                  </a:cubicBezTo>
                  <a:cubicBezTo>
                    <a:pt x="3037" y="4313"/>
                    <a:pt x="3037" y="4313"/>
                    <a:pt x="3037" y="4313"/>
                  </a:cubicBezTo>
                  <a:cubicBezTo>
                    <a:pt x="3037" y="4613"/>
                    <a:pt x="3037" y="4613"/>
                    <a:pt x="3037" y="4613"/>
                  </a:cubicBezTo>
                  <a:cubicBezTo>
                    <a:pt x="3016" y="4613"/>
                    <a:pt x="3016" y="4613"/>
                    <a:pt x="3016" y="4613"/>
                  </a:cubicBezTo>
                  <a:cubicBezTo>
                    <a:pt x="2924" y="4613"/>
                    <a:pt x="2845" y="4689"/>
                    <a:pt x="2845" y="4784"/>
                  </a:cubicBezTo>
                  <a:cubicBezTo>
                    <a:pt x="2845" y="5113"/>
                    <a:pt x="2845" y="5113"/>
                    <a:pt x="2845" y="5113"/>
                  </a:cubicBezTo>
                  <a:cubicBezTo>
                    <a:pt x="2845" y="5208"/>
                    <a:pt x="2924" y="5284"/>
                    <a:pt x="3016" y="5284"/>
                  </a:cubicBezTo>
                  <a:cubicBezTo>
                    <a:pt x="3037" y="5284"/>
                    <a:pt x="3037" y="5284"/>
                    <a:pt x="3037" y="5284"/>
                  </a:cubicBezTo>
                  <a:cubicBezTo>
                    <a:pt x="3727" y="5284"/>
                    <a:pt x="3727" y="5284"/>
                    <a:pt x="3727" y="5284"/>
                  </a:cubicBezTo>
                  <a:cubicBezTo>
                    <a:pt x="3748" y="5284"/>
                    <a:pt x="3748" y="5284"/>
                    <a:pt x="3748" y="5284"/>
                  </a:cubicBezTo>
                  <a:cubicBezTo>
                    <a:pt x="3841" y="5284"/>
                    <a:pt x="3919" y="5208"/>
                    <a:pt x="3919" y="5113"/>
                  </a:cubicBezTo>
                  <a:cubicBezTo>
                    <a:pt x="3919" y="4784"/>
                    <a:pt x="3919" y="4784"/>
                    <a:pt x="3919" y="4784"/>
                  </a:cubicBezTo>
                  <a:cubicBezTo>
                    <a:pt x="3919" y="4689"/>
                    <a:pt x="3841" y="4613"/>
                    <a:pt x="3748" y="4613"/>
                  </a:cubicBezTo>
                  <a:cubicBezTo>
                    <a:pt x="3727" y="4613"/>
                    <a:pt x="3727" y="4613"/>
                    <a:pt x="3727" y="4613"/>
                  </a:cubicBezTo>
                  <a:cubicBezTo>
                    <a:pt x="3727" y="4313"/>
                    <a:pt x="3727" y="4313"/>
                    <a:pt x="3727" y="4313"/>
                  </a:cubicBezTo>
                  <a:cubicBezTo>
                    <a:pt x="3786" y="4313"/>
                    <a:pt x="3786" y="4313"/>
                    <a:pt x="3786" y="4313"/>
                  </a:cubicBezTo>
                  <a:cubicBezTo>
                    <a:pt x="3950" y="4097"/>
                    <a:pt x="3786" y="3837"/>
                    <a:pt x="3786" y="3837"/>
                  </a:cubicBezTo>
                  <a:cubicBezTo>
                    <a:pt x="3727" y="3837"/>
                    <a:pt x="3727" y="3837"/>
                    <a:pt x="3727" y="3837"/>
                  </a:cubicBezTo>
                  <a:cubicBezTo>
                    <a:pt x="3727" y="3345"/>
                    <a:pt x="3727" y="3345"/>
                    <a:pt x="3727" y="3345"/>
                  </a:cubicBezTo>
                  <a:cubicBezTo>
                    <a:pt x="4408" y="3232"/>
                    <a:pt x="4839" y="2791"/>
                    <a:pt x="5109" y="2264"/>
                  </a:cubicBezTo>
                  <a:cubicBezTo>
                    <a:pt x="5858" y="2264"/>
                    <a:pt x="5858" y="2264"/>
                    <a:pt x="5858" y="2264"/>
                  </a:cubicBezTo>
                  <a:cubicBezTo>
                    <a:pt x="6227" y="1580"/>
                    <a:pt x="6227" y="1580"/>
                    <a:pt x="6227" y="1580"/>
                  </a:cubicBezTo>
                  <a:cubicBezTo>
                    <a:pt x="6672" y="1402"/>
                    <a:pt x="6764" y="896"/>
                    <a:pt x="6747" y="647"/>
                  </a:cubicBezTo>
                  <a:close/>
                  <a:moveTo>
                    <a:pt x="1016" y="2083"/>
                  </a:moveTo>
                  <a:lnTo>
                    <a:pt x="1016" y="2083"/>
                  </a:lnTo>
                  <a:cubicBezTo>
                    <a:pt x="663" y="1433"/>
                    <a:pt x="663" y="1433"/>
                    <a:pt x="663" y="1433"/>
                  </a:cubicBezTo>
                  <a:cubicBezTo>
                    <a:pt x="629" y="1423"/>
                    <a:pt x="629" y="1423"/>
                    <a:pt x="629" y="1423"/>
                  </a:cubicBezTo>
                  <a:cubicBezTo>
                    <a:pt x="270" y="1297"/>
                    <a:pt x="205" y="913"/>
                    <a:pt x="198" y="742"/>
                  </a:cubicBezTo>
                  <a:cubicBezTo>
                    <a:pt x="1228" y="742"/>
                    <a:pt x="1228" y="742"/>
                    <a:pt x="1228" y="742"/>
                  </a:cubicBezTo>
                  <a:cubicBezTo>
                    <a:pt x="1272" y="1136"/>
                    <a:pt x="1368" y="1631"/>
                    <a:pt x="1566" y="2083"/>
                  </a:cubicBezTo>
                  <a:lnTo>
                    <a:pt x="1016" y="2083"/>
                  </a:lnTo>
                  <a:close/>
                  <a:moveTo>
                    <a:pt x="6135" y="1423"/>
                  </a:moveTo>
                  <a:lnTo>
                    <a:pt x="6135" y="1423"/>
                  </a:lnTo>
                  <a:cubicBezTo>
                    <a:pt x="6101" y="1433"/>
                    <a:pt x="6101" y="1433"/>
                    <a:pt x="6101" y="1433"/>
                  </a:cubicBezTo>
                  <a:cubicBezTo>
                    <a:pt x="5749" y="2083"/>
                    <a:pt x="5749" y="2083"/>
                    <a:pt x="5749" y="2083"/>
                  </a:cubicBezTo>
                  <a:cubicBezTo>
                    <a:pt x="5198" y="2083"/>
                    <a:pt x="5198" y="2083"/>
                    <a:pt x="5198" y="2083"/>
                  </a:cubicBezTo>
                  <a:cubicBezTo>
                    <a:pt x="5396" y="1631"/>
                    <a:pt x="5492" y="1136"/>
                    <a:pt x="5537" y="742"/>
                  </a:cubicBezTo>
                  <a:cubicBezTo>
                    <a:pt x="6566" y="742"/>
                    <a:pt x="6566" y="742"/>
                    <a:pt x="6566" y="742"/>
                  </a:cubicBezTo>
                  <a:cubicBezTo>
                    <a:pt x="6559" y="913"/>
                    <a:pt x="6498" y="1297"/>
                    <a:pt x="6135" y="1423"/>
                  </a:cubicBezTo>
                  <a:close/>
                </a:path>
              </a:pathLst>
            </a:custGeom>
            <a:solidFill>
              <a:schemeClr val="accent4"/>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nvGrpSpPr>
            <p:cNvPr id="98" name="Group 97"/>
            <p:cNvGrpSpPr/>
            <p:nvPr/>
          </p:nvGrpSpPr>
          <p:grpSpPr>
            <a:xfrm>
              <a:off x="4427817" y="7533423"/>
              <a:ext cx="1698914" cy="585699"/>
              <a:chOff x="4427817" y="7533423"/>
              <a:chExt cx="1698914" cy="585699"/>
            </a:xfrm>
          </p:grpSpPr>
          <p:sp>
            <p:nvSpPr>
              <p:cNvPr id="101" name="Freeform 204"/>
              <p:cNvSpPr>
                <a:spLocks noChangeArrowheads="1"/>
              </p:cNvSpPr>
              <p:nvPr/>
            </p:nvSpPr>
            <p:spPr bwMode="auto">
              <a:xfrm>
                <a:off x="4427817" y="7533423"/>
                <a:ext cx="1698914" cy="585699"/>
              </a:xfrm>
              <a:custGeom>
                <a:avLst/>
                <a:gdLst>
                  <a:gd name="T0" fmla="*/ 3036 w 3072"/>
                  <a:gd name="T1" fmla="*/ 143 h 1078"/>
                  <a:gd name="T2" fmla="*/ 3036 w 3072"/>
                  <a:gd name="T3" fmla="*/ 143 h 1078"/>
                  <a:gd name="T4" fmla="*/ 3071 w 3072"/>
                  <a:gd name="T5" fmla="*/ 92 h 1078"/>
                  <a:gd name="T6" fmla="*/ 3071 w 3072"/>
                  <a:gd name="T7" fmla="*/ 51 h 1078"/>
                  <a:gd name="T8" fmla="*/ 3036 w 3072"/>
                  <a:gd name="T9" fmla="*/ 0 h 1078"/>
                  <a:gd name="T10" fmla="*/ 34 w 3072"/>
                  <a:gd name="T11" fmla="*/ 0 h 1078"/>
                  <a:gd name="T12" fmla="*/ 0 w 3072"/>
                  <a:gd name="T13" fmla="*/ 51 h 1078"/>
                  <a:gd name="T14" fmla="*/ 0 w 3072"/>
                  <a:gd name="T15" fmla="*/ 92 h 1078"/>
                  <a:gd name="T16" fmla="*/ 34 w 3072"/>
                  <a:gd name="T17" fmla="*/ 143 h 1078"/>
                  <a:gd name="T18" fmla="*/ 82 w 3072"/>
                  <a:gd name="T19" fmla="*/ 143 h 1078"/>
                  <a:gd name="T20" fmla="*/ 82 w 3072"/>
                  <a:gd name="T21" fmla="*/ 933 h 1078"/>
                  <a:gd name="T22" fmla="*/ 34 w 3072"/>
                  <a:gd name="T23" fmla="*/ 933 h 1078"/>
                  <a:gd name="T24" fmla="*/ 0 w 3072"/>
                  <a:gd name="T25" fmla="*/ 984 h 1078"/>
                  <a:gd name="T26" fmla="*/ 0 w 3072"/>
                  <a:gd name="T27" fmla="*/ 1025 h 1078"/>
                  <a:gd name="T28" fmla="*/ 34 w 3072"/>
                  <a:gd name="T29" fmla="*/ 1077 h 1078"/>
                  <a:gd name="T30" fmla="*/ 3036 w 3072"/>
                  <a:gd name="T31" fmla="*/ 1077 h 1078"/>
                  <a:gd name="T32" fmla="*/ 3071 w 3072"/>
                  <a:gd name="T33" fmla="*/ 1025 h 1078"/>
                  <a:gd name="T34" fmla="*/ 3071 w 3072"/>
                  <a:gd name="T35" fmla="*/ 984 h 1078"/>
                  <a:gd name="T36" fmla="*/ 3036 w 3072"/>
                  <a:gd name="T37" fmla="*/ 933 h 1078"/>
                  <a:gd name="T38" fmla="*/ 2989 w 3072"/>
                  <a:gd name="T39" fmla="*/ 933 h 1078"/>
                  <a:gd name="T40" fmla="*/ 2989 w 3072"/>
                  <a:gd name="T41" fmla="*/ 143 h 1078"/>
                  <a:gd name="T42" fmla="*/ 3036 w 3072"/>
                  <a:gd name="T43" fmla="*/ 143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72" h="1078">
                    <a:moveTo>
                      <a:pt x="3036" y="143"/>
                    </a:moveTo>
                    <a:lnTo>
                      <a:pt x="3036" y="143"/>
                    </a:lnTo>
                    <a:cubicBezTo>
                      <a:pt x="3057" y="143"/>
                      <a:pt x="3071" y="119"/>
                      <a:pt x="3071" y="92"/>
                    </a:cubicBezTo>
                    <a:cubicBezTo>
                      <a:pt x="3071" y="51"/>
                      <a:pt x="3071" y="51"/>
                      <a:pt x="3071" y="51"/>
                    </a:cubicBezTo>
                    <a:cubicBezTo>
                      <a:pt x="3071" y="24"/>
                      <a:pt x="3057" y="0"/>
                      <a:pt x="3036" y="0"/>
                    </a:cubicBezTo>
                    <a:cubicBezTo>
                      <a:pt x="34" y="0"/>
                      <a:pt x="34" y="0"/>
                      <a:pt x="34" y="0"/>
                    </a:cubicBezTo>
                    <a:cubicBezTo>
                      <a:pt x="13" y="0"/>
                      <a:pt x="0" y="24"/>
                      <a:pt x="0" y="51"/>
                    </a:cubicBezTo>
                    <a:cubicBezTo>
                      <a:pt x="0" y="92"/>
                      <a:pt x="0" y="92"/>
                      <a:pt x="0" y="92"/>
                    </a:cubicBezTo>
                    <a:cubicBezTo>
                      <a:pt x="0" y="119"/>
                      <a:pt x="13" y="143"/>
                      <a:pt x="34" y="143"/>
                    </a:cubicBezTo>
                    <a:cubicBezTo>
                      <a:pt x="82" y="143"/>
                      <a:pt x="82" y="143"/>
                      <a:pt x="82" y="143"/>
                    </a:cubicBezTo>
                    <a:cubicBezTo>
                      <a:pt x="82" y="933"/>
                      <a:pt x="82" y="933"/>
                      <a:pt x="82" y="933"/>
                    </a:cubicBezTo>
                    <a:cubicBezTo>
                      <a:pt x="34" y="933"/>
                      <a:pt x="34" y="933"/>
                      <a:pt x="34" y="933"/>
                    </a:cubicBezTo>
                    <a:cubicBezTo>
                      <a:pt x="13" y="933"/>
                      <a:pt x="0" y="957"/>
                      <a:pt x="0" y="984"/>
                    </a:cubicBezTo>
                    <a:cubicBezTo>
                      <a:pt x="0" y="1025"/>
                      <a:pt x="0" y="1025"/>
                      <a:pt x="0" y="1025"/>
                    </a:cubicBezTo>
                    <a:cubicBezTo>
                      <a:pt x="0" y="1053"/>
                      <a:pt x="13" y="1077"/>
                      <a:pt x="34" y="1077"/>
                    </a:cubicBezTo>
                    <a:cubicBezTo>
                      <a:pt x="3036" y="1077"/>
                      <a:pt x="3036" y="1077"/>
                      <a:pt x="3036" y="1077"/>
                    </a:cubicBezTo>
                    <a:cubicBezTo>
                      <a:pt x="3057" y="1077"/>
                      <a:pt x="3071" y="1053"/>
                      <a:pt x="3071" y="1025"/>
                    </a:cubicBezTo>
                    <a:cubicBezTo>
                      <a:pt x="3071" y="984"/>
                      <a:pt x="3071" y="984"/>
                      <a:pt x="3071" y="984"/>
                    </a:cubicBezTo>
                    <a:cubicBezTo>
                      <a:pt x="3071" y="957"/>
                      <a:pt x="3057" y="933"/>
                      <a:pt x="3036" y="933"/>
                    </a:cubicBezTo>
                    <a:cubicBezTo>
                      <a:pt x="2989" y="933"/>
                      <a:pt x="2989" y="933"/>
                      <a:pt x="2989" y="933"/>
                    </a:cubicBezTo>
                    <a:cubicBezTo>
                      <a:pt x="2989" y="143"/>
                      <a:pt x="2989" y="143"/>
                      <a:pt x="2989" y="143"/>
                    </a:cubicBezTo>
                    <a:lnTo>
                      <a:pt x="3036" y="143"/>
                    </a:lnTo>
                  </a:path>
                </a:pathLst>
              </a:custGeom>
              <a:solidFill>
                <a:schemeClr val="tx1">
                  <a:lumMod val="75000"/>
                </a:schemeClr>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2" name="Freeform 205"/>
              <p:cNvSpPr>
                <a:spLocks noChangeArrowheads="1"/>
              </p:cNvSpPr>
              <p:nvPr/>
            </p:nvSpPr>
            <p:spPr bwMode="auto">
              <a:xfrm>
                <a:off x="4798758" y="7614976"/>
                <a:ext cx="952084" cy="425064"/>
              </a:xfrm>
              <a:custGeom>
                <a:avLst/>
                <a:gdLst>
                  <a:gd name="T0" fmla="*/ 1738 w 1739"/>
                  <a:gd name="T1" fmla="*/ 790 h 791"/>
                  <a:gd name="T2" fmla="*/ 0 w 1739"/>
                  <a:gd name="T3" fmla="*/ 790 h 791"/>
                  <a:gd name="T4" fmla="*/ 0 w 1739"/>
                  <a:gd name="T5" fmla="*/ 0 h 791"/>
                  <a:gd name="T6" fmla="*/ 1738 w 1739"/>
                  <a:gd name="T7" fmla="*/ 0 h 791"/>
                  <a:gd name="T8" fmla="*/ 1738 w 1739"/>
                  <a:gd name="T9" fmla="*/ 790 h 791"/>
                </a:gdLst>
                <a:ahLst/>
                <a:cxnLst>
                  <a:cxn ang="0">
                    <a:pos x="T0" y="T1"/>
                  </a:cxn>
                  <a:cxn ang="0">
                    <a:pos x="T2" y="T3"/>
                  </a:cxn>
                  <a:cxn ang="0">
                    <a:pos x="T4" y="T5"/>
                  </a:cxn>
                  <a:cxn ang="0">
                    <a:pos x="T6" y="T7"/>
                  </a:cxn>
                  <a:cxn ang="0">
                    <a:pos x="T8" y="T9"/>
                  </a:cxn>
                </a:cxnLst>
                <a:rect l="0" t="0" r="r" b="b"/>
                <a:pathLst>
                  <a:path w="1739" h="791">
                    <a:moveTo>
                      <a:pt x="1738" y="790"/>
                    </a:moveTo>
                    <a:lnTo>
                      <a:pt x="0" y="790"/>
                    </a:lnTo>
                    <a:lnTo>
                      <a:pt x="0" y="0"/>
                    </a:lnTo>
                    <a:lnTo>
                      <a:pt x="1738" y="0"/>
                    </a:lnTo>
                    <a:lnTo>
                      <a:pt x="1738" y="790"/>
                    </a:lnTo>
                  </a:path>
                </a:pathLst>
              </a:custGeom>
              <a:solidFill>
                <a:schemeClr val="tx1"/>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99" name="Freeform 206"/>
            <p:cNvSpPr>
              <a:spLocks noChangeArrowheads="1"/>
            </p:cNvSpPr>
            <p:nvPr/>
          </p:nvSpPr>
          <p:spPr bwMode="auto">
            <a:xfrm>
              <a:off x="4472330" y="7614976"/>
              <a:ext cx="1604942" cy="0"/>
            </a:xfrm>
            <a:custGeom>
              <a:avLst/>
              <a:gdLst>
                <a:gd name="T0" fmla="*/ 2907 w 2908"/>
                <a:gd name="T1" fmla="*/ 28 h 29"/>
                <a:gd name="T2" fmla="*/ 0 w 2908"/>
                <a:gd name="T3" fmla="*/ 28 h 29"/>
                <a:gd name="T4" fmla="*/ 0 w 2908"/>
                <a:gd name="T5" fmla="*/ 0 h 29"/>
                <a:gd name="T6" fmla="*/ 2907 w 2908"/>
                <a:gd name="T7" fmla="*/ 0 h 29"/>
                <a:gd name="T8" fmla="*/ 2907 w 2908"/>
                <a:gd name="T9" fmla="*/ 28 h 29"/>
              </a:gdLst>
              <a:ahLst/>
              <a:cxnLst>
                <a:cxn ang="0">
                  <a:pos x="T0" y="T1"/>
                </a:cxn>
                <a:cxn ang="0">
                  <a:pos x="T2" y="T3"/>
                </a:cxn>
                <a:cxn ang="0">
                  <a:pos x="T4" y="T5"/>
                </a:cxn>
                <a:cxn ang="0">
                  <a:pos x="T6" y="T7"/>
                </a:cxn>
                <a:cxn ang="0">
                  <a:pos x="T8" y="T9"/>
                </a:cxn>
              </a:cxnLst>
              <a:rect l="0" t="0" r="r" b="b"/>
              <a:pathLst>
                <a:path w="2908" h="29">
                  <a:moveTo>
                    <a:pt x="2907" y="28"/>
                  </a:moveTo>
                  <a:lnTo>
                    <a:pt x="0" y="28"/>
                  </a:lnTo>
                  <a:lnTo>
                    <a:pt x="0" y="0"/>
                  </a:lnTo>
                  <a:lnTo>
                    <a:pt x="2907" y="0"/>
                  </a:lnTo>
                  <a:lnTo>
                    <a:pt x="2907" y="28"/>
                  </a:lnTo>
                </a:path>
              </a:pathLst>
            </a:custGeom>
            <a:solidFill>
              <a:srgbClr val="1E3647"/>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0" name="Freeform 207"/>
            <p:cNvSpPr>
              <a:spLocks noChangeArrowheads="1"/>
            </p:cNvSpPr>
            <p:nvPr/>
          </p:nvSpPr>
          <p:spPr bwMode="auto">
            <a:xfrm>
              <a:off x="4472330" y="8052397"/>
              <a:ext cx="1604942" cy="0"/>
            </a:xfrm>
            <a:custGeom>
              <a:avLst/>
              <a:gdLst>
                <a:gd name="T0" fmla="*/ 2907 w 2908"/>
                <a:gd name="T1" fmla="*/ 7 h 8"/>
                <a:gd name="T2" fmla="*/ 0 w 2908"/>
                <a:gd name="T3" fmla="*/ 7 h 8"/>
                <a:gd name="T4" fmla="*/ 0 w 2908"/>
                <a:gd name="T5" fmla="*/ 0 h 8"/>
                <a:gd name="T6" fmla="*/ 2907 w 2908"/>
                <a:gd name="T7" fmla="*/ 0 h 8"/>
                <a:gd name="T8" fmla="*/ 2907 w 2908"/>
                <a:gd name="T9" fmla="*/ 7 h 8"/>
              </a:gdLst>
              <a:ahLst/>
              <a:cxnLst>
                <a:cxn ang="0">
                  <a:pos x="T0" y="T1"/>
                </a:cxn>
                <a:cxn ang="0">
                  <a:pos x="T2" y="T3"/>
                </a:cxn>
                <a:cxn ang="0">
                  <a:pos x="T4" y="T5"/>
                </a:cxn>
                <a:cxn ang="0">
                  <a:pos x="T6" y="T7"/>
                </a:cxn>
                <a:cxn ang="0">
                  <a:pos x="T8" y="T9"/>
                </a:cxn>
              </a:cxnLst>
              <a:rect l="0" t="0" r="r" b="b"/>
              <a:pathLst>
                <a:path w="2908" h="8">
                  <a:moveTo>
                    <a:pt x="2907" y="7"/>
                  </a:moveTo>
                  <a:lnTo>
                    <a:pt x="0" y="7"/>
                  </a:lnTo>
                  <a:lnTo>
                    <a:pt x="0" y="0"/>
                  </a:lnTo>
                  <a:lnTo>
                    <a:pt x="2907" y="0"/>
                  </a:lnTo>
                  <a:lnTo>
                    <a:pt x="2907" y="7"/>
                  </a:lnTo>
                </a:path>
              </a:pathLst>
            </a:custGeom>
            <a:solidFill>
              <a:srgbClr val="385572"/>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103" name="Group 102"/>
          <p:cNvGrpSpPr/>
          <p:nvPr/>
        </p:nvGrpSpPr>
        <p:grpSpPr>
          <a:xfrm>
            <a:off x="3619398" y="4580216"/>
            <a:ext cx="3758878" cy="3538906"/>
            <a:chOff x="3396598" y="4580216"/>
            <a:chExt cx="3758878" cy="3538906"/>
          </a:xfrm>
        </p:grpSpPr>
        <p:sp>
          <p:nvSpPr>
            <p:cNvPr id="104" name="Freeform 198"/>
            <p:cNvSpPr>
              <a:spLocks noChangeArrowheads="1"/>
            </p:cNvSpPr>
            <p:nvPr/>
          </p:nvSpPr>
          <p:spPr bwMode="auto">
            <a:xfrm>
              <a:off x="3396598" y="4580216"/>
              <a:ext cx="3758878" cy="2945793"/>
            </a:xfrm>
            <a:custGeom>
              <a:avLst/>
              <a:gdLst>
                <a:gd name="T0" fmla="*/ 6747 w 6765"/>
                <a:gd name="T1" fmla="*/ 647 h 5285"/>
                <a:gd name="T2" fmla="*/ 6747 w 6765"/>
                <a:gd name="T3" fmla="*/ 647 h 5285"/>
                <a:gd name="T4" fmla="*/ 6744 w 6765"/>
                <a:gd name="T5" fmla="*/ 561 h 5285"/>
                <a:gd name="T6" fmla="*/ 5557 w 6765"/>
                <a:gd name="T7" fmla="*/ 561 h 5285"/>
                <a:gd name="T8" fmla="*/ 5578 w 6765"/>
                <a:gd name="T9" fmla="*/ 144 h 5285"/>
                <a:gd name="T10" fmla="*/ 5639 w 6765"/>
                <a:gd name="T11" fmla="*/ 144 h 5285"/>
                <a:gd name="T12" fmla="*/ 5711 w 6765"/>
                <a:gd name="T13" fmla="*/ 72 h 5285"/>
                <a:gd name="T14" fmla="*/ 5639 w 6765"/>
                <a:gd name="T15" fmla="*/ 0 h 5285"/>
                <a:gd name="T16" fmla="*/ 5578 w 6765"/>
                <a:gd name="T17" fmla="*/ 0 h 5285"/>
                <a:gd name="T18" fmla="*/ 3382 w 6765"/>
                <a:gd name="T19" fmla="*/ 0 h 5285"/>
                <a:gd name="T20" fmla="*/ 1187 w 6765"/>
                <a:gd name="T21" fmla="*/ 0 h 5285"/>
                <a:gd name="T22" fmla="*/ 1125 w 6765"/>
                <a:gd name="T23" fmla="*/ 0 h 5285"/>
                <a:gd name="T24" fmla="*/ 1053 w 6765"/>
                <a:gd name="T25" fmla="*/ 72 h 5285"/>
                <a:gd name="T26" fmla="*/ 1125 w 6765"/>
                <a:gd name="T27" fmla="*/ 144 h 5285"/>
                <a:gd name="T28" fmla="*/ 1187 w 6765"/>
                <a:gd name="T29" fmla="*/ 144 h 5285"/>
                <a:gd name="T30" fmla="*/ 1207 w 6765"/>
                <a:gd name="T31" fmla="*/ 561 h 5285"/>
                <a:gd name="T32" fmla="*/ 21 w 6765"/>
                <a:gd name="T33" fmla="*/ 561 h 5285"/>
                <a:gd name="T34" fmla="*/ 17 w 6765"/>
                <a:gd name="T35" fmla="*/ 647 h 5285"/>
                <a:gd name="T36" fmla="*/ 537 w 6765"/>
                <a:gd name="T37" fmla="*/ 1580 h 5285"/>
                <a:gd name="T38" fmla="*/ 906 w 6765"/>
                <a:gd name="T39" fmla="*/ 2264 h 5285"/>
                <a:gd name="T40" fmla="*/ 1655 w 6765"/>
                <a:gd name="T41" fmla="*/ 2264 h 5285"/>
                <a:gd name="T42" fmla="*/ 3037 w 6765"/>
                <a:gd name="T43" fmla="*/ 3345 h 5285"/>
                <a:gd name="T44" fmla="*/ 3037 w 6765"/>
                <a:gd name="T45" fmla="*/ 3837 h 5285"/>
                <a:gd name="T46" fmla="*/ 2979 w 6765"/>
                <a:gd name="T47" fmla="*/ 3837 h 5285"/>
                <a:gd name="T48" fmla="*/ 2979 w 6765"/>
                <a:gd name="T49" fmla="*/ 4313 h 5285"/>
                <a:gd name="T50" fmla="*/ 3037 w 6765"/>
                <a:gd name="T51" fmla="*/ 4313 h 5285"/>
                <a:gd name="T52" fmla="*/ 3037 w 6765"/>
                <a:gd name="T53" fmla="*/ 4613 h 5285"/>
                <a:gd name="T54" fmla="*/ 3016 w 6765"/>
                <a:gd name="T55" fmla="*/ 4613 h 5285"/>
                <a:gd name="T56" fmla="*/ 2845 w 6765"/>
                <a:gd name="T57" fmla="*/ 4784 h 5285"/>
                <a:gd name="T58" fmla="*/ 2845 w 6765"/>
                <a:gd name="T59" fmla="*/ 5113 h 5285"/>
                <a:gd name="T60" fmla="*/ 3016 w 6765"/>
                <a:gd name="T61" fmla="*/ 5284 h 5285"/>
                <a:gd name="T62" fmla="*/ 3037 w 6765"/>
                <a:gd name="T63" fmla="*/ 5284 h 5285"/>
                <a:gd name="T64" fmla="*/ 3727 w 6765"/>
                <a:gd name="T65" fmla="*/ 5284 h 5285"/>
                <a:gd name="T66" fmla="*/ 3748 w 6765"/>
                <a:gd name="T67" fmla="*/ 5284 h 5285"/>
                <a:gd name="T68" fmla="*/ 3919 w 6765"/>
                <a:gd name="T69" fmla="*/ 5113 h 5285"/>
                <a:gd name="T70" fmla="*/ 3919 w 6765"/>
                <a:gd name="T71" fmla="*/ 4784 h 5285"/>
                <a:gd name="T72" fmla="*/ 3748 w 6765"/>
                <a:gd name="T73" fmla="*/ 4613 h 5285"/>
                <a:gd name="T74" fmla="*/ 3727 w 6765"/>
                <a:gd name="T75" fmla="*/ 4613 h 5285"/>
                <a:gd name="T76" fmla="*/ 3727 w 6765"/>
                <a:gd name="T77" fmla="*/ 4313 h 5285"/>
                <a:gd name="T78" fmla="*/ 3786 w 6765"/>
                <a:gd name="T79" fmla="*/ 4313 h 5285"/>
                <a:gd name="T80" fmla="*/ 3786 w 6765"/>
                <a:gd name="T81" fmla="*/ 3837 h 5285"/>
                <a:gd name="T82" fmla="*/ 3727 w 6765"/>
                <a:gd name="T83" fmla="*/ 3837 h 5285"/>
                <a:gd name="T84" fmla="*/ 3727 w 6765"/>
                <a:gd name="T85" fmla="*/ 3345 h 5285"/>
                <a:gd name="T86" fmla="*/ 5109 w 6765"/>
                <a:gd name="T87" fmla="*/ 2264 h 5285"/>
                <a:gd name="T88" fmla="*/ 5858 w 6765"/>
                <a:gd name="T89" fmla="*/ 2264 h 5285"/>
                <a:gd name="T90" fmla="*/ 6227 w 6765"/>
                <a:gd name="T91" fmla="*/ 1580 h 5285"/>
                <a:gd name="T92" fmla="*/ 6747 w 6765"/>
                <a:gd name="T93" fmla="*/ 647 h 5285"/>
                <a:gd name="T94" fmla="*/ 1016 w 6765"/>
                <a:gd name="T95" fmla="*/ 2083 h 5285"/>
                <a:gd name="T96" fmla="*/ 1016 w 6765"/>
                <a:gd name="T97" fmla="*/ 2083 h 5285"/>
                <a:gd name="T98" fmla="*/ 663 w 6765"/>
                <a:gd name="T99" fmla="*/ 1433 h 5285"/>
                <a:gd name="T100" fmla="*/ 629 w 6765"/>
                <a:gd name="T101" fmla="*/ 1423 h 5285"/>
                <a:gd name="T102" fmla="*/ 198 w 6765"/>
                <a:gd name="T103" fmla="*/ 742 h 5285"/>
                <a:gd name="T104" fmla="*/ 1228 w 6765"/>
                <a:gd name="T105" fmla="*/ 742 h 5285"/>
                <a:gd name="T106" fmla="*/ 1566 w 6765"/>
                <a:gd name="T107" fmla="*/ 2083 h 5285"/>
                <a:gd name="T108" fmla="*/ 1016 w 6765"/>
                <a:gd name="T109" fmla="*/ 2083 h 5285"/>
                <a:gd name="T110" fmla="*/ 6135 w 6765"/>
                <a:gd name="T111" fmla="*/ 1423 h 5285"/>
                <a:gd name="T112" fmla="*/ 6135 w 6765"/>
                <a:gd name="T113" fmla="*/ 1423 h 5285"/>
                <a:gd name="T114" fmla="*/ 6101 w 6765"/>
                <a:gd name="T115" fmla="*/ 1433 h 5285"/>
                <a:gd name="T116" fmla="*/ 5749 w 6765"/>
                <a:gd name="T117" fmla="*/ 2083 h 5285"/>
                <a:gd name="T118" fmla="*/ 5198 w 6765"/>
                <a:gd name="T119" fmla="*/ 2083 h 5285"/>
                <a:gd name="T120" fmla="*/ 5537 w 6765"/>
                <a:gd name="T121" fmla="*/ 742 h 5285"/>
                <a:gd name="T122" fmla="*/ 6566 w 6765"/>
                <a:gd name="T123" fmla="*/ 742 h 5285"/>
                <a:gd name="T124" fmla="*/ 6135 w 6765"/>
                <a:gd name="T125" fmla="*/ 1423 h 5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65" h="5285">
                  <a:moveTo>
                    <a:pt x="6747" y="647"/>
                  </a:moveTo>
                  <a:lnTo>
                    <a:pt x="6747" y="647"/>
                  </a:lnTo>
                  <a:cubicBezTo>
                    <a:pt x="6744" y="561"/>
                    <a:pt x="6744" y="561"/>
                    <a:pt x="6744" y="561"/>
                  </a:cubicBezTo>
                  <a:cubicBezTo>
                    <a:pt x="5557" y="561"/>
                    <a:pt x="5557" y="561"/>
                    <a:pt x="5557" y="561"/>
                  </a:cubicBezTo>
                  <a:cubicBezTo>
                    <a:pt x="5571" y="387"/>
                    <a:pt x="5578" y="243"/>
                    <a:pt x="5578" y="144"/>
                  </a:cubicBezTo>
                  <a:cubicBezTo>
                    <a:pt x="5639" y="144"/>
                    <a:pt x="5639" y="144"/>
                    <a:pt x="5639" y="144"/>
                  </a:cubicBezTo>
                  <a:cubicBezTo>
                    <a:pt x="5680" y="144"/>
                    <a:pt x="5711" y="113"/>
                    <a:pt x="5711" y="72"/>
                  </a:cubicBezTo>
                  <a:cubicBezTo>
                    <a:pt x="5711" y="31"/>
                    <a:pt x="5680" y="0"/>
                    <a:pt x="5639" y="0"/>
                  </a:cubicBezTo>
                  <a:cubicBezTo>
                    <a:pt x="5578" y="0"/>
                    <a:pt x="5578" y="0"/>
                    <a:pt x="5578" y="0"/>
                  </a:cubicBezTo>
                  <a:cubicBezTo>
                    <a:pt x="3382" y="0"/>
                    <a:pt x="3382" y="0"/>
                    <a:pt x="3382" y="0"/>
                  </a:cubicBezTo>
                  <a:cubicBezTo>
                    <a:pt x="1187" y="0"/>
                    <a:pt x="1187" y="0"/>
                    <a:pt x="1187" y="0"/>
                  </a:cubicBezTo>
                  <a:cubicBezTo>
                    <a:pt x="1125" y="0"/>
                    <a:pt x="1125" y="0"/>
                    <a:pt x="1125" y="0"/>
                  </a:cubicBezTo>
                  <a:cubicBezTo>
                    <a:pt x="1084" y="0"/>
                    <a:pt x="1053" y="31"/>
                    <a:pt x="1053" y="72"/>
                  </a:cubicBezTo>
                  <a:cubicBezTo>
                    <a:pt x="1053" y="113"/>
                    <a:pt x="1084" y="144"/>
                    <a:pt x="1125" y="144"/>
                  </a:cubicBezTo>
                  <a:cubicBezTo>
                    <a:pt x="1187" y="144"/>
                    <a:pt x="1187" y="144"/>
                    <a:pt x="1187" y="144"/>
                  </a:cubicBezTo>
                  <a:cubicBezTo>
                    <a:pt x="1187" y="243"/>
                    <a:pt x="1194" y="387"/>
                    <a:pt x="1207" y="561"/>
                  </a:cubicBezTo>
                  <a:cubicBezTo>
                    <a:pt x="21" y="561"/>
                    <a:pt x="21" y="561"/>
                    <a:pt x="21" y="561"/>
                  </a:cubicBezTo>
                  <a:cubicBezTo>
                    <a:pt x="17" y="647"/>
                    <a:pt x="17" y="647"/>
                    <a:pt x="17" y="647"/>
                  </a:cubicBezTo>
                  <a:cubicBezTo>
                    <a:pt x="0" y="896"/>
                    <a:pt x="92" y="1402"/>
                    <a:pt x="537" y="1580"/>
                  </a:cubicBezTo>
                  <a:cubicBezTo>
                    <a:pt x="906" y="2264"/>
                    <a:pt x="906" y="2264"/>
                    <a:pt x="906" y="2264"/>
                  </a:cubicBezTo>
                  <a:cubicBezTo>
                    <a:pt x="1655" y="2264"/>
                    <a:pt x="1655" y="2264"/>
                    <a:pt x="1655" y="2264"/>
                  </a:cubicBezTo>
                  <a:cubicBezTo>
                    <a:pt x="1925" y="2791"/>
                    <a:pt x="2356" y="3232"/>
                    <a:pt x="3037" y="3345"/>
                  </a:cubicBezTo>
                  <a:cubicBezTo>
                    <a:pt x="3037" y="3837"/>
                    <a:pt x="3037" y="3837"/>
                    <a:pt x="3037" y="3837"/>
                  </a:cubicBezTo>
                  <a:cubicBezTo>
                    <a:pt x="2979" y="3837"/>
                    <a:pt x="2979" y="3837"/>
                    <a:pt x="2979" y="3837"/>
                  </a:cubicBezTo>
                  <a:cubicBezTo>
                    <a:pt x="2979" y="3837"/>
                    <a:pt x="2814" y="4097"/>
                    <a:pt x="2979" y="4313"/>
                  </a:cubicBezTo>
                  <a:cubicBezTo>
                    <a:pt x="3037" y="4313"/>
                    <a:pt x="3037" y="4313"/>
                    <a:pt x="3037" y="4313"/>
                  </a:cubicBezTo>
                  <a:cubicBezTo>
                    <a:pt x="3037" y="4613"/>
                    <a:pt x="3037" y="4613"/>
                    <a:pt x="3037" y="4613"/>
                  </a:cubicBezTo>
                  <a:cubicBezTo>
                    <a:pt x="3016" y="4613"/>
                    <a:pt x="3016" y="4613"/>
                    <a:pt x="3016" y="4613"/>
                  </a:cubicBezTo>
                  <a:cubicBezTo>
                    <a:pt x="2924" y="4613"/>
                    <a:pt x="2845" y="4689"/>
                    <a:pt x="2845" y="4784"/>
                  </a:cubicBezTo>
                  <a:cubicBezTo>
                    <a:pt x="2845" y="5113"/>
                    <a:pt x="2845" y="5113"/>
                    <a:pt x="2845" y="5113"/>
                  </a:cubicBezTo>
                  <a:cubicBezTo>
                    <a:pt x="2845" y="5208"/>
                    <a:pt x="2924" y="5284"/>
                    <a:pt x="3016" y="5284"/>
                  </a:cubicBezTo>
                  <a:cubicBezTo>
                    <a:pt x="3037" y="5284"/>
                    <a:pt x="3037" y="5284"/>
                    <a:pt x="3037" y="5284"/>
                  </a:cubicBezTo>
                  <a:cubicBezTo>
                    <a:pt x="3727" y="5284"/>
                    <a:pt x="3727" y="5284"/>
                    <a:pt x="3727" y="5284"/>
                  </a:cubicBezTo>
                  <a:cubicBezTo>
                    <a:pt x="3748" y="5284"/>
                    <a:pt x="3748" y="5284"/>
                    <a:pt x="3748" y="5284"/>
                  </a:cubicBezTo>
                  <a:cubicBezTo>
                    <a:pt x="3841" y="5284"/>
                    <a:pt x="3919" y="5208"/>
                    <a:pt x="3919" y="5113"/>
                  </a:cubicBezTo>
                  <a:cubicBezTo>
                    <a:pt x="3919" y="4784"/>
                    <a:pt x="3919" y="4784"/>
                    <a:pt x="3919" y="4784"/>
                  </a:cubicBezTo>
                  <a:cubicBezTo>
                    <a:pt x="3919" y="4689"/>
                    <a:pt x="3841" y="4613"/>
                    <a:pt x="3748" y="4613"/>
                  </a:cubicBezTo>
                  <a:cubicBezTo>
                    <a:pt x="3727" y="4613"/>
                    <a:pt x="3727" y="4613"/>
                    <a:pt x="3727" y="4613"/>
                  </a:cubicBezTo>
                  <a:cubicBezTo>
                    <a:pt x="3727" y="4313"/>
                    <a:pt x="3727" y="4313"/>
                    <a:pt x="3727" y="4313"/>
                  </a:cubicBezTo>
                  <a:cubicBezTo>
                    <a:pt x="3786" y="4313"/>
                    <a:pt x="3786" y="4313"/>
                    <a:pt x="3786" y="4313"/>
                  </a:cubicBezTo>
                  <a:cubicBezTo>
                    <a:pt x="3950" y="4097"/>
                    <a:pt x="3786" y="3837"/>
                    <a:pt x="3786" y="3837"/>
                  </a:cubicBezTo>
                  <a:cubicBezTo>
                    <a:pt x="3727" y="3837"/>
                    <a:pt x="3727" y="3837"/>
                    <a:pt x="3727" y="3837"/>
                  </a:cubicBezTo>
                  <a:cubicBezTo>
                    <a:pt x="3727" y="3345"/>
                    <a:pt x="3727" y="3345"/>
                    <a:pt x="3727" y="3345"/>
                  </a:cubicBezTo>
                  <a:cubicBezTo>
                    <a:pt x="4408" y="3232"/>
                    <a:pt x="4839" y="2791"/>
                    <a:pt x="5109" y="2264"/>
                  </a:cubicBezTo>
                  <a:cubicBezTo>
                    <a:pt x="5858" y="2264"/>
                    <a:pt x="5858" y="2264"/>
                    <a:pt x="5858" y="2264"/>
                  </a:cubicBezTo>
                  <a:cubicBezTo>
                    <a:pt x="6227" y="1580"/>
                    <a:pt x="6227" y="1580"/>
                    <a:pt x="6227" y="1580"/>
                  </a:cubicBezTo>
                  <a:cubicBezTo>
                    <a:pt x="6672" y="1402"/>
                    <a:pt x="6764" y="896"/>
                    <a:pt x="6747" y="647"/>
                  </a:cubicBezTo>
                  <a:close/>
                  <a:moveTo>
                    <a:pt x="1016" y="2083"/>
                  </a:moveTo>
                  <a:lnTo>
                    <a:pt x="1016" y="2083"/>
                  </a:lnTo>
                  <a:cubicBezTo>
                    <a:pt x="663" y="1433"/>
                    <a:pt x="663" y="1433"/>
                    <a:pt x="663" y="1433"/>
                  </a:cubicBezTo>
                  <a:cubicBezTo>
                    <a:pt x="629" y="1423"/>
                    <a:pt x="629" y="1423"/>
                    <a:pt x="629" y="1423"/>
                  </a:cubicBezTo>
                  <a:cubicBezTo>
                    <a:pt x="270" y="1297"/>
                    <a:pt x="205" y="913"/>
                    <a:pt x="198" y="742"/>
                  </a:cubicBezTo>
                  <a:cubicBezTo>
                    <a:pt x="1228" y="742"/>
                    <a:pt x="1228" y="742"/>
                    <a:pt x="1228" y="742"/>
                  </a:cubicBezTo>
                  <a:cubicBezTo>
                    <a:pt x="1272" y="1136"/>
                    <a:pt x="1368" y="1631"/>
                    <a:pt x="1566" y="2083"/>
                  </a:cubicBezTo>
                  <a:lnTo>
                    <a:pt x="1016" y="2083"/>
                  </a:lnTo>
                  <a:close/>
                  <a:moveTo>
                    <a:pt x="6135" y="1423"/>
                  </a:moveTo>
                  <a:lnTo>
                    <a:pt x="6135" y="1423"/>
                  </a:lnTo>
                  <a:cubicBezTo>
                    <a:pt x="6101" y="1433"/>
                    <a:pt x="6101" y="1433"/>
                    <a:pt x="6101" y="1433"/>
                  </a:cubicBezTo>
                  <a:cubicBezTo>
                    <a:pt x="5749" y="2083"/>
                    <a:pt x="5749" y="2083"/>
                    <a:pt x="5749" y="2083"/>
                  </a:cubicBezTo>
                  <a:cubicBezTo>
                    <a:pt x="5198" y="2083"/>
                    <a:pt x="5198" y="2083"/>
                    <a:pt x="5198" y="2083"/>
                  </a:cubicBezTo>
                  <a:cubicBezTo>
                    <a:pt x="5396" y="1631"/>
                    <a:pt x="5492" y="1136"/>
                    <a:pt x="5537" y="742"/>
                  </a:cubicBezTo>
                  <a:cubicBezTo>
                    <a:pt x="6566" y="742"/>
                    <a:pt x="6566" y="742"/>
                    <a:pt x="6566" y="742"/>
                  </a:cubicBezTo>
                  <a:cubicBezTo>
                    <a:pt x="6559" y="913"/>
                    <a:pt x="6498" y="1297"/>
                    <a:pt x="6135" y="1423"/>
                  </a:cubicBezTo>
                  <a:close/>
                </a:path>
              </a:pathLst>
            </a:custGeom>
            <a:solidFill>
              <a:schemeClr val="accent1"/>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nvGrpSpPr>
            <p:cNvPr id="105" name="Group 104"/>
            <p:cNvGrpSpPr/>
            <p:nvPr/>
          </p:nvGrpSpPr>
          <p:grpSpPr>
            <a:xfrm>
              <a:off x="4427817" y="7533423"/>
              <a:ext cx="1698914" cy="585699"/>
              <a:chOff x="4427817" y="7533423"/>
              <a:chExt cx="1698914" cy="585699"/>
            </a:xfrm>
          </p:grpSpPr>
          <p:sp>
            <p:nvSpPr>
              <p:cNvPr id="108" name="Freeform 204"/>
              <p:cNvSpPr>
                <a:spLocks noChangeArrowheads="1"/>
              </p:cNvSpPr>
              <p:nvPr/>
            </p:nvSpPr>
            <p:spPr bwMode="auto">
              <a:xfrm>
                <a:off x="4427817" y="7533423"/>
                <a:ext cx="1698914" cy="585699"/>
              </a:xfrm>
              <a:custGeom>
                <a:avLst/>
                <a:gdLst>
                  <a:gd name="T0" fmla="*/ 3036 w 3072"/>
                  <a:gd name="T1" fmla="*/ 143 h 1078"/>
                  <a:gd name="T2" fmla="*/ 3036 w 3072"/>
                  <a:gd name="T3" fmla="*/ 143 h 1078"/>
                  <a:gd name="T4" fmla="*/ 3071 w 3072"/>
                  <a:gd name="T5" fmla="*/ 92 h 1078"/>
                  <a:gd name="T6" fmla="*/ 3071 w 3072"/>
                  <a:gd name="T7" fmla="*/ 51 h 1078"/>
                  <a:gd name="T8" fmla="*/ 3036 w 3072"/>
                  <a:gd name="T9" fmla="*/ 0 h 1078"/>
                  <a:gd name="T10" fmla="*/ 34 w 3072"/>
                  <a:gd name="T11" fmla="*/ 0 h 1078"/>
                  <a:gd name="T12" fmla="*/ 0 w 3072"/>
                  <a:gd name="T13" fmla="*/ 51 h 1078"/>
                  <a:gd name="T14" fmla="*/ 0 w 3072"/>
                  <a:gd name="T15" fmla="*/ 92 h 1078"/>
                  <a:gd name="T16" fmla="*/ 34 w 3072"/>
                  <a:gd name="T17" fmla="*/ 143 h 1078"/>
                  <a:gd name="T18" fmla="*/ 82 w 3072"/>
                  <a:gd name="T19" fmla="*/ 143 h 1078"/>
                  <a:gd name="T20" fmla="*/ 82 w 3072"/>
                  <a:gd name="T21" fmla="*/ 933 h 1078"/>
                  <a:gd name="T22" fmla="*/ 34 w 3072"/>
                  <a:gd name="T23" fmla="*/ 933 h 1078"/>
                  <a:gd name="T24" fmla="*/ 0 w 3072"/>
                  <a:gd name="T25" fmla="*/ 984 h 1078"/>
                  <a:gd name="T26" fmla="*/ 0 w 3072"/>
                  <a:gd name="T27" fmla="*/ 1025 h 1078"/>
                  <a:gd name="T28" fmla="*/ 34 w 3072"/>
                  <a:gd name="T29" fmla="*/ 1077 h 1078"/>
                  <a:gd name="T30" fmla="*/ 3036 w 3072"/>
                  <a:gd name="T31" fmla="*/ 1077 h 1078"/>
                  <a:gd name="T32" fmla="*/ 3071 w 3072"/>
                  <a:gd name="T33" fmla="*/ 1025 h 1078"/>
                  <a:gd name="T34" fmla="*/ 3071 w 3072"/>
                  <a:gd name="T35" fmla="*/ 984 h 1078"/>
                  <a:gd name="T36" fmla="*/ 3036 w 3072"/>
                  <a:gd name="T37" fmla="*/ 933 h 1078"/>
                  <a:gd name="T38" fmla="*/ 2989 w 3072"/>
                  <a:gd name="T39" fmla="*/ 933 h 1078"/>
                  <a:gd name="T40" fmla="*/ 2989 w 3072"/>
                  <a:gd name="T41" fmla="*/ 143 h 1078"/>
                  <a:gd name="T42" fmla="*/ 3036 w 3072"/>
                  <a:gd name="T43" fmla="*/ 143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72" h="1078">
                    <a:moveTo>
                      <a:pt x="3036" y="143"/>
                    </a:moveTo>
                    <a:lnTo>
                      <a:pt x="3036" y="143"/>
                    </a:lnTo>
                    <a:cubicBezTo>
                      <a:pt x="3057" y="143"/>
                      <a:pt x="3071" y="119"/>
                      <a:pt x="3071" y="92"/>
                    </a:cubicBezTo>
                    <a:cubicBezTo>
                      <a:pt x="3071" y="51"/>
                      <a:pt x="3071" y="51"/>
                      <a:pt x="3071" y="51"/>
                    </a:cubicBezTo>
                    <a:cubicBezTo>
                      <a:pt x="3071" y="24"/>
                      <a:pt x="3057" y="0"/>
                      <a:pt x="3036" y="0"/>
                    </a:cubicBezTo>
                    <a:cubicBezTo>
                      <a:pt x="34" y="0"/>
                      <a:pt x="34" y="0"/>
                      <a:pt x="34" y="0"/>
                    </a:cubicBezTo>
                    <a:cubicBezTo>
                      <a:pt x="13" y="0"/>
                      <a:pt x="0" y="24"/>
                      <a:pt x="0" y="51"/>
                    </a:cubicBezTo>
                    <a:cubicBezTo>
                      <a:pt x="0" y="92"/>
                      <a:pt x="0" y="92"/>
                      <a:pt x="0" y="92"/>
                    </a:cubicBezTo>
                    <a:cubicBezTo>
                      <a:pt x="0" y="119"/>
                      <a:pt x="13" y="143"/>
                      <a:pt x="34" y="143"/>
                    </a:cubicBezTo>
                    <a:cubicBezTo>
                      <a:pt x="82" y="143"/>
                      <a:pt x="82" y="143"/>
                      <a:pt x="82" y="143"/>
                    </a:cubicBezTo>
                    <a:cubicBezTo>
                      <a:pt x="82" y="933"/>
                      <a:pt x="82" y="933"/>
                      <a:pt x="82" y="933"/>
                    </a:cubicBezTo>
                    <a:cubicBezTo>
                      <a:pt x="34" y="933"/>
                      <a:pt x="34" y="933"/>
                      <a:pt x="34" y="933"/>
                    </a:cubicBezTo>
                    <a:cubicBezTo>
                      <a:pt x="13" y="933"/>
                      <a:pt x="0" y="957"/>
                      <a:pt x="0" y="984"/>
                    </a:cubicBezTo>
                    <a:cubicBezTo>
                      <a:pt x="0" y="1025"/>
                      <a:pt x="0" y="1025"/>
                      <a:pt x="0" y="1025"/>
                    </a:cubicBezTo>
                    <a:cubicBezTo>
                      <a:pt x="0" y="1053"/>
                      <a:pt x="13" y="1077"/>
                      <a:pt x="34" y="1077"/>
                    </a:cubicBezTo>
                    <a:cubicBezTo>
                      <a:pt x="3036" y="1077"/>
                      <a:pt x="3036" y="1077"/>
                      <a:pt x="3036" y="1077"/>
                    </a:cubicBezTo>
                    <a:cubicBezTo>
                      <a:pt x="3057" y="1077"/>
                      <a:pt x="3071" y="1053"/>
                      <a:pt x="3071" y="1025"/>
                    </a:cubicBezTo>
                    <a:cubicBezTo>
                      <a:pt x="3071" y="984"/>
                      <a:pt x="3071" y="984"/>
                      <a:pt x="3071" y="984"/>
                    </a:cubicBezTo>
                    <a:cubicBezTo>
                      <a:pt x="3071" y="957"/>
                      <a:pt x="3057" y="933"/>
                      <a:pt x="3036" y="933"/>
                    </a:cubicBezTo>
                    <a:cubicBezTo>
                      <a:pt x="2989" y="933"/>
                      <a:pt x="2989" y="933"/>
                      <a:pt x="2989" y="933"/>
                    </a:cubicBezTo>
                    <a:cubicBezTo>
                      <a:pt x="2989" y="143"/>
                      <a:pt x="2989" y="143"/>
                      <a:pt x="2989" y="143"/>
                    </a:cubicBezTo>
                    <a:lnTo>
                      <a:pt x="3036" y="143"/>
                    </a:lnTo>
                  </a:path>
                </a:pathLst>
              </a:custGeom>
              <a:solidFill>
                <a:schemeClr val="tx1">
                  <a:lumMod val="75000"/>
                </a:schemeClr>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9" name="Freeform 205"/>
              <p:cNvSpPr>
                <a:spLocks noChangeArrowheads="1"/>
              </p:cNvSpPr>
              <p:nvPr/>
            </p:nvSpPr>
            <p:spPr bwMode="auto">
              <a:xfrm>
                <a:off x="4798758" y="7614976"/>
                <a:ext cx="952084" cy="425064"/>
              </a:xfrm>
              <a:custGeom>
                <a:avLst/>
                <a:gdLst>
                  <a:gd name="T0" fmla="*/ 1738 w 1739"/>
                  <a:gd name="T1" fmla="*/ 790 h 791"/>
                  <a:gd name="T2" fmla="*/ 0 w 1739"/>
                  <a:gd name="T3" fmla="*/ 790 h 791"/>
                  <a:gd name="T4" fmla="*/ 0 w 1739"/>
                  <a:gd name="T5" fmla="*/ 0 h 791"/>
                  <a:gd name="T6" fmla="*/ 1738 w 1739"/>
                  <a:gd name="T7" fmla="*/ 0 h 791"/>
                  <a:gd name="T8" fmla="*/ 1738 w 1739"/>
                  <a:gd name="T9" fmla="*/ 790 h 791"/>
                </a:gdLst>
                <a:ahLst/>
                <a:cxnLst>
                  <a:cxn ang="0">
                    <a:pos x="T0" y="T1"/>
                  </a:cxn>
                  <a:cxn ang="0">
                    <a:pos x="T2" y="T3"/>
                  </a:cxn>
                  <a:cxn ang="0">
                    <a:pos x="T4" y="T5"/>
                  </a:cxn>
                  <a:cxn ang="0">
                    <a:pos x="T6" y="T7"/>
                  </a:cxn>
                  <a:cxn ang="0">
                    <a:pos x="T8" y="T9"/>
                  </a:cxn>
                </a:cxnLst>
                <a:rect l="0" t="0" r="r" b="b"/>
                <a:pathLst>
                  <a:path w="1739" h="791">
                    <a:moveTo>
                      <a:pt x="1738" y="790"/>
                    </a:moveTo>
                    <a:lnTo>
                      <a:pt x="0" y="790"/>
                    </a:lnTo>
                    <a:lnTo>
                      <a:pt x="0" y="0"/>
                    </a:lnTo>
                    <a:lnTo>
                      <a:pt x="1738" y="0"/>
                    </a:lnTo>
                    <a:lnTo>
                      <a:pt x="1738" y="790"/>
                    </a:lnTo>
                  </a:path>
                </a:pathLst>
              </a:custGeom>
              <a:solidFill>
                <a:schemeClr val="tx1"/>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106" name="Freeform 206"/>
            <p:cNvSpPr>
              <a:spLocks noChangeArrowheads="1"/>
            </p:cNvSpPr>
            <p:nvPr/>
          </p:nvSpPr>
          <p:spPr bwMode="auto">
            <a:xfrm>
              <a:off x="4472330" y="7614976"/>
              <a:ext cx="1604942" cy="0"/>
            </a:xfrm>
            <a:custGeom>
              <a:avLst/>
              <a:gdLst>
                <a:gd name="T0" fmla="*/ 2907 w 2908"/>
                <a:gd name="T1" fmla="*/ 28 h 29"/>
                <a:gd name="T2" fmla="*/ 0 w 2908"/>
                <a:gd name="T3" fmla="*/ 28 h 29"/>
                <a:gd name="T4" fmla="*/ 0 w 2908"/>
                <a:gd name="T5" fmla="*/ 0 h 29"/>
                <a:gd name="T6" fmla="*/ 2907 w 2908"/>
                <a:gd name="T7" fmla="*/ 0 h 29"/>
                <a:gd name="T8" fmla="*/ 2907 w 2908"/>
                <a:gd name="T9" fmla="*/ 28 h 29"/>
              </a:gdLst>
              <a:ahLst/>
              <a:cxnLst>
                <a:cxn ang="0">
                  <a:pos x="T0" y="T1"/>
                </a:cxn>
                <a:cxn ang="0">
                  <a:pos x="T2" y="T3"/>
                </a:cxn>
                <a:cxn ang="0">
                  <a:pos x="T4" y="T5"/>
                </a:cxn>
                <a:cxn ang="0">
                  <a:pos x="T6" y="T7"/>
                </a:cxn>
                <a:cxn ang="0">
                  <a:pos x="T8" y="T9"/>
                </a:cxn>
              </a:cxnLst>
              <a:rect l="0" t="0" r="r" b="b"/>
              <a:pathLst>
                <a:path w="2908" h="29">
                  <a:moveTo>
                    <a:pt x="2907" y="28"/>
                  </a:moveTo>
                  <a:lnTo>
                    <a:pt x="0" y="28"/>
                  </a:lnTo>
                  <a:lnTo>
                    <a:pt x="0" y="0"/>
                  </a:lnTo>
                  <a:lnTo>
                    <a:pt x="2907" y="0"/>
                  </a:lnTo>
                  <a:lnTo>
                    <a:pt x="2907" y="28"/>
                  </a:lnTo>
                </a:path>
              </a:pathLst>
            </a:custGeom>
            <a:solidFill>
              <a:srgbClr val="1E3647"/>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7" name="Freeform 207"/>
            <p:cNvSpPr>
              <a:spLocks noChangeArrowheads="1"/>
            </p:cNvSpPr>
            <p:nvPr/>
          </p:nvSpPr>
          <p:spPr bwMode="auto">
            <a:xfrm>
              <a:off x="4472330" y="8052397"/>
              <a:ext cx="1604942" cy="0"/>
            </a:xfrm>
            <a:custGeom>
              <a:avLst/>
              <a:gdLst>
                <a:gd name="T0" fmla="*/ 2907 w 2908"/>
                <a:gd name="T1" fmla="*/ 7 h 8"/>
                <a:gd name="T2" fmla="*/ 0 w 2908"/>
                <a:gd name="T3" fmla="*/ 7 h 8"/>
                <a:gd name="T4" fmla="*/ 0 w 2908"/>
                <a:gd name="T5" fmla="*/ 0 h 8"/>
                <a:gd name="T6" fmla="*/ 2907 w 2908"/>
                <a:gd name="T7" fmla="*/ 0 h 8"/>
                <a:gd name="T8" fmla="*/ 2907 w 2908"/>
                <a:gd name="T9" fmla="*/ 7 h 8"/>
              </a:gdLst>
              <a:ahLst/>
              <a:cxnLst>
                <a:cxn ang="0">
                  <a:pos x="T0" y="T1"/>
                </a:cxn>
                <a:cxn ang="0">
                  <a:pos x="T2" y="T3"/>
                </a:cxn>
                <a:cxn ang="0">
                  <a:pos x="T4" y="T5"/>
                </a:cxn>
                <a:cxn ang="0">
                  <a:pos x="T6" y="T7"/>
                </a:cxn>
                <a:cxn ang="0">
                  <a:pos x="T8" y="T9"/>
                </a:cxn>
              </a:cxnLst>
              <a:rect l="0" t="0" r="r" b="b"/>
              <a:pathLst>
                <a:path w="2908" h="8">
                  <a:moveTo>
                    <a:pt x="2907" y="7"/>
                  </a:moveTo>
                  <a:lnTo>
                    <a:pt x="0" y="7"/>
                  </a:lnTo>
                  <a:lnTo>
                    <a:pt x="0" y="0"/>
                  </a:lnTo>
                  <a:lnTo>
                    <a:pt x="2907" y="0"/>
                  </a:lnTo>
                  <a:lnTo>
                    <a:pt x="2907" y="7"/>
                  </a:lnTo>
                </a:path>
              </a:pathLst>
            </a:custGeom>
            <a:solidFill>
              <a:srgbClr val="385572"/>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110" name="TextBox 109"/>
          <p:cNvSpPr txBox="1"/>
          <p:nvPr/>
        </p:nvSpPr>
        <p:spPr>
          <a:xfrm>
            <a:off x="8684721" y="8231521"/>
            <a:ext cx="2468258" cy="677072"/>
          </a:xfrm>
          <a:prstGeom prst="rect">
            <a:avLst/>
          </a:prstGeom>
          <a:noFill/>
        </p:spPr>
        <p:txBody>
          <a:bodyPr wrap="none" lIns="182843" tIns="91422" rIns="182843" bIns="91422" rtlCol="0">
            <a:spAutoFit/>
          </a:bodyPr>
          <a:lstStyle/>
          <a:p>
            <a:pPr algn="ctr"/>
            <a:r>
              <a:rPr lang="id-ID" sz="3200" b="1">
                <a:latin typeface="Lato Regular"/>
              </a:rPr>
              <a:t>China 2016</a:t>
            </a:r>
            <a:endParaRPr lang="id-ID" sz="3200" b="1" dirty="0">
              <a:latin typeface="Lato Regular"/>
            </a:endParaRPr>
          </a:p>
        </p:txBody>
      </p:sp>
      <p:sp>
        <p:nvSpPr>
          <p:cNvPr id="111" name="TextBox 110"/>
          <p:cNvSpPr txBox="1"/>
          <p:nvPr/>
        </p:nvSpPr>
        <p:spPr>
          <a:xfrm>
            <a:off x="7873786" y="8741030"/>
            <a:ext cx="4055454" cy="1434202"/>
          </a:xfrm>
          <a:prstGeom prst="rect">
            <a:avLst/>
          </a:prstGeom>
          <a:noFill/>
        </p:spPr>
        <p:txBody>
          <a:bodyPr wrap="square" lIns="219419" tIns="109710" rIns="219419" bIns="109710" rtlCol="0">
            <a:spAutoFit/>
          </a:bodyPr>
          <a:lstStyle/>
          <a:p>
            <a:pPr algn="ctr">
              <a:lnSpc>
                <a:spcPct val="110000"/>
              </a:lnSpc>
            </a:pPr>
            <a:r>
              <a:rPr lang="en-US" sz="2400" dirty="0">
                <a:latin typeface="Lato Light"/>
                <a:cs typeface="Lato Light"/>
              </a:rPr>
              <a:t>Creativity is the key to success in the great and </a:t>
            </a:r>
            <a:r>
              <a:rPr lang="en-US" sz="2400">
                <a:latin typeface="Lato Light"/>
                <a:cs typeface="Lato Light"/>
              </a:rPr>
              <a:t>primary education</a:t>
            </a:r>
            <a:endParaRPr lang="en-US" sz="2400" dirty="0">
              <a:latin typeface="Lato Light"/>
              <a:cs typeface="Lato Light"/>
            </a:endParaRPr>
          </a:p>
        </p:txBody>
      </p:sp>
      <p:sp>
        <p:nvSpPr>
          <p:cNvPr id="112" name="TextBox 111"/>
          <p:cNvSpPr txBox="1"/>
          <p:nvPr/>
        </p:nvSpPr>
        <p:spPr>
          <a:xfrm>
            <a:off x="12920120" y="8231521"/>
            <a:ext cx="3089343" cy="677072"/>
          </a:xfrm>
          <a:prstGeom prst="rect">
            <a:avLst/>
          </a:prstGeom>
          <a:noFill/>
        </p:spPr>
        <p:txBody>
          <a:bodyPr wrap="none" lIns="182843" tIns="91422" rIns="182843" bIns="91422" rtlCol="0">
            <a:spAutoFit/>
          </a:bodyPr>
          <a:lstStyle/>
          <a:p>
            <a:pPr algn="ctr"/>
            <a:r>
              <a:rPr lang="id-ID" sz="3200" b="1">
                <a:latin typeface="Lato Regular"/>
              </a:rPr>
              <a:t>Germany 2017</a:t>
            </a:r>
            <a:endParaRPr lang="id-ID" sz="3200" b="1" dirty="0">
              <a:latin typeface="Lato Regular"/>
            </a:endParaRPr>
          </a:p>
        </p:txBody>
      </p:sp>
      <p:sp>
        <p:nvSpPr>
          <p:cNvPr id="113" name="TextBox 112"/>
          <p:cNvSpPr txBox="1"/>
          <p:nvPr/>
        </p:nvSpPr>
        <p:spPr>
          <a:xfrm>
            <a:off x="12419726" y="8741030"/>
            <a:ext cx="4055454" cy="1434202"/>
          </a:xfrm>
          <a:prstGeom prst="rect">
            <a:avLst/>
          </a:prstGeom>
          <a:noFill/>
        </p:spPr>
        <p:txBody>
          <a:bodyPr wrap="square" lIns="219419" tIns="109710" rIns="219419" bIns="109710" rtlCol="0">
            <a:spAutoFit/>
          </a:bodyPr>
          <a:lstStyle/>
          <a:p>
            <a:pPr algn="ctr">
              <a:lnSpc>
                <a:spcPct val="110000"/>
              </a:lnSpc>
            </a:pPr>
            <a:r>
              <a:rPr lang="en-US" sz="2400" dirty="0">
                <a:latin typeface="Lato Light"/>
                <a:cs typeface="Lato Light"/>
              </a:rPr>
              <a:t>Creativity is the key to success in the great and </a:t>
            </a:r>
            <a:r>
              <a:rPr lang="en-US" sz="2400">
                <a:latin typeface="Lato Light"/>
                <a:cs typeface="Lato Light"/>
              </a:rPr>
              <a:t>primary education</a:t>
            </a:r>
            <a:endParaRPr lang="en-US" sz="2400" dirty="0">
              <a:latin typeface="Lato Light"/>
              <a:cs typeface="Lato Light"/>
            </a:endParaRPr>
          </a:p>
        </p:txBody>
      </p:sp>
      <p:sp>
        <p:nvSpPr>
          <p:cNvPr id="114" name="TextBox 113"/>
          <p:cNvSpPr txBox="1"/>
          <p:nvPr/>
        </p:nvSpPr>
        <p:spPr>
          <a:xfrm>
            <a:off x="17757474" y="8231521"/>
            <a:ext cx="2459434" cy="677072"/>
          </a:xfrm>
          <a:prstGeom prst="rect">
            <a:avLst/>
          </a:prstGeom>
          <a:noFill/>
        </p:spPr>
        <p:txBody>
          <a:bodyPr wrap="none" lIns="182843" tIns="91422" rIns="182843" bIns="91422" rtlCol="0">
            <a:spAutoFit/>
          </a:bodyPr>
          <a:lstStyle/>
          <a:p>
            <a:pPr algn="ctr"/>
            <a:r>
              <a:rPr lang="id-ID" sz="3200" b="1">
                <a:latin typeface="Lato Regular"/>
              </a:rPr>
              <a:t>Brazil 2018</a:t>
            </a:r>
            <a:endParaRPr lang="id-ID" sz="3200" b="1" dirty="0">
              <a:latin typeface="Lato Regular"/>
            </a:endParaRPr>
          </a:p>
        </p:txBody>
      </p:sp>
      <p:sp>
        <p:nvSpPr>
          <p:cNvPr id="115" name="TextBox 114"/>
          <p:cNvSpPr txBox="1"/>
          <p:nvPr/>
        </p:nvSpPr>
        <p:spPr>
          <a:xfrm>
            <a:off x="16942128" y="8741030"/>
            <a:ext cx="4055454" cy="1434202"/>
          </a:xfrm>
          <a:prstGeom prst="rect">
            <a:avLst/>
          </a:prstGeom>
          <a:noFill/>
        </p:spPr>
        <p:txBody>
          <a:bodyPr wrap="square" lIns="219419" tIns="109710" rIns="219419" bIns="109710" rtlCol="0">
            <a:spAutoFit/>
          </a:bodyPr>
          <a:lstStyle/>
          <a:p>
            <a:pPr algn="ctr">
              <a:lnSpc>
                <a:spcPct val="110000"/>
              </a:lnSpc>
            </a:pPr>
            <a:r>
              <a:rPr lang="en-US" sz="2400" dirty="0">
                <a:latin typeface="Lato Light"/>
                <a:cs typeface="Lato Light"/>
              </a:rPr>
              <a:t>Creativity is the key to success in the great and </a:t>
            </a:r>
            <a:r>
              <a:rPr lang="en-US" sz="2400">
                <a:latin typeface="Lato Light"/>
                <a:cs typeface="Lato Light"/>
              </a:rPr>
              <a:t>primary education</a:t>
            </a:r>
            <a:endParaRPr lang="en-US" sz="2400" dirty="0">
              <a:latin typeface="Lato Light"/>
              <a:cs typeface="Lato Light"/>
            </a:endParaRPr>
          </a:p>
        </p:txBody>
      </p:sp>
      <p:sp>
        <p:nvSpPr>
          <p:cNvPr id="116" name="TextBox 115"/>
          <p:cNvSpPr txBox="1"/>
          <p:nvPr/>
        </p:nvSpPr>
        <p:spPr>
          <a:xfrm>
            <a:off x="3523950" y="8231521"/>
            <a:ext cx="3886264" cy="677072"/>
          </a:xfrm>
          <a:prstGeom prst="rect">
            <a:avLst/>
          </a:prstGeom>
          <a:noFill/>
        </p:spPr>
        <p:txBody>
          <a:bodyPr wrap="none" lIns="182843" tIns="91422" rIns="182843" bIns="91422" rtlCol="0">
            <a:spAutoFit/>
          </a:bodyPr>
          <a:lstStyle/>
          <a:p>
            <a:pPr algn="ctr"/>
            <a:r>
              <a:rPr lang="id-ID" sz="3200" b="1">
                <a:latin typeface="Lato Regular"/>
              </a:rPr>
              <a:t>United States 2015</a:t>
            </a:r>
            <a:endParaRPr lang="id-ID" sz="3200" b="1" dirty="0">
              <a:latin typeface="Lato Regular"/>
            </a:endParaRPr>
          </a:p>
        </p:txBody>
      </p:sp>
      <p:sp>
        <p:nvSpPr>
          <p:cNvPr id="117" name="TextBox 116"/>
          <p:cNvSpPr txBox="1"/>
          <p:nvPr/>
        </p:nvSpPr>
        <p:spPr>
          <a:xfrm>
            <a:off x="3422019" y="8741030"/>
            <a:ext cx="4055454" cy="1434202"/>
          </a:xfrm>
          <a:prstGeom prst="rect">
            <a:avLst/>
          </a:prstGeom>
          <a:noFill/>
        </p:spPr>
        <p:txBody>
          <a:bodyPr wrap="square" lIns="219419" tIns="109710" rIns="219419" bIns="109710" rtlCol="0">
            <a:spAutoFit/>
          </a:bodyPr>
          <a:lstStyle/>
          <a:p>
            <a:pPr algn="ctr">
              <a:lnSpc>
                <a:spcPct val="110000"/>
              </a:lnSpc>
            </a:pPr>
            <a:r>
              <a:rPr lang="en-US" sz="2400" dirty="0">
                <a:latin typeface="Lato Light"/>
                <a:cs typeface="Lato Light"/>
              </a:rPr>
              <a:t>Creativity is the key to success in the great and </a:t>
            </a:r>
            <a:r>
              <a:rPr lang="en-US" sz="2400">
                <a:latin typeface="Lato Light"/>
                <a:cs typeface="Lato Light"/>
              </a:rPr>
              <a:t>primary education</a:t>
            </a:r>
            <a:endParaRPr lang="en-US" sz="2400" dirty="0">
              <a:latin typeface="Lato Light"/>
              <a:cs typeface="Lato Light"/>
            </a:endParaRPr>
          </a:p>
        </p:txBody>
      </p:sp>
    </p:spTree>
    <p:extLst>
      <p:ext uri="{BB962C8B-B14F-4D97-AF65-F5344CB8AC3E}">
        <p14:creationId xmlns:p14="http://schemas.microsoft.com/office/powerpoint/2010/main" val="216133301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Box 98"/>
          <p:cNvSpPr txBox="1"/>
          <p:nvPr/>
        </p:nvSpPr>
        <p:spPr>
          <a:xfrm>
            <a:off x="1611459" y="697543"/>
            <a:ext cx="1969117" cy="400110"/>
          </a:xfrm>
          <a:prstGeom prst="rect">
            <a:avLst/>
          </a:prstGeom>
          <a:noFill/>
        </p:spPr>
        <p:txBody>
          <a:bodyPr wrap="none" rtlCol="0">
            <a:spAutoFit/>
          </a:bodyPr>
          <a:lstStyle/>
          <a:p>
            <a:r>
              <a:rPr lang="en-US" sz="2000" b="1" spc="600">
                <a:latin typeface="Lato Regular"/>
                <a:cs typeface="Lato Regular"/>
              </a:rPr>
              <a:t>FEATURES</a:t>
            </a:r>
            <a:endParaRPr lang="en-US" sz="2000" b="1" spc="600" dirty="0">
              <a:latin typeface="Lato Regular"/>
              <a:cs typeface="Lato Regular"/>
            </a:endParaRPr>
          </a:p>
        </p:txBody>
      </p:sp>
      <p:grpSp>
        <p:nvGrpSpPr>
          <p:cNvPr id="100" name="Group 99"/>
          <p:cNvGrpSpPr/>
          <p:nvPr/>
        </p:nvGrpSpPr>
        <p:grpSpPr>
          <a:xfrm>
            <a:off x="1703388" y="2006913"/>
            <a:ext cx="1478230" cy="258682"/>
            <a:chOff x="1703388" y="2006913"/>
            <a:chExt cx="1478230" cy="258682"/>
          </a:xfrm>
        </p:grpSpPr>
        <p:sp>
          <p:nvSpPr>
            <p:cNvPr id="101" name="Oval 100"/>
            <p:cNvSpPr/>
            <p:nvPr/>
          </p:nvSpPr>
          <p:spPr>
            <a:xfrm>
              <a:off x="1703388" y="2006913"/>
              <a:ext cx="258682"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2" name="Oval 101"/>
            <p:cNvSpPr/>
            <p:nvPr/>
          </p:nvSpPr>
          <p:spPr>
            <a:xfrm>
              <a:off x="2008275" y="2006913"/>
              <a:ext cx="258682"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3" name="Oval 102"/>
            <p:cNvSpPr/>
            <p:nvPr/>
          </p:nvSpPr>
          <p:spPr>
            <a:xfrm>
              <a:off x="2313162" y="2006913"/>
              <a:ext cx="258682"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4" name="Oval 103"/>
            <p:cNvSpPr/>
            <p:nvPr/>
          </p:nvSpPr>
          <p:spPr>
            <a:xfrm>
              <a:off x="2618049" y="2006913"/>
              <a:ext cx="258682"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5" name="Oval 104"/>
            <p:cNvSpPr/>
            <p:nvPr/>
          </p:nvSpPr>
          <p:spPr>
            <a:xfrm>
              <a:off x="2922936" y="2006913"/>
              <a:ext cx="258682"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06" name="TextBox 105"/>
          <p:cNvSpPr txBox="1"/>
          <p:nvPr/>
        </p:nvSpPr>
        <p:spPr>
          <a:xfrm>
            <a:off x="1557709" y="922766"/>
            <a:ext cx="6107730" cy="1015663"/>
          </a:xfrm>
          <a:prstGeom prst="rect">
            <a:avLst/>
          </a:prstGeom>
          <a:noFill/>
        </p:spPr>
        <p:txBody>
          <a:bodyPr wrap="none" rtlCol="0">
            <a:spAutoFit/>
          </a:bodyPr>
          <a:lstStyle/>
          <a:p>
            <a:r>
              <a:rPr lang="en-US" sz="6000">
                <a:latin typeface="Lato Regular"/>
                <a:cs typeface="Lato Regular"/>
              </a:rPr>
              <a:t>Business Meeting</a:t>
            </a:r>
            <a:endParaRPr lang="en-US" sz="6000" dirty="0">
              <a:latin typeface="Lato Regular"/>
              <a:cs typeface="Lato Regular"/>
            </a:endParaRPr>
          </a:p>
        </p:txBody>
      </p:sp>
      <p:grpSp>
        <p:nvGrpSpPr>
          <p:cNvPr id="151" name="Group 150"/>
          <p:cNvGrpSpPr/>
          <p:nvPr/>
        </p:nvGrpSpPr>
        <p:grpSpPr>
          <a:xfrm>
            <a:off x="17186658" y="4710435"/>
            <a:ext cx="4219232" cy="1259947"/>
            <a:chOff x="1106692" y="1325671"/>
            <a:chExt cx="1926096" cy="472479"/>
          </a:xfrm>
        </p:grpSpPr>
        <p:sp>
          <p:nvSpPr>
            <p:cNvPr id="153" name="Title 20"/>
            <p:cNvSpPr txBox="1">
              <a:spLocks/>
            </p:cNvSpPr>
            <p:nvPr/>
          </p:nvSpPr>
          <p:spPr>
            <a:xfrm>
              <a:off x="1106692" y="1325671"/>
              <a:ext cx="1926096" cy="184666"/>
            </a:xfrm>
            <a:prstGeom prst="rect">
              <a:avLst/>
            </a:prstGeom>
          </p:spPr>
          <p:txBody>
            <a:bodyPr vert="horz" wrap="square" lIns="91440" tIns="0" rIns="9144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r>
                <a:rPr lang="en-US" sz="3200">
                  <a:solidFill>
                    <a:schemeClr val="tx1"/>
                  </a:solidFill>
                  <a:latin typeface="Lato Regular"/>
                  <a:cs typeface="Lato Regular"/>
                </a:rPr>
                <a:t>Commerce</a:t>
              </a:r>
              <a:endParaRPr lang="en-US" sz="3200" dirty="0">
                <a:solidFill>
                  <a:schemeClr val="tx1"/>
                </a:solidFill>
                <a:latin typeface="Lato Regular"/>
                <a:cs typeface="Lato Regular"/>
              </a:endParaRPr>
            </a:p>
          </p:txBody>
        </p:sp>
        <p:sp>
          <p:nvSpPr>
            <p:cNvPr id="174" name="Title 20"/>
            <p:cNvSpPr txBox="1">
              <a:spLocks/>
            </p:cNvSpPr>
            <p:nvPr/>
          </p:nvSpPr>
          <p:spPr>
            <a:xfrm>
              <a:off x="1107585" y="1498645"/>
              <a:ext cx="1924479" cy="299505"/>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30000"/>
                </a:lnSpc>
              </a:pPr>
              <a:r>
                <a:rPr lang="pt-BR" sz="1800" dirty="0">
                  <a:solidFill>
                    <a:schemeClr val="tx1"/>
                  </a:solidFill>
                  <a:latin typeface="Lato Light"/>
                  <a:cs typeface="Lato Light"/>
                </a:rPr>
                <a:t>Lorem ipsum dolor sit amet, consectetur adipiscing elit. </a:t>
              </a:r>
              <a:endParaRPr lang="en-US" sz="1800" dirty="0">
                <a:solidFill>
                  <a:schemeClr val="tx1"/>
                </a:solidFill>
                <a:latin typeface="Lato Light"/>
                <a:cs typeface="Lato Light"/>
              </a:endParaRPr>
            </a:p>
          </p:txBody>
        </p:sp>
      </p:grpSp>
      <p:sp>
        <p:nvSpPr>
          <p:cNvPr id="175" name="Oval 174"/>
          <p:cNvSpPr/>
          <p:nvPr/>
        </p:nvSpPr>
        <p:spPr>
          <a:xfrm>
            <a:off x="21756106" y="4881525"/>
            <a:ext cx="945247" cy="945495"/>
          </a:xfrm>
          <a:prstGeom prst="ellipse">
            <a:avLst/>
          </a:prstGeom>
          <a:solidFill>
            <a:schemeClr val="accent1"/>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grpSp>
        <p:nvGrpSpPr>
          <p:cNvPr id="176" name="Group 175"/>
          <p:cNvGrpSpPr/>
          <p:nvPr/>
        </p:nvGrpSpPr>
        <p:grpSpPr>
          <a:xfrm>
            <a:off x="17186658" y="6218214"/>
            <a:ext cx="4219232" cy="1259947"/>
            <a:chOff x="1106692" y="1325671"/>
            <a:chExt cx="1926096" cy="472479"/>
          </a:xfrm>
        </p:grpSpPr>
        <p:sp>
          <p:nvSpPr>
            <p:cNvPr id="177" name="Title 20"/>
            <p:cNvSpPr txBox="1">
              <a:spLocks/>
            </p:cNvSpPr>
            <p:nvPr/>
          </p:nvSpPr>
          <p:spPr>
            <a:xfrm>
              <a:off x="1106692" y="1325671"/>
              <a:ext cx="1926096" cy="184666"/>
            </a:xfrm>
            <a:prstGeom prst="rect">
              <a:avLst/>
            </a:prstGeom>
          </p:spPr>
          <p:txBody>
            <a:bodyPr vert="horz" wrap="square" lIns="91440" tIns="0" rIns="9144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r>
                <a:rPr lang="en-US" sz="3200">
                  <a:solidFill>
                    <a:schemeClr val="tx1"/>
                  </a:solidFill>
                  <a:latin typeface="Lato Regular"/>
                  <a:cs typeface="Lato Regular"/>
                </a:rPr>
                <a:t>Business</a:t>
              </a:r>
              <a:endParaRPr lang="en-US" sz="3200" dirty="0">
                <a:solidFill>
                  <a:schemeClr val="tx1"/>
                </a:solidFill>
                <a:latin typeface="Lato Regular"/>
                <a:cs typeface="Lato Regular"/>
              </a:endParaRPr>
            </a:p>
          </p:txBody>
        </p:sp>
        <p:sp>
          <p:nvSpPr>
            <p:cNvPr id="178" name="Title 20"/>
            <p:cNvSpPr txBox="1">
              <a:spLocks/>
            </p:cNvSpPr>
            <p:nvPr/>
          </p:nvSpPr>
          <p:spPr>
            <a:xfrm>
              <a:off x="1107585" y="1498645"/>
              <a:ext cx="1924479" cy="299505"/>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30000"/>
                </a:lnSpc>
              </a:pPr>
              <a:r>
                <a:rPr lang="pt-BR" sz="1800" dirty="0">
                  <a:solidFill>
                    <a:schemeClr val="tx1"/>
                  </a:solidFill>
                  <a:latin typeface="Lato Light"/>
                  <a:cs typeface="Lato Light"/>
                </a:rPr>
                <a:t>Lorem ipsum dolor sit amet, consectetur adipiscing elit. </a:t>
              </a:r>
              <a:endParaRPr lang="en-US" sz="1800" dirty="0">
                <a:solidFill>
                  <a:schemeClr val="tx1"/>
                </a:solidFill>
                <a:latin typeface="Lato Light"/>
                <a:cs typeface="Lato Light"/>
              </a:endParaRPr>
            </a:p>
          </p:txBody>
        </p:sp>
      </p:grpSp>
      <p:sp>
        <p:nvSpPr>
          <p:cNvPr id="185" name="Oval 184"/>
          <p:cNvSpPr/>
          <p:nvPr/>
        </p:nvSpPr>
        <p:spPr>
          <a:xfrm>
            <a:off x="21756106" y="6389304"/>
            <a:ext cx="945247" cy="945495"/>
          </a:xfrm>
          <a:prstGeom prst="ellipse">
            <a:avLst/>
          </a:prstGeom>
          <a:solidFill>
            <a:schemeClr val="accent2"/>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grpSp>
        <p:nvGrpSpPr>
          <p:cNvPr id="186" name="Group 185"/>
          <p:cNvGrpSpPr/>
          <p:nvPr/>
        </p:nvGrpSpPr>
        <p:grpSpPr>
          <a:xfrm>
            <a:off x="17186658" y="7701669"/>
            <a:ext cx="4219232" cy="1259947"/>
            <a:chOff x="1106692" y="1325671"/>
            <a:chExt cx="1926096" cy="472479"/>
          </a:xfrm>
        </p:grpSpPr>
        <p:sp>
          <p:nvSpPr>
            <p:cNvPr id="187" name="Title 20"/>
            <p:cNvSpPr txBox="1">
              <a:spLocks/>
            </p:cNvSpPr>
            <p:nvPr/>
          </p:nvSpPr>
          <p:spPr>
            <a:xfrm>
              <a:off x="1106692" y="1325671"/>
              <a:ext cx="1926096" cy="184666"/>
            </a:xfrm>
            <a:prstGeom prst="rect">
              <a:avLst/>
            </a:prstGeom>
          </p:spPr>
          <p:txBody>
            <a:bodyPr vert="horz" wrap="square" lIns="91440" tIns="0" rIns="9144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r>
                <a:rPr lang="en-US" sz="3200">
                  <a:solidFill>
                    <a:schemeClr val="tx1"/>
                  </a:solidFill>
                  <a:latin typeface="Lato Regular"/>
                  <a:cs typeface="Lato Regular"/>
                </a:rPr>
                <a:t>Help</a:t>
              </a:r>
              <a:endParaRPr lang="en-US" sz="3200" dirty="0">
                <a:solidFill>
                  <a:schemeClr val="tx1"/>
                </a:solidFill>
                <a:latin typeface="Lato Regular"/>
                <a:cs typeface="Lato Regular"/>
              </a:endParaRPr>
            </a:p>
          </p:txBody>
        </p:sp>
        <p:sp>
          <p:nvSpPr>
            <p:cNvPr id="189" name="Title 20"/>
            <p:cNvSpPr txBox="1">
              <a:spLocks/>
            </p:cNvSpPr>
            <p:nvPr/>
          </p:nvSpPr>
          <p:spPr>
            <a:xfrm>
              <a:off x="1107585" y="1498645"/>
              <a:ext cx="1924479" cy="299505"/>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30000"/>
                </a:lnSpc>
              </a:pPr>
              <a:r>
                <a:rPr lang="pt-BR" sz="1800" dirty="0">
                  <a:solidFill>
                    <a:schemeClr val="tx1"/>
                  </a:solidFill>
                  <a:latin typeface="Lato Light"/>
                  <a:cs typeface="Lato Light"/>
                </a:rPr>
                <a:t>Lorem ipsum dolor sit amet, consectetur adipiscing elit. </a:t>
              </a:r>
              <a:endParaRPr lang="en-US" sz="1800" dirty="0">
                <a:solidFill>
                  <a:schemeClr val="tx1"/>
                </a:solidFill>
                <a:latin typeface="Lato Light"/>
                <a:cs typeface="Lato Light"/>
              </a:endParaRPr>
            </a:p>
          </p:txBody>
        </p:sp>
      </p:grpSp>
      <p:sp>
        <p:nvSpPr>
          <p:cNvPr id="220" name="Oval 219"/>
          <p:cNvSpPr/>
          <p:nvPr/>
        </p:nvSpPr>
        <p:spPr>
          <a:xfrm>
            <a:off x="21756106" y="7872760"/>
            <a:ext cx="945247" cy="945495"/>
          </a:xfrm>
          <a:prstGeom prst="ellipse">
            <a:avLst/>
          </a:prstGeom>
          <a:solidFill>
            <a:schemeClr val="accent3"/>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grpSp>
        <p:nvGrpSpPr>
          <p:cNvPr id="221" name="Group 220"/>
          <p:cNvGrpSpPr/>
          <p:nvPr/>
        </p:nvGrpSpPr>
        <p:grpSpPr>
          <a:xfrm>
            <a:off x="17186658" y="9187169"/>
            <a:ext cx="4219232" cy="1259947"/>
            <a:chOff x="1106692" y="1325671"/>
            <a:chExt cx="1926096" cy="472479"/>
          </a:xfrm>
        </p:grpSpPr>
        <p:sp>
          <p:nvSpPr>
            <p:cNvPr id="222" name="Title 20"/>
            <p:cNvSpPr txBox="1">
              <a:spLocks/>
            </p:cNvSpPr>
            <p:nvPr/>
          </p:nvSpPr>
          <p:spPr>
            <a:xfrm>
              <a:off x="1106692" y="1325671"/>
              <a:ext cx="1926096" cy="184666"/>
            </a:xfrm>
            <a:prstGeom prst="rect">
              <a:avLst/>
            </a:prstGeom>
          </p:spPr>
          <p:txBody>
            <a:bodyPr vert="horz" wrap="square" lIns="91440" tIns="0" rIns="9144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r>
                <a:rPr lang="en-US" sz="3200">
                  <a:solidFill>
                    <a:schemeClr val="tx1"/>
                  </a:solidFill>
                  <a:latin typeface="Lato Regular"/>
                  <a:cs typeface="Lato Regular"/>
                </a:rPr>
                <a:t>Design</a:t>
              </a:r>
              <a:endParaRPr lang="en-US" sz="3200" dirty="0">
                <a:solidFill>
                  <a:schemeClr val="tx1"/>
                </a:solidFill>
                <a:latin typeface="Lato Regular"/>
                <a:cs typeface="Lato Regular"/>
              </a:endParaRPr>
            </a:p>
          </p:txBody>
        </p:sp>
        <p:sp>
          <p:nvSpPr>
            <p:cNvPr id="223" name="Title 20"/>
            <p:cNvSpPr txBox="1">
              <a:spLocks/>
            </p:cNvSpPr>
            <p:nvPr/>
          </p:nvSpPr>
          <p:spPr>
            <a:xfrm>
              <a:off x="1107585" y="1498645"/>
              <a:ext cx="1924479" cy="299505"/>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30000"/>
                </a:lnSpc>
              </a:pPr>
              <a:r>
                <a:rPr lang="pt-BR" sz="1800" dirty="0">
                  <a:solidFill>
                    <a:schemeClr val="tx1"/>
                  </a:solidFill>
                  <a:latin typeface="Lato Light"/>
                  <a:cs typeface="Lato Light"/>
                </a:rPr>
                <a:t>Lorem ipsum dolor sit amet, consectetur adipiscing elit. </a:t>
              </a:r>
              <a:endParaRPr lang="en-US" sz="1800" dirty="0">
                <a:solidFill>
                  <a:schemeClr val="tx1"/>
                </a:solidFill>
                <a:latin typeface="Lato Light"/>
                <a:cs typeface="Lato Light"/>
              </a:endParaRPr>
            </a:p>
          </p:txBody>
        </p:sp>
      </p:grpSp>
      <p:sp>
        <p:nvSpPr>
          <p:cNvPr id="224" name="Oval 223"/>
          <p:cNvSpPr/>
          <p:nvPr/>
        </p:nvSpPr>
        <p:spPr>
          <a:xfrm>
            <a:off x="21756106" y="9358259"/>
            <a:ext cx="945247" cy="945495"/>
          </a:xfrm>
          <a:prstGeom prst="ellipse">
            <a:avLst/>
          </a:prstGeom>
          <a:solidFill>
            <a:schemeClr val="accent4"/>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225" name="Freeform 211"/>
          <p:cNvSpPr>
            <a:spLocks noEditPoints="1"/>
          </p:cNvSpPr>
          <p:nvPr/>
        </p:nvSpPr>
        <p:spPr bwMode="auto">
          <a:xfrm>
            <a:off x="22010498" y="5119034"/>
            <a:ext cx="428605" cy="42537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14"/>
          <p:cNvSpPr>
            <a:spLocks noEditPoints="1"/>
          </p:cNvSpPr>
          <p:nvPr/>
        </p:nvSpPr>
        <p:spPr bwMode="auto">
          <a:xfrm>
            <a:off x="21975502" y="6653019"/>
            <a:ext cx="522614" cy="402167"/>
          </a:xfrm>
          <a:custGeom>
            <a:avLst/>
            <a:gdLst/>
            <a:ahLst/>
            <a:cxnLst>
              <a:cxn ang="0">
                <a:pos x="78" y="47"/>
              </a:cxn>
              <a:cxn ang="0">
                <a:pos x="76" y="48"/>
              </a:cxn>
              <a:cxn ang="0">
                <a:pos x="73" y="48"/>
              </a:cxn>
              <a:cxn ang="0">
                <a:pos x="73" y="53"/>
              </a:cxn>
              <a:cxn ang="0">
                <a:pos x="65" y="60"/>
              </a:cxn>
              <a:cxn ang="0">
                <a:pos x="58" y="53"/>
              </a:cxn>
              <a:cxn ang="0">
                <a:pos x="58" y="48"/>
              </a:cxn>
              <a:cxn ang="0">
                <a:pos x="19" y="48"/>
              </a:cxn>
              <a:cxn ang="0">
                <a:pos x="19" y="53"/>
              </a:cxn>
              <a:cxn ang="0">
                <a:pos x="12" y="60"/>
              </a:cxn>
              <a:cxn ang="0">
                <a:pos x="5" y="53"/>
              </a:cxn>
              <a:cxn ang="0">
                <a:pos x="5" y="48"/>
              </a:cxn>
              <a:cxn ang="0">
                <a:pos x="1" y="48"/>
              </a:cxn>
              <a:cxn ang="0">
                <a:pos x="0" y="47"/>
              </a:cxn>
              <a:cxn ang="0">
                <a:pos x="0" y="32"/>
              </a:cxn>
              <a:cxn ang="0">
                <a:pos x="8" y="24"/>
              </a:cxn>
              <a:cxn ang="0">
                <a:pos x="9" y="24"/>
              </a:cxn>
              <a:cxn ang="0">
                <a:pos x="13" y="8"/>
              </a:cxn>
              <a:cxn ang="0">
                <a:pos x="24" y="0"/>
              </a:cxn>
              <a:cxn ang="0">
                <a:pos x="53" y="0"/>
              </a:cxn>
              <a:cxn ang="0">
                <a:pos x="64" y="8"/>
              </a:cxn>
              <a:cxn ang="0">
                <a:pos x="68" y="24"/>
              </a:cxn>
              <a:cxn ang="0">
                <a:pos x="69" y="24"/>
              </a:cxn>
              <a:cxn ang="0">
                <a:pos x="78" y="32"/>
              </a:cxn>
              <a:cxn ang="0">
                <a:pos x="78" y="47"/>
              </a:cxn>
              <a:cxn ang="0">
                <a:pos x="12" y="30"/>
              </a:cxn>
              <a:cxn ang="0">
                <a:pos x="6" y="36"/>
              </a:cxn>
              <a:cxn ang="0">
                <a:pos x="12" y="42"/>
              </a:cxn>
              <a:cxn ang="0">
                <a:pos x="18" y="36"/>
              </a:cxn>
              <a:cxn ang="0">
                <a:pos x="12" y="30"/>
              </a:cxn>
              <a:cxn ang="0">
                <a:pos x="58" y="24"/>
              </a:cxn>
              <a:cxn ang="0">
                <a:pos x="55" y="10"/>
              </a:cxn>
              <a:cxn ang="0">
                <a:pos x="53" y="9"/>
              </a:cxn>
              <a:cxn ang="0">
                <a:pos x="24" y="9"/>
              </a:cxn>
              <a:cxn ang="0">
                <a:pos x="23" y="10"/>
              </a:cxn>
              <a:cxn ang="0">
                <a:pos x="19" y="24"/>
              </a:cxn>
              <a:cxn ang="0">
                <a:pos x="58" y="24"/>
              </a:cxn>
              <a:cxn ang="0">
                <a:pos x="65" y="30"/>
              </a:cxn>
              <a:cxn ang="0">
                <a:pos x="59" y="36"/>
              </a:cxn>
              <a:cxn ang="0">
                <a:pos x="65" y="42"/>
              </a:cxn>
              <a:cxn ang="0">
                <a:pos x="71" y="36"/>
              </a:cxn>
              <a:cxn ang="0">
                <a:pos x="65" y="30"/>
              </a:cxn>
            </a:cxnLst>
            <a:rect l="0" t="0" r="r" b="b"/>
            <a:pathLst>
              <a:path w="78" h="60">
                <a:moveTo>
                  <a:pt x="78" y="47"/>
                </a:moveTo>
                <a:cubicBezTo>
                  <a:pt x="78" y="48"/>
                  <a:pt x="77" y="48"/>
                  <a:pt x="76" y="48"/>
                </a:cubicBezTo>
                <a:cubicBezTo>
                  <a:pt x="73" y="48"/>
                  <a:pt x="73" y="48"/>
                  <a:pt x="73" y="48"/>
                </a:cubicBezTo>
                <a:cubicBezTo>
                  <a:pt x="73" y="53"/>
                  <a:pt x="73" y="53"/>
                  <a:pt x="73" y="53"/>
                </a:cubicBezTo>
                <a:cubicBezTo>
                  <a:pt x="73" y="57"/>
                  <a:pt x="69" y="60"/>
                  <a:pt x="65" y="60"/>
                </a:cubicBezTo>
                <a:cubicBezTo>
                  <a:pt x="61" y="60"/>
                  <a:pt x="58" y="57"/>
                  <a:pt x="58" y="53"/>
                </a:cubicBezTo>
                <a:cubicBezTo>
                  <a:pt x="58" y="48"/>
                  <a:pt x="58" y="48"/>
                  <a:pt x="58" y="48"/>
                </a:cubicBezTo>
                <a:cubicBezTo>
                  <a:pt x="19" y="48"/>
                  <a:pt x="19" y="48"/>
                  <a:pt x="19" y="48"/>
                </a:cubicBezTo>
                <a:cubicBezTo>
                  <a:pt x="19" y="53"/>
                  <a:pt x="19" y="53"/>
                  <a:pt x="19" y="53"/>
                </a:cubicBezTo>
                <a:cubicBezTo>
                  <a:pt x="19" y="57"/>
                  <a:pt x="16" y="60"/>
                  <a:pt x="12" y="60"/>
                </a:cubicBezTo>
                <a:cubicBezTo>
                  <a:pt x="8" y="60"/>
                  <a:pt x="5" y="57"/>
                  <a:pt x="5" y="53"/>
                </a:cubicBezTo>
                <a:cubicBezTo>
                  <a:pt x="5" y="48"/>
                  <a:pt x="5" y="48"/>
                  <a:pt x="5" y="48"/>
                </a:cubicBezTo>
                <a:cubicBezTo>
                  <a:pt x="1" y="48"/>
                  <a:pt x="1" y="48"/>
                  <a:pt x="1" y="48"/>
                </a:cubicBezTo>
                <a:cubicBezTo>
                  <a:pt x="0" y="48"/>
                  <a:pt x="0" y="48"/>
                  <a:pt x="0" y="47"/>
                </a:cubicBezTo>
                <a:cubicBezTo>
                  <a:pt x="0" y="32"/>
                  <a:pt x="0" y="32"/>
                  <a:pt x="0" y="32"/>
                </a:cubicBezTo>
                <a:cubicBezTo>
                  <a:pt x="0" y="28"/>
                  <a:pt x="4" y="24"/>
                  <a:pt x="8" y="24"/>
                </a:cubicBezTo>
                <a:cubicBezTo>
                  <a:pt x="9" y="24"/>
                  <a:pt x="9" y="24"/>
                  <a:pt x="9" y="24"/>
                </a:cubicBezTo>
                <a:cubicBezTo>
                  <a:pt x="13" y="8"/>
                  <a:pt x="13" y="8"/>
                  <a:pt x="13" y="8"/>
                </a:cubicBezTo>
                <a:cubicBezTo>
                  <a:pt x="14" y="3"/>
                  <a:pt x="19" y="0"/>
                  <a:pt x="24" y="0"/>
                </a:cubicBezTo>
                <a:cubicBezTo>
                  <a:pt x="53" y="0"/>
                  <a:pt x="53" y="0"/>
                  <a:pt x="53" y="0"/>
                </a:cubicBezTo>
                <a:cubicBezTo>
                  <a:pt x="58" y="0"/>
                  <a:pt x="63" y="3"/>
                  <a:pt x="64" y="8"/>
                </a:cubicBezTo>
                <a:cubicBezTo>
                  <a:pt x="68" y="24"/>
                  <a:pt x="68" y="24"/>
                  <a:pt x="68" y="24"/>
                </a:cubicBezTo>
                <a:cubicBezTo>
                  <a:pt x="69" y="24"/>
                  <a:pt x="69" y="24"/>
                  <a:pt x="69" y="24"/>
                </a:cubicBezTo>
                <a:cubicBezTo>
                  <a:pt x="74" y="24"/>
                  <a:pt x="78" y="28"/>
                  <a:pt x="78" y="32"/>
                </a:cubicBezTo>
                <a:lnTo>
                  <a:pt x="78" y="47"/>
                </a:lnTo>
                <a:close/>
                <a:moveTo>
                  <a:pt x="12" y="30"/>
                </a:moveTo>
                <a:cubicBezTo>
                  <a:pt x="9" y="30"/>
                  <a:pt x="6" y="33"/>
                  <a:pt x="6" y="36"/>
                </a:cubicBezTo>
                <a:cubicBezTo>
                  <a:pt x="6" y="39"/>
                  <a:pt x="9" y="42"/>
                  <a:pt x="12" y="42"/>
                </a:cubicBezTo>
                <a:cubicBezTo>
                  <a:pt x="15" y="42"/>
                  <a:pt x="18" y="39"/>
                  <a:pt x="18" y="36"/>
                </a:cubicBezTo>
                <a:cubicBezTo>
                  <a:pt x="18" y="33"/>
                  <a:pt x="15" y="30"/>
                  <a:pt x="12" y="30"/>
                </a:cubicBezTo>
                <a:close/>
                <a:moveTo>
                  <a:pt x="58" y="24"/>
                </a:moveTo>
                <a:cubicBezTo>
                  <a:pt x="55" y="10"/>
                  <a:pt x="55" y="10"/>
                  <a:pt x="55" y="10"/>
                </a:cubicBezTo>
                <a:cubicBezTo>
                  <a:pt x="54" y="10"/>
                  <a:pt x="54" y="9"/>
                  <a:pt x="53" y="9"/>
                </a:cubicBezTo>
                <a:cubicBezTo>
                  <a:pt x="24" y="9"/>
                  <a:pt x="24" y="9"/>
                  <a:pt x="24" y="9"/>
                </a:cubicBezTo>
                <a:cubicBezTo>
                  <a:pt x="24" y="9"/>
                  <a:pt x="23" y="10"/>
                  <a:pt x="23" y="10"/>
                </a:cubicBezTo>
                <a:cubicBezTo>
                  <a:pt x="19" y="24"/>
                  <a:pt x="19" y="24"/>
                  <a:pt x="19" y="24"/>
                </a:cubicBezTo>
                <a:lnTo>
                  <a:pt x="58" y="24"/>
                </a:lnTo>
                <a:close/>
                <a:moveTo>
                  <a:pt x="65" y="30"/>
                </a:moveTo>
                <a:cubicBezTo>
                  <a:pt x="62" y="30"/>
                  <a:pt x="59" y="33"/>
                  <a:pt x="59" y="36"/>
                </a:cubicBezTo>
                <a:cubicBezTo>
                  <a:pt x="59" y="39"/>
                  <a:pt x="62" y="42"/>
                  <a:pt x="65" y="42"/>
                </a:cubicBezTo>
                <a:cubicBezTo>
                  <a:pt x="69" y="42"/>
                  <a:pt x="71" y="39"/>
                  <a:pt x="71" y="36"/>
                </a:cubicBezTo>
                <a:cubicBezTo>
                  <a:pt x="71" y="33"/>
                  <a:pt x="69" y="30"/>
                  <a:pt x="65" y="3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77"/>
          <p:cNvSpPr>
            <a:spLocks noEditPoints="1"/>
          </p:cNvSpPr>
          <p:nvPr/>
        </p:nvSpPr>
        <p:spPr bwMode="auto">
          <a:xfrm>
            <a:off x="21949056" y="8059462"/>
            <a:ext cx="550044" cy="550259"/>
          </a:xfrm>
          <a:custGeom>
            <a:avLst/>
            <a:gdLst/>
            <a:ahLst/>
            <a:cxnLst>
              <a:cxn ang="0">
                <a:pos x="68" y="34"/>
              </a:cxn>
              <a:cxn ang="0">
                <a:pos x="34" y="68"/>
              </a:cxn>
              <a:cxn ang="0">
                <a:pos x="0" y="34"/>
              </a:cxn>
              <a:cxn ang="0">
                <a:pos x="34" y="0"/>
              </a:cxn>
              <a:cxn ang="0">
                <a:pos x="68" y="34"/>
              </a:cxn>
              <a:cxn ang="0">
                <a:pos x="15" y="40"/>
              </a:cxn>
              <a:cxn ang="0">
                <a:pos x="14" y="34"/>
              </a:cxn>
              <a:cxn ang="0">
                <a:pos x="15" y="27"/>
              </a:cxn>
              <a:cxn ang="0">
                <a:pos x="8" y="20"/>
              </a:cxn>
              <a:cxn ang="0">
                <a:pos x="5" y="34"/>
              </a:cxn>
              <a:cxn ang="0">
                <a:pos x="8" y="47"/>
              </a:cxn>
              <a:cxn ang="0">
                <a:pos x="15" y="40"/>
              </a:cxn>
              <a:cxn ang="0">
                <a:pos x="48" y="34"/>
              </a:cxn>
              <a:cxn ang="0">
                <a:pos x="34" y="19"/>
              </a:cxn>
              <a:cxn ang="0">
                <a:pos x="19" y="34"/>
              </a:cxn>
              <a:cxn ang="0">
                <a:pos x="34" y="48"/>
              </a:cxn>
              <a:cxn ang="0">
                <a:pos x="48" y="34"/>
              </a:cxn>
              <a:cxn ang="0">
                <a:pos x="20" y="8"/>
              </a:cxn>
              <a:cxn ang="0">
                <a:pos x="27" y="15"/>
              </a:cxn>
              <a:cxn ang="0">
                <a:pos x="34" y="14"/>
              </a:cxn>
              <a:cxn ang="0">
                <a:pos x="40" y="15"/>
              </a:cxn>
              <a:cxn ang="0">
                <a:pos x="47" y="8"/>
              </a:cxn>
              <a:cxn ang="0">
                <a:pos x="34" y="5"/>
              </a:cxn>
              <a:cxn ang="0">
                <a:pos x="20" y="8"/>
              </a:cxn>
              <a:cxn ang="0">
                <a:pos x="47" y="59"/>
              </a:cxn>
              <a:cxn ang="0">
                <a:pos x="40" y="52"/>
              </a:cxn>
              <a:cxn ang="0">
                <a:pos x="34" y="53"/>
              </a:cxn>
              <a:cxn ang="0">
                <a:pos x="27" y="52"/>
              </a:cxn>
              <a:cxn ang="0">
                <a:pos x="20" y="59"/>
              </a:cxn>
              <a:cxn ang="0">
                <a:pos x="34" y="63"/>
              </a:cxn>
              <a:cxn ang="0">
                <a:pos x="47" y="59"/>
              </a:cxn>
              <a:cxn ang="0">
                <a:pos x="60" y="47"/>
              </a:cxn>
              <a:cxn ang="0">
                <a:pos x="63" y="34"/>
              </a:cxn>
              <a:cxn ang="0">
                <a:pos x="60" y="20"/>
              </a:cxn>
              <a:cxn ang="0">
                <a:pos x="52" y="27"/>
              </a:cxn>
              <a:cxn ang="0">
                <a:pos x="53" y="34"/>
              </a:cxn>
              <a:cxn ang="0">
                <a:pos x="52" y="40"/>
              </a:cxn>
              <a:cxn ang="0">
                <a:pos x="60" y="47"/>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230"/>
          <p:cNvSpPr>
            <a:spLocks noEditPoints="1"/>
          </p:cNvSpPr>
          <p:nvPr/>
        </p:nvSpPr>
        <p:spPr bwMode="auto">
          <a:xfrm>
            <a:off x="21991552" y="9550354"/>
            <a:ext cx="471465" cy="471649"/>
          </a:xfrm>
          <a:custGeom>
            <a:avLst/>
            <a:gdLst/>
            <a:ahLst/>
            <a:cxnLst>
              <a:cxn ang="0">
                <a:pos x="48" y="26"/>
              </a:cxn>
              <a:cxn ang="0">
                <a:pos x="16" y="58"/>
              </a:cxn>
              <a:cxn ang="0">
                <a:pos x="0" y="58"/>
              </a:cxn>
              <a:cxn ang="0">
                <a:pos x="0" y="42"/>
              </a:cxn>
              <a:cxn ang="0">
                <a:pos x="32" y="10"/>
              </a:cxn>
              <a:cxn ang="0">
                <a:pos x="48" y="26"/>
              </a:cxn>
              <a:cxn ang="0">
                <a:pos x="18" y="50"/>
              </a:cxn>
              <a:cxn ang="0">
                <a:pos x="9" y="41"/>
              </a:cxn>
              <a:cxn ang="0">
                <a:pos x="5" y="44"/>
              </a:cxn>
              <a:cxn ang="0">
                <a:pos x="5" y="48"/>
              </a:cxn>
              <a:cxn ang="0">
                <a:pos x="10" y="48"/>
              </a:cxn>
              <a:cxn ang="0">
                <a:pos x="10" y="53"/>
              </a:cxn>
              <a:cxn ang="0">
                <a:pos x="14" y="53"/>
              </a:cxn>
              <a:cxn ang="0">
                <a:pos x="18" y="50"/>
              </a:cxn>
              <a:cxn ang="0">
                <a:pos x="33" y="17"/>
              </a:cxn>
              <a:cxn ang="0">
                <a:pos x="33" y="17"/>
              </a:cxn>
              <a:cxn ang="0">
                <a:pos x="12" y="38"/>
              </a:cxn>
              <a:cxn ang="0">
                <a:pos x="12" y="38"/>
              </a:cxn>
              <a:cxn ang="0">
                <a:pos x="13" y="39"/>
              </a:cxn>
              <a:cxn ang="0">
                <a:pos x="13" y="39"/>
              </a:cxn>
              <a:cxn ang="0">
                <a:pos x="34" y="18"/>
              </a:cxn>
              <a:cxn ang="0">
                <a:pos x="34" y="18"/>
              </a:cxn>
              <a:cxn ang="0">
                <a:pos x="33" y="17"/>
              </a:cxn>
              <a:cxn ang="0">
                <a:pos x="57" y="18"/>
              </a:cxn>
              <a:cxn ang="0">
                <a:pos x="50" y="24"/>
              </a:cxn>
              <a:cxn ang="0">
                <a:pos x="34" y="8"/>
              </a:cxn>
              <a:cxn ang="0">
                <a:pos x="41" y="2"/>
              </a:cxn>
              <a:cxn ang="0">
                <a:pos x="44" y="0"/>
              </a:cxn>
              <a:cxn ang="0">
                <a:pos x="48" y="2"/>
              </a:cxn>
              <a:cxn ang="0">
                <a:pos x="57" y="11"/>
              </a:cxn>
              <a:cxn ang="0">
                <a:pos x="58" y="14"/>
              </a:cxn>
              <a:cxn ang="0">
                <a:pos x="57" y="18"/>
              </a:cxn>
            </a:cxnLst>
            <a:rect l="0" t="0" r="r" b="b"/>
            <a:pathLst>
              <a:path w="58" h="58">
                <a:moveTo>
                  <a:pt x="48" y="26"/>
                </a:moveTo>
                <a:cubicBezTo>
                  <a:pt x="16" y="58"/>
                  <a:pt x="16" y="58"/>
                  <a:pt x="16" y="58"/>
                </a:cubicBezTo>
                <a:cubicBezTo>
                  <a:pt x="0" y="58"/>
                  <a:pt x="0" y="58"/>
                  <a:pt x="0" y="58"/>
                </a:cubicBezTo>
                <a:cubicBezTo>
                  <a:pt x="0" y="42"/>
                  <a:pt x="0" y="42"/>
                  <a:pt x="0" y="42"/>
                </a:cubicBezTo>
                <a:cubicBezTo>
                  <a:pt x="32" y="10"/>
                  <a:pt x="32" y="10"/>
                  <a:pt x="32" y="10"/>
                </a:cubicBezTo>
                <a:lnTo>
                  <a:pt x="48" y="26"/>
                </a:lnTo>
                <a:close/>
                <a:moveTo>
                  <a:pt x="18" y="50"/>
                </a:moveTo>
                <a:cubicBezTo>
                  <a:pt x="9" y="41"/>
                  <a:pt x="9" y="41"/>
                  <a:pt x="9" y="41"/>
                </a:cubicBezTo>
                <a:cubicBezTo>
                  <a:pt x="5" y="44"/>
                  <a:pt x="5" y="44"/>
                  <a:pt x="5" y="44"/>
                </a:cubicBezTo>
                <a:cubicBezTo>
                  <a:pt x="5" y="48"/>
                  <a:pt x="5" y="48"/>
                  <a:pt x="5" y="48"/>
                </a:cubicBezTo>
                <a:cubicBezTo>
                  <a:pt x="10" y="48"/>
                  <a:pt x="10" y="48"/>
                  <a:pt x="10" y="48"/>
                </a:cubicBezTo>
                <a:cubicBezTo>
                  <a:pt x="10" y="53"/>
                  <a:pt x="10" y="53"/>
                  <a:pt x="10" y="53"/>
                </a:cubicBezTo>
                <a:cubicBezTo>
                  <a:pt x="14" y="53"/>
                  <a:pt x="14" y="53"/>
                  <a:pt x="14" y="53"/>
                </a:cubicBezTo>
                <a:lnTo>
                  <a:pt x="18" y="50"/>
                </a:lnTo>
                <a:close/>
                <a:moveTo>
                  <a:pt x="33" y="17"/>
                </a:moveTo>
                <a:cubicBezTo>
                  <a:pt x="33" y="17"/>
                  <a:pt x="33" y="17"/>
                  <a:pt x="33" y="17"/>
                </a:cubicBezTo>
                <a:cubicBezTo>
                  <a:pt x="12" y="38"/>
                  <a:pt x="12" y="38"/>
                  <a:pt x="12" y="38"/>
                </a:cubicBezTo>
                <a:cubicBezTo>
                  <a:pt x="12" y="38"/>
                  <a:pt x="12" y="38"/>
                  <a:pt x="12" y="38"/>
                </a:cubicBezTo>
                <a:cubicBezTo>
                  <a:pt x="12" y="39"/>
                  <a:pt x="12" y="39"/>
                  <a:pt x="13" y="39"/>
                </a:cubicBezTo>
                <a:cubicBezTo>
                  <a:pt x="13" y="39"/>
                  <a:pt x="13" y="39"/>
                  <a:pt x="13" y="39"/>
                </a:cubicBezTo>
                <a:cubicBezTo>
                  <a:pt x="34" y="18"/>
                  <a:pt x="34" y="18"/>
                  <a:pt x="34" y="18"/>
                </a:cubicBezTo>
                <a:cubicBezTo>
                  <a:pt x="34" y="18"/>
                  <a:pt x="34" y="18"/>
                  <a:pt x="34" y="18"/>
                </a:cubicBezTo>
                <a:cubicBezTo>
                  <a:pt x="34" y="17"/>
                  <a:pt x="34" y="17"/>
                  <a:pt x="33" y="17"/>
                </a:cubicBezTo>
                <a:close/>
                <a:moveTo>
                  <a:pt x="57" y="18"/>
                </a:moveTo>
                <a:cubicBezTo>
                  <a:pt x="50" y="24"/>
                  <a:pt x="50" y="24"/>
                  <a:pt x="50" y="24"/>
                </a:cubicBezTo>
                <a:cubicBezTo>
                  <a:pt x="34" y="8"/>
                  <a:pt x="34" y="8"/>
                  <a:pt x="34" y="8"/>
                </a:cubicBezTo>
                <a:cubicBezTo>
                  <a:pt x="41" y="2"/>
                  <a:pt x="41" y="2"/>
                  <a:pt x="41" y="2"/>
                </a:cubicBezTo>
                <a:cubicBezTo>
                  <a:pt x="42" y="1"/>
                  <a:pt x="43" y="0"/>
                  <a:pt x="44" y="0"/>
                </a:cubicBezTo>
                <a:cubicBezTo>
                  <a:pt x="45" y="0"/>
                  <a:pt x="47" y="1"/>
                  <a:pt x="48" y="2"/>
                </a:cubicBezTo>
                <a:cubicBezTo>
                  <a:pt x="57" y="11"/>
                  <a:pt x="57" y="11"/>
                  <a:pt x="57" y="11"/>
                </a:cubicBezTo>
                <a:cubicBezTo>
                  <a:pt x="57" y="12"/>
                  <a:pt x="58" y="13"/>
                  <a:pt x="58" y="14"/>
                </a:cubicBezTo>
                <a:cubicBezTo>
                  <a:pt x="58" y="15"/>
                  <a:pt x="57" y="17"/>
                  <a:pt x="57" y="1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89" name="Group 88"/>
          <p:cNvGrpSpPr/>
          <p:nvPr/>
        </p:nvGrpSpPr>
        <p:grpSpPr>
          <a:xfrm>
            <a:off x="8509788" y="2925516"/>
            <a:ext cx="7431429" cy="9283529"/>
            <a:chOff x="6947208" y="1302660"/>
            <a:chExt cx="9401901" cy="11745092"/>
          </a:xfrm>
          <a:solidFill>
            <a:schemeClr val="tx1"/>
          </a:solidFill>
        </p:grpSpPr>
        <p:sp>
          <p:nvSpPr>
            <p:cNvPr id="90" name="Freeform 1"/>
            <p:cNvSpPr>
              <a:spLocks noChangeArrowheads="1"/>
            </p:cNvSpPr>
            <p:nvPr/>
          </p:nvSpPr>
          <p:spPr bwMode="auto">
            <a:xfrm>
              <a:off x="6947208" y="1588147"/>
              <a:ext cx="3148780" cy="11459605"/>
            </a:xfrm>
            <a:custGeom>
              <a:avLst/>
              <a:gdLst>
                <a:gd name="T0" fmla="*/ 2263 w 6562"/>
                <a:gd name="T1" fmla="*/ 1342 h 23896"/>
                <a:gd name="T2" fmla="*/ 2263 w 6562"/>
                <a:gd name="T3" fmla="*/ 1342 h 23896"/>
                <a:gd name="T4" fmla="*/ 1755 w 6562"/>
                <a:gd name="T5" fmla="*/ 2278 h 23896"/>
                <a:gd name="T6" fmla="*/ 1623 w 6562"/>
                <a:gd name="T7" fmla="*/ 3479 h 23896"/>
                <a:gd name="T8" fmla="*/ 1763 w 6562"/>
                <a:gd name="T9" fmla="*/ 4642 h 23896"/>
                <a:gd name="T10" fmla="*/ 1630 w 6562"/>
                <a:gd name="T11" fmla="*/ 5266 h 23896"/>
                <a:gd name="T12" fmla="*/ 1935 w 6562"/>
                <a:gd name="T13" fmla="*/ 9323 h 23896"/>
                <a:gd name="T14" fmla="*/ 1880 w 6562"/>
                <a:gd name="T15" fmla="*/ 12021 h 23896"/>
                <a:gd name="T16" fmla="*/ 2153 w 6562"/>
                <a:gd name="T17" fmla="*/ 14042 h 23896"/>
                <a:gd name="T18" fmla="*/ 2130 w 6562"/>
                <a:gd name="T19" fmla="*/ 15352 h 23896"/>
                <a:gd name="T20" fmla="*/ 2419 w 6562"/>
                <a:gd name="T21" fmla="*/ 15407 h 23896"/>
                <a:gd name="T22" fmla="*/ 2130 w 6562"/>
                <a:gd name="T23" fmla="*/ 16460 h 23896"/>
                <a:gd name="T24" fmla="*/ 1287 w 6562"/>
                <a:gd name="T25" fmla="*/ 18613 h 23896"/>
                <a:gd name="T26" fmla="*/ 640 w 6562"/>
                <a:gd name="T27" fmla="*/ 20883 h 23896"/>
                <a:gd name="T28" fmla="*/ 0 w 6562"/>
                <a:gd name="T29" fmla="*/ 21554 h 23896"/>
                <a:gd name="T30" fmla="*/ 78 w 6562"/>
                <a:gd name="T31" fmla="*/ 22724 h 23896"/>
                <a:gd name="T32" fmla="*/ 78 w 6562"/>
                <a:gd name="T33" fmla="*/ 23247 h 23896"/>
                <a:gd name="T34" fmla="*/ 218 w 6562"/>
                <a:gd name="T35" fmla="*/ 23286 h 23896"/>
                <a:gd name="T36" fmla="*/ 218 w 6562"/>
                <a:gd name="T37" fmla="*/ 22740 h 23896"/>
                <a:gd name="T38" fmla="*/ 523 w 6562"/>
                <a:gd name="T39" fmla="*/ 22178 h 23896"/>
                <a:gd name="T40" fmla="*/ 1131 w 6562"/>
                <a:gd name="T41" fmla="*/ 23099 h 23896"/>
                <a:gd name="T42" fmla="*/ 2083 w 6562"/>
                <a:gd name="T43" fmla="*/ 23434 h 23896"/>
                <a:gd name="T44" fmla="*/ 2520 w 6562"/>
                <a:gd name="T45" fmla="*/ 22842 h 23896"/>
                <a:gd name="T46" fmla="*/ 1810 w 6562"/>
                <a:gd name="T47" fmla="*/ 22592 h 23896"/>
                <a:gd name="T48" fmla="*/ 1740 w 6562"/>
                <a:gd name="T49" fmla="*/ 21094 h 23896"/>
                <a:gd name="T50" fmla="*/ 2458 w 6562"/>
                <a:gd name="T51" fmla="*/ 18941 h 23896"/>
                <a:gd name="T52" fmla="*/ 2863 w 6562"/>
                <a:gd name="T53" fmla="*/ 17911 h 23896"/>
                <a:gd name="T54" fmla="*/ 2996 w 6562"/>
                <a:gd name="T55" fmla="*/ 19011 h 23896"/>
                <a:gd name="T56" fmla="*/ 3776 w 6562"/>
                <a:gd name="T57" fmla="*/ 21032 h 23896"/>
                <a:gd name="T58" fmla="*/ 3542 w 6562"/>
                <a:gd name="T59" fmla="*/ 21656 h 23896"/>
                <a:gd name="T60" fmla="*/ 3589 w 6562"/>
                <a:gd name="T61" fmla="*/ 22467 h 23896"/>
                <a:gd name="T62" fmla="*/ 3760 w 6562"/>
                <a:gd name="T63" fmla="*/ 23263 h 23896"/>
                <a:gd name="T64" fmla="*/ 3760 w 6562"/>
                <a:gd name="T65" fmla="*/ 23739 h 23896"/>
                <a:gd name="T66" fmla="*/ 3979 w 6562"/>
                <a:gd name="T67" fmla="*/ 23739 h 23896"/>
                <a:gd name="T68" fmla="*/ 3917 w 6562"/>
                <a:gd name="T69" fmla="*/ 23099 h 23896"/>
                <a:gd name="T70" fmla="*/ 3963 w 6562"/>
                <a:gd name="T71" fmla="*/ 22553 h 23896"/>
                <a:gd name="T72" fmla="*/ 4712 w 6562"/>
                <a:gd name="T73" fmla="*/ 23200 h 23896"/>
                <a:gd name="T74" fmla="*/ 5539 w 6562"/>
                <a:gd name="T75" fmla="*/ 23739 h 23896"/>
                <a:gd name="T76" fmla="*/ 6405 w 6562"/>
                <a:gd name="T77" fmla="*/ 23083 h 23896"/>
                <a:gd name="T78" fmla="*/ 5765 w 6562"/>
                <a:gd name="T79" fmla="*/ 22943 h 23896"/>
                <a:gd name="T80" fmla="*/ 5001 w 6562"/>
                <a:gd name="T81" fmla="*/ 21398 h 23896"/>
                <a:gd name="T82" fmla="*/ 4455 w 6562"/>
                <a:gd name="T83" fmla="*/ 19081 h 23896"/>
                <a:gd name="T84" fmla="*/ 4268 w 6562"/>
                <a:gd name="T85" fmla="*/ 17685 h 23896"/>
                <a:gd name="T86" fmla="*/ 4252 w 6562"/>
                <a:gd name="T87" fmla="*/ 17061 h 23896"/>
                <a:gd name="T88" fmla="*/ 4525 w 6562"/>
                <a:gd name="T89" fmla="*/ 15976 h 23896"/>
                <a:gd name="T90" fmla="*/ 4595 w 6562"/>
                <a:gd name="T91" fmla="*/ 15415 h 23896"/>
                <a:gd name="T92" fmla="*/ 4946 w 6562"/>
                <a:gd name="T93" fmla="*/ 15259 h 23896"/>
                <a:gd name="T94" fmla="*/ 4681 w 6562"/>
                <a:gd name="T95" fmla="*/ 10352 h 23896"/>
                <a:gd name="T96" fmla="*/ 5001 w 6562"/>
                <a:gd name="T97" fmla="*/ 7747 h 23896"/>
                <a:gd name="T98" fmla="*/ 4938 w 6562"/>
                <a:gd name="T99" fmla="*/ 6093 h 23896"/>
                <a:gd name="T100" fmla="*/ 3940 w 6562"/>
                <a:gd name="T101" fmla="*/ 4806 h 23896"/>
                <a:gd name="T102" fmla="*/ 3721 w 6562"/>
                <a:gd name="T103" fmla="*/ 4150 h 23896"/>
                <a:gd name="T104" fmla="*/ 3979 w 6562"/>
                <a:gd name="T105" fmla="*/ 3487 h 23896"/>
                <a:gd name="T106" fmla="*/ 4431 w 6562"/>
                <a:gd name="T107" fmla="*/ 3245 h 23896"/>
                <a:gd name="T108" fmla="*/ 4767 w 6562"/>
                <a:gd name="T109" fmla="*/ 2239 h 23896"/>
                <a:gd name="T110" fmla="*/ 4751 w 6562"/>
                <a:gd name="T111" fmla="*/ 1919 h 23896"/>
                <a:gd name="T112" fmla="*/ 4813 w 6562"/>
                <a:gd name="T113" fmla="*/ 772 h 23896"/>
                <a:gd name="T114" fmla="*/ 4088 w 6562"/>
                <a:gd name="T115" fmla="*/ 296 h 23896"/>
                <a:gd name="T116" fmla="*/ 2263 w 6562"/>
                <a:gd name="T117" fmla="*/ 1342 h 23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562" h="23896">
                  <a:moveTo>
                    <a:pt x="2263" y="1342"/>
                  </a:moveTo>
                  <a:lnTo>
                    <a:pt x="2263" y="1342"/>
                  </a:lnTo>
                  <a:cubicBezTo>
                    <a:pt x="2309" y="1943"/>
                    <a:pt x="1630" y="1568"/>
                    <a:pt x="1755" y="2278"/>
                  </a:cubicBezTo>
                  <a:cubicBezTo>
                    <a:pt x="1880" y="3074"/>
                    <a:pt x="1358" y="2910"/>
                    <a:pt x="1623" y="3479"/>
                  </a:cubicBezTo>
                  <a:cubicBezTo>
                    <a:pt x="1888" y="4049"/>
                    <a:pt x="1482" y="4166"/>
                    <a:pt x="1763" y="4642"/>
                  </a:cubicBezTo>
                  <a:cubicBezTo>
                    <a:pt x="1701" y="4782"/>
                    <a:pt x="1630" y="5001"/>
                    <a:pt x="1630" y="5266"/>
                  </a:cubicBezTo>
                  <a:cubicBezTo>
                    <a:pt x="1630" y="5859"/>
                    <a:pt x="2348" y="8347"/>
                    <a:pt x="1935" y="9323"/>
                  </a:cubicBezTo>
                  <a:cubicBezTo>
                    <a:pt x="1576" y="10157"/>
                    <a:pt x="1630" y="11257"/>
                    <a:pt x="1880" y="12021"/>
                  </a:cubicBezTo>
                  <a:cubicBezTo>
                    <a:pt x="2138" y="12785"/>
                    <a:pt x="2184" y="13347"/>
                    <a:pt x="2153" y="14042"/>
                  </a:cubicBezTo>
                  <a:cubicBezTo>
                    <a:pt x="2130" y="14744"/>
                    <a:pt x="2130" y="15352"/>
                    <a:pt x="2130" y="15352"/>
                  </a:cubicBezTo>
                  <a:cubicBezTo>
                    <a:pt x="2419" y="15407"/>
                    <a:pt x="2419" y="15407"/>
                    <a:pt x="2419" y="15407"/>
                  </a:cubicBezTo>
                  <a:cubicBezTo>
                    <a:pt x="2419" y="15407"/>
                    <a:pt x="2419" y="16046"/>
                    <a:pt x="2130" y="16460"/>
                  </a:cubicBezTo>
                  <a:cubicBezTo>
                    <a:pt x="1833" y="16866"/>
                    <a:pt x="1373" y="17537"/>
                    <a:pt x="1287" y="18613"/>
                  </a:cubicBezTo>
                  <a:cubicBezTo>
                    <a:pt x="1194" y="19690"/>
                    <a:pt x="960" y="20618"/>
                    <a:pt x="640" y="20883"/>
                  </a:cubicBezTo>
                  <a:cubicBezTo>
                    <a:pt x="320" y="21141"/>
                    <a:pt x="0" y="21110"/>
                    <a:pt x="0" y="21554"/>
                  </a:cubicBezTo>
                  <a:cubicBezTo>
                    <a:pt x="0" y="21991"/>
                    <a:pt x="78" y="22506"/>
                    <a:pt x="78" y="22724"/>
                  </a:cubicBezTo>
                  <a:cubicBezTo>
                    <a:pt x="78" y="22943"/>
                    <a:pt x="78" y="23247"/>
                    <a:pt x="78" y="23247"/>
                  </a:cubicBezTo>
                  <a:cubicBezTo>
                    <a:pt x="218" y="23286"/>
                    <a:pt x="218" y="23286"/>
                    <a:pt x="218" y="23286"/>
                  </a:cubicBezTo>
                  <a:cubicBezTo>
                    <a:pt x="218" y="23286"/>
                    <a:pt x="179" y="23029"/>
                    <a:pt x="218" y="22740"/>
                  </a:cubicBezTo>
                  <a:cubicBezTo>
                    <a:pt x="250" y="22451"/>
                    <a:pt x="336" y="22061"/>
                    <a:pt x="523" y="22178"/>
                  </a:cubicBezTo>
                  <a:cubicBezTo>
                    <a:pt x="710" y="22303"/>
                    <a:pt x="999" y="22842"/>
                    <a:pt x="1131" y="23099"/>
                  </a:cubicBezTo>
                  <a:cubicBezTo>
                    <a:pt x="1272" y="23349"/>
                    <a:pt x="1537" y="23591"/>
                    <a:pt x="2083" y="23434"/>
                  </a:cubicBezTo>
                  <a:cubicBezTo>
                    <a:pt x="2621" y="23286"/>
                    <a:pt x="2809" y="22927"/>
                    <a:pt x="2520" y="22842"/>
                  </a:cubicBezTo>
                  <a:cubicBezTo>
                    <a:pt x="2239" y="22756"/>
                    <a:pt x="1880" y="22896"/>
                    <a:pt x="1810" y="22592"/>
                  </a:cubicBezTo>
                  <a:cubicBezTo>
                    <a:pt x="1740" y="22280"/>
                    <a:pt x="1623" y="21500"/>
                    <a:pt x="1740" y="21094"/>
                  </a:cubicBezTo>
                  <a:cubicBezTo>
                    <a:pt x="1865" y="20688"/>
                    <a:pt x="2286" y="19417"/>
                    <a:pt x="2458" y="18941"/>
                  </a:cubicBezTo>
                  <a:cubicBezTo>
                    <a:pt x="2621" y="18465"/>
                    <a:pt x="2863" y="17911"/>
                    <a:pt x="2863" y="17911"/>
                  </a:cubicBezTo>
                  <a:cubicBezTo>
                    <a:pt x="2863" y="17911"/>
                    <a:pt x="2848" y="18652"/>
                    <a:pt x="2996" y="19011"/>
                  </a:cubicBezTo>
                  <a:cubicBezTo>
                    <a:pt x="3152" y="19370"/>
                    <a:pt x="3675" y="20743"/>
                    <a:pt x="3776" y="21032"/>
                  </a:cubicBezTo>
                  <a:cubicBezTo>
                    <a:pt x="3877" y="21312"/>
                    <a:pt x="3690" y="21500"/>
                    <a:pt x="3542" y="21656"/>
                  </a:cubicBezTo>
                  <a:cubicBezTo>
                    <a:pt x="3386" y="21812"/>
                    <a:pt x="3472" y="22178"/>
                    <a:pt x="3589" y="22467"/>
                  </a:cubicBezTo>
                  <a:cubicBezTo>
                    <a:pt x="3714" y="22756"/>
                    <a:pt x="3760" y="23114"/>
                    <a:pt x="3760" y="23263"/>
                  </a:cubicBezTo>
                  <a:cubicBezTo>
                    <a:pt x="3760" y="23419"/>
                    <a:pt x="3760" y="23739"/>
                    <a:pt x="3760" y="23739"/>
                  </a:cubicBezTo>
                  <a:cubicBezTo>
                    <a:pt x="3979" y="23739"/>
                    <a:pt x="3979" y="23739"/>
                    <a:pt x="3979" y="23739"/>
                  </a:cubicBezTo>
                  <a:cubicBezTo>
                    <a:pt x="3979" y="23739"/>
                    <a:pt x="3917" y="23388"/>
                    <a:pt x="3917" y="23099"/>
                  </a:cubicBezTo>
                  <a:cubicBezTo>
                    <a:pt x="3917" y="22810"/>
                    <a:pt x="3862" y="22607"/>
                    <a:pt x="3963" y="22553"/>
                  </a:cubicBezTo>
                  <a:cubicBezTo>
                    <a:pt x="4065" y="22506"/>
                    <a:pt x="4525" y="22912"/>
                    <a:pt x="4712" y="23200"/>
                  </a:cubicBezTo>
                  <a:cubicBezTo>
                    <a:pt x="4899" y="23489"/>
                    <a:pt x="4931" y="23895"/>
                    <a:pt x="5539" y="23739"/>
                  </a:cubicBezTo>
                  <a:cubicBezTo>
                    <a:pt x="6155" y="23591"/>
                    <a:pt x="6561" y="23263"/>
                    <a:pt x="6405" y="23083"/>
                  </a:cubicBezTo>
                  <a:cubicBezTo>
                    <a:pt x="6257" y="22896"/>
                    <a:pt x="5953" y="23044"/>
                    <a:pt x="5765" y="22943"/>
                  </a:cubicBezTo>
                  <a:cubicBezTo>
                    <a:pt x="5578" y="22842"/>
                    <a:pt x="5219" y="21944"/>
                    <a:pt x="5001" y="21398"/>
                  </a:cubicBezTo>
                  <a:cubicBezTo>
                    <a:pt x="4782" y="20860"/>
                    <a:pt x="4525" y="19736"/>
                    <a:pt x="4455" y="19081"/>
                  </a:cubicBezTo>
                  <a:cubicBezTo>
                    <a:pt x="4392" y="18418"/>
                    <a:pt x="4291" y="17911"/>
                    <a:pt x="4268" y="17685"/>
                  </a:cubicBezTo>
                  <a:cubicBezTo>
                    <a:pt x="4252" y="17466"/>
                    <a:pt x="4252" y="17061"/>
                    <a:pt x="4252" y="17061"/>
                  </a:cubicBezTo>
                  <a:cubicBezTo>
                    <a:pt x="4252" y="17061"/>
                    <a:pt x="4455" y="16296"/>
                    <a:pt x="4525" y="15976"/>
                  </a:cubicBezTo>
                  <a:cubicBezTo>
                    <a:pt x="4595" y="15649"/>
                    <a:pt x="4595" y="15415"/>
                    <a:pt x="4595" y="15415"/>
                  </a:cubicBezTo>
                  <a:cubicBezTo>
                    <a:pt x="4595" y="15415"/>
                    <a:pt x="4946" y="15485"/>
                    <a:pt x="4946" y="15259"/>
                  </a:cubicBezTo>
                  <a:cubicBezTo>
                    <a:pt x="4946" y="14073"/>
                    <a:pt x="4720" y="12013"/>
                    <a:pt x="4681" y="10352"/>
                  </a:cubicBezTo>
                  <a:cubicBezTo>
                    <a:pt x="4642" y="8784"/>
                    <a:pt x="4689" y="8207"/>
                    <a:pt x="5001" y="7747"/>
                  </a:cubicBezTo>
                  <a:cubicBezTo>
                    <a:pt x="5329" y="7271"/>
                    <a:pt x="5250" y="6623"/>
                    <a:pt x="4938" y="6093"/>
                  </a:cubicBezTo>
                  <a:cubicBezTo>
                    <a:pt x="4619" y="5570"/>
                    <a:pt x="4205" y="5141"/>
                    <a:pt x="3940" y="4806"/>
                  </a:cubicBezTo>
                  <a:cubicBezTo>
                    <a:pt x="3682" y="4462"/>
                    <a:pt x="3643" y="4447"/>
                    <a:pt x="3721" y="4150"/>
                  </a:cubicBezTo>
                  <a:cubicBezTo>
                    <a:pt x="3792" y="3846"/>
                    <a:pt x="3792" y="3472"/>
                    <a:pt x="3979" y="3487"/>
                  </a:cubicBezTo>
                  <a:cubicBezTo>
                    <a:pt x="4166" y="3511"/>
                    <a:pt x="4338" y="3487"/>
                    <a:pt x="4431" y="3245"/>
                  </a:cubicBezTo>
                  <a:cubicBezTo>
                    <a:pt x="4525" y="3004"/>
                    <a:pt x="4751" y="2551"/>
                    <a:pt x="4767" y="2239"/>
                  </a:cubicBezTo>
                  <a:cubicBezTo>
                    <a:pt x="4775" y="2075"/>
                    <a:pt x="4759" y="1981"/>
                    <a:pt x="4751" y="1919"/>
                  </a:cubicBezTo>
                  <a:cubicBezTo>
                    <a:pt x="4954" y="1615"/>
                    <a:pt x="5032" y="1076"/>
                    <a:pt x="4813" y="772"/>
                  </a:cubicBezTo>
                  <a:cubicBezTo>
                    <a:pt x="4634" y="523"/>
                    <a:pt x="4369" y="366"/>
                    <a:pt x="4088" y="296"/>
                  </a:cubicBezTo>
                  <a:cubicBezTo>
                    <a:pt x="3066" y="0"/>
                    <a:pt x="2169" y="359"/>
                    <a:pt x="2263" y="1342"/>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121853" tIns="60926" rIns="121853" bIns="60926" anchor="ctr"/>
            <a:lstStyle/>
            <a:p>
              <a:endParaRPr lang="en-US"/>
            </a:p>
          </p:txBody>
        </p:sp>
        <p:sp>
          <p:nvSpPr>
            <p:cNvPr id="91" name="Freeform 2"/>
            <p:cNvSpPr>
              <a:spLocks noChangeArrowheads="1"/>
            </p:cNvSpPr>
            <p:nvPr/>
          </p:nvSpPr>
          <p:spPr bwMode="auto">
            <a:xfrm>
              <a:off x="13293437" y="1302660"/>
              <a:ext cx="2759415" cy="11489213"/>
            </a:xfrm>
            <a:custGeom>
              <a:avLst/>
              <a:gdLst>
                <a:gd name="T0" fmla="*/ 514 w 5750"/>
                <a:gd name="T1" fmla="*/ 570 h 23958"/>
                <a:gd name="T2" fmla="*/ 514 w 5750"/>
                <a:gd name="T3" fmla="*/ 570 h 23958"/>
                <a:gd name="T4" fmla="*/ 733 w 5750"/>
                <a:gd name="T5" fmla="*/ 367 h 23958"/>
                <a:gd name="T6" fmla="*/ 1084 w 5750"/>
                <a:gd name="T7" fmla="*/ 172 h 23958"/>
                <a:gd name="T8" fmla="*/ 2168 w 5750"/>
                <a:gd name="T9" fmla="*/ 117 h 23958"/>
                <a:gd name="T10" fmla="*/ 3011 w 5750"/>
                <a:gd name="T11" fmla="*/ 866 h 23958"/>
                <a:gd name="T12" fmla="*/ 3120 w 5750"/>
                <a:gd name="T13" fmla="*/ 1966 h 23958"/>
                <a:gd name="T14" fmla="*/ 2863 w 5750"/>
                <a:gd name="T15" fmla="*/ 2793 h 23958"/>
                <a:gd name="T16" fmla="*/ 3175 w 5750"/>
                <a:gd name="T17" fmla="*/ 3160 h 23958"/>
                <a:gd name="T18" fmla="*/ 4470 w 5750"/>
                <a:gd name="T19" fmla="*/ 4096 h 23958"/>
                <a:gd name="T20" fmla="*/ 5320 w 5750"/>
                <a:gd name="T21" fmla="*/ 5781 h 23958"/>
                <a:gd name="T22" fmla="*/ 5539 w 5750"/>
                <a:gd name="T23" fmla="*/ 7521 h 23958"/>
                <a:gd name="T24" fmla="*/ 5430 w 5750"/>
                <a:gd name="T25" fmla="*/ 8621 h 23958"/>
                <a:gd name="T26" fmla="*/ 5695 w 5750"/>
                <a:gd name="T27" fmla="*/ 12458 h 23958"/>
                <a:gd name="T28" fmla="*/ 5118 w 5750"/>
                <a:gd name="T29" fmla="*/ 12801 h 23958"/>
                <a:gd name="T30" fmla="*/ 4735 w 5750"/>
                <a:gd name="T31" fmla="*/ 13004 h 23958"/>
                <a:gd name="T32" fmla="*/ 4657 w 5750"/>
                <a:gd name="T33" fmla="*/ 14252 h 23958"/>
                <a:gd name="T34" fmla="*/ 4602 w 5750"/>
                <a:gd name="T35" fmla="*/ 15649 h 23958"/>
                <a:gd name="T36" fmla="*/ 5063 w 5750"/>
                <a:gd name="T37" fmla="*/ 18785 h 23958"/>
                <a:gd name="T38" fmla="*/ 4860 w 5750"/>
                <a:gd name="T39" fmla="*/ 22982 h 23958"/>
                <a:gd name="T40" fmla="*/ 4876 w 5750"/>
                <a:gd name="T41" fmla="*/ 23645 h 23958"/>
                <a:gd name="T42" fmla="*/ 4290 w 5750"/>
                <a:gd name="T43" fmla="*/ 23700 h 23958"/>
                <a:gd name="T44" fmla="*/ 4314 w 5750"/>
                <a:gd name="T45" fmla="*/ 23536 h 23958"/>
                <a:gd name="T46" fmla="*/ 3097 w 5750"/>
                <a:gd name="T47" fmla="*/ 23918 h 23958"/>
                <a:gd name="T48" fmla="*/ 1724 w 5750"/>
                <a:gd name="T49" fmla="*/ 23684 h 23958"/>
                <a:gd name="T50" fmla="*/ 1927 w 5750"/>
                <a:gd name="T51" fmla="*/ 23317 h 23958"/>
                <a:gd name="T52" fmla="*/ 2403 w 5750"/>
                <a:gd name="T53" fmla="*/ 23115 h 23958"/>
                <a:gd name="T54" fmla="*/ 2332 w 5750"/>
                <a:gd name="T55" fmla="*/ 22951 h 23958"/>
                <a:gd name="T56" fmla="*/ 1100 w 5750"/>
                <a:gd name="T57" fmla="*/ 23060 h 23958"/>
                <a:gd name="T58" fmla="*/ 39 w 5750"/>
                <a:gd name="T59" fmla="*/ 22802 h 23958"/>
                <a:gd name="T60" fmla="*/ 421 w 5750"/>
                <a:gd name="T61" fmla="*/ 22413 h 23958"/>
                <a:gd name="T62" fmla="*/ 1193 w 5750"/>
                <a:gd name="T63" fmla="*/ 22342 h 23958"/>
                <a:gd name="T64" fmla="*/ 1575 w 5750"/>
                <a:gd name="T65" fmla="*/ 22139 h 23958"/>
                <a:gd name="T66" fmla="*/ 1872 w 5750"/>
                <a:gd name="T67" fmla="*/ 20524 h 23958"/>
                <a:gd name="T68" fmla="*/ 2091 w 5750"/>
                <a:gd name="T69" fmla="*/ 19331 h 23958"/>
                <a:gd name="T70" fmla="*/ 1654 w 5750"/>
                <a:gd name="T71" fmla="*/ 17264 h 23958"/>
                <a:gd name="T72" fmla="*/ 1490 w 5750"/>
                <a:gd name="T73" fmla="*/ 15571 h 23958"/>
                <a:gd name="T74" fmla="*/ 936 w 5750"/>
                <a:gd name="T75" fmla="*/ 11928 h 23958"/>
                <a:gd name="T76" fmla="*/ 881 w 5750"/>
                <a:gd name="T77" fmla="*/ 10290 h 23958"/>
                <a:gd name="T78" fmla="*/ 866 w 5750"/>
                <a:gd name="T79" fmla="*/ 9799 h 23958"/>
                <a:gd name="T80" fmla="*/ 858 w 5750"/>
                <a:gd name="T81" fmla="*/ 9541 h 23958"/>
                <a:gd name="T82" fmla="*/ 1170 w 5750"/>
                <a:gd name="T83" fmla="*/ 5664 h 23958"/>
                <a:gd name="T84" fmla="*/ 1342 w 5750"/>
                <a:gd name="T85" fmla="*/ 4657 h 23958"/>
                <a:gd name="T86" fmla="*/ 1419 w 5750"/>
                <a:gd name="T87" fmla="*/ 4002 h 23958"/>
                <a:gd name="T88" fmla="*/ 1326 w 5750"/>
                <a:gd name="T89" fmla="*/ 3659 h 23958"/>
                <a:gd name="T90" fmla="*/ 811 w 5750"/>
                <a:gd name="T91" fmla="*/ 3277 h 23958"/>
                <a:gd name="T92" fmla="*/ 335 w 5750"/>
                <a:gd name="T93" fmla="*/ 3058 h 23958"/>
                <a:gd name="T94" fmla="*/ 374 w 5750"/>
                <a:gd name="T95" fmla="*/ 2738 h 23958"/>
                <a:gd name="T96" fmla="*/ 429 w 5750"/>
                <a:gd name="T97" fmla="*/ 2621 h 23958"/>
                <a:gd name="T98" fmla="*/ 312 w 5750"/>
                <a:gd name="T99" fmla="*/ 2465 h 23958"/>
                <a:gd name="T100" fmla="*/ 125 w 5750"/>
                <a:gd name="T101" fmla="*/ 2348 h 23958"/>
                <a:gd name="T102" fmla="*/ 257 w 5750"/>
                <a:gd name="T103" fmla="*/ 1927 h 23958"/>
                <a:gd name="T104" fmla="*/ 374 w 5750"/>
                <a:gd name="T105" fmla="*/ 1560 h 23958"/>
                <a:gd name="T106" fmla="*/ 522 w 5750"/>
                <a:gd name="T107" fmla="*/ 1053 h 23958"/>
                <a:gd name="T108" fmla="*/ 514 w 5750"/>
                <a:gd name="T109" fmla="*/ 570 h 23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50" h="23958">
                  <a:moveTo>
                    <a:pt x="514" y="570"/>
                  </a:moveTo>
                  <a:lnTo>
                    <a:pt x="514" y="570"/>
                  </a:lnTo>
                  <a:cubicBezTo>
                    <a:pt x="421" y="460"/>
                    <a:pt x="554" y="367"/>
                    <a:pt x="733" y="367"/>
                  </a:cubicBezTo>
                  <a:cubicBezTo>
                    <a:pt x="920" y="367"/>
                    <a:pt x="788" y="172"/>
                    <a:pt x="1084" y="172"/>
                  </a:cubicBezTo>
                  <a:cubicBezTo>
                    <a:pt x="1373" y="172"/>
                    <a:pt x="1817" y="0"/>
                    <a:pt x="2168" y="117"/>
                  </a:cubicBezTo>
                  <a:cubicBezTo>
                    <a:pt x="2512" y="226"/>
                    <a:pt x="2808" y="460"/>
                    <a:pt x="3011" y="866"/>
                  </a:cubicBezTo>
                  <a:cubicBezTo>
                    <a:pt x="3214" y="1272"/>
                    <a:pt x="3245" y="1638"/>
                    <a:pt x="3120" y="1966"/>
                  </a:cubicBezTo>
                  <a:cubicBezTo>
                    <a:pt x="2988" y="2294"/>
                    <a:pt x="2863" y="2793"/>
                    <a:pt x="2863" y="2793"/>
                  </a:cubicBezTo>
                  <a:cubicBezTo>
                    <a:pt x="2863" y="2793"/>
                    <a:pt x="2902" y="2957"/>
                    <a:pt x="3175" y="3160"/>
                  </a:cubicBezTo>
                  <a:cubicBezTo>
                    <a:pt x="3448" y="3362"/>
                    <a:pt x="3986" y="3604"/>
                    <a:pt x="4470" y="4096"/>
                  </a:cubicBezTo>
                  <a:cubicBezTo>
                    <a:pt x="4946" y="4595"/>
                    <a:pt x="5118" y="5430"/>
                    <a:pt x="5320" y="5781"/>
                  </a:cubicBezTo>
                  <a:cubicBezTo>
                    <a:pt x="5523" y="6132"/>
                    <a:pt x="5375" y="7084"/>
                    <a:pt x="5539" y="7521"/>
                  </a:cubicBezTo>
                  <a:cubicBezTo>
                    <a:pt x="5702" y="7965"/>
                    <a:pt x="5430" y="8457"/>
                    <a:pt x="5430" y="8621"/>
                  </a:cubicBezTo>
                  <a:cubicBezTo>
                    <a:pt x="5430" y="8792"/>
                    <a:pt x="5640" y="12239"/>
                    <a:pt x="5695" y="12458"/>
                  </a:cubicBezTo>
                  <a:cubicBezTo>
                    <a:pt x="5749" y="12676"/>
                    <a:pt x="5609" y="12684"/>
                    <a:pt x="5118" y="12801"/>
                  </a:cubicBezTo>
                  <a:cubicBezTo>
                    <a:pt x="4618" y="12910"/>
                    <a:pt x="4805" y="12864"/>
                    <a:pt x="4735" y="13004"/>
                  </a:cubicBezTo>
                  <a:cubicBezTo>
                    <a:pt x="4657" y="13152"/>
                    <a:pt x="4657" y="13870"/>
                    <a:pt x="4657" y="14252"/>
                  </a:cubicBezTo>
                  <a:cubicBezTo>
                    <a:pt x="4657" y="14642"/>
                    <a:pt x="4548" y="15118"/>
                    <a:pt x="4602" y="15649"/>
                  </a:cubicBezTo>
                  <a:cubicBezTo>
                    <a:pt x="4657" y="16179"/>
                    <a:pt x="5079" y="17903"/>
                    <a:pt x="5063" y="18785"/>
                  </a:cubicBezTo>
                  <a:cubicBezTo>
                    <a:pt x="5047" y="19666"/>
                    <a:pt x="4844" y="22654"/>
                    <a:pt x="4860" y="22982"/>
                  </a:cubicBezTo>
                  <a:cubicBezTo>
                    <a:pt x="4876" y="23317"/>
                    <a:pt x="4876" y="23645"/>
                    <a:pt x="4876" y="23645"/>
                  </a:cubicBezTo>
                  <a:cubicBezTo>
                    <a:pt x="4290" y="23700"/>
                    <a:pt x="4290" y="23700"/>
                    <a:pt x="4290" y="23700"/>
                  </a:cubicBezTo>
                  <a:cubicBezTo>
                    <a:pt x="4314" y="23536"/>
                    <a:pt x="4314" y="23536"/>
                    <a:pt x="4314" y="23536"/>
                  </a:cubicBezTo>
                  <a:cubicBezTo>
                    <a:pt x="4314" y="23536"/>
                    <a:pt x="3908" y="23879"/>
                    <a:pt x="3097" y="23918"/>
                  </a:cubicBezTo>
                  <a:cubicBezTo>
                    <a:pt x="2293" y="23957"/>
                    <a:pt x="1817" y="23809"/>
                    <a:pt x="1724" y="23684"/>
                  </a:cubicBezTo>
                  <a:cubicBezTo>
                    <a:pt x="1630" y="23551"/>
                    <a:pt x="1669" y="23317"/>
                    <a:pt x="1927" y="23317"/>
                  </a:cubicBezTo>
                  <a:cubicBezTo>
                    <a:pt x="2184" y="23317"/>
                    <a:pt x="2309" y="23185"/>
                    <a:pt x="2403" y="23115"/>
                  </a:cubicBezTo>
                  <a:cubicBezTo>
                    <a:pt x="2496" y="23037"/>
                    <a:pt x="2332" y="22951"/>
                    <a:pt x="2332" y="22951"/>
                  </a:cubicBezTo>
                  <a:cubicBezTo>
                    <a:pt x="2332" y="22951"/>
                    <a:pt x="1708" y="23115"/>
                    <a:pt x="1100" y="23060"/>
                  </a:cubicBezTo>
                  <a:cubicBezTo>
                    <a:pt x="499" y="23005"/>
                    <a:pt x="78" y="22912"/>
                    <a:pt x="39" y="22802"/>
                  </a:cubicBezTo>
                  <a:cubicBezTo>
                    <a:pt x="0" y="22693"/>
                    <a:pt x="93" y="22413"/>
                    <a:pt x="421" y="22413"/>
                  </a:cubicBezTo>
                  <a:cubicBezTo>
                    <a:pt x="756" y="22413"/>
                    <a:pt x="991" y="22451"/>
                    <a:pt x="1193" y="22342"/>
                  </a:cubicBezTo>
                  <a:cubicBezTo>
                    <a:pt x="1396" y="22233"/>
                    <a:pt x="1575" y="22139"/>
                    <a:pt x="1575" y="22139"/>
                  </a:cubicBezTo>
                  <a:cubicBezTo>
                    <a:pt x="1575" y="22139"/>
                    <a:pt x="1669" y="21133"/>
                    <a:pt x="1872" y="20524"/>
                  </a:cubicBezTo>
                  <a:cubicBezTo>
                    <a:pt x="2075" y="19924"/>
                    <a:pt x="2239" y="19518"/>
                    <a:pt x="2091" y="19331"/>
                  </a:cubicBezTo>
                  <a:cubicBezTo>
                    <a:pt x="1942" y="19151"/>
                    <a:pt x="1630" y="17888"/>
                    <a:pt x="1654" y="17264"/>
                  </a:cubicBezTo>
                  <a:cubicBezTo>
                    <a:pt x="1669" y="16639"/>
                    <a:pt x="1669" y="16164"/>
                    <a:pt x="1490" y="15571"/>
                  </a:cubicBezTo>
                  <a:cubicBezTo>
                    <a:pt x="1303" y="14986"/>
                    <a:pt x="897" y="13004"/>
                    <a:pt x="936" y="11928"/>
                  </a:cubicBezTo>
                  <a:cubicBezTo>
                    <a:pt x="975" y="10844"/>
                    <a:pt x="897" y="10548"/>
                    <a:pt x="881" y="10290"/>
                  </a:cubicBezTo>
                  <a:cubicBezTo>
                    <a:pt x="866" y="10033"/>
                    <a:pt x="866" y="9799"/>
                    <a:pt x="866" y="9799"/>
                  </a:cubicBezTo>
                  <a:cubicBezTo>
                    <a:pt x="858" y="9713"/>
                    <a:pt x="858" y="9627"/>
                    <a:pt x="858" y="9541"/>
                  </a:cubicBezTo>
                  <a:cubicBezTo>
                    <a:pt x="842" y="7833"/>
                    <a:pt x="975" y="6889"/>
                    <a:pt x="1170" y="5664"/>
                  </a:cubicBezTo>
                  <a:cubicBezTo>
                    <a:pt x="1232" y="5235"/>
                    <a:pt x="1342" y="4899"/>
                    <a:pt x="1342" y="4657"/>
                  </a:cubicBezTo>
                  <a:cubicBezTo>
                    <a:pt x="1342" y="4423"/>
                    <a:pt x="1419" y="4002"/>
                    <a:pt x="1419" y="4002"/>
                  </a:cubicBezTo>
                  <a:cubicBezTo>
                    <a:pt x="1419" y="4002"/>
                    <a:pt x="1490" y="3924"/>
                    <a:pt x="1326" y="3659"/>
                  </a:cubicBezTo>
                  <a:cubicBezTo>
                    <a:pt x="1170" y="3394"/>
                    <a:pt x="1139" y="3261"/>
                    <a:pt x="811" y="3277"/>
                  </a:cubicBezTo>
                  <a:cubicBezTo>
                    <a:pt x="491" y="3292"/>
                    <a:pt x="265" y="3284"/>
                    <a:pt x="335" y="3058"/>
                  </a:cubicBezTo>
                  <a:cubicBezTo>
                    <a:pt x="405" y="2840"/>
                    <a:pt x="312" y="2793"/>
                    <a:pt x="374" y="2738"/>
                  </a:cubicBezTo>
                  <a:cubicBezTo>
                    <a:pt x="429" y="2684"/>
                    <a:pt x="499" y="2653"/>
                    <a:pt x="429" y="2621"/>
                  </a:cubicBezTo>
                  <a:cubicBezTo>
                    <a:pt x="366" y="2582"/>
                    <a:pt x="312" y="2590"/>
                    <a:pt x="312" y="2465"/>
                  </a:cubicBezTo>
                  <a:cubicBezTo>
                    <a:pt x="312" y="2348"/>
                    <a:pt x="195" y="2411"/>
                    <a:pt x="125" y="2348"/>
                  </a:cubicBezTo>
                  <a:cubicBezTo>
                    <a:pt x="46" y="2294"/>
                    <a:pt x="156" y="2099"/>
                    <a:pt x="257" y="1927"/>
                  </a:cubicBezTo>
                  <a:cubicBezTo>
                    <a:pt x="358" y="1748"/>
                    <a:pt x="429" y="1693"/>
                    <a:pt x="374" y="1560"/>
                  </a:cubicBezTo>
                  <a:cubicBezTo>
                    <a:pt x="312" y="1428"/>
                    <a:pt x="405" y="1295"/>
                    <a:pt x="522" y="1053"/>
                  </a:cubicBezTo>
                  <a:cubicBezTo>
                    <a:pt x="639" y="819"/>
                    <a:pt x="710" y="749"/>
                    <a:pt x="514" y="57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121853" tIns="60926" rIns="121853" bIns="60926" anchor="ctr"/>
            <a:lstStyle/>
            <a:p>
              <a:endParaRPr lang="en-US"/>
            </a:p>
          </p:txBody>
        </p:sp>
        <p:sp>
          <p:nvSpPr>
            <p:cNvPr id="92" name="Freeform 3"/>
            <p:cNvSpPr>
              <a:spLocks noChangeArrowheads="1"/>
            </p:cNvSpPr>
            <p:nvPr/>
          </p:nvSpPr>
          <p:spPr bwMode="auto">
            <a:xfrm>
              <a:off x="13687036" y="7382449"/>
              <a:ext cx="2662073" cy="2192952"/>
            </a:xfrm>
            <a:custGeom>
              <a:avLst/>
              <a:gdLst>
                <a:gd name="T0" fmla="*/ 3448 w 5548"/>
                <a:gd name="T1" fmla="*/ 687 h 4573"/>
                <a:gd name="T2" fmla="*/ 3386 w 5548"/>
                <a:gd name="T3" fmla="*/ 133 h 4573"/>
                <a:gd name="T4" fmla="*/ 2777 w 5548"/>
                <a:gd name="T5" fmla="*/ 211 h 4573"/>
                <a:gd name="T6" fmla="*/ 3175 w 5548"/>
                <a:gd name="T7" fmla="*/ 632 h 4573"/>
                <a:gd name="T8" fmla="*/ 3097 w 5548"/>
                <a:gd name="T9" fmla="*/ 749 h 4573"/>
                <a:gd name="T10" fmla="*/ 5165 w 5548"/>
                <a:gd name="T11" fmla="*/ 4572 h 4573"/>
                <a:gd name="T12" fmla="*/ 5250 w 5548"/>
                <a:gd name="T13" fmla="*/ 921 h 4573"/>
                <a:gd name="T14" fmla="*/ 5242 w 5548"/>
                <a:gd name="T15" fmla="*/ 913 h 4573"/>
                <a:gd name="T16" fmla="*/ 5235 w 5548"/>
                <a:gd name="T17" fmla="*/ 913 h 4573"/>
                <a:gd name="T18" fmla="*/ 5235 w 5548"/>
                <a:gd name="T19" fmla="*/ 913 h 4573"/>
                <a:gd name="T20" fmla="*/ 5227 w 5548"/>
                <a:gd name="T21" fmla="*/ 913 h 4573"/>
                <a:gd name="T22" fmla="*/ 5219 w 5548"/>
                <a:gd name="T23" fmla="*/ 913 h 4573"/>
                <a:gd name="T24" fmla="*/ 5219 w 5548"/>
                <a:gd name="T25" fmla="*/ 913 h 4573"/>
                <a:gd name="T26" fmla="*/ 5211 w 5548"/>
                <a:gd name="T27" fmla="*/ 913 h 4573"/>
                <a:gd name="T28" fmla="*/ 5203 w 5548"/>
                <a:gd name="T29" fmla="*/ 913 h 4573"/>
                <a:gd name="T30" fmla="*/ 5196 w 5548"/>
                <a:gd name="T31" fmla="*/ 913 h 4573"/>
                <a:gd name="T32" fmla="*/ 5188 w 5548"/>
                <a:gd name="T33" fmla="*/ 905 h 4573"/>
                <a:gd name="T34" fmla="*/ 5188 w 5548"/>
                <a:gd name="T35" fmla="*/ 905 h 4573"/>
                <a:gd name="T36" fmla="*/ 5180 w 5548"/>
                <a:gd name="T37" fmla="*/ 905 h 4573"/>
                <a:gd name="T38" fmla="*/ 5172 w 5548"/>
                <a:gd name="T39" fmla="*/ 905 h 4573"/>
                <a:gd name="T40" fmla="*/ 5172 w 5548"/>
                <a:gd name="T41" fmla="*/ 905 h 4573"/>
                <a:gd name="T42" fmla="*/ 5165 w 5548"/>
                <a:gd name="T43" fmla="*/ 905 h 4573"/>
                <a:gd name="T44" fmla="*/ 5165 w 5548"/>
                <a:gd name="T45" fmla="*/ 905 h 4573"/>
                <a:gd name="T46" fmla="*/ 3674 w 5548"/>
                <a:gd name="T47" fmla="*/ 905 h 4573"/>
                <a:gd name="T48" fmla="*/ 3448 w 5548"/>
                <a:gd name="T49" fmla="*/ 749 h 4573"/>
                <a:gd name="T50" fmla="*/ 2294 w 5548"/>
                <a:gd name="T51" fmla="*/ 0 h 4573"/>
                <a:gd name="T52" fmla="*/ 2145 w 5548"/>
                <a:gd name="T53" fmla="*/ 632 h 4573"/>
                <a:gd name="T54" fmla="*/ 1950 w 5548"/>
                <a:gd name="T55" fmla="*/ 749 h 4573"/>
                <a:gd name="T56" fmla="*/ 1490 w 5548"/>
                <a:gd name="T57" fmla="*/ 905 h 4573"/>
                <a:gd name="T58" fmla="*/ 382 w 5548"/>
                <a:gd name="T59" fmla="*/ 905 h 4573"/>
                <a:gd name="T60" fmla="*/ 382 w 5548"/>
                <a:gd name="T61" fmla="*/ 905 h 4573"/>
                <a:gd name="T62" fmla="*/ 374 w 5548"/>
                <a:gd name="T63" fmla="*/ 905 h 4573"/>
                <a:gd name="T64" fmla="*/ 367 w 5548"/>
                <a:gd name="T65" fmla="*/ 905 h 4573"/>
                <a:gd name="T66" fmla="*/ 367 w 5548"/>
                <a:gd name="T67" fmla="*/ 905 h 4573"/>
                <a:gd name="T68" fmla="*/ 359 w 5548"/>
                <a:gd name="T69" fmla="*/ 905 h 4573"/>
                <a:gd name="T70" fmla="*/ 351 w 5548"/>
                <a:gd name="T71" fmla="*/ 905 h 4573"/>
                <a:gd name="T72" fmla="*/ 351 w 5548"/>
                <a:gd name="T73" fmla="*/ 913 h 4573"/>
                <a:gd name="T74" fmla="*/ 343 w 5548"/>
                <a:gd name="T75" fmla="*/ 913 h 4573"/>
                <a:gd name="T76" fmla="*/ 335 w 5548"/>
                <a:gd name="T77" fmla="*/ 913 h 4573"/>
                <a:gd name="T78" fmla="*/ 328 w 5548"/>
                <a:gd name="T79" fmla="*/ 913 h 4573"/>
                <a:gd name="T80" fmla="*/ 328 w 5548"/>
                <a:gd name="T81" fmla="*/ 913 h 4573"/>
                <a:gd name="T82" fmla="*/ 320 w 5548"/>
                <a:gd name="T83" fmla="*/ 913 h 4573"/>
                <a:gd name="T84" fmla="*/ 312 w 5548"/>
                <a:gd name="T85" fmla="*/ 913 h 4573"/>
                <a:gd name="T86" fmla="*/ 312 w 5548"/>
                <a:gd name="T87" fmla="*/ 913 h 4573"/>
                <a:gd name="T88" fmla="*/ 304 w 5548"/>
                <a:gd name="T89" fmla="*/ 913 h 4573"/>
                <a:gd name="T90" fmla="*/ 296 w 5548"/>
                <a:gd name="T91" fmla="*/ 921 h 4573"/>
                <a:gd name="T92" fmla="*/ 0 w 5548"/>
                <a:gd name="T93" fmla="*/ 1295 h 4573"/>
                <a:gd name="T94" fmla="*/ 2777 w 5548"/>
                <a:gd name="T95" fmla="*/ 4572 h 4573"/>
                <a:gd name="T96" fmla="*/ 2450 w 5548"/>
                <a:gd name="T97" fmla="*/ 687 h 4573"/>
                <a:gd name="T98" fmla="*/ 2371 w 5548"/>
                <a:gd name="T99" fmla="*/ 273 h 4573"/>
                <a:gd name="T100" fmla="*/ 2777 w 5548"/>
                <a:gd name="T101" fmla="*/ 0 h 4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48" h="4573">
                  <a:moveTo>
                    <a:pt x="3448" y="749"/>
                  </a:moveTo>
                  <a:lnTo>
                    <a:pt x="3448" y="749"/>
                  </a:lnTo>
                  <a:cubicBezTo>
                    <a:pt x="3448" y="687"/>
                    <a:pt x="3448" y="687"/>
                    <a:pt x="3448" y="687"/>
                  </a:cubicBezTo>
                  <a:cubicBezTo>
                    <a:pt x="3448" y="648"/>
                    <a:pt x="3425" y="632"/>
                    <a:pt x="3401" y="632"/>
                  </a:cubicBezTo>
                  <a:cubicBezTo>
                    <a:pt x="3386" y="632"/>
                    <a:pt x="3386" y="632"/>
                    <a:pt x="3386" y="632"/>
                  </a:cubicBezTo>
                  <a:cubicBezTo>
                    <a:pt x="3386" y="133"/>
                    <a:pt x="3386" y="133"/>
                    <a:pt x="3386" y="133"/>
                  </a:cubicBezTo>
                  <a:cubicBezTo>
                    <a:pt x="3386" y="63"/>
                    <a:pt x="3323" y="0"/>
                    <a:pt x="3253" y="0"/>
                  </a:cubicBezTo>
                  <a:cubicBezTo>
                    <a:pt x="2777" y="0"/>
                    <a:pt x="2777" y="0"/>
                    <a:pt x="2777" y="0"/>
                  </a:cubicBezTo>
                  <a:cubicBezTo>
                    <a:pt x="2777" y="211"/>
                    <a:pt x="2777" y="211"/>
                    <a:pt x="2777" y="211"/>
                  </a:cubicBezTo>
                  <a:cubicBezTo>
                    <a:pt x="3105" y="211"/>
                    <a:pt x="3105" y="211"/>
                    <a:pt x="3105" y="211"/>
                  </a:cubicBezTo>
                  <a:cubicBezTo>
                    <a:pt x="3144" y="211"/>
                    <a:pt x="3175" y="242"/>
                    <a:pt x="3175" y="273"/>
                  </a:cubicBezTo>
                  <a:cubicBezTo>
                    <a:pt x="3175" y="632"/>
                    <a:pt x="3175" y="632"/>
                    <a:pt x="3175" y="632"/>
                  </a:cubicBezTo>
                  <a:cubicBezTo>
                    <a:pt x="3144" y="632"/>
                    <a:pt x="3144" y="632"/>
                    <a:pt x="3144" y="632"/>
                  </a:cubicBezTo>
                  <a:cubicBezTo>
                    <a:pt x="3113" y="632"/>
                    <a:pt x="3097" y="640"/>
                    <a:pt x="3097" y="687"/>
                  </a:cubicBezTo>
                  <a:cubicBezTo>
                    <a:pt x="3097" y="749"/>
                    <a:pt x="3097" y="749"/>
                    <a:pt x="3097" y="749"/>
                  </a:cubicBezTo>
                  <a:cubicBezTo>
                    <a:pt x="2777" y="749"/>
                    <a:pt x="2777" y="749"/>
                    <a:pt x="2777" y="749"/>
                  </a:cubicBezTo>
                  <a:cubicBezTo>
                    <a:pt x="2777" y="4572"/>
                    <a:pt x="2777" y="4572"/>
                    <a:pt x="2777" y="4572"/>
                  </a:cubicBezTo>
                  <a:cubicBezTo>
                    <a:pt x="5165" y="4572"/>
                    <a:pt x="5165" y="4572"/>
                    <a:pt x="5165" y="4572"/>
                  </a:cubicBezTo>
                  <a:cubicBezTo>
                    <a:pt x="5375" y="4572"/>
                    <a:pt x="5547" y="4393"/>
                    <a:pt x="5547" y="4182"/>
                  </a:cubicBezTo>
                  <a:cubicBezTo>
                    <a:pt x="5547" y="1295"/>
                    <a:pt x="5547" y="1295"/>
                    <a:pt x="5547" y="1295"/>
                  </a:cubicBezTo>
                  <a:cubicBezTo>
                    <a:pt x="5547" y="1116"/>
                    <a:pt x="5422" y="960"/>
                    <a:pt x="5250" y="921"/>
                  </a:cubicBezTo>
                  <a:lnTo>
                    <a:pt x="5250" y="921"/>
                  </a:lnTo>
                  <a:lnTo>
                    <a:pt x="5250" y="921"/>
                  </a:lnTo>
                  <a:cubicBezTo>
                    <a:pt x="5242" y="913"/>
                    <a:pt x="5242" y="913"/>
                    <a:pt x="5242" y="913"/>
                  </a:cubicBezTo>
                  <a:lnTo>
                    <a:pt x="5242" y="913"/>
                  </a:lnTo>
                  <a:lnTo>
                    <a:pt x="5242" y="913"/>
                  </a:lnTo>
                  <a:cubicBezTo>
                    <a:pt x="5235" y="913"/>
                    <a:pt x="5235" y="913"/>
                    <a:pt x="5235" y="913"/>
                  </a:cubicBezTo>
                  <a:lnTo>
                    <a:pt x="5235" y="913"/>
                  </a:lnTo>
                  <a:lnTo>
                    <a:pt x="5235" y="913"/>
                  </a:lnTo>
                  <a:lnTo>
                    <a:pt x="5235" y="913"/>
                  </a:lnTo>
                  <a:cubicBezTo>
                    <a:pt x="5227" y="913"/>
                    <a:pt x="5227" y="913"/>
                    <a:pt x="5227" y="913"/>
                  </a:cubicBezTo>
                  <a:lnTo>
                    <a:pt x="5227" y="913"/>
                  </a:lnTo>
                  <a:lnTo>
                    <a:pt x="5227" y="913"/>
                  </a:lnTo>
                  <a:lnTo>
                    <a:pt x="5227" y="913"/>
                  </a:lnTo>
                  <a:lnTo>
                    <a:pt x="5227" y="913"/>
                  </a:lnTo>
                  <a:cubicBezTo>
                    <a:pt x="5219" y="913"/>
                    <a:pt x="5219" y="913"/>
                    <a:pt x="5219" y="913"/>
                  </a:cubicBezTo>
                  <a:lnTo>
                    <a:pt x="5219" y="913"/>
                  </a:lnTo>
                  <a:lnTo>
                    <a:pt x="5219" y="913"/>
                  </a:lnTo>
                  <a:lnTo>
                    <a:pt x="5219" y="913"/>
                  </a:lnTo>
                  <a:cubicBezTo>
                    <a:pt x="5211" y="913"/>
                    <a:pt x="5211" y="913"/>
                    <a:pt x="5211" y="913"/>
                  </a:cubicBezTo>
                  <a:lnTo>
                    <a:pt x="5211" y="913"/>
                  </a:lnTo>
                  <a:lnTo>
                    <a:pt x="5211" y="913"/>
                  </a:lnTo>
                  <a:lnTo>
                    <a:pt x="5211" y="913"/>
                  </a:lnTo>
                  <a:cubicBezTo>
                    <a:pt x="5203" y="913"/>
                    <a:pt x="5203" y="913"/>
                    <a:pt x="5203" y="913"/>
                  </a:cubicBezTo>
                  <a:lnTo>
                    <a:pt x="5203" y="913"/>
                  </a:lnTo>
                  <a:lnTo>
                    <a:pt x="5203" y="913"/>
                  </a:lnTo>
                  <a:cubicBezTo>
                    <a:pt x="5196" y="913"/>
                    <a:pt x="5196" y="913"/>
                    <a:pt x="5196" y="913"/>
                  </a:cubicBezTo>
                  <a:lnTo>
                    <a:pt x="5196" y="913"/>
                  </a:lnTo>
                  <a:cubicBezTo>
                    <a:pt x="5196" y="905"/>
                    <a:pt x="5196" y="905"/>
                    <a:pt x="5196" y="905"/>
                  </a:cubicBezTo>
                  <a:lnTo>
                    <a:pt x="5196" y="905"/>
                  </a:lnTo>
                  <a:cubicBezTo>
                    <a:pt x="5188" y="905"/>
                    <a:pt x="5188" y="905"/>
                    <a:pt x="5188" y="905"/>
                  </a:cubicBezTo>
                  <a:lnTo>
                    <a:pt x="5188" y="905"/>
                  </a:lnTo>
                  <a:lnTo>
                    <a:pt x="5188" y="905"/>
                  </a:lnTo>
                  <a:lnTo>
                    <a:pt x="5188" y="905"/>
                  </a:lnTo>
                  <a:cubicBezTo>
                    <a:pt x="5180" y="905"/>
                    <a:pt x="5180" y="905"/>
                    <a:pt x="5180" y="905"/>
                  </a:cubicBezTo>
                  <a:lnTo>
                    <a:pt x="5180" y="905"/>
                  </a:lnTo>
                  <a:lnTo>
                    <a:pt x="5180" y="905"/>
                  </a:lnTo>
                  <a:lnTo>
                    <a:pt x="5180" y="905"/>
                  </a:lnTo>
                  <a:lnTo>
                    <a:pt x="5180" y="905"/>
                  </a:lnTo>
                  <a:cubicBezTo>
                    <a:pt x="5172" y="905"/>
                    <a:pt x="5172" y="905"/>
                    <a:pt x="5172" y="905"/>
                  </a:cubicBezTo>
                  <a:lnTo>
                    <a:pt x="5172" y="905"/>
                  </a:lnTo>
                  <a:lnTo>
                    <a:pt x="5172" y="905"/>
                  </a:lnTo>
                  <a:lnTo>
                    <a:pt x="5172" y="905"/>
                  </a:lnTo>
                  <a:lnTo>
                    <a:pt x="5172" y="905"/>
                  </a:lnTo>
                  <a:lnTo>
                    <a:pt x="5172" y="905"/>
                  </a:lnTo>
                  <a:cubicBezTo>
                    <a:pt x="5165" y="905"/>
                    <a:pt x="5165" y="905"/>
                    <a:pt x="5165" y="905"/>
                  </a:cubicBezTo>
                  <a:lnTo>
                    <a:pt x="5165" y="905"/>
                  </a:lnTo>
                  <a:lnTo>
                    <a:pt x="5165" y="905"/>
                  </a:lnTo>
                  <a:lnTo>
                    <a:pt x="5165" y="905"/>
                  </a:lnTo>
                  <a:cubicBezTo>
                    <a:pt x="4174" y="905"/>
                    <a:pt x="4174" y="905"/>
                    <a:pt x="4174" y="905"/>
                  </a:cubicBezTo>
                  <a:cubicBezTo>
                    <a:pt x="4057" y="905"/>
                    <a:pt x="4057" y="905"/>
                    <a:pt x="4057" y="905"/>
                  </a:cubicBezTo>
                  <a:cubicBezTo>
                    <a:pt x="3674" y="905"/>
                    <a:pt x="3674" y="905"/>
                    <a:pt x="3674" y="905"/>
                  </a:cubicBezTo>
                  <a:cubicBezTo>
                    <a:pt x="3674" y="835"/>
                    <a:pt x="3674" y="835"/>
                    <a:pt x="3674" y="835"/>
                  </a:cubicBezTo>
                  <a:cubicBezTo>
                    <a:pt x="3674" y="788"/>
                    <a:pt x="3635" y="749"/>
                    <a:pt x="3596" y="749"/>
                  </a:cubicBezTo>
                  <a:lnTo>
                    <a:pt x="3448" y="749"/>
                  </a:lnTo>
                  <a:close/>
                  <a:moveTo>
                    <a:pt x="2777" y="0"/>
                  </a:moveTo>
                  <a:lnTo>
                    <a:pt x="2777" y="0"/>
                  </a:lnTo>
                  <a:cubicBezTo>
                    <a:pt x="2294" y="0"/>
                    <a:pt x="2294" y="0"/>
                    <a:pt x="2294" y="0"/>
                  </a:cubicBezTo>
                  <a:cubicBezTo>
                    <a:pt x="2223" y="0"/>
                    <a:pt x="2161" y="63"/>
                    <a:pt x="2161" y="133"/>
                  </a:cubicBezTo>
                  <a:cubicBezTo>
                    <a:pt x="2161" y="632"/>
                    <a:pt x="2161" y="632"/>
                    <a:pt x="2161" y="632"/>
                  </a:cubicBezTo>
                  <a:cubicBezTo>
                    <a:pt x="2145" y="632"/>
                    <a:pt x="2145" y="632"/>
                    <a:pt x="2145" y="632"/>
                  </a:cubicBezTo>
                  <a:cubicBezTo>
                    <a:pt x="2114" y="632"/>
                    <a:pt x="2098" y="640"/>
                    <a:pt x="2098" y="687"/>
                  </a:cubicBezTo>
                  <a:cubicBezTo>
                    <a:pt x="2098" y="749"/>
                    <a:pt x="2098" y="749"/>
                    <a:pt x="2098" y="749"/>
                  </a:cubicBezTo>
                  <a:cubicBezTo>
                    <a:pt x="1950" y="749"/>
                    <a:pt x="1950" y="749"/>
                    <a:pt x="1950" y="749"/>
                  </a:cubicBezTo>
                  <a:cubicBezTo>
                    <a:pt x="1911" y="749"/>
                    <a:pt x="1872" y="780"/>
                    <a:pt x="1872" y="835"/>
                  </a:cubicBezTo>
                  <a:cubicBezTo>
                    <a:pt x="1872" y="905"/>
                    <a:pt x="1872" y="905"/>
                    <a:pt x="1872" y="905"/>
                  </a:cubicBezTo>
                  <a:cubicBezTo>
                    <a:pt x="1490" y="905"/>
                    <a:pt x="1490" y="905"/>
                    <a:pt x="1490" y="905"/>
                  </a:cubicBezTo>
                  <a:cubicBezTo>
                    <a:pt x="1373" y="905"/>
                    <a:pt x="1373" y="905"/>
                    <a:pt x="1373" y="905"/>
                  </a:cubicBezTo>
                  <a:cubicBezTo>
                    <a:pt x="382" y="905"/>
                    <a:pt x="382" y="905"/>
                    <a:pt x="382" y="905"/>
                  </a:cubicBezTo>
                  <a:lnTo>
                    <a:pt x="382" y="905"/>
                  </a:lnTo>
                  <a:lnTo>
                    <a:pt x="382" y="905"/>
                  </a:lnTo>
                  <a:lnTo>
                    <a:pt x="382" y="905"/>
                  </a:lnTo>
                  <a:lnTo>
                    <a:pt x="382" y="905"/>
                  </a:lnTo>
                  <a:cubicBezTo>
                    <a:pt x="374" y="905"/>
                    <a:pt x="374" y="905"/>
                    <a:pt x="374" y="905"/>
                  </a:cubicBezTo>
                  <a:lnTo>
                    <a:pt x="374" y="905"/>
                  </a:lnTo>
                  <a:lnTo>
                    <a:pt x="374" y="905"/>
                  </a:lnTo>
                  <a:lnTo>
                    <a:pt x="374" y="905"/>
                  </a:lnTo>
                  <a:lnTo>
                    <a:pt x="374" y="905"/>
                  </a:lnTo>
                  <a:cubicBezTo>
                    <a:pt x="367" y="905"/>
                    <a:pt x="367" y="905"/>
                    <a:pt x="367" y="905"/>
                  </a:cubicBezTo>
                  <a:lnTo>
                    <a:pt x="367" y="905"/>
                  </a:lnTo>
                  <a:lnTo>
                    <a:pt x="367" y="905"/>
                  </a:lnTo>
                  <a:lnTo>
                    <a:pt x="367" y="905"/>
                  </a:lnTo>
                  <a:lnTo>
                    <a:pt x="367" y="905"/>
                  </a:lnTo>
                  <a:cubicBezTo>
                    <a:pt x="359" y="905"/>
                    <a:pt x="359" y="905"/>
                    <a:pt x="359" y="905"/>
                  </a:cubicBezTo>
                  <a:lnTo>
                    <a:pt x="359" y="905"/>
                  </a:lnTo>
                  <a:lnTo>
                    <a:pt x="359" y="905"/>
                  </a:lnTo>
                  <a:lnTo>
                    <a:pt x="359" y="905"/>
                  </a:lnTo>
                  <a:cubicBezTo>
                    <a:pt x="351" y="905"/>
                    <a:pt x="351" y="905"/>
                    <a:pt x="351" y="905"/>
                  </a:cubicBezTo>
                  <a:lnTo>
                    <a:pt x="351" y="905"/>
                  </a:lnTo>
                  <a:cubicBezTo>
                    <a:pt x="351" y="913"/>
                    <a:pt x="351" y="913"/>
                    <a:pt x="351" y="913"/>
                  </a:cubicBezTo>
                  <a:lnTo>
                    <a:pt x="351" y="913"/>
                  </a:lnTo>
                  <a:cubicBezTo>
                    <a:pt x="343" y="913"/>
                    <a:pt x="343" y="913"/>
                    <a:pt x="343" y="913"/>
                  </a:cubicBezTo>
                  <a:lnTo>
                    <a:pt x="343" y="913"/>
                  </a:lnTo>
                  <a:lnTo>
                    <a:pt x="343" y="913"/>
                  </a:lnTo>
                  <a:lnTo>
                    <a:pt x="343" y="913"/>
                  </a:lnTo>
                  <a:cubicBezTo>
                    <a:pt x="335" y="913"/>
                    <a:pt x="335" y="913"/>
                    <a:pt x="335" y="913"/>
                  </a:cubicBezTo>
                  <a:lnTo>
                    <a:pt x="335" y="913"/>
                  </a:lnTo>
                  <a:lnTo>
                    <a:pt x="335" y="913"/>
                  </a:lnTo>
                  <a:lnTo>
                    <a:pt x="335" y="913"/>
                  </a:lnTo>
                  <a:cubicBezTo>
                    <a:pt x="328" y="913"/>
                    <a:pt x="328" y="913"/>
                    <a:pt x="328" y="913"/>
                  </a:cubicBezTo>
                  <a:lnTo>
                    <a:pt x="328" y="913"/>
                  </a:lnTo>
                  <a:lnTo>
                    <a:pt x="328" y="913"/>
                  </a:lnTo>
                  <a:lnTo>
                    <a:pt x="328" y="913"/>
                  </a:lnTo>
                  <a:lnTo>
                    <a:pt x="328" y="913"/>
                  </a:lnTo>
                  <a:cubicBezTo>
                    <a:pt x="320" y="913"/>
                    <a:pt x="320" y="913"/>
                    <a:pt x="320" y="913"/>
                  </a:cubicBezTo>
                  <a:lnTo>
                    <a:pt x="320" y="913"/>
                  </a:lnTo>
                  <a:lnTo>
                    <a:pt x="320" y="913"/>
                  </a:lnTo>
                  <a:lnTo>
                    <a:pt x="320" y="913"/>
                  </a:lnTo>
                  <a:cubicBezTo>
                    <a:pt x="312" y="913"/>
                    <a:pt x="312" y="913"/>
                    <a:pt x="312" y="913"/>
                  </a:cubicBezTo>
                  <a:lnTo>
                    <a:pt x="312" y="913"/>
                  </a:lnTo>
                  <a:lnTo>
                    <a:pt x="312" y="913"/>
                  </a:lnTo>
                  <a:lnTo>
                    <a:pt x="312" y="913"/>
                  </a:lnTo>
                  <a:lnTo>
                    <a:pt x="312" y="913"/>
                  </a:lnTo>
                  <a:cubicBezTo>
                    <a:pt x="304" y="913"/>
                    <a:pt x="304" y="913"/>
                    <a:pt x="304" y="913"/>
                  </a:cubicBezTo>
                  <a:lnTo>
                    <a:pt x="304" y="913"/>
                  </a:lnTo>
                  <a:lnTo>
                    <a:pt x="304" y="913"/>
                  </a:lnTo>
                  <a:cubicBezTo>
                    <a:pt x="296" y="921"/>
                    <a:pt x="296" y="921"/>
                    <a:pt x="296" y="921"/>
                  </a:cubicBezTo>
                  <a:lnTo>
                    <a:pt x="296" y="921"/>
                  </a:lnTo>
                  <a:lnTo>
                    <a:pt x="296" y="921"/>
                  </a:lnTo>
                  <a:cubicBezTo>
                    <a:pt x="288" y="921"/>
                    <a:pt x="288" y="921"/>
                    <a:pt x="288" y="921"/>
                  </a:cubicBezTo>
                  <a:cubicBezTo>
                    <a:pt x="125" y="960"/>
                    <a:pt x="0" y="1116"/>
                    <a:pt x="0" y="1295"/>
                  </a:cubicBezTo>
                  <a:cubicBezTo>
                    <a:pt x="0" y="4182"/>
                    <a:pt x="0" y="4182"/>
                    <a:pt x="0" y="4182"/>
                  </a:cubicBezTo>
                  <a:cubicBezTo>
                    <a:pt x="0" y="4393"/>
                    <a:pt x="172" y="4572"/>
                    <a:pt x="382" y="4572"/>
                  </a:cubicBezTo>
                  <a:cubicBezTo>
                    <a:pt x="2777" y="4572"/>
                    <a:pt x="2777" y="4572"/>
                    <a:pt x="2777" y="4572"/>
                  </a:cubicBezTo>
                  <a:cubicBezTo>
                    <a:pt x="2777" y="749"/>
                    <a:pt x="2777" y="749"/>
                    <a:pt x="2777" y="749"/>
                  </a:cubicBezTo>
                  <a:cubicBezTo>
                    <a:pt x="2450" y="749"/>
                    <a:pt x="2450" y="749"/>
                    <a:pt x="2450" y="749"/>
                  </a:cubicBezTo>
                  <a:cubicBezTo>
                    <a:pt x="2450" y="687"/>
                    <a:pt x="2450" y="687"/>
                    <a:pt x="2450" y="687"/>
                  </a:cubicBezTo>
                  <a:cubicBezTo>
                    <a:pt x="2450" y="648"/>
                    <a:pt x="2426" y="632"/>
                    <a:pt x="2403" y="632"/>
                  </a:cubicBezTo>
                  <a:cubicBezTo>
                    <a:pt x="2371" y="632"/>
                    <a:pt x="2371" y="632"/>
                    <a:pt x="2371" y="632"/>
                  </a:cubicBezTo>
                  <a:cubicBezTo>
                    <a:pt x="2371" y="273"/>
                    <a:pt x="2371" y="273"/>
                    <a:pt x="2371" y="273"/>
                  </a:cubicBezTo>
                  <a:cubicBezTo>
                    <a:pt x="2371" y="242"/>
                    <a:pt x="2403" y="211"/>
                    <a:pt x="2442" y="211"/>
                  </a:cubicBezTo>
                  <a:cubicBezTo>
                    <a:pt x="2777" y="211"/>
                    <a:pt x="2777" y="211"/>
                    <a:pt x="2777" y="211"/>
                  </a:cubicBezTo>
                  <a:lnTo>
                    <a:pt x="2777" y="0"/>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121853" tIns="60926" rIns="121853" bIns="60926" anchor="ctr"/>
            <a:lstStyle/>
            <a:p>
              <a:endParaRPr lang="en-US"/>
            </a:p>
          </p:txBody>
        </p:sp>
        <p:sp>
          <p:nvSpPr>
            <p:cNvPr id="93" name="Freeform 4"/>
            <p:cNvSpPr>
              <a:spLocks noChangeArrowheads="1"/>
            </p:cNvSpPr>
            <p:nvPr/>
          </p:nvSpPr>
          <p:spPr bwMode="auto">
            <a:xfrm>
              <a:off x="7527024" y="6896065"/>
              <a:ext cx="2666305" cy="2188723"/>
            </a:xfrm>
            <a:custGeom>
              <a:avLst/>
              <a:gdLst>
                <a:gd name="T0" fmla="*/ 3448 w 5556"/>
                <a:gd name="T1" fmla="*/ 686 h 4564"/>
                <a:gd name="T2" fmla="*/ 3386 w 5556"/>
                <a:gd name="T3" fmla="*/ 133 h 4564"/>
                <a:gd name="T4" fmla="*/ 2778 w 5556"/>
                <a:gd name="T5" fmla="*/ 211 h 4564"/>
                <a:gd name="T6" fmla="*/ 3176 w 5556"/>
                <a:gd name="T7" fmla="*/ 623 h 4564"/>
                <a:gd name="T8" fmla="*/ 3097 w 5556"/>
                <a:gd name="T9" fmla="*/ 748 h 4564"/>
                <a:gd name="T10" fmla="*/ 5165 w 5556"/>
                <a:gd name="T11" fmla="*/ 4563 h 4564"/>
                <a:gd name="T12" fmla="*/ 5258 w 5556"/>
                <a:gd name="T13" fmla="*/ 912 h 4564"/>
                <a:gd name="T14" fmla="*/ 5251 w 5556"/>
                <a:gd name="T15" fmla="*/ 912 h 4564"/>
                <a:gd name="T16" fmla="*/ 5243 w 5556"/>
                <a:gd name="T17" fmla="*/ 912 h 4564"/>
                <a:gd name="T18" fmla="*/ 5235 w 5556"/>
                <a:gd name="T19" fmla="*/ 912 h 4564"/>
                <a:gd name="T20" fmla="*/ 5227 w 5556"/>
                <a:gd name="T21" fmla="*/ 912 h 4564"/>
                <a:gd name="T22" fmla="*/ 5227 w 5556"/>
                <a:gd name="T23" fmla="*/ 912 h 4564"/>
                <a:gd name="T24" fmla="*/ 5219 w 5556"/>
                <a:gd name="T25" fmla="*/ 912 h 4564"/>
                <a:gd name="T26" fmla="*/ 5212 w 5556"/>
                <a:gd name="T27" fmla="*/ 904 h 4564"/>
                <a:gd name="T28" fmla="*/ 5204 w 5556"/>
                <a:gd name="T29" fmla="*/ 904 h 4564"/>
                <a:gd name="T30" fmla="*/ 5196 w 5556"/>
                <a:gd name="T31" fmla="*/ 904 h 4564"/>
                <a:gd name="T32" fmla="*/ 5196 w 5556"/>
                <a:gd name="T33" fmla="*/ 904 h 4564"/>
                <a:gd name="T34" fmla="*/ 5188 w 5556"/>
                <a:gd name="T35" fmla="*/ 904 h 4564"/>
                <a:gd name="T36" fmla="*/ 5181 w 5556"/>
                <a:gd name="T37" fmla="*/ 904 h 4564"/>
                <a:gd name="T38" fmla="*/ 5181 w 5556"/>
                <a:gd name="T39" fmla="*/ 904 h 4564"/>
                <a:gd name="T40" fmla="*/ 5173 w 5556"/>
                <a:gd name="T41" fmla="*/ 904 h 4564"/>
                <a:gd name="T42" fmla="*/ 5165 w 5556"/>
                <a:gd name="T43" fmla="*/ 904 h 4564"/>
                <a:gd name="T44" fmla="*/ 5165 w 5556"/>
                <a:gd name="T45" fmla="*/ 904 h 4564"/>
                <a:gd name="T46" fmla="*/ 3675 w 5556"/>
                <a:gd name="T47" fmla="*/ 904 h 4564"/>
                <a:gd name="T48" fmla="*/ 3448 w 5556"/>
                <a:gd name="T49" fmla="*/ 748 h 4564"/>
                <a:gd name="T50" fmla="*/ 2294 w 5556"/>
                <a:gd name="T51" fmla="*/ 0 h 4564"/>
                <a:gd name="T52" fmla="*/ 2146 w 5556"/>
                <a:gd name="T53" fmla="*/ 623 h 4564"/>
                <a:gd name="T54" fmla="*/ 1959 w 5556"/>
                <a:gd name="T55" fmla="*/ 748 h 4564"/>
                <a:gd name="T56" fmla="*/ 1498 w 5556"/>
                <a:gd name="T57" fmla="*/ 904 h 4564"/>
                <a:gd name="T58" fmla="*/ 390 w 5556"/>
                <a:gd name="T59" fmla="*/ 904 h 4564"/>
                <a:gd name="T60" fmla="*/ 383 w 5556"/>
                <a:gd name="T61" fmla="*/ 904 h 4564"/>
                <a:gd name="T62" fmla="*/ 375 w 5556"/>
                <a:gd name="T63" fmla="*/ 904 h 4564"/>
                <a:gd name="T64" fmla="*/ 375 w 5556"/>
                <a:gd name="T65" fmla="*/ 904 h 4564"/>
                <a:gd name="T66" fmla="*/ 367 w 5556"/>
                <a:gd name="T67" fmla="*/ 904 h 4564"/>
                <a:gd name="T68" fmla="*/ 359 w 5556"/>
                <a:gd name="T69" fmla="*/ 904 h 4564"/>
                <a:gd name="T70" fmla="*/ 359 w 5556"/>
                <a:gd name="T71" fmla="*/ 904 h 4564"/>
                <a:gd name="T72" fmla="*/ 351 w 5556"/>
                <a:gd name="T73" fmla="*/ 904 h 4564"/>
                <a:gd name="T74" fmla="*/ 344 w 5556"/>
                <a:gd name="T75" fmla="*/ 904 h 4564"/>
                <a:gd name="T76" fmla="*/ 336 w 5556"/>
                <a:gd name="T77" fmla="*/ 904 h 4564"/>
                <a:gd name="T78" fmla="*/ 336 w 5556"/>
                <a:gd name="T79" fmla="*/ 912 h 4564"/>
                <a:gd name="T80" fmla="*/ 328 w 5556"/>
                <a:gd name="T81" fmla="*/ 912 h 4564"/>
                <a:gd name="T82" fmla="*/ 320 w 5556"/>
                <a:gd name="T83" fmla="*/ 912 h 4564"/>
                <a:gd name="T84" fmla="*/ 320 w 5556"/>
                <a:gd name="T85" fmla="*/ 912 h 4564"/>
                <a:gd name="T86" fmla="*/ 312 w 5556"/>
                <a:gd name="T87" fmla="*/ 912 h 4564"/>
                <a:gd name="T88" fmla="*/ 305 w 5556"/>
                <a:gd name="T89" fmla="*/ 912 h 4564"/>
                <a:gd name="T90" fmla="*/ 297 w 5556"/>
                <a:gd name="T91" fmla="*/ 912 h 4564"/>
                <a:gd name="T92" fmla="*/ 0 w 5556"/>
                <a:gd name="T93" fmla="*/ 1294 h 4564"/>
                <a:gd name="T94" fmla="*/ 2778 w 5556"/>
                <a:gd name="T95" fmla="*/ 4563 h 4564"/>
                <a:gd name="T96" fmla="*/ 2450 w 5556"/>
                <a:gd name="T97" fmla="*/ 686 h 4564"/>
                <a:gd name="T98" fmla="*/ 2380 w 5556"/>
                <a:gd name="T99" fmla="*/ 273 h 4564"/>
                <a:gd name="T100" fmla="*/ 2778 w 5556"/>
                <a:gd name="T101" fmla="*/ 0 h 4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56" h="4564">
                  <a:moveTo>
                    <a:pt x="3448" y="748"/>
                  </a:moveTo>
                  <a:lnTo>
                    <a:pt x="3448" y="748"/>
                  </a:lnTo>
                  <a:cubicBezTo>
                    <a:pt x="3448" y="686"/>
                    <a:pt x="3448" y="686"/>
                    <a:pt x="3448" y="686"/>
                  </a:cubicBezTo>
                  <a:cubicBezTo>
                    <a:pt x="3448" y="647"/>
                    <a:pt x="3425" y="623"/>
                    <a:pt x="3402" y="623"/>
                  </a:cubicBezTo>
                  <a:cubicBezTo>
                    <a:pt x="3386" y="623"/>
                    <a:pt x="3386" y="623"/>
                    <a:pt x="3386" y="623"/>
                  </a:cubicBezTo>
                  <a:cubicBezTo>
                    <a:pt x="3386" y="133"/>
                    <a:pt x="3386" y="133"/>
                    <a:pt x="3386" y="133"/>
                  </a:cubicBezTo>
                  <a:cubicBezTo>
                    <a:pt x="3386" y="55"/>
                    <a:pt x="3324" y="0"/>
                    <a:pt x="3253" y="0"/>
                  </a:cubicBezTo>
                  <a:cubicBezTo>
                    <a:pt x="2778" y="0"/>
                    <a:pt x="2778" y="0"/>
                    <a:pt x="2778" y="0"/>
                  </a:cubicBezTo>
                  <a:cubicBezTo>
                    <a:pt x="2778" y="211"/>
                    <a:pt x="2778" y="211"/>
                    <a:pt x="2778" y="211"/>
                  </a:cubicBezTo>
                  <a:cubicBezTo>
                    <a:pt x="3113" y="211"/>
                    <a:pt x="3113" y="211"/>
                    <a:pt x="3113" y="211"/>
                  </a:cubicBezTo>
                  <a:cubicBezTo>
                    <a:pt x="3144" y="211"/>
                    <a:pt x="3176" y="242"/>
                    <a:pt x="3176" y="273"/>
                  </a:cubicBezTo>
                  <a:cubicBezTo>
                    <a:pt x="3176" y="623"/>
                    <a:pt x="3176" y="623"/>
                    <a:pt x="3176" y="623"/>
                  </a:cubicBezTo>
                  <a:cubicBezTo>
                    <a:pt x="3144" y="623"/>
                    <a:pt x="3144" y="623"/>
                    <a:pt x="3144" y="623"/>
                  </a:cubicBezTo>
                  <a:cubicBezTo>
                    <a:pt x="3113" y="623"/>
                    <a:pt x="3097" y="639"/>
                    <a:pt x="3097" y="686"/>
                  </a:cubicBezTo>
                  <a:cubicBezTo>
                    <a:pt x="3097" y="748"/>
                    <a:pt x="3097" y="748"/>
                    <a:pt x="3097" y="748"/>
                  </a:cubicBezTo>
                  <a:cubicBezTo>
                    <a:pt x="2778" y="748"/>
                    <a:pt x="2778" y="748"/>
                    <a:pt x="2778" y="748"/>
                  </a:cubicBezTo>
                  <a:cubicBezTo>
                    <a:pt x="2778" y="4563"/>
                    <a:pt x="2778" y="4563"/>
                    <a:pt x="2778" y="4563"/>
                  </a:cubicBezTo>
                  <a:cubicBezTo>
                    <a:pt x="5165" y="4563"/>
                    <a:pt x="5165" y="4563"/>
                    <a:pt x="5165" y="4563"/>
                  </a:cubicBezTo>
                  <a:cubicBezTo>
                    <a:pt x="5376" y="4563"/>
                    <a:pt x="5555" y="4391"/>
                    <a:pt x="5555" y="4173"/>
                  </a:cubicBezTo>
                  <a:cubicBezTo>
                    <a:pt x="5555" y="1294"/>
                    <a:pt x="5555" y="1294"/>
                    <a:pt x="5555" y="1294"/>
                  </a:cubicBezTo>
                  <a:cubicBezTo>
                    <a:pt x="5555" y="1115"/>
                    <a:pt x="5422" y="959"/>
                    <a:pt x="5258" y="912"/>
                  </a:cubicBezTo>
                  <a:cubicBezTo>
                    <a:pt x="5251" y="912"/>
                    <a:pt x="5251" y="912"/>
                    <a:pt x="5251" y="912"/>
                  </a:cubicBezTo>
                  <a:lnTo>
                    <a:pt x="5251" y="912"/>
                  </a:lnTo>
                  <a:lnTo>
                    <a:pt x="5251" y="912"/>
                  </a:lnTo>
                  <a:cubicBezTo>
                    <a:pt x="5243" y="912"/>
                    <a:pt x="5243" y="912"/>
                    <a:pt x="5243" y="912"/>
                  </a:cubicBezTo>
                  <a:lnTo>
                    <a:pt x="5243" y="912"/>
                  </a:lnTo>
                  <a:lnTo>
                    <a:pt x="5243" y="912"/>
                  </a:lnTo>
                  <a:cubicBezTo>
                    <a:pt x="5235" y="912"/>
                    <a:pt x="5235" y="912"/>
                    <a:pt x="5235" y="912"/>
                  </a:cubicBezTo>
                  <a:lnTo>
                    <a:pt x="5235" y="912"/>
                  </a:lnTo>
                  <a:lnTo>
                    <a:pt x="5235" y="912"/>
                  </a:lnTo>
                  <a:lnTo>
                    <a:pt x="5235" y="912"/>
                  </a:lnTo>
                  <a:cubicBezTo>
                    <a:pt x="5227" y="912"/>
                    <a:pt x="5227" y="912"/>
                    <a:pt x="5227" y="912"/>
                  </a:cubicBezTo>
                  <a:lnTo>
                    <a:pt x="5227" y="912"/>
                  </a:lnTo>
                  <a:lnTo>
                    <a:pt x="5227" y="912"/>
                  </a:lnTo>
                  <a:lnTo>
                    <a:pt x="5227" y="912"/>
                  </a:lnTo>
                  <a:lnTo>
                    <a:pt x="5227" y="912"/>
                  </a:lnTo>
                  <a:cubicBezTo>
                    <a:pt x="5219" y="912"/>
                    <a:pt x="5219" y="912"/>
                    <a:pt x="5219" y="912"/>
                  </a:cubicBezTo>
                  <a:lnTo>
                    <a:pt x="5219" y="912"/>
                  </a:lnTo>
                  <a:lnTo>
                    <a:pt x="5219" y="912"/>
                  </a:lnTo>
                  <a:lnTo>
                    <a:pt x="5219" y="912"/>
                  </a:lnTo>
                  <a:lnTo>
                    <a:pt x="5219" y="912"/>
                  </a:lnTo>
                  <a:cubicBezTo>
                    <a:pt x="5212" y="904"/>
                    <a:pt x="5212" y="904"/>
                    <a:pt x="5212" y="904"/>
                  </a:cubicBezTo>
                  <a:lnTo>
                    <a:pt x="5212" y="904"/>
                  </a:lnTo>
                  <a:lnTo>
                    <a:pt x="5212" y="904"/>
                  </a:lnTo>
                  <a:cubicBezTo>
                    <a:pt x="5204" y="904"/>
                    <a:pt x="5204" y="904"/>
                    <a:pt x="5204" y="904"/>
                  </a:cubicBezTo>
                  <a:lnTo>
                    <a:pt x="5204" y="904"/>
                  </a:lnTo>
                  <a:lnTo>
                    <a:pt x="5204" y="904"/>
                  </a:lnTo>
                  <a:cubicBezTo>
                    <a:pt x="5196" y="904"/>
                    <a:pt x="5196" y="904"/>
                    <a:pt x="5196" y="904"/>
                  </a:cubicBezTo>
                  <a:lnTo>
                    <a:pt x="5196" y="904"/>
                  </a:lnTo>
                  <a:lnTo>
                    <a:pt x="5196" y="904"/>
                  </a:lnTo>
                  <a:lnTo>
                    <a:pt x="5196" y="904"/>
                  </a:lnTo>
                  <a:cubicBezTo>
                    <a:pt x="5188" y="904"/>
                    <a:pt x="5188" y="904"/>
                    <a:pt x="5188" y="904"/>
                  </a:cubicBezTo>
                  <a:lnTo>
                    <a:pt x="5188" y="904"/>
                  </a:lnTo>
                  <a:lnTo>
                    <a:pt x="5188" y="904"/>
                  </a:lnTo>
                  <a:lnTo>
                    <a:pt x="5188" y="904"/>
                  </a:lnTo>
                  <a:cubicBezTo>
                    <a:pt x="5181" y="904"/>
                    <a:pt x="5181" y="904"/>
                    <a:pt x="5181" y="904"/>
                  </a:cubicBezTo>
                  <a:lnTo>
                    <a:pt x="5181" y="904"/>
                  </a:lnTo>
                  <a:lnTo>
                    <a:pt x="5181" y="904"/>
                  </a:lnTo>
                  <a:lnTo>
                    <a:pt x="5181" y="904"/>
                  </a:lnTo>
                  <a:lnTo>
                    <a:pt x="5181" y="904"/>
                  </a:lnTo>
                  <a:cubicBezTo>
                    <a:pt x="5173" y="904"/>
                    <a:pt x="5173" y="904"/>
                    <a:pt x="5173" y="904"/>
                  </a:cubicBezTo>
                  <a:lnTo>
                    <a:pt x="5173" y="904"/>
                  </a:lnTo>
                  <a:lnTo>
                    <a:pt x="5173" y="904"/>
                  </a:lnTo>
                  <a:lnTo>
                    <a:pt x="5173" y="904"/>
                  </a:lnTo>
                  <a:lnTo>
                    <a:pt x="5173" y="904"/>
                  </a:lnTo>
                  <a:cubicBezTo>
                    <a:pt x="5165" y="904"/>
                    <a:pt x="5165" y="904"/>
                    <a:pt x="5165" y="904"/>
                  </a:cubicBezTo>
                  <a:lnTo>
                    <a:pt x="5165" y="904"/>
                  </a:lnTo>
                  <a:lnTo>
                    <a:pt x="5165" y="904"/>
                  </a:lnTo>
                  <a:lnTo>
                    <a:pt x="5165" y="904"/>
                  </a:lnTo>
                  <a:cubicBezTo>
                    <a:pt x="4174" y="904"/>
                    <a:pt x="4174" y="904"/>
                    <a:pt x="4174" y="904"/>
                  </a:cubicBezTo>
                  <a:cubicBezTo>
                    <a:pt x="4057" y="904"/>
                    <a:pt x="4057" y="904"/>
                    <a:pt x="4057" y="904"/>
                  </a:cubicBezTo>
                  <a:cubicBezTo>
                    <a:pt x="3675" y="904"/>
                    <a:pt x="3675" y="904"/>
                    <a:pt x="3675" y="904"/>
                  </a:cubicBezTo>
                  <a:cubicBezTo>
                    <a:pt x="3675" y="834"/>
                    <a:pt x="3675" y="834"/>
                    <a:pt x="3675" y="834"/>
                  </a:cubicBezTo>
                  <a:cubicBezTo>
                    <a:pt x="3675" y="787"/>
                    <a:pt x="3643" y="748"/>
                    <a:pt x="3597" y="748"/>
                  </a:cubicBezTo>
                  <a:lnTo>
                    <a:pt x="3448" y="748"/>
                  </a:lnTo>
                  <a:close/>
                  <a:moveTo>
                    <a:pt x="2778" y="0"/>
                  </a:moveTo>
                  <a:lnTo>
                    <a:pt x="2778" y="0"/>
                  </a:lnTo>
                  <a:cubicBezTo>
                    <a:pt x="2294" y="0"/>
                    <a:pt x="2294" y="0"/>
                    <a:pt x="2294" y="0"/>
                  </a:cubicBezTo>
                  <a:cubicBezTo>
                    <a:pt x="2224" y="0"/>
                    <a:pt x="2169" y="55"/>
                    <a:pt x="2169" y="133"/>
                  </a:cubicBezTo>
                  <a:cubicBezTo>
                    <a:pt x="2169" y="623"/>
                    <a:pt x="2169" y="623"/>
                    <a:pt x="2169" y="623"/>
                  </a:cubicBezTo>
                  <a:cubicBezTo>
                    <a:pt x="2146" y="623"/>
                    <a:pt x="2146" y="623"/>
                    <a:pt x="2146" y="623"/>
                  </a:cubicBezTo>
                  <a:cubicBezTo>
                    <a:pt x="2115" y="623"/>
                    <a:pt x="2099" y="639"/>
                    <a:pt x="2099" y="686"/>
                  </a:cubicBezTo>
                  <a:cubicBezTo>
                    <a:pt x="2099" y="748"/>
                    <a:pt x="2099" y="748"/>
                    <a:pt x="2099" y="748"/>
                  </a:cubicBezTo>
                  <a:cubicBezTo>
                    <a:pt x="1959" y="748"/>
                    <a:pt x="1959" y="748"/>
                    <a:pt x="1959" y="748"/>
                  </a:cubicBezTo>
                  <a:cubicBezTo>
                    <a:pt x="1912" y="748"/>
                    <a:pt x="1873" y="779"/>
                    <a:pt x="1873" y="834"/>
                  </a:cubicBezTo>
                  <a:cubicBezTo>
                    <a:pt x="1873" y="904"/>
                    <a:pt x="1873" y="904"/>
                    <a:pt x="1873" y="904"/>
                  </a:cubicBezTo>
                  <a:cubicBezTo>
                    <a:pt x="1498" y="904"/>
                    <a:pt x="1498" y="904"/>
                    <a:pt x="1498" y="904"/>
                  </a:cubicBezTo>
                  <a:cubicBezTo>
                    <a:pt x="1373" y="904"/>
                    <a:pt x="1373" y="904"/>
                    <a:pt x="1373" y="904"/>
                  </a:cubicBezTo>
                  <a:cubicBezTo>
                    <a:pt x="390" y="904"/>
                    <a:pt x="390" y="904"/>
                    <a:pt x="390" y="904"/>
                  </a:cubicBezTo>
                  <a:lnTo>
                    <a:pt x="390" y="904"/>
                  </a:lnTo>
                  <a:cubicBezTo>
                    <a:pt x="383" y="904"/>
                    <a:pt x="383" y="904"/>
                    <a:pt x="383" y="904"/>
                  </a:cubicBezTo>
                  <a:lnTo>
                    <a:pt x="383" y="904"/>
                  </a:lnTo>
                  <a:lnTo>
                    <a:pt x="383" y="904"/>
                  </a:lnTo>
                  <a:lnTo>
                    <a:pt x="383" y="904"/>
                  </a:lnTo>
                  <a:cubicBezTo>
                    <a:pt x="375" y="904"/>
                    <a:pt x="375" y="904"/>
                    <a:pt x="375" y="904"/>
                  </a:cubicBezTo>
                  <a:lnTo>
                    <a:pt x="375" y="904"/>
                  </a:lnTo>
                  <a:lnTo>
                    <a:pt x="375" y="904"/>
                  </a:lnTo>
                  <a:lnTo>
                    <a:pt x="375" y="904"/>
                  </a:lnTo>
                  <a:lnTo>
                    <a:pt x="375" y="904"/>
                  </a:lnTo>
                  <a:cubicBezTo>
                    <a:pt x="367" y="904"/>
                    <a:pt x="367" y="904"/>
                    <a:pt x="367" y="904"/>
                  </a:cubicBezTo>
                  <a:lnTo>
                    <a:pt x="367" y="904"/>
                  </a:lnTo>
                  <a:lnTo>
                    <a:pt x="367" y="904"/>
                  </a:lnTo>
                  <a:lnTo>
                    <a:pt x="367" y="904"/>
                  </a:lnTo>
                  <a:lnTo>
                    <a:pt x="367" y="904"/>
                  </a:lnTo>
                  <a:cubicBezTo>
                    <a:pt x="359" y="904"/>
                    <a:pt x="359" y="904"/>
                    <a:pt x="359" y="904"/>
                  </a:cubicBezTo>
                  <a:lnTo>
                    <a:pt x="359" y="904"/>
                  </a:lnTo>
                  <a:lnTo>
                    <a:pt x="359" y="904"/>
                  </a:lnTo>
                  <a:lnTo>
                    <a:pt x="359" y="904"/>
                  </a:lnTo>
                  <a:cubicBezTo>
                    <a:pt x="351" y="904"/>
                    <a:pt x="351" y="904"/>
                    <a:pt x="351" y="904"/>
                  </a:cubicBezTo>
                  <a:lnTo>
                    <a:pt x="351" y="904"/>
                  </a:lnTo>
                  <a:lnTo>
                    <a:pt x="351" y="904"/>
                  </a:lnTo>
                  <a:lnTo>
                    <a:pt x="351" y="904"/>
                  </a:lnTo>
                  <a:cubicBezTo>
                    <a:pt x="344" y="904"/>
                    <a:pt x="344" y="904"/>
                    <a:pt x="344" y="904"/>
                  </a:cubicBezTo>
                  <a:lnTo>
                    <a:pt x="344" y="904"/>
                  </a:lnTo>
                  <a:lnTo>
                    <a:pt x="344" y="904"/>
                  </a:lnTo>
                  <a:lnTo>
                    <a:pt x="344" y="904"/>
                  </a:lnTo>
                  <a:cubicBezTo>
                    <a:pt x="336" y="904"/>
                    <a:pt x="336" y="904"/>
                    <a:pt x="336" y="904"/>
                  </a:cubicBezTo>
                  <a:cubicBezTo>
                    <a:pt x="336" y="912"/>
                    <a:pt x="336" y="912"/>
                    <a:pt x="336" y="912"/>
                  </a:cubicBezTo>
                  <a:lnTo>
                    <a:pt x="336" y="912"/>
                  </a:lnTo>
                  <a:lnTo>
                    <a:pt x="336" y="912"/>
                  </a:lnTo>
                  <a:cubicBezTo>
                    <a:pt x="328" y="912"/>
                    <a:pt x="328" y="912"/>
                    <a:pt x="328" y="912"/>
                  </a:cubicBezTo>
                  <a:lnTo>
                    <a:pt x="328" y="912"/>
                  </a:lnTo>
                  <a:lnTo>
                    <a:pt x="328" y="912"/>
                  </a:lnTo>
                  <a:lnTo>
                    <a:pt x="328" y="912"/>
                  </a:lnTo>
                  <a:lnTo>
                    <a:pt x="328" y="912"/>
                  </a:lnTo>
                  <a:cubicBezTo>
                    <a:pt x="320" y="912"/>
                    <a:pt x="320" y="912"/>
                    <a:pt x="320" y="912"/>
                  </a:cubicBezTo>
                  <a:lnTo>
                    <a:pt x="320" y="912"/>
                  </a:lnTo>
                  <a:lnTo>
                    <a:pt x="320" y="912"/>
                  </a:lnTo>
                  <a:lnTo>
                    <a:pt x="320" y="912"/>
                  </a:lnTo>
                  <a:lnTo>
                    <a:pt x="320" y="912"/>
                  </a:lnTo>
                  <a:cubicBezTo>
                    <a:pt x="312" y="912"/>
                    <a:pt x="312" y="912"/>
                    <a:pt x="312" y="912"/>
                  </a:cubicBezTo>
                  <a:lnTo>
                    <a:pt x="312" y="912"/>
                  </a:lnTo>
                  <a:lnTo>
                    <a:pt x="312" y="912"/>
                  </a:lnTo>
                  <a:cubicBezTo>
                    <a:pt x="305" y="912"/>
                    <a:pt x="305" y="912"/>
                    <a:pt x="305" y="912"/>
                  </a:cubicBezTo>
                  <a:lnTo>
                    <a:pt x="305" y="912"/>
                  </a:lnTo>
                  <a:lnTo>
                    <a:pt x="305" y="912"/>
                  </a:lnTo>
                  <a:lnTo>
                    <a:pt x="305" y="912"/>
                  </a:lnTo>
                  <a:cubicBezTo>
                    <a:pt x="297" y="912"/>
                    <a:pt x="297" y="912"/>
                    <a:pt x="297" y="912"/>
                  </a:cubicBezTo>
                  <a:lnTo>
                    <a:pt x="297" y="912"/>
                  </a:lnTo>
                  <a:cubicBezTo>
                    <a:pt x="297" y="920"/>
                    <a:pt x="297" y="920"/>
                    <a:pt x="297" y="920"/>
                  </a:cubicBezTo>
                  <a:cubicBezTo>
                    <a:pt x="125" y="959"/>
                    <a:pt x="0" y="1115"/>
                    <a:pt x="0" y="1294"/>
                  </a:cubicBezTo>
                  <a:cubicBezTo>
                    <a:pt x="0" y="4173"/>
                    <a:pt x="0" y="4173"/>
                    <a:pt x="0" y="4173"/>
                  </a:cubicBezTo>
                  <a:cubicBezTo>
                    <a:pt x="0" y="4391"/>
                    <a:pt x="172" y="4563"/>
                    <a:pt x="390" y="4563"/>
                  </a:cubicBezTo>
                  <a:cubicBezTo>
                    <a:pt x="2778" y="4563"/>
                    <a:pt x="2778" y="4563"/>
                    <a:pt x="2778" y="4563"/>
                  </a:cubicBezTo>
                  <a:cubicBezTo>
                    <a:pt x="2778" y="748"/>
                    <a:pt x="2778" y="748"/>
                    <a:pt x="2778" y="748"/>
                  </a:cubicBezTo>
                  <a:cubicBezTo>
                    <a:pt x="2450" y="748"/>
                    <a:pt x="2450" y="748"/>
                    <a:pt x="2450" y="748"/>
                  </a:cubicBezTo>
                  <a:cubicBezTo>
                    <a:pt x="2450" y="686"/>
                    <a:pt x="2450" y="686"/>
                    <a:pt x="2450" y="686"/>
                  </a:cubicBezTo>
                  <a:cubicBezTo>
                    <a:pt x="2450" y="647"/>
                    <a:pt x="2427" y="623"/>
                    <a:pt x="2403" y="623"/>
                  </a:cubicBezTo>
                  <a:cubicBezTo>
                    <a:pt x="2380" y="623"/>
                    <a:pt x="2380" y="623"/>
                    <a:pt x="2380" y="623"/>
                  </a:cubicBezTo>
                  <a:cubicBezTo>
                    <a:pt x="2380" y="273"/>
                    <a:pt x="2380" y="273"/>
                    <a:pt x="2380" y="273"/>
                  </a:cubicBezTo>
                  <a:cubicBezTo>
                    <a:pt x="2380" y="242"/>
                    <a:pt x="2403" y="211"/>
                    <a:pt x="2442" y="211"/>
                  </a:cubicBezTo>
                  <a:cubicBezTo>
                    <a:pt x="2778" y="211"/>
                    <a:pt x="2778" y="211"/>
                    <a:pt x="2778" y="211"/>
                  </a:cubicBezTo>
                  <a:lnTo>
                    <a:pt x="2778" y="0"/>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121853" tIns="60926" rIns="121853" bIns="60926" anchor="ctr"/>
            <a:lstStyle/>
            <a:p>
              <a:endParaRPr lang="en-US"/>
            </a:p>
          </p:txBody>
        </p:sp>
        <p:sp>
          <p:nvSpPr>
            <p:cNvPr id="94" name="Freeform 5"/>
            <p:cNvSpPr>
              <a:spLocks noChangeArrowheads="1"/>
            </p:cNvSpPr>
            <p:nvPr/>
          </p:nvSpPr>
          <p:spPr bwMode="auto">
            <a:xfrm>
              <a:off x="11589965" y="4700998"/>
              <a:ext cx="2564732" cy="1463378"/>
            </a:xfrm>
            <a:custGeom>
              <a:avLst/>
              <a:gdLst>
                <a:gd name="T0" fmla="*/ 4696 w 5344"/>
                <a:gd name="T1" fmla="*/ 1131 h 3051"/>
                <a:gd name="T2" fmla="*/ 4696 w 5344"/>
                <a:gd name="T3" fmla="*/ 1131 h 3051"/>
                <a:gd name="T4" fmla="*/ 2574 w 5344"/>
                <a:gd name="T5" fmla="*/ 1373 h 3051"/>
                <a:gd name="T6" fmla="*/ 1949 w 5344"/>
                <a:gd name="T7" fmla="*/ 920 h 3051"/>
                <a:gd name="T8" fmla="*/ 1013 w 5344"/>
                <a:gd name="T9" fmla="*/ 156 h 3051"/>
                <a:gd name="T10" fmla="*/ 1411 w 5344"/>
                <a:gd name="T11" fmla="*/ 1115 h 3051"/>
                <a:gd name="T12" fmla="*/ 217 w 5344"/>
                <a:gd name="T13" fmla="*/ 2317 h 3051"/>
                <a:gd name="T14" fmla="*/ 756 w 5344"/>
                <a:gd name="T15" fmla="*/ 2683 h 3051"/>
                <a:gd name="T16" fmla="*/ 1427 w 5344"/>
                <a:gd name="T17" fmla="*/ 2660 h 3051"/>
                <a:gd name="T18" fmla="*/ 2316 w 5344"/>
                <a:gd name="T19" fmla="*/ 2379 h 3051"/>
                <a:gd name="T20" fmla="*/ 2410 w 5344"/>
                <a:gd name="T21" fmla="*/ 2738 h 3051"/>
                <a:gd name="T22" fmla="*/ 2620 w 5344"/>
                <a:gd name="T23" fmla="*/ 3034 h 3051"/>
                <a:gd name="T24" fmla="*/ 5140 w 5344"/>
                <a:gd name="T25" fmla="*/ 3011 h 3051"/>
                <a:gd name="T26" fmla="*/ 4696 w 5344"/>
                <a:gd name="T27" fmla="*/ 1131 h 3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44" h="3051">
                  <a:moveTo>
                    <a:pt x="4696" y="1131"/>
                  </a:moveTo>
                  <a:lnTo>
                    <a:pt x="4696" y="1131"/>
                  </a:lnTo>
                  <a:cubicBezTo>
                    <a:pt x="4696" y="1131"/>
                    <a:pt x="2472" y="1139"/>
                    <a:pt x="2574" y="1373"/>
                  </a:cubicBezTo>
                  <a:cubicBezTo>
                    <a:pt x="2191" y="1373"/>
                    <a:pt x="2324" y="1162"/>
                    <a:pt x="1949" y="920"/>
                  </a:cubicBezTo>
                  <a:cubicBezTo>
                    <a:pt x="1575" y="678"/>
                    <a:pt x="1192" y="0"/>
                    <a:pt x="1013" y="156"/>
                  </a:cubicBezTo>
                  <a:cubicBezTo>
                    <a:pt x="834" y="312"/>
                    <a:pt x="1411" y="827"/>
                    <a:pt x="1411" y="1115"/>
                  </a:cubicBezTo>
                  <a:cubicBezTo>
                    <a:pt x="1411" y="1412"/>
                    <a:pt x="0" y="1872"/>
                    <a:pt x="217" y="2317"/>
                  </a:cubicBezTo>
                  <a:cubicBezTo>
                    <a:pt x="444" y="2769"/>
                    <a:pt x="553" y="2699"/>
                    <a:pt x="756" y="2683"/>
                  </a:cubicBezTo>
                  <a:cubicBezTo>
                    <a:pt x="959" y="2660"/>
                    <a:pt x="998" y="2886"/>
                    <a:pt x="1427" y="2660"/>
                  </a:cubicBezTo>
                  <a:cubicBezTo>
                    <a:pt x="1848" y="2442"/>
                    <a:pt x="2191" y="2379"/>
                    <a:pt x="2316" y="2379"/>
                  </a:cubicBezTo>
                  <a:cubicBezTo>
                    <a:pt x="2449" y="2379"/>
                    <a:pt x="2394" y="2613"/>
                    <a:pt x="2410" y="2738"/>
                  </a:cubicBezTo>
                  <a:cubicBezTo>
                    <a:pt x="2425" y="2855"/>
                    <a:pt x="2363" y="3050"/>
                    <a:pt x="2620" y="3034"/>
                  </a:cubicBezTo>
                  <a:cubicBezTo>
                    <a:pt x="2878" y="3019"/>
                    <a:pt x="4937" y="3011"/>
                    <a:pt x="5140" y="3011"/>
                  </a:cubicBezTo>
                  <a:cubicBezTo>
                    <a:pt x="5343" y="3011"/>
                    <a:pt x="5327" y="1107"/>
                    <a:pt x="4696" y="11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121853" tIns="60926" rIns="121853" bIns="60926" anchor="ctr"/>
            <a:lstStyle/>
            <a:p>
              <a:endParaRPr lang="en-US"/>
            </a:p>
          </p:txBody>
        </p:sp>
        <p:sp>
          <p:nvSpPr>
            <p:cNvPr id="95" name="Freeform 6"/>
            <p:cNvSpPr>
              <a:spLocks noChangeArrowheads="1"/>
            </p:cNvSpPr>
            <p:nvPr/>
          </p:nvSpPr>
          <p:spPr bwMode="auto">
            <a:xfrm>
              <a:off x="8280360" y="5295230"/>
              <a:ext cx="3324417" cy="981225"/>
            </a:xfrm>
            <a:custGeom>
              <a:avLst/>
              <a:gdLst>
                <a:gd name="T0" fmla="*/ 1093 w 6929"/>
                <a:gd name="T1" fmla="*/ 218 h 2045"/>
                <a:gd name="T2" fmla="*/ 1093 w 6929"/>
                <a:gd name="T3" fmla="*/ 218 h 2045"/>
                <a:gd name="T4" fmla="*/ 4104 w 6929"/>
                <a:gd name="T5" fmla="*/ 289 h 2045"/>
                <a:gd name="T6" fmla="*/ 4244 w 6929"/>
                <a:gd name="T7" fmla="*/ 437 h 2045"/>
                <a:gd name="T8" fmla="*/ 5337 w 6929"/>
                <a:gd name="T9" fmla="*/ 390 h 2045"/>
                <a:gd name="T10" fmla="*/ 5937 w 6929"/>
                <a:gd name="T11" fmla="*/ 148 h 2045"/>
                <a:gd name="T12" fmla="*/ 6078 w 6929"/>
                <a:gd name="T13" fmla="*/ 218 h 2045"/>
                <a:gd name="T14" fmla="*/ 6015 w 6929"/>
                <a:gd name="T15" fmla="*/ 539 h 2045"/>
                <a:gd name="T16" fmla="*/ 6756 w 6929"/>
                <a:gd name="T17" fmla="*/ 967 h 2045"/>
                <a:gd name="T18" fmla="*/ 6772 w 6929"/>
                <a:gd name="T19" fmla="*/ 1155 h 2045"/>
                <a:gd name="T20" fmla="*/ 6889 w 6929"/>
                <a:gd name="T21" fmla="*/ 1381 h 2045"/>
                <a:gd name="T22" fmla="*/ 6796 w 6929"/>
                <a:gd name="T23" fmla="*/ 1615 h 2045"/>
                <a:gd name="T24" fmla="*/ 6413 w 6929"/>
                <a:gd name="T25" fmla="*/ 1592 h 2045"/>
                <a:gd name="T26" fmla="*/ 6304 w 6929"/>
                <a:gd name="T27" fmla="*/ 1716 h 2045"/>
                <a:gd name="T28" fmla="*/ 5454 w 6929"/>
                <a:gd name="T29" fmla="*/ 1584 h 2045"/>
                <a:gd name="T30" fmla="*/ 4884 w 6929"/>
                <a:gd name="T31" fmla="*/ 1264 h 2045"/>
                <a:gd name="T32" fmla="*/ 4658 w 6929"/>
                <a:gd name="T33" fmla="*/ 1248 h 2045"/>
                <a:gd name="T34" fmla="*/ 4323 w 6929"/>
                <a:gd name="T35" fmla="*/ 1740 h 2045"/>
                <a:gd name="T36" fmla="*/ 1693 w 6929"/>
                <a:gd name="T37" fmla="*/ 1997 h 2045"/>
                <a:gd name="T38" fmla="*/ 1093 w 6929"/>
                <a:gd name="T39" fmla="*/ 218 h 2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29" h="2045">
                  <a:moveTo>
                    <a:pt x="1093" y="218"/>
                  </a:moveTo>
                  <a:lnTo>
                    <a:pt x="1093" y="218"/>
                  </a:lnTo>
                  <a:cubicBezTo>
                    <a:pt x="1506" y="258"/>
                    <a:pt x="3948" y="320"/>
                    <a:pt x="4104" y="289"/>
                  </a:cubicBezTo>
                  <a:cubicBezTo>
                    <a:pt x="4268" y="250"/>
                    <a:pt x="4229" y="398"/>
                    <a:pt x="4244" y="437"/>
                  </a:cubicBezTo>
                  <a:cubicBezTo>
                    <a:pt x="4268" y="476"/>
                    <a:pt x="5165" y="406"/>
                    <a:pt x="5337" y="390"/>
                  </a:cubicBezTo>
                  <a:cubicBezTo>
                    <a:pt x="5508" y="375"/>
                    <a:pt x="5898" y="289"/>
                    <a:pt x="5937" y="148"/>
                  </a:cubicBezTo>
                  <a:cubicBezTo>
                    <a:pt x="5984" y="0"/>
                    <a:pt x="6070" y="70"/>
                    <a:pt x="6078" y="218"/>
                  </a:cubicBezTo>
                  <a:cubicBezTo>
                    <a:pt x="6086" y="359"/>
                    <a:pt x="5867" y="531"/>
                    <a:pt x="6015" y="539"/>
                  </a:cubicBezTo>
                  <a:cubicBezTo>
                    <a:pt x="6163" y="546"/>
                    <a:pt x="6647" y="890"/>
                    <a:pt x="6756" y="967"/>
                  </a:cubicBezTo>
                  <a:cubicBezTo>
                    <a:pt x="6866" y="1053"/>
                    <a:pt x="6873" y="1147"/>
                    <a:pt x="6772" y="1155"/>
                  </a:cubicBezTo>
                  <a:cubicBezTo>
                    <a:pt x="6678" y="1163"/>
                    <a:pt x="6928" y="1318"/>
                    <a:pt x="6889" y="1381"/>
                  </a:cubicBezTo>
                  <a:cubicBezTo>
                    <a:pt x="6858" y="1443"/>
                    <a:pt x="6920" y="1506"/>
                    <a:pt x="6796" y="1615"/>
                  </a:cubicBezTo>
                  <a:cubicBezTo>
                    <a:pt x="6678" y="1732"/>
                    <a:pt x="6515" y="1623"/>
                    <a:pt x="6413" y="1592"/>
                  </a:cubicBezTo>
                  <a:cubicBezTo>
                    <a:pt x="6312" y="1560"/>
                    <a:pt x="6491" y="1716"/>
                    <a:pt x="6304" y="1716"/>
                  </a:cubicBezTo>
                  <a:cubicBezTo>
                    <a:pt x="6125" y="1709"/>
                    <a:pt x="5610" y="1592"/>
                    <a:pt x="5454" y="1584"/>
                  </a:cubicBezTo>
                  <a:cubicBezTo>
                    <a:pt x="5298" y="1568"/>
                    <a:pt x="4907" y="1365"/>
                    <a:pt x="4884" y="1264"/>
                  </a:cubicBezTo>
                  <a:cubicBezTo>
                    <a:pt x="4861" y="1163"/>
                    <a:pt x="4814" y="1233"/>
                    <a:pt x="4658" y="1248"/>
                  </a:cubicBezTo>
                  <a:cubicBezTo>
                    <a:pt x="4502" y="1264"/>
                    <a:pt x="4369" y="1506"/>
                    <a:pt x="4323" y="1740"/>
                  </a:cubicBezTo>
                  <a:cubicBezTo>
                    <a:pt x="4276" y="1974"/>
                    <a:pt x="2785" y="1958"/>
                    <a:pt x="1693" y="1997"/>
                  </a:cubicBezTo>
                  <a:cubicBezTo>
                    <a:pt x="609" y="2044"/>
                    <a:pt x="0" y="62"/>
                    <a:pt x="1093" y="218"/>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121853" tIns="60926" rIns="121853" bIns="60926" anchor="ctr"/>
            <a:lstStyle/>
            <a:p>
              <a:endParaRPr lang="en-US"/>
            </a:p>
          </p:txBody>
        </p:sp>
      </p:grpSp>
      <p:grpSp>
        <p:nvGrpSpPr>
          <p:cNvPr id="96" name="Group 95"/>
          <p:cNvGrpSpPr/>
          <p:nvPr/>
        </p:nvGrpSpPr>
        <p:grpSpPr>
          <a:xfrm>
            <a:off x="2922936" y="4710435"/>
            <a:ext cx="4219232" cy="1259947"/>
            <a:chOff x="1106692" y="1325671"/>
            <a:chExt cx="1926096" cy="472479"/>
          </a:xfrm>
        </p:grpSpPr>
        <p:sp>
          <p:nvSpPr>
            <p:cNvPr id="97" name="Title 20"/>
            <p:cNvSpPr txBox="1">
              <a:spLocks/>
            </p:cNvSpPr>
            <p:nvPr/>
          </p:nvSpPr>
          <p:spPr>
            <a:xfrm>
              <a:off x="1106692" y="1325671"/>
              <a:ext cx="1926096" cy="184666"/>
            </a:xfrm>
            <a:prstGeom prst="rect">
              <a:avLst/>
            </a:prstGeom>
          </p:spPr>
          <p:txBody>
            <a:bodyPr vert="horz" wrap="square" lIns="91440" tIns="0" rIns="9144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3200">
                  <a:solidFill>
                    <a:schemeClr val="tx1"/>
                  </a:solidFill>
                  <a:latin typeface="Lato Regular"/>
                  <a:cs typeface="Lato Regular"/>
                </a:rPr>
                <a:t>Commerce</a:t>
              </a:r>
              <a:endParaRPr lang="en-US" sz="3200" dirty="0">
                <a:solidFill>
                  <a:schemeClr val="tx1"/>
                </a:solidFill>
                <a:latin typeface="Lato Regular"/>
                <a:cs typeface="Lato Regular"/>
              </a:endParaRPr>
            </a:p>
          </p:txBody>
        </p:sp>
        <p:sp>
          <p:nvSpPr>
            <p:cNvPr id="98" name="Title 20"/>
            <p:cNvSpPr txBox="1">
              <a:spLocks/>
            </p:cNvSpPr>
            <p:nvPr/>
          </p:nvSpPr>
          <p:spPr>
            <a:xfrm>
              <a:off x="1107585" y="1498645"/>
              <a:ext cx="1924479" cy="299505"/>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pt-BR" sz="1800" dirty="0">
                  <a:solidFill>
                    <a:schemeClr val="tx1"/>
                  </a:solidFill>
                  <a:latin typeface="Lato Light"/>
                  <a:cs typeface="Lato Light"/>
                </a:rPr>
                <a:t>Lorem ipsum dolor sit amet, consectetur adipiscing elit. </a:t>
              </a:r>
              <a:endParaRPr lang="en-US" sz="1800" dirty="0">
                <a:solidFill>
                  <a:schemeClr val="tx1"/>
                </a:solidFill>
                <a:latin typeface="Lato Light"/>
                <a:cs typeface="Lato Light"/>
              </a:endParaRPr>
            </a:p>
          </p:txBody>
        </p:sp>
      </p:grpSp>
      <p:sp>
        <p:nvSpPr>
          <p:cNvPr id="131" name="Oval 130"/>
          <p:cNvSpPr/>
          <p:nvPr/>
        </p:nvSpPr>
        <p:spPr>
          <a:xfrm>
            <a:off x="1721735" y="4881525"/>
            <a:ext cx="945247" cy="945495"/>
          </a:xfrm>
          <a:prstGeom prst="ellipse">
            <a:avLst/>
          </a:prstGeom>
          <a:solidFill>
            <a:schemeClr val="accent1"/>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grpSp>
        <p:nvGrpSpPr>
          <p:cNvPr id="132" name="Group 131"/>
          <p:cNvGrpSpPr/>
          <p:nvPr/>
        </p:nvGrpSpPr>
        <p:grpSpPr>
          <a:xfrm>
            <a:off x="2922936" y="6218214"/>
            <a:ext cx="4219232" cy="1259947"/>
            <a:chOff x="1106692" y="1325671"/>
            <a:chExt cx="1926096" cy="472479"/>
          </a:xfrm>
        </p:grpSpPr>
        <p:sp>
          <p:nvSpPr>
            <p:cNvPr id="133" name="Title 20"/>
            <p:cNvSpPr txBox="1">
              <a:spLocks/>
            </p:cNvSpPr>
            <p:nvPr/>
          </p:nvSpPr>
          <p:spPr>
            <a:xfrm>
              <a:off x="1106692" y="1325671"/>
              <a:ext cx="1926096" cy="184666"/>
            </a:xfrm>
            <a:prstGeom prst="rect">
              <a:avLst/>
            </a:prstGeom>
          </p:spPr>
          <p:txBody>
            <a:bodyPr vert="horz" wrap="square" lIns="91440" tIns="0" rIns="9144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3200">
                  <a:solidFill>
                    <a:schemeClr val="tx1"/>
                  </a:solidFill>
                  <a:latin typeface="Lato Regular"/>
                  <a:cs typeface="Lato Regular"/>
                </a:rPr>
                <a:t>Business</a:t>
              </a:r>
              <a:endParaRPr lang="en-US" sz="3200" dirty="0">
                <a:solidFill>
                  <a:schemeClr val="tx1"/>
                </a:solidFill>
                <a:latin typeface="Lato Regular"/>
                <a:cs typeface="Lato Regular"/>
              </a:endParaRPr>
            </a:p>
          </p:txBody>
        </p:sp>
        <p:sp>
          <p:nvSpPr>
            <p:cNvPr id="134" name="Title 20"/>
            <p:cNvSpPr txBox="1">
              <a:spLocks/>
            </p:cNvSpPr>
            <p:nvPr/>
          </p:nvSpPr>
          <p:spPr>
            <a:xfrm>
              <a:off x="1107585" y="1498645"/>
              <a:ext cx="1924479" cy="299505"/>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pt-BR" sz="1800" dirty="0">
                  <a:solidFill>
                    <a:schemeClr val="tx1"/>
                  </a:solidFill>
                  <a:latin typeface="Lato Light"/>
                  <a:cs typeface="Lato Light"/>
                </a:rPr>
                <a:t>Lorem ipsum dolor sit amet, consectetur adipiscing elit. </a:t>
              </a:r>
              <a:endParaRPr lang="en-US" sz="1800" dirty="0">
                <a:solidFill>
                  <a:schemeClr val="tx1"/>
                </a:solidFill>
                <a:latin typeface="Lato Light"/>
                <a:cs typeface="Lato Light"/>
              </a:endParaRPr>
            </a:p>
          </p:txBody>
        </p:sp>
      </p:grpSp>
      <p:sp>
        <p:nvSpPr>
          <p:cNvPr id="135" name="Oval 134"/>
          <p:cNvSpPr/>
          <p:nvPr/>
        </p:nvSpPr>
        <p:spPr>
          <a:xfrm>
            <a:off x="1721735" y="6389304"/>
            <a:ext cx="945247" cy="945495"/>
          </a:xfrm>
          <a:prstGeom prst="ellipse">
            <a:avLst/>
          </a:prstGeom>
          <a:solidFill>
            <a:schemeClr val="accent2"/>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grpSp>
        <p:nvGrpSpPr>
          <p:cNvPr id="136" name="Group 135"/>
          <p:cNvGrpSpPr/>
          <p:nvPr/>
        </p:nvGrpSpPr>
        <p:grpSpPr>
          <a:xfrm>
            <a:off x="2922936" y="7701669"/>
            <a:ext cx="4219232" cy="1259947"/>
            <a:chOff x="1106692" y="1325671"/>
            <a:chExt cx="1926096" cy="472479"/>
          </a:xfrm>
        </p:grpSpPr>
        <p:sp>
          <p:nvSpPr>
            <p:cNvPr id="137" name="Title 20"/>
            <p:cNvSpPr txBox="1">
              <a:spLocks/>
            </p:cNvSpPr>
            <p:nvPr/>
          </p:nvSpPr>
          <p:spPr>
            <a:xfrm>
              <a:off x="1106692" y="1325671"/>
              <a:ext cx="1926096" cy="184666"/>
            </a:xfrm>
            <a:prstGeom prst="rect">
              <a:avLst/>
            </a:prstGeom>
          </p:spPr>
          <p:txBody>
            <a:bodyPr vert="horz" wrap="square" lIns="91440" tIns="0" rIns="9144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3200">
                  <a:solidFill>
                    <a:schemeClr val="tx1"/>
                  </a:solidFill>
                  <a:latin typeface="Lato Regular"/>
                  <a:cs typeface="Lato Regular"/>
                </a:rPr>
                <a:t>Help</a:t>
              </a:r>
              <a:endParaRPr lang="en-US" sz="3200" dirty="0">
                <a:solidFill>
                  <a:schemeClr val="tx1"/>
                </a:solidFill>
                <a:latin typeface="Lato Regular"/>
                <a:cs typeface="Lato Regular"/>
              </a:endParaRPr>
            </a:p>
          </p:txBody>
        </p:sp>
        <p:sp>
          <p:nvSpPr>
            <p:cNvPr id="138" name="Title 20"/>
            <p:cNvSpPr txBox="1">
              <a:spLocks/>
            </p:cNvSpPr>
            <p:nvPr/>
          </p:nvSpPr>
          <p:spPr>
            <a:xfrm>
              <a:off x="1107585" y="1498645"/>
              <a:ext cx="1924479" cy="299505"/>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pt-BR" sz="1800" dirty="0">
                  <a:solidFill>
                    <a:schemeClr val="tx1"/>
                  </a:solidFill>
                  <a:latin typeface="Lato Light"/>
                  <a:cs typeface="Lato Light"/>
                </a:rPr>
                <a:t>Lorem ipsum dolor sit amet, consectetur adipiscing elit. </a:t>
              </a:r>
              <a:endParaRPr lang="en-US" sz="1800" dirty="0">
                <a:solidFill>
                  <a:schemeClr val="tx1"/>
                </a:solidFill>
                <a:latin typeface="Lato Light"/>
                <a:cs typeface="Lato Light"/>
              </a:endParaRPr>
            </a:p>
          </p:txBody>
        </p:sp>
      </p:grpSp>
      <p:sp>
        <p:nvSpPr>
          <p:cNvPr id="139" name="Oval 138"/>
          <p:cNvSpPr/>
          <p:nvPr/>
        </p:nvSpPr>
        <p:spPr>
          <a:xfrm>
            <a:off x="1721735" y="7872760"/>
            <a:ext cx="945247" cy="945495"/>
          </a:xfrm>
          <a:prstGeom prst="ellipse">
            <a:avLst/>
          </a:prstGeom>
          <a:solidFill>
            <a:schemeClr val="accent3"/>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grpSp>
        <p:nvGrpSpPr>
          <p:cNvPr id="140" name="Group 139"/>
          <p:cNvGrpSpPr/>
          <p:nvPr/>
        </p:nvGrpSpPr>
        <p:grpSpPr>
          <a:xfrm>
            <a:off x="2922936" y="9187169"/>
            <a:ext cx="4219232" cy="1259947"/>
            <a:chOff x="1106692" y="1325671"/>
            <a:chExt cx="1926096" cy="472479"/>
          </a:xfrm>
        </p:grpSpPr>
        <p:sp>
          <p:nvSpPr>
            <p:cNvPr id="141" name="Title 20"/>
            <p:cNvSpPr txBox="1">
              <a:spLocks/>
            </p:cNvSpPr>
            <p:nvPr/>
          </p:nvSpPr>
          <p:spPr>
            <a:xfrm>
              <a:off x="1106692" y="1325671"/>
              <a:ext cx="1926096" cy="184666"/>
            </a:xfrm>
            <a:prstGeom prst="rect">
              <a:avLst/>
            </a:prstGeom>
          </p:spPr>
          <p:txBody>
            <a:bodyPr vert="horz" wrap="square" lIns="91440" tIns="0" rIns="9144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3200">
                  <a:solidFill>
                    <a:schemeClr val="tx1"/>
                  </a:solidFill>
                  <a:latin typeface="Lato Regular"/>
                  <a:cs typeface="Lato Regular"/>
                </a:rPr>
                <a:t>Design</a:t>
              </a:r>
              <a:endParaRPr lang="en-US" sz="3200" dirty="0">
                <a:solidFill>
                  <a:schemeClr val="tx1"/>
                </a:solidFill>
                <a:latin typeface="Lato Regular"/>
                <a:cs typeface="Lato Regular"/>
              </a:endParaRPr>
            </a:p>
          </p:txBody>
        </p:sp>
        <p:sp>
          <p:nvSpPr>
            <p:cNvPr id="142" name="Title 20"/>
            <p:cNvSpPr txBox="1">
              <a:spLocks/>
            </p:cNvSpPr>
            <p:nvPr/>
          </p:nvSpPr>
          <p:spPr>
            <a:xfrm>
              <a:off x="1107585" y="1498645"/>
              <a:ext cx="1924479" cy="299505"/>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pt-BR" sz="1800" dirty="0">
                  <a:solidFill>
                    <a:schemeClr val="tx1"/>
                  </a:solidFill>
                  <a:latin typeface="Lato Light"/>
                  <a:cs typeface="Lato Light"/>
                </a:rPr>
                <a:t>Lorem ipsum dolor sit amet, consectetur adipiscing elit. </a:t>
              </a:r>
              <a:endParaRPr lang="en-US" sz="1800" dirty="0">
                <a:solidFill>
                  <a:schemeClr val="tx1"/>
                </a:solidFill>
                <a:latin typeface="Lato Light"/>
                <a:cs typeface="Lato Light"/>
              </a:endParaRPr>
            </a:p>
          </p:txBody>
        </p:sp>
      </p:grpSp>
      <p:sp>
        <p:nvSpPr>
          <p:cNvPr id="143" name="Oval 142"/>
          <p:cNvSpPr/>
          <p:nvPr/>
        </p:nvSpPr>
        <p:spPr>
          <a:xfrm>
            <a:off x="1721735" y="9358259"/>
            <a:ext cx="945247" cy="945495"/>
          </a:xfrm>
          <a:prstGeom prst="ellipse">
            <a:avLst/>
          </a:prstGeom>
          <a:solidFill>
            <a:schemeClr val="accent4"/>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44" name="Freeform 211"/>
          <p:cNvSpPr>
            <a:spLocks noEditPoints="1"/>
          </p:cNvSpPr>
          <p:nvPr/>
        </p:nvSpPr>
        <p:spPr bwMode="auto">
          <a:xfrm>
            <a:off x="1976127" y="5119034"/>
            <a:ext cx="428605" cy="42537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14"/>
          <p:cNvSpPr>
            <a:spLocks noEditPoints="1"/>
          </p:cNvSpPr>
          <p:nvPr/>
        </p:nvSpPr>
        <p:spPr bwMode="auto">
          <a:xfrm>
            <a:off x="1941131" y="6653019"/>
            <a:ext cx="522614" cy="402167"/>
          </a:xfrm>
          <a:custGeom>
            <a:avLst/>
            <a:gdLst/>
            <a:ahLst/>
            <a:cxnLst>
              <a:cxn ang="0">
                <a:pos x="78" y="47"/>
              </a:cxn>
              <a:cxn ang="0">
                <a:pos x="76" y="48"/>
              </a:cxn>
              <a:cxn ang="0">
                <a:pos x="73" y="48"/>
              </a:cxn>
              <a:cxn ang="0">
                <a:pos x="73" y="53"/>
              </a:cxn>
              <a:cxn ang="0">
                <a:pos x="65" y="60"/>
              </a:cxn>
              <a:cxn ang="0">
                <a:pos x="58" y="53"/>
              </a:cxn>
              <a:cxn ang="0">
                <a:pos x="58" y="48"/>
              </a:cxn>
              <a:cxn ang="0">
                <a:pos x="19" y="48"/>
              </a:cxn>
              <a:cxn ang="0">
                <a:pos x="19" y="53"/>
              </a:cxn>
              <a:cxn ang="0">
                <a:pos x="12" y="60"/>
              </a:cxn>
              <a:cxn ang="0">
                <a:pos x="5" y="53"/>
              </a:cxn>
              <a:cxn ang="0">
                <a:pos x="5" y="48"/>
              </a:cxn>
              <a:cxn ang="0">
                <a:pos x="1" y="48"/>
              </a:cxn>
              <a:cxn ang="0">
                <a:pos x="0" y="47"/>
              </a:cxn>
              <a:cxn ang="0">
                <a:pos x="0" y="32"/>
              </a:cxn>
              <a:cxn ang="0">
                <a:pos x="8" y="24"/>
              </a:cxn>
              <a:cxn ang="0">
                <a:pos x="9" y="24"/>
              </a:cxn>
              <a:cxn ang="0">
                <a:pos x="13" y="8"/>
              </a:cxn>
              <a:cxn ang="0">
                <a:pos x="24" y="0"/>
              </a:cxn>
              <a:cxn ang="0">
                <a:pos x="53" y="0"/>
              </a:cxn>
              <a:cxn ang="0">
                <a:pos x="64" y="8"/>
              </a:cxn>
              <a:cxn ang="0">
                <a:pos x="68" y="24"/>
              </a:cxn>
              <a:cxn ang="0">
                <a:pos x="69" y="24"/>
              </a:cxn>
              <a:cxn ang="0">
                <a:pos x="78" y="32"/>
              </a:cxn>
              <a:cxn ang="0">
                <a:pos x="78" y="47"/>
              </a:cxn>
              <a:cxn ang="0">
                <a:pos x="12" y="30"/>
              </a:cxn>
              <a:cxn ang="0">
                <a:pos x="6" y="36"/>
              </a:cxn>
              <a:cxn ang="0">
                <a:pos x="12" y="42"/>
              </a:cxn>
              <a:cxn ang="0">
                <a:pos x="18" y="36"/>
              </a:cxn>
              <a:cxn ang="0">
                <a:pos x="12" y="30"/>
              </a:cxn>
              <a:cxn ang="0">
                <a:pos x="58" y="24"/>
              </a:cxn>
              <a:cxn ang="0">
                <a:pos x="55" y="10"/>
              </a:cxn>
              <a:cxn ang="0">
                <a:pos x="53" y="9"/>
              </a:cxn>
              <a:cxn ang="0">
                <a:pos x="24" y="9"/>
              </a:cxn>
              <a:cxn ang="0">
                <a:pos x="23" y="10"/>
              </a:cxn>
              <a:cxn ang="0">
                <a:pos x="19" y="24"/>
              </a:cxn>
              <a:cxn ang="0">
                <a:pos x="58" y="24"/>
              </a:cxn>
              <a:cxn ang="0">
                <a:pos x="65" y="30"/>
              </a:cxn>
              <a:cxn ang="0">
                <a:pos x="59" y="36"/>
              </a:cxn>
              <a:cxn ang="0">
                <a:pos x="65" y="42"/>
              </a:cxn>
              <a:cxn ang="0">
                <a:pos x="71" y="36"/>
              </a:cxn>
              <a:cxn ang="0">
                <a:pos x="65" y="30"/>
              </a:cxn>
            </a:cxnLst>
            <a:rect l="0" t="0" r="r" b="b"/>
            <a:pathLst>
              <a:path w="78" h="60">
                <a:moveTo>
                  <a:pt x="78" y="47"/>
                </a:moveTo>
                <a:cubicBezTo>
                  <a:pt x="78" y="48"/>
                  <a:pt x="77" y="48"/>
                  <a:pt x="76" y="48"/>
                </a:cubicBezTo>
                <a:cubicBezTo>
                  <a:pt x="73" y="48"/>
                  <a:pt x="73" y="48"/>
                  <a:pt x="73" y="48"/>
                </a:cubicBezTo>
                <a:cubicBezTo>
                  <a:pt x="73" y="53"/>
                  <a:pt x="73" y="53"/>
                  <a:pt x="73" y="53"/>
                </a:cubicBezTo>
                <a:cubicBezTo>
                  <a:pt x="73" y="57"/>
                  <a:pt x="69" y="60"/>
                  <a:pt x="65" y="60"/>
                </a:cubicBezTo>
                <a:cubicBezTo>
                  <a:pt x="61" y="60"/>
                  <a:pt x="58" y="57"/>
                  <a:pt x="58" y="53"/>
                </a:cubicBezTo>
                <a:cubicBezTo>
                  <a:pt x="58" y="48"/>
                  <a:pt x="58" y="48"/>
                  <a:pt x="58" y="48"/>
                </a:cubicBezTo>
                <a:cubicBezTo>
                  <a:pt x="19" y="48"/>
                  <a:pt x="19" y="48"/>
                  <a:pt x="19" y="48"/>
                </a:cubicBezTo>
                <a:cubicBezTo>
                  <a:pt x="19" y="53"/>
                  <a:pt x="19" y="53"/>
                  <a:pt x="19" y="53"/>
                </a:cubicBezTo>
                <a:cubicBezTo>
                  <a:pt x="19" y="57"/>
                  <a:pt x="16" y="60"/>
                  <a:pt x="12" y="60"/>
                </a:cubicBezTo>
                <a:cubicBezTo>
                  <a:pt x="8" y="60"/>
                  <a:pt x="5" y="57"/>
                  <a:pt x="5" y="53"/>
                </a:cubicBezTo>
                <a:cubicBezTo>
                  <a:pt x="5" y="48"/>
                  <a:pt x="5" y="48"/>
                  <a:pt x="5" y="48"/>
                </a:cubicBezTo>
                <a:cubicBezTo>
                  <a:pt x="1" y="48"/>
                  <a:pt x="1" y="48"/>
                  <a:pt x="1" y="48"/>
                </a:cubicBezTo>
                <a:cubicBezTo>
                  <a:pt x="0" y="48"/>
                  <a:pt x="0" y="48"/>
                  <a:pt x="0" y="47"/>
                </a:cubicBezTo>
                <a:cubicBezTo>
                  <a:pt x="0" y="32"/>
                  <a:pt x="0" y="32"/>
                  <a:pt x="0" y="32"/>
                </a:cubicBezTo>
                <a:cubicBezTo>
                  <a:pt x="0" y="28"/>
                  <a:pt x="4" y="24"/>
                  <a:pt x="8" y="24"/>
                </a:cubicBezTo>
                <a:cubicBezTo>
                  <a:pt x="9" y="24"/>
                  <a:pt x="9" y="24"/>
                  <a:pt x="9" y="24"/>
                </a:cubicBezTo>
                <a:cubicBezTo>
                  <a:pt x="13" y="8"/>
                  <a:pt x="13" y="8"/>
                  <a:pt x="13" y="8"/>
                </a:cubicBezTo>
                <a:cubicBezTo>
                  <a:pt x="14" y="3"/>
                  <a:pt x="19" y="0"/>
                  <a:pt x="24" y="0"/>
                </a:cubicBezTo>
                <a:cubicBezTo>
                  <a:pt x="53" y="0"/>
                  <a:pt x="53" y="0"/>
                  <a:pt x="53" y="0"/>
                </a:cubicBezTo>
                <a:cubicBezTo>
                  <a:pt x="58" y="0"/>
                  <a:pt x="63" y="3"/>
                  <a:pt x="64" y="8"/>
                </a:cubicBezTo>
                <a:cubicBezTo>
                  <a:pt x="68" y="24"/>
                  <a:pt x="68" y="24"/>
                  <a:pt x="68" y="24"/>
                </a:cubicBezTo>
                <a:cubicBezTo>
                  <a:pt x="69" y="24"/>
                  <a:pt x="69" y="24"/>
                  <a:pt x="69" y="24"/>
                </a:cubicBezTo>
                <a:cubicBezTo>
                  <a:pt x="74" y="24"/>
                  <a:pt x="78" y="28"/>
                  <a:pt x="78" y="32"/>
                </a:cubicBezTo>
                <a:lnTo>
                  <a:pt x="78" y="47"/>
                </a:lnTo>
                <a:close/>
                <a:moveTo>
                  <a:pt x="12" y="30"/>
                </a:moveTo>
                <a:cubicBezTo>
                  <a:pt x="9" y="30"/>
                  <a:pt x="6" y="33"/>
                  <a:pt x="6" y="36"/>
                </a:cubicBezTo>
                <a:cubicBezTo>
                  <a:pt x="6" y="39"/>
                  <a:pt x="9" y="42"/>
                  <a:pt x="12" y="42"/>
                </a:cubicBezTo>
                <a:cubicBezTo>
                  <a:pt x="15" y="42"/>
                  <a:pt x="18" y="39"/>
                  <a:pt x="18" y="36"/>
                </a:cubicBezTo>
                <a:cubicBezTo>
                  <a:pt x="18" y="33"/>
                  <a:pt x="15" y="30"/>
                  <a:pt x="12" y="30"/>
                </a:cubicBezTo>
                <a:close/>
                <a:moveTo>
                  <a:pt x="58" y="24"/>
                </a:moveTo>
                <a:cubicBezTo>
                  <a:pt x="55" y="10"/>
                  <a:pt x="55" y="10"/>
                  <a:pt x="55" y="10"/>
                </a:cubicBezTo>
                <a:cubicBezTo>
                  <a:pt x="54" y="10"/>
                  <a:pt x="54" y="9"/>
                  <a:pt x="53" y="9"/>
                </a:cubicBezTo>
                <a:cubicBezTo>
                  <a:pt x="24" y="9"/>
                  <a:pt x="24" y="9"/>
                  <a:pt x="24" y="9"/>
                </a:cubicBezTo>
                <a:cubicBezTo>
                  <a:pt x="24" y="9"/>
                  <a:pt x="23" y="10"/>
                  <a:pt x="23" y="10"/>
                </a:cubicBezTo>
                <a:cubicBezTo>
                  <a:pt x="19" y="24"/>
                  <a:pt x="19" y="24"/>
                  <a:pt x="19" y="24"/>
                </a:cubicBezTo>
                <a:lnTo>
                  <a:pt x="58" y="24"/>
                </a:lnTo>
                <a:close/>
                <a:moveTo>
                  <a:pt x="65" y="30"/>
                </a:moveTo>
                <a:cubicBezTo>
                  <a:pt x="62" y="30"/>
                  <a:pt x="59" y="33"/>
                  <a:pt x="59" y="36"/>
                </a:cubicBezTo>
                <a:cubicBezTo>
                  <a:pt x="59" y="39"/>
                  <a:pt x="62" y="42"/>
                  <a:pt x="65" y="42"/>
                </a:cubicBezTo>
                <a:cubicBezTo>
                  <a:pt x="69" y="42"/>
                  <a:pt x="71" y="39"/>
                  <a:pt x="71" y="36"/>
                </a:cubicBezTo>
                <a:cubicBezTo>
                  <a:pt x="71" y="33"/>
                  <a:pt x="69" y="30"/>
                  <a:pt x="65" y="3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77"/>
          <p:cNvSpPr>
            <a:spLocks noEditPoints="1"/>
          </p:cNvSpPr>
          <p:nvPr/>
        </p:nvSpPr>
        <p:spPr bwMode="auto">
          <a:xfrm>
            <a:off x="1914685" y="8059462"/>
            <a:ext cx="550044" cy="550259"/>
          </a:xfrm>
          <a:custGeom>
            <a:avLst/>
            <a:gdLst/>
            <a:ahLst/>
            <a:cxnLst>
              <a:cxn ang="0">
                <a:pos x="68" y="34"/>
              </a:cxn>
              <a:cxn ang="0">
                <a:pos x="34" y="68"/>
              </a:cxn>
              <a:cxn ang="0">
                <a:pos x="0" y="34"/>
              </a:cxn>
              <a:cxn ang="0">
                <a:pos x="34" y="0"/>
              </a:cxn>
              <a:cxn ang="0">
                <a:pos x="68" y="34"/>
              </a:cxn>
              <a:cxn ang="0">
                <a:pos x="15" y="40"/>
              </a:cxn>
              <a:cxn ang="0">
                <a:pos x="14" y="34"/>
              </a:cxn>
              <a:cxn ang="0">
                <a:pos x="15" y="27"/>
              </a:cxn>
              <a:cxn ang="0">
                <a:pos x="8" y="20"/>
              </a:cxn>
              <a:cxn ang="0">
                <a:pos x="5" y="34"/>
              </a:cxn>
              <a:cxn ang="0">
                <a:pos x="8" y="47"/>
              </a:cxn>
              <a:cxn ang="0">
                <a:pos x="15" y="40"/>
              </a:cxn>
              <a:cxn ang="0">
                <a:pos x="48" y="34"/>
              </a:cxn>
              <a:cxn ang="0">
                <a:pos x="34" y="19"/>
              </a:cxn>
              <a:cxn ang="0">
                <a:pos x="19" y="34"/>
              </a:cxn>
              <a:cxn ang="0">
                <a:pos x="34" y="48"/>
              </a:cxn>
              <a:cxn ang="0">
                <a:pos x="48" y="34"/>
              </a:cxn>
              <a:cxn ang="0">
                <a:pos x="20" y="8"/>
              </a:cxn>
              <a:cxn ang="0">
                <a:pos x="27" y="15"/>
              </a:cxn>
              <a:cxn ang="0">
                <a:pos x="34" y="14"/>
              </a:cxn>
              <a:cxn ang="0">
                <a:pos x="40" y="15"/>
              </a:cxn>
              <a:cxn ang="0">
                <a:pos x="47" y="8"/>
              </a:cxn>
              <a:cxn ang="0">
                <a:pos x="34" y="5"/>
              </a:cxn>
              <a:cxn ang="0">
                <a:pos x="20" y="8"/>
              </a:cxn>
              <a:cxn ang="0">
                <a:pos x="47" y="59"/>
              </a:cxn>
              <a:cxn ang="0">
                <a:pos x="40" y="52"/>
              </a:cxn>
              <a:cxn ang="0">
                <a:pos x="34" y="53"/>
              </a:cxn>
              <a:cxn ang="0">
                <a:pos x="27" y="52"/>
              </a:cxn>
              <a:cxn ang="0">
                <a:pos x="20" y="59"/>
              </a:cxn>
              <a:cxn ang="0">
                <a:pos x="34" y="63"/>
              </a:cxn>
              <a:cxn ang="0">
                <a:pos x="47" y="59"/>
              </a:cxn>
              <a:cxn ang="0">
                <a:pos x="60" y="47"/>
              </a:cxn>
              <a:cxn ang="0">
                <a:pos x="63" y="34"/>
              </a:cxn>
              <a:cxn ang="0">
                <a:pos x="60" y="20"/>
              </a:cxn>
              <a:cxn ang="0">
                <a:pos x="52" y="27"/>
              </a:cxn>
              <a:cxn ang="0">
                <a:pos x="53" y="34"/>
              </a:cxn>
              <a:cxn ang="0">
                <a:pos x="52" y="40"/>
              </a:cxn>
              <a:cxn ang="0">
                <a:pos x="60" y="47"/>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230"/>
          <p:cNvSpPr>
            <a:spLocks noEditPoints="1"/>
          </p:cNvSpPr>
          <p:nvPr/>
        </p:nvSpPr>
        <p:spPr bwMode="auto">
          <a:xfrm>
            <a:off x="1957181" y="9550354"/>
            <a:ext cx="471465" cy="471649"/>
          </a:xfrm>
          <a:custGeom>
            <a:avLst/>
            <a:gdLst/>
            <a:ahLst/>
            <a:cxnLst>
              <a:cxn ang="0">
                <a:pos x="48" y="26"/>
              </a:cxn>
              <a:cxn ang="0">
                <a:pos x="16" y="58"/>
              </a:cxn>
              <a:cxn ang="0">
                <a:pos x="0" y="58"/>
              </a:cxn>
              <a:cxn ang="0">
                <a:pos x="0" y="42"/>
              </a:cxn>
              <a:cxn ang="0">
                <a:pos x="32" y="10"/>
              </a:cxn>
              <a:cxn ang="0">
                <a:pos x="48" y="26"/>
              </a:cxn>
              <a:cxn ang="0">
                <a:pos x="18" y="50"/>
              </a:cxn>
              <a:cxn ang="0">
                <a:pos x="9" y="41"/>
              </a:cxn>
              <a:cxn ang="0">
                <a:pos x="5" y="44"/>
              </a:cxn>
              <a:cxn ang="0">
                <a:pos x="5" y="48"/>
              </a:cxn>
              <a:cxn ang="0">
                <a:pos x="10" y="48"/>
              </a:cxn>
              <a:cxn ang="0">
                <a:pos x="10" y="53"/>
              </a:cxn>
              <a:cxn ang="0">
                <a:pos x="14" y="53"/>
              </a:cxn>
              <a:cxn ang="0">
                <a:pos x="18" y="50"/>
              </a:cxn>
              <a:cxn ang="0">
                <a:pos x="33" y="17"/>
              </a:cxn>
              <a:cxn ang="0">
                <a:pos x="33" y="17"/>
              </a:cxn>
              <a:cxn ang="0">
                <a:pos x="12" y="38"/>
              </a:cxn>
              <a:cxn ang="0">
                <a:pos x="12" y="38"/>
              </a:cxn>
              <a:cxn ang="0">
                <a:pos x="13" y="39"/>
              </a:cxn>
              <a:cxn ang="0">
                <a:pos x="13" y="39"/>
              </a:cxn>
              <a:cxn ang="0">
                <a:pos x="34" y="18"/>
              </a:cxn>
              <a:cxn ang="0">
                <a:pos x="34" y="18"/>
              </a:cxn>
              <a:cxn ang="0">
                <a:pos x="33" y="17"/>
              </a:cxn>
              <a:cxn ang="0">
                <a:pos x="57" y="18"/>
              </a:cxn>
              <a:cxn ang="0">
                <a:pos x="50" y="24"/>
              </a:cxn>
              <a:cxn ang="0">
                <a:pos x="34" y="8"/>
              </a:cxn>
              <a:cxn ang="0">
                <a:pos x="41" y="2"/>
              </a:cxn>
              <a:cxn ang="0">
                <a:pos x="44" y="0"/>
              </a:cxn>
              <a:cxn ang="0">
                <a:pos x="48" y="2"/>
              </a:cxn>
              <a:cxn ang="0">
                <a:pos x="57" y="11"/>
              </a:cxn>
              <a:cxn ang="0">
                <a:pos x="58" y="14"/>
              </a:cxn>
              <a:cxn ang="0">
                <a:pos x="57" y="18"/>
              </a:cxn>
            </a:cxnLst>
            <a:rect l="0" t="0" r="r" b="b"/>
            <a:pathLst>
              <a:path w="58" h="58">
                <a:moveTo>
                  <a:pt x="48" y="26"/>
                </a:moveTo>
                <a:cubicBezTo>
                  <a:pt x="16" y="58"/>
                  <a:pt x="16" y="58"/>
                  <a:pt x="16" y="58"/>
                </a:cubicBezTo>
                <a:cubicBezTo>
                  <a:pt x="0" y="58"/>
                  <a:pt x="0" y="58"/>
                  <a:pt x="0" y="58"/>
                </a:cubicBezTo>
                <a:cubicBezTo>
                  <a:pt x="0" y="42"/>
                  <a:pt x="0" y="42"/>
                  <a:pt x="0" y="42"/>
                </a:cubicBezTo>
                <a:cubicBezTo>
                  <a:pt x="32" y="10"/>
                  <a:pt x="32" y="10"/>
                  <a:pt x="32" y="10"/>
                </a:cubicBezTo>
                <a:lnTo>
                  <a:pt x="48" y="26"/>
                </a:lnTo>
                <a:close/>
                <a:moveTo>
                  <a:pt x="18" y="50"/>
                </a:moveTo>
                <a:cubicBezTo>
                  <a:pt x="9" y="41"/>
                  <a:pt x="9" y="41"/>
                  <a:pt x="9" y="41"/>
                </a:cubicBezTo>
                <a:cubicBezTo>
                  <a:pt x="5" y="44"/>
                  <a:pt x="5" y="44"/>
                  <a:pt x="5" y="44"/>
                </a:cubicBezTo>
                <a:cubicBezTo>
                  <a:pt x="5" y="48"/>
                  <a:pt x="5" y="48"/>
                  <a:pt x="5" y="48"/>
                </a:cubicBezTo>
                <a:cubicBezTo>
                  <a:pt x="10" y="48"/>
                  <a:pt x="10" y="48"/>
                  <a:pt x="10" y="48"/>
                </a:cubicBezTo>
                <a:cubicBezTo>
                  <a:pt x="10" y="53"/>
                  <a:pt x="10" y="53"/>
                  <a:pt x="10" y="53"/>
                </a:cubicBezTo>
                <a:cubicBezTo>
                  <a:pt x="14" y="53"/>
                  <a:pt x="14" y="53"/>
                  <a:pt x="14" y="53"/>
                </a:cubicBezTo>
                <a:lnTo>
                  <a:pt x="18" y="50"/>
                </a:lnTo>
                <a:close/>
                <a:moveTo>
                  <a:pt x="33" y="17"/>
                </a:moveTo>
                <a:cubicBezTo>
                  <a:pt x="33" y="17"/>
                  <a:pt x="33" y="17"/>
                  <a:pt x="33" y="17"/>
                </a:cubicBezTo>
                <a:cubicBezTo>
                  <a:pt x="12" y="38"/>
                  <a:pt x="12" y="38"/>
                  <a:pt x="12" y="38"/>
                </a:cubicBezTo>
                <a:cubicBezTo>
                  <a:pt x="12" y="38"/>
                  <a:pt x="12" y="38"/>
                  <a:pt x="12" y="38"/>
                </a:cubicBezTo>
                <a:cubicBezTo>
                  <a:pt x="12" y="39"/>
                  <a:pt x="12" y="39"/>
                  <a:pt x="13" y="39"/>
                </a:cubicBezTo>
                <a:cubicBezTo>
                  <a:pt x="13" y="39"/>
                  <a:pt x="13" y="39"/>
                  <a:pt x="13" y="39"/>
                </a:cubicBezTo>
                <a:cubicBezTo>
                  <a:pt x="34" y="18"/>
                  <a:pt x="34" y="18"/>
                  <a:pt x="34" y="18"/>
                </a:cubicBezTo>
                <a:cubicBezTo>
                  <a:pt x="34" y="18"/>
                  <a:pt x="34" y="18"/>
                  <a:pt x="34" y="18"/>
                </a:cubicBezTo>
                <a:cubicBezTo>
                  <a:pt x="34" y="17"/>
                  <a:pt x="34" y="17"/>
                  <a:pt x="33" y="17"/>
                </a:cubicBezTo>
                <a:close/>
                <a:moveTo>
                  <a:pt x="57" y="18"/>
                </a:moveTo>
                <a:cubicBezTo>
                  <a:pt x="50" y="24"/>
                  <a:pt x="50" y="24"/>
                  <a:pt x="50" y="24"/>
                </a:cubicBezTo>
                <a:cubicBezTo>
                  <a:pt x="34" y="8"/>
                  <a:pt x="34" y="8"/>
                  <a:pt x="34" y="8"/>
                </a:cubicBezTo>
                <a:cubicBezTo>
                  <a:pt x="41" y="2"/>
                  <a:pt x="41" y="2"/>
                  <a:pt x="41" y="2"/>
                </a:cubicBezTo>
                <a:cubicBezTo>
                  <a:pt x="42" y="1"/>
                  <a:pt x="43" y="0"/>
                  <a:pt x="44" y="0"/>
                </a:cubicBezTo>
                <a:cubicBezTo>
                  <a:pt x="45" y="0"/>
                  <a:pt x="47" y="1"/>
                  <a:pt x="48" y="2"/>
                </a:cubicBezTo>
                <a:cubicBezTo>
                  <a:pt x="57" y="11"/>
                  <a:pt x="57" y="11"/>
                  <a:pt x="57" y="11"/>
                </a:cubicBezTo>
                <a:cubicBezTo>
                  <a:pt x="57" y="12"/>
                  <a:pt x="58" y="13"/>
                  <a:pt x="58" y="14"/>
                </a:cubicBezTo>
                <a:cubicBezTo>
                  <a:pt x="58" y="15"/>
                  <a:pt x="57" y="17"/>
                  <a:pt x="57" y="1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981133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
          <p:cNvSpPr>
            <a:spLocks noChangeArrowheads="1"/>
          </p:cNvSpPr>
          <p:nvPr/>
        </p:nvSpPr>
        <p:spPr bwMode="auto">
          <a:xfrm>
            <a:off x="8523844" y="3523424"/>
            <a:ext cx="3600797" cy="4158988"/>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solidFill>
            <a:schemeClr val="accent1"/>
          </a:solidFill>
          <a:ln>
            <a:noFill/>
          </a:ln>
          <a:effectLst/>
        </p:spPr>
        <p:txBody>
          <a:bodyPr wrap="none" anchor="ctr"/>
          <a:lstStyle/>
          <a:p>
            <a:endParaRPr lang="en-US"/>
          </a:p>
        </p:txBody>
      </p:sp>
      <p:sp>
        <p:nvSpPr>
          <p:cNvPr id="18" name="Freeform 1"/>
          <p:cNvSpPr>
            <a:spLocks noChangeArrowheads="1"/>
          </p:cNvSpPr>
          <p:nvPr/>
        </p:nvSpPr>
        <p:spPr bwMode="auto">
          <a:xfrm>
            <a:off x="12271583" y="3523424"/>
            <a:ext cx="3600797" cy="4158988"/>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solidFill>
            <a:schemeClr val="accent2"/>
          </a:solidFill>
          <a:ln>
            <a:noFill/>
          </a:ln>
          <a:effectLst/>
        </p:spPr>
        <p:txBody>
          <a:bodyPr wrap="none" anchor="ctr"/>
          <a:lstStyle/>
          <a:p>
            <a:endParaRPr lang="en-US"/>
          </a:p>
        </p:txBody>
      </p:sp>
      <p:sp>
        <p:nvSpPr>
          <p:cNvPr id="19" name="Freeform 1"/>
          <p:cNvSpPr>
            <a:spLocks noChangeArrowheads="1"/>
          </p:cNvSpPr>
          <p:nvPr/>
        </p:nvSpPr>
        <p:spPr bwMode="auto">
          <a:xfrm>
            <a:off x="8523844" y="7682412"/>
            <a:ext cx="3600797" cy="4158988"/>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solidFill>
            <a:schemeClr val="accent5"/>
          </a:solidFill>
          <a:ln>
            <a:noFill/>
          </a:ln>
          <a:effectLst/>
        </p:spPr>
        <p:txBody>
          <a:bodyPr wrap="none" anchor="ctr"/>
          <a:lstStyle/>
          <a:p>
            <a:endParaRPr lang="en-US"/>
          </a:p>
        </p:txBody>
      </p:sp>
      <p:sp>
        <p:nvSpPr>
          <p:cNvPr id="20" name="Freeform 1"/>
          <p:cNvSpPr>
            <a:spLocks noChangeArrowheads="1"/>
          </p:cNvSpPr>
          <p:nvPr/>
        </p:nvSpPr>
        <p:spPr bwMode="auto">
          <a:xfrm>
            <a:off x="12271583" y="7682412"/>
            <a:ext cx="3600797" cy="4158988"/>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solidFill>
            <a:schemeClr val="accent4"/>
          </a:solidFill>
          <a:ln>
            <a:noFill/>
          </a:ln>
          <a:effectLst/>
        </p:spPr>
        <p:txBody>
          <a:bodyPr wrap="none" anchor="ctr"/>
          <a:lstStyle/>
          <a:p>
            <a:endParaRPr lang="en-US"/>
          </a:p>
        </p:txBody>
      </p:sp>
      <p:sp>
        <p:nvSpPr>
          <p:cNvPr id="27" name="Freeform 1"/>
          <p:cNvSpPr>
            <a:spLocks noChangeArrowheads="1"/>
          </p:cNvSpPr>
          <p:nvPr/>
        </p:nvSpPr>
        <p:spPr bwMode="auto">
          <a:xfrm>
            <a:off x="2223917" y="4681518"/>
            <a:ext cx="1388263" cy="1603470"/>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solidFill>
            <a:schemeClr val="bg1">
              <a:lumMod val="75000"/>
            </a:schemeClr>
          </a:solidFill>
          <a:ln>
            <a:noFill/>
          </a:ln>
          <a:effectLst/>
        </p:spPr>
        <p:txBody>
          <a:bodyPr wrap="none" anchor="ctr"/>
          <a:lstStyle/>
          <a:p>
            <a:endParaRPr lang="en-US"/>
          </a:p>
        </p:txBody>
      </p:sp>
      <p:sp>
        <p:nvSpPr>
          <p:cNvPr id="28" name="Freeform 1"/>
          <p:cNvSpPr>
            <a:spLocks noChangeArrowheads="1"/>
          </p:cNvSpPr>
          <p:nvPr/>
        </p:nvSpPr>
        <p:spPr bwMode="auto">
          <a:xfrm>
            <a:off x="2223917" y="9127136"/>
            <a:ext cx="1388263" cy="1603470"/>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solidFill>
            <a:schemeClr val="bg1">
              <a:lumMod val="75000"/>
            </a:schemeClr>
          </a:solidFill>
          <a:ln>
            <a:noFill/>
          </a:ln>
          <a:effectLst/>
        </p:spPr>
        <p:txBody>
          <a:bodyPr wrap="none" anchor="ctr"/>
          <a:lstStyle/>
          <a:p>
            <a:endParaRPr lang="en-US"/>
          </a:p>
        </p:txBody>
      </p:sp>
      <p:sp>
        <p:nvSpPr>
          <p:cNvPr id="29" name="Freeform 1"/>
          <p:cNvSpPr>
            <a:spLocks noChangeArrowheads="1"/>
          </p:cNvSpPr>
          <p:nvPr/>
        </p:nvSpPr>
        <p:spPr bwMode="auto">
          <a:xfrm>
            <a:off x="21033537" y="4681518"/>
            <a:ext cx="1388263" cy="1603470"/>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solidFill>
            <a:schemeClr val="bg1">
              <a:lumMod val="75000"/>
            </a:schemeClr>
          </a:solidFill>
          <a:ln>
            <a:noFill/>
          </a:ln>
          <a:effectLst/>
        </p:spPr>
        <p:txBody>
          <a:bodyPr wrap="none" anchor="ctr"/>
          <a:lstStyle/>
          <a:p>
            <a:endParaRPr lang="en-US"/>
          </a:p>
        </p:txBody>
      </p:sp>
      <p:sp>
        <p:nvSpPr>
          <p:cNvPr id="30" name="Freeform 1"/>
          <p:cNvSpPr>
            <a:spLocks noChangeArrowheads="1"/>
          </p:cNvSpPr>
          <p:nvPr/>
        </p:nvSpPr>
        <p:spPr bwMode="auto">
          <a:xfrm>
            <a:off x="21033537" y="9127136"/>
            <a:ext cx="1388263" cy="1603470"/>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solidFill>
            <a:schemeClr val="bg1">
              <a:lumMod val="75000"/>
            </a:schemeClr>
          </a:solidFill>
          <a:ln>
            <a:noFill/>
          </a:ln>
          <a:effectLst/>
        </p:spPr>
        <p:txBody>
          <a:bodyPr wrap="none" anchor="ctr"/>
          <a:lstStyle/>
          <a:p>
            <a:endParaRPr lang="en-US"/>
          </a:p>
        </p:txBody>
      </p:sp>
      <p:sp>
        <p:nvSpPr>
          <p:cNvPr id="6" name="TextBox 5"/>
          <p:cNvSpPr txBox="1"/>
          <p:nvPr/>
        </p:nvSpPr>
        <p:spPr>
          <a:xfrm>
            <a:off x="3714016" y="4265471"/>
            <a:ext cx="1950969" cy="646331"/>
          </a:xfrm>
          <a:prstGeom prst="rect">
            <a:avLst/>
          </a:prstGeom>
          <a:noFill/>
        </p:spPr>
        <p:txBody>
          <a:bodyPr wrap="none" rtlCol="0">
            <a:spAutoFit/>
          </a:bodyPr>
          <a:lstStyle/>
          <a:p>
            <a:r>
              <a:rPr lang="en-US" dirty="0">
                <a:latin typeface="Lato Regular"/>
                <a:cs typeface="Lato Regular"/>
              </a:rPr>
              <a:t>Strength</a:t>
            </a:r>
          </a:p>
        </p:txBody>
      </p:sp>
      <p:sp>
        <p:nvSpPr>
          <p:cNvPr id="33" name="TextBox 32"/>
          <p:cNvSpPr txBox="1"/>
          <p:nvPr/>
        </p:nvSpPr>
        <p:spPr>
          <a:xfrm>
            <a:off x="3714014" y="4911803"/>
            <a:ext cx="3929648" cy="1200328"/>
          </a:xfrm>
          <a:prstGeom prst="rect">
            <a:avLst/>
          </a:prstGeom>
          <a:noFill/>
        </p:spPr>
        <p:txBody>
          <a:bodyPr wrap="square" rtlCol="0">
            <a:spAutoFit/>
          </a:bodyPr>
          <a:lstStyle/>
          <a:p>
            <a:r>
              <a:rPr lang="en-US" sz="2400" dirty="0">
                <a:latin typeface="Lato Light"/>
                <a:cs typeface="Lato Light"/>
              </a:rPr>
              <a:t>The entrepreneurs are some persons commonly seen as an innovator a</a:t>
            </a:r>
          </a:p>
        </p:txBody>
      </p:sp>
      <p:sp>
        <p:nvSpPr>
          <p:cNvPr id="34" name="TextBox 33"/>
          <p:cNvSpPr txBox="1"/>
          <p:nvPr/>
        </p:nvSpPr>
        <p:spPr>
          <a:xfrm>
            <a:off x="3714014" y="8958774"/>
            <a:ext cx="3041864" cy="646331"/>
          </a:xfrm>
          <a:prstGeom prst="rect">
            <a:avLst/>
          </a:prstGeom>
          <a:noFill/>
        </p:spPr>
        <p:txBody>
          <a:bodyPr wrap="none" rtlCol="0">
            <a:spAutoFit/>
          </a:bodyPr>
          <a:lstStyle/>
          <a:p>
            <a:r>
              <a:rPr lang="en-US" dirty="0">
                <a:latin typeface="Lato Regular"/>
                <a:cs typeface="Lato Regular"/>
              </a:rPr>
              <a:t>Opportunities</a:t>
            </a:r>
          </a:p>
        </p:txBody>
      </p:sp>
      <p:sp>
        <p:nvSpPr>
          <p:cNvPr id="35" name="TextBox 34"/>
          <p:cNvSpPr txBox="1"/>
          <p:nvPr/>
        </p:nvSpPr>
        <p:spPr>
          <a:xfrm>
            <a:off x="3714014" y="9605106"/>
            <a:ext cx="3929648" cy="1200328"/>
          </a:xfrm>
          <a:prstGeom prst="rect">
            <a:avLst/>
          </a:prstGeom>
          <a:noFill/>
        </p:spPr>
        <p:txBody>
          <a:bodyPr wrap="square" rtlCol="0">
            <a:spAutoFit/>
          </a:bodyPr>
          <a:lstStyle/>
          <a:p>
            <a:r>
              <a:rPr lang="en-US" sz="2400" dirty="0">
                <a:latin typeface="Lato Light"/>
                <a:cs typeface="Lato Light"/>
              </a:rPr>
              <a:t>The entrepreneurs are some persons commonly seen as an innovator a</a:t>
            </a:r>
          </a:p>
        </p:txBody>
      </p:sp>
      <p:sp>
        <p:nvSpPr>
          <p:cNvPr id="36" name="TextBox 35"/>
          <p:cNvSpPr txBox="1"/>
          <p:nvPr/>
        </p:nvSpPr>
        <p:spPr>
          <a:xfrm>
            <a:off x="18492388" y="4265471"/>
            <a:ext cx="2353003" cy="646331"/>
          </a:xfrm>
          <a:prstGeom prst="rect">
            <a:avLst/>
          </a:prstGeom>
          <a:noFill/>
        </p:spPr>
        <p:txBody>
          <a:bodyPr wrap="none" rtlCol="0">
            <a:spAutoFit/>
          </a:bodyPr>
          <a:lstStyle/>
          <a:p>
            <a:pPr algn="r"/>
            <a:r>
              <a:rPr lang="en-US" dirty="0">
                <a:latin typeface="Lato Regular"/>
                <a:cs typeface="Lato Regular"/>
              </a:rPr>
              <a:t>Weakness</a:t>
            </a:r>
          </a:p>
        </p:txBody>
      </p:sp>
      <p:sp>
        <p:nvSpPr>
          <p:cNvPr id="37" name="TextBox 36"/>
          <p:cNvSpPr txBox="1"/>
          <p:nvPr/>
        </p:nvSpPr>
        <p:spPr>
          <a:xfrm>
            <a:off x="16915744" y="4911803"/>
            <a:ext cx="3929648" cy="1200328"/>
          </a:xfrm>
          <a:prstGeom prst="rect">
            <a:avLst/>
          </a:prstGeom>
          <a:noFill/>
        </p:spPr>
        <p:txBody>
          <a:bodyPr wrap="square" rtlCol="0">
            <a:spAutoFit/>
          </a:bodyPr>
          <a:lstStyle/>
          <a:p>
            <a:pPr algn="r"/>
            <a:r>
              <a:rPr lang="en-US" sz="2400" dirty="0">
                <a:latin typeface="Lato Light"/>
                <a:cs typeface="Lato Light"/>
              </a:rPr>
              <a:t>The entrepreneurs are some persons commonly seen as an innovator a</a:t>
            </a:r>
          </a:p>
        </p:txBody>
      </p:sp>
      <p:sp>
        <p:nvSpPr>
          <p:cNvPr id="38" name="TextBox 37"/>
          <p:cNvSpPr txBox="1"/>
          <p:nvPr/>
        </p:nvSpPr>
        <p:spPr>
          <a:xfrm>
            <a:off x="19033575" y="8958774"/>
            <a:ext cx="1810862" cy="646331"/>
          </a:xfrm>
          <a:prstGeom prst="rect">
            <a:avLst/>
          </a:prstGeom>
          <a:noFill/>
        </p:spPr>
        <p:txBody>
          <a:bodyPr wrap="none" rtlCol="0">
            <a:spAutoFit/>
          </a:bodyPr>
          <a:lstStyle/>
          <a:p>
            <a:pPr algn="r"/>
            <a:r>
              <a:rPr lang="en-US" dirty="0">
                <a:latin typeface="Lato Regular"/>
                <a:cs typeface="Lato Regular"/>
              </a:rPr>
              <a:t>Threats</a:t>
            </a:r>
          </a:p>
        </p:txBody>
      </p:sp>
      <p:sp>
        <p:nvSpPr>
          <p:cNvPr id="39" name="TextBox 38"/>
          <p:cNvSpPr txBox="1"/>
          <p:nvPr/>
        </p:nvSpPr>
        <p:spPr>
          <a:xfrm>
            <a:off x="16915744" y="9605106"/>
            <a:ext cx="3928693" cy="1200328"/>
          </a:xfrm>
          <a:prstGeom prst="rect">
            <a:avLst/>
          </a:prstGeom>
          <a:noFill/>
        </p:spPr>
        <p:txBody>
          <a:bodyPr wrap="square" rtlCol="0">
            <a:spAutoFit/>
          </a:bodyPr>
          <a:lstStyle/>
          <a:p>
            <a:pPr algn="r"/>
            <a:r>
              <a:rPr lang="en-US" sz="2400" dirty="0">
                <a:latin typeface="Lato Light"/>
                <a:cs typeface="Lato Light"/>
              </a:rPr>
              <a:t>The entrepreneurs are some persons commonly seen as an innovator a</a:t>
            </a:r>
          </a:p>
        </p:txBody>
      </p:sp>
      <p:grpSp>
        <p:nvGrpSpPr>
          <p:cNvPr id="56" name="Group 55"/>
          <p:cNvGrpSpPr/>
          <p:nvPr/>
        </p:nvGrpSpPr>
        <p:grpSpPr>
          <a:xfrm>
            <a:off x="2918048" y="2924342"/>
            <a:ext cx="7406194" cy="1757177"/>
            <a:chOff x="2918048" y="2924341"/>
            <a:chExt cx="7406194" cy="1757177"/>
          </a:xfrm>
        </p:grpSpPr>
        <p:cxnSp>
          <p:nvCxnSpPr>
            <p:cNvPr id="8" name="Straight Connector 7"/>
            <p:cNvCxnSpPr/>
            <p:nvPr/>
          </p:nvCxnSpPr>
          <p:spPr>
            <a:xfrm flipH="1">
              <a:off x="2918048" y="2924341"/>
              <a:ext cx="7406194"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a:stCxn id="27" idx="4"/>
            </p:cNvCxnSpPr>
            <p:nvPr/>
          </p:nvCxnSpPr>
          <p:spPr>
            <a:xfrm flipV="1">
              <a:off x="2918048" y="2924341"/>
              <a:ext cx="0" cy="1757177"/>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a:stCxn id="17" idx="4"/>
            </p:cNvCxnSpPr>
            <p:nvPr/>
          </p:nvCxnSpPr>
          <p:spPr>
            <a:xfrm flipV="1">
              <a:off x="10324242" y="2924341"/>
              <a:ext cx="0" cy="599083"/>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grpSp>
        <p:nvGrpSpPr>
          <p:cNvPr id="65" name="Group 64"/>
          <p:cNvGrpSpPr/>
          <p:nvPr/>
        </p:nvGrpSpPr>
        <p:grpSpPr>
          <a:xfrm flipH="1">
            <a:off x="14041336" y="2924342"/>
            <a:ext cx="7715545" cy="1757177"/>
            <a:chOff x="2918048" y="2924341"/>
            <a:chExt cx="7406194" cy="1757177"/>
          </a:xfrm>
        </p:grpSpPr>
        <p:cxnSp>
          <p:nvCxnSpPr>
            <p:cNvPr id="66" name="Straight Connector 65"/>
            <p:cNvCxnSpPr/>
            <p:nvPr/>
          </p:nvCxnSpPr>
          <p:spPr>
            <a:xfrm flipH="1">
              <a:off x="2918048" y="2924341"/>
              <a:ext cx="7406194"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2918048" y="2924341"/>
              <a:ext cx="0" cy="1757177"/>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V="1">
              <a:off x="10324242" y="2924341"/>
              <a:ext cx="0" cy="599083"/>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grpSp>
        <p:nvGrpSpPr>
          <p:cNvPr id="46" name="Group 45"/>
          <p:cNvGrpSpPr/>
          <p:nvPr/>
        </p:nvGrpSpPr>
        <p:grpSpPr>
          <a:xfrm flipV="1">
            <a:off x="2918048" y="10730503"/>
            <a:ext cx="7411082" cy="1799890"/>
            <a:chOff x="2913160" y="2924341"/>
            <a:chExt cx="7411082" cy="1550438"/>
          </a:xfrm>
        </p:grpSpPr>
        <p:cxnSp>
          <p:nvCxnSpPr>
            <p:cNvPr id="47" name="Straight Connector 46"/>
            <p:cNvCxnSpPr/>
            <p:nvPr/>
          </p:nvCxnSpPr>
          <p:spPr>
            <a:xfrm flipH="1">
              <a:off x="2918048" y="2924341"/>
              <a:ext cx="7406194"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28" idx="1"/>
            </p:cNvCxnSpPr>
            <p:nvPr/>
          </p:nvCxnSpPr>
          <p:spPr>
            <a:xfrm flipV="1">
              <a:off x="2913160" y="2924341"/>
              <a:ext cx="4888" cy="1550438"/>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V="1">
              <a:off x="10324242" y="2924341"/>
              <a:ext cx="0" cy="599083"/>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grpSp>
        <p:nvGrpSpPr>
          <p:cNvPr id="52" name="Group 51"/>
          <p:cNvGrpSpPr/>
          <p:nvPr/>
        </p:nvGrpSpPr>
        <p:grpSpPr>
          <a:xfrm flipH="1" flipV="1">
            <a:off x="14041336" y="10730503"/>
            <a:ext cx="7715545" cy="1799890"/>
            <a:chOff x="2913160" y="2924341"/>
            <a:chExt cx="7411082" cy="1550438"/>
          </a:xfrm>
        </p:grpSpPr>
        <p:cxnSp>
          <p:nvCxnSpPr>
            <p:cNvPr id="53" name="Straight Connector 52"/>
            <p:cNvCxnSpPr/>
            <p:nvPr/>
          </p:nvCxnSpPr>
          <p:spPr>
            <a:xfrm flipH="1">
              <a:off x="2918048" y="2924341"/>
              <a:ext cx="7406194"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V="1">
              <a:off x="2913160" y="2924341"/>
              <a:ext cx="4888" cy="1550438"/>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10324242" y="2924341"/>
              <a:ext cx="0" cy="599083"/>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sp>
        <p:nvSpPr>
          <p:cNvPr id="2" name="TextBox 1"/>
          <p:cNvSpPr txBox="1"/>
          <p:nvPr/>
        </p:nvSpPr>
        <p:spPr>
          <a:xfrm>
            <a:off x="9354694" y="4074844"/>
            <a:ext cx="1904313" cy="2646878"/>
          </a:xfrm>
          <a:prstGeom prst="rect">
            <a:avLst/>
          </a:prstGeom>
          <a:noFill/>
        </p:spPr>
        <p:txBody>
          <a:bodyPr wrap="square" rtlCol="0">
            <a:spAutoFit/>
          </a:bodyPr>
          <a:lstStyle/>
          <a:p>
            <a:pPr algn="ctr"/>
            <a:r>
              <a:rPr lang="en-US" sz="16600" b="1" dirty="0">
                <a:solidFill>
                  <a:srgbClr val="FFFFFF"/>
                </a:solidFill>
                <a:latin typeface="Lato Regular"/>
                <a:cs typeface="Lato Regular"/>
              </a:rPr>
              <a:t>S</a:t>
            </a:r>
          </a:p>
        </p:txBody>
      </p:sp>
      <p:sp>
        <p:nvSpPr>
          <p:cNvPr id="51" name="TextBox 50"/>
          <p:cNvSpPr txBox="1"/>
          <p:nvPr/>
        </p:nvSpPr>
        <p:spPr>
          <a:xfrm>
            <a:off x="12759248" y="4148110"/>
            <a:ext cx="2569742" cy="2646878"/>
          </a:xfrm>
          <a:prstGeom prst="rect">
            <a:avLst/>
          </a:prstGeom>
          <a:noFill/>
        </p:spPr>
        <p:txBody>
          <a:bodyPr wrap="square" rtlCol="0">
            <a:spAutoFit/>
          </a:bodyPr>
          <a:lstStyle/>
          <a:p>
            <a:pPr algn="ctr"/>
            <a:r>
              <a:rPr lang="en-US" sz="16600" b="1" dirty="0">
                <a:solidFill>
                  <a:srgbClr val="FFFFFF"/>
                </a:solidFill>
                <a:latin typeface="Lato Regular"/>
                <a:cs typeface="Lato Regular"/>
              </a:rPr>
              <a:t>W</a:t>
            </a:r>
          </a:p>
        </p:txBody>
      </p:sp>
      <p:sp>
        <p:nvSpPr>
          <p:cNvPr id="54" name="TextBox 53"/>
          <p:cNvSpPr txBox="1"/>
          <p:nvPr/>
        </p:nvSpPr>
        <p:spPr>
          <a:xfrm>
            <a:off x="9381243" y="8284145"/>
            <a:ext cx="1904313" cy="2646878"/>
          </a:xfrm>
          <a:prstGeom prst="rect">
            <a:avLst/>
          </a:prstGeom>
          <a:noFill/>
        </p:spPr>
        <p:txBody>
          <a:bodyPr wrap="square" rtlCol="0">
            <a:spAutoFit/>
          </a:bodyPr>
          <a:lstStyle/>
          <a:p>
            <a:pPr algn="ctr"/>
            <a:r>
              <a:rPr lang="en-US" sz="16600" b="1" dirty="0">
                <a:solidFill>
                  <a:srgbClr val="FFFFFF"/>
                </a:solidFill>
                <a:latin typeface="Lato Regular"/>
                <a:cs typeface="Lato Regular"/>
              </a:rPr>
              <a:t>O</a:t>
            </a:r>
          </a:p>
        </p:txBody>
      </p:sp>
      <p:sp>
        <p:nvSpPr>
          <p:cNvPr id="59" name="TextBox 58"/>
          <p:cNvSpPr txBox="1"/>
          <p:nvPr/>
        </p:nvSpPr>
        <p:spPr>
          <a:xfrm>
            <a:off x="13069034" y="8282003"/>
            <a:ext cx="1904313" cy="2646878"/>
          </a:xfrm>
          <a:prstGeom prst="rect">
            <a:avLst/>
          </a:prstGeom>
          <a:noFill/>
        </p:spPr>
        <p:txBody>
          <a:bodyPr wrap="square" rtlCol="0">
            <a:spAutoFit/>
          </a:bodyPr>
          <a:lstStyle/>
          <a:p>
            <a:pPr algn="ctr"/>
            <a:r>
              <a:rPr lang="en-US" sz="16600" b="1" dirty="0">
                <a:solidFill>
                  <a:srgbClr val="FFFFFF"/>
                </a:solidFill>
                <a:latin typeface="Lato Regular"/>
                <a:cs typeface="Lato Regular"/>
              </a:rPr>
              <a:t>T</a:t>
            </a:r>
          </a:p>
        </p:txBody>
      </p:sp>
      <p:sp>
        <p:nvSpPr>
          <p:cNvPr id="60" name="Freeform 204"/>
          <p:cNvSpPr>
            <a:spLocks noEditPoints="1"/>
          </p:cNvSpPr>
          <p:nvPr/>
        </p:nvSpPr>
        <p:spPr bwMode="auto">
          <a:xfrm>
            <a:off x="2454784" y="9572812"/>
            <a:ext cx="936302" cy="622785"/>
          </a:xfrm>
          <a:custGeom>
            <a:avLst/>
            <a:gdLst/>
            <a:ahLst/>
            <a:cxnLst>
              <a:cxn ang="0">
                <a:pos x="86" y="15"/>
              </a:cxn>
              <a:cxn ang="0">
                <a:pos x="44" y="29"/>
              </a:cxn>
              <a:cxn ang="0">
                <a:pos x="43" y="29"/>
              </a:cxn>
              <a:cxn ang="0">
                <a:pos x="43" y="29"/>
              </a:cxn>
              <a:cxn ang="0">
                <a:pos x="18" y="21"/>
              </a:cxn>
              <a:cxn ang="0">
                <a:pos x="14" y="32"/>
              </a:cxn>
              <a:cxn ang="0">
                <a:pos x="17" y="36"/>
              </a:cxn>
              <a:cxn ang="0">
                <a:pos x="15" y="40"/>
              </a:cxn>
              <a:cxn ang="0">
                <a:pos x="17" y="56"/>
              </a:cxn>
              <a:cxn ang="0">
                <a:pos x="16" y="57"/>
              </a:cxn>
              <a:cxn ang="0">
                <a:pos x="16" y="58"/>
              </a:cxn>
              <a:cxn ang="0">
                <a:pos x="8" y="58"/>
              </a:cxn>
              <a:cxn ang="0">
                <a:pos x="7" y="57"/>
              </a:cxn>
              <a:cxn ang="0">
                <a:pos x="7" y="56"/>
              </a:cxn>
              <a:cxn ang="0">
                <a:pos x="9" y="40"/>
              </a:cxn>
              <a:cxn ang="0">
                <a:pos x="7" y="36"/>
              </a:cxn>
              <a:cxn ang="0">
                <a:pos x="10" y="32"/>
              </a:cxn>
              <a:cxn ang="0">
                <a:pos x="13" y="19"/>
              </a:cxn>
              <a:cxn ang="0">
                <a:pos x="1" y="15"/>
              </a:cxn>
              <a:cxn ang="0">
                <a:pos x="0" y="14"/>
              </a:cxn>
              <a:cxn ang="0">
                <a:pos x="1" y="13"/>
              </a:cxn>
              <a:cxn ang="0">
                <a:pos x="43" y="0"/>
              </a:cxn>
              <a:cxn ang="0">
                <a:pos x="43" y="0"/>
              </a:cxn>
              <a:cxn ang="0">
                <a:pos x="44" y="0"/>
              </a:cxn>
              <a:cxn ang="0">
                <a:pos x="86" y="13"/>
              </a:cxn>
              <a:cxn ang="0">
                <a:pos x="87" y="14"/>
              </a:cxn>
              <a:cxn ang="0">
                <a:pos x="86" y="15"/>
              </a:cxn>
              <a:cxn ang="0">
                <a:pos x="68" y="38"/>
              </a:cxn>
              <a:cxn ang="0">
                <a:pos x="43" y="48"/>
              </a:cxn>
              <a:cxn ang="0">
                <a:pos x="19" y="38"/>
              </a:cxn>
              <a:cxn ang="0">
                <a:pos x="20" y="26"/>
              </a:cxn>
              <a:cxn ang="0">
                <a:pos x="42" y="33"/>
              </a:cxn>
              <a:cxn ang="0">
                <a:pos x="43" y="34"/>
              </a:cxn>
              <a:cxn ang="0">
                <a:pos x="45" y="33"/>
              </a:cxn>
              <a:cxn ang="0">
                <a:pos x="67" y="26"/>
              </a:cxn>
              <a:cxn ang="0">
                <a:pos x="68" y="38"/>
              </a:cxn>
            </a:cxnLst>
            <a:rect l="0" t="0" r="r" b="b"/>
            <a:pathLst>
              <a:path w="87" h="58">
                <a:moveTo>
                  <a:pt x="86" y="15"/>
                </a:moveTo>
                <a:cubicBezTo>
                  <a:pt x="44" y="29"/>
                  <a:pt x="44" y="29"/>
                  <a:pt x="44" y="29"/>
                </a:cubicBezTo>
                <a:cubicBezTo>
                  <a:pt x="44" y="29"/>
                  <a:pt x="44" y="29"/>
                  <a:pt x="43" y="29"/>
                </a:cubicBezTo>
                <a:cubicBezTo>
                  <a:pt x="43" y="29"/>
                  <a:pt x="43" y="29"/>
                  <a:pt x="43" y="29"/>
                </a:cubicBezTo>
                <a:cubicBezTo>
                  <a:pt x="18" y="21"/>
                  <a:pt x="18" y="21"/>
                  <a:pt x="18" y="21"/>
                </a:cubicBezTo>
                <a:cubicBezTo>
                  <a:pt x="16" y="23"/>
                  <a:pt x="15" y="27"/>
                  <a:pt x="14" y="32"/>
                </a:cubicBezTo>
                <a:cubicBezTo>
                  <a:pt x="16" y="33"/>
                  <a:pt x="17" y="34"/>
                  <a:pt x="17" y="36"/>
                </a:cubicBezTo>
                <a:cubicBezTo>
                  <a:pt x="17" y="38"/>
                  <a:pt x="16" y="39"/>
                  <a:pt x="15" y="40"/>
                </a:cubicBezTo>
                <a:cubicBezTo>
                  <a:pt x="17" y="56"/>
                  <a:pt x="17" y="56"/>
                  <a:pt x="17" y="56"/>
                </a:cubicBezTo>
                <a:cubicBezTo>
                  <a:pt x="17" y="57"/>
                  <a:pt x="17" y="57"/>
                  <a:pt x="16" y="57"/>
                </a:cubicBezTo>
                <a:cubicBezTo>
                  <a:pt x="16" y="58"/>
                  <a:pt x="16" y="58"/>
                  <a:pt x="16" y="58"/>
                </a:cubicBezTo>
                <a:cubicBezTo>
                  <a:pt x="8" y="58"/>
                  <a:pt x="8" y="58"/>
                  <a:pt x="8" y="58"/>
                </a:cubicBezTo>
                <a:cubicBezTo>
                  <a:pt x="8" y="58"/>
                  <a:pt x="8" y="58"/>
                  <a:pt x="7" y="57"/>
                </a:cubicBezTo>
                <a:cubicBezTo>
                  <a:pt x="7" y="57"/>
                  <a:pt x="7" y="57"/>
                  <a:pt x="7" y="56"/>
                </a:cubicBezTo>
                <a:cubicBezTo>
                  <a:pt x="9" y="40"/>
                  <a:pt x="9" y="40"/>
                  <a:pt x="9" y="40"/>
                </a:cubicBezTo>
                <a:cubicBezTo>
                  <a:pt x="8" y="39"/>
                  <a:pt x="7" y="38"/>
                  <a:pt x="7" y="36"/>
                </a:cubicBezTo>
                <a:cubicBezTo>
                  <a:pt x="7" y="34"/>
                  <a:pt x="8" y="33"/>
                  <a:pt x="10" y="32"/>
                </a:cubicBezTo>
                <a:cubicBezTo>
                  <a:pt x="10" y="27"/>
                  <a:pt x="11" y="23"/>
                  <a:pt x="13" y="19"/>
                </a:cubicBezTo>
                <a:cubicBezTo>
                  <a:pt x="1" y="15"/>
                  <a:pt x="1" y="15"/>
                  <a:pt x="1" y="15"/>
                </a:cubicBezTo>
                <a:cubicBezTo>
                  <a:pt x="0" y="15"/>
                  <a:pt x="0" y="15"/>
                  <a:pt x="0" y="14"/>
                </a:cubicBezTo>
                <a:cubicBezTo>
                  <a:pt x="0" y="14"/>
                  <a:pt x="0" y="13"/>
                  <a:pt x="1" y="13"/>
                </a:cubicBezTo>
                <a:cubicBezTo>
                  <a:pt x="43" y="0"/>
                  <a:pt x="43" y="0"/>
                  <a:pt x="43" y="0"/>
                </a:cubicBezTo>
                <a:cubicBezTo>
                  <a:pt x="43" y="0"/>
                  <a:pt x="43" y="0"/>
                  <a:pt x="43" y="0"/>
                </a:cubicBezTo>
                <a:cubicBezTo>
                  <a:pt x="44" y="0"/>
                  <a:pt x="44" y="0"/>
                  <a:pt x="44" y="0"/>
                </a:cubicBezTo>
                <a:cubicBezTo>
                  <a:pt x="86" y="13"/>
                  <a:pt x="86" y="13"/>
                  <a:pt x="86" y="13"/>
                </a:cubicBezTo>
                <a:cubicBezTo>
                  <a:pt x="87" y="13"/>
                  <a:pt x="87" y="14"/>
                  <a:pt x="87" y="14"/>
                </a:cubicBezTo>
                <a:cubicBezTo>
                  <a:pt x="87" y="15"/>
                  <a:pt x="87" y="15"/>
                  <a:pt x="86" y="15"/>
                </a:cubicBezTo>
                <a:close/>
                <a:moveTo>
                  <a:pt x="68" y="38"/>
                </a:moveTo>
                <a:cubicBezTo>
                  <a:pt x="68" y="44"/>
                  <a:pt x="57" y="48"/>
                  <a:pt x="43" y="48"/>
                </a:cubicBezTo>
                <a:cubicBezTo>
                  <a:pt x="30" y="48"/>
                  <a:pt x="19" y="44"/>
                  <a:pt x="19" y="38"/>
                </a:cubicBezTo>
                <a:cubicBezTo>
                  <a:pt x="20" y="26"/>
                  <a:pt x="20" y="26"/>
                  <a:pt x="20" y="26"/>
                </a:cubicBezTo>
                <a:cubicBezTo>
                  <a:pt x="42" y="33"/>
                  <a:pt x="42" y="33"/>
                  <a:pt x="42" y="33"/>
                </a:cubicBezTo>
                <a:cubicBezTo>
                  <a:pt x="42" y="33"/>
                  <a:pt x="43" y="34"/>
                  <a:pt x="43" y="34"/>
                </a:cubicBezTo>
                <a:cubicBezTo>
                  <a:pt x="44" y="34"/>
                  <a:pt x="45" y="33"/>
                  <a:pt x="45" y="33"/>
                </a:cubicBezTo>
                <a:cubicBezTo>
                  <a:pt x="67" y="26"/>
                  <a:pt x="67" y="26"/>
                  <a:pt x="67" y="26"/>
                </a:cubicBezTo>
                <a:lnTo>
                  <a:pt x="68" y="3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154"/>
          <p:cNvSpPr>
            <a:spLocks noEditPoints="1"/>
          </p:cNvSpPr>
          <p:nvPr/>
        </p:nvSpPr>
        <p:spPr bwMode="auto">
          <a:xfrm>
            <a:off x="21344977" y="9507419"/>
            <a:ext cx="677322" cy="732395"/>
          </a:xfrm>
          <a:custGeom>
            <a:avLst/>
            <a:gdLst/>
            <a:ahLst/>
            <a:cxnLst>
              <a:cxn ang="0">
                <a:pos x="58" y="58"/>
              </a:cxn>
              <a:cxn ang="0">
                <a:pos x="41" y="58"/>
              </a:cxn>
              <a:cxn ang="0">
                <a:pos x="31" y="68"/>
              </a:cxn>
              <a:cxn ang="0">
                <a:pos x="22" y="58"/>
              </a:cxn>
              <a:cxn ang="0">
                <a:pos x="5" y="58"/>
              </a:cxn>
              <a:cxn ang="0">
                <a:pos x="0" y="53"/>
              </a:cxn>
              <a:cxn ang="0">
                <a:pos x="12" y="22"/>
              </a:cxn>
              <a:cxn ang="0">
                <a:pos x="28" y="5"/>
              </a:cxn>
              <a:cxn ang="0">
                <a:pos x="28" y="3"/>
              </a:cxn>
              <a:cxn ang="0">
                <a:pos x="31" y="0"/>
              </a:cxn>
              <a:cxn ang="0">
                <a:pos x="35" y="3"/>
              </a:cxn>
              <a:cxn ang="0">
                <a:pos x="35" y="5"/>
              </a:cxn>
              <a:cxn ang="0">
                <a:pos x="51" y="22"/>
              </a:cxn>
              <a:cxn ang="0">
                <a:pos x="63" y="53"/>
              </a:cxn>
              <a:cxn ang="0">
                <a:pos x="58" y="58"/>
              </a:cxn>
              <a:cxn ang="0">
                <a:pos x="31" y="63"/>
              </a:cxn>
              <a:cxn ang="0">
                <a:pos x="26" y="58"/>
              </a:cxn>
              <a:cxn ang="0">
                <a:pos x="25" y="57"/>
              </a:cxn>
              <a:cxn ang="0">
                <a:pos x="25" y="58"/>
              </a:cxn>
              <a:cxn ang="0">
                <a:pos x="31" y="65"/>
              </a:cxn>
              <a:cxn ang="0">
                <a:pos x="32" y="64"/>
              </a:cxn>
              <a:cxn ang="0">
                <a:pos x="31" y="63"/>
              </a:cxn>
            </a:cxnLst>
            <a:rect l="0" t="0" r="r" b="b"/>
            <a:pathLst>
              <a:path w="63" h="68">
                <a:moveTo>
                  <a:pt x="58" y="58"/>
                </a:moveTo>
                <a:cubicBezTo>
                  <a:pt x="41" y="58"/>
                  <a:pt x="41" y="58"/>
                  <a:pt x="41" y="58"/>
                </a:cubicBezTo>
                <a:cubicBezTo>
                  <a:pt x="41" y="63"/>
                  <a:pt x="37" y="68"/>
                  <a:pt x="31" y="68"/>
                </a:cubicBezTo>
                <a:cubicBezTo>
                  <a:pt x="26" y="68"/>
                  <a:pt x="22" y="63"/>
                  <a:pt x="22" y="58"/>
                </a:cubicBezTo>
                <a:cubicBezTo>
                  <a:pt x="5" y="58"/>
                  <a:pt x="5" y="58"/>
                  <a:pt x="5" y="58"/>
                </a:cubicBezTo>
                <a:cubicBezTo>
                  <a:pt x="2" y="58"/>
                  <a:pt x="0" y="56"/>
                  <a:pt x="0" y="53"/>
                </a:cubicBezTo>
                <a:cubicBezTo>
                  <a:pt x="5" y="48"/>
                  <a:pt x="12" y="40"/>
                  <a:pt x="12" y="22"/>
                </a:cubicBezTo>
                <a:cubicBezTo>
                  <a:pt x="12" y="14"/>
                  <a:pt x="18" y="6"/>
                  <a:pt x="28" y="5"/>
                </a:cubicBezTo>
                <a:cubicBezTo>
                  <a:pt x="28" y="4"/>
                  <a:pt x="28" y="4"/>
                  <a:pt x="28" y="3"/>
                </a:cubicBezTo>
                <a:cubicBezTo>
                  <a:pt x="28" y="1"/>
                  <a:pt x="29" y="0"/>
                  <a:pt x="31" y="0"/>
                </a:cubicBezTo>
                <a:cubicBezTo>
                  <a:pt x="33" y="0"/>
                  <a:pt x="35" y="1"/>
                  <a:pt x="35" y="3"/>
                </a:cubicBezTo>
                <a:cubicBezTo>
                  <a:pt x="35" y="4"/>
                  <a:pt x="35" y="4"/>
                  <a:pt x="35" y="5"/>
                </a:cubicBezTo>
                <a:cubicBezTo>
                  <a:pt x="45" y="6"/>
                  <a:pt x="51" y="14"/>
                  <a:pt x="51" y="22"/>
                </a:cubicBezTo>
                <a:cubicBezTo>
                  <a:pt x="51" y="40"/>
                  <a:pt x="57" y="48"/>
                  <a:pt x="63" y="53"/>
                </a:cubicBezTo>
                <a:cubicBezTo>
                  <a:pt x="63" y="56"/>
                  <a:pt x="61" y="58"/>
                  <a:pt x="58" y="58"/>
                </a:cubicBezTo>
                <a:close/>
                <a:moveTo>
                  <a:pt x="31" y="63"/>
                </a:moveTo>
                <a:cubicBezTo>
                  <a:pt x="28" y="63"/>
                  <a:pt x="26" y="61"/>
                  <a:pt x="26" y="58"/>
                </a:cubicBezTo>
                <a:cubicBezTo>
                  <a:pt x="26" y="58"/>
                  <a:pt x="26" y="57"/>
                  <a:pt x="25" y="57"/>
                </a:cubicBezTo>
                <a:cubicBezTo>
                  <a:pt x="25" y="57"/>
                  <a:pt x="25" y="58"/>
                  <a:pt x="25" y="58"/>
                </a:cubicBezTo>
                <a:cubicBezTo>
                  <a:pt x="25" y="62"/>
                  <a:pt x="28" y="65"/>
                  <a:pt x="31" y="65"/>
                </a:cubicBezTo>
                <a:cubicBezTo>
                  <a:pt x="32" y="65"/>
                  <a:pt x="32" y="64"/>
                  <a:pt x="32" y="64"/>
                </a:cubicBezTo>
                <a:cubicBezTo>
                  <a:pt x="32" y="64"/>
                  <a:pt x="32" y="63"/>
                  <a:pt x="31" y="63"/>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166"/>
          <p:cNvSpPr>
            <a:spLocks noEditPoints="1"/>
          </p:cNvSpPr>
          <p:nvPr/>
        </p:nvSpPr>
        <p:spPr bwMode="auto">
          <a:xfrm>
            <a:off x="21328560" y="5080751"/>
            <a:ext cx="730459" cy="736118"/>
          </a:xfrm>
          <a:custGeom>
            <a:avLst/>
            <a:gdLst/>
            <a:ahLst/>
            <a:cxnLst>
              <a:cxn ang="0">
                <a:pos x="1" y="42"/>
              </a:cxn>
              <a:cxn ang="0">
                <a:pos x="1" y="40"/>
              </a:cxn>
              <a:cxn ang="0">
                <a:pos x="14" y="41"/>
              </a:cxn>
              <a:cxn ang="0">
                <a:pos x="30" y="19"/>
              </a:cxn>
              <a:cxn ang="0">
                <a:pos x="17" y="8"/>
              </a:cxn>
              <a:cxn ang="0">
                <a:pos x="9" y="14"/>
              </a:cxn>
              <a:cxn ang="0">
                <a:pos x="9" y="19"/>
              </a:cxn>
              <a:cxn ang="0">
                <a:pos x="18" y="39"/>
              </a:cxn>
              <a:cxn ang="0">
                <a:pos x="4" y="24"/>
              </a:cxn>
              <a:cxn ang="0">
                <a:pos x="4" y="9"/>
              </a:cxn>
              <a:cxn ang="0">
                <a:pos x="17" y="0"/>
              </a:cxn>
              <a:cxn ang="0">
                <a:pos x="37" y="16"/>
              </a:cxn>
              <a:cxn ang="0">
                <a:pos x="30" y="19"/>
              </a:cxn>
              <a:cxn ang="0">
                <a:pos x="6" y="58"/>
              </a:cxn>
              <a:cxn ang="0">
                <a:pos x="5" y="56"/>
              </a:cxn>
              <a:cxn ang="0">
                <a:pos x="16" y="46"/>
              </a:cxn>
              <a:cxn ang="0">
                <a:pos x="7" y="58"/>
              </a:cxn>
              <a:cxn ang="0">
                <a:pos x="22" y="63"/>
              </a:cxn>
              <a:cxn ang="0">
                <a:pos x="20" y="49"/>
              </a:cxn>
              <a:cxn ang="0">
                <a:pos x="23" y="49"/>
              </a:cxn>
              <a:cxn ang="0">
                <a:pos x="59" y="54"/>
              </a:cxn>
              <a:cxn ang="0">
                <a:pos x="46" y="62"/>
              </a:cxn>
              <a:cxn ang="0">
                <a:pos x="25" y="46"/>
              </a:cxn>
              <a:cxn ang="0">
                <a:pos x="33" y="43"/>
              </a:cxn>
              <a:cxn ang="0">
                <a:pos x="48" y="54"/>
              </a:cxn>
              <a:cxn ang="0">
                <a:pos x="55" y="46"/>
              </a:cxn>
              <a:cxn ang="0">
                <a:pos x="44" y="33"/>
              </a:cxn>
              <a:cxn ang="0">
                <a:pos x="46" y="25"/>
              </a:cxn>
              <a:cxn ang="0">
                <a:pos x="62" y="46"/>
              </a:cxn>
              <a:cxn ang="0">
                <a:pos x="42" y="13"/>
              </a:cxn>
              <a:cxn ang="0">
                <a:pos x="40" y="13"/>
              </a:cxn>
              <a:cxn ang="0">
                <a:pos x="41" y="0"/>
              </a:cxn>
              <a:cxn ang="0">
                <a:pos x="42" y="13"/>
              </a:cxn>
              <a:cxn ang="0">
                <a:pos x="47" y="17"/>
              </a:cxn>
              <a:cxn ang="0">
                <a:pos x="46" y="15"/>
              </a:cxn>
              <a:cxn ang="0">
                <a:pos x="58" y="5"/>
              </a:cxn>
              <a:cxn ang="0">
                <a:pos x="48" y="16"/>
              </a:cxn>
              <a:cxn ang="0">
                <a:pos x="50" y="23"/>
              </a:cxn>
              <a:cxn ang="0">
                <a:pos x="50" y="20"/>
              </a:cxn>
              <a:cxn ang="0">
                <a:pos x="63" y="22"/>
              </a:cxn>
            </a:cxnLst>
            <a:rect l="0" t="0" r="r" b="b"/>
            <a:pathLst>
              <a:path w="63" h="63">
                <a:moveTo>
                  <a:pt x="13" y="42"/>
                </a:moveTo>
                <a:cubicBezTo>
                  <a:pt x="1" y="42"/>
                  <a:pt x="1" y="42"/>
                  <a:pt x="1" y="42"/>
                </a:cubicBezTo>
                <a:cubicBezTo>
                  <a:pt x="0" y="42"/>
                  <a:pt x="0" y="42"/>
                  <a:pt x="0" y="41"/>
                </a:cubicBezTo>
                <a:cubicBezTo>
                  <a:pt x="0" y="40"/>
                  <a:pt x="0" y="40"/>
                  <a:pt x="1" y="40"/>
                </a:cubicBezTo>
                <a:cubicBezTo>
                  <a:pt x="13" y="40"/>
                  <a:pt x="13" y="40"/>
                  <a:pt x="13" y="40"/>
                </a:cubicBezTo>
                <a:cubicBezTo>
                  <a:pt x="14" y="40"/>
                  <a:pt x="14" y="40"/>
                  <a:pt x="14" y="41"/>
                </a:cubicBezTo>
                <a:cubicBezTo>
                  <a:pt x="14" y="42"/>
                  <a:pt x="14" y="42"/>
                  <a:pt x="13" y="42"/>
                </a:cubicBezTo>
                <a:close/>
                <a:moveTo>
                  <a:pt x="30" y="19"/>
                </a:moveTo>
                <a:cubicBezTo>
                  <a:pt x="19" y="9"/>
                  <a:pt x="19" y="9"/>
                  <a:pt x="19" y="9"/>
                </a:cubicBezTo>
                <a:cubicBezTo>
                  <a:pt x="19" y="8"/>
                  <a:pt x="18" y="8"/>
                  <a:pt x="17" y="8"/>
                </a:cubicBezTo>
                <a:cubicBezTo>
                  <a:pt x="16" y="8"/>
                  <a:pt x="15" y="8"/>
                  <a:pt x="14" y="9"/>
                </a:cubicBezTo>
                <a:cubicBezTo>
                  <a:pt x="9" y="14"/>
                  <a:pt x="9" y="14"/>
                  <a:pt x="9" y="14"/>
                </a:cubicBezTo>
                <a:cubicBezTo>
                  <a:pt x="8" y="15"/>
                  <a:pt x="8" y="16"/>
                  <a:pt x="8" y="17"/>
                </a:cubicBezTo>
                <a:cubicBezTo>
                  <a:pt x="8" y="18"/>
                  <a:pt x="8" y="19"/>
                  <a:pt x="9" y="19"/>
                </a:cubicBezTo>
                <a:cubicBezTo>
                  <a:pt x="19" y="30"/>
                  <a:pt x="19" y="30"/>
                  <a:pt x="19" y="30"/>
                </a:cubicBezTo>
                <a:cubicBezTo>
                  <a:pt x="18" y="39"/>
                  <a:pt x="18" y="39"/>
                  <a:pt x="18" y="39"/>
                </a:cubicBezTo>
                <a:cubicBezTo>
                  <a:pt x="18" y="38"/>
                  <a:pt x="17" y="38"/>
                  <a:pt x="16" y="37"/>
                </a:cubicBezTo>
                <a:cubicBezTo>
                  <a:pt x="4" y="24"/>
                  <a:pt x="4" y="24"/>
                  <a:pt x="4" y="24"/>
                </a:cubicBezTo>
                <a:cubicBezTo>
                  <a:pt x="2" y="22"/>
                  <a:pt x="0" y="20"/>
                  <a:pt x="0" y="17"/>
                </a:cubicBezTo>
                <a:cubicBezTo>
                  <a:pt x="0" y="14"/>
                  <a:pt x="2" y="11"/>
                  <a:pt x="4" y="9"/>
                </a:cubicBezTo>
                <a:cubicBezTo>
                  <a:pt x="9" y="3"/>
                  <a:pt x="9" y="3"/>
                  <a:pt x="9" y="3"/>
                </a:cubicBezTo>
                <a:cubicBezTo>
                  <a:pt x="11" y="1"/>
                  <a:pt x="14" y="0"/>
                  <a:pt x="17" y="0"/>
                </a:cubicBezTo>
                <a:cubicBezTo>
                  <a:pt x="20" y="0"/>
                  <a:pt x="23" y="1"/>
                  <a:pt x="25" y="4"/>
                </a:cubicBezTo>
                <a:cubicBezTo>
                  <a:pt x="37" y="16"/>
                  <a:pt x="37" y="16"/>
                  <a:pt x="37" y="16"/>
                </a:cubicBezTo>
                <a:cubicBezTo>
                  <a:pt x="38" y="17"/>
                  <a:pt x="38" y="18"/>
                  <a:pt x="39" y="18"/>
                </a:cubicBezTo>
                <a:lnTo>
                  <a:pt x="30" y="19"/>
                </a:lnTo>
                <a:close/>
                <a:moveTo>
                  <a:pt x="7" y="58"/>
                </a:moveTo>
                <a:cubicBezTo>
                  <a:pt x="6" y="58"/>
                  <a:pt x="6" y="58"/>
                  <a:pt x="6" y="58"/>
                </a:cubicBezTo>
                <a:cubicBezTo>
                  <a:pt x="6" y="58"/>
                  <a:pt x="5" y="58"/>
                  <a:pt x="5" y="58"/>
                </a:cubicBezTo>
                <a:cubicBezTo>
                  <a:pt x="5" y="57"/>
                  <a:pt x="5" y="56"/>
                  <a:pt x="5" y="56"/>
                </a:cubicBezTo>
                <a:cubicBezTo>
                  <a:pt x="15" y="46"/>
                  <a:pt x="15" y="46"/>
                  <a:pt x="15" y="46"/>
                </a:cubicBezTo>
                <a:cubicBezTo>
                  <a:pt x="15" y="46"/>
                  <a:pt x="16" y="46"/>
                  <a:pt x="16" y="46"/>
                </a:cubicBezTo>
                <a:cubicBezTo>
                  <a:pt x="17" y="47"/>
                  <a:pt x="17" y="47"/>
                  <a:pt x="16" y="48"/>
                </a:cubicBezTo>
                <a:lnTo>
                  <a:pt x="7" y="58"/>
                </a:lnTo>
                <a:close/>
                <a:moveTo>
                  <a:pt x="23" y="62"/>
                </a:moveTo>
                <a:cubicBezTo>
                  <a:pt x="23" y="62"/>
                  <a:pt x="22" y="63"/>
                  <a:pt x="22" y="63"/>
                </a:cubicBezTo>
                <a:cubicBezTo>
                  <a:pt x="21" y="63"/>
                  <a:pt x="20" y="62"/>
                  <a:pt x="20" y="62"/>
                </a:cubicBezTo>
                <a:cubicBezTo>
                  <a:pt x="20" y="49"/>
                  <a:pt x="20" y="49"/>
                  <a:pt x="20" y="49"/>
                </a:cubicBezTo>
                <a:cubicBezTo>
                  <a:pt x="20" y="49"/>
                  <a:pt x="21" y="48"/>
                  <a:pt x="22" y="48"/>
                </a:cubicBezTo>
                <a:cubicBezTo>
                  <a:pt x="22" y="48"/>
                  <a:pt x="23" y="49"/>
                  <a:pt x="23" y="49"/>
                </a:cubicBezTo>
                <a:lnTo>
                  <a:pt x="23" y="62"/>
                </a:lnTo>
                <a:close/>
                <a:moveTo>
                  <a:pt x="59" y="54"/>
                </a:moveTo>
                <a:cubicBezTo>
                  <a:pt x="54" y="59"/>
                  <a:pt x="54" y="59"/>
                  <a:pt x="54" y="59"/>
                </a:cubicBezTo>
                <a:cubicBezTo>
                  <a:pt x="51" y="61"/>
                  <a:pt x="49" y="62"/>
                  <a:pt x="46" y="62"/>
                </a:cubicBezTo>
                <a:cubicBezTo>
                  <a:pt x="43" y="62"/>
                  <a:pt x="40" y="61"/>
                  <a:pt x="38" y="59"/>
                </a:cubicBezTo>
                <a:cubicBezTo>
                  <a:pt x="25" y="46"/>
                  <a:pt x="25" y="46"/>
                  <a:pt x="25" y="46"/>
                </a:cubicBezTo>
                <a:cubicBezTo>
                  <a:pt x="25" y="46"/>
                  <a:pt x="24" y="45"/>
                  <a:pt x="24" y="44"/>
                </a:cubicBezTo>
                <a:cubicBezTo>
                  <a:pt x="33" y="43"/>
                  <a:pt x="33" y="43"/>
                  <a:pt x="33" y="43"/>
                </a:cubicBezTo>
                <a:cubicBezTo>
                  <a:pt x="43" y="54"/>
                  <a:pt x="43" y="54"/>
                  <a:pt x="43" y="54"/>
                </a:cubicBezTo>
                <a:cubicBezTo>
                  <a:pt x="45" y="55"/>
                  <a:pt x="47" y="55"/>
                  <a:pt x="48" y="54"/>
                </a:cubicBezTo>
                <a:cubicBezTo>
                  <a:pt x="54" y="48"/>
                  <a:pt x="54" y="48"/>
                  <a:pt x="54" y="48"/>
                </a:cubicBezTo>
                <a:cubicBezTo>
                  <a:pt x="55" y="48"/>
                  <a:pt x="55" y="47"/>
                  <a:pt x="55" y="46"/>
                </a:cubicBezTo>
                <a:cubicBezTo>
                  <a:pt x="55" y="45"/>
                  <a:pt x="55" y="44"/>
                  <a:pt x="54" y="43"/>
                </a:cubicBezTo>
                <a:cubicBezTo>
                  <a:pt x="44" y="33"/>
                  <a:pt x="44" y="33"/>
                  <a:pt x="44" y="33"/>
                </a:cubicBezTo>
                <a:cubicBezTo>
                  <a:pt x="44" y="24"/>
                  <a:pt x="44" y="24"/>
                  <a:pt x="44" y="24"/>
                </a:cubicBezTo>
                <a:cubicBezTo>
                  <a:pt x="45" y="24"/>
                  <a:pt x="46" y="25"/>
                  <a:pt x="46" y="25"/>
                </a:cubicBezTo>
                <a:cubicBezTo>
                  <a:pt x="59" y="38"/>
                  <a:pt x="59" y="38"/>
                  <a:pt x="59" y="38"/>
                </a:cubicBezTo>
                <a:cubicBezTo>
                  <a:pt x="61" y="40"/>
                  <a:pt x="62" y="43"/>
                  <a:pt x="62" y="46"/>
                </a:cubicBezTo>
                <a:cubicBezTo>
                  <a:pt x="62" y="49"/>
                  <a:pt x="61" y="52"/>
                  <a:pt x="59" y="54"/>
                </a:cubicBezTo>
                <a:close/>
                <a:moveTo>
                  <a:pt x="42" y="13"/>
                </a:moveTo>
                <a:cubicBezTo>
                  <a:pt x="42" y="14"/>
                  <a:pt x="42" y="14"/>
                  <a:pt x="41" y="14"/>
                </a:cubicBezTo>
                <a:cubicBezTo>
                  <a:pt x="40" y="14"/>
                  <a:pt x="40" y="14"/>
                  <a:pt x="40" y="13"/>
                </a:cubicBezTo>
                <a:cubicBezTo>
                  <a:pt x="40" y="1"/>
                  <a:pt x="40" y="1"/>
                  <a:pt x="40" y="1"/>
                </a:cubicBezTo>
                <a:cubicBezTo>
                  <a:pt x="40" y="0"/>
                  <a:pt x="40" y="0"/>
                  <a:pt x="41" y="0"/>
                </a:cubicBezTo>
                <a:cubicBezTo>
                  <a:pt x="42" y="0"/>
                  <a:pt x="42" y="0"/>
                  <a:pt x="42" y="1"/>
                </a:cubicBezTo>
                <a:lnTo>
                  <a:pt x="42" y="13"/>
                </a:lnTo>
                <a:close/>
                <a:moveTo>
                  <a:pt x="48" y="16"/>
                </a:moveTo>
                <a:cubicBezTo>
                  <a:pt x="48" y="17"/>
                  <a:pt x="47" y="17"/>
                  <a:pt x="47" y="17"/>
                </a:cubicBezTo>
                <a:cubicBezTo>
                  <a:pt x="47" y="17"/>
                  <a:pt x="47" y="17"/>
                  <a:pt x="46" y="16"/>
                </a:cubicBezTo>
                <a:cubicBezTo>
                  <a:pt x="46" y="16"/>
                  <a:pt x="46" y="15"/>
                  <a:pt x="46" y="15"/>
                </a:cubicBezTo>
                <a:cubicBezTo>
                  <a:pt x="56" y="5"/>
                  <a:pt x="56" y="5"/>
                  <a:pt x="56" y="5"/>
                </a:cubicBezTo>
                <a:cubicBezTo>
                  <a:pt x="56" y="4"/>
                  <a:pt x="57" y="4"/>
                  <a:pt x="58" y="5"/>
                </a:cubicBezTo>
                <a:cubicBezTo>
                  <a:pt x="58" y="5"/>
                  <a:pt x="58" y="6"/>
                  <a:pt x="58" y="7"/>
                </a:cubicBezTo>
                <a:lnTo>
                  <a:pt x="48" y="16"/>
                </a:lnTo>
                <a:close/>
                <a:moveTo>
                  <a:pt x="62" y="23"/>
                </a:moveTo>
                <a:cubicBezTo>
                  <a:pt x="50" y="23"/>
                  <a:pt x="50" y="23"/>
                  <a:pt x="50" y="23"/>
                </a:cubicBezTo>
                <a:cubicBezTo>
                  <a:pt x="49" y="23"/>
                  <a:pt x="48" y="22"/>
                  <a:pt x="48" y="22"/>
                </a:cubicBezTo>
                <a:cubicBezTo>
                  <a:pt x="48" y="21"/>
                  <a:pt x="49" y="20"/>
                  <a:pt x="50" y="20"/>
                </a:cubicBezTo>
                <a:cubicBezTo>
                  <a:pt x="62" y="20"/>
                  <a:pt x="62" y="20"/>
                  <a:pt x="62" y="20"/>
                </a:cubicBezTo>
                <a:cubicBezTo>
                  <a:pt x="62" y="20"/>
                  <a:pt x="63" y="21"/>
                  <a:pt x="63" y="22"/>
                </a:cubicBezTo>
                <a:cubicBezTo>
                  <a:pt x="63" y="22"/>
                  <a:pt x="62" y="23"/>
                  <a:pt x="62" y="23"/>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81"/>
          <p:cNvSpPr>
            <a:spLocks noEditPoints="1"/>
          </p:cNvSpPr>
          <p:nvPr/>
        </p:nvSpPr>
        <p:spPr bwMode="auto">
          <a:xfrm>
            <a:off x="2542742" y="5053205"/>
            <a:ext cx="760387" cy="763664"/>
          </a:xfrm>
          <a:custGeom>
            <a:avLst/>
            <a:gdLst/>
            <a:ahLst/>
            <a:cxnLst>
              <a:cxn ang="0">
                <a:pos x="231" y="86"/>
              </a:cxn>
              <a:cxn ang="0">
                <a:pos x="198" y="119"/>
              </a:cxn>
              <a:cxn ang="0">
                <a:pos x="152" y="131"/>
              </a:cxn>
              <a:cxn ang="0">
                <a:pos x="180" y="103"/>
              </a:cxn>
              <a:cxn ang="0">
                <a:pos x="181" y="102"/>
              </a:cxn>
              <a:cxn ang="0">
                <a:pos x="214" y="69"/>
              </a:cxn>
              <a:cxn ang="0">
                <a:pos x="214" y="35"/>
              </a:cxn>
              <a:cxn ang="0">
                <a:pos x="181" y="35"/>
              </a:cxn>
              <a:cxn ang="0">
                <a:pos x="147" y="69"/>
              </a:cxn>
              <a:cxn ang="0">
                <a:pos x="147" y="69"/>
              </a:cxn>
              <a:cxn ang="0">
                <a:pos x="147" y="69"/>
              </a:cxn>
              <a:cxn ang="0">
                <a:pos x="119" y="98"/>
              </a:cxn>
              <a:cxn ang="0">
                <a:pos x="131" y="52"/>
              </a:cxn>
              <a:cxn ang="0">
                <a:pos x="164" y="19"/>
              </a:cxn>
              <a:cxn ang="0">
                <a:pos x="231" y="19"/>
              </a:cxn>
              <a:cxn ang="0">
                <a:pos x="231" y="86"/>
              </a:cxn>
              <a:cxn ang="0">
                <a:pos x="94" y="173"/>
              </a:cxn>
              <a:cxn ang="0">
                <a:pos x="94" y="173"/>
              </a:cxn>
              <a:cxn ang="0">
                <a:pos x="85" y="177"/>
              </a:cxn>
              <a:cxn ang="0">
                <a:pos x="73" y="165"/>
              </a:cxn>
              <a:cxn ang="0">
                <a:pos x="77" y="156"/>
              </a:cxn>
              <a:cxn ang="0">
                <a:pos x="156" y="77"/>
              </a:cxn>
              <a:cxn ang="0">
                <a:pos x="165" y="73"/>
              </a:cxn>
              <a:cxn ang="0">
                <a:pos x="177" y="85"/>
              </a:cxn>
              <a:cxn ang="0">
                <a:pos x="174" y="93"/>
              </a:cxn>
              <a:cxn ang="0">
                <a:pos x="174" y="93"/>
              </a:cxn>
              <a:cxn ang="0">
                <a:pos x="94" y="173"/>
              </a:cxn>
              <a:cxn ang="0">
                <a:pos x="69" y="147"/>
              </a:cxn>
              <a:cxn ang="0">
                <a:pos x="35" y="181"/>
              </a:cxn>
              <a:cxn ang="0">
                <a:pos x="35" y="214"/>
              </a:cxn>
              <a:cxn ang="0">
                <a:pos x="69" y="214"/>
              </a:cxn>
              <a:cxn ang="0">
                <a:pos x="102" y="181"/>
              </a:cxn>
              <a:cxn ang="0">
                <a:pos x="103" y="180"/>
              </a:cxn>
              <a:cxn ang="0">
                <a:pos x="131" y="152"/>
              </a:cxn>
              <a:cxn ang="0">
                <a:pos x="119" y="198"/>
              </a:cxn>
              <a:cxn ang="0">
                <a:pos x="86" y="231"/>
              </a:cxn>
              <a:cxn ang="0">
                <a:pos x="19" y="231"/>
              </a:cxn>
              <a:cxn ang="0">
                <a:pos x="19" y="164"/>
              </a:cxn>
              <a:cxn ang="0">
                <a:pos x="52" y="131"/>
              </a:cxn>
              <a:cxn ang="0">
                <a:pos x="98" y="118"/>
              </a:cxn>
              <a:cxn ang="0">
                <a:pos x="69" y="147"/>
              </a:cxn>
              <a:cxn ang="0">
                <a:pos x="69" y="147"/>
              </a:cxn>
            </a:cxnLst>
            <a:rect l="0" t="0" r="r" b="b"/>
            <a:pathLst>
              <a:path w="249" h="250">
                <a:moveTo>
                  <a:pt x="231" y="86"/>
                </a:moveTo>
                <a:cubicBezTo>
                  <a:pt x="198" y="119"/>
                  <a:pt x="198" y="119"/>
                  <a:pt x="198" y="119"/>
                </a:cubicBezTo>
                <a:cubicBezTo>
                  <a:pt x="185" y="131"/>
                  <a:pt x="168" y="136"/>
                  <a:pt x="152" y="131"/>
                </a:cubicBezTo>
                <a:cubicBezTo>
                  <a:pt x="180" y="103"/>
                  <a:pt x="180" y="103"/>
                  <a:pt x="180" y="103"/>
                </a:cubicBezTo>
                <a:cubicBezTo>
                  <a:pt x="180" y="103"/>
                  <a:pt x="180" y="103"/>
                  <a:pt x="181" y="102"/>
                </a:cubicBezTo>
                <a:cubicBezTo>
                  <a:pt x="214" y="69"/>
                  <a:pt x="214" y="69"/>
                  <a:pt x="214" y="69"/>
                </a:cubicBezTo>
                <a:cubicBezTo>
                  <a:pt x="223" y="60"/>
                  <a:pt x="223" y="45"/>
                  <a:pt x="214" y="35"/>
                </a:cubicBezTo>
                <a:cubicBezTo>
                  <a:pt x="205" y="26"/>
                  <a:pt x="190" y="26"/>
                  <a:pt x="181" y="35"/>
                </a:cubicBezTo>
                <a:cubicBezTo>
                  <a:pt x="147" y="69"/>
                  <a:pt x="147" y="69"/>
                  <a:pt x="147" y="69"/>
                </a:cubicBezTo>
                <a:cubicBezTo>
                  <a:pt x="147" y="69"/>
                  <a:pt x="147" y="69"/>
                  <a:pt x="147" y="69"/>
                </a:cubicBezTo>
                <a:cubicBezTo>
                  <a:pt x="147" y="69"/>
                  <a:pt x="147" y="69"/>
                  <a:pt x="147" y="69"/>
                </a:cubicBezTo>
                <a:cubicBezTo>
                  <a:pt x="119" y="98"/>
                  <a:pt x="119" y="98"/>
                  <a:pt x="119" y="98"/>
                </a:cubicBezTo>
                <a:cubicBezTo>
                  <a:pt x="114" y="82"/>
                  <a:pt x="118" y="64"/>
                  <a:pt x="131" y="52"/>
                </a:cubicBezTo>
                <a:cubicBezTo>
                  <a:pt x="164" y="19"/>
                  <a:pt x="164" y="19"/>
                  <a:pt x="164" y="19"/>
                </a:cubicBezTo>
                <a:cubicBezTo>
                  <a:pt x="183" y="0"/>
                  <a:pt x="212" y="0"/>
                  <a:pt x="231" y="19"/>
                </a:cubicBezTo>
                <a:cubicBezTo>
                  <a:pt x="249" y="37"/>
                  <a:pt x="249" y="67"/>
                  <a:pt x="231" y="86"/>
                </a:cubicBezTo>
                <a:moveTo>
                  <a:pt x="94" y="173"/>
                </a:moveTo>
                <a:cubicBezTo>
                  <a:pt x="94" y="173"/>
                  <a:pt x="94" y="173"/>
                  <a:pt x="94" y="173"/>
                </a:cubicBezTo>
                <a:cubicBezTo>
                  <a:pt x="91" y="176"/>
                  <a:pt x="88" y="177"/>
                  <a:pt x="85" y="177"/>
                </a:cubicBezTo>
                <a:cubicBezTo>
                  <a:pt x="78" y="177"/>
                  <a:pt x="73" y="172"/>
                  <a:pt x="73" y="165"/>
                </a:cubicBezTo>
                <a:cubicBezTo>
                  <a:pt x="73" y="162"/>
                  <a:pt x="75" y="158"/>
                  <a:pt x="77" y="156"/>
                </a:cubicBezTo>
                <a:cubicBezTo>
                  <a:pt x="156" y="77"/>
                  <a:pt x="156" y="77"/>
                  <a:pt x="156" y="77"/>
                </a:cubicBezTo>
                <a:cubicBezTo>
                  <a:pt x="158" y="75"/>
                  <a:pt x="162" y="73"/>
                  <a:pt x="165" y="73"/>
                </a:cubicBezTo>
                <a:cubicBezTo>
                  <a:pt x="172" y="73"/>
                  <a:pt x="177" y="78"/>
                  <a:pt x="177" y="85"/>
                </a:cubicBezTo>
                <a:cubicBezTo>
                  <a:pt x="177" y="88"/>
                  <a:pt x="176" y="91"/>
                  <a:pt x="174" y="93"/>
                </a:cubicBezTo>
                <a:cubicBezTo>
                  <a:pt x="174" y="93"/>
                  <a:pt x="174" y="93"/>
                  <a:pt x="174" y="93"/>
                </a:cubicBezTo>
                <a:lnTo>
                  <a:pt x="94" y="173"/>
                </a:lnTo>
                <a:close/>
                <a:moveTo>
                  <a:pt x="69" y="147"/>
                </a:moveTo>
                <a:cubicBezTo>
                  <a:pt x="35" y="181"/>
                  <a:pt x="35" y="181"/>
                  <a:pt x="35" y="181"/>
                </a:cubicBezTo>
                <a:cubicBezTo>
                  <a:pt x="26" y="190"/>
                  <a:pt x="26" y="205"/>
                  <a:pt x="35" y="214"/>
                </a:cubicBezTo>
                <a:cubicBezTo>
                  <a:pt x="45" y="224"/>
                  <a:pt x="60" y="224"/>
                  <a:pt x="69" y="214"/>
                </a:cubicBezTo>
                <a:cubicBezTo>
                  <a:pt x="102" y="181"/>
                  <a:pt x="102" y="181"/>
                  <a:pt x="102" y="181"/>
                </a:cubicBezTo>
                <a:cubicBezTo>
                  <a:pt x="102" y="181"/>
                  <a:pt x="103" y="180"/>
                  <a:pt x="103" y="180"/>
                </a:cubicBezTo>
                <a:cubicBezTo>
                  <a:pt x="131" y="152"/>
                  <a:pt x="131" y="152"/>
                  <a:pt x="131" y="152"/>
                </a:cubicBezTo>
                <a:cubicBezTo>
                  <a:pt x="135" y="168"/>
                  <a:pt x="131" y="185"/>
                  <a:pt x="119" y="198"/>
                </a:cubicBezTo>
                <a:cubicBezTo>
                  <a:pt x="86" y="231"/>
                  <a:pt x="86" y="231"/>
                  <a:pt x="86" y="231"/>
                </a:cubicBezTo>
                <a:cubicBezTo>
                  <a:pt x="67" y="250"/>
                  <a:pt x="37" y="250"/>
                  <a:pt x="19" y="231"/>
                </a:cubicBezTo>
                <a:cubicBezTo>
                  <a:pt x="0" y="213"/>
                  <a:pt x="0" y="183"/>
                  <a:pt x="19" y="164"/>
                </a:cubicBezTo>
                <a:cubicBezTo>
                  <a:pt x="52" y="131"/>
                  <a:pt x="52" y="131"/>
                  <a:pt x="52" y="131"/>
                </a:cubicBezTo>
                <a:cubicBezTo>
                  <a:pt x="65" y="118"/>
                  <a:pt x="82" y="114"/>
                  <a:pt x="98" y="118"/>
                </a:cubicBezTo>
                <a:cubicBezTo>
                  <a:pt x="69" y="147"/>
                  <a:pt x="69" y="147"/>
                  <a:pt x="69" y="147"/>
                </a:cubicBezTo>
                <a:cubicBezTo>
                  <a:pt x="69" y="147"/>
                  <a:pt x="69" y="147"/>
                  <a:pt x="69" y="147"/>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TextBox 63"/>
          <p:cNvSpPr txBox="1"/>
          <p:nvPr/>
        </p:nvSpPr>
        <p:spPr>
          <a:xfrm>
            <a:off x="1611459" y="697543"/>
            <a:ext cx="1969117" cy="400110"/>
          </a:xfrm>
          <a:prstGeom prst="rect">
            <a:avLst/>
          </a:prstGeom>
          <a:noFill/>
        </p:spPr>
        <p:txBody>
          <a:bodyPr wrap="none" rtlCol="0">
            <a:spAutoFit/>
          </a:bodyPr>
          <a:lstStyle/>
          <a:p>
            <a:r>
              <a:rPr lang="en-US" sz="2000" b="1" spc="600">
                <a:latin typeface="Lato Regular"/>
                <a:cs typeface="Lato Regular"/>
              </a:rPr>
              <a:t>FEATURES</a:t>
            </a:r>
            <a:endParaRPr lang="en-US" sz="2000" b="1" spc="600" dirty="0">
              <a:latin typeface="Lato Regular"/>
              <a:cs typeface="Lato Regular"/>
            </a:endParaRPr>
          </a:p>
        </p:txBody>
      </p:sp>
      <p:grpSp>
        <p:nvGrpSpPr>
          <p:cNvPr id="69" name="Group 68"/>
          <p:cNvGrpSpPr/>
          <p:nvPr/>
        </p:nvGrpSpPr>
        <p:grpSpPr>
          <a:xfrm>
            <a:off x="1703388" y="2006913"/>
            <a:ext cx="1478230" cy="258682"/>
            <a:chOff x="1703388" y="2006913"/>
            <a:chExt cx="1478230" cy="258682"/>
          </a:xfrm>
        </p:grpSpPr>
        <p:sp>
          <p:nvSpPr>
            <p:cNvPr id="70" name="Oval 69"/>
            <p:cNvSpPr/>
            <p:nvPr/>
          </p:nvSpPr>
          <p:spPr>
            <a:xfrm>
              <a:off x="1703388" y="2006913"/>
              <a:ext cx="258682"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Oval 70"/>
            <p:cNvSpPr/>
            <p:nvPr/>
          </p:nvSpPr>
          <p:spPr>
            <a:xfrm>
              <a:off x="2008275" y="2006913"/>
              <a:ext cx="258682"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 name="Oval 71"/>
            <p:cNvSpPr/>
            <p:nvPr/>
          </p:nvSpPr>
          <p:spPr>
            <a:xfrm>
              <a:off x="2313162" y="2006913"/>
              <a:ext cx="258682"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 name="Oval 72"/>
            <p:cNvSpPr/>
            <p:nvPr/>
          </p:nvSpPr>
          <p:spPr>
            <a:xfrm>
              <a:off x="2618049" y="2006913"/>
              <a:ext cx="258682"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 name="Oval 73"/>
            <p:cNvSpPr/>
            <p:nvPr/>
          </p:nvSpPr>
          <p:spPr>
            <a:xfrm>
              <a:off x="2922936" y="2006913"/>
              <a:ext cx="258682"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75" name="TextBox 74"/>
          <p:cNvSpPr txBox="1"/>
          <p:nvPr/>
        </p:nvSpPr>
        <p:spPr>
          <a:xfrm>
            <a:off x="1557709" y="922766"/>
            <a:ext cx="5352175" cy="1015663"/>
          </a:xfrm>
          <a:prstGeom prst="rect">
            <a:avLst/>
          </a:prstGeom>
          <a:noFill/>
        </p:spPr>
        <p:txBody>
          <a:bodyPr wrap="none" rtlCol="0">
            <a:spAutoFit/>
          </a:bodyPr>
          <a:lstStyle/>
          <a:p>
            <a:r>
              <a:rPr lang="en-US" sz="6000">
                <a:latin typeface="Lato Regular"/>
                <a:cs typeface="Lato Regular"/>
              </a:rPr>
              <a:t>SWOT Analysis</a:t>
            </a:r>
            <a:endParaRPr lang="en-US" sz="6000" dirty="0">
              <a:latin typeface="Lato Regular"/>
              <a:cs typeface="Lato Regular"/>
            </a:endParaRPr>
          </a:p>
        </p:txBody>
      </p:sp>
    </p:spTree>
    <p:extLst>
      <p:ext uri="{BB962C8B-B14F-4D97-AF65-F5344CB8AC3E}">
        <p14:creationId xmlns:p14="http://schemas.microsoft.com/office/powerpoint/2010/main" val="19207792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p:nvPr/>
        </p:nvCxnSpPr>
        <p:spPr>
          <a:xfrm>
            <a:off x="14304076" y="4687433"/>
            <a:ext cx="4600270" cy="0"/>
          </a:xfrm>
          <a:prstGeom prst="straightConnector1">
            <a:avLst/>
          </a:prstGeom>
          <a:ln>
            <a:solidFill>
              <a:schemeClr val="bg1">
                <a:lumMod val="65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46" name="Pie 45"/>
          <p:cNvSpPr/>
          <p:nvPr/>
        </p:nvSpPr>
        <p:spPr>
          <a:xfrm>
            <a:off x="8552150" y="4140879"/>
            <a:ext cx="3537993" cy="3538914"/>
          </a:xfrm>
          <a:prstGeom prst="pieWedge">
            <a:avLst/>
          </a:prstGeom>
          <a:solidFill>
            <a:schemeClr val="accent1"/>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s-CO"/>
          </a:p>
        </p:txBody>
      </p:sp>
      <p:sp>
        <p:nvSpPr>
          <p:cNvPr id="49" name="Pie 48"/>
          <p:cNvSpPr/>
          <p:nvPr/>
        </p:nvSpPr>
        <p:spPr>
          <a:xfrm rot="5400000">
            <a:off x="12243537" y="4118251"/>
            <a:ext cx="3538914" cy="3537993"/>
          </a:xfrm>
          <a:prstGeom prst="pieWedge">
            <a:avLst/>
          </a:prstGeom>
          <a:solidFill>
            <a:schemeClr val="accent5"/>
          </a:solid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s-CO"/>
          </a:p>
        </p:txBody>
      </p:sp>
      <p:sp>
        <p:nvSpPr>
          <p:cNvPr id="52" name="Pie 51"/>
          <p:cNvSpPr/>
          <p:nvPr/>
        </p:nvSpPr>
        <p:spPr>
          <a:xfrm rot="16200000">
            <a:off x="8551688" y="7786577"/>
            <a:ext cx="3538914" cy="3537993"/>
          </a:xfrm>
          <a:prstGeom prst="pieWedge">
            <a:avLst/>
          </a:prstGeom>
          <a:solidFill>
            <a:schemeClr val="accent2"/>
          </a:solid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a:lstStyle/>
          <a:p>
            <a:endParaRPr lang="es-CO"/>
          </a:p>
        </p:txBody>
      </p:sp>
      <p:sp>
        <p:nvSpPr>
          <p:cNvPr id="55" name="Pie 54"/>
          <p:cNvSpPr/>
          <p:nvPr/>
        </p:nvSpPr>
        <p:spPr>
          <a:xfrm rot="10800000">
            <a:off x="12243998" y="7772603"/>
            <a:ext cx="3537993" cy="3538914"/>
          </a:xfrm>
          <a:prstGeom prst="pieWedge">
            <a:avLst/>
          </a:prstGeom>
          <a:solidFill>
            <a:schemeClr val="accent4"/>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endParaRPr lang="es-CO"/>
          </a:p>
        </p:txBody>
      </p:sp>
      <p:sp>
        <p:nvSpPr>
          <p:cNvPr id="57" name="Circular Arrow 56"/>
          <p:cNvSpPr/>
          <p:nvPr/>
        </p:nvSpPr>
        <p:spPr>
          <a:xfrm>
            <a:off x="11548620" y="6978862"/>
            <a:ext cx="1221546" cy="1062492"/>
          </a:xfrm>
          <a:prstGeom prst="circularArrow">
            <a:avLst/>
          </a:prstGeom>
          <a:solidFill>
            <a:schemeClr val="bg1"/>
          </a:solidFill>
          <a:ln>
            <a:noFill/>
          </a:ln>
        </p:spPr>
        <p:style>
          <a:lnRef idx="2">
            <a:scrgbClr r="0" g="0" b="0"/>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s-CO"/>
          </a:p>
        </p:txBody>
      </p:sp>
      <p:sp>
        <p:nvSpPr>
          <p:cNvPr id="58" name="Circular Arrow 57"/>
          <p:cNvSpPr/>
          <p:nvPr/>
        </p:nvSpPr>
        <p:spPr>
          <a:xfrm rot="10800000">
            <a:off x="11548620" y="7387512"/>
            <a:ext cx="1221546" cy="1062492"/>
          </a:xfrm>
          <a:prstGeom prst="circularArrow">
            <a:avLst/>
          </a:prstGeom>
          <a:solidFill>
            <a:schemeClr val="bg1"/>
          </a:solidFill>
          <a:ln>
            <a:noFill/>
          </a:ln>
        </p:spPr>
        <p:style>
          <a:lnRef idx="2">
            <a:scrgbClr r="0" g="0" b="0"/>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s-CO"/>
          </a:p>
        </p:txBody>
      </p:sp>
      <p:sp>
        <p:nvSpPr>
          <p:cNvPr id="44" name="TextBox 43"/>
          <p:cNvSpPr txBox="1"/>
          <p:nvPr/>
        </p:nvSpPr>
        <p:spPr>
          <a:xfrm>
            <a:off x="1611459" y="697543"/>
            <a:ext cx="1969117" cy="400110"/>
          </a:xfrm>
          <a:prstGeom prst="rect">
            <a:avLst/>
          </a:prstGeom>
          <a:noFill/>
        </p:spPr>
        <p:txBody>
          <a:bodyPr wrap="none" rtlCol="0">
            <a:spAutoFit/>
          </a:bodyPr>
          <a:lstStyle/>
          <a:p>
            <a:r>
              <a:rPr lang="en-US" sz="2000" b="1" spc="600">
                <a:latin typeface="Lato Regular"/>
                <a:cs typeface="Lato Regular"/>
              </a:rPr>
              <a:t>FEATURES</a:t>
            </a:r>
            <a:endParaRPr lang="en-US" sz="2000" b="1" spc="600" dirty="0">
              <a:latin typeface="Lato Regular"/>
              <a:cs typeface="Lato Regular"/>
            </a:endParaRPr>
          </a:p>
        </p:txBody>
      </p:sp>
      <p:grpSp>
        <p:nvGrpSpPr>
          <p:cNvPr id="53" name="Group 52"/>
          <p:cNvGrpSpPr/>
          <p:nvPr/>
        </p:nvGrpSpPr>
        <p:grpSpPr>
          <a:xfrm>
            <a:off x="1703388" y="2006913"/>
            <a:ext cx="1478230" cy="258682"/>
            <a:chOff x="1703388" y="2006913"/>
            <a:chExt cx="1478230" cy="258682"/>
          </a:xfrm>
        </p:grpSpPr>
        <p:sp>
          <p:nvSpPr>
            <p:cNvPr id="56" name="Oval 55"/>
            <p:cNvSpPr/>
            <p:nvPr/>
          </p:nvSpPr>
          <p:spPr>
            <a:xfrm>
              <a:off x="1703388" y="2006913"/>
              <a:ext cx="258682"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Oval 60"/>
            <p:cNvSpPr/>
            <p:nvPr/>
          </p:nvSpPr>
          <p:spPr>
            <a:xfrm>
              <a:off x="2008275" y="2006913"/>
              <a:ext cx="258682"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Oval 61"/>
            <p:cNvSpPr/>
            <p:nvPr/>
          </p:nvSpPr>
          <p:spPr>
            <a:xfrm>
              <a:off x="2313162" y="2006913"/>
              <a:ext cx="258682"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Oval 62"/>
            <p:cNvSpPr/>
            <p:nvPr/>
          </p:nvSpPr>
          <p:spPr>
            <a:xfrm>
              <a:off x="2618049" y="2006913"/>
              <a:ext cx="258682"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Oval 63"/>
            <p:cNvSpPr/>
            <p:nvPr/>
          </p:nvSpPr>
          <p:spPr>
            <a:xfrm>
              <a:off x="2922936" y="2006913"/>
              <a:ext cx="258682"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71" name="TextBox 70"/>
          <p:cNvSpPr txBox="1"/>
          <p:nvPr/>
        </p:nvSpPr>
        <p:spPr>
          <a:xfrm>
            <a:off x="1557709" y="922766"/>
            <a:ext cx="6273146" cy="1015663"/>
          </a:xfrm>
          <a:prstGeom prst="rect">
            <a:avLst/>
          </a:prstGeom>
          <a:noFill/>
        </p:spPr>
        <p:txBody>
          <a:bodyPr wrap="none" rtlCol="0">
            <a:spAutoFit/>
          </a:bodyPr>
          <a:lstStyle/>
          <a:p>
            <a:r>
              <a:rPr lang="en-US" sz="6000">
                <a:latin typeface="Lato Regular"/>
                <a:cs typeface="Lato Regular"/>
              </a:rPr>
              <a:t>4 Steps to Success</a:t>
            </a:r>
            <a:endParaRPr lang="en-US" sz="6000" dirty="0">
              <a:latin typeface="Lato Regular"/>
              <a:cs typeface="Lato Regular"/>
            </a:endParaRPr>
          </a:p>
        </p:txBody>
      </p:sp>
      <p:sp>
        <p:nvSpPr>
          <p:cNvPr id="75" name="Rectangle 74"/>
          <p:cNvSpPr/>
          <p:nvPr/>
        </p:nvSpPr>
        <p:spPr>
          <a:xfrm>
            <a:off x="3148837" y="4303937"/>
            <a:ext cx="2057456" cy="744783"/>
          </a:xfrm>
          <a:prstGeom prst="rect">
            <a:avLst/>
          </a:prstGeom>
        </p:spPr>
        <p:txBody>
          <a:bodyPr wrap="none" lIns="219419" tIns="109710" rIns="219419" bIns="109710">
            <a:spAutoFit/>
          </a:bodyPr>
          <a:lstStyle/>
          <a:p>
            <a:r>
              <a:rPr lang="en-US" sz="3400" b="1" dirty="0">
                <a:latin typeface="Lato Regular"/>
                <a:ea typeface="Open Sans Light" panose="020B0306030504020204" pitchFamily="34" charset="0"/>
                <a:cs typeface="Lato Regular"/>
              </a:rPr>
              <a:t>Wildfire</a:t>
            </a:r>
          </a:p>
        </p:txBody>
      </p:sp>
      <p:sp>
        <p:nvSpPr>
          <p:cNvPr id="76" name="TextBox 75"/>
          <p:cNvSpPr txBox="1"/>
          <p:nvPr/>
        </p:nvSpPr>
        <p:spPr>
          <a:xfrm>
            <a:off x="3177393" y="4843393"/>
            <a:ext cx="6442430" cy="1333149"/>
          </a:xfrm>
          <a:prstGeom prst="rect">
            <a:avLst/>
          </a:prstGeom>
          <a:noFill/>
        </p:spPr>
        <p:txBody>
          <a:bodyPr wrap="square" lIns="219419" tIns="109710" rIns="219419" bIns="109710" rtlCol="0">
            <a:spAutoFit/>
          </a:bodyPr>
          <a:lstStyle/>
          <a:p>
            <a:pPr>
              <a:lnSpc>
                <a:spcPct val="110000"/>
              </a:lnSpc>
            </a:pPr>
            <a:r>
              <a:rPr lang="en-US" sz="2200" dirty="0">
                <a:latin typeface="Lato Light"/>
                <a:cs typeface="Lato Light"/>
              </a:rPr>
              <a:t>Creativity is the key to success in the future, and primary education where our teachers can bring creativity.</a:t>
            </a:r>
          </a:p>
        </p:txBody>
      </p:sp>
      <p:sp>
        <p:nvSpPr>
          <p:cNvPr id="77" name="Oval 76"/>
          <p:cNvSpPr/>
          <p:nvPr/>
        </p:nvSpPr>
        <p:spPr bwMode="auto">
          <a:xfrm>
            <a:off x="1561030" y="4526401"/>
            <a:ext cx="1529720" cy="153011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984">
              <a:defRPr/>
            </a:pPr>
            <a:endParaRPr lang="en-US" dirty="0">
              <a:latin typeface="Lato Light"/>
            </a:endParaRPr>
          </a:p>
        </p:txBody>
      </p:sp>
      <p:sp>
        <p:nvSpPr>
          <p:cNvPr id="78" name="Freeform 36"/>
          <p:cNvSpPr>
            <a:spLocks noChangeArrowheads="1"/>
          </p:cNvSpPr>
          <p:nvPr/>
        </p:nvSpPr>
        <p:spPr bwMode="auto">
          <a:xfrm>
            <a:off x="2057862" y="4937320"/>
            <a:ext cx="545389" cy="709746"/>
          </a:xfrm>
          <a:custGeom>
            <a:avLst/>
            <a:gdLst>
              <a:gd name="T0" fmla="*/ 115 w 320"/>
              <a:gd name="T1" fmla="*/ 62 h 417"/>
              <a:gd name="T2" fmla="*/ 115 w 320"/>
              <a:gd name="T3" fmla="*/ 62 h 417"/>
              <a:gd name="T4" fmla="*/ 62 w 320"/>
              <a:gd name="T5" fmla="*/ 0 h 417"/>
              <a:gd name="T6" fmla="*/ 0 w 320"/>
              <a:gd name="T7" fmla="*/ 62 h 417"/>
              <a:gd name="T8" fmla="*/ 36 w 320"/>
              <a:gd name="T9" fmla="*/ 115 h 417"/>
              <a:gd name="T10" fmla="*/ 36 w 320"/>
              <a:gd name="T11" fmla="*/ 301 h 417"/>
              <a:gd name="T12" fmla="*/ 0 w 320"/>
              <a:gd name="T13" fmla="*/ 354 h 417"/>
              <a:gd name="T14" fmla="*/ 62 w 320"/>
              <a:gd name="T15" fmla="*/ 416 h 417"/>
              <a:gd name="T16" fmla="*/ 115 w 320"/>
              <a:gd name="T17" fmla="*/ 354 h 417"/>
              <a:gd name="T18" fmla="*/ 80 w 320"/>
              <a:gd name="T19" fmla="*/ 301 h 417"/>
              <a:gd name="T20" fmla="*/ 80 w 320"/>
              <a:gd name="T21" fmla="*/ 115 h 417"/>
              <a:gd name="T22" fmla="*/ 115 w 320"/>
              <a:gd name="T23" fmla="*/ 62 h 417"/>
              <a:gd name="T24" fmla="*/ 98 w 320"/>
              <a:gd name="T25" fmla="*/ 354 h 417"/>
              <a:gd name="T26" fmla="*/ 98 w 320"/>
              <a:gd name="T27" fmla="*/ 354 h 417"/>
              <a:gd name="T28" fmla="*/ 62 w 320"/>
              <a:gd name="T29" fmla="*/ 390 h 417"/>
              <a:gd name="T30" fmla="*/ 27 w 320"/>
              <a:gd name="T31" fmla="*/ 354 h 417"/>
              <a:gd name="T32" fmla="*/ 62 w 320"/>
              <a:gd name="T33" fmla="*/ 319 h 417"/>
              <a:gd name="T34" fmla="*/ 98 w 320"/>
              <a:gd name="T35" fmla="*/ 354 h 417"/>
              <a:gd name="T36" fmla="*/ 62 w 320"/>
              <a:gd name="T37" fmla="*/ 88 h 417"/>
              <a:gd name="T38" fmla="*/ 62 w 320"/>
              <a:gd name="T39" fmla="*/ 88 h 417"/>
              <a:gd name="T40" fmla="*/ 27 w 320"/>
              <a:gd name="T41" fmla="*/ 62 h 417"/>
              <a:gd name="T42" fmla="*/ 62 w 320"/>
              <a:gd name="T43" fmla="*/ 27 h 417"/>
              <a:gd name="T44" fmla="*/ 98 w 320"/>
              <a:gd name="T45" fmla="*/ 62 h 417"/>
              <a:gd name="T46" fmla="*/ 62 w 320"/>
              <a:gd name="T47" fmla="*/ 88 h 417"/>
              <a:gd name="T48" fmla="*/ 284 w 320"/>
              <a:gd name="T49" fmla="*/ 301 h 417"/>
              <a:gd name="T50" fmla="*/ 284 w 320"/>
              <a:gd name="T51" fmla="*/ 301 h 417"/>
              <a:gd name="T52" fmla="*/ 284 w 320"/>
              <a:gd name="T53" fmla="*/ 115 h 417"/>
              <a:gd name="T54" fmla="*/ 319 w 320"/>
              <a:gd name="T55" fmla="*/ 62 h 417"/>
              <a:gd name="T56" fmla="*/ 257 w 320"/>
              <a:gd name="T57" fmla="*/ 0 h 417"/>
              <a:gd name="T58" fmla="*/ 195 w 320"/>
              <a:gd name="T59" fmla="*/ 62 h 417"/>
              <a:gd name="T60" fmla="*/ 239 w 320"/>
              <a:gd name="T61" fmla="*/ 115 h 417"/>
              <a:gd name="T62" fmla="*/ 239 w 320"/>
              <a:gd name="T63" fmla="*/ 301 h 417"/>
              <a:gd name="T64" fmla="*/ 195 w 320"/>
              <a:gd name="T65" fmla="*/ 354 h 417"/>
              <a:gd name="T66" fmla="*/ 257 w 320"/>
              <a:gd name="T67" fmla="*/ 416 h 417"/>
              <a:gd name="T68" fmla="*/ 319 w 320"/>
              <a:gd name="T69" fmla="*/ 354 h 417"/>
              <a:gd name="T70" fmla="*/ 284 w 320"/>
              <a:gd name="T71" fmla="*/ 301 h 417"/>
              <a:gd name="T72" fmla="*/ 221 w 320"/>
              <a:gd name="T73" fmla="*/ 62 h 417"/>
              <a:gd name="T74" fmla="*/ 221 w 320"/>
              <a:gd name="T75" fmla="*/ 62 h 417"/>
              <a:gd name="T76" fmla="*/ 257 w 320"/>
              <a:gd name="T77" fmla="*/ 27 h 417"/>
              <a:gd name="T78" fmla="*/ 292 w 320"/>
              <a:gd name="T79" fmla="*/ 62 h 417"/>
              <a:gd name="T80" fmla="*/ 257 w 320"/>
              <a:gd name="T81" fmla="*/ 88 h 417"/>
              <a:gd name="T82" fmla="*/ 221 w 320"/>
              <a:gd name="T83" fmla="*/ 62 h 417"/>
              <a:gd name="T84" fmla="*/ 257 w 320"/>
              <a:gd name="T85" fmla="*/ 390 h 417"/>
              <a:gd name="T86" fmla="*/ 257 w 320"/>
              <a:gd name="T87" fmla="*/ 390 h 417"/>
              <a:gd name="T88" fmla="*/ 221 w 320"/>
              <a:gd name="T89" fmla="*/ 354 h 417"/>
              <a:gd name="T90" fmla="*/ 257 w 320"/>
              <a:gd name="T91" fmla="*/ 319 h 417"/>
              <a:gd name="T92" fmla="*/ 292 w 320"/>
              <a:gd name="T93" fmla="*/ 354 h 417"/>
              <a:gd name="T94" fmla="*/ 257 w 320"/>
              <a:gd name="T95"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417">
                <a:moveTo>
                  <a:pt x="115" y="62"/>
                </a:moveTo>
                <a:lnTo>
                  <a:pt x="115" y="62"/>
                </a:lnTo>
                <a:cubicBezTo>
                  <a:pt x="115" y="27"/>
                  <a:pt x="89"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89" y="416"/>
                  <a:pt x="115" y="390"/>
                  <a:pt x="115" y="354"/>
                </a:cubicBezTo>
                <a:cubicBezTo>
                  <a:pt x="115" y="328"/>
                  <a:pt x="106" y="310"/>
                  <a:pt x="80" y="301"/>
                </a:cubicBezTo>
                <a:cubicBezTo>
                  <a:pt x="80" y="115"/>
                  <a:pt x="80" y="115"/>
                  <a:pt x="80" y="115"/>
                </a:cubicBezTo>
                <a:cubicBezTo>
                  <a:pt x="106" y="106"/>
                  <a:pt x="115" y="80"/>
                  <a:pt x="115" y="62"/>
                </a:cubicBezTo>
                <a:close/>
                <a:moveTo>
                  <a:pt x="98" y="354"/>
                </a:moveTo>
                <a:lnTo>
                  <a:pt x="98" y="354"/>
                </a:lnTo>
                <a:cubicBezTo>
                  <a:pt x="98" y="372"/>
                  <a:pt x="80" y="390"/>
                  <a:pt x="62" y="390"/>
                </a:cubicBezTo>
                <a:cubicBezTo>
                  <a:pt x="44" y="390"/>
                  <a:pt x="27" y="372"/>
                  <a:pt x="27" y="354"/>
                </a:cubicBezTo>
                <a:cubicBezTo>
                  <a:pt x="27" y="337"/>
                  <a:pt x="44" y="319"/>
                  <a:pt x="62" y="319"/>
                </a:cubicBezTo>
                <a:cubicBezTo>
                  <a:pt x="80" y="319"/>
                  <a:pt x="98" y="337"/>
                  <a:pt x="98" y="354"/>
                </a:cubicBezTo>
                <a:close/>
                <a:moveTo>
                  <a:pt x="62" y="88"/>
                </a:moveTo>
                <a:lnTo>
                  <a:pt x="62" y="88"/>
                </a:lnTo>
                <a:cubicBezTo>
                  <a:pt x="44" y="88"/>
                  <a:pt x="27" y="80"/>
                  <a:pt x="27" y="62"/>
                </a:cubicBezTo>
                <a:cubicBezTo>
                  <a:pt x="27" y="35"/>
                  <a:pt x="44" y="27"/>
                  <a:pt x="62" y="27"/>
                </a:cubicBezTo>
                <a:cubicBezTo>
                  <a:pt x="80" y="27"/>
                  <a:pt x="98" y="35"/>
                  <a:pt x="98" y="62"/>
                </a:cubicBezTo>
                <a:cubicBezTo>
                  <a:pt x="98" y="80"/>
                  <a:pt x="80" y="88"/>
                  <a:pt x="62" y="88"/>
                </a:cubicBezTo>
                <a:close/>
                <a:moveTo>
                  <a:pt x="284" y="301"/>
                </a:moveTo>
                <a:lnTo>
                  <a:pt x="284" y="301"/>
                </a:lnTo>
                <a:cubicBezTo>
                  <a:pt x="284" y="115"/>
                  <a:pt x="284" y="115"/>
                  <a:pt x="284" y="115"/>
                </a:cubicBezTo>
                <a:cubicBezTo>
                  <a:pt x="302" y="106"/>
                  <a:pt x="319" y="80"/>
                  <a:pt x="319" y="62"/>
                </a:cubicBezTo>
                <a:cubicBezTo>
                  <a:pt x="319" y="27"/>
                  <a:pt x="292" y="0"/>
                  <a:pt x="257" y="0"/>
                </a:cubicBezTo>
                <a:cubicBezTo>
                  <a:pt x="221" y="0"/>
                  <a:pt x="195" y="27"/>
                  <a:pt x="195" y="62"/>
                </a:cubicBezTo>
                <a:cubicBezTo>
                  <a:pt x="195" y="80"/>
                  <a:pt x="212" y="106"/>
                  <a:pt x="239" y="115"/>
                </a:cubicBezTo>
                <a:cubicBezTo>
                  <a:pt x="239" y="301"/>
                  <a:pt x="239" y="301"/>
                  <a:pt x="239" y="301"/>
                </a:cubicBezTo>
                <a:cubicBezTo>
                  <a:pt x="212" y="310"/>
                  <a:pt x="195" y="328"/>
                  <a:pt x="195" y="354"/>
                </a:cubicBezTo>
                <a:cubicBezTo>
                  <a:pt x="195" y="390"/>
                  <a:pt x="221" y="416"/>
                  <a:pt x="257" y="416"/>
                </a:cubicBezTo>
                <a:cubicBezTo>
                  <a:pt x="292" y="416"/>
                  <a:pt x="319" y="390"/>
                  <a:pt x="319" y="354"/>
                </a:cubicBezTo>
                <a:cubicBezTo>
                  <a:pt x="319" y="328"/>
                  <a:pt x="302" y="310"/>
                  <a:pt x="284" y="301"/>
                </a:cubicBezTo>
                <a:close/>
                <a:moveTo>
                  <a:pt x="221" y="62"/>
                </a:moveTo>
                <a:lnTo>
                  <a:pt x="221" y="62"/>
                </a:lnTo>
                <a:cubicBezTo>
                  <a:pt x="221" y="35"/>
                  <a:pt x="239" y="27"/>
                  <a:pt x="257" y="27"/>
                </a:cubicBezTo>
                <a:cubicBezTo>
                  <a:pt x="275" y="27"/>
                  <a:pt x="292" y="35"/>
                  <a:pt x="292" y="62"/>
                </a:cubicBezTo>
                <a:cubicBezTo>
                  <a:pt x="292" y="80"/>
                  <a:pt x="275" y="88"/>
                  <a:pt x="257" y="88"/>
                </a:cubicBezTo>
                <a:cubicBezTo>
                  <a:pt x="239" y="88"/>
                  <a:pt x="221" y="80"/>
                  <a:pt x="221" y="62"/>
                </a:cubicBezTo>
                <a:close/>
                <a:moveTo>
                  <a:pt x="257" y="390"/>
                </a:moveTo>
                <a:lnTo>
                  <a:pt x="257" y="390"/>
                </a:lnTo>
                <a:cubicBezTo>
                  <a:pt x="239" y="390"/>
                  <a:pt x="221" y="372"/>
                  <a:pt x="221" y="354"/>
                </a:cubicBezTo>
                <a:cubicBezTo>
                  <a:pt x="221" y="337"/>
                  <a:pt x="239" y="319"/>
                  <a:pt x="257" y="319"/>
                </a:cubicBezTo>
                <a:cubicBezTo>
                  <a:pt x="275" y="319"/>
                  <a:pt x="292" y="337"/>
                  <a:pt x="292" y="354"/>
                </a:cubicBezTo>
                <a:cubicBezTo>
                  <a:pt x="292" y="372"/>
                  <a:pt x="275" y="390"/>
                  <a:pt x="257" y="390"/>
                </a:cubicBez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79" name="Oval 78"/>
          <p:cNvSpPr/>
          <p:nvPr/>
        </p:nvSpPr>
        <p:spPr bwMode="auto">
          <a:xfrm>
            <a:off x="1553526" y="9345976"/>
            <a:ext cx="1529720" cy="1530119"/>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984">
              <a:defRPr/>
            </a:pPr>
            <a:endParaRPr lang="en-US" dirty="0">
              <a:latin typeface="Lato Light"/>
            </a:endParaRPr>
          </a:p>
        </p:txBody>
      </p:sp>
      <p:sp>
        <p:nvSpPr>
          <p:cNvPr id="80" name="Rectangle 79"/>
          <p:cNvSpPr/>
          <p:nvPr/>
        </p:nvSpPr>
        <p:spPr>
          <a:xfrm>
            <a:off x="3120281" y="9099904"/>
            <a:ext cx="1597900" cy="744783"/>
          </a:xfrm>
          <a:prstGeom prst="rect">
            <a:avLst/>
          </a:prstGeom>
        </p:spPr>
        <p:txBody>
          <a:bodyPr wrap="none" lIns="219419" tIns="109710" rIns="219419" bIns="109710">
            <a:spAutoFit/>
          </a:bodyPr>
          <a:lstStyle/>
          <a:p>
            <a:r>
              <a:rPr lang="en-US" sz="3400" b="1" dirty="0">
                <a:latin typeface="Lato Regular"/>
                <a:ea typeface="Open Sans Light" panose="020B0306030504020204" pitchFamily="34" charset="0"/>
                <a:cs typeface="Lato Regular"/>
              </a:rPr>
              <a:t>Cloud</a:t>
            </a:r>
          </a:p>
        </p:txBody>
      </p:sp>
      <p:sp>
        <p:nvSpPr>
          <p:cNvPr id="81" name="TextBox 80"/>
          <p:cNvSpPr txBox="1"/>
          <p:nvPr/>
        </p:nvSpPr>
        <p:spPr>
          <a:xfrm>
            <a:off x="3148837" y="9639360"/>
            <a:ext cx="6442430" cy="1333149"/>
          </a:xfrm>
          <a:prstGeom prst="rect">
            <a:avLst/>
          </a:prstGeom>
          <a:noFill/>
        </p:spPr>
        <p:txBody>
          <a:bodyPr wrap="square" lIns="219419" tIns="109710" rIns="219419" bIns="109710" rtlCol="0">
            <a:spAutoFit/>
          </a:bodyPr>
          <a:lstStyle/>
          <a:p>
            <a:pPr>
              <a:lnSpc>
                <a:spcPct val="110000"/>
              </a:lnSpc>
            </a:pPr>
            <a:r>
              <a:rPr lang="en-US" sz="2200" dirty="0">
                <a:latin typeface="Lato Light"/>
                <a:cs typeface="Lato Light"/>
              </a:rPr>
              <a:t>Creativity is the key to success in the future, and primary education where our teachers can bring creativity.</a:t>
            </a:r>
          </a:p>
        </p:txBody>
      </p:sp>
      <p:sp>
        <p:nvSpPr>
          <p:cNvPr id="82" name="Freeform 39"/>
          <p:cNvSpPr>
            <a:spLocks noChangeArrowheads="1"/>
          </p:cNvSpPr>
          <p:nvPr/>
        </p:nvSpPr>
        <p:spPr bwMode="auto">
          <a:xfrm>
            <a:off x="1993850" y="9761774"/>
            <a:ext cx="632624" cy="632629"/>
          </a:xfrm>
          <a:custGeom>
            <a:avLst/>
            <a:gdLst>
              <a:gd name="T0" fmla="*/ 399 w 444"/>
              <a:gd name="T1" fmla="*/ 53 h 444"/>
              <a:gd name="T2" fmla="*/ 399 w 444"/>
              <a:gd name="T3" fmla="*/ 53 h 444"/>
              <a:gd name="T4" fmla="*/ 372 w 444"/>
              <a:gd name="T5" fmla="*/ 53 h 444"/>
              <a:gd name="T6" fmla="*/ 372 w 444"/>
              <a:gd name="T7" fmla="*/ 98 h 444"/>
              <a:gd name="T8" fmla="*/ 293 w 444"/>
              <a:gd name="T9" fmla="*/ 98 h 444"/>
              <a:gd name="T10" fmla="*/ 293 w 444"/>
              <a:gd name="T11" fmla="*/ 53 h 444"/>
              <a:gd name="T12" fmla="*/ 151 w 444"/>
              <a:gd name="T13" fmla="*/ 53 h 444"/>
              <a:gd name="T14" fmla="*/ 151 w 444"/>
              <a:gd name="T15" fmla="*/ 98 h 444"/>
              <a:gd name="T16" fmla="*/ 71 w 444"/>
              <a:gd name="T17" fmla="*/ 98 h 444"/>
              <a:gd name="T18" fmla="*/ 71 w 444"/>
              <a:gd name="T19" fmla="*/ 53 h 444"/>
              <a:gd name="T20" fmla="*/ 45 w 444"/>
              <a:gd name="T21" fmla="*/ 53 h 444"/>
              <a:gd name="T22" fmla="*/ 0 w 444"/>
              <a:gd name="T23" fmla="*/ 98 h 444"/>
              <a:gd name="T24" fmla="*/ 0 w 444"/>
              <a:gd name="T25" fmla="*/ 399 h 444"/>
              <a:gd name="T26" fmla="*/ 45 w 444"/>
              <a:gd name="T27" fmla="*/ 443 h 444"/>
              <a:gd name="T28" fmla="*/ 399 w 444"/>
              <a:gd name="T29" fmla="*/ 443 h 444"/>
              <a:gd name="T30" fmla="*/ 443 w 444"/>
              <a:gd name="T31" fmla="*/ 399 h 444"/>
              <a:gd name="T32" fmla="*/ 443 w 444"/>
              <a:gd name="T33" fmla="*/ 98 h 444"/>
              <a:gd name="T34" fmla="*/ 399 w 444"/>
              <a:gd name="T35" fmla="*/ 53 h 444"/>
              <a:gd name="T36" fmla="*/ 399 w 444"/>
              <a:gd name="T37" fmla="*/ 399 h 444"/>
              <a:gd name="T38" fmla="*/ 399 w 444"/>
              <a:gd name="T39" fmla="*/ 399 h 444"/>
              <a:gd name="T40" fmla="*/ 45 w 444"/>
              <a:gd name="T41" fmla="*/ 399 h 444"/>
              <a:gd name="T42" fmla="*/ 45 w 444"/>
              <a:gd name="T43" fmla="*/ 196 h 444"/>
              <a:gd name="T44" fmla="*/ 399 w 444"/>
              <a:gd name="T45" fmla="*/ 196 h 444"/>
              <a:gd name="T46" fmla="*/ 399 w 444"/>
              <a:gd name="T47" fmla="*/ 399 h 444"/>
              <a:gd name="T48" fmla="*/ 124 w 444"/>
              <a:gd name="T49" fmla="*/ 0 h 444"/>
              <a:gd name="T50" fmla="*/ 124 w 444"/>
              <a:gd name="T51" fmla="*/ 0 h 444"/>
              <a:gd name="T52" fmla="*/ 89 w 444"/>
              <a:gd name="T53" fmla="*/ 0 h 444"/>
              <a:gd name="T54" fmla="*/ 89 w 444"/>
              <a:gd name="T55" fmla="*/ 89 h 444"/>
              <a:gd name="T56" fmla="*/ 124 w 444"/>
              <a:gd name="T57" fmla="*/ 89 h 444"/>
              <a:gd name="T58" fmla="*/ 124 w 444"/>
              <a:gd name="T59" fmla="*/ 0 h 444"/>
              <a:gd name="T60" fmla="*/ 354 w 444"/>
              <a:gd name="T61" fmla="*/ 0 h 444"/>
              <a:gd name="T62" fmla="*/ 354 w 444"/>
              <a:gd name="T63" fmla="*/ 0 h 444"/>
              <a:gd name="T64" fmla="*/ 319 w 444"/>
              <a:gd name="T65" fmla="*/ 0 h 444"/>
              <a:gd name="T66" fmla="*/ 319 w 444"/>
              <a:gd name="T67" fmla="*/ 89 h 444"/>
              <a:gd name="T68" fmla="*/ 354 w 444"/>
              <a:gd name="T69" fmla="*/ 89 h 444"/>
              <a:gd name="T70" fmla="*/ 354 w 444"/>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cxnSp>
        <p:nvCxnSpPr>
          <p:cNvPr id="83" name="Straight Arrow Connector 82"/>
          <p:cNvCxnSpPr/>
          <p:nvPr/>
        </p:nvCxnSpPr>
        <p:spPr>
          <a:xfrm>
            <a:off x="15574068" y="9505816"/>
            <a:ext cx="3330278" cy="0"/>
          </a:xfrm>
          <a:prstGeom prst="straightConnector1">
            <a:avLst/>
          </a:prstGeom>
          <a:ln>
            <a:solidFill>
              <a:schemeClr val="bg1">
                <a:lumMod val="65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84" name="Oval 83"/>
          <p:cNvSpPr/>
          <p:nvPr/>
        </p:nvSpPr>
        <p:spPr bwMode="auto">
          <a:xfrm>
            <a:off x="21282760" y="9322337"/>
            <a:ext cx="1529720" cy="1530119"/>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984">
              <a:defRPr/>
            </a:pPr>
            <a:endParaRPr lang="en-US" dirty="0">
              <a:latin typeface="Lato Light"/>
            </a:endParaRPr>
          </a:p>
        </p:txBody>
      </p:sp>
      <p:sp>
        <p:nvSpPr>
          <p:cNvPr id="85" name="Rectangle 84"/>
          <p:cNvSpPr/>
          <p:nvPr/>
        </p:nvSpPr>
        <p:spPr>
          <a:xfrm>
            <a:off x="19709510" y="9096160"/>
            <a:ext cx="1462519" cy="744783"/>
          </a:xfrm>
          <a:prstGeom prst="rect">
            <a:avLst/>
          </a:prstGeom>
        </p:spPr>
        <p:txBody>
          <a:bodyPr wrap="none" lIns="219419" tIns="109710" rIns="219419" bIns="109710">
            <a:spAutoFit/>
          </a:bodyPr>
          <a:lstStyle/>
          <a:p>
            <a:pPr algn="r"/>
            <a:r>
              <a:rPr lang="en-US" sz="3400" b="1" dirty="0">
                <a:latin typeface="Lato Regular"/>
                <a:ea typeface="Open Sans Light" panose="020B0306030504020204" pitchFamily="34" charset="0"/>
                <a:cs typeface="Lato Regular"/>
              </a:rPr>
              <a:t>Tools</a:t>
            </a:r>
          </a:p>
        </p:txBody>
      </p:sp>
      <p:sp>
        <p:nvSpPr>
          <p:cNvPr id="86" name="TextBox 85"/>
          <p:cNvSpPr txBox="1"/>
          <p:nvPr/>
        </p:nvSpPr>
        <p:spPr>
          <a:xfrm>
            <a:off x="14721876" y="9635616"/>
            <a:ext cx="6442430" cy="1333149"/>
          </a:xfrm>
          <a:prstGeom prst="rect">
            <a:avLst/>
          </a:prstGeom>
          <a:noFill/>
        </p:spPr>
        <p:txBody>
          <a:bodyPr wrap="square" lIns="219419" tIns="109710" rIns="219419" bIns="109710" rtlCol="0">
            <a:spAutoFit/>
          </a:bodyPr>
          <a:lstStyle/>
          <a:p>
            <a:pPr algn="r">
              <a:lnSpc>
                <a:spcPct val="110000"/>
              </a:lnSpc>
            </a:pPr>
            <a:r>
              <a:rPr lang="en-US" sz="2200" dirty="0">
                <a:latin typeface="Lato Light"/>
                <a:cs typeface="Lato Light"/>
              </a:rPr>
              <a:t>Creativity is the key to success in the future, and primary education where our teachers can bring creativity.</a:t>
            </a:r>
          </a:p>
        </p:txBody>
      </p:sp>
      <p:sp>
        <p:nvSpPr>
          <p:cNvPr id="88" name="Oval 87"/>
          <p:cNvSpPr/>
          <p:nvPr/>
        </p:nvSpPr>
        <p:spPr bwMode="auto">
          <a:xfrm>
            <a:off x="21282760" y="4513946"/>
            <a:ext cx="1529720" cy="1530119"/>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984">
              <a:defRPr/>
            </a:pPr>
            <a:endParaRPr lang="en-US" dirty="0">
              <a:latin typeface="Lato Light"/>
            </a:endParaRPr>
          </a:p>
        </p:txBody>
      </p:sp>
      <p:sp>
        <p:nvSpPr>
          <p:cNvPr id="89" name="Rectangle 88"/>
          <p:cNvSpPr/>
          <p:nvPr/>
        </p:nvSpPr>
        <p:spPr>
          <a:xfrm>
            <a:off x="19496734" y="4287769"/>
            <a:ext cx="1675295" cy="744783"/>
          </a:xfrm>
          <a:prstGeom prst="rect">
            <a:avLst/>
          </a:prstGeom>
        </p:spPr>
        <p:txBody>
          <a:bodyPr wrap="none" lIns="219419" tIns="109710" rIns="219419" bIns="109710">
            <a:spAutoFit/>
          </a:bodyPr>
          <a:lstStyle/>
          <a:p>
            <a:pPr algn="r"/>
            <a:r>
              <a:rPr lang="en-US" sz="3400" b="1" dirty="0">
                <a:latin typeface="Lato Regular"/>
                <a:ea typeface="Open Sans Light" panose="020B0306030504020204" pitchFamily="34" charset="0"/>
                <a:cs typeface="Lato Regular"/>
              </a:rPr>
              <a:t>Vision</a:t>
            </a:r>
          </a:p>
        </p:txBody>
      </p:sp>
      <p:sp>
        <p:nvSpPr>
          <p:cNvPr id="90" name="TextBox 89"/>
          <p:cNvSpPr txBox="1"/>
          <p:nvPr/>
        </p:nvSpPr>
        <p:spPr>
          <a:xfrm>
            <a:off x="14721876" y="4827225"/>
            <a:ext cx="6442430" cy="1333149"/>
          </a:xfrm>
          <a:prstGeom prst="rect">
            <a:avLst/>
          </a:prstGeom>
          <a:noFill/>
        </p:spPr>
        <p:txBody>
          <a:bodyPr wrap="square" lIns="219419" tIns="109710" rIns="219419" bIns="109710" rtlCol="0">
            <a:spAutoFit/>
          </a:bodyPr>
          <a:lstStyle/>
          <a:p>
            <a:pPr algn="r">
              <a:lnSpc>
                <a:spcPct val="110000"/>
              </a:lnSpc>
            </a:pPr>
            <a:r>
              <a:rPr lang="en-US" sz="2200" dirty="0">
                <a:latin typeface="Lato Light"/>
                <a:cs typeface="Lato Light"/>
              </a:rPr>
              <a:t>Creativity is the key to success in the future, and primary education where our teachers can bring creativity.</a:t>
            </a:r>
          </a:p>
        </p:txBody>
      </p:sp>
      <p:sp>
        <p:nvSpPr>
          <p:cNvPr id="91" name="Freeform 21"/>
          <p:cNvSpPr>
            <a:spLocks noChangeArrowheads="1"/>
          </p:cNvSpPr>
          <p:nvPr/>
        </p:nvSpPr>
        <p:spPr bwMode="auto">
          <a:xfrm>
            <a:off x="21567090" y="5017642"/>
            <a:ext cx="987585" cy="550603"/>
          </a:xfrm>
          <a:custGeom>
            <a:avLst/>
            <a:gdLst>
              <a:gd name="T0" fmla="*/ 249 w 497"/>
              <a:gd name="T1" fmla="*/ 0 h 276"/>
              <a:gd name="T2" fmla="*/ 249 w 497"/>
              <a:gd name="T3" fmla="*/ 0 h 276"/>
              <a:gd name="T4" fmla="*/ 0 w 497"/>
              <a:gd name="T5" fmla="*/ 133 h 276"/>
              <a:gd name="T6" fmla="*/ 249 w 497"/>
              <a:gd name="T7" fmla="*/ 275 h 276"/>
              <a:gd name="T8" fmla="*/ 496 w 497"/>
              <a:gd name="T9" fmla="*/ 133 h 276"/>
              <a:gd name="T10" fmla="*/ 249 w 497"/>
              <a:gd name="T11" fmla="*/ 0 h 276"/>
              <a:gd name="T12" fmla="*/ 249 w 497"/>
              <a:gd name="T13" fmla="*/ 239 h 276"/>
              <a:gd name="T14" fmla="*/ 249 w 497"/>
              <a:gd name="T15" fmla="*/ 239 h 276"/>
              <a:gd name="T16" fmla="*/ 142 w 497"/>
              <a:gd name="T17" fmla="*/ 133 h 276"/>
              <a:gd name="T18" fmla="*/ 249 w 497"/>
              <a:gd name="T19" fmla="*/ 26 h 276"/>
              <a:gd name="T20" fmla="*/ 355 w 497"/>
              <a:gd name="T21" fmla="*/ 133 h 276"/>
              <a:gd name="T22" fmla="*/ 249 w 497"/>
              <a:gd name="T23" fmla="*/ 239 h 276"/>
              <a:gd name="T24" fmla="*/ 249 w 497"/>
              <a:gd name="T25" fmla="*/ 133 h 276"/>
              <a:gd name="T26" fmla="*/ 249 w 497"/>
              <a:gd name="T27" fmla="*/ 133 h 276"/>
              <a:gd name="T28" fmla="*/ 249 w 497"/>
              <a:gd name="T29" fmla="*/ 79 h 276"/>
              <a:gd name="T30" fmla="*/ 195 w 497"/>
              <a:gd name="T31" fmla="*/ 133 h 276"/>
              <a:gd name="T32" fmla="*/ 249 w 497"/>
              <a:gd name="T33" fmla="*/ 186 h 276"/>
              <a:gd name="T34" fmla="*/ 302 w 497"/>
              <a:gd name="T35" fmla="*/ 133 h 276"/>
              <a:gd name="T36" fmla="*/ 249 w 497"/>
              <a:gd name="T37" fmla="*/ 13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7" h="276">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92" name="Freeform 36"/>
          <p:cNvSpPr>
            <a:spLocks noChangeArrowheads="1"/>
          </p:cNvSpPr>
          <p:nvPr/>
        </p:nvSpPr>
        <p:spPr bwMode="auto">
          <a:xfrm>
            <a:off x="10169494" y="5617844"/>
            <a:ext cx="970755" cy="1263299"/>
          </a:xfrm>
          <a:custGeom>
            <a:avLst/>
            <a:gdLst>
              <a:gd name="T0" fmla="*/ 115 w 320"/>
              <a:gd name="T1" fmla="*/ 62 h 417"/>
              <a:gd name="T2" fmla="*/ 115 w 320"/>
              <a:gd name="T3" fmla="*/ 62 h 417"/>
              <a:gd name="T4" fmla="*/ 62 w 320"/>
              <a:gd name="T5" fmla="*/ 0 h 417"/>
              <a:gd name="T6" fmla="*/ 0 w 320"/>
              <a:gd name="T7" fmla="*/ 62 h 417"/>
              <a:gd name="T8" fmla="*/ 36 w 320"/>
              <a:gd name="T9" fmla="*/ 115 h 417"/>
              <a:gd name="T10" fmla="*/ 36 w 320"/>
              <a:gd name="T11" fmla="*/ 301 h 417"/>
              <a:gd name="T12" fmla="*/ 0 w 320"/>
              <a:gd name="T13" fmla="*/ 354 h 417"/>
              <a:gd name="T14" fmla="*/ 62 w 320"/>
              <a:gd name="T15" fmla="*/ 416 h 417"/>
              <a:gd name="T16" fmla="*/ 115 w 320"/>
              <a:gd name="T17" fmla="*/ 354 h 417"/>
              <a:gd name="T18" fmla="*/ 80 w 320"/>
              <a:gd name="T19" fmla="*/ 301 h 417"/>
              <a:gd name="T20" fmla="*/ 80 w 320"/>
              <a:gd name="T21" fmla="*/ 115 h 417"/>
              <a:gd name="T22" fmla="*/ 115 w 320"/>
              <a:gd name="T23" fmla="*/ 62 h 417"/>
              <a:gd name="T24" fmla="*/ 98 w 320"/>
              <a:gd name="T25" fmla="*/ 354 h 417"/>
              <a:gd name="T26" fmla="*/ 98 w 320"/>
              <a:gd name="T27" fmla="*/ 354 h 417"/>
              <a:gd name="T28" fmla="*/ 62 w 320"/>
              <a:gd name="T29" fmla="*/ 390 h 417"/>
              <a:gd name="T30" fmla="*/ 27 w 320"/>
              <a:gd name="T31" fmla="*/ 354 h 417"/>
              <a:gd name="T32" fmla="*/ 62 w 320"/>
              <a:gd name="T33" fmla="*/ 319 h 417"/>
              <a:gd name="T34" fmla="*/ 98 w 320"/>
              <a:gd name="T35" fmla="*/ 354 h 417"/>
              <a:gd name="T36" fmla="*/ 62 w 320"/>
              <a:gd name="T37" fmla="*/ 88 h 417"/>
              <a:gd name="T38" fmla="*/ 62 w 320"/>
              <a:gd name="T39" fmla="*/ 88 h 417"/>
              <a:gd name="T40" fmla="*/ 27 w 320"/>
              <a:gd name="T41" fmla="*/ 62 h 417"/>
              <a:gd name="T42" fmla="*/ 62 w 320"/>
              <a:gd name="T43" fmla="*/ 27 h 417"/>
              <a:gd name="T44" fmla="*/ 98 w 320"/>
              <a:gd name="T45" fmla="*/ 62 h 417"/>
              <a:gd name="T46" fmla="*/ 62 w 320"/>
              <a:gd name="T47" fmla="*/ 88 h 417"/>
              <a:gd name="T48" fmla="*/ 284 w 320"/>
              <a:gd name="T49" fmla="*/ 301 h 417"/>
              <a:gd name="T50" fmla="*/ 284 w 320"/>
              <a:gd name="T51" fmla="*/ 301 h 417"/>
              <a:gd name="T52" fmla="*/ 284 w 320"/>
              <a:gd name="T53" fmla="*/ 115 h 417"/>
              <a:gd name="T54" fmla="*/ 319 w 320"/>
              <a:gd name="T55" fmla="*/ 62 h 417"/>
              <a:gd name="T56" fmla="*/ 257 w 320"/>
              <a:gd name="T57" fmla="*/ 0 h 417"/>
              <a:gd name="T58" fmla="*/ 195 w 320"/>
              <a:gd name="T59" fmla="*/ 62 h 417"/>
              <a:gd name="T60" fmla="*/ 239 w 320"/>
              <a:gd name="T61" fmla="*/ 115 h 417"/>
              <a:gd name="T62" fmla="*/ 239 w 320"/>
              <a:gd name="T63" fmla="*/ 301 h 417"/>
              <a:gd name="T64" fmla="*/ 195 w 320"/>
              <a:gd name="T65" fmla="*/ 354 h 417"/>
              <a:gd name="T66" fmla="*/ 257 w 320"/>
              <a:gd name="T67" fmla="*/ 416 h 417"/>
              <a:gd name="T68" fmla="*/ 319 w 320"/>
              <a:gd name="T69" fmla="*/ 354 h 417"/>
              <a:gd name="T70" fmla="*/ 284 w 320"/>
              <a:gd name="T71" fmla="*/ 301 h 417"/>
              <a:gd name="T72" fmla="*/ 221 w 320"/>
              <a:gd name="T73" fmla="*/ 62 h 417"/>
              <a:gd name="T74" fmla="*/ 221 w 320"/>
              <a:gd name="T75" fmla="*/ 62 h 417"/>
              <a:gd name="T76" fmla="*/ 257 w 320"/>
              <a:gd name="T77" fmla="*/ 27 h 417"/>
              <a:gd name="T78" fmla="*/ 292 w 320"/>
              <a:gd name="T79" fmla="*/ 62 h 417"/>
              <a:gd name="T80" fmla="*/ 257 w 320"/>
              <a:gd name="T81" fmla="*/ 88 h 417"/>
              <a:gd name="T82" fmla="*/ 221 w 320"/>
              <a:gd name="T83" fmla="*/ 62 h 417"/>
              <a:gd name="T84" fmla="*/ 257 w 320"/>
              <a:gd name="T85" fmla="*/ 390 h 417"/>
              <a:gd name="T86" fmla="*/ 257 w 320"/>
              <a:gd name="T87" fmla="*/ 390 h 417"/>
              <a:gd name="T88" fmla="*/ 221 w 320"/>
              <a:gd name="T89" fmla="*/ 354 h 417"/>
              <a:gd name="T90" fmla="*/ 257 w 320"/>
              <a:gd name="T91" fmla="*/ 319 h 417"/>
              <a:gd name="T92" fmla="*/ 292 w 320"/>
              <a:gd name="T93" fmla="*/ 354 h 417"/>
              <a:gd name="T94" fmla="*/ 257 w 320"/>
              <a:gd name="T95"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417">
                <a:moveTo>
                  <a:pt x="115" y="62"/>
                </a:moveTo>
                <a:lnTo>
                  <a:pt x="115" y="62"/>
                </a:lnTo>
                <a:cubicBezTo>
                  <a:pt x="115" y="27"/>
                  <a:pt x="89"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89" y="416"/>
                  <a:pt x="115" y="390"/>
                  <a:pt x="115" y="354"/>
                </a:cubicBezTo>
                <a:cubicBezTo>
                  <a:pt x="115" y="328"/>
                  <a:pt x="106" y="310"/>
                  <a:pt x="80" y="301"/>
                </a:cubicBezTo>
                <a:cubicBezTo>
                  <a:pt x="80" y="115"/>
                  <a:pt x="80" y="115"/>
                  <a:pt x="80" y="115"/>
                </a:cubicBezTo>
                <a:cubicBezTo>
                  <a:pt x="106" y="106"/>
                  <a:pt x="115" y="80"/>
                  <a:pt x="115" y="62"/>
                </a:cubicBezTo>
                <a:close/>
                <a:moveTo>
                  <a:pt x="98" y="354"/>
                </a:moveTo>
                <a:lnTo>
                  <a:pt x="98" y="354"/>
                </a:lnTo>
                <a:cubicBezTo>
                  <a:pt x="98" y="372"/>
                  <a:pt x="80" y="390"/>
                  <a:pt x="62" y="390"/>
                </a:cubicBezTo>
                <a:cubicBezTo>
                  <a:pt x="44" y="390"/>
                  <a:pt x="27" y="372"/>
                  <a:pt x="27" y="354"/>
                </a:cubicBezTo>
                <a:cubicBezTo>
                  <a:pt x="27" y="337"/>
                  <a:pt x="44" y="319"/>
                  <a:pt x="62" y="319"/>
                </a:cubicBezTo>
                <a:cubicBezTo>
                  <a:pt x="80" y="319"/>
                  <a:pt x="98" y="337"/>
                  <a:pt x="98" y="354"/>
                </a:cubicBezTo>
                <a:close/>
                <a:moveTo>
                  <a:pt x="62" y="88"/>
                </a:moveTo>
                <a:lnTo>
                  <a:pt x="62" y="88"/>
                </a:lnTo>
                <a:cubicBezTo>
                  <a:pt x="44" y="88"/>
                  <a:pt x="27" y="80"/>
                  <a:pt x="27" y="62"/>
                </a:cubicBezTo>
                <a:cubicBezTo>
                  <a:pt x="27" y="35"/>
                  <a:pt x="44" y="27"/>
                  <a:pt x="62" y="27"/>
                </a:cubicBezTo>
                <a:cubicBezTo>
                  <a:pt x="80" y="27"/>
                  <a:pt x="98" y="35"/>
                  <a:pt x="98" y="62"/>
                </a:cubicBezTo>
                <a:cubicBezTo>
                  <a:pt x="98" y="80"/>
                  <a:pt x="80" y="88"/>
                  <a:pt x="62" y="88"/>
                </a:cubicBezTo>
                <a:close/>
                <a:moveTo>
                  <a:pt x="284" y="301"/>
                </a:moveTo>
                <a:lnTo>
                  <a:pt x="284" y="301"/>
                </a:lnTo>
                <a:cubicBezTo>
                  <a:pt x="284" y="115"/>
                  <a:pt x="284" y="115"/>
                  <a:pt x="284" y="115"/>
                </a:cubicBezTo>
                <a:cubicBezTo>
                  <a:pt x="302" y="106"/>
                  <a:pt x="319" y="80"/>
                  <a:pt x="319" y="62"/>
                </a:cubicBezTo>
                <a:cubicBezTo>
                  <a:pt x="319" y="27"/>
                  <a:pt x="292" y="0"/>
                  <a:pt x="257" y="0"/>
                </a:cubicBezTo>
                <a:cubicBezTo>
                  <a:pt x="221" y="0"/>
                  <a:pt x="195" y="27"/>
                  <a:pt x="195" y="62"/>
                </a:cubicBezTo>
                <a:cubicBezTo>
                  <a:pt x="195" y="80"/>
                  <a:pt x="212" y="106"/>
                  <a:pt x="239" y="115"/>
                </a:cubicBezTo>
                <a:cubicBezTo>
                  <a:pt x="239" y="301"/>
                  <a:pt x="239" y="301"/>
                  <a:pt x="239" y="301"/>
                </a:cubicBezTo>
                <a:cubicBezTo>
                  <a:pt x="212" y="310"/>
                  <a:pt x="195" y="328"/>
                  <a:pt x="195" y="354"/>
                </a:cubicBezTo>
                <a:cubicBezTo>
                  <a:pt x="195" y="390"/>
                  <a:pt x="221" y="416"/>
                  <a:pt x="257" y="416"/>
                </a:cubicBezTo>
                <a:cubicBezTo>
                  <a:pt x="292" y="416"/>
                  <a:pt x="319" y="390"/>
                  <a:pt x="319" y="354"/>
                </a:cubicBezTo>
                <a:cubicBezTo>
                  <a:pt x="319" y="328"/>
                  <a:pt x="302" y="310"/>
                  <a:pt x="284" y="301"/>
                </a:cubicBezTo>
                <a:close/>
                <a:moveTo>
                  <a:pt x="221" y="62"/>
                </a:moveTo>
                <a:lnTo>
                  <a:pt x="221" y="62"/>
                </a:lnTo>
                <a:cubicBezTo>
                  <a:pt x="221" y="35"/>
                  <a:pt x="239" y="27"/>
                  <a:pt x="257" y="27"/>
                </a:cubicBezTo>
                <a:cubicBezTo>
                  <a:pt x="275" y="27"/>
                  <a:pt x="292" y="35"/>
                  <a:pt x="292" y="62"/>
                </a:cubicBezTo>
                <a:cubicBezTo>
                  <a:pt x="292" y="80"/>
                  <a:pt x="275" y="88"/>
                  <a:pt x="257" y="88"/>
                </a:cubicBezTo>
                <a:cubicBezTo>
                  <a:pt x="239" y="88"/>
                  <a:pt x="221" y="80"/>
                  <a:pt x="221" y="62"/>
                </a:cubicBezTo>
                <a:close/>
                <a:moveTo>
                  <a:pt x="257" y="390"/>
                </a:moveTo>
                <a:lnTo>
                  <a:pt x="257" y="390"/>
                </a:lnTo>
                <a:cubicBezTo>
                  <a:pt x="239" y="390"/>
                  <a:pt x="221" y="372"/>
                  <a:pt x="221" y="354"/>
                </a:cubicBezTo>
                <a:cubicBezTo>
                  <a:pt x="221" y="337"/>
                  <a:pt x="239" y="319"/>
                  <a:pt x="257" y="319"/>
                </a:cubicBezTo>
                <a:cubicBezTo>
                  <a:pt x="275" y="319"/>
                  <a:pt x="292" y="337"/>
                  <a:pt x="292" y="354"/>
                </a:cubicBezTo>
                <a:cubicBezTo>
                  <a:pt x="292" y="372"/>
                  <a:pt x="275" y="390"/>
                  <a:pt x="257" y="390"/>
                </a:cubicBez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93" name="Freeform 100"/>
          <p:cNvSpPr>
            <a:spLocks noChangeArrowheads="1"/>
          </p:cNvSpPr>
          <p:nvPr/>
        </p:nvSpPr>
        <p:spPr bwMode="auto">
          <a:xfrm>
            <a:off x="9959386" y="8841473"/>
            <a:ext cx="1417252" cy="915577"/>
          </a:xfrm>
          <a:custGeom>
            <a:avLst/>
            <a:gdLst>
              <a:gd name="T0" fmla="*/ 381 w 498"/>
              <a:gd name="T1" fmla="*/ 89 h 320"/>
              <a:gd name="T2" fmla="*/ 381 w 498"/>
              <a:gd name="T3" fmla="*/ 89 h 320"/>
              <a:gd name="T4" fmla="*/ 355 w 498"/>
              <a:gd name="T5" fmla="*/ 89 h 320"/>
              <a:gd name="T6" fmla="*/ 231 w 498"/>
              <a:gd name="T7" fmla="*/ 0 h 320"/>
              <a:gd name="T8" fmla="*/ 98 w 498"/>
              <a:gd name="T9" fmla="*/ 134 h 320"/>
              <a:gd name="T10" fmla="*/ 98 w 498"/>
              <a:gd name="T11" fmla="*/ 150 h 320"/>
              <a:gd name="T12" fmla="*/ 89 w 498"/>
              <a:gd name="T13" fmla="*/ 150 h 320"/>
              <a:gd name="T14" fmla="*/ 0 w 498"/>
              <a:gd name="T15" fmla="*/ 240 h 320"/>
              <a:gd name="T16" fmla="*/ 89 w 498"/>
              <a:gd name="T17" fmla="*/ 319 h 320"/>
              <a:gd name="T18" fmla="*/ 381 w 498"/>
              <a:gd name="T19" fmla="*/ 319 h 320"/>
              <a:gd name="T20" fmla="*/ 497 w 498"/>
              <a:gd name="T21" fmla="*/ 204 h 320"/>
              <a:gd name="T22" fmla="*/ 381 w 498"/>
              <a:gd name="T23" fmla="*/ 89 h 320"/>
              <a:gd name="T24" fmla="*/ 284 w 498"/>
              <a:gd name="T25" fmla="*/ 195 h 320"/>
              <a:gd name="T26" fmla="*/ 284 w 498"/>
              <a:gd name="T27" fmla="*/ 195 h 320"/>
              <a:gd name="T28" fmla="*/ 213 w 498"/>
              <a:gd name="T29" fmla="*/ 275 h 320"/>
              <a:gd name="T30" fmla="*/ 195 w 498"/>
              <a:gd name="T31" fmla="*/ 275 h 320"/>
              <a:gd name="T32" fmla="*/ 195 w 498"/>
              <a:gd name="T33" fmla="*/ 266 h 320"/>
              <a:gd name="T34" fmla="*/ 195 w 498"/>
              <a:gd name="T35" fmla="*/ 257 h 320"/>
              <a:gd name="T36" fmla="*/ 222 w 498"/>
              <a:gd name="T37" fmla="*/ 204 h 320"/>
              <a:gd name="T38" fmla="*/ 204 w 498"/>
              <a:gd name="T39" fmla="*/ 195 h 320"/>
              <a:gd name="T40" fmla="*/ 204 w 498"/>
              <a:gd name="T41" fmla="*/ 195 h 320"/>
              <a:gd name="T42" fmla="*/ 186 w 498"/>
              <a:gd name="T43" fmla="*/ 178 h 320"/>
              <a:gd name="T44" fmla="*/ 195 w 498"/>
              <a:gd name="T45" fmla="*/ 160 h 320"/>
              <a:gd name="T46" fmla="*/ 258 w 498"/>
              <a:gd name="T47" fmla="*/ 89 h 320"/>
              <a:gd name="T48" fmla="*/ 275 w 498"/>
              <a:gd name="T49" fmla="*/ 80 h 320"/>
              <a:gd name="T50" fmla="*/ 284 w 498"/>
              <a:gd name="T51" fmla="*/ 89 h 320"/>
              <a:gd name="T52" fmla="*/ 275 w 498"/>
              <a:gd name="T53" fmla="*/ 106 h 320"/>
              <a:gd name="T54" fmla="*/ 249 w 498"/>
              <a:gd name="T55" fmla="*/ 160 h 320"/>
              <a:gd name="T56" fmla="*/ 275 w 498"/>
              <a:gd name="T57" fmla="*/ 169 h 320"/>
              <a:gd name="T58" fmla="*/ 275 w 498"/>
              <a:gd name="T59" fmla="*/ 169 h 320"/>
              <a:gd name="T60" fmla="*/ 293 w 498"/>
              <a:gd name="T61" fmla="*/ 187 h 320"/>
              <a:gd name="T62" fmla="*/ 284 w 498"/>
              <a:gd name="T63" fmla="*/ 19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8" h="320">
                <a:moveTo>
                  <a:pt x="381" y="89"/>
                </a:moveTo>
                <a:lnTo>
                  <a:pt x="381" y="89"/>
                </a:lnTo>
                <a:cubicBezTo>
                  <a:pt x="372" y="89"/>
                  <a:pt x="364" y="89"/>
                  <a:pt x="355" y="89"/>
                </a:cubicBezTo>
                <a:cubicBezTo>
                  <a:pt x="337" y="36"/>
                  <a:pt x="293" y="0"/>
                  <a:pt x="231" y="0"/>
                </a:cubicBezTo>
                <a:cubicBezTo>
                  <a:pt x="160" y="0"/>
                  <a:pt x="98" y="62"/>
                  <a:pt x="98" y="134"/>
                </a:cubicBezTo>
                <a:cubicBezTo>
                  <a:pt x="98" y="134"/>
                  <a:pt x="98" y="142"/>
                  <a:pt x="98" y="150"/>
                </a:cubicBezTo>
                <a:cubicBezTo>
                  <a:pt x="98" y="150"/>
                  <a:pt x="98" y="150"/>
                  <a:pt x="89" y="150"/>
                </a:cubicBezTo>
                <a:cubicBezTo>
                  <a:pt x="45" y="150"/>
                  <a:pt x="0" y="187"/>
                  <a:pt x="0" y="240"/>
                </a:cubicBezTo>
                <a:cubicBezTo>
                  <a:pt x="0" y="284"/>
                  <a:pt x="45" y="319"/>
                  <a:pt x="89" y="319"/>
                </a:cubicBezTo>
                <a:cubicBezTo>
                  <a:pt x="381" y="319"/>
                  <a:pt x="381" y="319"/>
                  <a:pt x="381" y="319"/>
                </a:cubicBezTo>
                <a:cubicBezTo>
                  <a:pt x="443" y="319"/>
                  <a:pt x="497" y="275"/>
                  <a:pt x="497" y="204"/>
                </a:cubicBezTo>
                <a:cubicBezTo>
                  <a:pt x="497" y="142"/>
                  <a:pt x="443" y="89"/>
                  <a:pt x="381" y="89"/>
                </a:cubicBezTo>
                <a:close/>
                <a:moveTo>
                  <a:pt x="284" y="195"/>
                </a:moveTo>
                <a:lnTo>
                  <a:pt x="284" y="195"/>
                </a:lnTo>
                <a:cubicBezTo>
                  <a:pt x="266" y="213"/>
                  <a:pt x="222" y="266"/>
                  <a:pt x="213" y="275"/>
                </a:cubicBezTo>
                <a:cubicBezTo>
                  <a:pt x="213" y="275"/>
                  <a:pt x="204" y="284"/>
                  <a:pt x="195" y="275"/>
                </a:cubicBezTo>
                <a:cubicBezTo>
                  <a:pt x="195" y="275"/>
                  <a:pt x="195" y="275"/>
                  <a:pt x="195" y="266"/>
                </a:cubicBezTo>
                <a:lnTo>
                  <a:pt x="195" y="257"/>
                </a:lnTo>
                <a:cubicBezTo>
                  <a:pt x="222" y="204"/>
                  <a:pt x="222" y="204"/>
                  <a:pt x="222" y="204"/>
                </a:cubicBezTo>
                <a:cubicBezTo>
                  <a:pt x="222" y="195"/>
                  <a:pt x="213" y="195"/>
                  <a:pt x="204" y="195"/>
                </a:cubicBezTo>
                <a:lnTo>
                  <a:pt x="204" y="195"/>
                </a:lnTo>
                <a:cubicBezTo>
                  <a:pt x="195" y="187"/>
                  <a:pt x="186" y="187"/>
                  <a:pt x="186" y="178"/>
                </a:cubicBezTo>
                <a:cubicBezTo>
                  <a:pt x="186" y="169"/>
                  <a:pt x="186" y="169"/>
                  <a:pt x="195" y="160"/>
                </a:cubicBezTo>
                <a:cubicBezTo>
                  <a:pt x="204" y="142"/>
                  <a:pt x="258" y="89"/>
                  <a:pt x="258" y="89"/>
                </a:cubicBezTo>
                <a:cubicBezTo>
                  <a:pt x="266" y="80"/>
                  <a:pt x="266" y="80"/>
                  <a:pt x="275" y="80"/>
                </a:cubicBezTo>
                <a:cubicBezTo>
                  <a:pt x="275" y="89"/>
                  <a:pt x="284" y="89"/>
                  <a:pt x="284" y="89"/>
                </a:cubicBezTo>
                <a:cubicBezTo>
                  <a:pt x="284" y="97"/>
                  <a:pt x="275" y="97"/>
                  <a:pt x="275" y="106"/>
                </a:cubicBezTo>
                <a:cubicBezTo>
                  <a:pt x="249" y="160"/>
                  <a:pt x="249" y="160"/>
                  <a:pt x="249" y="160"/>
                </a:cubicBezTo>
                <a:cubicBezTo>
                  <a:pt x="258" y="160"/>
                  <a:pt x="266" y="169"/>
                  <a:pt x="275" y="169"/>
                </a:cubicBezTo>
                <a:lnTo>
                  <a:pt x="275" y="169"/>
                </a:lnTo>
                <a:cubicBezTo>
                  <a:pt x="284" y="169"/>
                  <a:pt x="293" y="178"/>
                  <a:pt x="293" y="187"/>
                </a:cubicBezTo>
                <a:lnTo>
                  <a:pt x="284" y="195"/>
                </a:ln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94" name="Freeform 101"/>
          <p:cNvSpPr>
            <a:spLocks noChangeArrowheads="1"/>
          </p:cNvSpPr>
          <p:nvPr/>
        </p:nvSpPr>
        <p:spPr bwMode="auto">
          <a:xfrm>
            <a:off x="13038567" y="5647066"/>
            <a:ext cx="1415949" cy="1090153"/>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95" name="Freeform 39"/>
          <p:cNvSpPr>
            <a:spLocks noChangeArrowheads="1"/>
          </p:cNvSpPr>
          <p:nvPr/>
        </p:nvSpPr>
        <p:spPr bwMode="auto">
          <a:xfrm>
            <a:off x="13159553" y="8681501"/>
            <a:ext cx="1144523" cy="1144532"/>
          </a:xfrm>
          <a:custGeom>
            <a:avLst/>
            <a:gdLst>
              <a:gd name="T0" fmla="*/ 399 w 444"/>
              <a:gd name="T1" fmla="*/ 53 h 444"/>
              <a:gd name="T2" fmla="*/ 399 w 444"/>
              <a:gd name="T3" fmla="*/ 53 h 444"/>
              <a:gd name="T4" fmla="*/ 372 w 444"/>
              <a:gd name="T5" fmla="*/ 53 h 444"/>
              <a:gd name="T6" fmla="*/ 372 w 444"/>
              <a:gd name="T7" fmla="*/ 98 h 444"/>
              <a:gd name="T8" fmla="*/ 293 w 444"/>
              <a:gd name="T9" fmla="*/ 98 h 444"/>
              <a:gd name="T10" fmla="*/ 293 w 444"/>
              <a:gd name="T11" fmla="*/ 53 h 444"/>
              <a:gd name="T12" fmla="*/ 151 w 444"/>
              <a:gd name="T13" fmla="*/ 53 h 444"/>
              <a:gd name="T14" fmla="*/ 151 w 444"/>
              <a:gd name="T15" fmla="*/ 98 h 444"/>
              <a:gd name="T16" fmla="*/ 71 w 444"/>
              <a:gd name="T17" fmla="*/ 98 h 444"/>
              <a:gd name="T18" fmla="*/ 71 w 444"/>
              <a:gd name="T19" fmla="*/ 53 h 444"/>
              <a:gd name="T20" fmla="*/ 45 w 444"/>
              <a:gd name="T21" fmla="*/ 53 h 444"/>
              <a:gd name="T22" fmla="*/ 0 w 444"/>
              <a:gd name="T23" fmla="*/ 98 h 444"/>
              <a:gd name="T24" fmla="*/ 0 w 444"/>
              <a:gd name="T25" fmla="*/ 399 h 444"/>
              <a:gd name="T26" fmla="*/ 45 w 444"/>
              <a:gd name="T27" fmla="*/ 443 h 444"/>
              <a:gd name="T28" fmla="*/ 399 w 444"/>
              <a:gd name="T29" fmla="*/ 443 h 444"/>
              <a:gd name="T30" fmla="*/ 443 w 444"/>
              <a:gd name="T31" fmla="*/ 399 h 444"/>
              <a:gd name="T32" fmla="*/ 443 w 444"/>
              <a:gd name="T33" fmla="*/ 98 h 444"/>
              <a:gd name="T34" fmla="*/ 399 w 444"/>
              <a:gd name="T35" fmla="*/ 53 h 444"/>
              <a:gd name="T36" fmla="*/ 399 w 444"/>
              <a:gd name="T37" fmla="*/ 399 h 444"/>
              <a:gd name="T38" fmla="*/ 399 w 444"/>
              <a:gd name="T39" fmla="*/ 399 h 444"/>
              <a:gd name="T40" fmla="*/ 45 w 444"/>
              <a:gd name="T41" fmla="*/ 399 h 444"/>
              <a:gd name="T42" fmla="*/ 45 w 444"/>
              <a:gd name="T43" fmla="*/ 196 h 444"/>
              <a:gd name="T44" fmla="*/ 399 w 444"/>
              <a:gd name="T45" fmla="*/ 196 h 444"/>
              <a:gd name="T46" fmla="*/ 399 w 444"/>
              <a:gd name="T47" fmla="*/ 399 h 444"/>
              <a:gd name="T48" fmla="*/ 124 w 444"/>
              <a:gd name="T49" fmla="*/ 0 h 444"/>
              <a:gd name="T50" fmla="*/ 124 w 444"/>
              <a:gd name="T51" fmla="*/ 0 h 444"/>
              <a:gd name="T52" fmla="*/ 89 w 444"/>
              <a:gd name="T53" fmla="*/ 0 h 444"/>
              <a:gd name="T54" fmla="*/ 89 w 444"/>
              <a:gd name="T55" fmla="*/ 89 h 444"/>
              <a:gd name="T56" fmla="*/ 124 w 444"/>
              <a:gd name="T57" fmla="*/ 89 h 444"/>
              <a:gd name="T58" fmla="*/ 124 w 444"/>
              <a:gd name="T59" fmla="*/ 0 h 444"/>
              <a:gd name="T60" fmla="*/ 354 w 444"/>
              <a:gd name="T61" fmla="*/ 0 h 444"/>
              <a:gd name="T62" fmla="*/ 354 w 444"/>
              <a:gd name="T63" fmla="*/ 0 h 444"/>
              <a:gd name="T64" fmla="*/ 319 w 444"/>
              <a:gd name="T65" fmla="*/ 0 h 444"/>
              <a:gd name="T66" fmla="*/ 319 w 444"/>
              <a:gd name="T67" fmla="*/ 89 h 444"/>
              <a:gd name="T68" fmla="*/ 354 w 444"/>
              <a:gd name="T69" fmla="*/ 89 h 444"/>
              <a:gd name="T70" fmla="*/ 354 w 444"/>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96" name="Freeform 102"/>
          <p:cNvSpPr>
            <a:spLocks noChangeArrowheads="1"/>
          </p:cNvSpPr>
          <p:nvPr/>
        </p:nvSpPr>
        <p:spPr bwMode="auto">
          <a:xfrm>
            <a:off x="21662876" y="9734770"/>
            <a:ext cx="780399" cy="697520"/>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cxnSp>
        <p:nvCxnSpPr>
          <p:cNvPr id="99" name="Straight Arrow Connector 98"/>
          <p:cNvCxnSpPr/>
          <p:nvPr/>
        </p:nvCxnSpPr>
        <p:spPr>
          <a:xfrm>
            <a:off x="5250853" y="4731993"/>
            <a:ext cx="4797653" cy="0"/>
          </a:xfrm>
          <a:prstGeom prst="straightConnector1">
            <a:avLst/>
          </a:prstGeom>
          <a:ln>
            <a:solidFill>
              <a:schemeClr val="bg1">
                <a:lumMod val="65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5362253" y="9550376"/>
            <a:ext cx="3549946" cy="0"/>
          </a:xfrm>
          <a:prstGeom prst="straightConnector1">
            <a:avLst/>
          </a:prstGeom>
          <a:ln>
            <a:solidFill>
              <a:schemeClr val="bg1">
                <a:lumMod val="65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1692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Freeform 20"/>
          <p:cNvSpPr>
            <a:spLocks noEditPoints="1"/>
          </p:cNvSpPr>
          <p:nvPr/>
        </p:nvSpPr>
        <p:spPr bwMode="auto">
          <a:xfrm>
            <a:off x="3960205" y="10899012"/>
            <a:ext cx="2080468" cy="2861548"/>
          </a:xfrm>
          <a:custGeom>
            <a:avLst/>
            <a:gdLst>
              <a:gd name="T0" fmla="*/ 665 w 680"/>
              <a:gd name="T1" fmla="*/ 247 h 936"/>
              <a:gd name="T2" fmla="*/ 596 w 680"/>
              <a:gd name="T3" fmla="*/ 194 h 936"/>
              <a:gd name="T4" fmla="*/ 532 w 680"/>
              <a:gd name="T5" fmla="*/ 128 h 936"/>
              <a:gd name="T6" fmla="*/ 460 w 680"/>
              <a:gd name="T7" fmla="*/ 62 h 936"/>
              <a:gd name="T8" fmla="*/ 259 w 680"/>
              <a:gd name="T9" fmla="*/ 100 h 936"/>
              <a:gd name="T10" fmla="*/ 202 w 680"/>
              <a:gd name="T11" fmla="*/ 151 h 936"/>
              <a:gd name="T12" fmla="*/ 100 w 680"/>
              <a:gd name="T13" fmla="*/ 207 h 936"/>
              <a:gd name="T14" fmla="*/ 110 w 680"/>
              <a:gd name="T15" fmla="*/ 417 h 936"/>
              <a:gd name="T16" fmla="*/ 235 w 680"/>
              <a:gd name="T17" fmla="*/ 469 h 936"/>
              <a:gd name="T18" fmla="*/ 319 w 680"/>
              <a:gd name="T19" fmla="*/ 471 h 936"/>
              <a:gd name="T20" fmla="*/ 280 w 680"/>
              <a:gd name="T21" fmla="*/ 727 h 936"/>
              <a:gd name="T22" fmla="*/ 186 w 680"/>
              <a:gd name="T23" fmla="*/ 634 h 936"/>
              <a:gd name="T24" fmla="*/ 227 w 680"/>
              <a:gd name="T25" fmla="*/ 625 h 936"/>
              <a:gd name="T26" fmla="*/ 262 w 680"/>
              <a:gd name="T27" fmla="*/ 560 h 936"/>
              <a:gd name="T28" fmla="*/ 241 w 680"/>
              <a:gd name="T29" fmla="*/ 531 h 936"/>
              <a:gd name="T30" fmla="*/ 209 w 680"/>
              <a:gd name="T31" fmla="*/ 512 h 936"/>
              <a:gd name="T32" fmla="*/ 184 w 680"/>
              <a:gd name="T33" fmla="*/ 480 h 936"/>
              <a:gd name="T34" fmla="*/ 143 w 680"/>
              <a:gd name="T35" fmla="*/ 455 h 936"/>
              <a:gd name="T36" fmla="*/ 100 w 680"/>
              <a:gd name="T37" fmla="*/ 495 h 936"/>
              <a:gd name="T38" fmla="*/ 68 w 680"/>
              <a:gd name="T39" fmla="*/ 513 h 936"/>
              <a:gd name="T40" fmla="*/ 0 w 680"/>
              <a:gd name="T41" fmla="*/ 579 h 936"/>
              <a:gd name="T42" fmla="*/ 59 w 680"/>
              <a:gd name="T43" fmla="*/ 617 h 936"/>
              <a:gd name="T44" fmla="*/ 110 w 680"/>
              <a:gd name="T45" fmla="*/ 637 h 936"/>
              <a:gd name="T46" fmla="*/ 215 w 680"/>
              <a:gd name="T47" fmla="*/ 713 h 936"/>
              <a:gd name="T48" fmla="*/ 237 w 680"/>
              <a:gd name="T49" fmla="*/ 726 h 936"/>
              <a:gd name="T50" fmla="*/ 271 w 680"/>
              <a:gd name="T51" fmla="*/ 936 h 936"/>
              <a:gd name="T52" fmla="*/ 340 w 680"/>
              <a:gd name="T53" fmla="*/ 719 h 936"/>
              <a:gd name="T54" fmla="*/ 519 w 680"/>
              <a:gd name="T55" fmla="*/ 412 h 936"/>
              <a:gd name="T56" fmla="*/ 680 w 680"/>
              <a:gd name="T57" fmla="*/ 323 h 936"/>
              <a:gd name="T58" fmla="*/ 153 w 680"/>
              <a:gd name="T59" fmla="*/ 645 h 936"/>
              <a:gd name="T60" fmla="*/ 178 w 680"/>
              <a:gd name="T61" fmla="*/ 669 h 936"/>
              <a:gd name="T62" fmla="*/ 350 w 680"/>
              <a:gd name="T63" fmla="*/ 571 h 936"/>
              <a:gd name="T64" fmla="*/ 369 w 680"/>
              <a:gd name="T65" fmla="*/ 477 h 936"/>
              <a:gd name="T66" fmla="*/ 350 w 680"/>
              <a:gd name="T67" fmla="*/ 571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0" h="936">
                <a:moveTo>
                  <a:pt x="662" y="264"/>
                </a:moveTo>
                <a:cubicBezTo>
                  <a:pt x="664" y="259"/>
                  <a:pt x="665" y="253"/>
                  <a:pt x="665" y="247"/>
                </a:cubicBezTo>
                <a:cubicBezTo>
                  <a:pt x="665" y="217"/>
                  <a:pt x="640" y="192"/>
                  <a:pt x="610" y="192"/>
                </a:cubicBezTo>
                <a:cubicBezTo>
                  <a:pt x="605" y="192"/>
                  <a:pt x="600" y="193"/>
                  <a:pt x="596" y="194"/>
                </a:cubicBezTo>
                <a:cubicBezTo>
                  <a:pt x="582" y="169"/>
                  <a:pt x="558" y="151"/>
                  <a:pt x="530" y="144"/>
                </a:cubicBezTo>
                <a:cubicBezTo>
                  <a:pt x="531" y="138"/>
                  <a:pt x="532" y="133"/>
                  <a:pt x="532" y="128"/>
                </a:cubicBezTo>
                <a:cubicBezTo>
                  <a:pt x="532" y="91"/>
                  <a:pt x="502" y="62"/>
                  <a:pt x="466" y="62"/>
                </a:cubicBezTo>
                <a:cubicBezTo>
                  <a:pt x="464" y="62"/>
                  <a:pt x="462" y="62"/>
                  <a:pt x="460" y="62"/>
                </a:cubicBezTo>
                <a:cubicBezTo>
                  <a:pt x="444" y="25"/>
                  <a:pt x="407" y="0"/>
                  <a:pt x="364" y="0"/>
                </a:cubicBezTo>
                <a:cubicBezTo>
                  <a:pt x="308" y="0"/>
                  <a:pt x="262" y="44"/>
                  <a:pt x="259" y="100"/>
                </a:cubicBezTo>
                <a:cubicBezTo>
                  <a:pt x="258" y="100"/>
                  <a:pt x="258" y="100"/>
                  <a:pt x="257" y="100"/>
                </a:cubicBezTo>
                <a:cubicBezTo>
                  <a:pt x="227" y="100"/>
                  <a:pt x="204" y="123"/>
                  <a:pt x="202" y="151"/>
                </a:cubicBezTo>
                <a:cubicBezTo>
                  <a:pt x="194" y="148"/>
                  <a:pt x="185" y="147"/>
                  <a:pt x="176" y="147"/>
                </a:cubicBezTo>
                <a:cubicBezTo>
                  <a:pt x="139" y="147"/>
                  <a:pt x="108" y="172"/>
                  <a:pt x="100" y="207"/>
                </a:cubicBezTo>
                <a:cubicBezTo>
                  <a:pt x="47" y="211"/>
                  <a:pt x="4" y="256"/>
                  <a:pt x="4" y="311"/>
                </a:cubicBezTo>
                <a:cubicBezTo>
                  <a:pt x="4" y="369"/>
                  <a:pt x="52" y="417"/>
                  <a:pt x="110" y="417"/>
                </a:cubicBezTo>
                <a:cubicBezTo>
                  <a:pt x="125" y="417"/>
                  <a:pt x="139" y="413"/>
                  <a:pt x="152" y="408"/>
                </a:cubicBezTo>
                <a:cubicBezTo>
                  <a:pt x="163" y="443"/>
                  <a:pt x="196" y="469"/>
                  <a:pt x="235" y="469"/>
                </a:cubicBezTo>
                <a:cubicBezTo>
                  <a:pt x="251" y="469"/>
                  <a:pt x="266" y="464"/>
                  <a:pt x="279" y="456"/>
                </a:cubicBezTo>
                <a:cubicBezTo>
                  <a:pt x="292" y="463"/>
                  <a:pt x="305" y="467"/>
                  <a:pt x="319" y="471"/>
                </a:cubicBezTo>
                <a:cubicBezTo>
                  <a:pt x="322" y="490"/>
                  <a:pt x="320" y="535"/>
                  <a:pt x="297" y="636"/>
                </a:cubicBezTo>
                <a:cubicBezTo>
                  <a:pt x="289" y="668"/>
                  <a:pt x="284" y="698"/>
                  <a:pt x="280" y="727"/>
                </a:cubicBezTo>
                <a:cubicBezTo>
                  <a:pt x="248" y="715"/>
                  <a:pt x="222" y="701"/>
                  <a:pt x="201" y="686"/>
                </a:cubicBezTo>
                <a:cubicBezTo>
                  <a:pt x="192" y="669"/>
                  <a:pt x="188" y="651"/>
                  <a:pt x="186" y="634"/>
                </a:cubicBezTo>
                <a:cubicBezTo>
                  <a:pt x="193" y="630"/>
                  <a:pt x="199" y="625"/>
                  <a:pt x="205" y="619"/>
                </a:cubicBezTo>
                <a:cubicBezTo>
                  <a:pt x="211" y="623"/>
                  <a:pt x="219" y="625"/>
                  <a:pt x="227" y="625"/>
                </a:cubicBezTo>
                <a:cubicBezTo>
                  <a:pt x="250" y="625"/>
                  <a:pt x="269" y="607"/>
                  <a:pt x="269" y="584"/>
                </a:cubicBezTo>
                <a:cubicBezTo>
                  <a:pt x="269" y="575"/>
                  <a:pt x="266" y="567"/>
                  <a:pt x="262" y="560"/>
                </a:cubicBezTo>
                <a:cubicBezTo>
                  <a:pt x="263" y="558"/>
                  <a:pt x="263" y="556"/>
                  <a:pt x="263" y="553"/>
                </a:cubicBezTo>
                <a:cubicBezTo>
                  <a:pt x="263" y="541"/>
                  <a:pt x="253" y="531"/>
                  <a:pt x="241" y="531"/>
                </a:cubicBezTo>
                <a:cubicBezTo>
                  <a:pt x="239" y="531"/>
                  <a:pt x="237" y="532"/>
                  <a:pt x="236" y="532"/>
                </a:cubicBezTo>
                <a:cubicBezTo>
                  <a:pt x="230" y="522"/>
                  <a:pt x="220" y="515"/>
                  <a:pt x="209" y="512"/>
                </a:cubicBezTo>
                <a:cubicBezTo>
                  <a:pt x="210" y="510"/>
                  <a:pt x="210" y="508"/>
                  <a:pt x="210" y="506"/>
                </a:cubicBezTo>
                <a:cubicBezTo>
                  <a:pt x="210" y="491"/>
                  <a:pt x="198" y="480"/>
                  <a:pt x="184" y="480"/>
                </a:cubicBezTo>
                <a:cubicBezTo>
                  <a:pt x="183" y="480"/>
                  <a:pt x="182" y="480"/>
                  <a:pt x="182" y="480"/>
                </a:cubicBezTo>
                <a:cubicBezTo>
                  <a:pt x="175" y="465"/>
                  <a:pt x="160" y="455"/>
                  <a:pt x="143" y="455"/>
                </a:cubicBezTo>
                <a:cubicBezTo>
                  <a:pt x="121" y="455"/>
                  <a:pt x="103" y="473"/>
                  <a:pt x="102" y="495"/>
                </a:cubicBezTo>
                <a:cubicBezTo>
                  <a:pt x="101" y="495"/>
                  <a:pt x="101" y="495"/>
                  <a:pt x="100" y="495"/>
                </a:cubicBezTo>
                <a:cubicBezTo>
                  <a:pt x="89" y="495"/>
                  <a:pt x="79" y="504"/>
                  <a:pt x="79" y="515"/>
                </a:cubicBezTo>
                <a:cubicBezTo>
                  <a:pt x="76" y="514"/>
                  <a:pt x="72" y="513"/>
                  <a:pt x="68" y="513"/>
                </a:cubicBezTo>
                <a:cubicBezTo>
                  <a:pt x="54" y="513"/>
                  <a:pt x="41" y="524"/>
                  <a:pt x="38" y="537"/>
                </a:cubicBezTo>
                <a:cubicBezTo>
                  <a:pt x="17" y="539"/>
                  <a:pt x="0" y="557"/>
                  <a:pt x="0" y="579"/>
                </a:cubicBezTo>
                <a:cubicBezTo>
                  <a:pt x="0" y="602"/>
                  <a:pt x="19" y="621"/>
                  <a:pt x="42" y="621"/>
                </a:cubicBezTo>
                <a:cubicBezTo>
                  <a:pt x="48" y="621"/>
                  <a:pt x="54" y="620"/>
                  <a:pt x="59" y="617"/>
                </a:cubicBezTo>
                <a:cubicBezTo>
                  <a:pt x="63" y="631"/>
                  <a:pt x="76" y="642"/>
                  <a:pt x="92" y="642"/>
                </a:cubicBezTo>
                <a:cubicBezTo>
                  <a:pt x="98" y="642"/>
                  <a:pt x="104" y="640"/>
                  <a:pt x="110" y="637"/>
                </a:cubicBezTo>
                <a:cubicBezTo>
                  <a:pt x="119" y="641"/>
                  <a:pt x="130" y="644"/>
                  <a:pt x="142" y="645"/>
                </a:cubicBezTo>
                <a:cubicBezTo>
                  <a:pt x="163" y="671"/>
                  <a:pt x="193" y="697"/>
                  <a:pt x="215" y="713"/>
                </a:cubicBezTo>
                <a:cubicBezTo>
                  <a:pt x="220" y="721"/>
                  <a:pt x="219" y="719"/>
                  <a:pt x="216" y="713"/>
                </a:cubicBezTo>
                <a:cubicBezTo>
                  <a:pt x="224" y="719"/>
                  <a:pt x="231" y="723"/>
                  <a:pt x="237" y="726"/>
                </a:cubicBezTo>
                <a:cubicBezTo>
                  <a:pt x="253" y="734"/>
                  <a:pt x="267" y="747"/>
                  <a:pt x="276" y="757"/>
                </a:cubicBezTo>
                <a:cubicBezTo>
                  <a:pt x="263" y="865"/>
                  <a:pt x="271" y="936"/>
                  <a:pt x="271" y="936"/>
                </a:cubicBezTo>
                <a:cubicBezTo>
                  <a:pt x="387" y="936"/>
                  <a:pt x="387" y="936"/>
                  <a:pt x="387" y="936"/>
                </a:cubicBezTo>
                <a:cubicBezTo>
                  <a:pt x="387" y="936"/>
                  <a:pt x="333" y="827"/>
                  <a:pt x="340" y="719"/>
                </a:cubicBezTo>
                <a:cubicBezTo>
                  <a:pt x="345" y="627"/>
                  <a:pt x="411" y="537"/>
                  <a:pt x="440" y="465"/>
                </a:cubicBezTo>
                <a:cubicBezTo>
                  <a:pt x="471" y="453"/>
                  <a:pt x="497" y="435"/>
                  <a:pt x="519" y="412"/>
                </a:cubicBezTo>
                <a:cubicBezTo>
                  <a:pt x="535" y="422"/>
                  <a:pt x="554" y="428"/>
                  <a:pt x="575" y="428"/>
                </a:cubicBezTo>
                <a:cubicBezTo>
                  <a:pt x="633" y="428"/>
                  <a:pt x="680" y="381"/>
                  <a:pt x="680" y="323"/>
                </a:cubicBezTo>
                <a:cubicBezTo>
                  <a:pt x="680" y="301"/>
                  <a:pt x="673" y="281"/>
                  <a:pt x="662" y="264"/>
                </a:cubicBezTo>
                <a:close/>
                <a:moveTo>
                  <a:pt x="153" y="645"/>
                </a:moveTo>
                <a:cubicBezTo>
                  <a:pt x="161" y="644"/>
                  <a:pt x="169" y="642"/>
                  <a:pt x="176" y="639"/>
                </a:cubicBezTo>
                <a:cubicBezTo>
                  <a:pt x="176" y="653"/>
                  <a:pt x="178" y="664"/>
                  <a:pt x="178" y="669"/>
                </a:cubicBezTo>
                <a:cubicBezTo>
                  <a:pt x="168" y="661"/>
                  <a:pt x="160" y="652"/>
                  <a:pt x="153" y="645"/>
                </a:cubicBezTo>
                <a:close/>
                <a:moveTo>
                  <a:pt x="350" y="571"/>
                </a:moveTo>
                <a:cubicBezTo>
                  <a:pt x="350" y="571"/>
                  <a:pt x="358" y="522"/>
                  <a:pt x="358" y="477"/>
                </a:cubicBezTo>
                <a:cubicBezTo>
                  <a:pt x="362" y="477"/>
                  <a:pt x="366" y="477"/>
                  <a:pt x="369" y="477"/>
                </a:cubicBezTo>
                <a:cubicBezTo>
                  <a:pt x="380" y="477"/>
                  <a:pt x="391" y="477"/>
                  <a:pt x="402" y="475"/>
                </a:cubicBezTo>
                <a:cubicBezTo>
                  <a:pt x="387" y="510"/>
                  <a:pt x="366" y="555"/>
                  <a:pt x="350" y="571"/>
                </a:cubicBezTo>
                <a:close/>
              </a:path>
            </a:pathLst>
          </a:custGeom>
          <a:solidFill>
            <a:schemeClr val="accent1"/>
          </a:solidFill>
          <a:ln>
            <a:noFill/>
          </a:ln>
        </p:spPr>
        <p:txBody>
          <a:bodyPr vert="horz" wrap="square" lIns="182843" tIns="91422" rIns="182843" bIns="91422" numCol="1" anchor="t" anchorCtr="0" compatLnSpc="1">
            <a:prstTxWarp prst="textNoShape">
              <a:avLst/>
            </a:prstTxWarp>
          </a:bodyPr>
          <a:lstStyle/>
          <a:p>
            <a:endParaRPr lang="id-ID"/>
          </a:p>
        </p:txBody>
      </p:sp>
      <p:sp>
        <p:nvSpPr>
          <p:cNvPr id="248" name="Freeform 20"/>
          <p:cNvSpPr>
            <a:spLocks noEditPoints="1"/>
          </p:cNvSpPr>
          <p:nvPr/>
        </p:nvSpPr>
        <p:spPr bwMode="auto">
          <a:xfrm>
            <a:off x="8438584" y="7255859"/>
            <a:ext cx="4729196" cy="6504701"/>
          </a:xfrm>
          <a:custGeom>
            <a:avLst/>
            <a:gdLst>
              <a:gd name="T0" fmla="*/ 665 w 680"/>
              <a:gd name="T1" fmla="*/ 247 h 936"/>
              <a:gd name="T2" fmla="*/ 596 w 680"/>
              <a:gd name="T3" fmla="*/ 194 h 936"/>
              <a:gd name="T4" fmla="*/ 532 w 680"/>
              <a:gd name="T5" fmla="*/ 128 h 936"/>
              <a:gd name="T6" fmla="*/ 460 w 680"/>
              <a:gd name="T7" fmla="*/ 62 h 936"/>
              <a:gd name="T8" fmla="*/ 259 w 680"/>
              <a:gd name="T9" fmla="*/ 100 h 936"/>
              <a:gd name="T10" fmla="*/ 202 w 680"/>
              <a:gd name="T11" fmla="*/ 151 h 936"/>
              <a:gd name="T12" fmla="*/ 100 w 680"/>
              <a:gd name="T13" fmla="*/ 207 h 936"/>
              <a:gd name="T14" fmla="*/ 110 w 680"/>
              <a:gd name="T15" fmla="*/ 417 h 936"/>
              <a:gd name="T16" fmla="*/ 235 w 680"/>
              <a:gd name="T17" fmla="*/ 469 h 936"/>
              <a:gd name="T18" fmla="*/ 319 w 680"/>
              <a:gd name="T19" fmla="*/ 471 h 936"/>
              <a:gd name="T20" fmla="*/ 280 w 680"/>
              <a:gd name="T21" fmla="*/ 727 h 936"/>
              <a:gd name="T22" fmla="*/ 186 w 680"/>
              <a:gd name="T23" fmla="*/ 634 h 936"/>
              <a:gd name="T24" fmla="*/ 227 w 680"/>
              <a:gd name="T25" fmla="*/ 625 h 936"/>
              <a:gd name="T26" fmla="*/ 262 w 680"/>
              <a:gd name="T27" fmla="*/ 560 h 936"/>
              <a:gd name="T28" fmla="*/ 241 w 680"/>
              <a:gd name="T29" fmla="*/ 531 h 936"/>
              <a:gd name="T30" fmla="*/ 209 w 680"/>
              <a:gd name="T31" fmla="*/ 512 h 936"/>
              <a:gd name="T32" fmla="*/ 184 w 680"/>
              <a:gd name="T33" fmla="*/ 480 h 936"/>
              <a:gd name="T34" fmla="*/ 143 w 680"/>
              <a:gd name="T35" fmla="*/ 455 h 936"/>
              <a:gd name="T36" fmla="*/ 100 w 680"/>
              <a:gd name="T37" fmla="*/ 495 h 936"/>
              <a:gd name="T38" fmla="*/ 68 w 680"/>
              <a:gd name="T39" fmla="*/ 513 h 936"/>
              <a:gd name="T40" fmla="*/ 0 w 680"/>
              <a:gd name="T41" fmla="*/ 579 h 936"/>
              <a:gd name="T42" fmla="*/ 59 w 680"/>
              <a:gd name="T43" fmla="*/ 617 h 936"/>
              <a:gd name="T44" fmla="*/ 110 w 680"/>
              <a:gd name="T45" fmla="*/ 637 h 936"/>
              <a:gd name="T46" fmla="*/ 215 w 680"/>
              <a:gd name="T47" fmla="*/ 713 h 936"/>
              <a:gd name="T48" fmla="*/ 237 w 680"/>
              <a:gd name="T49" fmla="*/ 726 h 936"/>
              <a:gd name="T50" fmla="*/ 271 w 680"/>
              <a:gd name="T51" fmla="*/ 936 h 936"/>
              <a:gd name="T52" fmla="*/ 340 w 680"/>
              <a:gd name="T53" fmla="*/ 719 h 936"/>
              <a:gd name="T54" fmla="*/ 519 w 680"/>
              <a:gd name="T55" fmla="*/ 412 h 936"/>
              <a:gd name="T56" fmla="*/ 680 w 680"/>
              <a:gd name="T57" fmla="*/ 323 h 936"/>
              <a:gd name="T58" fmla="*/ 153 w 680"/>
              <a:gd name="T59" fmla="*/ 645 h 936"/>
              <a:gd name="T60" fmla="*/ 178 w 680"/>
              <a:gd name="T61" fmla="*/ 669 h 936"/>
              <a:gd name="T62" fmla="*/ 350 w 680"/>
              <a:gd name="T63" fmla="*/ 571 h 936"/>
              <a:gd name="T64" fmla="*/ 369 w 680"/>
              <a:gd name="T65" fmla="*/ 477 h 936"/>
              <a:gd name="T66" fmla="*/ 350 w 680"/>
              <a:gd name="T67" fmla="*/ 571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0" h="936">
                <a:moveTo>
                  <a:pt x="662" y="264"/>
                </a:moveTo>
                <a:cubicBezTo>
                  <a:pt x="664" y="259"/>
                  <a:pt x="665" y="253"/>
                  <a:pt x="665" y="247"/>
                </a:cubicBezTo>
                <a:cubicBezTo>
                  <a:pt x="665" y="217"/>
                  <a:pt x="640" y="192"/>
                  <a:pt x="610" y="192"/>
                </a:cubicBezTo>
                <a:cubicBezTo>
                  <a:pt x="605" y="192"/>
                  <a:pt x="600" y="193"/>
                  <a:pt x="596" y="194"/>
                </a:cubicBezTo>
                <a:cubicBezTo>
                  <a:pt x="582" y="169"/>
                  <a:pt x="558" y="151"/>
                  <a:pt x="530" y="144"/>
                </a:cubicBezTo>
                <a:cubicBezTo>
                  <a:pt x="531" y="138"/>
                  <a:pt x="532" y="133"/>
                  <a:pt x="532" y="128"/>
                </a:cubicBezTo>
                <a:cubicBezTo>
                  <a:pt x="532" y="91"/>
                  <a:pt x="502" y="62"/>
                  <a:pt x="466" y="62"/>
                </a:cubicBezTo>
                <a:cubicBezTo>
                  <a:pt x="464" y="62"/>
                  <a:pt x="462" y="62"/>
                  <a:pt x="460" y="62"/>
                </a:cubicBezTo>
                <a:cubicBezTo>
                  <a:pt x="444" y="25"/>
                  <a:pt x="407" y="0"/>
                  <a:pt x="364" y="0"/>
                </a:cubicBezTo>
                <a:cubicBezTo>
                  <a:pt x="308" y="0"/>
                  <a:pt x="262" y="44"/>
                  <a:pt x="259" y="100"/>
                </a:cubicBezTo>
                <a:cubicBezTo>
                  <a:pt x="258" y="100"/>
                  <a:pt x="258" y="100"/>
                  <a:pt x="257" y="100"/>
                </a:cubicBezTo>
                <a:cubicBezTo>
                  <a:pt x="227" y="100"/>
                  <a:pt x="204" y="123"/>
                  <a:pt x="202" y="151"/>
                </a:cubicBezTo>
                <a:cubicBezTo>
                  <a:pt x="194" y="148"/>
                  <a:pt x="185" y="147"/>
                  <a:pt x="176" y="147"/>
                </a:cubicBezTo>
                <a:cubicBezTo>
                  <a:pt x="139" y="147"/>
                  <a:pt x="108" y="172"/>
                  <a:pt x="100" y="207"/>
                </a:cubicBezTo>
                <a:cubicBezTo>
                  <a:pt x="47" y="211"/>
                  <a:pt x="4" y="256"/>
                  <a:pt x="4" y="311"/>
                </a:cubicBezTo>
                <a:cubicBezTo>
                  <a:pt x="4" y="369"/>
                  <a:pt x="52" y="417"/>
                  <a:pt x="110" y="417"/>
                </a:cubicBezTo>
                <a:cubicBezTo>
                  <a:pt x="125" y="417"/>
                  <a:pt x="139" y="413"/>
                  <a:pt x="152" y="408"/>
                </a:cubicBezTo>
                <a:cubicBezTo>
                  <a:pt x="163" y="443"/>
                  <a:pt x="196" y="469"/>
                  <a:pt x="235" y="469"/>
                </a:cubicBezTo>
                <a:cubicBezTo>
                  <a:pt x="251" y="469"/>
                  <a:pt x="266" y="464"/>
                  <a:pt x="279" y="456"/>
                </a:cubicBezTo>
                <a:cubicBezTo>
                  <a:pt x="292" y="463"/>
                  <a:pt x="305" y="467"/>
                  <a:pt x="319" y="471"/>
                </a:cubicBezTo>
                <a:cubicBezTo>
                  <a:pt x="322" y="490"/>
                  <a:pt x="320" y="535"/>
                  <a:pt x="297" y="636"/>
                </a:cubicBezTo>
                <a:cubicBezTo>
                  <a:pt x="289" y="668"/>
                  <a:pt x="284" y="698"/>
                  <a:pt x="280" y="727"/>
                </a:cubicBezTo>
                <a:cubicBezTo>
                  <a:pt x="248" y="715"/>
                  <a:pt x="222" y="701"/>
                  <a:pt x="201" y="686"/>
                </a:cubicBezTo>
                <a:cubicBezTo>
                  <a:pt x="192" y="669"/>
                  <a:pt x="188" y="651"/>
                  <a:pt x="186" y="634"/>
                </a:cubicBezTo>
                <a:cubicBezTo>
                  <a:pt x="193" y="630"/>
                  <a:pt x="199" y="625"/>
                  <a:pt x="205" y="619"/>
                </a:cubicBezTo>
                <a:cubicBezTo>
                  <a:pt x="211" y="623"/>
                  <a:pt x="219" y="625"/>
                  <a:pt x="227" y="625"/>
                </a:cubicBezTo>
                <a:cubicBezTo>
                  <a:pt x="250" y="625"/>
                  <a:pt x="269" y="607"/>
                  <a:pt x="269" y="584"/>
                </a:cubicBezTo>
                <a:cubicBezTo>
                  <a:pt x="269" y="575"/>
                  <a:pt x="266" y="567"/>
                  <a:pt x="262" y="560"/>
                </a:cubicBezTo>
                <a:cubicBezTo>
                  <a:pt x="263" y="558"/>
                  <a:pt x="263" y="556"/>
                  <a:pt x="263" y="553"/>
                </a:cubicBezTo>
                <a:cubicBezTo>
                  <a:pt x="263" y="541"/>
                  <a:pt x="253" y="531"/>
                  <a:pt x="241" y="531"/>
                </a:cubicBezTo>
                <a:cubicBezTo>
                  <a:pt x="239" y="531"/>
                  <a:pt x="237" y="532"/>
                  <a:pt x="236" y="532"/>
                </a:cubicBezTo>
                <a:cubicBezTo>
                  <a:pt x="230" y="522"/>
                  <a:pt x="220" y="515"/>
                  <a:pt x="209" y="512"/>
                </a:cubicBezTo>
                <a:cubicBezTo>
                  <a:pt x="210" y="510"/>
                  <a:pt x="210" y="508"/>
                  <a:pt x="210" y="506"/>
                </a:cubicBezTo>
                <a:cubicBezTo>
                  <a:pt x="210" y="491"/>
                  <a:pt x="198" y="480"/>
                  <a:pt x="184" y="480"/>
                </a:cubicBezTo>
                <a:cubicBezTo>
                  <a:pt x="183" y="480"/>
                  <a:pt x="182" y="480"/>
                  <a:pt x="182" y="480"/>
                </a:cubicBezTo>
                <a:cubicBezTo>
                  <a:pt x="175" y="465"/>
                  <a:pt x="160" y="455"/>
                  <a:pt x="143" y="455"/>
                </a:cubicBezTo>
                <a:cubicBezTo>
                  <a:pt x="121" y="455"/>
                  <a:pt x="103" y="473"/>
                  <a:pt x="102" y="495"/>
                </a:cubicBezTo>
                <a:cubicBezTo>
                  <a:pt x="101" y="495"/>
                  <a:pt x="101" y="495"/>
                  <a:pt x="100" y="495"/>
                </a:cubicBezTo>
                <a:cubicBezTo>
                  <a:pt x="89" y="495"/>
                  <a:pt x="79" y="504"/>
                  <a:pt x="79" y="515"/>
                </a:cubicBezTo>
                <a:cubicBezTo>
                  <a:pt x="76" y="514"/>
                  <a:pt x="72" y="513"/>
                  <a:pt x="68" y="513"/>
                </a:cubicBezTo>
                <a:cubicBezTo>
                  <a:pt x="54" y="513"/>
                  <a:pt x="41" y="524"/>
                  <a:pt x="38" y="537"/>
                </a:cubicBezTo>
                <a:cubicBezTo>
                  <a:pt x="17" y="539"/>
                  <a:pt x="0" y="557"/>
                  <a:pt x="0" y="579"/>
                </a:cubicBezTo>
                <a:cubicBezTo>
                  <a:pt x="0" y="602"/>
                  <a:pt x="19" y="621"/>
                  <a:pt x="42" y="621"/>
                </a:cubicBezTo>
                <a:cubicBezTo>
                  <a:pt x="48" y="621"/>
                  <a:pt x="54" y="620"/>
                  <a:pt x="59" y="617"/>
                </a:cubicBezTo>
                <a:cubicBezTo>
                  <a:pt x="63" y="631"/>
                  <a:pt x="76" y="642"/>
                  <a:pt x="92" y="642"/>
                </a:cubicBezTo>
                <a:cubicBezTo>
                  <a:pt x="98" y="642"/>
                  <a:pt x="104" y="640"/>
                  <a:pt x="110" y="637"/>
                </a:cubicBezTo>
                <a:cubicBezTo>
                  <a:pt x="119" y="641"/>
                  <a:pt x="130" y="644"/>
                  <a:pt x="142" y="645"/>
                </a:cubicBezTo>
                <a:cubicBezTo>
                  <a:pt x="163" y="671"/>
                  <a:pt x="193" y="697"/>
                  <a:pt x="215" y="713"/>
                </a:cubicBezTo>
                <a:cubicBezTo>
                  <a:pt x="220" y="721"/>
                  <a:pt x="219" y="719"/>
                  <a:pt x="216" y="713"/>
                </a:cubicBezTo>
                <a:cubicBezTo>
                  <a:pt x="224" y="719"/>
                  <a:pt x="231" y="723"/>
                  <a:pt x="237" y="726"/>
                </a:cubicBezTo>
                <a:cubicBezTo>
                  <a:pt x="253" y="734"/>
                  <a:pt x="267" y="747"/>
                  <a:pt x="276" y="757"/>
                </a:cubicBezTo>
                <a:cubicBezTo>
                  <a:pt x="263" y="865"/>
                  <a:pt x="271" y="936"/>
                  <a:pt x="271" y="936"/>
                </a:cubicBezTo>
                <a:cubicBezTo>
                  <a:pt x="387" y="936"/>
                  <a:pt x="387" y="936"/>
                  <a:pt x="387" y="936"/>
                </a:cubicBezTo>
                <a:cubicBezTo>
                  <a:pt x="387" y="936"/>
                  <a:pt x="333" y="827"/>
                  <a:pt x="340" y="719"/>
                </a:cubicBezTo>
                <a:cubicBezTo>
                  <a:pt x="345" y="627"/>
                  <a:pt x="411" y="537"/>
                  <a:pt x="440" y="465"/>
                </a:cubicBezTo>
                <a:cubicBezTo>
                  <a:pt x="471" y="453"/>
                  <a:pt x="497" y="435"/>
                  <a:pt x="519" y="412"/>
                </a:cubicBezTo>
                <a:cubicBezTo>
                  <a:pt x="535" y="422"/>
                  <a:pt x="554" y="428"/>
                  <a:pt x="575" y="428"/>
                </a:cubicBezTo>
                <a:cubicBezTo>
                  <a:pt x="633" y="428"/>
                  <a:pt x="680" y="381"/>
                  <a:pt x="680" y="323"/>
                </a:cubicBezTo>
                <a:cubicBezTo>
                  <a:pt x="680" y="301"/>
                  <a:pt x="673" y="281"/>
                  <a:pt x="662" y="264"/>
                </a:cubicBezTo>
                <a:close/>
                <a:moveTo>
                  <a:pt x="153" y="645"/>
                </a:moveTo>
                <a:cubicBezTo>
                  <a:pt x="161" y="644"/>
                  <a:pt x="169" y="642"/>
                  <a:pt x="176" y="639"/>
                </a:cubicBezTo>
                <a:cubicBezTo>
                  <a:pt x="176" y="653"/>
                  <a:pt x="178" y="664"/>
                  <a:pt x="178" y="669"/>
                </a:cubicBezTo>
                <a:cubicBezTo>
                  <a:pt x="168" y="661"/>
                  <a:pt x="160" y="652"/>
                  <a:pt x="153" y="645"/>
                </a:cubicBezTo>
                <a:close/>
                <a:moveTo>
                  <a:pt x="350" y="571"/>
                </a:moveTo>
                <a:cubicBezTo>
                  <a:pt x="350" y="571"/>
                  <a:pt x="358" y="522"/>
                  <a:pt x="358" y="477"/>
                </a:cubicBezTo>
                <a:cubicBezTo>
                  <a:pt x="362" y="477"/>
                  <a:pt x="366" y="477"/>
                  <a:pt x="369" y="477"/>
                </a:cubicBezTo>
                <a:cubicBezTo>
                  <a:pt x="380" y="477"/>
                  <a:pt x="391" y="477"/>
                  <a:pt x="402" y="475"/>
                </a:cubicBezTo>
                <a:cubicBezTo>
                  <a:pt x="387" y="510"/>
                  <a:pt x="366" y="555"/>
                  <a:pt x="350" y="571"/>
                </a:cubicBezTo>
                <a:close/>
              </a:path>
            </a:pathLst>
          </a:custGeom>
          <a:solidFill>
            <a:schemeClr val="accent2"/>
          </a:solidFill>
          <a:ln>
            <a:noFill/>
          </a:ln>
        </p:spPr>
        <p:txBody>
          <a:bodyPr vert="horz" wrap="square" lIns="182843" tIns="91422" rIns="182843" bIns="91422" numCol="1" anchor="t" anchorCtr="0" compatLnSpc="1">
            <a:prstTxWarp prst="textNoShape">
              <a:avLst/>
            </a:prstTxWarp>
          </a:bodyPr>
          <a:lstStyle/>
          <a:p>
            <a:endParaRPr lang="id-ID"/>
          </a:p>
        </p:txBody>
      </p:sp>
      <p:sp>
        <p:nvSpPr>
          <p:cNvPr id="249" name="Freeform 20"/>
          <p:cNvSpPr>
            <a:spLocks noEditPoints="1"/>
          </p:cNvSpPr>
          <p:nvPr/>
        </p:nvSpPr>
        <p:spPr bwMode="auto">
          <a:xfrm>
            <a:off x="14978855" y="4647801"/>
            <a:ext cx="6625366" cy="9112759"/>
          </a:xfrm>
          <a:custGeom>
            <a:avLst/>
            <a:gdLst>
              <a:gd name="T0" fmla="*/ 665 w 680"/>
              <a:gd name="T1" fmla="*/ 247 h 936"/>
              <a:gd name="T2" fmla="*/ 596 w 680"/>
              <a:gd name="T3" fmla="*/ 194 h 936"/>
              <a:gd name="T4" fmla="*/ 532 w 680"/>
              <a:gd name="T5" fmla="*/ 128 h 936"/>
              <a:gd name="T6" fmla="*/ 460 w 680"/>
              <a:gd name="T7" fmla="*/ 62 h 936"/>
              <a:gd name="T8" fmla="*/ 259 w 680"/>
              <a:gd name="T9" fmla="*/ 100 h 936"/>
              <a:gd name="T10" fmla="*/ 202 w 680"/>
              <a:gd name="T11" fmla="*/ 151 h 936"/>
              <a:gd name="T12" fmla="*/ 100 w 680"/>
              <a:gd name="T13" fmla="*/ 207 h 936"/>
              <a:gd name="T14" fmla="*/ 110 w 680"/>
              <a:gd name="T15" fmla="*/ 417 h 936"/>
              <a:gd name="T16" fmla="*/ 235 w 680"/>
              <a:gd name="T17" fmla="*/ 469 h 936"/>
              <a:gd name="T18" fmla="*/ 319 w 680"/>
              <a:gd name="T19" fmla="*/ 471 h 936"/>
              <a:gd name="T20" fmla="*/ 280 w 680"/>
              <a:gd name="T21" fmla="*/ 727 h 936"/>
              <a:gd name="T22" fmla="*/ 186 w 680"/>
              <a:gd name="T23" fmla="*/ 634 h 936"/>
              <a:gd name="T24" fmla="*/ 227 w 680"/>
              <a:gd name="T25" fmla="*/ 625 h 936"/>
              <a:gd name="T26" fmla="*/ 262 w 680"/>
              <a:gd name="T27" fmla="*/ 560 h 936"/>
              <a:gd name="T28" fmla="*/ 241 w 680"/>
              <a:gd name="T29" fmla="*/ 531 h 936"/>
              <a:gd name="T30" fmla="*/ 209 w 680"/>
              <a:gd name="T31" fmla="*/ 512 h 936"/>
              <a:gd name="T32" fmla="*/ 184 w 680"/>
              <a:gd name="T33" fmla="*/ 480 h 936"/>
              <a:gd name="T34" fmla="*/ 143 w 680"/>
              <a:gd name="T35" fmla="*/ 455 h 936"/>
              <a:gd name="T36" fmla="*/ 100 w 680"/>
              <a:gd name="T37" fmla="*/ 495 h 936"/>
              <a:gd name="T38" fmla="*/ 68 w 680"/>
              <a:gd name="T39" fmla="*/ 513 h 936"/>
              <a:gd name="T40" fmla="*/ 0 w 680"/>
              <a:gd name="T41" fmla="*/ 579 h 936"/>
              <a:gd name="T42" fmla="*/ 59 w 680"/>
              <a:gd name="T43" fmla="*/ 617 h 936"/>
              <a:gd name="T44" fmla="*/ 110 w 680"/>
              <a:gd name="T45" fmla="*/ 637 h 936"/>
              <a:gd name="T46" fmla="*/ 215 w 680"/>
              <a:gd name="T47" fmla="*/ 713 h 936"/>
              <a:gd name="T48" fmla="*/ 237 w 680"/>
              <a:gd name="T49" fmla="*/ 726 h 936"/>
              <a:gd name="T50" fmla="*/ 271 w 680"/>
              <a:gd name="T51" fmla="*/ 936 h 936"/>
              <a:gd name="T52" fmla="*/ 340 w 680"/>
              <a:gd name="T53" fmla="*/ 719 h 936"/>
              <a:gd name="T54" fmla="*/ 519 w 680"/>
              <a:gd name="T55" fmla="*/ 412 h 936"/>
              <a:gd name="T56" fmla="*/ 680 w 680"/>
              <a:gd name="T57" fmla="*/ 323 h 936"/>
              <a:gd name="T58" fmla="*/ 153 w 680"/>
              <a:gd name="T59" fmla="*/ 645 h 936"/>
              <a:gd name="T60" fmla="*/ 178 w 680"/>
              <a:gd name="T61" fmla="*/ 669 h 936"/>
              <a:gd name="T62" fmla="*/ 350 w 680"/>
              <a:gd name="T63" fmla="*/ 571 h 936"/>
              <a:gd name="T64" fmla="*/ 369 w 680"/>
              <a:gd name="T65" fmla="*/ 477 h 936"/>
              <a:gd name="T66" fmla="*/ 350 w 680"/>
              <a:gd name="T67" fmla="*/ 571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0" h="936">
                <a:moveTo>
                  <a:pt x="662" y="264"/>
                </a:moveTo>
                <a:cubicBezTo>
                  <a:pt x="664" y="259"/>
                  <a:pt x="665" y="253"/>
                  <a:pt x="665" y="247"/>
                </a:cubicBezTo>
                <a:cubicBezTo>
                  <a:pt x="665" y="217"/>
                  <a:pt x="640" y="192"/>
                  <a:pt x="610" y="192"/>
                </a:cubicBezTo>
                <a:cubicBezTo>
                  <a:pt x="605" y="192"/>
                  <a:pt x="600" y="193"/>
                  <a:pt x="596" y="194"/>
                </a:cubicBezTo>
                <a:cubicBezTo>
                  <a:pt x="582" y="169"/>
                  <a:pt x="558" y="151"/>
                  <a:pt x="530" y="144"/>
                </a:cubicBezTo>
                <a:cubicBezTo>
                  <a:pt x="531" y="138"/>
                  <a:pt x="532" y="133"/>
                  <a:pt x="532" y="128"/>
                </a:cubicBezTo>
                <a:cubicBezTo>
                  <a:pt x="532" y="91"/>
                  <a:pt x="502" y="62"/>
                  <a:pt x="466" y="62"/>
                </a:cubicBezTo>
                <a:cubicBezTo>
                  <a:pt x="464" y="62"/>
                  <a:pt x="462" y="62"/>
                  <a:pt x="460" y="62"/>
                </a:cubicBezTo>
                <a:cubicBezTo>
                  <a:pt x="444" y="25"/>
                  <a:pt x="407" y="0"/>
                  <a:pt x="364" y="0"/>
                </a:cubicBezTo>
                <a:cubicBezTo>
                  <a:pt x="308" y="0"/>
                  <a:pt x="262" y="44"/>
                  <a:pt x="259" y="100"/>
                </a:cubicBezTo>
                <a:cubicBezTo>
                  <a:pt x="258" y="100"/>
                  <a:pt x="258" y="100"/>
                  <a:pt x="257" y="100"/>
                </a:cubicBezTo>
                <a:cubicBezTo>
                  <a:pt x="227" y="100"/>
                  <a:pt x="204" y="123"/>
                  <a:pt x="202" y="151"/>
                </a:cubicBezTo>
                <a:cubicBezTo>
                  <a:pt x="194" y="148"/>
                  <a:pt x="185" y="147"/>
                  <a:pt x="176" y="147"/>
                </a:cubicBezTo>
                <a:cubicBezTo>
                  <a:pt x="139" y="147"/>
                  <a:pt x="108" y="172"/>
                  <a:pt x="100" y="207"/>
                </a:cubicBezTo>
                <a:cubicBezTo>
                  <a:pt x="47" y="211"/>
                  <a:pt x="4" y="256"/>
                  <a:pt x="4" y="311"/>
                </a:cubicBezTo>
                <a:cubicBezTo>
                  <a:pt x="4" y="369"/>
                  <a:pt x="52" y="417"/>
                  <a:pt x="110" y="417"/>
                </a:cubicBezTo>
                <a:cubicBezTo>
                  <a:pt x="125" y="417"/>
                  <a:pt x="139" y="413"/>
                  <a:pt x="152" y="408"/>
                </a:cubicBezTo>
                <a:cubicBezTo>
                  <a:pt x="163" y="443"/>
                  <a:pt x="196" y="469"/>
                  <a:pt x="235" y="469"/>
                </a:cubicBezTo>
                <a:cubicBezTo>
                  <a:pt x="251" y="469"/>
                  <a:pt x="266" y="464"/>
                  <a:pt x="279" y="456"/>
                </a:cubicBezTo>
                <a:cubicBezTo>
                  <a:pt x="292" y="463"/>
                  <a:pt x="305" y="467"/>
                  <a:pt x="319" y="471"/>
                </a:cubicBezTo>
                <a:cubicBezTo>
                  <a:pt x="322" y="490"/>
                  <a:pt x="320" y="535"/>
                  <a:pt x="297" y="636"/>
                </a:cubicBezTo>
                <a:cubicBezTo>
                  <a:pt x="289" y="668"/>
                  <a:pt x="284" y="698"/>
                  <a:pt x="280" y="727"/>
                </a:cubicBezTo>
                <a:cubicBezTo>
                  <a:pt x="248" y="715"/>
                  <a:pt x="222" y="701"/>
                  <a:pt x="201" y="686"/>
                </a:cubicBezTo>
                <a:cubicBezTo>
                  <a:pt x="192" y="669"/>
                  <a:pt x="188" y="651"/>
                  <a:pt x="186" y="634"/>
                </a:cubicBezTo>
                <a:cubicBezTo>
                  <a:pt x="193" y="630"/>
                  <a:pt x="199" y="625"/>
                  <a:pt x="205" y="619"/>
                </a:cubicBezTo>
                <a:cubicBezTo>
                  <a:pt x="211" y="623"/>
                  <a:pt x="219" y="625"/>
                  <a:pt x="227" y="625"/>
                </a:cubicBezTo>
                <a:cubicBezTo>
                  <a:pt x="250" y="625"/>
                  <a:pt x="269" y="607"/>
                  <a:pt x="269" y="584"/>
                </a:cubicBezTo>
                <a:cubicBezTo>
                  <a:pt x="269" y="575"/>
                  <a:pt x="266" y="567"/>
                  <a:pt x="262" y="560"/>
                </a:cubicBezTo>
                <a:cubicBezTo>
                  <a:pt x="263" y="558"/>
                  <a:pt x="263" y="556"/>
                  <a:pt x="263" y="553"/>
                </a:cubicBezTo>
                <a:cubicBezTo>
                  <a:pt x="263" y="541"/>
                  <a:pt x="253" y="531"/>
                  <a:pt x="241" y="531"/>
                </a:cubicBezTo>
                <a:cubicBezTo>
                  <a:pt x="239" y="531"/>
                  <a:pt x="237" y="532"/>
                  <a:pt x="236" y="532"/>
                </a:cubicBezTo>
                <a:cubicBezTo>
                  <a:pt x="230" y="522"/>
                  <a:pt x="220" y="515"/>
                  <a:pt x="209" y="512"/>
                </a:cubicBezTo>
                <a:cubicBezTo>
                  <a:pt x="210" y="510"/>
                  <a:pt x="210" y="508"/>
                  <a:pt x="210" y="506"/>
                </a:cubicBezTo>
                <a:cubicBezTo>
                  <a:pt x="210" y="491"/>
                  <a:pt x="198" y="480"/>
                  <a:pt x="184" y="480"/>
                </a:cubicBezTo>
                <a:cubicBezTo>
                  <a:pt x="183" y="480"/>
                  <a:pt x="182" y="480"/>
                  <a:pt x="182" y="480"/>
                </a:cubicBezTo>
                <a:cubicBezTo>
                  <a:pt x="175" y="465"/>
                  <a:pt x="160" y="455"/>
                  <a:pt x="143" y="455"/>
                </a:cubicBezTo>
                <a:cubicBezTo>
                  <a:pt x="121" y="455"/>
                  <a:pt x="103" y="473"/>
                  <a:pt x="102" y="495"/>
                </a:cubicBezTo>
                <a:cubicBezTo>
                  <a:pt x="101" y="495"/>
                  <a:pt x="101" y="495"/>
                  <a:pt x="100" y="495"/>
                </a:cubicBezTo>
                <a:cubicBezTo>
                  <a:pt x="89" y="495"/>
                  <a:pt x="79" y="504"/>
                  <a:pt x="79" y="515"/>
                </a:cubicBezTo>
                <a:cubicBezTo>
                  <a:pt x="76" y="514"/>
                  <a:pt x="72" y="513"/>
                  <a:pt x="68" y="513"/>
                </a:cubicBezTo>
                <a:cubicBezTo>
                  <a:pt x="54" y="513"/>
                  <a:pt x="41" y="524"/>
                  <a:pt x="38" y="537"/>
                </a:cubicBezTo>
                <a:cubicBezTo>
                  <a:pt x="17" y="539"/>
                  <a:pt x="0" y="557"/>
                  <a:pt x="0" y="579"/>
                </a:cubicBezTo>
                <a:cubicBezTo>
                  <a:pt x="0" y="602"/>
                  <a:pt x="19" y="621"/>
                  <a:pt x="42" y="621"/>
                </a:cubicBezTo>
                <a:cubicBezTo>
                  <a:pt x="48" y="621"/>
                  <a:pt x="54" y="620"/>
                  <a:pt x="59" y="617"/>
                </a:cubicBezTo>
                <a:cubicBezTo>
                  <a:pt x="63" y="631"/>
                  <a:pt x="76" y="642"/>
                  <a:pt x="92" y="642"/>
                </a:cubicBezTo>
                <a:cubicBezTo>
                  <a:pt x="98" y="642"/>
                  <a:pt x="104" y="640"/>
                  <a:pt x="110" y="637"/>
                </a:cubicBezTo>
                <a:cubicBezTo>
                  <a:pt x="119" y="641"/>
                  <a:pt x="130" y="644"/>
                  <a:pt x="142" y="645"/>
                </a:cubicBezTo>
                <a:cubicBezTo>
                  <a:pt x="163" y="671"/>
                  <a:pt x="193" y="697"/>
                  <a:pt x="215" y="713"/>
                </a:cubicBezTo>
                <a:cubicBezTo>
                  <a:pt x="220" y="721"/>
                  <a:pt x="219" y="719"/>
                  <a:pt x="216" y="713"/>
                </a:cubicBezTo>
                <a:cubicBezTo>
                  <a:pt x="224" y="719"/>
                  <a:pt x="231" y="723"/>
                  <a:pt x="237" y="726"/>
                </a:cubicBezTo>
                <a:cubicBezTo>
                  <a:pt x="253" y="734"/>
                  <a:pt x="267" y="747"/>
                  <a:pt x="276" y="757"/>
                </a:cubicBezTo>
                <a:cubicBezTo>
                  <a:pt x="263" y="865"/>
                  <a:pt x="271" y="936"/>
                  <a:pt x="271" y="936"/>
                </a:cubicBezTo>
                <a:cubicBezTo>
                  <a:pt x="387" y="936"/>
                  <a:pt x="387" y="936"/>
                  <a:pt x="387" y="936"/>
                </a:cubicBezTo>
                <a:cubicBezTo>
                  <a:pt x="387" y="936"/>
                  <a:pt x="333" y="827"/>
                  <a:pt x="340" y="719"/>
                </a:cubicBezTo>
                <a:cubicBezTo>
                  <a:pt x="345" y="627"/>
                  <a:pt x="411" y="537"/>
                  <a:pt x="440" y="465"/>
                </a:cubicBezTo>
                <a:cubicBezTo>
                  <a:pt x="471" y="453"/>
                  <a:pt x="497" y="435"/>
                  <a:pt x="519" y="412"/>
                </a:cubicBezTo>
                <a:cubicBezTo>
                  <a:pt x="535" y="422"/>
                  <a:pt x="554" y="428"/>
                  <a:pt x="575" y="428"/>
                </a:cubicBezTo>
                <a:cubicBezTo>
                  <a:pt x="633" y="428"/>
                  <a:pt x="680" y="381"/>
                  <a:pt x="680" y="323"/>
                </a:cubicBezTo>
                <a:cubicBezTo>
                  <a:pt x="680" y="301"/>
                  <a:pt x="673" y="281"/>
                  <a:pt x="662" y="264"/>
                </a:cubicBezTo>
                <a:close/>
                <a:moveTo>
                  <a:pt x="153" y="645"/>
                </a:moveTo>
                <a:cubicBezTo>
                  <a:pt x="161" y="644"/>
                  <a:pt x="169" y="642"/>
                  <a:pt x="176" y="639"/>
                </a:cubicBezTo>
                <a:cubicBezTo>
                  <a:pt x="176" y="653"/>
                  <a:pt x="178" y="664"/>
                  <a:pt x="178" y="669"/>
                </a:cubicBezTo>
                <a:cubicBezTo>
                  <a:pt x="168" y="661"/>
                  <a:pt x="160" y="652"/>
                  <a:pt x="153" y="645"/>
                </a:cubicBezTo>
                <a:close/>
                <a:moveTo>
                  <a:pt x="350" y="571"/>
                </a:moveTo>
                <a:cubicBezTo>
                  <a:pt x="350" y="571"/>
                  <a:pt x="358" y="522"/>
                  <a:pt x="358" y="477"/>
                </a:cubicBezTo>
                <a:cubicBezTo>
                  <a:pt x="362" y="477"/>
                  <a:pt x="366" y="477"/>
                  <a:pt x="369" y="477"/>
                </a:cubicBezTo>
                <a:cubicBezTo>
                  <a:pt x="380" y="477"/>
                  <a:pt x="391" y="477"/>
                  <a:pt x="402" y="475"/>
                </a:cubicBezTo>
                <a:cubicBezTo>
                  <a:pt x="387" y="510"/>
                  <a:pt x="366" y="555"/>
                  <a:pt x="350" y="571"/>
                </a:cubicBezTo>
                <a:close/>
              </a:path>
            </a:pathLst>
          </a:custGeom>
          <a:solidFill>
            <a:schemeClr val="accent3"/>
          </a:solidFill>
          <a:ln>
            <a:noFill/>
          </a:ln>
        </p:spPr>
        <p:txBody>
          <a:bodyPr vert="horz" wrap="square" lIns="182843" tIns="91422" rIns="182843" bIns="91422" numCol="1" anchor="t" anchorCtr="0" compatLnSpc="1">
            <a:prstTxWarp prst="textNoShape">
              <a:avLst/>
            </a:prstTxWarp>
          </a:bodyPr>
          <a:lstStyle/>
          <a:p>
            <a:endParaRPr lang="id-ID"/>
          </a:p>
        </p:txBody>
      </p:sp>
      <p:sp>
        <p:nvSpPr>
          <p:cNvPr id="250" name="Content Placeholder 2"/>
          <p:cNvSpPr txBox="1">
            <a:spLocks/>
          </p:cNvSpPr>
          <p:nvPr/>
        </p:nvSpPr>
        <p:spPr bwMode="auto">
          <a:xfrm>
            <a:off x="4064712" y="9543047"/>
            <a:ext cx="2031347" cy="1231106"/>
          </a:xfrm>
          <a:prstGeom prst="rect">
            <a:avLst/>
          </a:prstGeom>
        </p:spPr>
        <p:txBody>
          <a:bodyPr wrap="none">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7400" dirty="0">
                <a:solidFill>
                  <a:schemeClr val="tx2"/>
                </a:solidFill>
                <a:latin typeface="Lato Regular"/>
                <a:cs typeface="Lato Regular"/>
              </a:rPr>
              <a:t>18%</a:t>
            </a:r>
          </a:p>
        </p:txBody>
      </p:sp>
      <p:sp>
        <p:nvSpPr>
          <p:cNvPr id="251" name="Content Placeholder 2"/>
          <p:cNvSpPr txBox="1">
            <a:spLocks/>
          </p:cNvSpPr>
          <p:nvPr/>
        </p:nvSpPr>
        <p:spPr bwMode="auto">
          <a:xfrm>
            <a:off x="9655058" y="8540455"/>
            <a:ext cx="2581741" cy="1231106"/>
          </a:xfrm>
          <a:prstGeom prst="rect">
            <a:avLst/>
          </a:prstGeom>
        </p:spPr>
        <p:txBody>
          <a:bodyPr wrap="none">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7400" dirty="0">
                <a:solidFill>
                  <a:schemeClr val="bg1"/>
                </a:solidFill>
                <a:latin typeface="Lato Regular"/>
                <a:cs typeface="Lato Regular"/>
              </a:rPr>
              <a:t>200%</a:t>
            </a:r>
          </a:p>
        </p:txBody>
      </p:sp>
      <p:sp>
        <p:nvSpPr>
          <p:cNvPr id="252" name="Content Placeholder 2"/>
          <p:cNvSpPr txBox="1">
            <a:spLocks/>
          </p:cNvSpPr>
          <p:nvPr/>
        </p:nvSpPr>
        <p:spPr bwMode="auto">
          <a:xfrm>
            <a:off x="16655488" y="6439786"/>
            <a:ext cx="3909851" cy="1862048"/>
          </a:xfrm>
          <a:prstGeom prst="rect">
            <a:avLst/>
          </a:prstGeom>
        </p:spPr>
        <p:txBody>
          <a:bodyPr wrap="none">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11500" dirty="0">
                <a:solidFill>
                  <a:schemeClr val="bg1"/>
                </a:solidFill>
                <a:latin typeface="Lato Regular"/>
                <a:cs typeface="Lato Regular"/>
              </a:rPr>
              <a:t>500%</a:t>
            </a:r>
          </a:p>
        </p:txBody>
      </p:sp>
      <p:sp>
        <p:nvSpPr>
          <p:cNvPr id="255" name="TextBox 254"/>
          <p:cNvSpPr txBox="1"/>
          <p:nvPr/>
        </p:nvSpPr>
        <p:spPr>
          <a:xfrm>
            <a:off x="1666921" y="3485186"/>
            <a:ext cx="2109022" cy="707885"/>
          </a:xfrm>
          <a:prstGeom prst="rect">
            <a:avLst/>
          </a:prstGeom>
          <a:noFill/>
        </p:spPr>
        <p:txBody>
          <a:bodyPr wrap="none" rtlCol="0">
            <a:spAutoFit/>
          </a:bodyPr>
          <a:lstStyle/>
          <a:p>
            <a:r>
              <a:rPr lang="id-ID" sz="4000" b="1" dirty="0">
                <a:latin typeface="Lato Regular"/>
                <a:cs typeface="Lato Regular"/>
              </a:rPr>
              <a:t>Analysis</a:t>
            </a:r>
          </a:p>
        </p:txBody>
      </p:sp>
      <p:sp>
        <p:nvSpPr>
          <p:cNvPr id="257" name="TextBox 256"/>
          <p:cNvSpPr txBox="1"/>
          <p:nvPr/>
        </p:nvSpPr>
        <p:spPr>
          <a:xfrm>
            <a:off x="1621176" y="3980441"/>
            <a:ext cx="3284593" cy="1754325"/>
          </a:xfrm>
          <a:prstGeom prst="rect">
            <a:avLst/>
          </a:prstGeom>
          <a:noFill/>
        </p:spPr>
        <p:txBody>
          <a:bodyPr wrap="square" rtlCol="0">
            <a:spAutoFit/>
          </a:bodyPr>
          <a:lstStyle/>
          <a:p>
            <a:r>
              <a:rPr lang="id-ID" sz="10800" b="1" dirty="0">
                <a:solidFill>
                  <a:schemeClr val="accent2"/>
                </a:solidFill>
                <a:latin typeface="Lato Regular"/>
                <a:cs typeface="Lato Regular"/>
              </a:rPr>
              <a:t>86%</a:t>
            </a:r>
          </a:p>
        </p:txBody>
      </p:sp>
      <p:sp>
        <p:nvSpPr>
          <p:cNvPr id="258" name="TextBox 257"/>
          <p:cNvSpPr txBox="1"/>
          <p:nvPr/>
        </p:nvSpPr>
        <p:spPr>
          <a:xfrm>
            <a:off x="4332072" y="4030166"/>
            <a:ext cx="6442430" cy="1636309"/>
          </a:xfrm>
          <a:prstGeom prst="rect">
            <a:avLst/>
          </a:prstGeom>
          <a:noFill/>
        </p:spPr>
        <p:txBody>
          <a:bodyPr wrap="square" lIns="219419" tIns="109710" rIns="219419" bIns="109710" rtlCol="0">
            <a:spAutoFit/>
          </a:bodyPr>
          <a:lstStyle/>
          <a:p>
            <a:pPr>
              <a:lnSpc>
                <a:spcPct val="110000"/>
              </a:lnSpc>
            </a:pPr>
            <a:r>
              <a:rPr lang="en-US" sz="2800" dirty="0">
                <a:latin typeface="Lato Light"/>
                <a:cs typeface="Lato Light"/>
              </a:rPr>
              <a:t>Creativity is the key to success in the future, and primary education where our teachers can bring lorem ipsum</a:t>
            </a:r>
          </a:p>
        </p:txBody>
      </p:sp>
      <p:sp>
        <p:nvSpPr>
          <p:cNvPr id="259" name="TextBox 258"/>
          <p:cNvSpPr txBox="1"/>
          <p:nvPr/>
        </p:nvSpPr>
        <p:spPr>
          <a:xfrm>
            <a:off x="1556950" y="5407972"/>
            <a:ext cx="9217552" cy="1162333"/>
          </a:xfrm>
          <a:prstGeom prst="rect">
            <a:avLst/>
          </a:prstGeom>
          <a:noFill/>
        </p:spPr>
        <p:txBody>
          <a:bodyPr wrap="square" lIns="219419" tIns="109710" rIns="219419" bIns="109710" rtlCol="0">
            <a:spAutoFit/>
          </a:bodyPr>
          <a:lstStyle/>
          <a:p>
            <a:pPr>
              <a:lnSpc>
                <a:spcPct val="110000"/>
              </a:lnSpc>
            </a:pPr>
            <a:r>
              <a:rPr lang="en-US" sz="2800" dirty="0">
                <a:latin typeface="Lato Light"/>
                <a:cs typeface="Lato Light"/>
              </a:rPr>
              <a:t>Creativity is the key to success in the future, and primary education where our teachers can bring lorem ipsum </a:t>
            </a:r>
            <a:r>
              <a:rPr lang="en-US" sz="2800" dirty="0" err="1">
                <a:latin typeface="Lato Light"/>
                <a:cs typeface="Lato Light"/>
              </a:rPr>
              <a:t>ar</a:t>
            </a:r>
            <a:endParaRPr lang="en-US" sz="2800" dirty="0">
              <a:latin typeface="Lato Light"/>
              <a:cs typeface="Lato Light"/>
            </a:endParaRPr>
          </a:p>
        </p:txBody>
      </p:sp>
      <p:sp>
        <p:nvSpPr>
          <p:cNvPr id="16" name="TextBox 15"/>
          <p:cNvSpPr txBox="1"/>
          <p:nvPr/>
        </p:nvSpPr>
        <p:spPr>
          <a:xfrm>
            <a:off x="1611459" y="697543"/>
            <a:ext cx="1969117" cy="400110"/>
          </a:xfrm>
          <a:prstGeom prst="rect">
            <a:avLst/>
          </a:prstGeom>
          <a:noFill/>
        </p:spPr>
        <p:txBody>
          <a:bodyPr wrap="none" rtlCol="0">
            <a:spAutoFit/>
          </a:bodyPr>
          <a:lstStyle/>
          <a:p>
            <a:r>
              <a:rPr lang="en-US" sz="2000" b="1" spc="600">
                <a:latin typeface="Lato Regular"/>
                <a:cs typeface="Lato Regular"/>
              </a:rPr>
              <a:t>FEATURES</a:t>
            </a:r>
            <a:endParaRPr lang="en-US" sz="2000" b="1" spc="600" dirty="0">
              <a:latin typeface="Lato Regular"/>
              <a:cs typeface="Lato Regular"/>
            </a:endParaRPr>
          </a:p>
        </p:txBody>
      </p:sp>
      <p:grpSp>
        <p:nvGrpSpPr>
          <p:cNvPr id="17" name="Group 16"/>
          <p:cNvGrpSpPr/>
          <p:nvPr/>
        </p:nvGrpSpPr>
        <p:grpSpPr>
          <a:xfrm>
            <a:off x="1703388" y="2006913"/>
            <a:ext cx="1478230" cy="258682"/>
            <a:chOff x="1703388" y="2006913"/>
            <a:chExt cx="1478230" cy="258682"/>
          </a:xfrm>
        </p:grpSpPr>
        <p:sp>
          <p:nvSpPr>
            <p:cNvPr id="18" name="Oval 17"/>
            <p:cNvSpPr/>
            <p:nvPr/>
          </p:nvSpPr>
          <p:spPr>
            <a:xfrm>
              <a:off x="1703388" y="2006913"/>
              <a:ext cx="258682"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Oval 18"/>
            <p:cNvSpPr/>
            <p:nvPr/>
          </p:nvSpPr>
          <p:spPr>
            <a:xfrm>
              <a:off x="2008275" y="2006913"/>
              <a:ext cx="258682"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Oval 19"/>
            <p:cNvSpPr/>
            <p:nvPr/>
          </p:nvSpPr>
          <p:spPr>
            <a:xfrm>
              <a:off x="2313162" y="2006913"/>
              <a:ext cx="258682"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Oval 20"/>
            <p:cNvSpPr/>
            <p:nvPr/>
          </p:nvSpPr>
          <p:spPr>
            <a:xfrm>
              <a:off x="2618049" y="2006913"/>
              <a:ext cx="258682"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Oval 21"/>
            <p:cNvSpPr/>
            <p:nvPr/>
          </p:nvSpPr>
          <p:spPr>
            <a:xfrm>
              <a:off x="2922936" y="2006913"/>
              <a:ext cx="258682"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TextBox 22"/>
          <p:cNvSpPr txBox="1"/>
          <p:nvPr/>
        </p:nvSpPr>
        <p:spPr>
          <a:xfrm>
            <a:off x="1557709" y="922766"/>
            <a:ext cx="5895387" cy="1015663"/>
          </a:xfrm>
          <a:prstGeom prst="rect">
            <a:avLst/>
          </a:prstGeom>
          <a:noFill/>
        </p:spPr>
        <p:txBody>
          <a:bodyPr wrap="none" rtlCol="0">
            <a:spAutoFit/>
          </a:bodyPr>
          <a:lstStyle/>
          <a:p>
            <a:r>
              <a:rPr lang="en-US" sz="6000">
                <a:latin typeface="Lato Regular"/>
                <a:cs typeface="Lato Regular"/>
              </a:rPr>
              <a:t>Business Growth</a:t>
            </a:r>
            <a:endParaRPr lang="en-US" sz="6000" dirty="0">
              <a:latin typeface="Lato Regular"/>
              <a:cs typeface="Lato Regular"/>
            </a:endParaRPr>
          </a:p>
        </p:txBody>
      </p:sp>
    </p:spTree>
    <p:extLst>
      <p:ext uri="{BB962C8B-B14F-4D97-AF65-F5344CB8AC3E}">
        <p14:creationId xmlns:p14="http://schemas.microsoft.com/office/powerpoint/2010/main" val="357783000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1" name="Table 150"/>
          <p:cNvGraphicFramePr>
            <a:graphicFrameLocks noGrp="1"/>
          </p:cNvGraphicFramePr>
          <p:nvPr>
            <p:extLst>
              <p:ext uri="{D42A27DB-BD31-4B8C-83A1-F6EECF244321}">
                <p14:modId xmlns:p14="http://schemas.microsoft.com/office/powerpoint/2010/main" val="1288857792"/>
              </p:ext>
            </p:extLst>
          </p:nvPr>
        </p:nvGraphicFramePr>
        <p:xfrm>
          <a:off x="3755084" y="3862664"/>
          <a:ext cx="3973806" cy="4787141"/>
        </p:xfrm>
        <a:graphic>
          <a:graphicData uri="http://schemas.openxmlformats.org/drawingml/2006/table">
            <a:tbl>
              <a:tblPr firstRow="1" bandRow="1">
                <a:tableStyleId>{B301B821-A1FF-4177-AEE7-76D212191A09}</a:tableStyleId>
              </a:tblPr>
              <a:tblGrid>
                <a:gridCol w="3973806">
                  <a:extLst>
                    <a:ext uri="{9D8B030D-6E8A-4147-A177-3AD203B41FA5}">
                      <a16:colId xmlns:a16="http://schemas.microsoft.com/office/drawing/2014/main" val="20000"/>
                    </a:ext>
                  </a:extLst>
                </a:gridCol>
              </a:tblGrid>
              <a:tr h="731040">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endParaRPr lang="bg-BG" sz="2900" b="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219399" marR="219399" marT="109728" marB="109728"/>
                </a:tc>
                <a:extLst>
                  <a:ext uri="{0D108BD9-81ED-4DB2-BD59-A6C34878D82A}">
                    <a16:rowId xmlns:a16="http://schemas.microsoft.com/office/drawing/2014/main" val="10000"/>
                  </a:ext>
                </a:extLst>
              </a:tr>
              <a:tr h="731040">
                <a:tc>
                  <a:txBody>
                    <a:bodyPr/>
                    <a:lstStyle/>
                    <a:p>
                      <a:pPr marL="0" marR="0" indent="0" algn="ctr" defTabSz="1828434" rtl="0" eaLnBrk="1" fontAlgn="auto" latinLnBrk="0" hangingPunct="1">
                        <a:lnSpc>
                          <a:spcPct val="150000"/>
                        </a:lnSpc>
                        <a:spcBef>
                          <a:spcPts val="0"/>
                        </a:spcBef>
                        <a:spcAft>
                          <a:spcPts val="0"/>
                        </a:spcAft>
                        <a:buClrTx/>
                        <a:buSzTx/>
                        <a:buFontTx/>
                        <a:buNone/>
                        <a:tabLst/>
                        <a:defRPr/>
                      </a:pPr>
                      <a:r>
                        <a:rPr lang="en-US" sz="2900" dirty="0">
                          <a:solidFill>
                            <a:schemeClr val="accent6"/>
                          </a:solidFill>
                          <a:latin typeface="Lato Light"/>
                          <a:cs typeface="Lato Light"/>
                        </a:rPr>
                        <a:t>1 User</a:t>
                      </a:r>
                      <a:endParaRPr lang="bg-BG" sz="2900" b="0" dirty="0">
                        <a:solidFill>
                          <a:schemeClr val="accent6"/>
                        </a:solidFill>
                        <a:latin typeface="Lato Light"/>
                        <a:ea typeface="Open Sans Light" panose="020B0306030504020204" pitchFamily="34" charset="0"/>
                        <a:cs typeface="Lato Light"/>
                      </a:endParaRPr>
                    </a:p>
                  </a:txBody>
                  <a:tcPr marL="219399" marR="219399" marT="109728" marB="109728"/>
                </a:tc>
                <a:extLst>
                  <a:ext uri="{0D108BD9-81ED-4DB2-BD59-A6C34878D82A}">
                    <a16:rowId xmlns:a16="http://schemas.microsoft.com/office/drawing/2014/main" val="10001"/>
                  </a:ext>
                </a:extLst>
              </a:tr>
              <a:tr h="731040">
                <a:tc>
                  <a:txBody>
                    <a:bodyPr/>
                    <a:lstStyle/>
                    <a:p>
                      <a:pPr algn="ctr">
                        <a:lnSpc>
                          <a:spcPct val="150000"/>
                        </a:lnSpc>
                      </a:pPr>
                      <a:r>
                        <a:rPr lang="en-US" sz="2900" dirty="0">
                          <a:solidFill>
                            <a:schemeClr val="accent6"/>
                          </a:solidFill>
                          <a:latin typeface="Lato Light"/>
                          <a:cs typeface="Lato Light"/>
                        </a:rPr>
                        <a:t>500MB</a:t>
                      </a:r>
                      <a:endParaRPr lang="bg-BG" sz="2900" b="0" dirty="0">
                        <a:solidFill>
                          <a:schemeClr val="accent6"/>
                        </a:solidFill>
                        <a:latin typeface="Lato Light"/>
                        <a:ea typeface="Open Sans Light" panose="020B0306030504020204" pitchFamily="34" charset="0"/>
                        <a:cs typeface="Lato Light"/>
                      </a:endParaRPr>
                    </a:p>
                  </a:txBody>
                  <a:tcPr marL="219399" marR="219399" marT="109728" marB="109728"/>
                </a:tc>
                <a:extLst>
                  <a:ext uri="{0D108BD9-81ED-4DB2-BD59-A6C34878D82A}">
                    <a16:rowId xmlns:a16="http://schemas.microsoft.com/office/drawing/2014/main" val="10002"/>
                  </a:ext>
                </a:extLst>
              </a:tr>
              <a:tr h="731040">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2900" dirty="0">
                          <a:solidFill>
                            <a:schemeClr val="accent6"/>
                          </a:solidFill>
                          <a:latin typeface="Lato Light"/>
                          <a:cs typeface="Lato Light"/>
                        </a:rPr>
                        <a:t>Free</a:t>
                      </a:r>
                      <a:r>
                        <a:rPr lang="en-US" sz="2900" baseline="0" dirty="0">
                          <a:solidFill>
                            <a:schemeClr val="accent6"/>
                          </a:solidFill>
                          <a:latin typeface="Lato Light"/>
                          <a:cs typeface="Lato Light"/>
                        </a:rPr>
                        <a:t> E-Mails</a:t>
                      </a:r>
                      <a:endParaRPr lang="bg-BG" sz="2900" b="0" dirty="0">
                        <a:solidFill>
                          <a:schemeClr val="accent6"/>
                        </a:solidFill>
                        <a:latin typeface="Lato Light"/>
                        <a:ea typeface="Open Sans Light" panose="020B0306030504020204" pitchFamily="34" charset="0"/>
                        <a:cs typeface="Lato Light"/>
                      </a:endParaRPr>
                    </a:p>
                  </a:txBody>
                  <a:tcPr marL="219399" marR="219399" marT="109728" marB="109728"/>
                </a:tc>
                <a:extLst>
                  <a:ext uri="{0D108BD9-81ED-4DB2-BD59-A6C34878D82A}">
                    <a16:rowId xmlns:a16="http://schemas.microsoft.com/office/drawing/2014/main" val="10003"/>
                  </a:ext>
                </a:extLst>
              </a:tr>
              <a:tr h="731040">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2900" baseline="0" dirty="0">
                          <a:solidFill>
                            <a:schemeClr val="accent6"/>
                          </a:solidFill>
                          <a:latin typeface="Lato Light"/>
                          <a:cs typeface="Lato Light"/>
                        </a:rPr>
                        <a:t>1 PC</a:t>
                      </a:r>
                      <a:endParaRPr lang="bg-BG" sz="2900" b="0" dirty="0">
                        <a:solidFill>
                          <a:schemeClr val="accent6"/>
                        </a:solidFill>
                        <a:latin typeface="Lato Light"/>
                        <a:ea typeface="Open Sans Light" panose="020B0306030504020204" pitchFamily="34" charset="0"/>
                        <a:cs typeface="Lato Light"/>
                      </a:endParaRPr>
                    </a:p>
                  </a:txBody>
                  <a:tcPr marL="219399" marR="219399" marT="109728" marB="109728"/>
                </a:tc>
                <a:extLst>
                  <a:ext uri="{0D108BD9-81ED-4DB2-BD59-A6C34878D82A}">
                    <a16:rowId xmlns:a16="http://schemas.microsoft.com/office/drawing/2014/main" val="10004"/>
                  </a:ext>
                </a:extLst>
              </a:tr>
              <a:tr h="731040">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2900" baseline="0" dirty="0">
                          <a:solidFill>
                            <a:schemeClr val="accent6"/>
                          </a:solidFill>
                          <a:latin typeface="Lato Light"/>
                          <a:cs typeface="Lato Light"/>
                        </a:rPr>
                        <a:t>1 Server</a:t>
                      </a:r>
                    </a:p>
                  </a:txBody>
                  <a:tcPr marL="219399" marR="219399" marT="109728" marB="109728"/>
                </a:tc>
                <a:extLst>
                  <a:ext uri="{0D108BD9-81ED-4DB2-BD59-A6C34878D82A}">
                    <a16:rowId xmlns:a16="http://schemas.microsoft.com/office/drawing/2014/main" val="10005"/>
                  </a:ext>
                </a:extLst>
              </a:tr>
            </a:tbl>
          </a:graphicData>
        </a:graphic>
      </p:graphicFrame>
      <p:sp>
        <p:nvSpPr>
          <p:cNvPr id="152" name="Round Same Side Corner Rectangle 151"/>
          <p:cNvSpPr/>
          <p:nvPr/>
        </p:nvSpPr>
        <p:spPr>
          <a:xfrm rot="10800000">
            <a:off x="3755089" y="9138748"/>
            <a:ext cx="3973806" cy="920472"/>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dirty="0">
              <a:latin typeface="Lato Light"/>
            </a:endParaRPr>
          </a:p>
        </p:txBody>
      </p:sp>
      <p:sp>
        <p:nvSpPr>
          <p:cNvPr id="199" name="Rectangle 198"/>
          <p:cNvSpPr/>
          <p:nvPr/>
        </p:nvSpPr>
        <p:spPr>
          <a:xfrm>
            <a:off x="4635576" y="3884949"/>
            <a:ext cx="2212839" cy="744783"/>
          </a:xfrm>
          <a:prstGeom prst="rect">
            <a:avLst/>
          </a:prstGeom>
        </p:spPr>
        <p:txBody>
          <a:bodyPr wrap="none" lIns="219419" tIns="109710" rIns="219419" bIns="109710">
            <a:spAutoFit/>
          </a:bodyPr>
          <a:lstStyle/>
          <a:p>
            <a:pPr algn="ctr"/>
            <a:r>
              <a:rPr lang="en-US" sz="3400" dirty="0">
                <a:solidFill>
                  <a:schemeClr val="bg1"/>
                </a:solidFill>
                <a:latin typeface="Lato Regular"/>
                <a:ea typeface="Open Sans Light" panose="020B0306030504020204" pitchFamily="34" charset="0"/>
                <a:cs typeface="Lato Regular"/>
              </a:rPr>
              <a:t>Economy</a:t>
            </a:r>
          </a:p>
        </p:txBody>
      </p:sp>
      <p:sp>
        <p:nvSpPr>
          <p:cNvPr id="200" name="Rectangle 199"/>
          <p:cNvSpPr/>
          <p:nvPr/>
        </p:nvSpPr>
        <p:spPr>
          <a:xfrm>
            <a:off x="4590695" y="9176297"/>
            <a:ext cx="2302607" cy="744783"/>
          </a:xfrm>
          <a:prstGeom prst="rect">
            <a:avLst/>
          </a:prstGeom>
        </p:spPr>
        <p:txBody>
          <a:bodyPr wrap="none" lIns="219419" tIns="109710" rIns="219419" bIns="109710">
            <a:spAutoFit/>
          </a:bodyPr>
          <a:lstStyle/>
          <a:p>
            <a:pPr algn="ctr"/>
            <a:r>
              <a:rPr lang="en-US" sz="3400" b="1" dirty="0">
                <a:solidFill>
                  <a:schemeClr val="bg1"/>
                </a:solidFill>
                <a:latin typeface="Lato Regular"/>
                <a:ea typeface="Open Sans Light" panose="020B0306030504020204" pitchFamily="34" charset="0"/>
                <a:cs typeface="Lato Regular"/>
              </a:rPr>
              <a:t> Buy Now</a:t>
            </a:r>
          </a:p>
        </p:txBody>
      </p:sp>
      <p:graphicFrame>
        <p:nvGraphicFramePr>
          <p:cNvPr id="201" name="Table 200"/>
          <p:cNvGraphicFramePr>
            <a:graphicFrameLocks noGrp="1"/>
          </p:cNvGraphicFramePr>
          <p:nvPr>
            <p:extLst>
              <p:ext uri="{D42A27DB-BD31-4B8C-83A1-F6EECF244321}">
                <p14:modId xmlns:p14="http://schemas.microsoft.com/office/powerpoint/2010/main" val="4028328267"/>
              </p:ext>
            </p:extLst>
          </p:nvPr>
        </p:nvGraphicFramePr>
        <p:xfrm>
          <a:off x="8079004" y="3862664"/>
          <a:ext cx="3973806" cy="4770504"/>
        </p:xfrm>
        <a:graphic>
          <a:graphicData uri="http://schemas.openxmlformats.org/drawingml/2006/table">
            <a:tbl>
              <a:tblPr firstRow="1" bandRow="1">
                <a:tableStyleId>{9DCAF9ED-07DC-4A11-8D7F-57B35C25682E}</a:tableStyleId>
              </a:tblPr>
              <a:tblGrid>
                <a:gridCol w="3973806">
                  <a:extLst>
                    <a:ext uri="{9D8B030D-6E8A-4147-A177-3AD203B41FA5}">
                      <a16:colId xmlns:a16="http://schemas.microsoft.com/office/drawing/2014/main" val="20000"/>
                    </a:ext>
                  </a:extLst>
                </a:gridCol>
              </a:tblGrid>
              <a:tr h="731040">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endParaRPr lang="bg-BG" sz="2900" b="0" dirty="0">
                        <a:solidFill>
                          <a:schemeClr val="tx2"/>
                        </a:solidFill>
                        <a:latin typeface="Lato Regular"/>
                        <a:ea typeface="Open Sans Light" panose="020B0306030504020204" pitchFamily="34" charset="0"/>
                        <a:cs typeface="Lato Regular"/>
                      </a:endParaRPr>
                    </a:p>
                  </a:txBody>
                  <a:tcPr marL="219399" marR="219399" marT="109728" marB="109728"/>
                </a:tc>
                <a:extLst>
                  <a:ext uri="{0D108BD9-81ED-4DB2-BD59-A6C34878D82A}">
                    <a16:rowId xmlns:a16="http://schemas.microsoft.com/office/drawing/2014/main" val="10000"/>
                  </a:ext>
                </a:extLst>
              </a:tr>
              <a:tr h="731040">
                <a:tc>
                  <a:txBody>
                    <a:bodyPr/>
                    <a:lstStyle/>
                    <a:p>
                      <a:pPr marL="0" marR="0" indent="0" algn="ctr" defTabSz="1828434" rtl="0" eaLnBrk="1" fontAlgn="auto" latinLnBrk="0" hangingPunct="1">
                        <a:lnSpc>
                          <a:spcPct val="150000"/>
                        </a:lnSpc>
                        <a:spcBef>
                          <a:spcPts val="0"/>
                        </a:spcBef>
                        <a:spcAft>
                          <a:spcPts val="0"/>
                        </a:spcAft>
                        <a:buClrTx/>
                        <a:buSzTx/>
                        <a:buFontTx/>
                        <a:buNone/>
                        <a:tabLst/>
                        <a:defRPr/>
                      </a:pPr>
                      <a:r>
                        <a:rPr lang="en-US" sz="2900" dirty="0">
                          <a:solidFill>
                            <a:schemeClr val="accent6"/>
                          </a:solidFill>
                          <a:latin typeface="Lato Light"/>
                        </a:rPr>
                        <a:t>1 User</a:t>
                      </a:r>
                      <a:endParaRPr lang="bg-BG" sz="2900" b="0" dirty="0">
                        <a:solidFill>
                          <a:schemeClr val="accent6"/>
                        </a:solidFill>
                        <a:latin typeface="Lato Light"/>
                        <a:ea typeface="Open Sans Light" panose="020B0306030504020204" pitchFamily="34" charset="0"/>
                        <a:cs typeface="Lato Light"/>
                      </a:endParaRPr>
                    </a:p>
                  </a:txBody>
                  <a:tcPr marL="219399" marR="219399" marT="109728" marB="109728"/>
                </a:tc>
                <a:extLst>
                  <a:ext uri="{0D108BD9-81ED-4DB2-BD59-A6C34878D82A}">
                    <a16:rowId xmlns:a16="http://schemas.microsoft.com/office/drawing/2014/main" val="10001"/>
                  </a:ext>
                </a:extLst>
              </a:tr>
              <a:tr h="731040">
                <a:tc>
                  <a:txBody>
                    <a:bodyPr/>
                    <a:lstStyle/>
                    <a:p>
                      <a:pPr algn="ctr">
                        <a:lnSpc>
                          <a:spcPct val="150000"/>
                        </a:lnSpc>
                      </a:pPr>
                      <a:r>
                        <a:rPr lang="en-US" sz="2900" dirty="0">
                          <a:solidFill>
                            <a:schemeClr val="accent6"/>
                          </a:solidFill>
                          <a:latin typeface="Lato Light"/>
                        </a:rPr>
                        <a:t>500MB</a:t>
                      </a:r>
                      <a:endParaRPr lang="bg-BG" sz="2900" b="0" dirty="0">
                        <a:solidFill>
                          <a:schemeClr val="accent6"/>
                        </a:solidFill>
                        <a:latin typeface="Lato Light"/>
                        <a:ea typeface="Open Sans Light" panose="020B0306030504020204" pitchFamily="34" charset="0"/>
                        <a:cs typeface="Lato Light"/>
                      </a:endParaRPr>
                    </a:p>
                  </a:txBody>
                  <a:tcPr marL="219399" marR="219399" marT="109728" marB="109728"/>
                </a:tc>
                <a:extLst>
                  <a:ext uri="{0D108BD9-81ED-4DB2-BD59-A6C34878D82A}">
                    <a16:rowId xmlns:a16="http://schemas.microsoft.com/office/drawing/2014/main" val="10002"/>
                  </a:ext>
                </a:extLst>
              </a:tr>
              <a:tr h="731040">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2900" dirty="0">
                          <a:solidFill>
                            <a:schemeClr val="accent6"/>
                          </a:solidFill>
                          <a:latin typeface="Lato Light"/>
                        </a:rPr>
                        <a:t>Free</a:t>
                      </a:r>
                      <a:r>
                        <a:rPr lang="en-US" sz="2900" baseline="0" dirty="0">
                          <a:solidFill>
                            <a:schemeClr val="accent6"/>
                          </a:solidFill>
                          <a:latin typeface="Lato Light"/>
                        </a:rPr>
                        <a:t> E-Mails</a:t>
                      </a:r>
                      <a:endParaRPr lang="bg-BG" sz="2900" b="0" dirty="0">
                        <a:solidFill>
                          <a:schemeClr val="accent6"/>
                        </a:solidFill>
                        <a:latin typeface="Lato Light"/>
                        <a:ea typeface="Open Sans Light" panose="020B0306030504020204" pitchFamily="34" charset="0"/>
                        <a:cs typeface="Lato Light"/>
                      </a:endParaRPr>
                    </a:p>
                  </a:txBody>
                  <a:tcPr marL="219399" marR="219399" marT="109728" marB="109728"/>
                </a:tc>
                <a:extLst>
                  <a:ext uri="{0D108BD9-81ED-4DB2-BD59-A6C34878D82A}">
                    <a16:rowId xmlns:a16="http://schemas.microsoft.com/office/drawing/2014/main" val="10003"/>
                  </a:ext>
                </a:extLst>
              </a:tr>
              <a:tr h="731040">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2900" baseline="0" dirty="0">
                          <a:solidFill>
                            <a:schemeClr val="accent6"/>
                          </a:solidFill>
                          <a:latin typeface="Lato Light"/>
                        </a:rPr>
                        <a:t>1 PC</a:t>
                      </a:r>
                      <a:endParaRPr lang="bg-BG" sz="2900" b="0" dirty="0">
                        <a:solidFill>
                          <a:schemeClr val="accent6"/>
                        </a:solidFill>
                        <a:latin typeface="Lato Light"/>
                        <a:ea typeface="Open Sans Light" panose="020B0306030504020204" pitchFamily="34" charset="0"/>
                        <a:cs typeface="Lato Light"/>
                      </a:endParaRPr>
                    </a:p>
                  </a:txBody>
                  <a:tcPr marL="219399" marR="219399" marT="109728" marB="109728"/>
                </a:tc>
                <a:extLst>
                  <a:ext uri="{0D108BD9-81ED-4DB2-BD59-A6C34878D82A}">
                    <a16:rowId xmlns:a16="http://schemas.microsoft.com/office/drawing/2014/main" val="10004"/>
                  </a:ext>
                </a:extLst>
              </a:tr>
              <a:tr h="731040">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2900" baseline="0" dirty="0">
                          <a:solidFill>
                            <a:schemeClr val="accent6"/>
                          </a:solidFill>
                          <a:latin typeface="Lato Light"/>
                        </a:rPr>
                        <a:t>10 Server</a:t>
                      </a:r>
                      <a:endParaRPr lang="en-US" sz="2900" baseline="0" dirty="0">
                        <a:solidFill>
                          <a:schemeClr val="accent6"/>
                        </a:solidFill>
                        <a:latin typeface="Lato Light"/>
                        <a:cs typeface="Lato Light"/>
                      </a:endParaRPr>
                    </a:p>
                  </a:txBody>
                  <a:tcPr marL="219399" marR="219399" marT="109728" marB="109728"/>
                </a:tc>
                <a:extLst>
                  <a:ext uri="{0D108BD9-81ED-4DB2-BD59-A6C34878D82A}">
                    <a16:rowId xmlns:a16="http://schemas.microsoft.com/office/drawing/2014/main" val="10005"/>
                  </a:ext>
                </a:extLst>
              </a:tr>
            </a:tbl>
          </a:graphicData>
        </a:graphic>
      </p:graphicFrame>
      <p:sp>
        <p:nvSpPr>
          <p:cNvPr id="202" name="Round Same Side Corner Rectangle 201"/>
          <p:cNvSpPr/>
          <p:nvPr/>
        </p:nvSpPr>
        <p:spPr>
          <a:xfrm rot="10800000">
            <a:off x="8079009" y="9138748"/>
            <a:ext cx="3973806" cy="920472"/>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dirty="0">
              <a:latin typeface="Lato Light"/>
            </a:endParaRPr>
          </a:p>
        </p:txBody>
      </p:sp>
      <p:sp>
        <p:nvSpPr>
          <p:cNvPr id="203" name="Rectangle 202"/>
          <p:cNvSpPr/>
          <p:nvPr/>
        </p:nvSpPr>
        <p:spPr>
          <a:xfrm>
            <a:off x="8854609" y="3884949"/>
            <a:ext cx="2422616" cy="744783"/>
          </a:xfrm>
          <a:prstGeom prst="rect">
            <a:avLst/>
          </a:prstGeom>
        </p:spPr>
        <p:txBody>
          <a:bodyPr wrap="none" lIns="219419" tIns="109710" rIns="219419" bIns="109710">
            <a:spAutoFit/>
          </a:bodyPr>
          <a:lstStyle/>
          <a:p>
            <a:pPr algn="ctr"/>
            <a:r>
              <a:rPr lang="en-US" sz="3400" dirty="0">
                <a:solidFill>
                  <a:schemeClr val="bg1"/>
                </a:solidFill>
                <a:latin typeface="Lato Regular"/>
                <a:ea typeface="Open Sans Light" panose="020B0306030504020204" pitchFamily="34" charset="0"/>
                <a:cs typeface="Lato Regular"/>
              </a:rPr>
              <a:t>Corporate</a:t>
            </a:r>
          </a:p>
        </p:txBody>
      </p:sp>
      <p:sp>
        <p:nvSpPr>
          <p:cNvPr id="204" name="Rectangle 203"/>
          <p:cNvSpPr/>
          <p:nvPr/>
        </p:nvSpPr>
        <p:spPr>
          <a:xfrm>
            <a:off x="8958817" y="9176297"/>
            <a:ext cx="2214202" cy="744783"/>
          </a:xfrm>
          <a:prstGeom prst="rect">
            <a:avLst/>
          </a:prstGeom>
        </p:spPr>
        <p:txBody>
          <a:bodyPr wrap="none" lIns="219419" tIns="109710" rIns="219419" bIns="109710">
            <a:spAutoFit/>
          </a:bodyPr>
          <a:lstStyle/>
          <a:p>
            <a:pPr algn="ctr"/>
            <a:r>
              <a:rPr lang="en-US" sz="3400" b="1" dirty="0">
                <a:solidFill>
                  <a:schemeClr val="bg1"/>
                </a:solidFill>
                <a:latin typeface="Lato Regular"/>
                <a:ea typeface="Open Sans Light" panose="020B0306030504020204" pitchFamily="34" charset="0"/>
                <a:cs typeface="Lato Regular"/>
              </a:rPr>
              <a:t>Buy Now</a:t>
            </a:r>
          </a:p>
        </p:txBody>
      </p:sp>
      <p:graphicFrame>
        <p:nvGraphicFramePr>
          <p:cNvPr id="205" name="Table 204"/>
          <p:cNvGraphicFramePr>
            <a:graphicFrameLocks noGrp="1"/>
          </p:cNvGraphicFramePr>
          <p:nvPr>
            <p:extLst>
              <p:ext uri="{D42A27DB-BD31-4B8C-83A1-F6EECF244321}">
                <p14:modId xmlns:p14="http://schemas.microsoft.com/office/powerpoint/2010/main" val="3995231101"/>
              </p:ext>
            </p:extLst>
          </p:nvPr>
        </p:nvGraphicFramePr>
        <p:xfrm>
          <a:off x="12401431" y="3862664"/>
          <a:ext cx="3973806" cy="4787141"/>
        </p:xfrm>
        <a:graphic>
          <a:graphicData uri="http://schemas.openxmlformats.org/drawingml/2006/table">
            <a:tbl>
              <a:tblPr firstRow="1" bandRow="1">
                <a:tableStyleId>{1FECB4D8-DB02-4DC6-A0A2-4F2EBAE1DC90}</a:tableStyleId>
              </a:tblPr>
              <a:tblGrid>
                <a:gridCol w="3973806">
                  <a:extLst>
                    <a:ext uri="{9D8B030D-6E8A-4147-A177-3AD203B41FA5}">
                      <a16:colId xmlns:a16="http://schemas.microsoft.com/office/drawing/2014/main" val="20000"/>
                    </a:ext>
                  </a:extLst>
                </a:gridCol>
              </a:tblGrid>
              <a:tr h="731040">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endParaRPr lang="bg-BG" sz="2900" b="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219399" marR="219399" marT="109728" marB="109728"/>
                </a:tc>
                <a:extLst>
                  <a:ext uri="{0D108BD9-81ED-4DB2-BD59-A6C34878D82A}">
                    <a16:rowId xmlns:a16="http://schemas.microsoft.com/office/drawing/2014/main" val="10000"/>
                  </a:ext>
                </a:extLst>
              </a:tr>
              <a:tr h="731040">
                <a:tc>
                  <a:txBody>
                    <a:bodyPr/>
                    <a:lstStyle/>
                    <a:p>
                      <a:pPr marL="0" marR="0" indent="0" algn="ctr" defTabSz="1828434" rtl="0" eaLnBrk="1" fontAlgn="auto" latinLnBrk="0" hangingPunct="1">
                        <a:lnSpc>
                          <a:spcPct val="150000"/>
                        </a:lnSpc>
                        <a:spcBef>
                          <a:spcPts val="0"/>
                        </a:spcBef>
                        <a:spcAft>
                          <a:spcPts val="0"/>
                        </a:spcAft>
                        <a:buClrTx/>
                        <a:buSzTx/>
                        <a:buFontTx/>
                        <a:buNone/>
                        <a:tabLst/>
                        <a:defRPr/>
                      </a:pPr>
                      <a:r>
                        <a:rPr lang="en-US" sz="2900" dirty="0">
                          <a:solidFill>
                            <a:schemeClr val="accent6"/>
                          </a:solidFill>
                          <a:latin typeface="Lato Light"/>
                        </a:rPr>
                        <a:t>1 User</a:t>
                      </a:r>
                      <a:endParaRPr lang="bg-BG" sz="2900" b="0" dirty="0">
                        <a:solidFill>
                          <a:schemeClr val="accent6"/>
                        </a:solidFill>
                        <a:latin typeface="Lato Light"/>
                        <a:ea typeface="Open Sans Light" panose="020B0306030504020204" pitchFamily="34" charset="0"/>
                        <a:cs typeface="Lato Light"/>
                      </a:endParaRPr>
                    </a:p>
                  </a:txBody>
                  <a:tcPr marL="219399" marR="219399" marT="109728" marB="109728"/>
                </a:tc>
                <a:extLst>
                  <a:ext uri="{0D108BD9-81ED-4DB2-BD59-A6C34878D82A}">
                    <a16:rowId xmlns:a16="http://schemas.microsoft.com/office/drawing/2014/main" val="10001"/>
                  </a:ext>
                </a:extLst>
              </a:tr>
              <a:tr h="731040">
                <a:tc>
                  <a:txBody>
                    <a:bodyPr/>
                    <a:lstStyle/>
                    <a:p>
                      <a:pPr algn="ctr">
                        <a:lnSpc>
                          <a:spcPct val="150000"/>
                        </a:lnSpc>
                      </a:pPr>
                      <a:r>
                        <a:rPr lang="en-US" sz="2900" dirty="0">
                          <a:solidFill>
                            <a:schemeClr val="accent6"/>
                          </a:solidFill>
                          <a:latin typeface="Lato Light"/>
                        </a:rPr>
                        <a:t>500MB</a:t>
                      </a:r>
                      <a:endParaRPr lang="bg-BG" sz="2900" b="0" dirty="0">
                        <a:solidFill>
                          <a:schemeClr val="accent6"/>
                        </a:solidFill>
                        <a:latin typeface="Lato Light"/>
                        <a:ea typeface="Open Sans Light" panose="020B0306030504020204" pitchFamily="34" charset="0"/>
                        <a:cs typeface="Lato Light"/>
                      </a:endParaRPr>
                    </a:p>
                  </a:txBody>
                  <a:tcPr marL="219399" marR="219399" marT="109728" marB="109728"/>
                </a:tc>
                <a:extLst>
                  <a:ext uri="{0D108BD9-81ED-4DB2-BD59-A6C34878D82A}">
                    <a16:rowId xmlns:a16="http://schemas.microsoft.com/office/drawing/2014/main" val="10002"/>
                  </a:ext>
                </a:extLst>
              </a:tr>
              <a:tr h="731040">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2900" dirty="0">
                          <a:solidFill>
                            <a:schemeClr val="accent6"/>
                          </a:solidFill>
                          <a:latin typeface="Lato Light"/>
                        </a:rPr>
                        <a:t>Free</a:t>
                      </a:r>
                      <a:r>
                        <a:rPr lang="en-US" sz="2900" baseline="0" dirty="0">
                          <a:solidFill>
                            <a:schemeClr val="accent6"/>
                          </a:solidFill>
                          <a:latin typeface="Lato Light"/>
                        </a:rPr>
                        <a:t> E-Mails</a:t>
                      </a:r>
                      <a:endParaRPr lang="bg-BG" sz="2900" b="0" dirty="0">
                        <a:solidFill>
                          <a:schemeClr val="accent6"/>
                        </a:solidFill>
                        <a:latin typeface="Lato Light"/>
                        <a:ea typeface="Open Sans Light" panose="020B0306030504020204" pitchFamily="34" charset="0"/>
                        <a:cs typeface="Lato Light"/>
                      </a:endParaRPr>
                    </a:p>
                  </a:txBody>
                  <a:tcPr marL="219399" marR="219399" marT="109728" marB="109728"/>
                </a:tc>
                <a:extLst>
                  <a:ext uri="{0D108BD9-81ED-4DB2-BD59-A6C34878D82A}">
                    <a16:rowId xmlns:a16="http://schemas.microsoft.com/office/drawing/2014/main" val="10003"/>
                  </a:ext>
                </a:extLst>
              </a:tr>
              <a:tr h="731040">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2900" baseline="0" dirty="0">
                          <a:solidFill>
                            <a:schemeClr val="accent6"/>
                          </a:solidFill>
                          <a:latin typeface="Lato Light"/>
                        </a:rPr>
                        <a:t>1 PC</a:t>
                      </a:r>
                      <a:endParaRPr lang="bg-BG" sz="2900" b="0" dirty="0">
                        <a:solidFill>
                          <a:schemeClr val="accent6"/>
                        </a:solidFill>
                        <a:latin typeface="Lato Light"/>
                        <a:ea typeface="Open Sans Light" panose="020B0306030504020204" pitchFamily="34" charset="0"/>
                        <a:cs typeface="Lato Light"/>
                      </a:endParaRPr>
                    </a:p>
                  </a:txBody>
                  <a:tcPr marL="219399" marR="219399" marT="109728" marB="109728"/>
                </a:tc>
                <a:extLst>
                  <a:ext uri="{0D108BD9-81ED-4DB2-BD59-A6C34878D82A}">
                    <a16:rowId xmlns:a16="http://schemas.microsoft.com/office/drawing/2014/main" val="10004"/>
                  </a:ext>
                </a:extLst>
              </a:tr>
              <a:tr h="731040">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2900" baseline="0" dirty="0">
                          <a:solidFill>
                            <a:schemeClr val="accent6"/>
                          </a:solidFill>
                          <a:latin typeface="Lato Light"/>
                        </a:rPr>
                        <a:t>20 Server</a:t>
                      </a:r>
                      <a:endParaRPr lang="en-US" sz="2900" baseline="0" dirty="0">
                        <a:solidFill>
                          <a:schemeClr val="accent6"/>
                        </a:solidFill>
                        <a:latin typeface="Lato Light"/>
                        <a:cs typeface="Lato Light"/>
                      </a:endParaRPr>
                    </a:p>
                  </a:txBody>
                  <a:tcPr marL="219399" marR="219399" marT="109728" marB="109728"/>
                </a:tc>
                <a:extLst>
                  <a:ext uri="{0D108BD9-81ED-4DB2-BD59-A6C34878D82A}">
                    <a16:rowId xmlns:a16="http://schemas.microsoft.com/office/drawing/2014/main" val="10005"/>
                  </a:ext>
                </a:extLst>
              </a:tr>
            </a:tbl>
          </a:graphicData>
        </a:graphic>
      </p:graphicFrame>
      <p:sp>
        <p:nvSpPr>
          <p:cNvPr id="206" name="Round Same Side Corner Rectangle 205"/>
          <p:cNvSpPr/>
          <p:nvPr/>
        </p:nvSpPr>
        <p:spPr>
          <a:xfrm rot="10800000">
            <a:off x="12401436" y="9138748"/>
            <a:ext cx="3973806" cy="920472"/>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dirty="0">
              <a:latin typeface="Lato Light"/>
            </a:endParaRPr>
          </a:p>
        </p:txBody>
      </p:sp>
      <p:sp>
        <p:nvSpPr>
          <p:cNvPr id="207" name="Rectangle 206"/>
          <p:cNvSpPr/>
          <p:nvPr/>
        </p:nvSpPr>
        <p:spPr>
          <a:xfrm>
            <a:off x="13329425" y="3884949"/>
            <a:ext cx="2117839" cy="744783"/>
          </a:xfrm>
          <a:prstGeom prst="rect">
            <a:avLst/>
          </a:prstGeom>
        </p:spPr>
        <p:txBody>
          <a:bodyPr wrap="none" lIns="219419" tIns="109710" rIns="219419" bIns="109710">
            <a:spAutoFit/>
          </a:bodyPr>
          <a:lstStyle/>
          <a:p>
            <a:pPr algn="ctr"/>
            <a:r>
              <a:rPr lang="en-US" sz="3400" dirty="0">
                <a:solidFill>
                  <a:schemeClr val="bg1"/>
                </a:solidFill>
                <a:latin typeface="Lato Regular"/>
                <a:ea typeface="Open Sans Light" panose="020B0306030504020204" pitchFamily="34" charset="0"/>
                <a:cs typeface="Lato Regular"/>
              </a:rPr>
              <a:t>Business</a:t>
            </a:r>
          </a:p>
        </p:txBody>
      </p:sp>
      <p:sp>
        <p:nvSpPr>
          <p:cNvPr id="208" name="Rectangle 207"/>
          <p:cNvSpPr/>
          <p:nvPr/>
        </p:nvSpPr>
        <p:spPr>
          <a:xfrm>
            <a:off x="13281244" y="9176297"/>
            <a:ext cx="2214202" cy="744783"/>
          </a:xfrm>
          <a:prstGeom prst="rect">
            <a:avLst/>
          </a:prstGeom>
        </p:spPr>
        <p:txBody>
          <a:bodyPr wrap="none" lIns="219419" tIns="109710" rIns="219419" bIns="109710">
            <a:spAutoFit/>
          </a:bodyPr>
          <a:lstStyle/>
          <a:p>
            <a:pPr algn="ctr"/>
            <a:r>
              <a:rPr lang="en-US" sz="3400" b="1" dirty="0">
                <a:solidFill>
                  <a:schemeClr val="bg1"/>
                </a:solidFill>
                <a:latin typeface="Lato Regular"/>
                <a:ea typeface="Open Sans Light" panose="020B0306030504020204" pitchFamily="34" charset="0"/>
                <a:cs typeface="Lato Regular"/>
              </a:rPr>
              <a:t>Buy Now</a:t>
            </a:r>
          </a:p>
        </p:txBody>
      </p:sp>
      <p:graphicFrame>
        <p:nvGraphicFramePr>
          <p:cNvPr id="209" name="Table 208"/>
          <p:cNvGraphicFramePr>
            <a:graphicFrameLocks noGrp="1"/>
          </p:cNvGraphicFramePr>
          <p:nvPr>
            <p:extLst>
              <p:ext uri="{D42A27DB-BD31-4B8C-83A1-F6EECF244321}">
                <p14:modId xmlns:p14="http://schemas.microsoft.com/office/powerpoint/2010/main" val="769052093"/>
              </p:ext>
            </p:extLst>
          </p:nvPr>
        </p:nvGraphicFramePr>
        <p:xfrm>
          <a:off x="16723860" y="3870758"/>
          <a:ext cx="3973806" cy="4787141"/>
        </p:xfrm>
        <a:graphic>
          <a:graphicData uri="http://schemas.openxmlformats.org/drawingml/2006/table">
            <a:tbl>
              <a:tblPr firstRow="1" bandRow="1">
                <a:tableStyleId>{1E171933-4619-4E11-9A3F-F7608DF75F80}</a:tableStyleId>
              </a:tblPr>
              <a:tblGrid>
                <a:gridCol w="3973806">
                  <a:extLst>
                    <a:ext uri="{9D8B030D-6E8A-4147-A177-3AD203B41FA5}">
                      <a16:colId xmlns:a16="http://schemas.microsoft.com/office/drawing/2014/main" val="20000"/>
                    </a:ext>
                  </a:extLst>
                </a:gridCol>
              </a:tblGrid>
              <a:tr h="731040">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endParaRPr lang="bg-BG" sz="2900" b="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219399" marR="219399" marT="109728" marB="109728"/>
                </a:tc>
                <a:extLst>
                  <a:ext uri="{0D108BD9-81ED-4DB2-BD59-A6C34878D82A}">
                    <a16:rowId xmlns:a16="http://schemas.microsoft.com/office/drawing/2014/main" val="10000"/>
                  </a:ext>
                </a:extLst>
              </a:tr>
              <a:tr h="731040">
                <a:tc>
                  <a:txBody>
                    <a:bodyPr/>
                    <a:lstStyle/>
                    <a:p>
                      <a:pPr marL="0" marR="0" indent="0" algn="ctr" defTabSz="1828434" rtl="0" eaLnBrk="1" fontAlgn="auto" latinLnBrk="0" hangingPunct="1">
                        <a:lnSpc>
                          <a:spcPct val="150000"/>
                        </a:lnSpc>
                        <a:spcBef>
                          <a:spcPts val="0"/>
                        </a:spcBef>
                        <a:spcAft>
                          <a:spcPts val="0"/>
                        </a:spcAft>
                        <a:buClrTx/>
                        <a:buSzTx/>
                        <a:buFontTx/>
                        <a:buNone/>
                        <a:tabLst/>
                        <a:defRPr/>
                      </a:pPr>
                      <a:r>
                        <a:rPr lang="en-US" sz="2900" dirty="0">
                          <a:solidFill>
                            <a:schemeClr val="accent6"/>
                          </a:solidFill>
                          <a:latin typeface="Lato Light"/>
                        </a:rPr>
                        <a:t>1 User</a:t>
                      </a:r>
                      <a:endParaRPr lang="bg-BG" sz="2900" b="0" dirty="0">
                        <a:solidFill>
                          <a:schemeClr val="accent6"/>
                        </a:solidFill>
                        <a:latin typeface="Lato Light"/>
                        <a:ea typeface="Open Sans Light" panose="020B0306030504020204" pitchFamily="34" charset="0"/>
                        <a:cs typeface="Lato Light"/>
                      </a:endParaRPr>
                    </a:p>
                  </a:txBody>
                  <a:tcPr marL="219399" marR="219399" marT="109728" marB="109728"/>
                </a:tc>
                <a:extLst>
                  <a:ext uri="{0D108BD9-81ED-4DB2-BD59-A6C34878D82A}">
                    <a16:rowId xmlns:a16="http://schemas.microsoft.com/office/drawing/2014/main" val="10001"/>
                  </a:ext>
                </a:extLst>
              </a:tr>
              <a:tr h="731040">
                <a:tc>
                  <a:txBody>
                    <a:bodyPr/>
                    <a:lstStyle/>
                    <a:p>
                      <a:pPr algn="ctr">
                        <a:lnSpc>
                          <a:spcPct val="150000"/>
                        </a:lnSpc>
                      </a:pPr>
                      <a:r>
                        <a:rPr lang="en-US" sz="2900" dirty="0">
                          <a:solidFill>
                            <a:schemeClr val="accent6"/>
                          </a:solidFill>
                          <a:latin typeface="Lato Light"/>
                        </a:rPr>
                        <a:t>500MB</a:t>
                      </a:r>
                      <a:endParaRPr lang="bg-BG" sz="2900" b="0" dirty="0">
                        <a:solidFill>
                          <a:schemeClr val="accent6"/>
                        </a:solidFill>
                        <a:latin typeface="Lato Light"/>
                        <a:ea typeface="Open Sans Light" panose="020B0306030504020204" pitchFamily="34" charset="0"/>
                        <a:cs typeface="Lato Light"/>
                      </a:endParaRPr>
                    </a:p>
                  </a:txBody>
                  <a:tcPr marL="219399" marR="219399" marT="109728" marB="109728"/>
                </a:tc>
                <a:extLst>
                  <a:ext uri="{0D108BD9-81ED-4DB2-BD59-A6C34878D82A}">
                    <a16:rowId xmlns:a16="http://schemas.microsoft.com/office/drawing/2014/main" val="10002"/>
                  </a:ext>
                </a:extLst>
              </a:tr>
              <a:tr h="731040">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2900" dirty="0">
                          <a:solidFill>
                            <a:schemeClr val="accent6"/>
                          </a:solidFill>
                          <a:latin typeface="Lato Light"/>
                        </a:rPr>
                        <a:t>Free</a:t>
                      </a:r>
                      <a:r>
                        <a:rPr lang="en-US" sz="2900" baseline="0" dirty="0">
                          <a:solidFill>
                            <a:schemeClr val="accent6"/>
                          </a:solidFill>
                          <a:latin typeface="Lato Light"/>
                        </a:rPr>
                        <a:t> E-Mails</a:t>
                      </a:r>
                      <a:endParaRPr lang="bg-BG" sz="2900" b="0" dirty="0">
                        <a:solidFill>
                          <a:schemeClr val="accent6"/>
                        </a:solidFill>
                        <a:latin typeface="Lato Light"/>
                        <a:ea typeface="Open Sans Light" panose="020B0306030504020204" pitchFamily="34" charset="0"/>
                        <a:cs typeface="Lato Light"/>
                      </a:endParaRPr>
                    </a:p>
                  </a:txBody>
                  <a:tcPr marL="219399" marR="219399" marT="109728" marB="109728"/>
                </a:tc>
                <a:extLst>
                  <a:ext uri="{0D108BD9-81ED-4DB2-BD59-A6C34878D82A}">
                    <a16:rowId xmlns:a16="http://schemas.microsoft.com/office/drawing/2014/main" val="10003"/>
                  </a:ext>
                </a:extLst>
              </a:tr>
              <a:tr h="731040">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2900" baseline="0" dirty="0">
                          <a:solidFill>
                            <a:schemeClr val="accent6"/>
                          </a:solidFill>
                          <a:latin typeface="Lato Light"/>
                        </a:rPr>
                        <a:t>1 PC</a:t>
                      </a:r>
                      <a:endParaRPr lang="bg-BG" sz="2900" b="0" dirty="0">
                        <a:solidFill>
                          <a:schemeClr val="accent6"/>
                        </a:solidFill>
                        <a:latin typeface="Lato Light"/>
                        <a:ea typeface="Open Sans Light" panose="020B0306030504020204" pitchFamily="34" charset="0"/>
                        <a:cs typeface="Lato Light"/>
                      </a:endParaRPr>
                    </a:p>
                  </a:txBody>
                  <a:tcPr marL="219399" marR="219399" marT="109728" marB="109728"/>
                </a:tc>
                <a:extLst>
                  <a:ext uri="{0D108BD9-81ED-4DB2-BD59-A6C34878D82A}">
                    <a16:rowId xmlns:a16="http://schemas.microsoft.com/office/drawing/2014/main" val="10004"/>
                  </a:ext>
                </a:extLst>
              </a:tr>
              <a:tr h="731040">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2900" baseline="0" dirty="0">
                          <a:solidFill>
                            <a:schemeClr val="accent6"/>
                          </a:solidFill>
                          <a:latin typeface="Lato Light"/>
                        </a:rPr>
                        <a:t>50 Server</a:t>
                      </a:r>
                      <a:endParaRPr lang="en-US" sz="2900" baseline="0" dirty="0">
                        <a:solidFill>
                          <a:schemeClr val="accent6"/>
                        </a:solidFill>
                        <a:latin typeface="Lato Light"/>
                        <a:cs typeface="Lato Light"/>
                      </a:endParaRPr>
                    </a:p>
                  </a:txBody>
                  <a:tcPr marL="219399" marR="219399" marT="109728" marB="109728"/>
                </a:tc>
                <a:extLst>
                  <a:ext uri="{0D108BD9-81ED-4DB2-BD59-A6C34878D82A}">
                    <a16:rowId xmlns:a16="http://schemas.microsoft.com/office/drawing/2014/main" val="10005"/>
                  </a:ext>
                </a:extLst>
              </a:tr>
            </a:tbl>
          </a:graphicData>
        </a:graphic>
      </p:graphicFrame>
      <p:sp>
        <p:nvSpPr>
          <p:cNvPr id="210" name="Round Same Side Corner Rectangle 209"/>
          <p:cNvSpPr/>
          <p:nvPr/>
        </p:nvSpPr>
        <p:spPr>
          <a:xfrm rot="10800000">
            <a:off x="16723865" y="9146842"/>
            <a:ext cx="3973806" cy="920472"/>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dirty="0">
              <a:latin typeface="Lato Light"/>
            </a:endParaRPr>
          </a:p>
        </p:txBody>
      </p:sp>
      <p:sp>
        <p:nvSpPr>
          <p:cNvPr id="211" name="Rectangle 210"/>
          <p:cNvSpPr/>
          <p:nvPr/>
        </p:nvSpPr>
        <p:spPr>
          <a:xfrm>
            <a:off x="17309584" y="3893043"/>
            <a:ext cx="2802382" cy="744783"/>
          </a:xfrm>
          <a:prstGeom prst="rect">
            <a:avLst/>
          </a:prstGeom>
        </p:spPr>
        <p:txBody>
          <a:bodyPr wrap="none" lIns="219419" tIns="109710" rIns="219419" bIns="109710">
            <a:spAutoFit/>
          </a:bodyPr>
          <a:lstStyle/>
          <a:p>
            <a:pPr algn="ctr"/>
            <a:r>
              <a:rPr lang="en-US" sz="3400" dirty="0" err="1">
                <a:solidFill>
                  <a:schemeClr val="bg1"/>
                </a:solidFill>
                <a:latin typeface="Lato Regular"/>
                <a:ea typeface="Open Sans Light" panose="020B0306030504020204" pitchFamily="34" charset="0"/>
                <a:cs typeface="Lato Regular"/>
              </a:rPr>
              <a:t>ProBusiness</a:t>
            </a:r>
            <a:endParaRPr lang="en-US" sz="3400" dirty="0">
              <a:solidFill>
                <a:schemeClr val="bg1"/>
              </a:solidFill>
              <a:latin typeface="Lato Regular"/>
              <a:ea typeface="Open Sans Light" panose="020B0306030504020204" pitchFamily="34" charset="0"/>
              <a:cs typeface="Lato Regular"/>
            </a:endParaRPr>
          </a:p>
        </p:txBody>
      </p:sp>
      <p:sp>
        <p:nvSpPr>
          <p:cNvPr id="212" name="Rectangle 211"/>
          <p:cNvSpPr/>
          <p:nvPr/>
        </p:nvSpPr>
        <p:spPr>
          <a:xfrm>
            <a:off x="17603673" y="9184391"/>
            <a:ext cx="2214202" cy="744783"/>
          </a:xfrm>
          <a:prstGeom prst="rect">
            <a:avLst/>
          </a:prstGeom>
        </p:spPr>
        <p:txBody>
          <a:bodyPr wrap="none" lIns="219419" tIns="109710" rIns="219419" bIns="109710">
            <a:spAutoFit/>
          </a:bodyPr>
          <a:lstStyle/>
          <a:p>
            <a:pPr algn="ctr"/>
            <a:r>
              <a:rPr lang="en-US" sz="3400" b="1" dirty="0">
                <a:solidFill>
                  <a:schemeClr val="bg1"/>
                </a:solidFill>
                <a:latin typeface="Lato Regular"/>
                <a:ea typeface="Open Sans Light" panose="020B0306030504020204" pitchFamily="34" charset="0"/>
                <a:cs typeface="Lato Regular"/>
              </a:rPr>
              <a:t>Buy Now</a:t>
            </a:r>
          </a:p>
        </p:txBody>
      </p:sp>
      <p:sp>
        <p:nvSpPr>
          <p:cNvPr id="36" name="TextBox 35"/>
          <p:cNvSpPr txBox="1"/>
          <p:nvPr/>
        </p:nvSpPr>
        <p:spPr>
          <a:xfrm>
            <a:off x="1611459" y="697543"/>
            <a:ext cx="1969117" cy="400110"/>
          </a:xfrm>
          <a:prstGeom prst="rect">
            <a:avLst/>
          </a:prstGeom>
          <a:noFill/>
        </p:spPr>
        <p:txBody>
          <a:bodyPr wrap="none" rtlCol="0">
            <a:spAutoFit/>
          </a:bodyPr>
          <a:lstStyle/>
          <a:p>
            <a:r>
              <a:rPr lang="en-US" sz="2000" b="1" spc="600">
                <a:latin typeface="Lato Regular"/>
                <a:cs typeface="Lato Regular"/>
              </a:rPr>
              <a:t>FEATURES</a:t>
            </a:r>
            <a:endParaRPr lang="en-US" sz="2000" b="1" spc="600" dirty="0">
              <a:latin typeface="Lato Regular"/>
              <a:cs typeface="Lato Regular"/>
            </a:endParaRPr>
          </a:p>
        </p:txBody>
      </p:sp>
      <p:grpSp>
        <p:nvGrpSpPr>
          <p:cNvPr id="37" name="Group 36"/>
          <p:cNvGrpSpPr/>
          <p:nvPr/>
        </p:nvGrpSpPr>
        <p:grpSpPr>
          <a:xfrm>
            <a:off x="1703388" y="2006913"/>
            <a:ext cx="1478230" cy="258682"/>
            <a:chOff x="1703388" y="2006913"/>
            <a:chExt cx="1478230" cy="258682"/>
          </a:xfrm>
        </p:grpSpPr>
        <p:sp>
          <p:nvSpPr>
            <p:cNvPr id="38" name="Oval 37"/>
            <p:cNvSpPr/>
            <p:nvPr/>
          </p:nvSpPr>
          <p:spPr>
            <a:xfrm>
              <a:off x="1703388" y="2006913"/>
              <a:ext cx="258682"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Oval 38"/>
            <p:cNvSpPr/>
            <p:nvPr/>
          </p:nvSpPr>
          <p:spPr>
            <a:xfrm>
              <a:off x="2008275" y="2006913"/>
              <a:ext cx="258682"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Oval 39"/>
            <p:cNvSpPr/>
            <p:nvPr/>
          </p:nvSpPr>
          <p:spPr>
            <a:xfrm>
              <a:off x="2313162" y="2006913"/>
              <a:ext cx="258682"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Oval 40"/>
            <p:cNvSpPr/>
            <p:nvPr/>
          </p:nvSpPr>
          <p:spPr>
            <a:xfrm>
              <a:off x="2618049" y="2006913"/>
              <a:ext cx="258682"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Oval 41"/>
            <p:cNvSpPr/>
            <p:nvPr/>
          </p:nvSpPr>
          <p:spPr>
            <a:xfrm>
              <a:off x="2922936" y="2006913"/>
              <a:ext cx="258682"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3" name="TextBox 42"/>
          <p:cNvSpPr txBox="1"/>
          <p:nvPr/>
        </p:nvSpPr>
        <p:spPr>
          <a:xfrm>
            <a:off x="1557709" y="922766"/>
            <a:ext cx="4184925" cy="1015663"/>
          </a:xfrm>
          <a:prstGeom prst="rect">
            <a:avLst/>
          </a:prstGeom>
          <a:noFill/>
        </p:spPr>
        <p:txBody>
          <a:bodyPr wrap="none" rtlCol="0">
            <a:spAutoFit/>
          </a:bodyPr>
          <a:lstStyle/>
          <a:p>
            <a:r>
              <a:rPr lang="en-US" sz="6000">
                <a:latin typeface="Lato Regular"/>
                <a:cs typeface="Lato Regular"/>
              </a:rPr>
              <a:t>Prices Table</a:t>
            </a:r>
            <a:endParaRPr lang="en-US" sz="6000" dirty="0">
              <a:latin typeface="Lato Regular"/>
              <a:cs typeface="Lato Regular"/>
            </a:endParaRPr>
          </a:p>
        </p:txBody>
      </p:sp>
    </p:spTree>
    <p:extLst>
      <p:ext uri="{BB962C8B-B14F-4D97-AF65-F5344CB8AC3E}">
        <p14:creationId xmlns:p14="http://schemas.microsoft.com/office/powerpoint/2010/main" val="23632576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5157622" y="3746937"/>
            <a:ext cx="2057456" cy="744783"/>
          </a:xfrm>
          <a:prstGeom prst="rect">
            <a:avLst/>
          </a:prstGeom>
        </p:spPr>
        <p:txBody>
          <a:bodyPr wrap="none" lIns="219419" tIns="109710" rIns="219419" bIns="109710">
            <a:spAutoFit/>
          </a:bodyPr>
          <a:lstStyle/>
          <a:p>
            <a:r>
              <a:rPr lang="en-US" sz="3400" b="1" dirty="0">
                <a:latin typeface="Lato Regular"/>
                <a:ea typeface="Open Sans Light" panose="020B0306030504020204" pitchFamily="34" charset="0"/>
                <a:cs typeface="Lato Regular"/>
              </a:rPr>
              <a:t>Wildfire</a:t>
            </a:r>
          </a:p>
        </p:txBody>
      </p:sp>
      <p:sp>
        <p:nvSpPr>
          <p:cNvPr id="37" name="TextBox 36"/>
          <p:cNvSpPr txBox="1"/>
          <p:nvPr/>
        </p:nvSpPr>
        <p:spPr>
          <a:xfrm>
            <a:off x="5186178" y="4286393"/>
            <a:ext cx="6442430" cy="1333149"/>
          </a:xfrm>
          <a:prstGeom prst="rect">
            <a:avLst/>
          </a:prstGeom>
          <a:noFill/>
        </p:spPr>
        <p:txBody>
          <a:bodyPr wrap="square" lIns="219419" tIns="109710" rIns="219419" bIns="109710" rtlCol="0">
            <a:spAutoFit/>
          </a:bodyPr>
          <a:lstStyle/>
          <a:p>
            <a:pPr>
              <a:lnSpc>
                <a:spcPct val="110000"/>
              </a:lnSpc>
            </a:pPr>
            <a:r>
              <a:rPr lang="en-US" sz="2200" dirty="0">
                <a:latin typeface="Lato Light"/>
                <a:cs typeface="Lato Light"/>
              </a:rPr>
              <a:t>Creativity is the key to success in the future, and primary education where our teachers can bring creativity.</a:t>
            </a:r>
          </a:p>
        </p:txBody>
      </p:sp>
      <p:sp>
        <p:nvSpPr>
          <p:cNvPr id="85" name="Oval 84"/>
          <p:cNvSpPr/>
          <p:nvPr/>
        </p:nvSpPr>
        <p:spPr bwMode="auto">
          <a:xfrm>
            <a:off x="3569815" y="3969401"/>
            <a:ext cx="1529720" cy="153011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984">
              <a:defRPr/>
            </a:pPr>
            <a:endParaRPr lang="en-US" dirty="0">
              <a:latin typeface="Lato Light"/>
            </a:endParaRPr>
          </a:p>
        </p:txBody>
      </p:sp>
      <p:sp>
        <p:nvSpPr>
          <p:cNvPr id="88" name="Oval 87"/>
          <p:cNvSpPr/>
          <p:nvPr/>
        </p:nvSpPr>
        <p:spPr bwMode="auto">
          <a:xfrm>
            <a:off x="3583342" y="5952378"/>
            <a:ext cx="1529720" cy="1530119"/>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984">
              <a:defRPr/>
            </a:pPr>
            <a:endParaRPr lang="en-US" dirty="0">
              <a:latin typeface="Lato Light"/>
            </a:endParaRPr>
          </a:p>
        </p:txBody>
      </p:sp>
      <p:sp>
        <p:nvSpPr>
          <p:cNvPr id="92" name="Oval 91"/>
          <p:cNvSpPr/>
          <p:nvPr/>
        </p:nvSpPr>
        <p:spPr bwMode="auto">
          <a:xfrm>
            <a:off x="3574240" y="7961120"/>
            <a:ext cx="1529720" cy="153011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984">
              <a:defRPr/>
            </a:pPr>
            <a:endParaRPr lang="en-US" dirty="0">
              <a:latin typeface="Lato Light"/>
            </a:endParaRPr>
          </a:p>
        </p:txBody>
      </p:sp>
      <p:sp>
        <p:nvSpPr>
          <p:cNvPr id="100" name="Rectangle 99"/>
          <p:cNvSpPr/>
          <p:nvPr/>
        </p:nvSpPr>
        <p:spPr>
          <a:xfrm>
            <a:off x="5150097" y="5706306"/>
            <a:ext cx="2223802" cy="744783"/>
          </a:xfrm>
          <a:prstGeom prst="rect">
            <a:avLst/>
          </a:prstGeom>
        </p:spPr>
        <p:txBody>
          <a:bodyPr wrap="none" lIns="219419" tIns="109710" rIns="219419" bIns="109710">
            <a:spAutoFit/>
          </a:bodyPr>
          <a:lstStyle/>
          <a:p>
            <a:r>
              <a:rPr lang="en-US" sz="3400" b="1" dirty="0">
                <a:latin typeface="Lato Regular"/>
                <a:ea typeface="Open Sans Light" panose="020B0306030504020204" pitchFamily="34" charset="0"/>
                <a:cs typeface="Lato Regular"/>
              </a:rPr>
              <a:t>Pollution</a:t>
            </a:r>
          </a:p>
        </p:txBody>
      </p:sp>
      <p:sp>
        <p:nvSpPr>
          <p:cNvPr id="101" name="TextBox 100"/>
          <p:cNvSpPr txBox="1"/>
          <p:nvPr/>
        </p:nvSpPr>
        <p:spPr>
          <a:xfrm>
            <a:off x="5178653" y="6245762"/>
            <a:ext cx="6442430" cy="1333149"/>
          </a:xfrm>
          <a:prstGeom prst="rect">
            <a:avLst/>
          </a:prstGeom>
          <a:noFill/>
        </p:spPr>
        <p:txBody>
          <a:bodyPr wrap="square" lIns="219419" tIns="109710" rIns="219419" bIns="109710" rtlCol="0">
            <a:spAutoFit/>
          </a:bodyPr>
          <a:lstStyle/>
          <a:p>
            <a:pPr>
              <a:lnSpc>
                <a:spcPct val="110000"/>
              </a:lnSpc>
            </a:pPr>
            <a:r>
              <a:rPr lang="en-US" sz="2200" dirty="0">
                <a:latin typeface="Lato Light"/>
                <a:cs typeface="Lato Light"/>
              </a:rPr>
              <a:t>Creativity is the key to success in the future, and primary education where our teachers can bring creativity.</a:t>
            </a:r>
          </a:p>
        </p:txBody>
      </p:sp>
      <p:sp>
        <p:nvSpPr>
          <p:cNvPr id="102" name="Rectangle 101"/>
          <p:cNvSpPr/>
          <p:nvPr/>
        </p:nvSpPr>
        <p:spPr>
          <a:xfrm>
            <a:off x="5150097" y="7734943"/>
            <a:ext cx="2334550" cy="744783"/>
          </a:xfrm>
          <a:prstGeom prst="rect">
            <a:avLst/>
          </a:prstGeom>
        </p:spPr>
        <p:txBody>
          <a:bodyPr wrap="none" lIns="219419" tIns="109710" rIns="219419" bIns="109710">
            <a:spAutoFit/>
          </a:bodyPr>
          <a:lstStyle/>
          <a:p>
            <a:r>
              <a:rPr lang="en-US" sz="3400" b="1" dirty="0">
                <a:latin typeface="Lato Regular"/>
                <a:ea typeface="Open Sans Light" panose="020B0306030504020204" pitchFamily="34" charset="0"/>
                <a:cs typeface="Lato Regular"/>
              </a:rPr>
              <a:t>Radiation</a:t>
            </a:r>
          </a:p>
        </p:txBody>
      </p:sp>
      <p:sp>
        <p:nvSpPr>
          <p:cNvPr id="103" name="TextBox 102"/>
          <p:cNvSpPr txBox="1"/>
          <p:nvPr/>
        </p:nvSpPr>
        <p:spPr>
          <a:xfrm>
            <a:off x="5178653" y="8274399"/>
            <a:ext cx="6442430" cy="1333149"/>
          </a:xfrm>
          <a:prstGeom prst="rect">
            <a:avLst/>
          </a:prstGeom>
          <a:noFill/>
        </p:spPr>
        <p:txBody>
          <a:bodyPr wrap="square" lIns="219419" tIns="109710" rIns="219419" bIns="109710" rtlCol="0">
            <a:spAutoFit/>
          </a:bodyPr>
          <a:lstStyle/>
          <a:p>
            <a:pPr>
              <a:lnSpc>
                <a:spcPct val="110000"/>
              </a:lnSpc>
            </a:pPr>
            <a:r>
              <a:rPr lang="en-US" sz="2200" dirty="0">
                <a:latin typeface="Lato Light"/>
                <a:cs typeface="Lato Light"/>
              </a:rPr>
              <a:t>Creativity is the key to success in the future, and primary education where our teachers can bring creativity.</a:t>
            </a:r>
          </a:p>
        </p:txBody>
      </p:sp>
      <p:sp>
        <p:nvSpPr>
          <p:cNvPr id="25" name="Freeform 36"/>
          <p:cNvSpPr>
            <a:spLocks noChangeArrowheads="1"/>
          </p:cNvSpPr>
          <p:nvPr/>
        </p:nvSpPr>
        <p:spPr bwMode="auto">
          <a:xfrm>
            <a:off x="4066647" y="4380320"/>
            <a:ext cx="545389" cy="709746"/>
          </a:xfrm>
          <a:custGeom>
            <a:avLst/>
            <a:gdLst>
              <a:gd name="T0" fmla="*/ 115 w 320"/>
              <a:gd name="T1" fmla="*/ 62 h 417"/>
              <a:gd name="T2" fmla="*/ 115 w 320"/>
              <a:gd name="T3" fmla="*/ 62 h 417"/>
              <a:gd name="T4" fmla="*/ 62 w 320"/>
              <a:gd name="T5" fmla="*/ 0 h 417"/>
              <a:gd name="T6" fmla="*/ 0 w 320"/>
              <a:gd name="T7" fmla="*/ 62 h 417"/>
              <a:gd name="T8" fmla="*/ 36 w 320"/>
              <a:gd name="T9" fmla="*/ 115 h 417"/>
              <a:gd name="T10" fmla="*/ 36 w 320"/>
              <a:gd name="T11" fmla="*/ 301 h 417"/>
              <a:gd name="T12" fmla="*/ 0 w 320"/>
              <a:gd name="T13" fmla="*/ 354 h 417"/>
              <a:gd name="T14" fmla="*/ 62 w 320"/>
              <a:gd name="T15" fmla="*/ 416 h 417"/>
              <a:gd name="T16" fmla="*/ 115 w 320"/>
              <a:gd name="T17" fmla="*/ 354 h 417"/>
              <a:gd name="T18" fmla="*/ 80 w 320"/>
              <a:gd name="T19" fmla="*/ 301 h 417"/>
              <a:gd name="T20" fmla="*/ 80 w 320"/>
              <a:gd name="T21" fmla="*/ 115 h 417"/>
              <a:gd name="T22" fmla="*/ 115 w 320"/>
              <a:gd name="T23" fmla="*/ 62 h 417"/>
              <a:gd name="T24" fmla="*/ 98 w 320"/>
              <a:gd name="T25" fmla="*/ 354 h 417"/>
              <a:gd name="T26" fmla="*/ 98 w 320"/>
              <a:gd name="T27" fmla="*/ 354 h 417"/>
              <a:gd name="T28" fmla="*/ 62 w 320"/>
              <a:gd name="T29" fmla="*/ 390 h 417"/>
              <a:gd name="T30" fmla="*/ 27 w 320"/>
              <a:gd name="T31" fmla="*/ 354 h 417"/>
              <a:gd name="T32" fmla="*/ 62 w 320"/>
              <a:gd name="T33" fmla="*/ 319 h 417"/>
              <a:gd name="T34" fmla="*/ 98 w 320"/>
              <a:gd name="T35" fmla="*/ 354 h 417"/>
              <a:gd name="T36" fmla="*/ 62 w 320"/>
              <a:gd name="T37" fmla="*/ 88 h 417"/>
              <a:gd name="T38" fmla="*/ 62 w 320"/>
              <a:gd name="T39" fmla="*/ 88 h 417"/>
              <a:gd name="T40" fmla="*/ 27 w 320"/>
              <a:gd name="T41" fmla="*/ 62 h 417"/>
              <a:gd name="T42" fmla="*/ 62 w 320"/>
              <a:gd name="T43" fmla="*/ 27 h 417"/>
              <a:gd name="T44" fmla="*/ 98 w 320"/>
              <a:gd name="T45" fmla="*/ 62 h 417"/>
              <a:gd name="T46" fmla="*/ 62 w 320"/>
              <a:gd name="T47" fmla="*/ 88 h 417"/>
              <a:gd name="T48" fmla="*/ 284 w 320"/>
              <a:gd name="T49" fmla="*/ 301 h 417"/>
              <a:gd name="T50" fmla="*/ 284 w 320"/>
              <a:gd name="T51" fmla="*/ 301 h 417"/>
              <a:gd name="T52" fmla="*/ 284 w 320"/>
              <a:gd name="T53" fmla="*/ 115 h 417"/>
              <a:gd name="T54" fmla="*/ 319 w 320"/>
              <a:gd name="T55" fmla="*/ 62 h 417"/>
              <a:gd name="T56" fmla="*/ 257 w 320"/>
              <a:gd name="T57" fmla="*/ 0 h 417"/>
              <a:gd name="T58" fmla="*/ 195 w 320"/>
              <a:gd name="T59" fmla="*/ 62 h 417"/>
              <a:gd name="T60" fmla="*/ 239 w 320"/>
              <a:gd name="T61" fmla="*/ 115 h 417"/>
              <a:gd name="T62" fmla="*/ 239 w 320"/>
              <a:gd name="T63" fmla="*/ 301 h 417"/>
              <a:gd name="T64" fmla="*/ 195 w 320"/>
              <a:gd name="T65" fmla="*/ 354 h 417"/>
              <a:gd name="T66" fmla="*/ 257 w 320"/>
              <a:gd name="T67" fmla="*/ 416 h 417"/>
              <a:gd name="T68" fmla="*/ 319 w 320"/>
              <a:gd name="T69" fmla="*/ 354 h 417"/>
              <a:gd name="T70" fmla="*/ 284 w 320"/>
              <a:gd name="T71" fmla="*/ 301 h 417"/>
              <a:gd name="T72" fmla="*/ 221 w 320"/>
              <a:gd name="T73" fmla="*/ 62 h 417"/>
              <a:gd name="T74" fmla="*/ 221 w 320"/>
              <a:gd name="T75" fmla="*/ 62 h 417"/>
              <a:gd name="T76" fmla="*/ 257 w 320"/>
              <a:gd name="T77" fmla="*/ 27 h 417"/>
              <a:gd name="T78" fmla="*/ 292 w 320"/>
              <a:gd name="T79" fmla="*/ 62 h 417"/>
              <a:gd name="T80" fmla="*/ 257 w 320"/>
              <a:gd name="T81" fmla="*/ 88 h 417"/>
              <a:gd name="T82" fmla="*/ 221 w 320"/>
              <a:gd name="T83" fmla="*/ 62 h 417"/>
              <a:gd name="T84" fmla="*/ 257 w 320"/>
              <a:gd name="T85" fmla="*/ 390 h 417"/>
              <a:gd name="T86" fmla="*/ 257 w 320"/>
              <a:gd name="T87" fmla="*/ 390 h 417"/>
              <a:gd name="T88" fmla="*/ 221 w 320"/>
              <a:gd name="T89" fmla="*/ 354 h 417"/>
              <a:gd name="T90" fmla="*/ 257 w 320"/>
              <a:gd name="T91" fmla="*/ 319 h 417"/>
              <a:gd name="T92" fmla="*/ 292 w 320"/>
              <a:gd name="T93" fmla="*/ 354 h 417"/>
              <a:gd name="T94" fmla="*/ 257 w 320"/>
              <a:gd name="T95"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417">
                <a:moveTo>
                  <a:pt x="115" y="62"/>
                </a:moveTo>
                <a:lnTo>
                  <a:pt x="115" y="62"/>
                </a:lnTo>
                <a:cubicBezTo>
                  <a:pt x="115" y="27"/>
                  <a:pt x="89"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89" y="416"/>
                  <a:pt x="115" y="390"/>
                  <a:pt x="115" y="354"/>
                </a:cubicBezTo>
                <a:cubicBezTo>
                  <a:pt x="115" y="328"/>
                  <a:pt x="106" y="310"/>
                  <a:pt x="80" y="301"/>
                </a:cubicBezTo>
                <a:cubicBezTo>
                  <a:pt x="80" y="115"/>
                  <a:pt x="80" y="115"/>
                  <a:pt x="80" y="115"/>
                </a:cubicBezTo>
                <a:cubicBezTo>
                  <a:pt x="106" y="106"/>
                  <a:pt x="115" y="80"/>
                  <a:pt x="115" y="62"/>
                </a:cubicBezTo>
                <a:close/>
                <a:moveTo>
                  <a:pt x="98" y="354"/>
                </a:moveTo>
                <a:lnTo>
                  <a:pt x="98" y="354"/>
                </a:lnTo>
                <a:cubicBezTo>
                  <a:pt x="98" y="372"/>
                  <a:pt x="80" y="390"/>
                  <a:pt x="62" y="390"/>
                </a:cubicBezTo>
                <a:cubicBezTo>
                  <a:pt x="44" y="390"/>
                  <a:pt x="27" y="372"/>
                  <a:pt x="27" y="354"/>
                </a:cubicBezTo>
                <a:cubicBezTo>
                  <a:pt x="27" y="337"/>
                  <a:pt x="44" y="319"/>
                  <a:pt x="62" y="319"/>
                </a:cubicBezTo>
                <a:cubicBezTo>
                  <a:pt x="80" y="319"/>
                  <a:pt x="98" y="337"/>
                  <a:pt x="98" y="354"/>
                </a:cubicBezTo>
                <a:close/>
                <a:moveTo>
                  <a:pt x="62" y="88"/>
                </a:moveTo>
                <a:lnTo>
                  <a:pt x="62" y="88"/>
                </a:lnTo>
                <a:cubicBezTo>
                  <a:pt x="44" y="88"/>
                  <a:pt x="27" y="80"/>
                  <a:pt x="27" y="62"/>
                </a:cubicBezTo>
                <a:cubicBezTo>
                  <a:pt x="27" y="35"/>
                  <a:pt x="44" y="27"/>
                  <a:pt x="62" y="27"/>
                </a:cubicBezTo>
                <a:cubicBezTo>
                  <a:pt x="80" y="27"/>
                  <a:pt x="98" y="35"/>
                  <a:pt x="98" y="62"/>
                </a:cubicBezTo>
                <a:cubicBezTo>
                  <a:pt x="98" y="80"/>
                  <a:pt x="80" y="88"/>
                  <a:pt x="62" y="88"/>
                </a:cubicBezTo>
                <a:close/>
                <a:moveTo>
                  <a:pt x="284" y="301"/>
                </a:moveTo>
                <a:lnTo>
                  <a:pt x="284" y="301"/>
                </a:lnTo>
                <a:cubicBezTo>
                  <a:pt x="284" y="115"/>
                  <a:pt x="284" y="115"/>
                  <a:pt x="284" y="115"/>
                </a:cubicBezTo>
                <a:cubicBezTo>
                  <a:pt x="302" y="106"/>
                  <a:pt x="319" y="80"/>
                  <a:pt x="319" y="62"/>
                </a:cubicBezTo>
                <a:cubicBezTo>
                  <a:pt x="319" y="27"/>
                  <a:pt x="292" y="0"/>
                  <a:pt x="257" y="0"/>
                </a:cubicBezTo>
                <a:cubicBezTo>
                  <a:pt x="221" y="0"/>
                  <a:pt x="195" y="27"/>
                  <a:pt x="195" y="62"/>
                </a:cubicBezTo>
                <a:cubicBezTo>
                  <a:pt x="195" y="80"/>
                  <a:pt x="212" y="106"/>
                  <a:pt x="239" y="115"/>
                </a:cubicBezTo>
                <a:cubicBezTo>
                  <a:pt x="239" y="301"/>
                  <a:pt x="239" y="301"/>
                  <a:pt x="239" y="301"/>
                </a:cubicBezTo>
                <a:cubicBezTo>
                  <a:pt x="212" y="310"/>
                  <a:pt x="195" y="328"/>
                  <a:pt x="195" y="354"/>
                </a:cubicBezTo>
                <a:cubicBezTo>
                  <a:pt x="195" y="390"/>
                  <a:pt x="221" y="416"/>
                  <a:pt x="257" y="416"/>
                </a:cubicBezTo>
                <a:cubicBezTo>
                  <a:pt x="292" y="416"/>
                  <a:pt x="319" y="390"/>
                  <a:pt x="319" y="354"/>
                </a:cubicBezTo>
                <a:cubicBezTo>
                  <a:pt x="319" y="328"/>
                  <a:pt x="302" y="310"/>
                  <a:pt x="284" y="301"/>
                </a:cubicBezTo>
                <a:close/>
                <a:moveTo>
                  <a:pt x="221" y="62"/>
                </a:moveTo>
                <a:lnTo>
                  <a:pt x="221" y="62"/>
                </a:lnTo>
                <a:cubicBezTo>
                  <a:pt x="221" y="35"/>
                  <a:pt x="239" y="27"/>
                  <a:pt x="257" y="27"/>
                </a:cubicBezTo>
                <a:cubicBezTo>
                  <a:pt x="275" y="27"/>
                  <a:pt x="292" y="35"/>
                  <a:pt x="292" y="62"/>
                </a:cubicBezTo>
                <a:cubicBezTo>
                  <a:pt x="292" y="80"/>
                  <a:pt x="275" y="88"/>
                  <a:pt x="257" y="88"/>
                </a:cubicBezTo>
                <a:cubicBezTo>
                  <a:pt x="239" y="88"/>
                  <a:pt x="221" y="80"/>
                  <a:pt x="221" y="62"/>
                </a:cubicBezTo>
                <a:close/>
                <a:moveTo>
                  <a:pt x="257" y="390"/>
                </a:moveTo>
                <a:lnTo>
                  <a:pt x="257" y="390"/>
                </a:lnTo>
                <a:cubicBezTo>
                  <a:pt x="239" y="390"/>
                  <a:pt x="221" y="372"/>
                  <a:pt x="221" y="354"/>
                </a:cubicBezTo>
                <a:cubicBezTo>
                  <a:pt x="221" y="337"/>
                  <a:pt x="239" y="319"/>
                  <a:pt x="257" y="319"/>
                </a:cubicBezTo>
                <a:cubicBezTo>
                  <a:pt x="275" y="319"/>
                  <a:pt x="292" y="337"/>
                  <a:pt x="292" y="354"/>
                </a:cubicBezTo>
                <a:cubicBezTo>
                  <a:pt x="292" y="372"/>
                  <a:pt x="275" y="390"/>
                  <a:pt x="257" y="390"/>
                </a:cubicBez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28" name="Freeform 39"/>
          <p:cNvSpPr>
            <a:spLocks noChangeArrowheads="1"/>
          </p:cNvSpPr>
          <p:nvPr/>
        </p:nvSpPr>
        <p:spPr bwMode="auto">
          <a:xfrm>
            <a:off x="4023666" y="6368176"/>
            <a:ext cx="632624" cy="632629"/>
          </a:xfrm>
          <a:custGeom>
            <a:avLst/>
            <a:gdLst>
              <a:gd name="T0" fmla="*/ 399 w 444"/>
              <a:gd name="T1" fmla="*/ 53 h 444"/>
              <a:gd name="T2" fmla="*/ 399 w 444"/>
              <a:gd name="T3" fmla="*/ 53 h 444"/>
              <a:gd name="T4" fmla="*/ 372 w 444"/>
              <a:gd name="T5" fmla="*/ 53 h 444"/>
              <a:gd name="T6" fmla="*/ 372 w 444"/>
              <a:gd name="T7" fmla="*/ 98 h 444"/>
              <a:gd name="T8" fmla="*/ 293 w 444"/>
              <a:gd name="T9" fmla="*/ 98 h 444"/>
              <a:gd name="T10" fmla="*/ 293 w 444"/>
              <a:gd name="T11" fmla="*/ 53 h 444"/>
              <a:gd name="T12" fmla="*/ 151 w 444"/>
              <a:gd name="T13" fmla="*/ 53 h 444"/>
              <a:gd name="T14" fmla="*/ 151 w 444"/>
              <a:gd name="T15" fmla="*/ 98 h 444"/>
              <a:gd name="T16" fmla="*/ 71 w 444"/>
              <a:gd name="T17" fmla="*/ 98 h 444"/>
              <a:gd name="T18" fmla="*/ 71 w 444"/>
              <a:gd name="T19" fmla="*/ 53 h 444"/>
              <a:gd name="T20" fmla="*/ 45 w 444"/>
              <a:gd name="T21" fmla="*/ 53 h 444"/>
              <a:gd name="T22" fmla="*/ 0 w 444"/>
              <a:gd name="T23" fmla="*/ 98 h 444"/>
              <a:gd name="T24" fmla="*/ 0 w 444"/>
              <a:gd name="T25" fmla="*/ 399 h 444"/>
              <a:gd name="T26" fmla="*/ 45 w 444"/>
              <a:gd name="T27" fmla="*/ 443 h 444"/>
              <a:gd name="T28" fmla="*/ 399 w 444"/>
              <a:gd name="T29" fmla="*/ 443 h 444"/>
              <a:gd name="T30" fmla="*/ 443 w 444"/>
              <a:gd name="T31" fmla="*/ 399 h 444"/>
              <a:gd name="T32" fmla="*/ 443 w 444"/>
              <a:gd name="T33" fmla="*/ 98 h 444"/>
              <a:gd name="T34" fmla="*/ 399 w 444"/>
              <a:gd name="T35" fmla="*/ 53 h 444"/>
              <a:gd name="T36" fmla="*/ 399 w 444"/>
              <a:gd name="T37" fmla="*/ 399 h 444"/>
              <a:gd name="T38" fmla="*/ 399 w 444"/>
              <a:gd name="T39" fmla="*/ 399 h 444"/>
              <a:gd name="T40" fmla="*/ 45 w 444"/>
              <a:gd name="T41" fmla="*/ 399 h 444"/>
              <a:gd name="T42" fmla="*/ 45 w 444"/>
              <a:gd name="T43" fmla="*/ 196 h 444"/>
              <a:gd name="T44" fmla="*/ 399 w 444"/>
              <a:gd name="T45" fmla="*/ 196 h 444"/>
              <a:gd name="T46" fmla="*/ 399 w 444"/>
              <a:gd name="T47" fmla="*/ 399 h 444"/>
              <a:gd name="T48" fmla="*/ 124 w 444"/>
              <a:gd name="T49" fmla="*/ 0 h 444"/>
              <a:gd name="T50" fmla="*/ 124 w 444"/>
              <a:gd name="T51" fmla="*/ 0 h 444"/>
              <a:gd name="T52" fmla="*/ 89 w 444"/>
              <a:gd name="T53" fmla="*/ 0 h 444"/>
              <a:gd name="T54" fmla="*/ 89 w 444"/>
              <a:gd name="T55" fmla="*/ 89 h 444"/>
              <a:gd name="T56" fmla="*/ 124 w 444"/>
              <a:gd name="T57" fmla="*/ 89 h 444"/>
              <a:gd name="T58" fmla="*/ 124 w 444"/>
              <a:gd name="T59" fmla="*/ 0 h 444"/>
              <a:gd name="T60" fmla="*/ 354 w 444"/>
              <a:gd name="T61" fmla="*/ 0 h 444"/>
              <a:gd name="T62" fmla="*/ 354 w 444"/>
              <a:gd name="T63" fmla="*/ 0 h 444"/>
              <a:gd name="T64" fmla="*/ 319 w 444"/>
              <a:gd name="T65" fmla="*/ 0 h 444"/>
              <a:gd name="T66" fmla="*/ 319 w 444"/>
              <a:gd name="T67" fmla="*/ 89 h 444"/>
              <a:gd name="T68" fmla="*/ 354 w 444"/>
              <a:gd name="T69" fmla="*/ 89 h 444"/>
              <a:gd name="T70" fmla="*/ 354 w 444"/>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29" name="Freeform 21"/>
          <p:cNvSpPr>
            <a:spLocks noChangeArrowheads="1"/>
          </p:cNvSpPr>
          <p:nvPr/>
        </p:nvSpPr>
        <p:spPr bwMode="auto">
          <a:xfrm>
            <a:off x="3858570" y="8464816"/>
            <a:ext cx="987585" cy="550603"/>
          </a:xfrm>
          <a:custGeom>
            <a:avLst/>
            <a:gdLst>
              <a:gd name="T0" fmla="*/ 249 w 497"/>
              <a:gd name="T1" fmla="*/ 0 h 276"/>
              <a:gd name="T2" fmla="*/ 249 w 497"/>
              <a:gd name="T3" fmla="*/ 0 h 276"/>
              <a:gd name="T4" fmla="*/ 0 w 497"/>
              <a:gd name="T5" fmla="*/ 133 h 276"/>
              <a:gd name="T6" fmla="*/ 249 w 497"/>
              <a:gd name="T7" fmla="*/ 275 h 276"/>
              <a:gd name="T8" fmla="*/ 496 w 497"/>
              <a:gd name="T9" fmla="*/ 133 h 276"/>
              <a:gd name="T10" fmla="*/ 249 w 497"/>
              <a:gd name="T11" fmla="*/ 0 h 276"/>
              <a:gd name="T12" fmla="*/ 249 w 497"/>
              <a:gd name="T13" fmla="*/ 239 h 276"/>
              <a:gd name="T14" fmla="*/ 249 w 497"/>
              <a:gd name="T15" fmla="*/ 239 h 276"/>
              <a:gd name="T16" fmla="*/ 142 w 497"/>
              <a:gd name="T17" fmla="*/ 133 h 276"/>
              <a:gd name="T18" fmla="*/ 249 w 497"/>
              <a:gd name="T19" fmla="*/ 26 h 276"/>
              <a:gd name="T20" fmla="*/ 355 w 497"/>
              <a:gd name="T21" fmla="*/ 133 h 276"/>
              <a:gd name="T22" fmla="*/ 249 w 497"/>
              <a:gd name="T23" fmla="*/ 239 h 276"/>
              <a:gd name="T24" fmla="*/ 249 w 497"/>
              <a:gd name="T25" fmla="*/ 133 h 276"/>
              <a:gd name="T26" fmla="*/ 249 w 497"/>
              <a:gd name="T27" fmla="*/ 133 h 276"/>
              <a:gd name="T28" fmla="*/ 249 w 497"/>
              <a:gd name="T29" fmla="*/ 79 h 276"/>
              <a:gd name="T30" fmla="*/ 195 w 497"/>
              <a:gd name="T31" fmla="*/ 133 h 276"/>
              <a:gd name="T32" fmla="*/ 249 w 497"/>
              <a:gd name="T33" fmla="*/ 186 h 276"/>
              <a:gd name="T34" fmla="*/ 302 w 497"/>
              <a:gd name="T35" fmla="*/ 133 h 276"/>
              <a:gd name="T36" fmla="*/ 249 w 497"/>
              <a:gd name="T37" fmla="*/ 13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7" h="276">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48" name="Oval 47"/>
          <p:cNvSpPr/>
          <p:nvPr/>
        </p:nvSpPr>
        <p:spPr bwMode="auto">
          <a:xfrm>
            <a:off x="3590378" y="9908494"/>
            <a:ext cx="1529720" cy="1530119"/>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984">
              <a:defRPr/>
            </a:pPr>
            <a:endParaRPr lang="en-US" dirty="0">
              <a:latin typeface="Lato Light"/>
            </a:endParaRPr>
          </a:p>
        </p:txBody>
      </p:sp>
      <p:sp>
        <p:nvSpPr>
          <p:cNvPr id="49" name="Rectangle 48"/>
          <p:cNvSpPr/>
          <p:nvPr/>
        </p:nvSpPr>
        <p:spPr>
          <a:xfrm>
            <a:off x="5204324" y="9701438"/>
            <a:ext cx="2062033" cy="744783"/>
          </a:xfrm>
          <a:prstGeom prst="rect">
            <a:avLst/>
          </a:prstGeom>
        </p:spPr>
        <p:txBody>
          <a:bodyPr wrap="none" lIns="219419" tIns="109710" rIns="219419" bIns="109710">
            <a:spAutoFit/>
          </a:bodyPr>
          <a:lstStyle/>
          <a:p>
            <a:r>
              <a:rPr lang="en-US" sz="3400" b="1" dirty="0">
                <a:latin typeface="Lato Regular"/>
                <a:ea typeface="Open Sans Light" panose="020B0306030504020204" pitchFamily="34" charset="0"/>
                <a:cs typeface="Lato Regular"/>
              </a:rPr>
              <a:t>Climatic</a:t>
            </a:r>
          </a:p>
        </p:txBody>
      </p:sp>
      <p:sp>
        <p:nvSpPr>
          <p:cNvPr id="50" name="TextBox 49"/>
          <p:cNvSpPr txBox="1"/>
          <p:nvPr/>
        </p:nvSpPr>
        <p:spPr>
          <a:xfrm>
            <a:off x="5232880" y="10240894"/>
            <a:ext cx="6442430" cy="1333149"/>
          </a:xfrm>
          <a:prstGeom prst="rect">
            <a:avLst/>
          </a:prstGeom>
          <a:noFill/>
        </p:spPr>
        <p:txBody>
          <a:bodyPr wrap="square" lIns="219419" tIns="109710" rIns="219419" bIns="109710" rtlCol="0">
            <a:spAutoFit/>
          </a:bodyPr>
          <a:lstStyle/>
          <a:p>
            <a:pPr>
              <a:lnSpc>
                <a:spcPct val="110000"/>
              </a:lnSpc>
            </a:pPr>
            <a:r>
              <a:rPr lang="en-US" sz="2200" dirty="0">
                <a:latin typeface="Lato Light"/>
                <a:cs typeface="Lato Light"/>
              </a:rPr>
              <a:t>Creativity is the key to success in the future, and primary education where our teachers can bring creativity.</a:t>
            </a:r>
          </a:p>
        </p:txBody>
      </p:sp>
      <p:sp>
        <p:nvSpPr>
          <p:cNvPr id="51" name="Freeform 127"/>
          <p:cNvSpPr>
            <a:spLocks noChangeArrowheads="1"/>
          </p:cNvSpPr>
          <p:nvPr/>
        </p:nvSpPr>
        <p:spPr bwMode="auto">
          <a:xfrm>
            <a:off x="3963446" y="10334821"/>
            <a:ext cx="828417" cy="667132"/>
          </a:xfrm>
          <a:custGeom>
            <a:avLst/>
            <a:gdLst>
              <a:gd name="T0" fmla="*/ 169 w 497"/>
              <a:gd name="T1" fmla="*/ 196 h 400"/>
              <a:gd name="T2" fmla="*/ 169 w 497"/>
              <a:gd name="T3" fmla="*/ 196 h 400"/>
              <a:gd name="T4" fmla="*/ 248 w 497"/>
              <a:gd name="T5" fmla="*/ 275 h 400"/>
              <a:gd name="T6" fmla="*/ 328 w 497"/>
              <a:gd name="T7" fmla="*/ 196 h 400"/>
              <a:gd name="T8" fmla="*/ 248 w 497"/>
              <a:gd name="T9" fmla="*/ 116 h 400"/>
              <a:gd name="T10" fmla="*/ 169 w 497"/>
              <a:gd name="T11" fmla="*/ 196 h 400"/>
              <a:gd name="T12" fmla="*/ 116 w 497"/>
              <a:gd name="T13" fmla="*/ 169 h 400"/>
              <a:gd name="T14" fmla="*/ 116 w 497"/>
              <a:gd name="T15" fmla="*/ 169 h 400"/>
              <a:gd name="T16" fmla="*/ 248 w 497"/>
              <a:gd name="T17" fmla="*/ 63 h 400"/>
              <a:gd name="T18" fmla="*/ 345 w 497"/>
              <a:gd name="T19" fmla="*/ 98 h 400"/>
              <a:gd name="T20" fmla="*/ 390 w 497"/>
              <a:gd name="T21" fmla="*/ 98 h 400"/>
              <a:gd name="T22" fmla="*/ 390 w 497"/>
              <a:gd name="T23" fmla="*/ 54 h 400"/>
              <a:gd name="T24" fmla="*/ 248 w 497"/>
              <a:gd name="T25" fmla="*/ 0 h 400"/>
              <a:gd name="T26" fmla="*/ 62 w 497"/>
              <a:gd name="T27" fmla="*/ 143 h 400"/>
              <a:gd name="T28" fmla="*/ 0 w 497"/>
              <a:gd name="T29" fmla="*/ 143 h 400"/>
              <a:gd name="T30" fmla="*/ 0 w 497"/>
              <a:gd name="T31" fmla="*/ 196 h 400"/>
              <a:gd name="T32" fmla="*/ 80 w 497"/>
              <a:gd name="T33" fmla="*/ 196 h 400"/>
              <a:gd name="T34" fmla="*/ 116 w 497"/>
              <a:gd name="T35" fmla="*/ 169 h 400"/>
              <a:gd name="T36" fmla="*/ 416 w 497"/>
              <a:gd name="T37" fmla="*/ 196 h 400"/>
              <a:gd name="T38" fmla="*/ 416 w 497"/>
              <a:gd name="T39" fmla="*/ 196 h 400"/>
              <a:gd name="T40" fmla="*/ 381 w 497"/>
              <a:gd name="T41" fmla="*/ 231 h 400"/>
              <a:gd name="T42" fmla="*/ 248 w 497"/>
              <a:gd name="T43" fmla="*/ 337 h 400"/>
              <a:gd name="T44" fmla="*/ 151 w 497"/>
              <a:gd name="T45" fmla="*/ 293 h 400"/>
              <a:gd name="T46" fmla="*/ 107 w 497"/>
              <a:gd name="T47" fmla="*/ 293 h 400"/>
              <a:gd name="T48" fmla="*/ 107 w 497"/>
              <a:gd name="T49" fmla="*/ 337 h 400"/>
              <a:gd name="T50" fmla="*/ 248 w 497"/>
              <a:gd name="T51" fmla="*/ 399 h 400"/>
              <a:gd name="T52" fmla="*/ 435 w 497"/>
              <a:gd name="T53" fmla="*/ 257 h 400"/>
              <a:gd name="T54" fmla="*/ 496 w 497"/>
              <a:gd name="T55" fmla="*/ 257 h 400"/>
              <a:gd name="T56" fmla="*/ 496 w 497"/>
              <a:gd name="T57" fmla="*/ 196 h 400"/>
              <a:gd name="T58" fmla="*/ 416 w 497"/>
              <a:gd name="T59"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400">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59" name="TextBox 58"/>
          <p:cNvSpPr txBox="1"/>
          <p:nvPr/>
        </p:nvSpPr>
        <p:spPr>
          <a:xfrm>
            <a:off x="1611459" y="697543"/>
            <a:ext cx="1969117" cy="400110"/>
          </a:xfrm>
          <a:prstGeom prst="rect">
            <a:avLst/>
          </a:prstGeom>
          <a:noFill/>
        </p:spPr>
        <p:txBody>
          <a:bodyPr wrap="none" rtlCol="0">
            <a:spAutoFit/>
          </a:bodyPr>
          <a:lstStyle/>
          <a:p>
            <a:r>
              <a:rPr lang="en-US" sz="2000" b="1" spc="600">
                <a:latin typeface="Lato Regular"/>
                <a:cs typeface="Lato Regular"/>
              </a:rPr>
              <a:t>FEATURES</a:t>
            </a:r>
            <a:endParaRPr lang="en-US" sz="2000" b="1" spc="600" dirty="0">
              <a:latin typeface="Lato Regular"/>
              <a:cs typeface="Lato Regular"/>
            </a:endParaRPr>
          </a:p>
        </p:txBody>
      </p:sp>
      <p:grpSp>
        <p:nvGrpSpPr>
          <p:cNvPr id="60" name="Group 59"/>
          <p:cNvGrpSpPr/>
          <p:nvPr/>
        </p:nvGrpSpPr>
        <p:grpSpPr>
          <a:xfrm>
            <a:off x="1703388" y="2006913"/>
            <a:ext cx="1478230" cy="258682"/>
            <a:chOff x="1703388" y="2006913"/>
            <a:chExt cx="1478230" cy="258682"/>
          </a:xfrm>
        </p:grpSpPr>
        <p:sp>
          <p:nvSpPr>
            <p:cNvPr id="61" name="Oval 60"/>
            <p:cNvSpPr/>
            <p:nvPr/>
          </p:nvSpPr>
          <p:spPr>
            <a:xfrm>
              <a:off x="1703388" y="2006913"/>
              <a:ext cx="258682"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Oval 61"/>
            <p:cNvSpPr/>
            <p:nvPr/>
          </p:nvSpPr>
          <p:spPr>
            <a:xfrm>
              <a:off x="2008275" y="2006913"/>
              <a:ext cx="258682"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Oval 65"/>
            <p:cNvSpPr/>
            <p:nvPr/>
          </p:nvSpPr>
          <p:spPr>
            <a:xfrm>
              <a:off x="2313162" y="2006913"/>
              <a:ext cx="258682"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Oval 66"/>
            <p:cNvSpPr/>
            <p:nvPr/>
          </p:nvSpPr>
          <p:spPr>
            <a:xfrm>
              <a:off x="2618049" y="2006913"/>
              <a:ext cx="258682"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Oval 67"/>
            <p:cNvSpPr/>
            <p:nvPr/>
          </p:nvSpPr>
          <p:spPr>
            <a:xfrm>
              <a:off x="2922936" y="2006913"/>
              <a:ext cx="258682"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69" name="TextBox 68"/>
          <p:cNvSpPr txBox="1"/>
          <p:nvPr/>
        </p:nvSpPr>
        <p:spPr>
          <a:xfrm>
            <a:off x="1557709" y="922766"/>
            <a:ext cx="6421674" cy="1015663"/>
          </a:xfrm>
          <a:prstGeom prst="rect">
            <a:avLst/>
          </a:prstGeom>
          <a:noFill/>
        </p:spPr>
        <p:txBody>
          <a:bodyPr wrap="none" rtlCol="0">
            <a:spAutoFit/>
          </a:bodyPr>
          <a:lstStyle/>
          <a:p>
            <a:r>
              <a:rPr lang="en-US" sz="6000">
                <a:latin typeface="Lato Regular"/>
                <a:cs typeface="Lato Regular"/>
              </a:rPr>
              <a:t>Pyramide Diagram</a:t>
            </a:r>
            <a:endParaRPr lang="en-US" sz="6000" dirty="0">
              <a:latin typeface="Lato Regular"/>
              <a:cs typeface="Lato Regular"/>
            </a:endParaRPr>
          </a:p>
        </p:txBody>
      </p:sp>
      <p:grpSp>
        <p:nvGrpSpPr>
          <p:cNvPr id="70" name="Group 18"/>
          <p:cNvGrpSpPr>
            <a:grpSpLocks noChangeAspect="1"/>
          </p:cNvGrpSpPr>
          <p:nvPr/>
        </p:nvGrpSpPr>
        <p:grpSpPr bwMode="auto">
          <a:xfrm>
            <a:off x="13797327" y="4227046"/>
            <a:ext cx="8577125" cy="7737204"/>
            <a:chOff x="1862" y="1370"/>
            <a:chExt cx="2073" cy="1870"/>
          </a:xfrm>
        </p:grpSpPr>
        <p:sp>
          <p:nvSpPr>
            <p:cNvPr id="71" name="Freeform 19"/>
            <p:cNvSpPr>
              <a:spLocks/>
            </p:cNvSpPr>
            <p:nvPr/>
          </p:nvSpPr>
          <p:spPr bwMode="auto">
            <a:xfrm>
              <a:off x="1862" y="2457"/>
              <a:ext cx="1038" cy="783"/>
            </a:xfrm>
            <a:custGeom>
              <a:avLst/>
              <a:gdLst>
                <a:gd name="T0" fmla="*/ 1038 w 1038"/>
                <a:gd name="T1" fmla="*/ 783 h 783"/>
                <a:gd name="T2" fmla="*/ 0 w 1038"/>
                <a:gd name="T3" fmla="*/ 488 h 783"/>
                <a:gd name="T4" fmla="*/ 0 w 1038"/>
                <a:gd name="T5" fmla="*/ 0 h 783"/>
                <a:gd name="T6" fmla="*/ 1038 w 1038"/>
                <a:gd name="T7" fmla="*/ 294 h 783"/>
                <a:gd name="T8" fmla="*/ 1038 w 1038"/>
                <a:gd name="T9" fmla="*/ 783 h 783"/>
              </a:gdLst>
              <a:ahLst/>
              <a:cxnLst>
                <a:cxn ang="0">
                  <a:pos x="T0" y="T1"/>
                </a:cxn>
                <a:cxn ang="0">
                  <a:pos x="T2" y="T3"/>
                </a:cxn>
                <a:cxn ang="0">
                  <a:pos x="T4" y="T5"/>
                </a:cxn>
                <a:cxn ang="0">
                  <a:pos x="T6" y="T7"/>
                </a:cxn>
                <a:cxn ang="0">
                  <a:pos x="T8" y="T9"/>
                </a:cxn>
              </a:cxnLst>
              <a:rect l="0" t="0" r="r" b="b"/>
              <a:pathLst>
                <a:path w="1038" h="783">
                  <a:moveTo>
                    <a:pt x="1038" y="783"/>
                  </a:moveTo>
                  <a:lnTo>
                    <a:pt x="0" y="488"/>
                  </a:lnTo>
                  <a:lnTo>
                    <a:pt x="0" y="0"/>
                  </a:lnTo>
                  <a:lnTo>
                    <a:pt x="1038" y="294"/>
                  </a:lnTo>
                  <a:lnTo>
                    <a:pt x="1038" y="783"/>
                  </a:lnTo>
                  <a:close/>
                </a:path>
              </a:pathLst>
            </a:custGeom>
            <a:solidFill>
              <a:schemeClr val="accent4">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72" name="Freeform 20"/>
            <p:cNvSpPr>
              <a:spLocks/>
            </p:cNvSpPr>
            <p:nvPr/>
          </p:nvSpPr>
          <p:spPr bwMode="auto">
            <a:xfrm>
              <a:off x="2898" y="2457"/>
              <a:ext cx="1037" cy="783"/>
            </a:xfrm>
            <a:custGeom>
              <a:avLst/>
              <a:gdLst>
                <a:gd name="T0" fmla="*/ 1037 w 1037"/>
                <a:gd name="T1" fmla="*/ 488 h 783"/>
                <a:gd name="T2" fmla="*/ 0 w 1037"/>
                <a:gd name="T3" fmla="*/ 783 h 783"/>
                <a:gd name="T4" fmla="*/ 0 w 1037"/>
                <a:gd name="T5" fmla="*/ 294 h 783"/>
                <a:gd name="T6" fmla="*/ 1037 w 1037"/>
                <a:gd name="T7" fmla="*/ 0 h 783"/>
                <a:gd name="T8" fmla="*/ 1037 w 1037"/>
                <a:gd name="T9" fmla="*/ 488 h 783"/>
              </a:gdLst>
              <a:ahLst/>
              <a:cxnLst>
                <a:cxn ang="0">
                  <a:pos x="T0" y="T1"/>
                </a:cxn>
                <a:cxn ang="0">
                  <a:pos x="T2" y="T3"/>
                </a:cxn>
                <a:cxn ang="0">
                  <a:pos x="T4" y="T5"/>
                </a:cxn>
                <a:cxn ang="0">
                  <a:pos x="T6" y="T7"/>
                </a:cxn>
                <a:cxn ang="0">
                  <a:pos x="T8" y="T9"/>
                </a:cxn>
              </a:cxnLst>
              <a:rect l="0" t="0" r="r" b="b"/>
              <a:pathLst>
                <a:path w="1037" h="783">
                  <a:moveTo>
                    <a:pt x="1037" y="488"/>
                  </a:moveTo>
                  <a:lnTo>
                    <a:pt x="0" y="783"/>
                  </a:lnTo>
                  <a:lnTo>
                    <a:pt x="0" y="294"/>
                  </a:lnTo>
                  <a:lnTo>
                    <a:pt x="1037" y="0"/>
                  </a:lnTo>
                  <a:lnTo>
                    <a:pt x="1037" y="488"/>
                  </a:lnTo>
                  <a:close/>
                </a:path>
              </a:pathLst>
            </a:custGeom>
            <a:solidFill>
              <a:schemeClr val="accent4">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73" name="Freeform 21"/>
            <p:cNvSpPr>
              <a:spLocks/>
            </p:cNvSpPr>
            <p:nvPr/>
          </p:nvSpPr>
          <p:spPr bwMode="auto">
            <a:xfrm>
              <a:off x="1862" y="2156"/>
              <a:ext cx="2073" cy="595"/>
            </a:xfrm>
            <a:custGeom>
              <a:avLst/>
              <a:gdLst>
                <a:gd name="T0" fmla="*/ 2073 w 2073"/>
                <a:gd name="T1" fmla="*/ 301 h 595"/>
                <a:gd name="T2" fmla="*/ 1036 w 2073"/>
                <a:gd name="T3" fmla="*/ 595 h 595"/>
                <a:gd name="T4" fmla="*/ 0 w 2073"/>
                <a:gd name="T5" fmla="*/ 301 h 595"/>
                <a:gd name="T6" fmla="*/ 0 w 2073"/>
                <a:gd name="T7" fmla="*/ 295 h 595"/>
                <a:gd name="T8" fmla="*/ 1038 w 2073"/>
                <a:gd name="T9" fmla="*/ 0 h 595"/>
                <a:gd name="T10" fmla="*/ 2073 w 2073"/>
                <a:gd name="T11" fmla="*/ 295 h 595"/>
                <a:gd name="T12" fmla="*/ 2073 w 2073"/>
                <a:gd name="T13" fmla="*/ 301 h 595"/>
              </a:gdLst>
              <a:ahLst/>
              <a:cxnLst>
                <a:cxn ang="0">
                  <a:pos x="T0" y="T1"/>
                </a:cxn>
                <a:cxn ang="0">
                  <a:pos x="T2" y="T3"/>
                </a:cxn>
                <a:cxn ang="0">
                  <a:pos x="T4" y="T5"/>
                </a:cxn>
                <a:cxn ang="0">
                  <a:pos x="T6" y="T7"/>
                </a:cxn>
                <a:cxn ang="0">
                  <a:pos x="T8" y="T9"/>
                </a:cxn>
                <a:cxn ang="0">
                  <a:pos x="T10" y="T11"/>
                </a:cxn>
                <a:cxn ang="0">
                  <a:pos x="T12" y="T13"/>
                </a:cxn>
              </a:cxnLst>
              <a:rect l="0" t="0" r="r" b="b"/>
              <a:pathLst>
                <a:path w="2073" h="595">
                  <a:moveTo>
                    <a:pt x="2073" y="301"/>
                  </a:moveTo>
                  <a:lnTo>
                    <a:pt x="1036" y="595"/>
                  </a:lnTo>
                  <a:lnTo>
                    <a:pt x="0" y="301"/>
                  </a:lnTo>
                  <a:lnTo>
                    <a:pt x="0" y="295"/>
                  </a:lnTo>
                  <a:lnTo>
                    <a:pt x="1038" y="0"/>
                  </a:lnTo>
                  <a:lnTo>
                    <a:pt x="2073" y="295"/>
                  </a:lnTo>
                  <a:lnTo>
                    <a:pt x="2073" y="301"/>
                  </a:ln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74" name="Freeform 22"/>
            <p:cNvSpPr>
              <a:spLocks/>
            </p:cNvSpPr>
            <p:nvPr/>
          </p:nvSpPr>
          <p:spPr bwMode="auto">
            <a:xfrm>
              <a:off x="2107" y="2051"/>
              <a:ext cx="791" cy="598"/>
            </a:xfrm>
            <a:custGeom>
              <a:avLst/>
              <a:gdLst>
                <a:gd name="T0" fmla="*/ 791 w 791"/>
                <a:gd name="T1" fmla="*/ 598 h 598"/>
                <a:gd name="T2" fmla="*/ 0 w 791"/>
                <a:gd name="T3" fmla="*/ 373 h 598"/>
                <a:gd name="T4" fmla="*/ 0 w 791"/>
                <a:gd name="T5" fmla="*/ 0 h 598"/>
                <a:gd name="T6" fmla="*/ 791 w 791"/>
                <a:gd name="T7" fmla="*/ 224 h 598"/>
                <a:gd name="T8" fmla="*/ 791 w 791"/>
                <a:gd name="T9" fmla="*/ 598 h 598"/>
              </a:gdLst>
              <a:ahLst/>
              <a:cxnLst>
                <a:cxn ang="0">
                  <a:pos x="T0" y="T1"/>
                </a:cxn>
                <a:cxn ang="0">
                  <a:pos x="T2" y="T3"/>
                </a:cxn>
                <a:cxn ang="0">
                  <a:pos x="T4" y="T5"/>
                </a:cxn>
                <a:cxn ang="0">
                  <a:pos x="T6" y="T7"/>
                </a:cxn>
                <a:cxn ang="0">
                  <a:pos x="T8" y="T9"/>
                </a:cxn>
              </a:cxnLst>
              <a:rect l="0" t="0" r="r" b="b"/>
              <a:pathLst>
                <a:path w="791" h="598">
                  <a:moveTo>
                    <a:pt x="791" y="598"/>
                  </a:moveTo>
                  <a:lnTo>
                    <a:pt x="0" y="373"/>
                  </a:lnTo>
                  <a:lnTo>
                    <a:pt x="0" y="0"/>
                  </a:lnTo>
                  <a:lnTo>
                    <a:pt x="791" y="224"/>
                  </a:lnTo>
                  <a:lnTo>
                    <a:pt x="791" y="598"/>
                  </a:lnTo>
                  <a:close/>
                </a:path>
              </a:pathLst>
            </a:custGeom>
            <a:solidFill>
              <a:schemeClr val="accent3">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75" name="Freeform 23"/>
            <p:cNvSpPr>
              <a:spLocks/>
            </p:cNvSpPr>
            <p:nvPr/>
          </p:nvSpPr>
          <p:spPr bwMode="auto">
            <a:xfrm>
              <a:off x="2898" y="2051"/>
              <a:ext cx="792" cy="598"/>
            </a:xfrm>
            <a:custGeom>
              <a:avLst/>
              <a:gdLst>
                <a:gd name="T0" fmla="*/ 792 w 792"/>
                <a:gd name="T1" fmla="*/ 373 h 598"/>
                <a:gd name="T2" fmla="*/ 0 w 792"/>
                <a:gd name="T3" fmla="*/ 598 h 598"/>
                <a:gd name="T4" fmla="*/ 0 w 792"/>
                <a:gd name="T5" fmla="*/ 224 h 598"/>
                <a:gd name="T6" fmla="*/ 792 w 792"/>
                <a:gd name="T7" fmla="*/ 0 h 598"/>
                <a:gd name="T8" fmla="*/ 792 w 792"/>
                <a:gd name="T9" fmla="*/ 373 h 598"/>
              </a:gdLst>
              <a:ahLst/>
              <a:cxnLst>
                <a:cxn ang="0">
                  <a:pos x="T0" y="T1"/>
                </a:cxn>
                <a:cxn ang="0">
                  <a:pos x="T2" y="T3"/>
                </a:cxn>
                <a:cxn ang="0">
                  <a:pos x="T4" y="T5"/>
                </a:cxn>
                <a:cxn ang="0">
                  <a:pos x="T6" y="T7"/>
                </a:cxn>
                <a:cxn ang="0">
                  <a:pos x="T8" y="T9"/>
                </a:cxn>
              </a:cxnLst>
              <a:rect l="0" t="0" r="r" b="b"/>
              <a:pathLst>
                <a:path w="792" h="598">
                  <a:moveTo>
                    <a:pt x="792" y="373"/>
                  </a:moveTo>
                  <a:lnTo>
                    <a:pt x="0" y="598"/>
                  </a:lnTo>
                  <a:lnTo>
                    <a:pt x="0" y="224"/>
                  </a:lnTo>
                  <a:lnTo>
                    <a:pt x="792" y="0"/>
                  </a:lnTo>
                  <a:lnTo>
                    <a:pt x="792" y="373"/>
                  </a:lnTo>
                  <a:close/>
                </a:path>
              </a:pathLst>
            </a:custGeom>
            <a:solidFill>
              <a:schemeClr val="accent3">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76" name="Freeform 24"/>
            <p:cNvSpPr>
              <a:spLocks/>
            </p:cNvSpPr>
            <p:nvPr/>
          </p:nvSpPr>
          <p:spPr bwMode="auto">
            <a:xfrm>
              <a:off x="2107" y="1821"/>
              <a:ext cx="1583" cy="454"/>
            </a:xfrm>
            <a:custGeom>
              <a:avLst/>
              <a:gdLst>
                <a:gd name="T0" fmla="*/ 1583 w 1583"/>
                <a:gd name="T1" fmla="*/ 230 h 454"/>
                <a:gd name="T2" fmla="*/ 791 w 1583"/>
                <a:gd name="T3" fmla="*/ 454 h 454"/>
                <a:gd name="T4" fmla="*/ 0 w 1583"/>
                <a:gd name="T5" fmla="*/ 230 h 454"/>
                <a:gd name="T6" fmla="*/ 0 w 1583"/>
                <a:gd name="T7" fmla="*/ 225 h 454"/>
                <a:gd name="T8" fmla="*/ 791 w 1583"/>
                <a:gd name="T9" fmla="*/ 0 h 454"/>
                <a:gd name="T10" fmla="*/ 1583 w 1583"/>
                <a:gd name="T11" fmla="*/ 225 h 454"/>
                <a:gd name="T12" fmla="*/ 1583 w 1583"/>
                <a:gd name="T13" fmla="*/ 230 h 454"/>
              </a:gdLst>
              <a:ahLst/>
              <a:cxnLst>
                <a:cxn ang="0">
                  <a:pos x="T0" y="T1"/>
                </a:cxn>
                <a:cxn ang="0">
                  <a:pos x="T2" y="T3"/>
                </a:cxn>
                <a:cxn ang="0">
                  <a:pos x="T4" y="T5"/>
                </a:cxn>
                <a:cxn ang="0">
                  <a:pos x="T6" y="T7"/>
                </a:cxn>
                <a:cxn ang="0">
                  <a:pos x="T8" y="T9"/>
                </a:cxn>
                <a:cxn ang="0">
                  <a:pos x="T10" y="T11"/>
                </a:cxn>
                <a:cxn ang="0">
                  <a:pos x="T12" y="T13"/>
                </a:cxn>
              </a:cxnLst>
              <a:rect l="0" t="0" r="r" b="b"/>
              <a:pathLst>
                <a:path w="1583" h="454">
                  <a:moveTo>
                    <a:pt x="1583" y="230"/>
                  </a:moveTo>
                  <a:lnTo>
                    <a:pt x="791" y="454"/>
                  </a:lnTo>
                  <a:lnTo>
                    <a:pt x="0" y="230"/>
                  </a:lnTo>
                  <a:lnTo>
                    <a:pt x="0" y="225"/>
                  </a:lnTo>
                  <a:lnTo>
                    <a:pt x="791" y="0"/>
                  </a:lnTo>
                  <a:lnTo>
                    <a:pt x="1583" y="225"/>
                  </a:lnTo>
                  <a:lnTo>
                    <a:pt x="1583" y="230"/>
                  </a:ln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77" name="Freeform 25"/>
            <p:cNvSpPr>
              <a:spLocks/>
            </p:cNvSpPr>
            <p:nvPr/>
          </p:nvSpPr>
          <p:spPr bwMode="auto">
            <a:xfrm>
              <a:off x="2300" y="1726"/>
              <a:ext cx="603" cy="455"/>
            </a:xfrm>
            <a:custGeom>
              <a:avLst/>
              <a:gdLst>
                <a:gd name="T0" fmla="*/ 603 w 603"/>
                <a:gd name="T1" fmla="*/ 455 h 455"/>
                <a:gd name="T2" fmla="*/ 0 w 603"/>
                <a:gd name="T3" fmla="*/ 284 h 455"/>
                <a:gd name="T4" fmla="*/ 0 w 603"/>
                <a:gd name="T5" fmla="*/ 0 h 455"/>
                <a:gd name="T6" fmla="*/ 603 w 603"/>
                <a:gd name="T7" fmla="*/ 171 h 455"/>
                <a:gd name="T8" fmla="*/ 603 w 603"/>
                <a:gd name="T9" fmla="*/ 455 h 455"/>
              </a:gdLst>
              <a:ahLst/>
              <a:cxnLst>
                <a:cxn ang="0">
                  <a:pos x="T0" y="T1"/>
                </a:cxn>
                <a:cxn ang="0">
                  <a:pos x="T2" y="T3"/>
                </a:cxn>
                <a:cxn ang="0">
                  <a:pos x="T4" y="T5"/>
                </a:cxn>
                <a:cxn ang="0">
                  <a:pos x="T6" y="T7"/>
                </a:cxn>
                <a:cxn ang="0">
                  <a:pos x="T8" y="T9"/>
                </a:cxn>
              </a:cxnLst>
              <a:rect l="0" t="0" r="r" b="b"/>
              <a:pathLst>
                <a:path w="603" h="455">
                  <a:moveTo>
                    <a:pt x="603" y="455"/>
                  </a:moveTo>
                  <a:lnTo>
                    <a:pt x="0" y="284"/>
                  </a:lnTo>
                  <a:lnTo>
                    <a:pt x="0" y="0"/>
                  </a:lnTo>
                  <a:lnTo>
                    <a:pt x="603" y="171"/>
                  </a:lnTo>
                  <a:lnTo>
                    <a:pt x="603" y="455"/>
                  </a:lnTo>
                  <a:close/>
                </a:path>
              </a:pathLst>
            </a:custGeom>
            <a:solidFill>
              <a:schemeClr val="accent2">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78" name="Freeform 26"/>
            <p:cNvSpPr>
              <a:spLocks/>
            </p:cNvSpPr>
            <p:nvPr/>
          </p:nvSpPr>
          <p:spPr bwMode="auto">
            <a:xfrm>
              <a:off x="2902" y="1726"/>
              <a:ext cx="603" cy="455"/>
            </a:xfrm>
            <a:custGeom>
              <a:avLst/>
              <a:gdLst>
                <a:gd name="T0" fmla="*/ 603 w 603"/>
                <a:gd name="T1" fmla="*/ 284 h 455"/>
                <a:gd name="T2" fmla="*/ 0 w 603"/>
                <a:gd name="T3" fmla="*/ 455 h 455"/>
                <a:gd name="T4" fmla="*/ 0 w 603"/>
                <a:gd name="T5" fmla="*/ 171 h 455"/>
                <a:gd name="T6" fmla="*/ 603 w 603"/>
                <a:gd name="T7" fmla="*/ 0 h 455"/>
                <a:gd name="T8" fmla="*/ 603 w 603"/>
                <a:gd name="T9" fmla="*/ 284 h 455"/>
              </a:gdLst>
              <a:ahLst/>
              <a:cxnLst>
                <a:cxn ang="0">
                  <a:pos x="T0" y="T1"/>
                </a:cxn>
                <a:cxn ang="0">
                  <a:pos x="T2" y="T3"/>
                </a:cxn>
                <a:cxn ang="0">
                  <a:pos x="T4" y="T5"/>
                </a:cxn>
                <a:cxn ang="0">
                  <a:pos x="T6" y="T7"/>
                </a:cxn>
                <a:cxn ang="0">
                  <a:pos x="T8" y="T9"/>
                </a:cxn>
              </a:cxnLst>
              <a:rect l="0" t="0" r="r" b="b"/>
              <a:pathLst>
                <a:path w="603" h="455">
                  <a:moveTo>
                    <a:pt x="603" y="284"/>
                  </a:moveTo>
                  <a:lnTo>
                    <a:pt x="0" y="455"/>
                  </a:lnTo>
                  <a:lnTo>
                    <a:pt x="0" y="171"/>
                  </a:lnTo>
                  <a:lnTo>
                    <a:pt x="603" y="0"/>
                  </a:lnTo>
                  <a:lnTo>
                    <a:pt x="603" y="284"/>
                  </a:lnTo>
                  <a:close/>
                </a:path>
              </a:pathLst>
            </a:custGeom>
            <a:solidFill>
              <a:schemeClr val="accent2">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79" name="Freeform 27"/>
            <p:cNvSpPr>
              <a:spLocks/>
            </p:cNvSpPr>
            <p:nvPr/>
          </p:nvSpPr>
          <p:spPr bwMode="auto">
            <a:xfrm>
              <a:off x="2300" y="1551"/>
              <a:ext cx="1205" cy="346"/>
            </a:xfrm>
            <a:custGeom>
              <a:avLst/>
              <a:gdLst>
                <a:gd name="T0" fmla="*/ 1205 w 1205"/>
                <a:gd name="T1" fmla="*/ 175 h 346"/>
                <a:gd name="T2" fmla="*/ 602 w 1205"/>
                <a:gd name="T3" fmla="*/ 346 h 346"/>
                <a:gd name="T4" fmla="*/ 0 w 1205"/>
                <a:gd name="T5" fmla="*/ 175 h 346"/>
                <a:gd name="T6" fmla="*/ 0 w 1205"/>
                <a:gd name="T7" fmla="*/ 171 h 346"/>
                <a:gd name="T8" fmla="*/ 603 w 1205"/>
                <a:gd name="T9" fmla="*/ 0 h 346"/>
                <a:gd name="T10" fmla="*/ 1205 w 1205"/>
                <a:gd name="T11" fmla="*/ 171 h 346"/>
                <a:gd name="T12" fmla="*/ 1205 w 1205"/>
                <a:gd name="T13" fmla="*/ 175 h 346"/>
              </a:gdLst>
              <a:ahLst/>
              <a:cxnLst>
                <a:cxn ang="0">
                  <a:pos x="T0" y="T1"/>
                </a:cxn>
                <a:cxn ang="0">
                  <a:pos x="T2" y="T3"/>
                </a:cxn>
                <a:cxn ang="0">
                  <a:pos x="T4" y="T5"/>
                </a:cxn>
                <a:cxn ang="0">
                  <a:pos x="T6" y="T7"/>
                </a:cxn>
                <a:cxn ang="0">
                  <a:pos x="T8" y="T9"/>
                </a:cxn>
                <a:cxn ang="0">
                  <a:pos x="T10" y="T11"/>
                </a:cxn>
                <a:cxn ang="0">
                  <a:pos x="T12" y="T13"/>
                </a:cxn>
              </a:cxnLst>
              <a:rect l="0" t="0" r="r" b="b"/>
              <a:pathLst>
                <a:path w="1205" h="346">
                  <a:moveTo>
                    <a:pt x="1205" y="175"/>
                  </a:moveTo>
                  <a:lnTo>
                    <a:pt x="602" y="346"/>
                  </a:lnTo>
                  <a:lnTo>
                    <a:pt x="0" y="175"/>
                  </a:lnTo>
                  <a:lnTo>
                    <a:pt x="0" y="171"/>
                  </a:lnTo>
                  <a:lnTo>
                    <a:pt x="603" y="0"/>
                  </a:lnTo>
                  <a:lnTo>
                    <a:pt x="1205" y="171"/>
                  </a:lnTo>
                  <a:lnTo>
                    <a:pt x="1205" y="175"/>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80" name="Freeform 28"/>
            <p:cNvSpPr>
              <a:spLocks/>
            </p:cNvSpPr>
            <p:nvPr/>
          </p:nvSpPr>
          <p:spPr bwMode="auto">
            <a:xfrm>
              <a:off x="2477" y="1493"/>
              <a:ext cx="426" cy="321"/>
            </a:xfrm>
            <a:custGeom>
              <a:avLst/>
              <a:gdLst>
                <a:gd name="T0" fmla="*/ 426 w 426"/>
                <a:gd name="T1" fmla="*/ 321 h 321"/>
                <a:gd name="T2" fmla="*/ 0 w 426"/>
                <a:gd name="T3" fmla="*/ 201 h 321"/>
                <a:gd name="T4" fmla="*/ 0 w 426"/>
                <a:gd name="T5" fmla="*/ 0 h 321"/>
                <a:gd name="T6" fmla="*/ 426 w 426"/>
                <a:gd name="T7" fmla="*/ 121 h 321"/>
                <a:gd name="T8" fmla="*/ 426 w 426"/>
                <a:gd name="T9" fmla="*/ 321 h 321"/>
              </a:gdLst>
              <a:ahLst/>
              <a:cxnLst>
                <a:cxn ang="0">
                  <a:pos x="T0" y="T1"/>
                </a:cxn>
                <a:cxn ang="0">
                  <a:pos x="T2" y="T3"/>
                </a:cxn>
                <a:cxn ang="0">
                  <a:pos x="T4" y="T5"/>
                </a:cxn>
                <a:cxn ang="0">
                  <a:pos x="T6" y="T7"/>
                </a:cxn>
                <a:cxn ang="0">
                  <a:pos x="T8" y="T9"/>
                </a:cxn>
              </a:cxnLst>
              <a:rect l="0" t="0" r="r" b="b"/>
              <a:pathLst>
                <a:path w="426" h="321">
                  <a:moveTo>
                    <a:pt x="426" y="321"/>
                  </a:moveTo>
                  <a:lnTo>
                    <a:pt x="0" y="201"/>
                  </a:lnTo>
                  <a:lnTo>
                    <a:pt x="0" y="0"/>
                  </a:lnTo>
                  <a:lnTo>
                    <a:pt x="426" y="121"/>
                  </a:lnTo>
                  <a:lnTo>
                    <a:pt x="426" y="321"/>
                  </a:lnTo>
                  <a:close/>
                </a:path>
              </a:pathLst>
            </a:custGeom>
            <a:solidFill>
              <a:schemeClr val="accent1">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81" name="Freeform 29"/>
            <p:cNvSpPr>
              <a:spLocks/>
            </p:cNvSpPr>
            <p:nvPr/>
          </p:nvSpPr>
          <p:spPr bwMode="auto">
            <a:xfrm>
              <a:off x="2903" y="1493"/>
              <a:ext cx="425" cy="321"/>
            </a:xfrm>
            <a:custGeom>
              <a:avLst/>
              <a:gdLst>
                <a:gd name="T0" fmla="*/ 425 w 425"/>
                <a:gd name="T1" fmla="*/ 201 h 321"/>
                <a:gd name="T2" fmla="*/ 0 w 425"/>
                <a:gd name="T3" fmla="*/ 321 h 321"/>
                <a:gd name="T4" fmla="*/ 0 w 425"/>
                <a:gd name="T5" fmla="*/ 121 h 321"/>
                <a:gd name="T6" fmla="*/ 425 w 425"/>
                <a:gd name="T7" fmla="*/ 0 h 321"/>
                <a:gd name="T8" fmla="*/ 425 w 425"/>
                <a:gd name="T9" fmla="*/ 201 h 321"/>
              </a:gdLst>
              <a:ahLst/>
              <a:cxnLst>
                <a:cxn ang="0">
                  <a:pos x="T0" y="T1"/>
                </a:cxn>
                <a:cxn ang="0">
                  <a:pos x="T2" y="T3"/>
                </a:cxn>
                <a:cxn ang="0">
                  <a:pos x="T4" y="T5"/>
                </a:cxn>
                <a:cxn ang="0">
                  <a:pos x="T6" y="T7"/>
                </a:cxn>
                <a:cxn ang="0">
                  <a:pos x="T8" y="T9"/>
                </a:cxn>
              </a:cxnLst>
              <a:rect l="0" t="0" r="r" b="b"/>
              <a:pathLst>
                <a:path w="425" h="321">
                  <a:moveTo>
                    <a:pt x="425" y="201"/>
                  </a:moveTo>
                  <a:lnTo>
                    <a:pt x="0" y="321"/>
                  </a:lnTo>
                  <a:lnTo>
                    <a:pt x="0" y="121"/>
                  </a:lnTo>
                  <a:lnTo>
                    <a:pt x="425" y="0"/>
                  </a:lnTo>
                  <a:lnTo>
                    <a:pt x="425" y="201"/>
                  </a:lnTo>
                  <a:close/>
                </a:path>
              </a:pathLst>
            </a:custGeom>
            <a:solidFill>
              <a:schemeClr val="accent1">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82" name="Freeform 30"/>
            <p:cNvSpPr>
              <a:spLocks/>
            </p:cNvSpPr>
            <p:nvPr/>
          </p:nvSpPr>
          <p:spPr bwMode="auto">
            <a:xfrm>
              <a:off x="2477" y="1370"/>
              <a:ext cx="851" cy="244"/>
            </a:xfrm>
            <a:custGeom>
              <a:avLst/>
              <a:gdLst>
                <a:gd name="T0" fmla="*/ 851 w 851"/>
                <a:gd name="T1" fmla="*/ 123 h 244"/>
                <a:gd name="T2" fmla="*/ 426 w 851"/>
                <a:gd name="T3" fmla="*/ 244 h 244"/>
                <a:gd name="T4" fmla="*/ 0 w 851"/>
                <a:gd name="T5" fmla="*/ 123 h 244"/>
                <a:gd name="T6" fmla="*/ 0 w 851"/>
                <a:gd name="T7" fmla="*/ 120 h 244"/>
                <a:gd name="T8" fmla="*/ 426 w 851"/>
                <a:gd name="T9" fmla="*/ 0 h 244"/>
                <a:gd name="T10" fmla="*/ 851 w 851"/>
                <a:gd name="T11" fmla="*/ 120 h 244"/>
                <a:gd name="T12" fmla="*/ 851 w 851"/>
                <a:gd name="T13" fmla="*/ 123 h 244"/>
              </a:gdLst>
              <a:ahLst/>
              <a:cxnLst>
                <a:cxn ang="0">
                  <a:pos x="T0" y="T1"/>
                </a:cxn>
                <a:cxn ang="0">
                  <a:pos x="T2" y="T3"/>
                </a:cxn>
                <a:cxn ang="0">
                  <a:pos x="T4" y="T5"/>
                </a:cxn>
                <a:cxn ang="0">
                  <a:pos x="T6" y="T7"/>
                </a:cxn>
                <a:cxn ang="0">
                  <a:pos x="T8" y="T9"/>
                </a:cxn>
                <a:cxn ang="0">
                  <a:pos x="T10" y="T11"/>
                </a:cxn>
                <a:cxn ang="0">
                  <a:pos x="T12" y="T13"/>
                </a:cxn>
              </a:cxnLst>
              <a:rect l="0" t="0" r="r" b="b"/>
              <a:pathLst>
                <a:path w="851" h="244">
                  <a:moveTo>
                    <a:pt x="851" y="123"/>
                  </a:moveTo>
                  <a:lnTo>
                    <a:pt x="426" y="244"/>
                  </a:lnTo>
                  <a:lnTo>
                    <a:pt x="0" y="123"/>
                  </a:lnTo>
                  <a:lnTo>
                    <a:pt x="0" y="120"/>
                  </a:lnTo>
                  <a:lnTo>
                    <a:pt x="426" y="0"/>
                  </a:lnTo>
                  <a:lnTo>
                    <a:pt x="851" y="120"/>
                  </a:lnTo>
                  <a:lnTo>
                    <a:pt x="851" y="123"/>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cxnSp>
        <p:nvCxnSpPr>
          <p:cNvPr id="3" name="Elbow Connector 2"/>
          <p:cNvCxnSpPr/>
          <p:nvPr/>
        </p:nvCxnSpPr>
        <p:spPr>
          <a:xfrm>
            <a:off x="7146635" y="4201186"/>
            <a:ext cx="9006726" cy="556268"/>
          </a:xfrm>
          <a:prstGeom prst="bentConnector3">
            <a:avLst>
              <a:gd name="adj1" fmla="val 50000"/>
            </a:avLst>
          </a:prstGeom>
          <a:ln>
            <a:solidFill>
              <a:schemeClr val="bg1">
                <a:lumMod val="65000"/>
              </a:schemeClr>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89" name="Elbow Connector 88"/>
          <p:cNvCxnSpPr/>
          <p:nvPr/>
        </p:nvCxnSpPr>
        <p:spPr>
          <a:xfrm flipV="1">
            <a:off x="7235755" y="5706306"/>
            <a:ext cx="8204630" cy="450577"/>
          </a:xfrm>
          <a:prstGeom prst="bentConnector3">
            <a:avLst>
              <a:gd name="adj1" fmla="val 52172"/>
            </a:avLst>
          </a:prstGeom>
          <a:ln>
            <a:solidFill>
              <a:schemeClr val="bg1">
                <a:lumMod val="65000"/>
              </a:schemeClr>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90" name="Elbow Connector 89"/>
          <p:cNvCxnSpPr/>
          <p:nvPr/>
        </p:nvCxnSpPr>
        <p:spPr>
          <a:xfrm flipV="1">
            <a:off x="7329339" y="7044712"/>
            <a:ext cx="7235576" cy="1123719"/>
          </a:xfrm>
          <a:prstGeom prst="bentConnector3">
            <a:avLst>
              <a:gd name="adj1" fmla="val 54619"/>
            </a:avLst>
          </a:prstGeom>
          <a:ln>
            <a:solidFill>
              <a:schemeClr val="bg1">
                <a:lumMod val="65000"/>
              </a:schemeClr>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91" name="Elbow Connector 90"/>
          <p:cNvCxnSpPr/>
          <p:nvPr/>
        </p:nvCxnSpPr>
        <p:spPr>
          <a:xfrm flipV="1">
            <a:off x="7168915" y="8724554"/>
            <a:ext cx="6422189" cy="1409038"/>
          </a:xfrm>
          <a:prstGeom prst="bentConnector3">
            <a:avLst>
              <a:gd name="adj1" fmla="val 63184"/>
            </a:avLst>
          </a:prstGeom>
          <a:ln>
            <a:solidFill>
              <a:schemeClr val="bg1">
                <a:lumMod val="65000"/>
              </a:schemeClr>
            </a:solidFill>
            <a:prstDash val="dot"/>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220057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7929233" y="3659345"/>
            <a:ext cx="3903529" cy="753065"/>
            <a:chOff x="17929233" y="3659345"/>
            <a:chExt cx="3903529" cy="753065"/>
          </a:xfrm>
        </p:grpSpPr>
        <p:sp>
          <p:nvSpPr>
            <p:cNvPr id="52" name="Round Same Side Corner Rectangle 51"/>
            <p:cNvSpPr/>
            <p:nvPr/>
          </p:nvSpPr>
          <p:spPr>
            <a:xfrm rot="5400000">
              <a:off x="19504465" y="2084113"/>
              <a:ext cx="753065" cy="3903529"/>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dirty="0">
                <a:latin typeface="Lato Light"/>
              </a:endParaRPr>
            </a:p>
          </p:txBody>
        </p:sp>
        <p:sp>
          <p:nvSpPr>
            <p:cNvPr id="55" name="Rectangle 54"/>
            <p:cNvSpPr/>
            <p:nvPr/>
          </p:nvSpPr>
          <p:spPr>
            <a:xfrm>
              <a:off x="19249590" y="3666552"/>
              <a:ext cx="1262817" cy="744783"/>
            </a:xfrm>
            <a:prstGeom prst="rect">
              <a:avLst/>
            </a:prstGeom>
          </p:spPr>
          <p:txBody>
            <a:bodyPr wrap="none" lIns="219419" tIns="109710" rIns="219419" bIns="109710">
              <a:spAutoFit/>
            </a:bodyPr>
            <a:lstStyle/>
            <a:p>
              <a:pPr algn="ctr"/>
              <a:r>
                <a:rPr lang="en-US" sz="3400" dirty="0">
                  <a:solidFill>
                    <a:schemeClr val="bg1"/>
                  </a:solidFill>
                  <a:latin typeface="Lato Regular"/>
                  <a:ea typeface="Open Sans Light" panose="020B0306030504020204" pitchFamily="34" charset="0"/>
                  <a:cs typeface="Lato Regular"/>
                </a:rPr>
                <a:t>Fast</a:t>
              </a:r>
            </a:p>
          </p:txBody>
        </p:sp>
      </p:grpSp>
      <p:grpSp>
        <p:nvGrpSpPr>
          <p:cNvPr id="10" name="Group 9"/>
          <p:cNvGrpSpPr/>
          <p:nvPr/>
        </p:nvGrpSpPr>
        <p:grpSpPr>
          <a:xfrm>
            <a:off x="17929233" y="4514429"/>
            <a:ext cx="3903529" cy="764343"/>
            <a:chOff x="17929233" y="4514429"/>
            <a:chExt cx="3903529" cy="764343"/>
          </a:xfrm>
        </p:grpSpPr>
        <p:sp>
          <p:nvSpPr>
            <p:cNvPr id="53" name="Round Same Side Corner Rectangle 52"/>
            <p:cNvSpPr/>
            <p:nvPr/>
          </p:nvSpPr>
          <p:spPr>
            <a:xfrm rot="5400000">
              <a:off x="19504465" y="2939197"/>
              <a:ext cx="753065" cy="3903529"/>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dirty="0">
                <a:latin typeface="Lato Light"/>
              </a:endParaRPr>
            </a:p>
          </p:txBody>
        </p:sp>
        <p:sp>
          <p:nvSpPr>
            <p:cNvPr id="56" name="Rectangle 55"/>
            <p:cNvSpPr/>
            <p:nvPr/>
          </p:nvSpPr>
          <p:spPr>
            <a:xfrm>
              <a:off x="19226252" y="4533989"/>
              <a:ext cx="1309475" cy="744783"/>
            </a:xfrm>
            <a:prstGeom prst="rect">
              <a:avLst/>
            </a:prstGeom>
          </p:spPr>
          <p:txBody>
            <a:bodyPr wrap="none" lIns="219419" tIns="109710" rIns="219419" bIns="109710">
              <a:spAutoFit/>
            </a:bodyPr>
            <a:lstStyle/>
            <a:p>
              <a:pPr algn="ctr"/>
              <a:r>
                <a:rPr lang="en-US" sz="3400" dirty="0">
                  <a:solidFill>
                    <a:schemeClr val="bg1"/>
                  </a:solidFill>
                  <a:latin typeface="Lato Regular"/>
                  <a:ea typeface="Open Sans Light" panose="020B0306030504020204" pitchFamily="34" charset="0"/>
                  <a:cs typeface="Lato Regular"/>
                </a:rPr>
                <a:t>Free</a:t>
              </a:r>
            </a:p>
          </p:txBody>
        </p:sp>
      </p:grpSp>
      <p:grpSp>
        <p:nvGrpSpPr>
          <p:cNvPr id="3" name="Group 2"/>
          <p:cNvGrpSpPr/>
          <p:nvPr/>
        </p:nvGrpSpPr>
        <p:grpSpPr>
          <a:xfrm>
            <a:off x="9130201" y="3938829"/>
            <a:ext cx="6110782" cy="7588586"/>
            <a:chOff x="9152481" y="4161629"/>
            <a:chExt cx="6110782" cy="7588586"/>
          </a:xfrm>
        </p:grpSpPr>
        <p:sp>
          <p:nvSpPr>
            <p:cNvPr id="58" name="Freeform 17"/>
            <p:cNvSpPr>
              <a:spLocks noChangeArrowheads="1"/>
            </p:cNvSpPr>
            <p:nvPr/>
          </p:nvSpPr>
          <p:spPr bwMode="auto">
            <a:xfrm>
              <a:off x="10998164" y="4161629"/>
              <a:ext cx="2745973" cy="1313791"/>
            </a:xfrm>
            <a:custGeom>
              <a:avLst/>
              <a:gdLst>
                <a:gd name="T0" fmla="*/ 3314 w 6713"/>
                <a:gd name="T1" fmla="*/ 10 h 3210"/>
                <a:gd name="T2" fmla="*/ 3314 w 6713"/>
                <a:gd name="T3" fmla="*/ 10 h 3210"/>
                <a:gd name="T4" fmla="*/ 3220 w 6713"/>
                <a:gd name="T5" fmla="*/ 0 h 3210"/>
                <a:gd name="T6" fmla="*/ 3136 w 6713"/>
                <a:gd name="T7" fmla="*/ 10 h 3210"/>
                <a:gd name="T8" fmla="*/ 0 w 6713"/>
                <a:gd name="T9" fmla="*/ 3209 h 3210"/>
                <a:gd name="T10" fmla="*/ 472 w 6713"/>
                <a:gd name="T11" fmla="*/ 3209 h 3210"/>
                <a:gd name="T12" fmla="*/ 3314 w 6713"/>
                <a:gd name="T13" fmla="*/ 629 h 3210"/>
                <a:gd name="T14" fmla="*/ 6209 w 6713"/>
                <a:gd name="T15" fmla="*/ 3209 h 3210"/>
                <a:gd name="T16" fmla="*/ 6712 w 6713"/>
                <a:gd name="T17" fmla="*/ 3209 h 3210"/>
                <a:gd name="T18" fmla="*/ 3314 w 6713"/>
                <a:gd name="T19" fmla="*/ 10 h 3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13" h="3210">
                  <a:moveTo>
                    <a:pt x="3314" y="10"/>
                  </a:moveTo>
                  <a:lnTo>
                    <a:pt x="3314" y="10"/>
                  </a:lnTo>
                  <a:cubicBezTo>
                    <a:pt x="3283" y="0"/>
                    <a:pt x="3251" y="0"/>
                    <a:pt x="3220" y="0"/>
                  </a:cubicBezTo>
                  <a:cubicBezTo>
                    <a:pt x="3189" y="0"/>
                    <a:pt x="3167" y="0"/>
                    <a:pt x="3136" y="10"/>
                  </a:cubicBezTo>
                  <a:cubicBezTo>
                    <a:pt x="1416" y="52"/>
                    <a:pt x="220" y="1489"/>
                    <a:pt x="0" y="3209"/>
                  </a:cubicBezTo>
                  <a:cubicBezTo>
                    <a:pt x="472" y="3209"/>
                    <a:pt x="472" y="3209"/>
                    <a:pt x="472" y="3209"/>
                  </a:cubicBezTo>
                  <a:cubicBezTo>
                    <a:pt x="651" y="1930"/>
                    <a:pt x="1783" y="629"/>
                    <a:pt x="3314" y="629"/>
                  </a:cubicBezTo>
                  <a:cubicBezTo>
                    <a:pt x="4888" y="629"/>
                    <a:pt x="5790" y="1961"/>
                    <a:pt x="6209" y="3209"/>
                  </a:cubicBezTo>
                  <a:cubicBezTo>
                    <a:pt x="6712" y="3209"/>
                    <a:pt x="6712" y="3209"/>
                    <a:pt x="6712" y="3209"/>
                  </a:cubicBezTo>
                  <a:cubicBezTo>
                    <a:pt x="6261" y="1604"/>
                    <a:pt x="5066" y="52"/>
                    <a:pt x="3314" y="10"/>
                  </a:cubicBezTo>
                </a:path>
              </a:pathLst>
            </a:custGeom>
            <a:solidFill>
              <a:schemeClr val="accent1"/>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152366" tIns="76183" rIns="152366" bIns="76183" anchor="ctr"/>
            <a:lstStyle/>
            <a:p>
              <a:endParaRPr lang="en-US" dirty="0">
                <a:latin typeface="Lato Light"/>
              </a:endParaRPr>
            </a:p>
          </p:txBody>
        </p:sp>
        <p:sp>
          <p:nvSpPr>
            <p:cNvPr id="84" name="Freeform 18"/>
            <p:cNvSpPr>
              <a:spLocks noChangeArrowheads="1"/>
            </p:cNvSpPr>
            <p:nvPr/>
          </p:nvSpPr>
          <p:spPr bwMode="auto">
            <a:xfrm>
              <a:off x="12298983" y="4564068"/>
              <a:ext cx="1086121" cy="1422070"/>
            </a:xfrm>
            <a:custGeom>
              <a:avLst/>
              <a:gdLst>
                <a:gd name="T0" fmla="*/ 2653 w 2654"/>
                <a:gd name="T1" fmla="*/ 2224 h 3473"/>
                <a:gd name="T2" fmla="*/ 2653 w 2654"/>
                <a:gd name="T3" fmla="*/ 2224 h 3473"/>
                <a:gd name="T4" fmla="*/ 1804 w 2654"/>
                <a:gd name="T5" fmla="*/ 766 h 3473"/>
                <a:gd name="T6" fmla="*/ 136 w 2654"/>
                <a:gd name="T7" fmla="*/ 0 h 3473"/>
                <a:gd name="T8" fmla="*/ 63 w 2654"/>
                <a:gd name="T9" fmla="*/ 0 h 3473"/>
                <a:gd name="T10" fmla="*/ 0 w 2654"/>
                <a:gd name="T11" fmla="*/ 0 h 3473"/>
                <a:gd name="T12" fmla="*/ 0 w 2654"/>
                <a:gd name="T13" fmla="*/ 746 h 3473"/>
                <a:gd name="T14" fmla="*/ 105 w 2654"/>
                <a:gd name="T15" fmla="*/ 746 h 3473"/>
                <a:gd name="T16" fmla="*/ 220 w 2654"/>
                <a:gd name="T17" fmla="*/ 672 h 3473"/>
                <a:gd name="T18" fmla="*/ 577 w 2654"/>
                <a:gd name="T19" fmla="*/ 546 h 3473"/>
                <a:gd name="T20" fmla="*/ 975 w 2654"/>
                <a:gd name="T21" fmla="*/ 672 h 3473"/>
                <a:gd name="T22" fmla="*/ 1164 w 2654"/>
                <a:gd name="T23" fmla="*/ 1134 h 3473"/>
                <a:gd name="T24" fmla="*/ 975 w 2654"/>
                <a:gd name="T25" fmla="*/ 1595 h 3473"/>
                <a:gd name="T26" fmla="*/ 577 w 2654"/>
                <a:gd name="T27" fmla="*/ 1721 h 3473"/>
                <a:gd name="T28" fmla="*/ 220 w 2654"/>
                <a:gd name="T29" fmla="*/ 1574 h 3473"/>
                <a:gd name="T30" fmla="*/ 84 w 2654"/>
                <a:gd name="T31" fmla="*/ 1480 h 3473"/>
                <a:gd name="T32" fmla="*/ 0 w 2654"/>
                <a:gd name="T33" fmla="*/ 1480 h 3473"/>
                <a:gd name="T34" fmla="*/ 0 w 2654"/>
                <a:gd name="T35" fmla="*/ 2224 h 3473"/>
                <a:gd name="T36" fmla="*/ 1479 w 2654"/>
                <a:gd name="T37" fmla="*/ 2224 h 3473"/>
                <a:gd name="T38" fmla="*/ 1479 w 2654"/>
                <a:gd name="T39" fmla="*/ 2623 h 3473"/>
                <a:gd name="T40" fmla="*/ 1479 w 2654"/>
                <a:gd name="T41" fmla="*/ 2633 h 3473"/>
                <a:gd name="T42" fmla="*/ 1342 w 2654"/>
                <a:gd name="T43" fmla="*/ 2895 h 3473"/>
                <a:gd name="T44" fmla="*/ 1248 w 2654"/>
                <a:gd name="T45" fmla="*/ 3105 h 3473"/>
                <a:gd name="T46" fmla="*/ 1322 w 2654"/>
                <a:gd name="T47" fmla="*/ 3357 h 3473"/>
                <a:gd name="T48" fmla="*/ 1605 w 2654"/>
                <a:gd name="T49" fmla="*/ 3472 h 3473"/>
                <a:gd name="T50" fmla="*/ 1877 w 2654"/>
                <a:gd name="T51" fmla="*/ 3367 h 3473"/>
                <a:gd name="T52" fmla="*/ 1951 w 2654"/>
                <a:gd name="T53" fmla="*/ 3105 h 3473"/>
                <a:gd name="T54" fmla="*/ 1867 w 2654"/>
                <a:gd name="T55" fmla="*/ 2895 h 3473"/>
                <a:gd name="T56" fmla="*/ 1751 w 2654"/>
                <a:gd name="T57" fmla="*/ 2643 h 3473"/>
                <a:gd name="T58" fmla="*/ 1751 w 2654"/>
                <a:gd name="T59" fmla="*/ 2224 h 3473"/>
                <a:gd name="T60" fmla="*/ 2653 w 2654"/>
                <a:gd name="T61" fmla="*/ 2224 h 3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54" h="3473">
                  <a:moveTo>
                    <a:pt x="2653" y="2224"/>
                  </a:moveTo>
                  <a:lnTo>
                    <a:pt x="2653" y="2224"/>
                  </a:lnTo>
                  <a:cubicBezTo>
                    <a:pt x="2454" y="1700"/>
                    <a:pt x="2181" y="1165"/>
                    <a:pt x="1804" y="766"/>
                  </a:cubicBezTo>
                  <a:cubicBezTo>
                    <a:pt x="1374" y="305"/>
                    <a:pt x="850" y="0"/>
                    <a:pt x="136" y="0"/>
                  </a:cubicBezTo>
                  <a:cubicBezTo>
                    <a:pt x="116" y="0"/>
                    <a:pt x="84" y="0"/>
                    <a:pt x="63" y="0"/>
                  </a:cubicBezTo>
                  <a:cubicBezTo>
                    <a:pt x="42" y="0"/>
                    <a:pt x="21" y="0"/>
                    <a:pt x="0" y="0"/>
                  </a:cubicBezTo>
                  <a:cubicBezTo>
                    <a:pt x="0" y="746"/>
                    <a:pt x="0" y="746"/>
                    <a:pt x="0" y="746"/>
                  </a:cubicBezTo>
                  <a:cubicBezTo>
                    <a:pt x="105" y="746"/>
                    <a:pt x="105" y="746"/>
                    <a:pt x="105" y="746"/>
                  </a:cubicBezTo>
                  <a:cubicBezTo>
                    <a:pt x="126" y="746"/>
                    <a:pt x="136" y="746"/>
                    <a:pt x="220" y="672"/>
                  </a:cubicBezTo>
                  <a:cubicBezTo>
                    <a:pt x="304" y="619"/>
                    <a:pt x="420" y="546"/>
                    <a:pt x="577" y="546"/>
                  </a:cubicBezTo>
                  <a:cubicBezTo>
                    <a:pt x="703" y="546"/>
                    <a:pt x="850" y="567"/>
                    <a:pt x="975" y="672"/>
                  </a:cubicBezTo>
                  <a:cubicBezTo>
                    <a:pt x="1091" y="756"/>
                    <a:pt x="1175" y="934"/>
                    <a:pt x="1164" y="1134"/>
                  </a:cubicBezTo>
                  <a:cubicBezTo>
                    <a:pt x="1164" y="1333"/>
                    <a:pt x="1080" y="1501"/>
                    <a:pt x="975" y="1595"/>
                  </a:cubicBezTo>
                  <a:cubicBezTo>
                    <a:pt x="850" y="1689"/>
                    <a:pt x="713" y="1721"/>
                    <a:pt x="577" y="1721"/>
                  </a:cubicBezTo>
                  <a:cubicBezTo>
                    <a:pt x="420" y="1721"/>
                    <a:pt x="293" y="1637"/>
                    <a:pt x="220" y="1574"/>
                  </a:cubicBezTo>
                  <a:cubicBezTo>
                    <a:pt x="126" y="1501"/>
                    <a:pt x="105" y="1480"/>
                    <a:pt x="84" y="1480"/>
                  </a:cubicBezTo>
                  <a:cubicBezTo>
                    <a:pt x="0" y="1480"/>
                    <a:pt x="0" y="1480"/>
                    <a:pt x="0" y="1480"/>
                  </a:cubicBezTo>
                  <a:cubicBezTo>
                    <a:pt x="0" y="2224"/>
                    <a:pt x="0" y="2224"/>
                    <a:pt x="0" y="2224"/>
                  </a:cubicBezTo>
                  <a:cubicBezTo>
                    <a:pt x="1479" y="2224"/>
                    <a:pt x="1479" y="2224"/>
                    <a:pt x="1479" y="2224"/>
                  </a:cubicBezTo>
                  <a:cubicBezTo>
                    <a:pt x="1479" y="2623"/>
                    <a:pt x="1479" y="2623"/>
                    <a:pt x="1479" y="2623"/>
                  </a:cubicBezTo>
                  <a:cubicBezTo>
                    <a:pt x="1490" y="2633"/>
                    <a:pt x="1490" y="2633"/>
                    <a:pt x="1479" y="2633"/>
                  </a:cubicBezTo>
                  <a:cubicBezTo>
                    <a:pt x="1468" y="2759"/>
                    <a:pt x="1395" y="2822"/>
                    <a:pt x="1342" y="2895"/>
                  </a:cubicBezTo>
                  <a:cubicBezTo>
                    <a:pt x="1290" y="2959"/>
                    <a:pt x="1248" y="3021"/>
                    <a:pt x="1248" y="3105"/>
                  </a:cubicBezTo>
                  <a:cubicBezTo>
                    <a:pt x="1248" y="3210"/>
                    <a:pt x="1269" y="3294"/>
                    <a:pt x="1322" y="3357"/>
                  </a:cubicBezTo>
                  <a:cubicBezTo>
                    <a:pt x="1374" y="3420"/>
                    <a:pt x="1447" y="3462"/>
                    <a:pt x="1605" y="3472"/>
                  </a:cubicBezTo>
                  <a:cubicBezTo>
                    <a:pt x="1751" y="3472"/>
                    <a:pt x="1825" y="3430"/>
                    <a:pt x="1877" y="3367"/>
                  </a:cubicBezTo>
                  <a:cubicBezTo>
                    <a:pt x="1929" y="3294"/>
                    <a:pt x="1951" y="3210"/>
                    <a:pt x="1951" y="3105"/>
                  </a:cubicBezTo>
                  <a:cubicBezTo>
                    <a:pt x="1951" y="3021"/>
                    <a:pt x="1919" y="2959"/>
                    <a:pt x="1867" y="2895"/>
                  </a:cubicBezTo>
                  <a:cubicBezTo>
                    <a:pt x="1825" y="2832"/>
                    <a:pt x="1751" y="2759"/>
                    <a:pt x="1751" y="2643"/>
                  </a:cubicBezTo>
                  <a:cubicBezTo>
                    <a:pt x="1751" y="2224"/>
                    <a:pt x="1751" y="2224"/>
                    <a:pt x="1751" y="2224"/>
                  </a:cubicBezTo>
                  <a:lnTo>
                    <a:pt x="2653" y="2224"/>
                  </a:lnTo>
                </a:path>
              </a:pathLst>
            </a:custGeom>
            <a:solidFill>
              <a:schemeClr val="accent1"/>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152366" tIns="76183" rIns="152366" bIns="76183" anchor="ctr"/>
            <a:lstStyle/>
            <a:p>
              <a:endParaRPr lang="en-US" dirty="0">
                <a:latin typeface="Lato Light"/>
              </a:endParaRPr>
            </a:p>
          </p:txBody>
        </p:sp>
        <p:sp>
          <p:nvSpPr>
            <p:cNvPr id="85" name="Freeform 19"/>
            <p:cNvSpPr>
              <a:spLocks noChangeArrowheads="1"/>
            </p:cNvSpPr>
            <p:nvPr/>
          </p:nvSpPr>
          <p:spPr bwMode="auto">
            <a:xfrm>
              <a:off x="11340960" y="4582115"/>
              <a:ext cx="1338707" cy="1404023"/>
            </a:xfrm>
            <a:custGeom>
              <a:avLst/>
              <a:gdLst>
                <a:gd name="T0" fmla="*/ 3167 w 3274"/>
                <a:gd name="T1" fmla="*/ 807 h 3430"/>
                <a:gd name="T2" fmla="*/ 3167 w 3274"/>
                <a:gd name="T3" fmla="*/ 807 h 3430"/>
                <a:gd name="T4" fmla="*/ 2916 w 3274"/>
                <a:gd name="T5" fmla="*/ 734 h 3430"/>
                <a:gd name="T6" fmla="*/ 2695 w 3274"/>
                <a:gd name="T7" fmla="*/ 818 h 3430"/>
                <a:gd name="T8" fmla="*/ 2444 w 3274"/>
                <a:gd name="T9" fmla="*/ 943 h 3430"/>
                <a:gd name="T10" fmla="*/ 2067 w 3274"/>
                <a:gd name="T11" fmla="*/ 943 h 3430"/>
                <a:gd name="T12" fmla="*/ 2067 w 3274"/>
                <a:gd name="T13" fmla="*/ 0 h 3430"/>
                <a:gd name="T14" fmla="*/ 0 w 3274"/>
                <a:gd name="T15" fmla="*/ 2181 h 3430"/>
                <a:gd name="T16" fmla="*/ 913 w 3274"/>
                <a:gd name="T17" fmla="*/ 2181 h 3430"/>
                <a:gd name="T18" fmla="*/ 913 w 3274"/>
                <a:gd name="T19" fmla="*/ 2580 h 3430"/>
                <a:gd name="T20" fmla="*/ 913 w 3274"/>
                <a:gd name="T21" fmla="*/ 2590 h 3430"/>
                <a:gd name="T22" fmla="*/ 776 w 3274"/>
                <a:gd name="T23" fmla="*/ 2852 h 3430"/>
                <a:gd name="T24" fmla="*/ 682 w 3274"/>
                <a:gd name="T25" fmla="*/ 3062 h 3430"/>
                <a:gd name="T26" fmla="*/ 755 w 3274"/>
                <a:gd name="T27" fmla="*/ 3314 h 3430"/>
                <a:gd name="T28" fmla="*/ 1038 w 3274"/>
                <a:gd name="T29" fmla="*/ 3429 h 3430"/>
                <a:gd name="T30" fmla="*/ 1311 w 3274"/>
                <a:gd name="T31" fmla="*/ 3324 h 3430"/>
                <a:gd name="T32" fmla="*/ 1385 w 3274"/>
                <a:gd name="T33" fmla="*/ 3062 h 3430"/>
                <a:gd name="T34" fmla="*/ 1301 w 3274"/>
                <a:gd name="T35" fmla="*/ 2852 h 3430"/>
                <a:gd name="T36" fmla="*/ 1185 w 3274"/>
                <a:gd name="T37" fmla="*/ 2600 h 3430"/>
                <a:gd name="T38" fmla="*/ 1185 w 3274"/>
                <a:gd name="T39" fmla="*/ 2181 h 3430"/>
                <a:gd name="T40" fmla="*/ 2067 w 3274"/>
                <a:gd name="T41" fmla="*/ 2181 h 3430"/>
                <a:gd name="T42" fmla="*/ 2067 w 3274"/>
                <a:gd name="T43" fmla="*/ 1206 h 3430"/>
                <a:gd name="T44" fmla="*/ 2434 w 3274"/>
                <a:gd name="T45" fmla="*/ 1206 h 3430"/>
                <a:gd name="T46" fmla="*/ 2444 w 3274"/>
                <a:gd name="T47" fmla="*/ 1206 h 3430"/>
                <a:gd name="T48" fmla="*/ 2695 w 3274"/>
                <a:gd name="T49" fmla="*/ 1353 h 3430"/>
                <a:gd name="T50" fmla="*/ 2916 w 3274"/>
                <a:gd name="T51" fmla="*/ 1447 h 3430"/>
                <a:gd name="T52" fmla="*/ 3167 w 3274"/>
                <a:gd name="T53" fmla="*/ 1374 h 3430"/>
                <a:gd name="T54" fmla="*/ 3273 w 3274"/>
                <a:gd name="T55" fmla="*/ 1091 h 3430"/>
                <a:gd name="T56" fmla="*/ 3167 w 3274"/>
                <a:gd name="T57" fmla="*/ 807 h 3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74" h="3430">
                  <a:moveTo>
                    <a:pt x="3167" y="807"/>
                  </a:moveTo>
                  <a:lnTo>
                    <a:pt x="3167" y="807"/>
                  </a:lnTo>
                  <a:cubicBezTo>
                    <a:pt x="3105" y="755"/>
                    <a:pt x="3010" y="734"/>
                    <a:pt x="2916" y="734"/>
                  </a:cubicBezTo>
                  <a:cubicBezTo>
                    <a:pt x="2832" y="734"/>
                    <a:pt x="2769" y="776"/>
                    <a:pt x="2695" y="818"/>
                  </a:cubicBezTo>
                  <a:cubicBezTo>
                    <a:pt x="2632" y="870"/>
                    <a:pt x="2559" y="943"/>
                    <a:pt x="2444" y="943"/>
                  </a:cubicBezTo>
                  <a:cubicBezTo>
                    <a:pt x="2067" y="943"/>
                    <a:pt x="2067" y="943"/>
                    <a:pt x="2067" y="943"/>
                  </a:cubicBezTo>
                  <a:cubicBezTo>
                    <a:pt x="2067" y="0"/>
                    <a:pt x="2067" y="0"/>
                    <a:pt x="2067" y="0"/>
                  </a:cubicBezTo>
                  <a:cubicBezTo>
                    <a:pt x="976" y="209"/>
                    <a:pt x="168" y="1216"/>
                    <a:pt x="0" y="2181"/>
                  </a:cubicBezTo>
                  <a:cubicBezTo>
                    <a:pt x="913" y="2181"/>
                    <a:pt x="913" y="2181"/>
                    <a:pt x="913" y="2181"/>
                  </a:cubicBezTo>
                  <a:cubicBezTo>
                    <a:pt x="913" y="2580"/>
                    <a:pt x="913" y="2580"/>
                    <a:pt x="913" y="2580"/>
                  </a:cubicBezTo>
                  <a:cubicBezTo>
                    <a:pt x="913" y="2590"/>
                    <a:pt x="913" y="2590"/>
                    <a:pt x="913" y="2590"/>
                  </a:cubicBezTo>
                  <a:cubicBezTo>
                    <a:pt x="902" y="2716"/>
                    <a:pt x="829" y="2779"/>
                    <a:pt x="776" y="2852"/>
                  </a:cubicBezTo>
                  <a:cubicBezTo>
                    <a:pt x="714" y="2916"/>
                    <a:pt x="682" y="2978"/>
                    <a:pt x="682" y="3062"/>
                  </a:cubicBezTo>
                  <a:cubicBezTo>
                    <a:pt x="682" y="3167"/>
                    <a:pt x="703" y="3251"/>
                    <a:pt x="755" y="3314"/>
                  </a:cubicBezTo>
                  <a:cubicBezTo>
                    <a:pt x="808" y="3377"/>
                    <a:pt x="882" y="3419"/>
                    <a:pt x="1038" y="3429"/>
                  </a:cubicBezTo>
                  <a:cubicBezTo>
                    <a:pt x="1185" y="3429"/>
                    <a:pt x="1259" y="3387"/>
                    <a:pt x="1311" y="3324"/>
                  </a:cubicBezTo>
                  <a:cubicBezTo>
                    <a:pt x="1364" y="3251"/>
                    <a:pt x="1385" y="3167"/>
                    <a:pt x="1385" y="3062"/>
                  </a:cubicBezTo>
                  <a:cubicBezTo>
                    <a:pt x="1385" y="2978"/>
                    <a:pt x="1353" y="2916"/>
                    <a:pt x="1301" y="2852"/>
                  </a:cubicBezTo>
                  <a:cubicBezTo>
                    <a:pt x="1248" y="2789"/>
                    <a:pt x="1185" y="2716"/>
                    <a:pt x="1185" y="2600"/>
                  </a:cubicBezTo>
                  <a:cubicBezTo>
                    <a:pt x="1185" y="2181"/>
                    <a:pt x="1185" y="2181"/>
                    <a:pt x="1185" y="2181"/>
                  </a:cubicBezTo>
                  <a:cubicBezTo>
                    <a:pt x="2067" y="2181"/>
                    <a:pt x="2067" y="2181"/>
                    <a:pt x="2067" y="2181"/>
                  </a:cubicBezTo>
                  <a:cubicBezTo>
                    <a:pt x="2067" y="1206"/>
                    <a:pt x="2067" y="1206"/>
                    <a:pt x="2067" y="1206"/>
                  </a:cubicBezTo>
                  <a:cubicBezTo>
                    <a:pt x="2434" y="1206"/>
                    <a:pt x="2434" y="1206"/>
                    <a:pt x="2434" y="1206"/>
                  </a:cubicBezTo>
                  <a:cubicBezTo>
                    <a:pt x="2434" y="1206"/>
                    <a:pt x="2434" y="1206"/>
                    <a:pt x="2444" y="1206"/>
                  </a:cubicBezTo>
                  <a:cubicBezTo>
                    <a:pt x="2559" y="1216"/>
                    <a:pt x="2632" y="1300"/>
                    <a:pt x="2695" y="1353"/>
                  </a:cubicBezTo>
                  <a:cubicBezTo>
                    <a:pt x="2769" y="1405"/>
                    <a:pt x="2832" y="1447"/>
                    <a:pt x="2916" y="1447"/>
                  </a:cubicBezTo>
                  <a:cubicBezTo>
                    <a:pt x="3010" y="1447"/>
                    <a:pt x="3105" y="1415"/>
                    <a:pt x="3167" y="1374"/>
                  </a:cubicBezTo>
                  <a:cubicBezTo>
                    <a:pt x="3230" y="1321"/>
                    <a:pt x="3273" y="1238"/>
                    <a:pt x="3273" y="1091"/>
                  </a:cubicBezTo>
                  <a:cubicBezTo>
                    <a:pt x="3273" y="943"/>
                    <a:pt x="3230" y="859"/>
                    <a:pt x="3167" y="807"/>
                  </a:cubicBezTo>
                </a:path>
              </a:pathLst>
            </a:custGeom>
            <a:solidFill>
              <a:schemeClr val="accent1"/>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152366" tIns="76183" rIns="152366" bIns="76183" anchor="ctr"/>
            <a:lstStyle/>
            <a:p>
              <a:endParaRPr lang="en-US" dirty="0">
                <a:latin typeface="Lato Light"/>
              </a:endParaRPr>
            </a:p>
          </p:txBody>
        </p:sp>
        <p:sp>
          <p:nvSpPr>
            <p:cNvPr id="86" name="Freeform 20"/>
            <p:cNvSpPr>
              <a:spLocks noChangeArrowheads="1"/>
            </p:cNvSpPr>
            <p:nvPr/>
          </p:nvSpPr>
          <p:spPr bwMode="auto">
            <a:xfrm>
              <a:off x="10581397" y="5587309"/>
              <a:ext cx="600794" cy="1326424"/>
            </a:xfrm>
            <a:custGeom>
              <a:avLst/>
              <a:gdLst>
                <a:gd name="T0" fmla="*/ 21 w 1469"/>
                <a:gd name="T1" fmla="*/ 1562 h 3242"/>
                <a:gd name="T2" fmla="*/ 21 w 1469"/>
                <a:gd name="T3" fmla="*/ 1562 h 3242"/>
                <a:gd name="T4" fmla="*/ 944 w 1469"/>
                <a:gd name="T5" fmla="*/ 3241 h 3242"/>
                <a:gd name="T6" fmla="*/ 1468 w 1469"/>
                <a:gd name="T7" fmla="*/ 3241 h 3242"/>
                <a:gd name="T8" fmla="*/ 1468 w 1469"/>
                <a:gd name="T9" fmla="*/ 42 h 3242"/>
                <a:gd name="T10" fmla="*/ 1468 w 1469"/>
                <a:gd name="T11" fmla="*/ 0 h 3242"/>
                <a:gd name="T12" fmla="*/ 881 w 1469"/>
                <a:gd name="T13" fmla="*/ 0 h 3242"/>
                <a:gd name="T14" fmla="*/ 21 w 1469"/>
                <a:gd name="T15" fmla="*/ 1562 h 3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69" h="3242">
                  <a:moveTo>
                    <a:pt x="21" y="1562"/>
                  </a:moveTo>
                  <a:lnTo>
                    <a:pt x="21" y="1562"/>
                  </a:lnTo>
                  <a:cubicBezTo>
                    <a:pt x="53" y="2842"/>
                    <a:pt x="409" y="3157"/>
                    <a:pt x="944" y="3241"/>
                  </a:cubicBezTo>
                  <a:cubicBezTo>
                    <a:pt x="1468" y="3241"/>
                    <a:pt x="1468" y="3241"/>
                    <a:pt x="1468" y="3241"/>
                  </a:cubicBezTo>
                  <a:cubicBezTo>
                    <a:pt x="1468" y="42"/>
                    <a:pt x="1468" y="42"/>
                    <a:pt x="1468" y="42"/>
                  </a:cubicBezTo>
                  <a:cubicBezTo>
                    <a:pt x="1468" y="31"/>
                    <a:pt x="1468" y="21"/>
                    <a:pt x="1468" y="0"/>
                  </a:cubicBezTo>
                  <a:cubicBezTo>
                    <a:pt x="881" y="0"/>
                    <a:pt x="881" y="0"/>
                    <a:pt x="881" y="0"/>
                  </a:cubicBezTo>
                  <a:cubicBezTo>
                    <a:pt x="367" y="272"/>
                    <a:pt x="0" y="870"/>
                    <a:pt x="21" y="1562"/>
                  </a:cubicBezTo>
                </a:path>
              </a:pathLst>
            </a:custGeom>
            <a:solidFill>
              <a:schemeClr val="accent1"/>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152366" tIns="76183" rIns="152366" bIns="76183" anchor="ctr"/>
            <a:lstStyle/>
            <a:p>
              <a:endParaRPr lang="en-US" dirty="0">
                <a:latin typeface="Lato Light"/>
              </a:endParaRPr>
            </a:p>
          </p:txBody>
        </p:sp>
        <p:sp>
          <p:nvSpPr>
            <p:cNvPr id="87" name="Freeform 21"/>
            <p:cNvSpPr>
              <a:spLocks noChangeArrowheads="1"/>
            </p:cNvSpPr>
            <p:nvPr/>
          </p:nvSpPr>
          <p:spPr bwMode="auto">
            <a:xfrm>
              <a:off x="11328331" y="5587309"/>
              <a:ext cx="1114988" cy="1815485"/>
            </a:xfrm>
            <a:custGeom>
              <a:avLst/>
              <a:gdLst>
                <a:gd name="T0" fmla="*/ 1447 w 2727"/>
                <a:gd name="T1" fmla="*/ 146 h 4437"/>
                <a:gd name="T2" fmla="*/ 1447 w 2727"/>
                <a:gd name="T3" fmla="*/ 146 h 4437"/>
                <a:gd name="T4" fmla="*/ 1520 w 2727"/>
                <a:gd name="T5" fmla="*/ 262 h 4437"/>
                <a:gd name="T6" fmla="*/ 1647 w 2727"/>
                <a:gd name="T7" fmla="*/ 608 h 4437"/>
                <a:gd name="T8" fmla="*/ 1520 w 2727"/>
                <a:gd name="T9" fmla="*/ 1007 h 4437"/>
                <a:gd name="T10" fmla="*/ 1059 w 2727"/>
                <a:gd name="T11" fmla="*/ 1206 h 4437"/>
                <a:gd name="T12" fmla="*/ 608 w 2727"/>
                <a:gd name="T13" fmla="*/ 1007 h 4437"/>
                <a:gd name="T14" fmla="*/ 482 w 2727"/>
                <a:gd name="T15" fmla="*/ 608 h 4437"/>
                <a:gd name="T16" fmla="*/ 619 w 2727"/>
                <a:gd name="T17" fmla="*/ 251 h 4437"/>
                <a:gd name="T18" fmla="*/ 713 w 2727"/>
                <a:gd name="T19" fmla="*/ 115 h 4437"/>
                <a:gd name="T20" fmla="*/ 713 w 2727"/>
                <a:gd name="T21" fmla="*/ 0 h 4437"/>
                <a:gd name="T22" fmla="*/ 0 w 2727"/>
                <a:gd name="T23" fmla="*/ 0 h 4437"/>
                <a:gd name="T24" fmla="*/ 0 w 2727"/>
                <a:gd name="T25" fmla="*/ 42 h 4437"/>
                <a:gd name="T26" fmla="*/ 0 w 2727"/>
                <a:gd name="T27" fmla="*/ 52 h 4437"/>
                <a:gd name="T28" fmla="*/ 0 w 2727"/>
                <a:gd name="T29" fmla="*/ 1604 h 4437"/>
                <a:gd name="T30" fmla="*/ 0 w 2727"/>
                <a:gd name="T31" fmla="*/ 3241 h 4437"/>
                <a:gd name="T32" fmla="*/ 1133 w 2727"/>
                <a:gd name="T33" fmla="*/ 3241 h 4437"/>
                <a:gd name="T34" fmla="*/ 1133 w 2727"/>
                <a:gd name="T35" fmla="*/ 3586 h 4437"/>
                <a:gd name="T36" fmla="*/ 1133 w 2727"/>
                <a:gd name="T37" fmla="*/ 3597 h 4437"/>
                <a:gd name="T38" fmla="*/ 985 w 2727"/>
                <a:gd name="T39" fmla="*/ 3859 h 4437"/>
                <a:gd name="T40" fmla="*/ 891 w 2727"/>
                <a:gd name="T41" fmla="*/ 4069 h 4437"/>
                <a:gd name="T42" fmla="*/ 965 w 2727"/>
                <a:gd name="T43" fmla="*/ 4320 h 4437"/>
                <a:gd name="T44" fmla="*/ 1248 w 2727"/>
                <a:gd name="T45" fmla="*/ 4436 h 4437"/>
                <a:gd name="T46" fmla="*/ 1531 w 2727"/>
                <a:gd name="T47" fmla="*/ 4331 h 4437"/>
                <a:gd name="T48" fmla="*/ 1604 w 2727"/>
                <a:gd name="T49" fmla="*/ 4069 h 4437"/>
                <a:gd name="T50" fmla="*/ 1520 w 2727"/>
                <a:gd name="T51" fmla="*/ 3859 h 4437"/>
                <a:gd name="T52" fmla="*/ 1395 w 2727"/>
                <a:gd name="T53" fmla="*/ 3608 h 4437"/>
                <a:gd name="T54" fmla="*/ 1395 w 2727"/>
                <a:gd name="T55" fmla="*/ 3241 h 4437"/>
                <a:gd name="T56" fmla="*/ 2726 w 2727"/>
                <a:gd name="T57" fmla="*/ 3241 h 4437"/>
                <a:gd name="T58" fmla="*/ 2726 w 2727"/>
                <a:gd name="T59" fmla="*/ 1971 h 4437"/>
                <a:gd name="T60" fmla="*/ 2663 w 2727"/>
                <a:gd name="T61" fmla="*/ 1971 h 4437"/>
                <a:gd name="T62" fmla="*/ 2527 w 2727"/>
                <a:gd name="T63" fmla="*/ 2066 h 4437"/>
                <a:gd name="T64" fmla="*/ 2171 w 2727"/>
                <a:gd name="T65" fmla="*/ 2202 h 4437"/>
                <a:gd name="T66" fmla="*/ 1772 w 2727"/>
                <a:gd name="T67" fmla="*/ 2076 h 4437"/>
                <a:gd name="T68" fmla="*/ 1573 w 2727"/>
                <a:gd name="T69" fmla="*/ 1625 h 4437"/>
                <a:gd name="T70" fmla="*/ 1772 w 2727"/>
                <a:gd name="T71" fmla="*/ 1153 h 4437"/>
                <a:gd name="T72" fmla="*/ 2171 w 2727"/>
                <a:gd name="T73" fmla="*/ 1038 h 4437"/>
                <a:gd name="T74" fmla="*/ 2517 w 2727"/>
                <a:gd name="T75" fmla="*/ 1164 h 4437"/>
                <a:gd name="T76" fmla="*/ 2632 w 2727"/>
                <a:gd name="T77" fmla="*/ 1237 h 4437"/>
                <a:gd name="T78" fmla="*/ 2726 w 2727"/>
                <a:gd name="T79" fmla="*/ 1237 h 4437"/>
                <a:gd name="T80" fmla="*/ 2726 w 2727"/>
                <a:gd name="T81" fmla="*/ 0 h 4437"/>
                <a:gd name="T82" fmla="*/ 1447 w 2727"/>
                <a:gd name="T83" fmla="*/ 0 h 4437"/>
                <a:gd name="T84" fmla="*/ 1447 w 2727"/>
                <a:gd name="T85" fmla="*/ 146 h 4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27" h="4437">
                  <a:moveTo>
                    <a:pt x="1447" y="146"/>
                  </a:moveTo>
                  <a:lnTo>
                    <a:pt x="1447" y="146"/>
                  </a:lnTo>
                  <a:cubicBezTo>
                    <a:pt x="1447" y="167"/>
                    <a:pt x="1458" y="167"/>
                    <a:pt x="1520" y="262"/>
                  </a:cubicBezTo>
                  <a:cubicBezTo>
                    <a:pt x="1573" y="335"/>
                    <a:pt x="1647" y="462"/>
                    <a:pt x="1647" y="608"/>
                  </a:cubicBezTo>
                  <a:cubicBezTo>
                    <a:pt x="1647" y="745"/>
                    <a:pt x="1626" y="891"/>
                    <a:pt x="1520" y="1007"/>
                  </a:cubicBezTo>
                  <a:cubicBezTo>
                    <a:pt x="1436" y="1121"/>
                    <a:pt x="1258" y="1206"/>
                    <a:pt x="1059" y="1206"/>
                  </a:cubicBezTo>
                  <a:cubicBezTo>
                    <a:pt x="860" y="1195"/>
                    <a:pt x="692" y="1121"/>
                    <a:pt x="608" y="1007"/>
                  </a:cubicBezTo>
                  <a:cubicBezTo>
                    <a:pt x="503" y="891"/>
                    <a:pt x="482" y="745"/>
                    <a:pt x="482" y="608"/>
                  </a:cubicBezTo>
                  <a:cubicBezTo>
                    <a:pt x="482" y="451"/>
                    <a:pt x="556" y="335"/>
                    <a:pt x="619" y="251"/>
                  </a:cubicBezTo>
                  <a:cubicBezTo>
                    <a:pt x="692" y="157"/>
                    <a:pt x="713" y="146"/>
                    <a:pt x="713" y="115"/>
                  </a:cubicBezTo>
                  <a:cubicBezTo>
                    <a:pt x="713" y="0"/>
                    <a:pt x="713" y="0"/>
                    <a:pt x="713" y="0"/>
                  </a:cubicBezTo>
                  <a:cubicBezTo>
                    <a:pt x="0" y="0"/>
                    <a:pt x="0" y="0"/>
                    <a:pt x="0" y="0"/>
                  </a:cubicBezTo>
                  <a:cubicBezTo>
                    <a:pt x="0" y="21"/>
                    <a:pt x="0" y="31"/>
                    <a:pt x="0" y="42"/>
                  </a:cubicBezTo>
                  <a:cubicBezTo>
                    <a:pt x="0" y="52"/>
                    <a:pt x="0" y="52"/>
                    <a:pt x="0" y="52"/>
                  </a:cubicBezTo>
                  <a:cubicBezTo>
                    <a:pt x="0" y="1604"/>
                    <a:pt x="0" y="1604"/>
                    <a:pt x="0" y="1604"/>
                  </a:cubicBezTo>
                  <a:cubicBezTo>
                    <a:pt x="0" y="3241"/>
                    <a:pt x="0" y="3241"/>
                    <a:pt x="0" y="3241"/>
                  </a:cubicBezTo>
                  <a:cubicBezTo>
                    <a:pt x="1133" y="3241"/>
                    <a:pt x="1133" y="3241"/>
                    <a:pt x="1133" y="3241"/>
                  </a:cubicBezTo>
                  <a:cubicBezTo>
                    <a:pt x="1133" y="3586"/>
                    <a:pt x="1133" y="3586"/>
                    <a:pt x="1133" y="3586"/>
                  </a:cubicBezTo>
                  <a:cubicBezTo>
                    <a:pt x="1133" y="3597"/>
                    <a:pt x="1133" y="3597"/>
                    <a:pt x="1133" y="3597"/>
                  </a:cubicBezTo>
                  <a:cubicBezTo>
                    <a:pt x="1122" y="3712"/>
                    <a:pt x="1038" y="3785"/>
                    <a:pt x="985" y="3859"/>
                  </a:cubicBezTo>
                  <a:cubicBezTo>
                    <a:pt x="933" y="3922"/>
                    <a:pt x="891" y="3985"/>
                    <a:pt x="891" y="4069"/>
                  </a:cubicBezTo>
                  <a:cubicBezTo>
                    <a:pt x="891" y="4174"/>
                    <a:pt x="913" y="4257"/>
                    <a:pt x="965" y="4320"/>
                  </a:cubicBezTo>
                  <a:cubicBezTo>
                    <a:pt x="1017" y="4383"/>
                    <a:pt x="1101" y="4425"/>
                    <a:pt x="1248" y="4436"/>
                  </a:cubicBezTo>
                  <a:cubicBezTo>
                    <a:pt x="1395" y="4436"/>
                    <a:pt x="1479" y="4394"/>
                    <a:pt x="1531" y="4331"/>
                  </a:cubicBezTo>
                  <a:cubicBezTo>
                    <a:pt x="1573" y="4268"/>
                    <a:pt x="1604" y="4174"/>
                    <a:pt x="1604" y="4069"/>
                  </a:cubicBezTo>
                  <a:cubicBezTo>
                    <a:pt x="1604" y="3985"/>
                    <a:pt x="1563" y="3932"/>
                    <a:pt x="1520" y="3859"/>
                  </a:cubicBezTo>
                  <a:cubicBezTo>
                    <a:pt x="1468" y="3796"/>
                    <a:pt x="1395" y="3723"/>
                    <a:pt x="1395" y="3608"/>
                  </a:cubicBezTo>
                  <a:cubicBezTo>
                    <a:pt x="1395" y="3241"/>
                    <a:pt x="1395" y="3241"/>
                    <a:pt x="1395" y="3241"/>
                  </a:cubicBezTo>
                  <a:cubicBezTo>
                    <a:pt x="2726" y="3241"/>
                    <a:pt x="2726" y="3241"/>
                    <a:pt x="2726" y="3241"/>
                  </a:cubicBezTo>
                  <a:cubicBezTo>
                    <a:pt x="2726" y="1971"/>
                    <a:pt x="2726" y="1971"/>
                    <a:pt x="2726" y="1971"/>
                  </a:cubicBezTo>
                  <a:cubicBezTo>
                    <a:pt x="2663" y="1971"/>
                    <a:pt x="2663" y="1971"/>
                    <a:pt x="2663" y="1971"/>
                  </a:cubicBezTo>
                  <a:cubicBezTo>
                    <a:pt x="2642" y="1971"/>
                    <a:pt x="2622" y="1992"/>
                    <a:pt x="2527" y="2066"/>
                  </a:cubicBezTo>
                  <a:cubicBezTo>
                    <a:pt x="2454" y="2118"/>
                    <a:pt x="2328" y="2202"/>
                    <a:pt x="2171" y="2202"/>
                  </a:cubicBezTo>
                  <a:cubicBezTo>
                    <a:pt x="2035" y="2202"/>
                    <a:pt x="1887" y="2181"/>
                    <a:pt x="1772" y="2076"/>
                  </a:cubicBezTo>
                  <a:cubicBezTo>
                    <a:pt x="1657" y="1982"/>
                    <a:pt x="1584" y="1814"/>
                    <a:pt x="1573" y="1625"/>
                  </a:cubicBezTo>
                  <a:cubicBezTo>
                    <a:pt x="1573" y="1426"/>
                    <a:pt x="1657" y="1248"/>
                    <a:pt x="1772" y="1153"/>
                  </a:cubicBezTo>
                  <a:cubicBezTo>
                    <a:pt x="1898" y="1059"/>
                    <a:pt x="2035" y="1038"/>
                    <a:pt x="2171" y="1038"/>
                  </a:cubicBezTo>
                  <a:cubicBezTo>
                    <a:pt x="2318" y="1038"/>
                    <a:pt x="2443" y="1111"/>
                    <a:pt x="2517" y="1164"/>
                  </a:cubicBezTo>
                  <a:cubicBezTo>
                    <a:pt x="2611" y="1227"/>
                    <a:pt x="2622" y="1237"/>
                    <a:pt x="2632" y="1237"/>
                  </a:cubicBezTo>
                  <a:cubicBezTo>
                    <a:pt x="2726" y="1237"/>
                    <a:pt x="2726" y="1237"/>
                    <a:pt x="2726" y="1237"/>
                  </a:cubicBezTo>
                  <a:cubicBezTo>
                    <a:pt x="2726" y="0"/>
                    <a:pt x="2726" y="0"/>
                    <a:pt x="2726" y="0"/>
                  </a:cubicBezTo>
                  <a:cubicBezTo>
                    <a:pt x="1447" y="0"/>
                    <a:pt x="1447" y="0"/>
                    <a:pt x="1447" y="0"/>
                  </a:cubicBezTo>
                  <a:lnTo>
                    <a:pt x="1447" y="146"/>
                  </a:lnTo>
                </a:path>
              </a:pathLst>
            </a:custGeom>
            <a:solidFill>
              <a:schemeClr val="accent1"/>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152366" tIns="76183" rIns="152366" bIns="76183" anchor="ctr"/>
            <a:lstStyle/>
            <a:p>
              <a:endParaRPr lang="en-US" dirty="0">
                <a:latin typeface="Lato Light"/>
              </a:endParaRPr>
            </a:p>
          </p:txBody>
        </p:sp>
        <p:sp>
          <p:nvSpPr>
            <p:cNvPr id="88" name="Freeform 22"/>
            <p:cNvSpPr>
              <a:spLocks noChangeArrowheads="1"/>
            </p:cNvSpPr>
            <p:nvPr/>
          </p:nvSpPr>
          <p:spPr bwMode="auto">
            <a:xfrm>
              <a:off x="12066242" y="5587309"/>
              <a:ext cx="1344120" cy="1326424"/>
            </a:xfrm>
            <a:custGeom>
              <a:avLst/>
              <a:gdLst>
                <a:gd name="T0" fmla="*/ 2549 w 3284"/>
                <a:gd name="T1" fmla="*/ 146 h 3242"/>
                <a:gd name="T2" fmla="*/ 2549 w 3284"/>
                <a:gd name="T3" fmla="*/ 146 h 3242"/>
                <a:gd name="T4" fmla="*/ 2623 w 3284"/>
                <a:gd name="T5" fmla="*/ 262 h 3242"/>
                <a:gd name="T6" fmla="*/ 2748 w 3284"/>
                <a:gd name="T7" fmla="*/ 608 h 3242"/>
                <a:gd name="T8" fmla="*/ 2633 w 3284"/>
                <a:gd name="T9" fmla="*/ 1007 h 3242"/>
                <a:gd name="T10" fmla="*/ 2161 w 3284"/>
                <a:gd name="T11" fmla="*/ 1206 h 3242"/>
                <a:gd name="T12" fmla="*/ 1710 w 3284"/>
                <a:gd name="T13" fmla="*/ 1007 h 3242"/>
                <a:gd name="T14" fmla="*/ 1585 w 3284"/>
                <a:gd name="T15" fmla="*/ 608 h 3242"/>
                <a:gd name="T16" fmla="*/ 1731 w 3284"/>
                <a:gd name="T17" fmla="*/ 251 h 3242"/>
                <a:gd name="T18" fmla="*/ 1815 w 3284"/>
                <a:gd name="T19" fmla="*/ 115 h 3242"/>
                <a:gd name="T20" fmla="*/ 1815 w 3284"/>
                <a:gd name="T21" fmla="*/ 0 h 3242"/>
                <a:gd name="T22" fmla="*/ 1207 w 3284"/>
                <a:gd name="T23" fmla="*/ 0 h 3242"/>
                <a:gd name="T24" fmla="*/ 1207 w 3284"/>
                <a:gd name="T25" fmla="*/ 1468 h 3242"/>
                <a:gd name="T26" fmla="*/ 829 w 3284"/>
                <a:gd name="T27" fmla="*/ 1468 h 3242"/>
                <a:gd name="T28" fmla="*/ 578 w 3284"/>
                <a:gd name="T29" fmla="*/ 1352 h 3242"/>
                <a:gd name="T30" fmla="*/ 368 w 3284"/>
                <a:gd name="T31" fmla="*/ 1268 h 3242"/>
                <a:gd name="T32" fmla="*/ 116 w 3284"/>
                <a:gd name="T33" fmla="*/ 1342 h 3242"/>
                <a:gd name="T34" fmla="*/ 0 w 3284"/>
                <a:gd name="T35" fmla="*/ 1615 h 3242"/>
                <a:gd name="T36" fmla="*/ 116 w 3284"/>
                <a:gd name="T37" fmla="*/ 1898 h 3242"/>
                <a:gd name="T38" fmla="*/ 368 w 3284"/>
                <a:gd name="T39" fmla="*/ 1971 h 3242"/>
                <a:gd name="T40" fmla="*/ 578 w 3284"/>
                <a:gd name="T41" fmla="*/ 1877 h 3242"/>
                <a:gd name="T42" fmla="*/ 839 w 3284"/>
                <a:gd name="T43" fmla="*/ 1740 h 3242"/>
                <a:gd name="T44" fmla="*/ 850 w 3284"/>
                <a:gd name="T45" fmla="*/ 1740 h 3242"/>
                <a:gd name="T46" fmla="*/ 1207 w 3284"/>
                <a:gd name="T47" fmla="*/ 1740 h 3242"/>
                <a:gd name="T48" fmla="*/ 1207 w 3284"/>
                <a:gd name="T49" fmla="*/ 3241 h 3242"/>
                <a:gd name="T50" fmla="*/ 1815 w 3284"/>
                <a:gd name="T51" fmla="*/ 3241 h 3242"/>
                <a:gd name="T52" fmla="*/ 1815 w 3284"/>
                <a:gd name="T53" fmla="*/ 3104 h 3242"/>
                <a:gd name="T54" fmla="*/ 1731 w 3284"/>
                <a:gd name="T55" fmla="*/ 2968 h 3242"/>
                <a:gd name="T56" fmla="*/ 1585 w 3284"/>
                <a:gd name="T57" fmla="*/ 2611 h 3242"/>
                <a:gd name="T58" fmla="*/ 1710 w 3284"/>
                <a:gd name="T59" fmla="*/ 2202 h 3242"/>
                <a:gd name="T60" fmla="*/ 2161 w 3284"/>
                <a:gd name="T61" fmla="*/ 2013 h 3242"/>
                <a:gd name="T62" fmla="*/ 2633 w 3284"/>
                <a:gd name="T63" fmla="*/ 2202 h 3242"/>
                <a:gd name="T64" fmla="*/ 2748 w 3284"/>
                <a:gd name="T65" fmla="*/ 2611 h 3242"/>
                <a:gd name="T66" fmla="*/ 2623 w 3284"/>
                <a:gd name="T67" fmla="*/ 2957 h 3242"/>
                <a:gd name="T68" fmla="*/ 2549 w 3284"/>
                <a:gd name="T69" fmla="*/ 3073 h 3242"/>
                <a:gd name="T70" fmla="*/ 2549 w 3284"/>
                <a:gd name="T71" fmla="*/ 3241 h 3242"/>
                <a:gd name="T72" fmla="*/ 3179 w 3284"/>
                <a:gd name="T73" fmla="*/ 3241 h 3242"/>
                <a:gd name="T74" fmla="*/ 3283 w 3284"/>
                <a:gd name="T75" fmla="*/ 3073 h 3242"/>
                <a:gd name="T76" fmla="*/ 3283 w 3284"/>
                <a:gd name="T77" fmla="*/ 1363 h 3242"/>
                <a:gd name="T78" fmla="*/ 3283 w 3284"/>
                <a:gd name="T79" fmla="*/ 0 h 3242"/>
                <a:gd name="T80" fmla="*/ 2549 w 3284"/>
                <a:gd name="T81" fmla="*/ 0 h 3242"/>
                <a:gd name="T82" fmla="*/ 2549 w 3284"/>
                <a:gd name="T83" fmla="*/ 146 h 3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84" h="3242">
                  <a:moveTo>
                    <a:pt x="2549" y="146"/>
                  </a:moveTo>
                  <a:lnTo>
                    <a:pt x="2549" y="146"/>
                  </a:lnTo>
                  <a:cubicBezTo>
                    <a:pt x="2549" y="167"/>
                    <a:pt x="2560" y="167"/>
                    <a:pt x="2623" y="262"/>
                  </a:cubicBezTo>
                  <a:cubicBezTo>
                    <a:pt x="2685" y="335"/>
                    <a:pt x="2748" y="462"/>
                    <a:pt x="2748" y="608"/>
                  </a:cubicBezTo>
                  <a:cubicBezTo>
                    <a:pt x="2748" y="745"/>
                    <a:pt x="2728" y="891"/>
                    <a:pt x="2633" y="1007"/>
                  </a:cubicBezTo>
                  <a:cubicBezTo>
                    <a:pt x="2539" y="1121"/>
                    <a:pt x="2360" y="1206"/>
                    <a:pt x="2161" y="1206"/>
                  </a:cubicBezTo>
                  <a:cubicBezTo>
                    <a:pt x="1973" y="1195"/>
                    <a:pt x="1805" y="1121"/>
                    <a:pt x="1710" y="1007"/>
                  </a:cubicBezTo>
                  <a:cubicBezTo>
                    <a:pt x="1616" y="891"/>
                    <a:pt x="1585" y="745"/>
                    <a:pt x="1585" y="608"/>
                  </a:cubicBezTo>
                  <a:cubicBezTo>
                    <a:pt x="1585" y="451"/>
                    <a:pt x="1668" y="335"/>
                    <a:pt x="1731" y="251"/>
                  </a:cubicBezTo>
                  <a:cubicBezTo>
                    <a:pt x="1794" y="157"/>
                    <a:pt x="1815" y="146"/>
                    <a:pt x="1815" y="115"/>
                  </a:cubicBezTo>
                  <a:cubicBezTo>
                    <a:pt x="1815" y="0"/>
                    <a:pt x="1815" y="0"/>
                    <a:pt x="1815" y="0"/>
                  </a:cubicBezTo>
                  <a:cubicBezTo>
                    <a:pt x="1207" y="0"/>
                    <a:pt x="1207" y="0"/>
                    <a:pt x="1207" y="0"/>
                  </a:cubicBezTo>
                  <a:cubicBezTo>
                    <a:pt x="1207" y="1468"/>
                    <a:pt x="1207" y="1468"/>
                    <a:pt x="1207" y="1468"/>
                  </a:cubicBezTo>
                  <a:cubicBezTo>
                    <a:pt x="829" y="1468"/>
                    <a:pt x="829" y="1468"/>
                    <a:pt x="829" y="1468"/>
                  </a:cubicBezTo>
                  <a:cubicBezTo>
                    <a:pt x="714" y="1468"/>
                    <a:pt x="651" y="1405"/>
                    <a:pt x="578" y="1352"/>
                  </a:cubicBezTo>
                  <a:cubicBezTo>
                    <a:pt x="515" y="1300"/>
                    <a:pt x="452" y="1268"/>
                    <a:pt x="368" y="1268"/>
                  </a:cubicBezTo>
                  <a:cubicBezTo>
                    <a:pt x="273" y="1268"/>
                    <a:pt x="179" y="1290"/>
                    <a:pt x="116" y="1342"/>
                  </a:cubicBezTo>
                  <a:cubicBezTo>
                    <a:pt x="43" y="1395"/>
                    <a:pt x="0" y="1468"/>
                    <a:pt x="0" y="1615"/>
                  </a:cubicBezTo>
                  <a:cubicBezTo>
                    <a:pt x="11" y="1772"/>
                    <a:pt x="53" y="1846"/>
                    <a:pt x="116" y="1898"/>
                  </a:cubicBezTo>
                  <a:cubicBezTo>
                    <a:pt x="179" y="1951"/>
                    <a:pt x="263" y="1971"/>
                    <a:pt x="368" y="1971"/>
                  </a:cubicBezTo>
                  <a:cubicBezTo>
                    <a:pt x="452" y="1971"/>
                    <a:pt x="515" y="1940"/>
                    <a:pt x="578" y="1877"/>
                  </a:cubicBezTo>
                  <a:cubicBezTo>
                    <a:pt x="651" y="1824"/>
                    <a:pt x="724" y="1751"/>
                    <a:pt x="839" y="1740"/>
                  </a:cubicBezTo>
                  <a:cubicBezTo>
                    <a:pt x="839" y="1740"/>
                    <a:pt x="839" y="1740"/>
                    <a:pt x="850" y="1740"/>
                  </a:cubicBezTo>
                  <a:cubicBezTo>
                    <a:pt x="1207" y="1740"/>
                    <a:pt x="1207" y="1740"/>
                    <a:pt x="1207" y="1740"/>
                  </a:cubicBezTo>
                  <a:cubicBezTo>
                    <a:pt x="1207" y="3241"/>
                    <a:pt x="1207" y="3241"/>
                    <a:pt x="1207" y="3241"/>
                  </a:cubicBezTo>
                  <a:cubicBezTo>
                    <a:pt x="1815" y="3241"/>
                    <a:pt x="1815" y="3241"/>
                    <a:pt x="1815" y="3241"/>
                  </a:cubicBezTo>
                  <a:cubicBezTo>
                    <a:pt x="1815" y="3104"/>
                    <a:pt x="1815" y="3104"/>
                    <a:pt x="1815" y="3104"/>
                  </a:cubicBezTo>
                  <a:cubicBezTo>
                    <a:pt x="1815" y="3073"/>
                    <a:pt x="1794" y="3052"/>
                    <a:pt x="1731" y="2968"/>
                  </a:cubicBezTo>
                  <a:cubicBezTo>
                    <a:pt x="1668" y="2884"/>
                    <a:pt x="1585" y="2758"/>
                    <a:pt x="1585" y="2611"/>
                  </a:cubicBezTo>
                  <a:cubicBezTo>
                    <a:pt x="1585" y="2475"/>
                    <a:pt x="1616" y="2328"/>
                    <a:pt x="1710" y="2202"/>
                  </a:cubicBezTo>
                  <a:cubicBezTo>
                    <a:pt x="1805" y="2097"/>
                    <a:pt x="1973" y="2013"/>
                    <a:pt x="2161" y="2013"/>
                  </a:cubicBezTo>
                  <a:cubicBezTo>
                    <a:pt x="2360" y="2013"/>
                    <a:pt x="2539" y="2097"/>
                    <a:pt x="2633" y="2202"/>
                  </a:cubicBezTo>
                  <a:cubicBezTo>
                    <a:pt x="2728" y="2328"/>
                    <a:pt x="2748" y="2475"/>
                    <a:pt x="2748" y="2611"/>
                  </a:cubicBezTo>
                  <a:cubicBezTo>
                    <a:pt x="2748" y="2758"/>
                    <a:pt x="2685" y="2874"/>
                    <a:pt x="2623" y="2957"/>
                  </a:cubicBezTo>
                  <a:cubicBezTo>
                    <a:pt x="2560" y="3041"/>
                    <a:pt x="2549" y="3052"/>
                    <a:pt x="2549" y="3073"/>
                  </a:cubicBezTo>
                  <a:cubicBezTo>
                    <a:pt x="2549" y="3241"/>
                    <a:pt x="2549" y="3241"/>
                    <a:pt x="2549" y="3241"/>
                  </a:cubicBezTo>
                  <a:cubicBezTo>
                    <a:pt x="3179" y="3241"/>
                    <a:pt x="3179" y="3241"/>
                    <a:pt x="3179" y="3241"/>
                  </a:cubicBezTo>
                  <a:cubicBezTo>
                    <a:pt x="3231" y="3167"/>
                    <a:pt x="3273" y="3114"/>
                    <a:pt x="3283" y="3073"/>
                  </a:cubicBezTo>
                  <a:cubicBezTo>
                    <a:pt x="3283" y="1363"/>
                    <a:pt x="3283" y="1363"/>
                    <a:pt x="3283" y="1363"/>
                  </a:cubicBezTo>
                  <a:cubicBezTo>
                    <a:pt x="3283" y="0"/>
                    <a:pt x="3283" y="0"/>
                    <a:pt x="3283" y="0"/>
                  </a:cubicBezTo>
                  <a:cubicBezTo>
                    <a:pt x="2549" y="0"/>
                    <a:pt x="2549" y="0"/>
                    <a:pt x="2549" y="0"/>
                  </a:cubicBezTo>
                  <a:lnTo>
                    <a:pt x="2549" y="146"/>
                  </a:lnTo>
                </a:path>
              </a:pathLst>
            </a:custGeom>
            <a:solidFill>
              <a:schemeClr val="accent1"/>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152366" tIns="76183" rIns="152366" bIns="76183" anchor="ctr"/>
            <a:lstStyle/>
            <a:p>
              <a:endParaRPr lang="en-US" dirty="0">
                <a:latin typeface="Lato Light"/>
              </a:endParaRPr>
            </a:p>
          </p:txBody>
        </p:sp>
        <p:sp>
          <p:nvSpPr>
            <p:cNvPr id="89" name="Freeform 23"/>
            <p:cNvSpPr>
              <a:spLocks noChangeArrowheads="1"/>
            </p:cNvSpPr>
            <p:nvPr/>
          </p:nvSpPr>
          <p:spPr bwMode="auto">
            <a:xfrm>
              <a:off x="13545676" y="5587309"/>
              <a:ext cx="600795" cy="1326424"/>
            </a:xfrm>
            <a:custGeom>
              <a:avLst/>
              <a:gdLst>
                <a:gd name="T0" fmla="*/ 599 w 1470"/>
                <a:gd name="T1" fmla="*/ 0 h 3242"/>
                <a:gd name="T2" fmla="*/ 599 w 1470"/>
                <a:gd name="T3" fmla="*/ 0 h 3242"/>
                <a:gd name="T4" fmla="*/ 32 w 1470"/>
                <a:gd name="T5" fmla="*/ 0 h 3242"/>
                <a:gd name="T6" fmla="*/ 32 w 1470"/>
                <a:gd name="T7" fmla="*/ 3177 h 3242"/>
                <a:gd name="T8" fmla="*/ 0 w 1470"/>
                <a:gd name="T9" fmla="*/ 3241 h 3242"/>
                <a:gd name="T10" fmla="*/ 347 w 1470"/>
                <a:gd name="T11" fmla="*/ 3241 h 3242"/>
                <a:gd name="T12" fmla="*/ 358 w 1470"/>
                <a:gd name="T13" fmla="*/ 3220 h 3242"/>
                <a:gd name="T14" fmla="*/ 1469 w 1470"/>
                <a:gd name="T15" fmla="*/ 1562 h 3242"/>
                <a:gd name="T16" fmla="*/ 599 w 1470"/>
                <a:gd name="T17" fmla="*/ 0 h 3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0" h="3242">
                  <a:moveTo>
                    <a:pt x="599" y="0"/>
                  </a:moveTo>
                  <a:lnTo>
                    <a:pt x="599" y="0"/>
                  </a:lnTo>
                  <a:cubicBezTo>
                    <a:pt x="32" y="0"/>
                    <a:pt x="32" y="0"/>
                    <a:pt x="32" y="0"/>
                  </a:cubicBezTo>
                  <a:cubicBezTo>
                    <a:pt x="32" y="3177"/>
                    <a:pt x="32" y="3177"/>
                    <a:pt x="32" y="3177"/>
                  </a:cubicBezTo>
                  <a:cubicBezTo>
                    <a:pt x="22" y="3198"/>
                    <a:pt x="11" y="3220"/>
                    <a:pt x="0" y="3241"/>
                  </a:cubicBezTo>
                  <a:cubicBezTo>
                    <a:pt x="347" y="3241"/>
                    <a:pt x="347" y="3241"/>
                    <a:pt x="347" y="3241"/>
                  </a:cubicBezTo>
                  <a:cubicBezTo>
                    <a:pt x="347" y="3230"/>
                    <a:pt x="358" y="3220"/>
                    <a:pt x="358" y="3220"/>
                  </a:cubicBezTo>
                  <a:cubicBezTo>
                    <a:pt x="997" y="3030"/>
                    <a:pt x="1469" y="3052"/>
                    <a:pt x="1469" y="1562"/>
                  </a:cubicBezTo>
                  <a:cubicBezTo>
                    <a:pt x="1469" y="870"/>
                    <a:pt x="1113" y="272"/>
                    <a:pt x="599" y="0"/>
                  </a:cubicBezTo>
                </a:path>
              </a:pathLst>
            </a:custGeom>
            <a:solidFill>
              <a:schemeClr val="accent1"/>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152366" tIns="76183" rIns="152366" bIns="76183" anchor="ctr"/>
            <a:lstStyle/>
            <a:p>
              <a:endParaRPr lang="en-US" dirty="0">
                <a:latin typeface="Lato Light"/>
              </a:endParaRPr>
            </a:p>
          </p:txBody>
        </p:sp>
        <p:sp>
          <p:nvSpPr>
            <p:cNvPr id="90" name="Freeform 24"/>
            <p:cNvSpPr>
              <a:spLocks noChangeArrowheads="1"/>
            </p:cNvSpPr>
            <p:nvPr/>
          </p:nvSpPr>
          <p:spPr bwMode="auto">
            <a:xfrm>
              <a:off x="11346372" y="6504075"/>
              <a:ext cx="1926872" cy="2069943"/>
            </a:xfrm>
            <a:custGeom>
              <a:avLst/>
              <a:gdLst>
                <a:gd name="T0" fmla="*/ 4079 w 4710"/>
                <a:gd name="T1" fmla="*/ 829 h 5056"/>
                <a:gd name="T2" fmla="*/ 4079 w 4710"/>
                <a:gd name="T3" fmla="*/ 829 h 5056"/>
                <a:gd name="T4" fmla="*/ 4195 w 4710"/>
                <a:gd name="T5" fmla="*/ 577 h 5056"/>
                <a:gd name="T6" fmla="*/ 4279 w 4710"/>
                <a:gd name="T7" fmla="*/ 357 h 5056"/>
                <a:gd name="T8" fmla="*/ 4205 w 4710"/>
                <a:gd name="T9" fmla="*/ 105 h 5056"/>
                <a:gd name="T10" fmla="*/ 3933 w 4710"/>
                <a:gd name="T11" fmla="*/ 0 h 5056"/>
                <a:gd name="T12" fmla="*/ 3650 w 4710"/>
                <a:gd name="T13" fmla="*/ 105 h 5056"/>
                <a:gd name="T14" fmla="*/ 3576 w 4710"/>
                <a:gd name="T15" fmla="*/ 357 h 5056"/>
                <a:gd name="T16" fmla="*/ 3670 w 4710"/>
                <a:gd name="T17" fmla="*/ 577 h 5056"/>
                <a:gd name="T18" fmla="*/ 3807 w 4710"/>
                <a:gd name="T19" fmla="*/ 829 h 5056"/>
                <a:gd name="T20" fmla="*/ 3807 w 4710"/>
                <a:gd name="T21" fmla="*/ 839 h 5056"/>
                <a:gd name="T22" fmla="*/ 3807 w 4710"/>
                <a:gd name="T23" fmla="*/ 1269 h 5056"/>
                <a:gd name="T24" fmla="*/ 1584 w 4710"/>
                <a:gd name="T25" fmla="*/ 1269 h 5056"/>
                <a:gd name="T26" fmla="*/ 1584 w 4710"/>
                <a:gd name="T27" fmla="*/ 1364 h 5056"/>
                <a:gd name="T28" fmla="*/ 1657 w 4710"/>
                <a:gd name="T29" fmla="*/ 1479 h 5056"/>
                <a:gd name="T30" fmla="*/ 1793 w 4710"/>
                <a:gd name="T31" fmla="*/ 1825 h 5056"/>
                <a:gd name="T32" fmla="*/ 1667 w 4710"/>
                <a:gd name="T33" fmla="*/ 2223 h 5056"/>
                <a:gd name="T34" fmla="*/ 1206 w 4710"/>
                <a:gd name="T35" fmla="*/ 2423 h 5056"/>
                <a:gd name="T36" fmla="*/ 744 w 4710"/>
                <a:gd name="T37" fmla="*/ 2223 h 5056"/>
                <a:gd name="T38" fmla="*/ 619 w 4710"/>
                <a:gd name="T39" fmla="*/ 1825 h 5056"/>
                <a:gd name="T40" fmla="*/ 765 w 4710"/>
                <a:gd name="T41" fmla="*/ 1468 h 5056"/>
                <a:gd name="T42" fmla="*/ 859 w 4710"/>
                <a:gd name="T43" fmla="*/ 1332 h 5056"/>
                <a:gd name="T44" fmla="*/ 859 w 4710"/>
                <a:gd name="T45" fmla="*/ 1269 h 5056"/>
                <a:gd name="T46" fmla="*/ 0 w 4710"/>
                <a:gd name="T47" fmla="*/ 1269 h 5056"/>
                <a:gd name="T48" fmla="*/ 200 w 4710"/>
                <a:gd name="T49" fmla="*/ 3555 h 5056"/>
                <a:gd name="T50" fmla="*/ 1562 w 4710"/>
                <a:gd name="T51" fmla="*/ 5055 h 5056"/>
                <a:gd name="T52" fmla="*/ 2317 w 4710"/>
                <a:gd name="T53" fmla="*/ 5055 h 5056"/>
                <a:gd name="T54" fmla="*/ 4269 w 4710"/>
                <a:gd name="T55" fmla="*/ 3545 h 5056"/>
                <a:gd name="T56" fmla="*/ 4205 w 4710"/>
                <a:gd name="T57" fmla="*/ 3146 h 5056"/>
                <a:gd name="T58" fmla="*/ 4195 w 4710"/>
                <a:gd name="T59" fmla="*/ 3146 h 5056"/>
                <a:gd name="T60" fmla="*/ 3891 w 4710"/>
                <a:gd name="T61" fmla="*/ 3304 h 5056"/>
                <a:gd name="T62" fmla="*/ 3880 w 4710"/>
                <a:gd name="T63" fmla="*/ 3304 h 5056"/>
                <a:gd name="T64" fmla="*/ 3723 w 4710"/>
                <a:gd name="T65" fmla="*/ 3377 h 5056"/>
                <a:gd name="T66" fmla="*/ 3723 w 4710"/>
                <a:gd name="T67" fmla="*/ 3377 h 5056"/>
                <a:gd name="T68" fmla="*/ 3702 w 4710"/>
                <a:gd name="T69" fmla="*/ 3387 h 5056"/>
                <a:gd name="T70" fmla="*/ 3670 w 4710"/>
                <a:gd name="T71" fmla="*/ 3397 h 5056"/>
                <a:gd name="T72" fmla="*/ 3670 w 4710"/>
                <a:gd name="T73" fmla="*/ 3387 h 5056"/>
                <a:gd name="T74" fmla="*/ 3503 w 4710"/>
                <a:gd name="T75" fmla="*/ 3419 h 5056"/>
                <a:gd name="T76" fmla="*/ 3367 w 4710"/>
                <a:gd name="T77" fmla="*/ 3597 h 5056"/>
                <a:gd name="T78" fmla="*/ 3072 w 4710"/>
                <a:gd name="T79" fmla="*/ 3755 h 5056"/>
                <a:gd name="T80" fmla="*/ 2957 w 4710"/>
                <a:gd name="T81" fmla="*/ 3776 h 5056"/>
                <a:gd name="T82" fmla="*/ 2947 w 4710"/>
                <a:gd name="T83" fmla="*/ 3776 h 5056"/>
                <a:gd name="T84" fmla="*/ 2433 w 4710"/>
                <a:gd name="T85" fmla="*/ 3838 h 5056"/>
                <a:gd name="T86" fmla="*/ 2423 w 4710"/>
                <a:gd name="T87" fmla="*/ 3838 h 5056"/>
                <a:gd name="T88" fmla="*/ 1982 w 4710"/>
                <a:gd name="T89" fmla="*/ 3745 h 5056"/>
                <a:gd name="T90" fmla="*/ 1698 w 4710"/>
                <a:gd name="T91" fmla="*/ 3304 h 5056"/>
                <a:gd name="T92" fmla="*/ 1698 w 4710"/>
                <a:gd name="T93" fmla="*/ 3293 h 5056"/>
                <a:gd name="T94" fmla="*/ 1678 w 4710"/>
                <a:gd name="T95" fmla="*/ 2874 h 5056"/>
                <a:gd name="T96" fmla="*/ 1877 w 4710"/>
                <a:gd name="T97" fmla="*/ 2412 h 5056"/>
                <a:gd name="T98" fmla="*/ 2297 w 4710"/>
                <a:gd name="T99" fmla="*/ 2223 h 5056"/>
                <a:gd name="T100" fmla="*/ 2307 w 4710"/>
                <a:gd name="T101" fmla="*/ 2223 h 5056"/>
                <a:gd name="T102" fmla="*/ 2832 w 4710"/>
                <a:gd name="T103" fmla="*/ 2181 h 5056"/>
                <a:gd name="T104" fmla="*/ 2832 w 4710"/>
                <a:gd name="T105" fmla="*/ 2181 h 5056"/>
                <a:gd name="T106" fmla="*/ 3283 w 4710"/>
                <a:gd name="T107" fmla="*/ 2287 h 5056"/>
                <a:gd name="T108" fmla="*/ 3324 w 4710"/>
                <a:gd name="T109" fmla="*/ 2328 h 5056"/>
                <a:gd name="T110" fmla="*/ 3324 w 4710"/>
                <a:gd name="T111" fmla="*/ 2318 h 5056"/>
                <a:gd name="T112" fmla="*/ 4446 w 4710"/>
                <a:gd name="T113" fmla="*/ 1563 h 5056"/>
                <a:gd name="T114" fmla="*/ 4709 w 4710"/>
                <a:gd name="T115" fmla="*/ 1269 h 5056"/>
                <a:gd name="T116" fmla="*/ 4079 w 4710"/>
                <a:gd name="T117" fmla="*/ 1269 h 5056"/>
                <a:gd name="T118" fmla="*/ 4079 w 4710"/>
                <a:gd name="T119" fmla="*/ 829 h 5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10" h="5056">
                  <a:moveTo>
                    <a:pt x="4079" y="829"/>
                  </a:moveTo>
                  <a:lnTo>
                    <a:pt x="4079" y="829"/>
                  </a:lnTo>
                  <a:cubicBezTo>
                    <a:pt x="4079" y="713"/>
                    <a:pt x="4153" y="640"/>
                    <a:pt x="4195" y="577"/>
                  </a:cubicBezTo>
                  <a:cubicBezTo>
                    <a:pt x="4247" y="503"/>
                    <a:pt x="4279" y="441"/>
                    <a:pt x="4279" y="357"/>
                  </a:cubicBezTo>
                  <a:cubicBezTo>
                    <a:pt x="4279" y="262"/>
                    <a:pt x="4257" y="168"/>
                    <a:pt x="4205" y="105"/>
                  </a:cubicBezTo>
                  <a:cubicBezTo>
                    <a:pt x="4153" y="42"/>
                    <a:pt x="4079" y="0"/>
                    <a:pt x="3933" y="0"/>
                  </a:cubicBezTo>
                  <a:cubicBezTo>
                    <a:pt x="3775" y="0"/>
                    <a:pt x="3702" y="52"/>
                    <a:pt x="3650" y="105"/>
                  </a:cubicBezTo>
                  <a:cubicBezTo>
                    <a:pt x="3597" y="168"/>
                    <a:pt x="3576" y="262"/>
                    <a:pt x="3576" y="357"/>
                  </a:cubicBezTo>
                  <a:cubicBezTo>
                    <a:pt x="3576" y="451"/>
                    <a:pt x="3618" y="503"/>
                    <a:pt x="3670" y="577"/>
                  </a:cubicBezTo>
                  <a:cubicBezTo>
                    <a:pt x="3723" y="640"/>
                    <a:pt x="3796" y="713"/>
                    <a:pt x="3807" y="829"/>
                  </a:cubicBezTo>
                  <a:cubicBezTo>
                    <a:pt x="3818" y="839"/>
                    <a:pt x="3818" y="839"/>
                    <a:pt x="3807" y="839"/>
                  </a:cubicBezTo>
                  <a:cubicBezTo>
                    <a:pt x="3807" y="1269"/>
                    <a:pt x="3807" y="1269"/>
                    <a:pt x="3807" y="1269"/>
                  </a:cubicBezTo>
                  <a:cubicBezTo>
                    <a:pt x="1584" y="1269"/>
                    <a:pt x="1584" y="1269"/>
                    <a:pt x="1584" y="1269"/>
                  </a:cubicBezTo>
                  <a:cubicBezTo>
                    <a:pt x="1584" y="1364"/>
                    <a:pt x="1584" y="1364"/>
                    <a:pt x="1584" y="1364"/>
                  </a:cubicBezTo>
                  <a:cubicBezTo>
                    <a:pt x="1584" y="1385"/>
                    <a:pt x="1594" y="1385"/>
                    <a:pt x="1657" y="1479"/>
                  </a:cubicBezTo>
                  <a:cubicBezTo>
                    <a:pt x="1720" y="1552"/>
                    <a:pt x="1793" y="1678"/>
                    <a:pt x="1793" y="1825"/>
                  </a:cubicBezTo>
                  <a:cubicBezTo>
                    <a:pt x="1793" y="1961"/>
                    <a:pt x="1761" y="2108"/>
                    <a:pt x="1667" y="2223"/>
                  </a:cubicBezTo>
                  <a:cubicBezTo>
                    <a:pt x="1573" y="2339"/>
                    <a:pt x="1394" y="2423"/>
                    <a:pt x="1206" y="2423"/>
                  </a:cubicBezTo>
                  <a:cubicBezTo>
                    <a:pt x="1007" y="2412"/>
                    <a:pt x="839" y="2339"/>
                    <a:pt x="744" y="2223"/>
                  </a:cubicBezTo>
                  <a:cubicBezTo>
                    <a:pt x="650" y="2108"/>
                    <a:pt x="619" y="1961"/>
                    <a:pt x="619" y="1825"/>
                  </a:cubicBezTo>
                  <a:cubicBezTo>
                    <a:pt x="619" y="1668"/>
                    <a:pt x="703" y="1552"/>
                    <a:pt x="765" y="1468"/>
                  </a:cubicBezTo>
                  <a:cubicBezTo>
                    <a:pt x="839" y="1374"/>
                    <a:pt x="849" y="1364"/>
                    <a:pt x="859" y="1332"/>
                  </a:cubicBezTo>
                  <a:cubicBezTo>
                    <a:pt x="859" y="1269"/>
                    <a:pt x="859" y="1269"/>
                    <a:pt x="859" y="1269"/>
                  </a:cubicBezTo>
                  <a:cubicBezTo>
                    <a:pt x="0" y="1269"/>
                    <a:pt x="0" y="1269"/>
                    <a:pt x="0" y="1269"/>
                  </a:cubicBezTo>
                  <a:cubicBezTo>
                    <a:pt x="200" y="1972"/>
                    <a:pt x="420" y="2360"/>
                    <a:pt x="200" y="3555"/>
                  </a:cubicBezTo>
                  <a:cubicBezTo>
                    <a:pt x="1237" y="4572"/>
                    <a:pt x="1143" y="4814"/>
                    <a:pt x="1562" y="5055"/>
                  </a:cubicBezTo>
                  <a:cubicBezTo>
                    <a:pt x="2317" y="5055"/>
                    <a:pt x="2317" y="5055"/>
                    <a:pt x="2317" y="5055"/>
                  </a:cubicBezTo>
                  <a:cubicBezTo>
                    <a:pt x="2863" y="4730"/>
                    <a:pt x="3586" y="4164"/>
                    <a:pt x="4269" y="3545"/>
                  </a:cubicBezTo>
                  <a:cubicBezTo>
                    <a:pt x="4216" y="3409"/>
                    <a:pt x="4205" y="3272"/>
                    <a:pt x="4205" y="3146"/>
                  </a:cubicBezTo>
                  <a:cubicBezTo>
                    <a:pt x="4195" y="3146"/>
                    <a:pt x="4195" y="3146"/>
                    <a:pt x="4195" y="3146"/>
                  </a:cubicBezTo>
                  <a:cubicBezTo>
                    <a:pt x="4069" y="3210"/>
                    <a:pt x="3974" y="3262"/>
                    <a:pt x="3891" y="3304"/>
                  </a:cubicBezTo>
                  <a:lnTo>
                    <a:pt x="3880" y="3304"/>
                  </a:lnTo>
                  <a:cubicBezTo>
                    <a:pt x="3796" y="3345"/>
                    <a:pt x="3734" y="3366"/>
                    <a:pt x="3723" y="3377"/>
                  </a:cubicBezTo>
                  <a:lnTo>
                    <a:pt x="3723" y="3377"/>
                  </a:lnTo>
                  <a:cubicBezTo>
                    <a:pt x="3712" y="3387"/>
                    <a:pt x="3712" y="3387"/>
                    <a:pt x="3702" y="3387"/>
                  </a:cubicBezTo>
                  <a:lnTo>
                    <a:pt x="3670" y="3397"/>
                  </a:lnTo>
                  <a:cubicBezTo>
                    <a:pt x="3670" y="3387"/>
                    <a:pt x="3670" y="3387"/>
                    <a:pt x="3670" y="3387"/>
                  </a:cubicBezTo>
                  <a:cubicBezTo>
                    <a:pt x="3618" y="3419"/>
                    <a:pt x="3566" y="3419"/>
                    <a:pt x="3503" y="3419"/>
                  </a:cubicBezTo>
                  <a:cubicBezTo>
                    <a:pt x="3471" y="3493"/>
                    <a:pt x="3419" y="3555"/>
                    <a:pt x="3367" y="3597"/>
                  </a:cubicBezTo>
                  <a:cubicBezTo>
                    <a:pt x="3283" y="3671"/>
                    <a:pt x="3188" y="3723"/>
                    <a:pt x="3072" y="3755"/>
                  </a:cubicBezTo>
                  <a:cubicBezTo>
                    <a:pt x="3031" y="3765"/>
                    <a:pt x="2999" y="3776"/>
                    <a:pt x="2957" y="3776"/>
                  </a:cubicBezTo>
                  <a:lnTo>
                    <a:pt x="2947" y="3776"/>
                  </a:lnTo>
                  <a:cubicBezTo>
                    <a:pt x="2433" y="3838"/>
                    <a:pt x="2433" y="3838"/>
                    <a:pt x="2433" y="3838"/>
                  </a:cubicBezTo>
                  <a:cubicBezTo>
                    <a:pt x="2433" y="3838"/>
                    <a:pt x="2433" y="3838"/>
                    <a:pt x="2423" y="3838"/>
                  </a:cubicBezTo>
                  <a:cubicBezTo>
                    <a:pt x="2265" y="3859"/>
                    <a:pt x="2118" y="3828"/>
                    <a:pt x="1982" y="3745"/>
                  </a:cubicBezTo>
                  <a:cubicBezTo>
                    <a:pt x="1845" y="3661"/>
                    <a:pt x="1720" y="3503"/>
                    <a:pt x="1698" y="3304"/>
                  </a:cubicBezTo>
                  <a:lnTo>
                    <a:pt x="1698" y="3293"/>
                  </a:lnTo>
                  <a:cubicBezTo>
                    <a:pt x="1678" y="2874"/>
                    <a:pt x="1678" y="2874"/>
                    <a:pt x="1678" y="2874"/>
                  </a:cubicBezTo>
                  <a:cubicBezTo>
                    <a:pt x="1657" y="2674"/>
                    <a:pt x="1761" y="2517"/>
                    <a:pt x="1877" y="2412"/>
                  </a:cubicBezTo>
                  <a:cubicBezTo>
                    <a:pt x="1993" y="2307"/>
                    <a:pt x="2129" y="2244"/>
                    <a:pt x="2297" y="2223"/>
                  </a:cubicBezTo>
                  <a:cubicBezTo>
                    <a:pt x="2297" y="2223"/>
                    <a:pt x="2297" y="2223"/>
                    <a:pt x="2307" y="2223"/>
                  </a:cubicBezTo>
                  <a:cubicBezTo>
                    <a:pt x="2832" y="2181"/>
                    <a:pt x="2832" y="2181"/>
                    <a:pt x="2832" y="2181"/>
                  </a:cubicBezTo>
                  <a:lnTo>
                    <a:pt x="2832" y="2181"/>
                  </a:lnTo>
                  <a:cubicBezTo>
                    <a:pt x="2999" y="2160"/>
                    <a:pt x="3146" y="2203"/>
                    <a:pt x="3283" y="2287"/>
                  </a:cubicBezTo>
                  <a:cubicBezTo>
                    <a:pt x="3293" y="2297"/>
                    <a:pt x="3314" y="2318"/>
                    <a:pt x="3324" y="2328"/>
                  </a:cubicBezTo>
                  <a:cubicBezTo>
                    <a:pt x="3324" y="2318"/>
                    <a:pt x="3324" y="2318"/>
                    <a:pt x="3324" y="2318"/>
                  </a:cubicBezTo>
                  <a:cubicBezTo>
                    <a:pt x="3324" y="2318"/>
                    <a:pt x="4006" y="2045"/>
                    <a:pt x="4446" y="1563"/>
                  </a:cubicBezTo>
                  <a:cubicBezTo>
                    <a:pt x="4551" y="1458"/>
                    <a:pt x="4635" y="1353"/>
                    <a:pt x="4709" y="1269"/>
                  </a:cubicBezTo>
                  <a:cubicBezTo>
                    <a:pt x="4079" y="1269"/>
                    <a:pt x="4079" y="1269"/>
                    <a:pt x="4079" y="1269"/>
                  </a:cubicBezTo>
                  <a:lnTo>
                    <a:pt x="4079" y="829"/>
                  </a:lnTo>
                </a:path>
              </a:pathLst>
            </a:custGeom>
            <a:solidFill>
              <a:schemeClr val="accent2"/>
            </a:solidFill>
            <a:ln>
              <a:noFill/>
            </a:ln>
            <a:effectLst/>
          </p:spPr>
          <p:txBody>
            <a:bodyPr wrap="none" lIns="152366" tIns="76183" rIns="152366" bIns="76183" anchor="ctr"/>
            <a:lstStyle/>
            <a:p>
              <a:endParaRPr lang="en-US" dirty="0">
                <a:latin typeface="Lato Light"/>
              </a:endParaRPr>
            </a:p>
          </p:txBody>
        </p:sp>
        <p:sp>
          <p:nvSpPr>
            <p:cNvPr id="91" name="Freeform 25"/>
            <p:cNvSpPr>
              <a:spLocks noChangeArrowheads="1"/>
            </p:cNvSpPr>
            <p:nvPr/>
          </p:nvSpPr>
          <p:spPr bwMode="auto">
            <a:xfrm>
              <a:off x="11580916" y="8689516"/>
              <a:ext cx="909311" cy="1404023"/>
            </a:xfrm>
            <a:custGeom>
              <a:avLst/>
              <a:gdLst>
                <a:gd name="T0" fmla="*/ 1594 w 2224"/>
                <a:gd name="T1" fmla="*/ 0 h 3431"/>
                <a:gd name="T2" fmla="*/ 1594 w 2224"/>
                <a:gd name="T3" fmla="*/ 0 h 3431"/>
                <a:gd name="T4" fmla="*/ 325 w 2224"/>
                <a:gd name="T5" fmla="*/ 0 h 3431"/>
                <a:gd name="T6" fmla="*/ 157 w 2224"/>
                <a:gd name="T7" fmla="*/ 252 h 3431"/>
                <a:gd name="T8" fmla="*/ 587 w 2224"/>
                <a:gd name="T9" fmla="*/ 1521 h 3431"/>
                <a:gd name="T10" fmla="*/ 314 w 2224"/>
                <a:gd name="T11" fmla="*/ 2192 h 3431"/>
                <a:gd name="T12" fmla="*/ 860 w 2224"/>
                <a:gd name="T13" fmla="*/ 2192 h 3431"/>
                <a:gd name="T14" fmla="*/ 860 w 2224"/>
                <a:gd name="T15" fmla="*/ 2580 h 3431"/>
                <a:gd name="T16" fmla="*/ 860 w 2224"/>
                <a:gd name="T17" fmla="*/ 2590 h 3431"/>
                <a:gd name="T18" fmla="*/ 713 w 2224"/>
                <a:gd name="T19" fmla="*/ 2842 h 3431"/>
                <a:gd name="T20" fmla="*/ 618 w 2224"/>
                <a:gd name="T21" fmla="*/ 3062 h 3431"/>
                <a:gd name="T22" fmla="*/ 692 w 2224"/>
                <a:gd name="T23" fmla="*/ 3315 h 3431"/>
                <a:gd name="T24" fmla="*/ 975 w 2224"/>
                <a:gd name="T25" fmla="*/ 3419 h 3431"/>
                <a:gd name="T26" fmla="*/ 1258 w 2224"/>
                <a:gd name="T27" fmla="*/ 3315 h 3431"/>
                <a:gd name="T28" fmla="*/ 1332 w 2224"/>
                <a:gd name="T29" fmla="*/ 3062 h 3431"/>
                <a:gd name="T30" fmla="*/ 1248 w 2224"/>
                <a:gd name="T31" fmla="*/ 2842 h 3431"/>
                <a:gd name="T32" fmla="*/ 1121 w 2224"/>
                <a:gd name="T33" fmla="*/ 2590 h 3431"/>
                <a:gd name="T34" fmla="*/ 1121 w 2224"/>
                <a:gd name="T35" fmla="*/ 2192 h 3431"/>
                <a:gd name="T36" fmla="*/ 1751 w 2224"/>
                <a:gd name="T37" fmla="*/ 2192 h 3431"/>
                <a:gd name="T38" fmla="*/ 1783 w 2224"/>
                <a:gd name="T39" fmla="*/ 1279 h 3431"/>
                <a:gd name="T40" fmla="*/ 2139 w 2224"/>
                <a:gd name="T41" fmla="*/ 263 h 3431"/>
                <a:gd name="T42" fmla="*/ 1594 w 2224"/>
                <a:gd name="T43" fmla="*/ 0 h 3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24" h="3431">
                  <a:moveTo>
                    <a:pt x="1594" y="0"/>
                  </a:moveTo>
                  <a:lnTo>
                    <a:pt x="1594" y="0"/>
                  </a:lnTo>
                  <a:cubicBezTo>
                    <a:pt x="325" y="0"/>
                    <a:pt x="325" y="0"/>
                    <a:pt x="325" y="0"/>
                  </a:cubicBezTo>
                  <a:cubicBezTo>
                    <a:pt x="251" y="63"/>
                    <a:pt x="198" y="147"/>
                    <a:pt x="157" y="252"/>
                  </a:cubicBezTo>
                  <a:cubicBezTo>
                    <a:pt x="0" y="671"/>
                    <a:pt x="545" y="1080"/>
                    <a:pt x="587" y="1521"/>
                  </a:cubicBezTo>
                  <a:cubicBezTo>
                    <a:pt x="503" y="1773"/>
                    <a:pt x="409" y="1982"/>
                    <a:pt x="314" y="2192"/>
                  </a:cubicBezTo>
                  <a:cubicBezTo>
                    <a:pt x="860" y="2192"/>
                    <a:pt x="860" y="2192"/>
                    <a:pt x="860" y="2192"/>
                  </a:cubicBezTo>
                  <a:cubicBezTo>
                    <a:pt x="860" y="2580"/>
                    <a:pt x="860" y="2580"/>
                    <a:pt x="860" y="2580"/>
                  </a:cubicBezTo>
                  <a:lnTo>
                    <a:pt x="860" y="2590"/>
                  </a:lnTo>
                  <a:cubicBezTo>
                    <a:pt x="849" y="2706"/>
                    <a:pt x="765" y="2780"/>
                    <a:pt x="713" y="2842"/>
                  </a:cubicBezTo>
                  <a:cubicBezTo>
                    <a:pt x="660" y="2916"/>
                    <a:pt x="618" y="2979"/>
                    <a:pt x="618" y="3062"/>
                  </a:cubicBezTo>
                  <a:cubicBezTo>
                    <a:pt x="618" y="3157"/>
                    <a:pt x="639" y="3251"/>
                    <a:pt x="692" y="3315"/>
                  </a:cubicBezTo>
                  <a:cubicBezTo>
                    <a:pt x="744" y="3377"/>
                    <a:pt x="828" y="3419"/>
                    <a:pt x="975" y="3419"/>
                  </a:cubicBezTo>
                  <a:cubicBezTo>
                    <a:pt x="1121" y="3430"/>
                    <a:pt x="1205" y="3377"/>
                    <a:pt x="1258" y="3315"/>
                  </a:cubicBezTo>
                  <a:cubicBezTo>
                    <a:pt x="1300" y="3251"/>
                    <a:pt x="1332" y="3157"/>
                    <a:pt x="1332" y="3062"/>
                  </a:cubicBezTo>
                  <a:cubicBezTo>
                    <a:pt x="1332" y="2979"/>
                    <a:pt x="1289" y="2916"/>
                    <a:pt x="1248" y="2842"/>
                  </a:cubicBezTo>
                  <a:cubicBezTo>
                    <a:pt x="1195" y="2780"/>
                    <a:pt x="1121" y="2706"/>
                    <a:pt x="1121" y="2590"/>
                  </a:cubicBezTo>
                  <a:cubicBezTo>
                    <a:pt x="1121" y="2192"/>
                    <a:pt x="1121" y="2192"/>
                    <a:pt x="1121" y="2192"/>
                  </a:cubicBezTo>
                  <a:cubicBezTo>
                    <a:pt x="1751" y="2192"/>
                    <a:pt x="1751" y="2192"/>
                    <a:pt x="1751" y="2192"/>
                  </a:cubicBezTo>
                  <a:cubicBezTo>
                    <a:pt x="1751" y="1909"/>
                    <a:pt x="1762" y="1615"/>
                    <a:pt x="1783" y="1279"/>
                  </a:cubicBezTo>
                  <a:cubicBezTo>
                    <a:pt x="1877" y="818"/>
                    <a:pt x="2223" y="598"/>
                    <a:pt x="2139" y="263"/>
                  </a:cubicBezTo>
                  <a:cubicBezTo>
                    <a:pt x="2066" y="11"/>
                    <a:pt x="1814" y="73"/>
                    <a:pt x="1594" y="0"/>
                  </a:cubicBezTo>
                </a:path>
              </a:pathLst>
            </a:custGeom>
            <a:solidFill>
              <a:schemeClr val="accent2"/>
            </a:solidFill>
            <a:ln>
              <a:noFill/>
            </a:ln>
            <a:effectLst/>
          </p:spPr>
          <p:txBody>
            <a:bodyPr wrap="none" lIns="152366" tIns="76183" rIns="152366" bIns="76183" anchor="ctr"/>
            <a:lstStyle/>
            <a:p>
              <a:endParaRPr lang="en-US" dirty="0">
                <a:latin typeface="Lato Light"/>
              </a:endParaRPr>
            </a:p>
          </p:txBody>
        </p:sp>
        <p:sp>
          <p:nvSpPr>
            <p:cNvPr id="92" name="Freeform 26"/>
            <p:cNvSpPr>
              <a:spLocks noChangeArrowheads="1"/>
            </p:cNvSpPr>
            <p:nvPr/>
          </p:nvSpPr>
          <p:spPr bwMode="auto">
            <a:xfrm>
              <a:off x="12701316" y="7023816"/>
              <a:ext cx="923744" cy="750738"/>
            </a:xfrm>
            <a:custGeom>
              <a:avLst/>
              <a:gdLst>
                <a:gd name="T0" fmla="*/ 1395 w 2256"/>
                <a:gd name="T1" fmla="*/ 546 h 1836"/>
                <a:gd name="T2" fmla="*/ 1395 w 2256"/>
                <a:gd name="T3" fmla="*/ 546 h 1836"/>
                <a:gd name="T4" fmla="*/ 136 w 2256"/>
                <a:gd name="T5" fmla="*/ 1395 h 1836"/>
                <a:gd name="T6" fmla="*/ 21 w 2256"/>
                <a:gd name="T7" fmla="*/ 1657 h 1836"/>
                <a:gd name="T8" fmla="*/ 230 w 2256"/>
                <a:gd name="T9" fmla="*/ 1793 h 1836"/>
                <a:gd name="T10" fmla="*/ 1604 w 2256"/>
                <a:gd name="T11" fmla="*/ 860 h 1836"/>
                <a:gd name="T12" fmla="*/ 2255 w 2256"/>
                <a:gd name="T13" fmla="*/ 0 h 1836"/>
                <a:gd name="T14" fmla="*/ 1888 w 2256"/>
                <a:gd name="T15" fmla="*/ 0 h 1836"/>
                <a:gd name="T16" fmla="*/ 1395 w 2256"/>
                <a:gd name="T17" fmla="*/ 546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6" h="1836">
                  <a:moveTo>
                    <a:pt x="1395" y="546"/>
                  </a:moveTo>
                  <a:lnTo>
                    <a:pt x="1395" y="546"/>
                  </a:lnTo>
                  <a:cubicBezTo>
                    <a:pt x="881" y="1112"/>
                    <a:pt x="136" y="1395"/>
                    <a:pt x="136" y="1395"/>
                  </a:cubicBezTo>
                  <a:cubicBezTo>
                    <a:pt x="53" y="1416"/>
                    <a:pt x="0" y="1541"/>
                    <a:pt x="21" y="1657"/>
                  </a:cubicBezTo>
                  <a:cubicBezTo>
                    <a:pt x="42" y="1762"/>
                    <a:pt x="157" y="1835"/>
                    <a:pt x="230" y="1793"/>
                  </a:cubicBezTo>
                  <a:cubicBezTo>
                    <a:pt x="230" y="1793"/>
                    <a:pt x="1017" y="1500"/>
                    <a:pt x="1604" y="860"/>
                  </a:cubicBezTo>
                  <a:cubicBezTo>
                    <a:pt x="1919" y="524"/>
                    <a:pt x="2129" y="220"/>
                    <a:pt x="2255" y="0"/>
                  </a:cubicBezTo>
                  <a:cubicBezTo>
                    <a:pt x="1888" y="0"/>
                    <a:pt x="1888" y="0"/>
                    <a:pt x="1888" y="0"/>
                  </a:cubicBezTo>
                  <a:cubicBezTo>
                    <a:pt x="1762" y="147"/>
                    <a:pt x="1604" y="325"/>
                    <a:pt x="1395" y="546"/>
                  </a:cubicBezTo>
                </a:path>
              </a:pathLst>
            </a:custGeom>
            <a:solidFill>
              <a:schemeClr val="accent1"/>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152366" tIns="76183" rIns="152366" bIns="76183" anchor="ctr"/>
            <a:lstStyle/>
            <a:p>
              <a:endParaRPr lang="en-US" dirty="0">
                <a:latin typeface="Lato Light"/>
              </a:endParaRPr>
            </a:p>
          </p:txBody>
        </p:sp>
        <p:sp>
          <p:nvSpPr>
            <p:cNvPr id="93" name="Freeform 27"/>
            <p:cNvSpPr>
              <a:spLocks noChangeArrowheads="1"/>
            </p:cNvSpPr>
            <p:nvPr/>
          </p:nvSpPr>
          <p:spPr bwMode="auto">
            <a:xfrm>
              <a:off x="12174494" y="7539949"/>
              <a:ext cx="488935" cy="400634"/>
            </a:xfrm>
            <a:custGeom>
              <a:avLst/>
              <a:gdLst>
                <a:gd name="T0" fmla="*/ 871 w 1196"/>
                <a:gd name="T1" fmla="*/ 11 h 977"/>
                <a:gd name="T2" fmla="*/ 871 w 1196"/>
                <a:gd name="T3" fmla="*/ 11 h 977"/>
                <a:gd name="T4" fmla="*/ 849 w 1196"/>
                <a:gd name="T5" fmla="*/ 11 h 977"/>
                <a:gd name="T6" fmla="*/ 304 w 1196"/>
                <a:gd name="T7" fmla="*/ 53 h 977"/>
                <a:gd name="T8" fmla="*/ 10 w 1196"/>
                <a:gd name="T9" fmla="*/ 326 h 977"/>
                <a:gd name="T10" fmla="*/ 42 w 1196"/>
                <a:gd name="T11" fmla="*/ 756 h 977"/>
                <a:gd name="T12" fmla="*/ 367 w 1196"/>
                <a:gd name="T13" fmla="*/ 954 h 977"/>
                <a:gd name="T14" fmla="*/ 891 w 1196"/>
                <a:gd name="T15" fmla="*/ 892 h 977"/>
                <a:gd name="T16" fmla="*/ 1195 w 1196"/>
                <a:gd name="T17" fmla="*/ 619 h 977"/>
                <a:gd name="T18" fmla="*/ 1164 w 1196"/>
                <a:gd name="T19" fmla="*/ 211 h 977"/>
                <a:gd name="T20" fmla="*/ 871 w 1196"/>
                <a:gd name="T21" fmla="*/ 11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96" h="977">
                  <a:moveTo>
                    <a:pt x="871" y="11"/>
                  </a:moveTo>
                  <a:lnTo>
                    <a:pt x="871" y="11"/>
                  </a:lnTo>
                  <a:cubicBezTo>
                    <a:pt x="871" y="11"/>
                    <a:pt x="860" y="11"/>
                    <a:pt x="849" y="11"/>
                  </a:cubicBezTo>
                  <a:cubicBezTo>
                    <a:pt x="304" y="53"/>
                    <a:pt x="304" y="53"/>
                    <a:pt x="304" y="53"/>
                  </a:cubicBezTo>
                  <a:cubicBezTo>
                    <a:pt x="147" y="74"/>
                    <a:pt x="0" y="200"/>
                    <a:pt x="10" y="326"/>
                  </a:cubicBezTo>
                  <a:cubicBezTo>
                    <a:pt x="42" y="756"/>
                    <a:pt x="42" y="756"/>
                    <a:pt x="42" y="756"/>
                  </a:cubicBezTo>
                  <a:cubicBezTo>
                    <a:pt x="53" y="882"/>
                    <a:pt x="209" y="976"/>
                    <a:pt x="367" y="954"/>
                  </a:cubicBezTo>
                  <a:cubicBezTo>
                    <a:pt x="891" y="892"/>
                    <a:pt x="891" y="892"/>
                    <a:pt x="891" y="892"/>
                  </a:cubicBezTo>
                  <a:cubicBezTo>
                    <a:pt x="1059" y="882"/>
                    <a:pt x="1195" y="745"/>
                    <a:pt x="1195" y="619"/>
                  </a:cubicBezTo>
                  <a:cubicBezTo>
                    <a:pt x="1164" y="211"/>
                    <a:pt x="1164" y="211"/>
                    <a:pt x="1164" y="211"/>
                  </a:cubicBezTo>
                  <a:cubicBezTo>
                    <a:pt x="1154" y="95"/>
                    <a:pt x="1027" y="0"/>
                    <a:pt x="871" y="11"/>
                  </a:cubicBezTo>
                </a:path>
              </a:pathLst>
            </a:custGeom>
            <a:solidFill>
              <a:schemeClr val="accent1"/>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152366" tIns="76183" rIns="152366" bIns="76183" anchor="ctr"/>
            <a:lstStyle/>
            <a:p>
              <a:endParaRPr lang="en-US" dirty="0">
                <a:latin typeface="Lato Light"/>
              </a:endParaRPr>
            </a:p>
          </p:txBody>
        </p:sp>
        <p:sp>
          <p:nvSpPr>
            <p:cNvPr id="94" name="Freeform 28"/>
            <p:cNvSpPr>
              <a:spLocks noChangeArrowheads="1"/>
            </p:cNvSpPr>
            <p:nvPr/>
          </p:nvSpPr>
          <p:spPr bwMode="auto">
            <a:xfrm>
              <a:off x="12710338" y="8187821"/>
              <a:ext cx="992303" cy="1404023"/>
            </a:xfrm>
            <a:custGeom>
              <a:avLst/>
              <a:gdLst>
                <a:gd name="T0" fmla="*/ 1049 w 2424"/>
                <a:gd name="T1" fmla="*/ 0 h 3430"/>
                <a:gd name="T2" fmla="*/ 1049 w 2424"/>
                <a:gd name="T3" fmla="*/ 0 h 3430"/>
                <a:gd name="T4" fmla="*/ 0 w 2424"/>
                <a:gd name="T5" fmla="*/ 3419 h 3430"/>
                <a:gd name="T6" fmla="*/ 1059 w 2424"/>
                <a:gd name="T7" fmla="*/ 3419 h 3430"/>
                <a:gd name="T8" fmla="*/ 1059 w 2424"/>
                <a:gd name="T9" fmla="*/ 3314 h 3430"/>
                <a:gd name="T10" fmla="*/ 986 w 2424"/>
                <a:gd name="T11" fmla="*/ 3188 h 3430"/>
                <a:gd name="T12" fmla="*/ 860 w 2424"/>
                <a:gd name="T13" fmla="*/ 2842 h 3430"/>
                <a:gd name="T14" fmla="*/ 986 w 2424"/>
                <a:gd name="T15" fmla="*/ 2444 h 3430"/>
                <a:gd name="T16" fmla="*/ 1447 w 2424"/>
                <a:gd name="T17" fmla="*/ 2255 h 3430"/>
                <a:gd name="T18" fmla="*/ 1898 w 2424"/>
                <a:gd name="T19" fmla="*/ 2444 h 3430"/>
                <a:gd name="T20" fmla="*/ 2024 w 2424"/>
                <a:gd name="T21" fmla="*/ 2842 h 3430"/>
                <a:gd name="T22" fmla="*/ 1888 w 2424"/>
                <a:gd name="T23" fmla="*/ 3199 h 3430"/>
                <a:gd name="T24" fmla="*/ 1793 w 2424"/>
                <a:gd name="T25" fmla="*/ 3335 h 3430"/>
                <a:gd name="T26" fmla="*/ 1793 w 2424"/>
                <a:gd name="T27" fmla="*/ 3419 h 3430"/>
                <a:gd name="T28" fmla="*/ 2391 w 2424"/>
                <a:gd name="T29" fmla="*/ 3419 h 3430"/>
                <a:gd name="T30" fmla="*/ 2423 w 2424"/>
                <a:gd name="T31" fmla="*/ 3429 h 3430"/>
                <a:gd name="T32" fmla="*/ 2423 w 2424"/>
                <a:gd name="T33" fmla="*/ 1101 h 3430"/>
                <a:gd name="T34" fmla="*/ 1049 w 2424"/>
                <a:gd name="T35" fmla="*/ 0 h 3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24" h="3430">
                  <a:moveTo>
                    <a:pt x="1049" y="0"/>
                  </a:moveTo>
                  <a:lnTo>
                    <a:pt x="1049" y="0"/>
                  </a:lnTo>
                  <a:cubicBezTo>
                    <a:pt x="828" y="1269"/>
                    <a:pt x="409" y="2307"/>
                    <a:pt x="0" y="3419"/>
                  </a:cubicBezTo>
                  <a:cubicBezTo>
                    <a:pt x="1059" y="3419"/>
                    <a:pt x="1059" y="3419"/>
                    <a:pt x="1059" y="3419"/>
                  </a:cubicBezTo>
                  <a:cubicBezTo>
                    <a:pt x="1059" y="3314"/>
                    <a:pt x="1059" y="3314"/>
                    <a:pt x="1059" y="3314"/>
                  </a:cubicBezTo>
                  <a:cubicBezTo>
                    <a:pt x="1059" y="3293"/>
                    <a:pt x="1049" y="3283"/>
                    <a:pt x="986" y="3188"/>
                  </a:cubicBezTo>
                  <a:cubicBezTo>
                    <a:pt x="934" y="3115"/>
                    <a:pt x="860" y="3000"/>
                    <a:pt x="860" y="2842"/>
                  </a:cubicBezTo>
                  <a:cubicBezTo>
                    <a:pt x="860" y="2706"/>
                    <a:pt x="881" y="2569"/>
                    <a:pt x="986" y="2444"/>
                  </a:cubicBezTo>
                  <a:cubicBezTo>
                    <a:pt x="1070" y="2329"/>
                    <a:pt x="1248" y="2245"/>
                    <a:pt x="1447" y="2255"/>
                  </a:cubicBezTo>
                  <a:cubicBezTo>
                    <a:pt x="1636" y="2255"/>
                    <a:pt x="1814" y="2329"/>
                    <a:pt x="1898" y="2444"/>
                  </a:cubicBezTo>
                  <a:cubicBezTo>
                    <a:pt x="2003" y="2559"/>
                    <a:pt x="2024" y="2706"/>
                    <a:pt x="2024" y="2842"/>
                  </a:cubicBezTo>
                  <a:cubicBezTo>
                    <a:pt x="2024" y="3000"/>
                    <a:pt x="1940" y="3125"/>
                    <a:pt x="1888" y="3199"/>
                  </a:cubicBezTo>
                  <a:cubicBezTo>
                    <a:pt x="1814" y="3293"/>
                    <a:pt x="1793" y="3314"/>
                    <a:pt x="1793" y="3335"/>
                  </a:cubicBezTo>
                  <a:cubicBezTo>
                    <a:pt x="1793" y="3419"/>
                    <a:pt x="1793" y="3419"/>
                    <a:pt x="1793" y="3419"/>
                  </a:cubicBezTo>
                  <a:cubicBezTo>
                    <a:pt x="2391" y="3419"/>
                    <a:pt x="2391" y="3419"/>
                    <a:pt x="2391" y="3419"/>
                  </a:cubicBezTo>
                  <a:cubicBezTo>
                    <a:pt x="2402" y="3419"/>
                    <a:pt x="2412" y="3419"/>
                    <a:pt x="2423" y="3429"/>
                  </a:cubicBezTo>
                  <a:cubicBezTo>
                    <a:pt x="2423" y="1101"/>
                    <a:pt x="2423" y="1101"/>
                    <a:pt x="2423" y="1101"/>
                  </a:cubicBezTo>
                  <a:cubicBezTo>
                    <a:pt x="1741" y="671"/>
                    <a:pt x="1174" y="283"/>
                    <a:pt x="1049" y="0"/>
                  </a:cubicBezTo>
                </a:path>
              </a:pathLst>
            </a:custGeom>
            <a:solidFill>
              <a:schemeClr val="accent2"/>
            </a:solidFill>
            <a:ln>
              <a:noFill/>
            </a:ln>
            <a:effectLst/>
          </p:spPr>
          <p:txBody>
            <a:bodyPr wrap="none" lIns="152366" tIns="76183" rIns="152366" bIns="76183" anchor="ctr"/>
            <a:lstStyle/>
            <a:p>
              <a:endParaRPr lang="en-US" dirty="0">
                <a:latin typeface="Lato Light"/>
              </a:endParaRPr>
            </a:p>
          </p:txBody>
        </p:sp>
        <p:sp>
          <p:nvSpPr>
            <p:cNvPr id="95" name="Freeform 29"/>
            <p:cNvSpPr>
              <a:spLocks noChangeArrowheads="1"/>
            </p:cNvSpPr>
            <p:nvPr/>
          </p:nvSpPr>
          <p:spPr bwMode="auto">
            <a:xfrm>
              <a:off x="9392437" y="8393551"/>
              <a:ext cx="1845684" cy="1709010"/>
            </a:xfrm>
            <a:custGeom>
              <a:avLst/>
              <a:gdLst>
                <a:gd name="T0" fmla="*/ 0 w 4511"/>
                <a:gd name="T1" fmla="*/ 2915 h 4175"/>
                <a:gd name="T2" fmla="*/ 0 w 4511"/>
                <a:gd name="T3" fmla="*/ 2915 h 4175"/>
                <a:gd name="T4" fmla="*/ 2999 w 4511"/>
                <a:gd name="T5" fmla="*/ 2915 h 4175"/>
                <a:gd name="T6" fmla="*/ 2999 w 4511"/>
                <a:gd name="T7" fmla="*/ 3324 h 4175"/>
                <a:gd name="T8" fmla="*/ 2999 w 4511"/>
                <a:gd name="T9" fmla="*/ 3335 h 4175"/>
                <a:gd name="T10" fmla="*/ 2852 w 4511"/>
                <a:gd name="T11" fmla="*/ 3597 h 4175"/>
                <a:gd name="T12" fmla="*/ 2759 w 4511"/>
                <a:gd name="T13" fmla="*/ 3806 h 4175"/>
                <a:gd name="T14" fmla="*/ 2832 w 4511"/>
                <a:gd name="T15" fmla="*/ 4058 h 4175"/>
                <a:gd name="T16" fmla="*/ 3115 w 4511"/>
                <a:gd name="T17" fmla="*/ 4163 h 4175"/>
                <a:gd name="T18" fmla="*/ 3398 w 4511"/>
                <a:gd name="T19" fmla="*/ 4058 h 4175"/>
                <a:gd name="T20" fmla="*/ 3471 w 4511"/>
                <a:gd name="T21" fmla="*/ 3806 h 4175"/>
                <a:gd name="T22" fmla="*/ 3387 w 4511"/>
                <a:gd name="T23" fmla="*/ 3597 h 4175"/>
                <a:gd name="T24" fmla="*/ 3262 w 4511"/>
                <a:gd name="T25" fmla="*/ 3335 h 4175"/>
                <a:gd name="T26" fmla="*/ 3262 w 4511"/>
                <a:gd name="T27" fmla="*/ 2915 h 4175"/>
                <a:gd name="T28" fmla="*/ 4447 w 4511"/>
                <a:gd name="T29" fmla="*/ 2915 h 4175"/>
                <a:gd name="T30" fmla="*/ 4437 w 4511"/>
                <a:gd name="T31" fmla="*/ 0 h 4175"/>
                <a:gd name="T32" fmla="*/ 0 w 4511"/>
                <a:gd name="T33" fmla="*/ 2915 h 4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11" h="4175">
                  <a:moveTo>
                    <a:pt x="0" y="2915"/>
                  </a:moveTo>
                  <a:lnTo>
                    <a:pt x="0" y="2915"/>
                  </a:lnTo>
                  <a:cubicBezTo>
                    <a:pt x="2999" y="2915"/>
                    <a:pt x="2999" y="2915"/>
                    <a:pt x="2999" y="2915"/>
                  </a:cubicBezTo>
                  <a:cubicBezTo>
                    <a:pt x="2999" y="3324"/>
                    <a:pt x="2999" y="3324"/>
                    <a:pt x="2999" y="3324"/>
                  </a:cubicBezTo>
                  <a:cubicBezTo>
                    <a:pt x="2999" y="3335"/>
                    <a:pt x="2999" y="3335"/>
                    <a:pt x="2999" y="3335"/>
                  </a:cubicBezTo>
                  <a:cubicBezTo>
                    <a:pt x="2989" y="3450"/>
                    <a:pt x="2905" y="3523"/>
                    <a:pt x="2852" y="3597"/>
                  </a:cubicBezTo>
                  <a:cubicBezTo>
                    <a:pt x="2800" y="3659"/>
                    <a:pt x="2759" y="3722"/>
                    <a:pt x="2759" y="3806"/>
                  </a:cubicBezTo>
                  <a:cubicBezTo>
                    <a:pt x="2759" y="3911"/>
                    <a:pt x="2780" y="3995"/>
                    <a:pt x="2832" y="4058"/>
                  </a:cubicBezTo>
                  <a:cubicBezTo>
                    <a:pt x="2884" y="4122"/>
                    <a:pt x="2968" y="4163"/>
                    <a:pt x="3115" y="4163"/>
                  </a:cubicBezTo>
                  <a:cubicBezTo>
                    <a:pt x="3262" y="4174"/>
                    <a:pt x="3346" y="4132"/>
                    <a:pt x="3398" y="4058"/>
                  </a:cubicBezTo>
                  <a:cubicBezTo>
                    <a:pt x="3440" y="3995"/>
                    <a:pt x="3471" y="3901"/>
                    <a:pt x="3471" y="3806"/>
                  </a:cubicBezTo>
                  <a:cubicBezTo>
                    <a:pt x="3471" y="3722"/>
                    <a:pt x="3430" y="3659"/>
                    <a:pt x="3387" y="3597"/>
                  </a:cubicBezTo>
                  <a:cubicBezTo>
                    <a:pt x="3335" y="3523"/>
                    <a:pt x="3262" y="3450"/>
                    <a:pt x="3262" y="3335"/>
                  </a:cubicBezTo>
                  <a:cubicBezTo>
                    <a:pt x="3262" y="2915"/>
                    <a:pt x="3262" y="2915"/>
                    <a:pt x="3262" y="2915"/>
                  </a:cubicBezTo>
                  <a:cubicBezTo>
                    <a:pt x="4447" y="2915"/>
                    <a:pt x="4447" y="2915"/>
                    <a:pt x="4447" y="2915"/>
                  </a:cubicBezTo>
                  <a:cubicBezTo>
                    <a:pt x="4468" y="2013"/>
                    <a:pt x="4510" y="1079"/>
                    <a:pt x="4437" y="0"/>
                  </a:cubicBezTo>
                  <a:cubicBezTo>
                    <a:pt x="3262" y="628"/>
                    <a:pt x="577" y="1719"/>
                    <a:pt x="0" y="2915"/>
                  </a:cubicBezTo>
                </a:path>
              </a:pathLst>
            </a:custGeom>
            <a:solidFill>
              <a:schemeClr val="accent2"/>
            </a:solidFill>
            <a:ln>
              <a:noFill/>
            </a:ln>
            <a:effectLst/>
          </p:spPr>
          <p:txBody>
            <a:bodyPr wrap="none" lIns="152366" tIns="76183" rIns="152366" bIns="76183" anchor="ctr"/>
            <a:lstStyle/>
            <a:p>
              <a:endParaRPr lang="en-US" dirty="0">
                <a:latin typeface="Lato Light"/>
              </a:endParaRPr>
            </a:p>
          </p:txBody>
        </p:sp>
        <p:sp>
          <p:nvSpPr>
            <p:cNvPr id="96" name="Freeform 30"/>
            <p:cNvSpPr>
              <a:spLocks noChangeArrowheads="1"/>
            </p:cNvSpPr>
            <p:nvPr/>
          </p:nvSpPr>
          <p:spPr bwMode="auto">
            <a:xfrm>
              <a:off x="13818109" y="8711171"/>
              <a:ext cx="1322469" cy="2485013"/>
            </a:xfrm>
            <a:custGeom>
              <a:avLst/>
              <a:gdLst>
                <a:gd name="T0" fmla="*/ 3230 w 3231"/>
                <a:gd name="T1" fmla="*/ 4867 h 6074"/>
                <a:gd name="T2" fmla="*/ 3230 w 3231"/>
                <a:gd name="T3" fmla="*/ 4867 h 6074"/>
                <a:gd name="T4" fmla="*/ 2821 w 3231"/>
                <a:gd name="T5" fmla="*/ 2371 h 6074"/>
                <a:gd name="T6" fmla="*/ 0 w 3231"/>
                <a:gd name="T7" fmla="*/ 0 h 6074"/>
                <a:gd name="T8" fmla="*/ 0 w 3231"/>
                <a:gd name="T9" fmla="*/ 3347 h 6074"/>
                <a:gd name="T10" fmla="*/ 125 w 3231"/>
                <a:gd name="T11" fmla="*/ 3347 h 6074"/>
                <a:gd name="T12" fmla="*/ 241 w 3231"/>
                <a:gd name="T13" fmla="*/ 3273 h 6074"/>
                <a:gd name="T14" fmla="*/ 587 w 3231"/>
                <a:gd name="T15" fmla="*/ 3147 h 6074"/>
                <a:gd name="T16" fmla="*/ 996 w 3231"/>
                <a:gd name="T17" fmla="*/ 3273 h 6074"/>
                <a:gd name="T18" fmla="*/ 1184 w 3231"/>
                <a:gd name="T19" fmla="*/ 3734 h 6074"/>
                <a:gd name="T20" fmla="*/ 985 w 3231"/>
                <a:gd name="T21" fmla="*/ 4196 h 6074"/>
                <a:gd name="T22" fmla="*/ 587 w 3231"/>
                <a:gd name="T23" fmla="*/ 4321 h 6074"/>
                <a:gd name="T24" fmla="*/ 230 w 3231"/>
                <a:gd name="T25" fmla="*/ 4174 h 6074"/>
                <a:gd name="T26" fmla="*/ 94 w 3231"/>
                <a:gd name="T27" fmla="*/ 4080 h 6074"/>
                <a:gd name="T28" fmla="*/ 0 w 3231"/>
                <a:gd name="T29" fmla="*/ 4080 h 6074"/>
                <a:gd name="T30" fmla="*/ 0 w 3231"/>
                <a:gd name="T31" fmla="*/ 4867 h 6074"/>
                <a:gd name="T32" fmla="*/ 1458 w 3231"/>
                <a:gd name="T33" fmla="*/ 4867 h 6074"/>
                <a:gd name="T34" fmla="*/ 1458 w 3231"/>
                <a:gd name="T35" fmla="*/ 5224 h 6074"/>
                <a:gd name="T36" fmla="*/ 1458 w 3231"/>
                <a:gd name="T37" fmla="*/ 5234 h 6074"/>
                <a:gd name="T38" fmla="*/ 1321 w 3231"/>
                <a:gd name="T39" fmla="*/ 5496 h 6074"/>
                <a:gd name="T40" fmla="*/ 1227 w 3231"/>
                <a:gd name="T41" fmla="*/ 5706 h 6074"/>
                <a:gd name="T42" fmla="*/ 1300 w 3231"/>
                <a:gd name="T43" fmla="*/ 5958 h 6074"/>
                <a:gd name="T44" fmla="*/ 1583 w 3231"/>
                <a:gd name="T45" fmla="*/ 6073 h 6074"/>
                <a:gd name="T46" fmla="*/ 1856 w 3231"/>
                <a:gd name="T47" fmla="*/ 5968 h 6074"/>
                <a:gd name="T48" fmla="*/ 1930 w 3231"/>
                <a:gd name="T49" fmla="*/ 5706 h 6074"/>
                <a:gd name="T50" fmla="*/ 1846 w 3231"/>
                <a:gd name="T51" fmla="*/ 5496 h 6074"/>
                <a:gd name="T52" fmla="*/ 1730 w 3231"/>
                <a:gd name="T53" fmla="*/ 5244 h 6074"/>
                <a:gd name="T54" fmla="*/ 1730 w 3231"/>
                <a:gd name="T55" fmla="*/ 4867 h 6074"/>
                <a:gd name="T56" fmla="*/ 3230 w 3231"/>
                <a:gd name="T57" fmla="*/ 4867 h 6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31" h="6074">
                  <a:moveTo>
                    <a:pt x="3230" y="4867"/>
                  </a:moveTo>
                  <a:lnTo>
                    <a:pt x="3230" y="4867"/>
                  </a:lnTo>
                  <a:cubicBezTo>
                    <a:pt x="2821" y="2371"/>
                    <a:pt x="2821" y="2371"/>
                    <a:pt x="2821" y="2371"/>
                  </a:cubicBezTo>
                  <a:cubicBezTo>
                    <a:pt x="2705" y="1657"/>
                    <a:pt x="1227" y="766"/>
                    <a:pt x="0" y="0"/>
                  </a:cubicBezTo>
                  <a:cubicBezTo>
                    <a:pt x="0" y="3347"/>
                    <a:pt x="0" y="3347"/>
                    <a:pt x="0" y="3347"/>
                  </a:cubicBezTo>
                  <a:cubicBezTo>
                    <a:pt x="125" y="3347"/>
                    <a:pt x="125" y="3347"/>
                    <a:pt x="125" y="3347"/>
                  </a:cubicBezTo>
                  <a:cubicBezTo>
                    <a:pt x="146" y="3347"/>
                    <a:pt x="146" y="3347"/>
                    <a:pt x="241" y="3273"/>
                  </a:cubicBezTo>
                  <a:cubicBezTo>
                    <a:pt x="325" y="3220"/>
                    <a:pt x="440" y="3147"/>
                    <a:pt x="587" y="3147"/>
                  </a:cubicBezTo>
                  <a:cubicBezTo>
                    <a:pt x="723" y="3147"/>
                    <a:pt x="870" y="3167"/>
                    <a:pt x="996" y="3273"/>
                  </a:cubicBezTo>
                  <a:cubicBezTo>
                    <a:pt x="1100" y="3357"/>
                    <a:pt x="1184" y="3535"/>
                    <a:pt x="1184" y="3734"/>
                  </a:cubicBezTo>
                  <a:cubicBezTo>
                    <a:pt x="1184" y="3934"/>
                    <a:pt x="1100" y="4101"/>
                    <a:pt x="985" y="4196"/>
                  </a:cubicBezTo>
                  <a:cubicBezTo>
                    <a:pt x="870" y="4290"/>
                    <a:pt x="723" y="4321"/>
                    <a:pt x="587" y="4321"/>
                  </a:cubicBezTo>
                  <a:cubicBezTo>
                    <a:pt x="440" y="4321"/>
                    <a:pt x="314" y="4237"/>
                    <a:pt x="230" y="4174"/>
                  </a:cubicBezTo>
                  <a:cubicBezTo>
                    <a:pt x="146" y="4101"/>
                    <a:pt x="125" y="4080"/>
                    <a:pt x="94" y="4080"/>
                  </a:cubicBezTo>
                  <a:cubicBezTo>
                    <a:pt x="0" y="4080"/>
                    <a:pt x="0" y="4080"/>
                    <a:pt x="0" y="4080"/>
                  </a:cubicBezTo>
                  <a:cubicBezTo>
                    <a:pt x="0" y="4867"/>
                    <a:pt x="0" y="4867"/>
                    <a:pt x="0" y="4867"/>
                  </a:cubicBezTo>
                  <a:cubicBezTo>
                    <a:pt x="1458" y="4867"/>
                    <a:pt x="1458" y="4867"/>
                    <a:pt x="1458" y="4867"/>
                  </a:cubicBezTo>
                  <a:cubicBezTo>
                    <a:pt x="1458" y="5224"/>
                    <a:pt x="1458" y="5224"/>
                    <a:pt x="1458" y="5224"/>
                  </a:cubicBezTo>
                  <a:cubicBezTo>
                    <a:pt x="1458" y="5234"/>
                    <a:pt x="1458" y="5234"/>
                    <a:pt x="1458" y="5234"/>
                  </a:cubicBezTo>
                  <a:cubicBezTo>
                    <a:pt x="1447" y="5349"/>
                    <a:pt x="1374" y="5423"/>
                    <a:pt x="1321" y="5496"/>
                  </a:cubicBezTo>
                  <a:cubicBezTo>
                    <a:pt x="1258" y="5559"/>
                    <a:pt x="1227" y="5622"/>
                    <a:pt x="1227" y="5706"/>
                  </a:cubicBezTo>
                  <a:cubicBezTo>
                    <a:pt x="1227" y="5811"/>
                    <a:pt x="1247" y="5895"/>
                    <a:pt x="1300" y="5958"/>
                  </a:cubicBezTo>
                  <a:cubicBezTo>
                    <a:pt x="1352" y="6020"/>
                    <a:pt x="1426" y="6062"/>
                    <a:pt x="1583" y="6073"/>
                  </a:cubicBezTo>
                  <a:cubicBezTo>
                    <a:pt x="1730" y="6073"/>
                    <a:pt x="1803" y="6031"/>
                    <a:pt x="1856" y="5968"/>
                  </a:cubicBezTo>
                  <a:cubicBezTo>
                    <a:pt x="1908" y="5895"/>
                    <a:pt x="1930" y="5800"/>
                    <a:pt x="1930" y="5706"/>
                  </a:cubicBezTo>
                  <a:cubicBezTo>
                    <a:pt x="1930" y="5622"/>
                    <a:pt x="1898" y="5559"/>
                    <a:pt x="1846" y="5496"/>
                  </a:cubicBezTo>
                  <a:cubicBezTo>
                    <a:pt x="1803" y="5423"/>
                    <a:pt x="1730" y="5360"/>
                    <a:pt x="1730" y="5244"/>
                  </a:cubicBezTo>
                  <a:cubicBezTo>
                    <a:pt x="1730" y="4867"/>
                    <a:pt x="1730" y="4867"/>
                    <a:pt x="1730" y="4867"/>
                  </a:cubicBezTo>
                  <a:lnTo>
                    <a:pt x="3230" y="4867"/>
                  </a:lnTo>
                </a:path>
              </a:pathLst>
            </a:custGeom>
            <a:solidFill>
              <a:schemeClr val="accent2"/>
            </a:solidFill>
            <a:ln>
              <a:noFill/>
            </a:ln>
            <a:effectLst/>
          </p:spPr>
          <p:txBody>
            <a:bodyPr wrap="none" lIns="152366" tIns="76183" rIns="152366" bIns="76183" anchor="ctr"/>
            <a:lstStyle/>
            <a:p>
              <a:endParaRPr lang="en-US" dirty="0">
                <a:latin typeface="Lato Light"/>
              </a:endParaRPr>
            </a:p>
          </p:txBody>
        </p:sp>
        <p:sp>
          <p:nvSpPr>
            <p:cNvPr id="97" name="Freeform 31"/>
            <p:cNvSpPr>
              <a:spLocks noChangeArrowheads="1"/>
            </p:cNvSpPr>
            <p:nvPr/>
          </p:nvSpPr>
          <p:spPr bwMode="auto">
            <a:xfrm>
              <a:off x="12387388" y="9200233"/>
              <a:ext cx="1820425" cy="1503280"/>
            </a:xfrm>
            <a:custGeom>
              <a:avLst/>
              <a:gdLst>
                <a:gd name="T0" fmla="*/ 4342 w 4448"/>
                <a:gd name="T1" fmla="*/ 2255 h 3672"/>
                <a:gd name="T2" fmla="*/ 4342 w 4448"/>
                <a:gd name="T3" fmla="*/ 2255 h 3672"/>
                <a:gd name="T4" fmla="*/ 4080 w 4448"/>
                <a:gd name="T5" fmla="*/ 2182 h 3672"/>
                <a:gd name="T6" fmla="*/ 3870 w 4448"/>
                <a:gd name="T7" fmla="*/ 2265 h 3672"/>
                <a:gd name="T8" fmla="*/ 3618 w 4448"/>
                <a:gd name="T9" fmla="*/ 2391 h 3672"/>
                <a:gd name="T10" fmla="*/ 3210 w 4448"/>
                <a:gd name="T11" fmla="*/ 2391 h 3672"/>
                <a:gd name="T12" fmla="*/ 3210 w 4448"/>
                <a:gd name="T13" fmla="*/ 1216 h 3672"/>
                <a:gd name="T14" fmla="*/ 3178 w 4448"/>
                <a:gd name="T15" fmla="*/ 1228 h 3672"/>
                <a:gd name="T16" fmla="*/ 2349 w 4448"/>
                <a:gd name="T17" fmla="*/ 1228 h 3672"/>
                <a:gd name="T18" fmla="*/ 2349 w 4448"/>
                <a:gd name="T19" fmla="*/ 849 h 3672"/>
                <a:gd name="T20" fmla="*/ 2349 w 4448"/>
                <a:gd name="T21" fmla="*/ 839 h 3672"/>
                <a:gd name="T22" fmla="*/ 2486 w 4448"/>
                <a:gd name="T23" fmla="*/ 587 h 3672"/>
                <a:gd name="T24" fmla="*/ 2580 w 4448"/>
                <a:gd name="T25" fmla="*/ 367 h 3672"/>
                <a:gd name="T26" fmla="*/ 2507 w 4448"/>
                <a:gd name="T27" fmla="*/ 115 h 3672"/>
                <a:gd name="T28" fmla="*/ 2224 w 4448"/>
                <a:gd name="T29" fmla="*/ 10 h 3672"/>
                <a:gd name="T30" fmla="*/ 1951 w 4448"/>
                <a:gd name="T31" fmla="*/ 115 h 3672"/>
                <a:gd name="T32" fmla="*/ 1877 w 4448"/>
                <a:gd name="T33" fmla="*/ 367 h 3672"/>
                <a:gd name="T34" fmla="*/ 1961 w 4448"/>
                <a:gd name="T35" fmla="*/ 577 h 3672"/>
                <a:gd name="T36" fmla="*/ 2077 w 4448"/>
                <a:gd name="T37" fmla="*/ 839 h 3672"/>
                <a:gd name="T38" fmla="*/ 2077 w 4448"/>
                <a:gd name="T39" fmla="*/ 1228 h 3672"/>
                <a:gd name="T40" fmla="*/ 692 w 4448"/>
                <a:gd name="T41" fmla="*/ 1228 h 3672"/>
                <a:gd name="T42" fmla="*/ 0 w 4448"/>
                <a:gd name="T43" fmla="*/ 3671 h 3672"/>
                <a:gd name="T44" fmla="*/ 1395 w 4448"/>
                <a:gd name="T45" fmla="*/ 3671 h 3672"/>
                <a:gd name="T46" fmla="*/ 1395 w 4448"/>
                <a:gd name="T47" fmla="*/ 3556 h 3672"/>
                <a:gd name="T48" fmla="*/ 1322 w 4448"/>
                <a:gd name="T49" fmla="*/ 3440 h 3672"/>
                <a:gd name="T50" fmla="*/ 1186 w 4448"/>
                <a:gd name="T51" fmla="*/ 3094 h 3672"/>
                <a:gd name="T52" fmla="*/ 1311 w 4448"/>
                <a:gd name="T53" fmla="*/ 2695 h 3672"/>
                <a:gd name="T54" fmla="*/ 1783 w 4448"/>
                <a:gd name="T55" fmla="*/ 2496 h 3672"/>
                <a:gd name="T56" fmla="*/ 2234 w 4448"/>
                <a:gd name="T57" fmla="*/ 2695 h 3672"/>
                <a:gd name="T58" fmla="*/ 2360 w 4448"/>
                <a:gd name="T59" fmla="*/ 3094 h 3672"/>
                <a:gd name="T60" fmla="*/ 2213 w 4448"/>
                <a:gd name="T61" fmla="*/ 3451 h 3672"/>
                <a:gd name="T62" fmla="*/ 2129 w 4448"/>
                <a:gd name="T63" fmla="*/ 3587 h 3672"/>
                <a:gd name="T64" fmla="*/ 2129 w 4448"/>
                <a:gd name="T65" fmla="*/ 3671 h 3672"/>
                <a:gd name="T66" fmla="*/ 3210 w 4448"/>
                <a:gd name="T67" fmla="*/ 3671 h 3672"/>
                <a:gd name="T68" fmla="*/ 3210 w 4448"/>
                <a:gd name="T69" fmla="*/ 2654 h 3672"/>
                <a:gd name="T70" fmla="*/ 3608 w 4448"/>
                <a:gd name="T71" fmla="*/ 2654 h 3672"/>
                <a:gd name="T72" fmla="*/ 3618 w 4448"/>
                <a:gd name="T73" fmla="*/ 2654 h 3672"/>
                <a:gd name="T74" fmla="*/ 3870 w 4448"/>
                <a:gd name="T75" fmla="*/ 2800 h 3672"/>
                <a:gd name="T76" fmla="*/ 4080 w 4448"/>
                <a:gd name="T77" fmla="*/ 2884 h 3672"/>
                <a:gd name="T78" fmla="*/ 4342 w 4448"/>
                <a:gd name="T79" fmla="*/ 2810 h 3672"/>
                <a:gd name="T80" fmla="*/ 4447 w 4448"/>
                <a:gd name="T81" fmla="*/ 2538 h 3672"/>
                <a:gd name="T82" fmla="*/ 4342 w 4448"/>
                <a:gd name="T83" fmla="*/ 2255 h 3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48" h="3672">
                  <a:moveTo>
                    <a:pt x="4342" y="2255"/>
                  </a:moveTo>
                  <a:lnTo>
                    <a:pt x="4342" y="2255"/>
                  </a:lnTo>
                  <a:cubicBezTo>
                    <a:pt x="4279" y="2203"/>
                    <a:pt x="4185" y="2182"/>
                    <a:pt x="4080" y="2182"/>
                  </a:cubicBezTo>
                  <a:cubicBezTo>
                    <a:pt x="4006" y="2182"/>
                    <a:pt x="3944" y="2223"/>
                    <a:pt x="3870" y="2265"/>
                  </a:cubicBezTo>
                  <a:cubicBezTo>
                    <a:pt x="3807" y="2318"/>
                    <a:pt x="3734" y="2391"/>
                    <a:pt x="3618" y="2391"/>
                  </a:cubicBezTo>
                  <a:cubicBezTo>
                    <a:pt x="3210" y="2391"/>
                    <a:pt x="3210" y="2391"/>
                    <a:pt x="3210" y="2391"/>
                  </a:cubicBezTo>
                  <a:cubicBezTo>
                    <a:pt x="3210" y="1216"/>
                    <a:pt x="3210" y="1216"/>
                    <a:pt x="3210" y="1216"/>
                  </a:cubicBezTo>
                  <a:cubicBezTo>
                    <a:pt x="3199" y="1216"/>
                    <a:pt x="3189" y="1228"/>
                    <a:pt x="3178" y="1228"/>
                  </a:cubicBezTo>
                  <a:cubicBezTo>
                    <a:pt x="2349" y="1228"/>
                    <a:pt x="2349" y="1228"/>
                    <a:pt x="2349" y="1228"/>
                  </a:cubicBezTo>
                  <a:cubicBezTo>
                    <a:pt x="2349" y="849"/>
                    <a:pt x="2349" y="849"/>
                    <a:pt x="2349" y="849"/>
                  </a:cubicBezTo>
                  <a:lnTo>
                    <a:pt x="2349" y="839"/>
                  </a:lnTo>
                  <a:cubicBezTo>
                    <a:pt x="2360" y="724"/>
                    <a:pt x="2433" y="650"/>
                    <a:pt x="2486" y="587"/>
                  </a:cubicBezTo>
                  <a:cubicBezTo>
                    <a:pt x="2548" y="514"/>
                    <a:pt x="2580" y="451"/>
                    <a:pt x="2580" y="367"/>
                  </a:cubicBezTo>
                  <a:cubicBezTo>
                    <a:pt x="2580" y="273"/>
                    <a:pt x="2560" y="178"/>
                    <a:pt x="2507" y="115"/>
                  </a:cubicBezTo>
                  <a:cubicBezTo>
                    <a:pt x="2454" y="53"/>
                    <a:pt x="2380" y="10"/>
                    <a:pt x="2224" y="10"/>
                  </a:cubicBezTo>
                  <a:cubicBezTo>
                    <a:pt x="2077" y="0"/>
                    <a:pt x="2003" y="53"/>
                    <a:pt x="1951" y="115"/>
                  </a:cubicBezTo>
                  <a:cubicBezTo>
                    <a:pt x="1898" y="178"/>
                    <a:pt x="1877" y="273"/>
                    <a:pt x="1877" y="367"/>
                  </a:cubicBezTo>
                  <a:cubicBezTo>
                    <a:pt x="1877" y="451"/>
                    <a:pt x="1909" y="514"/>
                    <a:pt x="1961" y="577"/>
                  </a:cubicBezTo>
                  <a:cubicBezTo>
                    <a:pt x="2014" y="650"/>
                    <a:pt x="2077" y="724"/>
                    <a:pt x="2077" y="839"/>
                  </a:cubicBezTo>
                  <a:cubicBezTo>
                    <a:pt x="2077" y="1228"/>
                    <a:pt x="2077" y="1228"/>
                    <a:pt x="2077" y="1228"/>
                  </a:cubicBezTo>
                  <a:cubicBezTo>
                    <a:pt x="692" y="1228"/>
                    <a:pt x="692" y="1228"/>
                    <a:pt x="692" y="1228"/>
                  </a:cubicBezTo>
                  <a:cubicBezTo>
                    <a:pt x="420" y="1971"/>
                    <a:pt x="179" y="2758"/>
                    <a:pt x="0" y="3671"/>
                  </a:cubicBezTo>
                  <a:cubicBezTo>
                    <a:pt x="1395" y="3671"/>
                    <a:pt x="1395" y="3671"/>
                    <a:pt x="1395" y="3671"/>
                  </a:cubicBezTo>
                  <a:cubicBezTo>
                    <a:pt x="1395" y="3556"/>
                    <a:pt x="1395" y="3556"/>
                    <a:pt x="1395" y="3556"/>
                  </a:cubicBezTo>
                  <a:cubicBezTo>
                    <a:pt x="1395" y="3545"/>
                    <a:pt x="1385" y="3535"/>
                    <a:pt x="1322" y="3440"/>
                  </a:cubicBezTo>
                  <a:cubicBezTo>
                    <a:pt x="1259" y="3367"/>
                    <a:pt x="1186" y="3241"/>
                    <a:pt x="1186" y="3094"/>
                  </a:cubicBezTo>
                  <a:cubicBezTo>
                    <a:pt x="1186" y="2957"/>
                    <a:pt x="1217" y="2810"/>
                    <a:pt x="1311" y="2695"/>
                  </a:cubicBezTo>
                  <a:cubicBezTo>
                    <a:pt x="1406" y="2580"/>
                    <a:pt x="1584" y="2496"/>
                    <a:pt x="1783" y="2496"/>
                  </a:cubicBezTo>
                  <a:cubicBezTo>
                    <a:pt x="1972" y="2506"/>
                    <a:pt x="2140" y="2580"/>
                    <a:pt x="2234" y="2695"/>
                  </a:cubicBezTo>
                  <a:cubicBezTo>
                    <a:pt x="2328" y="2810"/>
                    <a:pt x="2360" y="2957"/>
                    <a:pt x="2360" y="3094"/>
                  </a:cubicBezTo>
                  <a:cubicBezTo>
                    <a:pt x="2360" y="3251"/>
                    <a:pt x="2276" y="3377"/>
                    <a:pt x="2213" y="3451"/>
                  </a:cubicBezTo>
                  <a:cubicBezTo>
                    <a:pt x="2150" y="3545"/>
                    <a:pt x="2129" y="3566"/>
                    <a:pt x="2129" y="3587"/>
                  </a:cubicBezTo>
                  <a:cubicBezTo>
                    <a:pt x="2129" y="3671"/>
                    <a:pt x="2129" y="3671"/>
                    <a:pt x="2129" y="3671"/>
                  </a:cubicBezTo>
                  <a:cubicBezTo>
                    <a:pt x="3210" y="3671"/>
                    <a:pt x="3210" y="3671"/>
                    <a:pt x="3210" y="3671"/>
                  </a:cubicBezTo>
                  <a:cubicBezTo>
                    <a:pt x="3210" y="2654"/>
                    <a:pt x="3210" y="2654"/>
                    <a:pt x="3210" y="2654"/>
                  </a:cubicBezTo>
                  <a:cubicBezTo>
                    <a:pt x="3608" y="2654"/>
                    <a:pt x="3608" y="2654"/>
                    <a:pt x="3608" y="2654"/>
                  </a:cubicBezTo>
                  <a:cubicBezTo>
                    <a:pt x="3608" y="2654"/>
                    <a:pt x="3608" y="2654"/>
                    <a:pt x="3618" y="2654"/>
                  </a:cubicBezTo>
                  <a:cubicBezTo>
                    <a:pt x="3734" y="2664"/>
                    <a:pt x="3797" y="2738"/>
                    <a:pt x="3870" y="2800"/>
                  </a:cubicBezTo>
                  <a:cubicBezTo>
                    <a:pt x="3944" y="2853"/>
                    <a:pt x="3996" y="2884"/>
                    <a:pt x="4080" y="2884"/>
                  </a:cubicBezTo>
                  <a:cubicBezTo>
                    <a:pt x="4185" y="2884"/>
                    <a:pt x="4279" y="2863"/>
                    <a:pt x="4342" y="2810"/>
                  </a:cubicBezTo>
                  <a:cubicBezTo>
                    <a:pt x="4394" y="2769"/>
                    <a:pt x="4447" y="2685"/>
                    <a:pt x="4447" y="2538"/>
                  </a:cubicBezTo>
                  <a:cubicBezTo>
                    <a:pt x="4447" y="2381"/>
                    <a:pt x="4405" y="2307"/>
                    <a:pt x="4342" y="2255"/>
                  </a:cubicBezTo>
                </a:path>
              </a:pathLst>
            </a:custGeom>
            <a:solidFill>
              <a:schemeClr val="accent3"/>
            </a:solidFill>
            <a:ln>
              <a:noFill/>
            </a:ln>
            <a:effectLst/>
          </p:spPr>
          <p:txBody>
            <a:bodyPr wrap="none" lIns="152366" tIns="76183" rIns="152366" bIns="76183" anchor="ctr"/>
            <a:lstStyle/>
            <a:p>
              <a:endParaRPr lang="en-US" dirty="0">
                <a:latin typeface="Lato Light"/>
              </a:endParaRPr>
            </a:p>
          </p:txBody>
        </p:sp>
        <p:sp>
          <p:nvSpPr>
            <p:cNvPr id="98" name="Freeform 32"/>
            <p:cNvSpPr>
              <a:spLocks noChangeArrowheads="1"/>
            </p:cNvSpPr>
            <p:nvPr/>
          </p:nvSpPr>
          <p:spPr bwMode="auto">
            <a:xfrm>
              <a:off x="9233668" y="9701928"/>
              <a:ext cx="2029711" cy="999780"/>
            </a:xfrm>
            <a:custGeom>
              <a:avLst/>
              <a:gdLst>
                <a:gd name="T0" fmla="*/ 4825 w 4962"/>
                <a:gd name="T1" fmla="*/ 0 h 2444"/>
                <a:gd name="T2" fmla="*/ 4825 w 4962"/>
                <a:gd name="T3" fmla="*/ 0 h 2444"/>
                <a:gd name="T4" fmla="*/ 3880 w 4962"/>
                <a:gd name="T5" fmla="*/ 0 h 2444"/>
                <a:gd name="T6" fmla="*/ 3880 w 4962"/>
                <a:gd name="T7" fmla="*/ 146 h 2444"/>
                <a:gd name="T8" fmla="*/ 3964 w 4962"/>
                <a:gd name="T9" fmla="*/ 261 h 2444"/>
                <a:gd name="T10" fmla="*/ 4090 w 4962"/>
                <a:gd name="T11" fmla="*/ 607 h 2444"/>
                <a:gd name="T12" fmla="*/ 3964 w 4962"/>
                <a:gd name="T13" fmla="*/ 1006 h 2444"/>
                <a:gd name="T14" fmla="*/ 3503 w 4962"/>
                <a:gd name="T15" fmla="*/ 1205 h 2444"/>
                <a:gd name="T16" fmla="*/ 3041 w 4962"/>
                <a:gd name="T17" fmla="*/ 1006 h 2444"/>
                <a:gd name="T18" fmla="*/ 2916 w 4962"/>
                <a:gd name="T19" fmla="*/ 607 h 2444"/>
                <a:gd name="T20" fmla="*/ 3063 w 4962"/>
                <a:gd name="T21" fmla="*/ 251 h 2444"/>
                <a:gd name="T22" fmla="*/ 3157 w 4962"/>
                <a:gd name="T23" fmla="*/ 114 h 2444"/>
                <a:gd name="T24" fmla="*/ 3157 w 4962"/>
                <a:gd name="T25" fmla="*/ 0 h 2444"/>
                <a:gd name="T26" fmla="*/ 304 w 4962"/>
                <a:gd name="T27" fmla="*/ 0 h 2444"/>
                <a:gd name="T28" fmla="*/ 294 w 4962"/>
                <a:gd name="T29" fmla="*/ 62 h 2444"/>
                <a:gd name="T30" fmla="*/ 0 w 4962"/>
                <a:gd name="T31" fmla="*/ 2443 h 2444"/>
                <a:gd name="T32" fmla="*/ 1311 w 4962"/>
                <a:gd name="T33" fmla="*/ 2443 h 2444"/>
                <a:gd name="T34" fmla="*/ 1311 w 4962"/>
                <a:gd name="T35" fmla="*/ 2359 h 2444"/>
                <a:gd name="T36" fmla="*/ 1227 w 4962"/>
                <a:gd name="T37" fmla="*/ 2223 h 2444"/>
                <a:gd name="T38" fmla="*/ 1080 w 4962"/>
                <a:gd name="T39" fmla="*/ 1866 h 2444"/>
                <a:gd name="T40" fmla="*/ 1207 w 4962"/>
                <a:gd name="T41" fmla="*/ 1467 h 2444"/>
                <a:gd name="T42" fmla="*/ 1657 w 4962"/>
                <a:gd name="T43" fmla="*/ 1268 h 2444"/>
                <a:gd name="T44" fmla="*/ 2129 w 4962"/>
                <a:gd name="T45" fmla="*/ 1467 h 2444"/>
                <a:gd name="T46" fmla="*/ 2245 w 4962"/>
                <a:gd name="T47" fmla="*/ 1866 h 2444"/>
                <a:gd name="T48" fmla="*/ 2118 w 4962"/>
                <a:gd name="T49" fmla="*/ 2212 h 2444"/>
                <a:gd name="T50" fmla="*/ 2045 w 4962"/>
                <a:gd name="T51" fmla="*/ 2328 h 2444"/>
                <a:gd name="T52" fmla="*/ 2045 w 4962"/>
                <a:gd name="T53" fmla="*/ 2443 h 2444"/>
                <a:gd name="T54" fmla="*/ 4961 w 4962"/>
                <a:gd name="T55" fmla="*/ 2443 h 2444"/>
                <a:gd name="T56" fmla="*/ 4825 w 4962"/>
                <a:gd name="T57" fmla="*/ 0 h 2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62" h="2444">
                  <a:moveTo>
                    <a:pt x="4825" y="0"/>
                  </a:moveTo>
                  <a:lnTo>
                    <a:pt x="4825" y="0"/>
                  </a:lnTo>
                  <a:cubicBezTo>
                    <a:pt x="3880" y="0"/>
                    <a:pt x="3880" y="0"/>
                    <a:pt x="3880" y="0"/>
                  </a:cubicBezTo>
                  <a:cubicBezTo>
                    <a:pt x="3880" y="146"/>
                    <a:pt x="3880" y="146"/>
                    <a:pt x="3880" y="146"/>
                  </a:cubicBezTo>
                  <a:cubicBezTo>
                    <a:pt x="3880" y="156"/>
                    <a:pt x="3891" y="167"/>
                    <a:pt x="3964" y="261"/>
                  </a:cubicBezTo>
                  <a:cubicBezTo>
                    <a:pt x="4017" y="335"/>
                    <a:pt x="4090" y="460"/>
                    <a:pt x="4090" y="607"/>
                  </a:cubicBezTo>
                  <a:cubicBezTo>
                    <a:pt x="4090" y="743"/>
                    <a:pt x="4058" y="880"/>
                    <a:pt x="3964" y="1006"/>
                  </a:cubicBezTo>
                  <a:cubicBezTo>
                    <a:pt x="3870" y="1121"/>
                    <a:pt x="3691" y="1205"/>
                    <a:pt x="3503" y="1205"/>
                  </a:cubicBezTo>
                  <a:cubicBezTo>
                    <a:pt x="3303" y="1194"/>
                    <a:pt x="3136" y="1121"/>
                    <a:pt x="3041" y="1006"/>
                  </a:cubicBezTo>
                  <a:cubicBezTo>
                    <a:pt x="2947" y="891"/>
                    <a:pt x="2916" y="743"/>
                    <a:pt x="2916" y="607"/>
                  </a:cubicBezTo>
                  <a:cubicBezTo>
                    <a:pt x="2916" y="450"/>
                    <a:pt x="3000" y="324"/>
                    <a:pt x="3063" y="251"/>
                  </a:cubicBezTo>
                  <a:cubicBezTo>
                    <a:pt x="3136" y="156"/>
                    <a:pt x="3147" y="136"/>
                    <a:pt x="3157" y="114"/>
                  </a:cubicBezTo>
                  <a:cubicBezTo>
                    <a:pt x="3157" y="0"/>
                    <a:pt x="3157" y="0"/>
                    <a:pt x="3157" y="0"/>
                  </a:cubicBezTo>
                  <a:cubicBezTo>
                    <a:pt x="304" y="0"/>
                    <a:pt x="304" y="0"/>
                    <a:pt x="304" y="0"/>
                  </a:cubicBezTo>
                  <a:cubicBezTo>
                    <a:pt x="294" y="20"/>
                    <a:pt x="294" y="41"/>
                    <a:pt x="294" y="62"/>
                  </a:cubicBezTo>
                  <a:cubicBezTo>
                    <a:pt x="0" y="2443"/>
                    <a:pt x="0" y="2443"/>
                    <a:pt x="0" y="2443"/>
                  </a:cubicBezTo>
                  <a:cubicBezTo>
                    <a:pt x="1311" y="2443"/>
                    <a:pt x="1311" y="2443"/>
                    <a:pt x="1311" y="2443"/>
                  </a:cubicBezTo>
                  <a:cubicBezTo>
                    <a:pt x="1311" y="2359"/>
                    <a:pt x="1311" y="2359"/>
                    <a:pt x="1311" y="2359"/>
                  </a:cubicBezTo>
                  <a:cubicBezTo>
                    <a:pt x="1311" y="2338"/>
                    <a:pt x="1291" y="2317"/>
                    <a:pt x="1227" y="2223"/>
                  </a:cubicBezTo>
                  <a:cubicBezTo>
                    <a:pt x="1164" y="2149"/>
                    <a:pt x="1080" y="2023"/>
                    <a:pt x="1080" y="1866"/>
                  </a:cubicBezTo>
                  <a:cubicBezTo>
                    <a:pt x="1080" y="1729"/>
                    <a:pt x="1111" y="1582"/>
                    <a:pt x="1207" y="1467"/>
                  </a:cubicBezTo>
                  <a:cubicBezTo>
                    <a:pt x="1301" y="1352"/>
                    <a:pt x="1468" y="1278"/>
                    <a:pt x="1657" y="1268"/>
                  </a:cubicBezTo>
                  <a:cubicBezTo>
                    <a:pt x="1856" y="1268"/>
                    <a:pt x="2034" y="1352"/>
                    <a:pt x="2129" y="1467"/>
                  </a:cubicBezTo>
                  <a:cubicBezTo>
                    <a:pt x="2224" y="1582"/>
                    <a:pt x="2245" y="1729"/>
                    <a:pt x="2245" y="1866"/>
                  </a:cubicBezTo>
                  <a:cubicBezTo>
                    <a:pt x="2245" y="2013"/>
                    <a:pt x="2181" y="2139"/>
                    <a:pt x="2118" y="2212"/>
                  </a:cubicBezTo>
                  <a:cubicBezTo>
                    <a:pt x="2056" y="2307"/>
                    <a:pt x="2045" y="2317"/>
                    <a:pt x="2045" y="2328"/>
                  </a:cubicBezTo>
                  <a:cubicBezTo>
                    <a:pt x="2045" y="2443"/>
                    <a:pt x="2045" y="2443"/>
                    <a:pt x="2045" y="2443"/>
                  </a:cubicBezTo>
                  <a:cubicBezTo>
                    <a:pt x="4961" y="2443"/>
                    <a:pt x="4961" y="2443"/>
                    <a:pt x="4961" y="2443"/>
                  </a:cubicBezTo>
                  <a:cubicBezTo>
                    <a:pt x="4814" y="1582"/>
                    <a:pt x="4803" y="796"/>
                    <a:pt x="4825" y="0"/>
                  </a:cubicBezTo>
                </a:path>
              </a:pathLst>
            </a:custGeom>
            <a:solidFill>
              <a:schemeClr val="accent3"/>
            </a:solidFill>
            <a:ln>
              <a:noFill/>
            </a:ln>
            <a:effectLst/>
          </p:spPr>
          <p:txBody>
            <a:bodyPr wrap="none" lIns="152366" tIns="76183" rIns="152366" bIns="76183" anchor="ctr"/>
            <a:lstStyle/>
            <a:p>
              <a:endParaRPr lang="en-US" dirty="0">
                <a:latin typeface="Lato Light"/>
              </a:endParaRPr>
            </a:p>
          </p:txBody>
        </p:sp>
        <p:sp>
          <p:nvSpPr>
            <p:cNvPr id="99" name="Freeform 33"/>
            <p:cNvSpPr>
              <a:spLocks noChangeArrowheads="1"/>
            </p:cNvSpPr>
            <p:nvPr/>
          </p:nvSpPr>
          <p:spPr bwMode="auto">
            <a:xfrm>
              <a:off x="11312092" y="9701928"/>
              <a:ext cx="1055450" cy="1523131"/>
            </a:xfrm>
            <a:custGeom>
              <a:avLst/>
              <a:gdLst>
                <a:gd name="T0" fmla="*/ 2580 w 2581"/>
                <a:gd name="T1" fmla="*/ 2443 h 3723"/>
                <a:gd name="T2" fmla="*/ 2580 w 2581"/>
                <a:gd name="T3" fmla="*/ 2443 h 3723"/>
                <a:gd name="T4" fmla="*/ 2423 w 2581"/>
                <a:gd name="T5" fmla="*/ 0 h 3723"/>
                <a:gd name="T6" fmla="*/ 2013 w 2581"/>
                <a:gd name="T7" fmla="*/ 0 h 3723"/>
                <a:gd name="T8" fmla="*/ 2013 w 2581"/>
                <a:gd name="T9" fmla="*/ 114 h 3723"/>
                <a:gd name="T10" fmla="*/ 2087 w 2581"/>
                <a:gd name="T11" fmla="*/ 240 h 3723"/>
                <a:gd name="T12" fmla="*/ 2223 w 2581"/>
                <a:gd name="T13" fmla="*/ 586 h 3723"/>
                <a:gd name="T14" fmla="*/ 2097 w 2581"/>
                <a:gd name="T15" fmla="*/ 985 h 3723"/>
                <a:gd name="T16" fmla="*/ 1636 w 2581"/>
                <a:gd name="T17" fmla="*/ 1174 h 3723"/>
                <a:gd name="T18" fmla="*/ 1175 w 2581"/>
                <a:gd name="T19" fmla="*/ 985 h 3723"/>
                <a:gd name="T20" fmla="*/ 1049 w 2581"/>
                <a:gd name="T21" fmla="*/ 586 h 3723"/>
                <a:gd name="T22" fmla="*/ 1195 w 2581"/>
                <a:gd name="T23" fmla="*/ 230 h 3723"/>
                <a:gd name="T24" fmla="*/ 1290 w 2581"/>
                <a:gd name="T25" fmla="*/ 93 h 3723"/>
                <a:gd name="T26" fmla="*/ 1290 w 2581"/>
                <a:gd name="T27" fmla="*/ 0 h 3723"/>
                <a:gd name="T28" fmla="*/ 849 w 2581"/>
                <a:gd name="T29" fmla="*/ 0 h 3723"/>
                <a:gd name="T30" fmla="*/ 0 w 2581"/>
                <a:gd name="T31" fmla="*/ 2443 h 3723"/>
                <a:gd name="T32" fmla="*/ 1154 w 2581"/>
                <a:gd name="T33" fmla="*/ 2443 h 3723"/>
                <a:gd name="T34" fmla="*/ 1154 w 2581"/>
                <a:gd name="T35" fmla="*/ 2872 h 3723"/>
                <a:gd name="T36" fmla="*/ 1154 w 2581"/>
                <a:gd name="T37" fmla="*/ 2883 h 3723"/>
                <a:gd name="T38" fmla="*/ 1007 w 2581"/>
                <a:gd name="T39" fmla="*/ 3146 h 3723"/>
                <a:gd name="T40" fmla="*/ 912 w 2581"/>
                <a:gd name="T41" fmla="*/ 3355 h 3723"/>
                <a:gd name="T42" fmla="*/ 986 w 2581"/>
                <a:gd name="T43" fmla="*/ 3607 h 3723"/>
                <a:gd name="T44" fmla="*/ 1269 w 2581"/>
                <a:gd name="T45" fmla="*/ 3711 h 3723"/>
                <a:gd name="T46" fmla="*/ 1542 w 2581"/>
                <a:gd name="T47" fmla="*/ 3607 h 3723"/>
                <a:gd name="T48" fmla="*/ 1615 w 2581"/>
                <a:gd name="T49" fmla="*/ 3355 h 3723"/>
                <a:gd name="T50" fmla="*/ 1531 w 2581"/>
                <a:gd name="T51" fmla="*/ 3146 h 3723"/>
                <a:gd name="T52" fmla="*/ 1416 w 2581"/>
                <a:gd name="T53" fmla="*/ 2893 h 3723"/>
                <a:gd name="T54" fmla="*/ 1416 w 2581"/>
                <a:gd name="T55" fmla="*/ 2443 h 3723"/>
                <a:gd name="T56" fmla="*/ 2580 w 2581"/>
                <a:gd name="T57" fmla="*/ 2443 h 3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81" h="3723">
                  <a:moveTo>
                    <a:pt x="2580" y="2443"/>
                  </a:moveTo>
                  <a:lnTo>
                    <a:pt x="2580" y="2443"/>
                  </a:lnTo>
                  <a:cubicBezTo>
                    <a:pt x="2528" y="1541"/>
                    <a:pt x="2444" y="839"/>
                    <a:pt x="2423" y="0"/>
                  </a:cubicBezTo>
                  <a:cubicBezTo>
                    <a:pt x="2013" y="0"/>
                    <a:pt x="2013" y="0"/>
                    <a:pt x="2013" y="0"/>
                  </a:cubicBezTo>
                  <a:cubicBezTo>
                    <a:pt x="2013" y="114"/>
                    <a:pt x="2013" y="114"/>
                    <a:pt x="2013" y="114"/>
                  </a:cubicBezTo>
                  <a:cubicBezTo>
                    <a:pt x="2013" y="136"/>
                    <a:pt x="2024" y="146"/>
                    <a:pt x="2087" y="240"/>
                  </a:cubicBezTo>
                  <a:cubicBezTo>
                    <a:pt x="2150" y="314"/>
                    <a:pt x="2223" y="429"/>
                    <a:pt x="2223" y="586"/>
                  </a:cubicBezTo>
                  <a:cubicBezTo>
                    <a:pt x="2223" y="723"/>
                    <a:pt x="2192" y="859"/>
                    <a:pt x="2097" y="985"/>
                  </a:cubicBezTo>
                  <a:cubicBezTo>
                    <a:pt x="2003" y="1100"/>
                    <a:pt x="1825" y="1184"/>
                    <a:pt x="1636" y="1174"/>
                  </a:cubicBezTo>
                  <a:cubicBezTo>
                    <a:pt x="1437" y="1174"/>
                    <a:pt x="1269" y="1100"/>
                    <a:pt x="1175" y="985"/>
                  </a:cubicBezTo>
                  <a:cubicBezTo>
                    <a:pt x="1080" y="859"/>
                    <a:pt x="1049" y="723"/>
                    <a:pt x="1049" y="586"/>
                  </a:cubicBezTo>
                  <a:cubicBezTo>
                    <a:pt x="1049" y="429"/>
                    <a:pt x="1133" y="304"/>
                    <a:pt x="1195" y="230"/>
                  </a:cubicBezTo>
                  <a:cubicBezTo>
                    <a:pt x="1269" y="136"/>
                    <a:pt x="1279" y="114"/>
                    <a:pt x="1290" y="93"/>
                  </a:cubicBezTo>
                  <a:cubicBezTo>
                    <a:pt x="1290" y="0"/>
                    <a:pt x="1290" y="0"/>
                    <a:pt x="1290" y="0"/>
                  </a:cubicBezTo>
                  <a:cubicBezTo>
                    <a:pt x="849" y="0"/>
                    <a:pt x="849" y="0"/>
                    <a:pt x="849" y="0"/>
                  </a:cubicBezTo>
                  <a:cubicBezTo>
                    <a:pt x="608" y="534"/>
                    <a:pt x="336" y="1163"/>
                    <a:pt x="0" y="2443"/>
                  </a:cubicBezTo>
                  <a:cubicBezTo>
                    <a:pt x="1154" y="2443"/>
                    <a:pt x="1154" y="2443"/>
                    <a:pt x="1154" y="2443"/>
                  </a:cubicBezTo>
                  <a:cubicBezTo>
                    <a:pt x="1154" y="2872"/>
                    <a:pt x="1154" y="2872"/>
                    <a:pt x="1154" y="2872"/>
                  </a:cubicBezTo>
                  <a:lnTo>
                    <a:pt x="1154" y="2883"/>
                  </a:lnTo>
                  <a:cubicBezTo>
                    <a:pt x="1133" y="2999"/>
                    <a:pt x="1059" y="3072"/>
                    <a:pt x="1007" y="3146"/>
                  </a:cubicBezTo>
                  <a:cubicBezTo>
                    <a:pt x="955" y="3208"/>
                    <a:pt x="912" y="3271"/>
                    <a:pt x="912" y="3355"/>
                  </a:cubicBezTo>
                  <a:cubicBezTo>
                    <a:pt x="912" y="3460"/>
                    <a:pt x="933" y="3544"/>
                    <a:pt x="986" y="3607"/>
                  </a:cubicBezTo>
                  <a:cubicBezTo>
                    <a:pt x="1039" y="3670"/>
                    <a:pt x="1111" y="3711"/>
                    <a:pt x="1269" y="3711"/>
                  </a:cubicBezTo>
                  <a:cubicBezTo>
                    <a:pt x="1416" y="3722"/>
                    <a:pt x="1489" y="3670"/>
                    <a:pt x="1542" y="3607"/>
                  </a:cubicBezTo>
                  <a:cubicBezTo>
                    <a:pt x="1594" y="3544"/>
                    <a:pt x="1615" y="3450"/>
                    <a:pt x="1615" y="3355"/>
                  </a:cubicBezTo>
                  <a:cubicBezTo>
                    <a:pt x="1615" y="3271"/>
                    <a:pt x="1584" y="3208"/>
                    <a:pt x="1531" y="3146"/>
                  </a:cubicBezTo>
                  <a:cubicBezTo>
                    <a:pt x="1489" y="3072"/>
                    <a:pt x="1416" y="2999"/>
                    <a:pt x="1416" y="2893"/>
                  </a:cubicBezTo>
                  <a:cubicBezTo>
                    <a:pt x="1416" y="2443"/>
                    <a:pt x="1416" y="2443"/>
                    <a:pt x="1416" y="2443"/>
                  </a:cubicBezTo>
                  <a:lnTo>
                    <a:pt x="2580" y="2443"/>
                  </a:lnTo>
                </a:path>
              </a:pathLst>
            </a:custGeom>
            <a:solidFill>
              <a:schemeClr val="accent3"/>
            </a:solidFill>
            <a:ln>
              <a:noFill/>
            </a:ln>
            <a:effectLst/>
          </p:spPr>
          <p:txBody>
            <a:bodyPr wrap="none" lIns="152366" tIns="76183" rIns="152366" bIns="76183" anchor="ctr"/>
            <a:lstStyle/>
            <a:p>
              <a:endParaRPr lang="en-US" dirty="0">
                <a:latin typeface="Lato Light"/>
              </a:endParaRPr>
            </a:p>
          </p:txBody>
        </p:sp>
        <p:sp>
          <p:nvSpPr>
            <p:cNvPr id="100" name="Freeform 34"/>
            <p:cNvSpPr>
              <a:spLocks noChangeArrowheads="1"/>
            </p:cNvSpPr>
            <p:nvPr/>
          </p:nvSpPr>
          <p:spPr bwMode="auto">
            <a:xfrm>
              <a:off x="9152481" y="10315512"/>
              <a:ext cx="2073011" cy="1434703"/>
            </a:xfrm>
            <a:custGeom>
              <a:avLst/>
              <a:gdLst>
                <a:gd name="T0" fmla="*/ 2013 w 5066"/>
                <a:gd name="T1" fmla="*/ 830 h 3505"/>
                <a:gd name="T2" fmla="*/ 2013 w 5066"/>
                <a:gd name="T3" fmla="*/ 830 h 3505"/>
                <a:gd name="T4" fmla="*/ 2129 w 5066"/>
                <a:gd name="T5" fmla="*/ 578 h 3505"/>
                <a:gd name="T6" fmla="*/ 2213 w 5066"/>
                <a:gd name="T7" fmla="*/ 368 h 3505"/>
                <a:gd name="T8" fmla="*/ 2139 w 5066"/>
                <a:gd name="T9" fmla="*/ 116 h 3505"/>
                <a:gd name="T10" fmla="*/ 1867 w 5066"/>
                <a:gd name="T11" fmla="*/ 0 h 3505"/>
                <a:gd name="T12" fmla="*/ 1583 w 5066"/>
                <a:gd name="T13" fmla="*/ 116 h 3505"/>
                <a:gd name="T14" fmla="*/ 1510 w 5066"/>
                <a:gd name="T15" fmla="*/ 368 h 3505"/>
                <a:gd name="T16" fmla="*/ 1604 w 5066"/>
                <a:gd name="T17" fmla="*/ 578 h 3505"/>
                <a:gd name="T18" fmla="*/ 1741 w 5066"/>
                <a:gd name="T19" fmla="*/ 840 h 3505"/>
                <a:gd name="T20" fmla="*/ 1741 w 5066"/>
                <a:gd name="T21" fmla="*/ 850 h 3505"/>
                <a:gd name="T22" fmla="*/ 1741 w 5066"/>
                <a:gd name="T23" fmla="*/ 1228 h 3505"/>
                <a:gd name="T24" fmla="*/ 168 w 5066"/>
                <a:gd name="T25" fmla="*/ 1228 h 3505"/>
                <a:gd name="T26" fmla="*/ 157 w 5066"/>
                <a:gd name="T27" fmla="*/ 1291 h 3505"/>
                <a:gd name="T28" fmla="*/ 3240 w 5066"/>
                <a:gd name="T29" fmla="*/ 3504 h 3505"/>
                <a:gd name="T30" fmla="*/ 5065 w 5066"/>
                <a:gd name="T31" fmla="*/ 3504 h 3505"/>
                <a:gd name="T32" fmla="*/ 5065 w 5066"/>
                <a:gd name="T33" fmla="*/ 2717 h 3505"/>
                <a:gd name="T34" fmla="*/ 4897 w 5066"/>
                <a:gd name="T35" fmla="*/ 2717 h 3505"/>
                <a:gd name="T36" fmla="*/ 4761 w 5066"/>
                <a:gd name="T37" fmla="*/ 2811 h 3505"/>
                <a:gd name="T38" fmla="*/ 4405 w 5066"/>
                <a:gd name="T39" fmla="*/ 2948 h 3505"/>
                <a:gd name="T40" fmla="*/ 4006 w 5066"/>
                <a:gd name="T41" fmla="*/ 2822 h 3505"/>
                <a:gd name="T42" fmla="*/ 3807 w 5066"/>
                <a:gd name="T43" fmla="*/ 2371 h 3505"/>
                <a:gd name="T44" fmla="*/ 4006 w 5066"/>
                <a:gd name="T45" fmla="*/ 1909 h 3505"/>
                <a:gd name="T46" fmla="*/ 4405 w 5066"/>
                <a:gd name="T47" fmla="*/ 1784 h 3505"/>
                <a:gd name="T48" fmla="*/ 4750 w 5066"/>
                <a:gd name="T49" fmla="*/ 1909 h 3505"/>
                <a:gd name="T50" fmla="*/ 4866 w 5066"/>
                <a:gd name="T51" fmla="*/ 1983 h 3505"/>
                <a:gd name="T52" fmla="*/ 5065 w 5066"/>
                <a:gd name="T53" fmla="*/ 1983 h 3505"/>
                <a:gd name="T54" fmla="*/ 5065 w 5066"/>
                <a:gd name="T55" fmla="*/ 1228 h 3505"/>
                <a:gd name="T56" fmla="*/ 2013 w 5066"/>
                <a:gd name="T57" fmla="*/ 1228 h 3505"/>
                <a:gd name="T58" fmla="*/ 2013 w 5066"/>
                <a:gd name="T59" fmla="*/ 830 h 3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66" h="3505">
                  <a:moveTo>
                    <a:pt x="2013" y="830"/>
                  </a:moveTo>
                  <a:lnTo>
                    <a:pt x="2013" y="830"/>
                  </a:lnTo>
                  <a:cubicBezTo>
                    <a:pt x="2013" y="725"/>
                    <a:pt x="2087" y="651"/>
                    <a:pt x="2129" y="578"/>
                  </a:cubicBezTo>
                  <a:cubicBezTo>
                    <a:pt x="2181" y="515"/>
                    <a:pt x="2213" y="451"/>
                    <a:pt x="2213" y="368"/>
                  </a:cubicBezTo>
                  <a:cubicBezTo>
                    <a:pt x="2213" y="274"/>
                    <a:pt x="2192" y="179"/>
                    <a:pt x="2139" y="116"/>
                  </a:cubicBezTo>
                  <a:cubicBezTo>
                    <a:pt x="2087" y="43"/>
                    <a:pt x="2013" y="0"/>
                    <a:pt x="1867" y="0"/>
                  </a:cubicBezTo>
                  <a:cubicBezTo>
                    <a:pt x="1709" y="12"/>
                    <a:pt x="1636" y="53"/>
                    <a:pt x="1583" y="116"/>
                  </a:cubicBezTo>
                  <a:cubicBezTo>
                    <a:pt x="1531" y="179"/>
                    <a:pt x="1510" y="263"/>
                    <a:pt x="1510" y="368"/>
                  </a:cubicBezTo>
                  <a:cubicBezTo>
                    <a:pt x="1510" y="451"/>
                    <a:pt x="1542" y="515"/>
                    <a:pt x="1604" y="578"/>
                  </a:cubicBezTo>
                  <a:cubicBezTo>
                    <a:pt x="1657" y="651"/>
                    <a:pt x="1730" y="725"/>
                    <a:pt x="1741" y="840"/>
                  </a:cubicBezTo>
                  <a:cubicBezTo>
                    <a:pt x="1741" y="840"/>
                    <a:pt x="1741" y="840"/>
                    <a:pt x="1741" y="850"/>
                  </a:cubicBezTo>
                  <a:cubicBezTo>
                    <a:pt x="1741" y="1228"/>
                    <a:pt x="1741" y="1228"/>
                    <a:pt x="1741" y="1228"/>
                  </a:cubicBezTo>
                  <a:cubicBezTo>
                    <a:pt x="168" y="1228"/>
                    <a:pt x="168" y="1228"/>
                    <a:pt x="168" y="1228"/>
                  </a:cubicBezTo>
                  <a:cubicBezTo>
                    <a:pt x="157" y="1291"/>
                    <a:pt x="157" y="1291"/>
                    <a:pt x="157" y="1291"/>
                  </a:cubicBezTo>
                  <a:cubicBezTo>
                    <a:pt x="0" y="2791"/>
                    <a:pt x="1814" y="3504"/>
                    <a:pt x="3240" y="3504"/>
                  </a:cubicBezTo>
                  <a:cubicBezTo>
                    <a:pt x="5065" y="3504"/>
                    <a:pt x="5065" y="3504"/>
                    <a:pt x="5065" y="3504"/>
                  </a:cubicBezTo>
                  <a:cubicBezTo>
                    <a:pt x="5065" y="2717"/>
                    <a:pt x="5065" y="2717"/>
                    <a:pt x="5065" y="2717"/>
                  </a:cubicBezTo>
                  <a:cubicBezTo>
                    <a:pt x="4897" y="2717"/>
                    <a:pt x="4897" y="2717"/>
                    <a:pt x="4897" y="2717"/>
                  </a:cubicBezTo>
                  <a:cubicBezTo>
                    <a:pt x="4866" y="2717"/>
                    <a:pt x="4856" y="2738"/>
                    <a:pt x="4761" y="2811"/>
                  </a:cubicBezTo>
                  <a:cubicBezTo>
                    <a:pt x="4688" y="2875"/>
                    <a:pt x="4562" y="2948"/>
                    <a:pt x="4405" y="2948"/>
                  </a:cubicBezTo>
                  <a:cubicBezTo>
                    <a:pt x="4268" y="2948"/>
                    <a:pt x="4121" y="2927"/>
                    <a:pt x="4006" y="2822"/>
                  </a:cubicBezTo>
                  <a:cubicBezTo>
                    <a:pt x="3890" y="2738"/>
                    <a:pt x="3818" y="2560"/>
                    <a:pt x="3807" y="2371"/>
                  </a:cubicBezTo>
                  <a:cubicBezTo>
                    <a:pt x="3807" y="2172"/>
                    <a:pt x="3890" y="1993"/>
                    <a:pt x="4006" y="1909"/>
                  </a:cubicBezTo>
                  <a:cubicBezTo>
                    <a:pt x="4121" y="1805"/>
                    <a:pt x="4268" y="1784"/>
                    <a:pt x="4405" y="1784"/>
                  </a:cubicBezTo>
                  <a:cubicBezTo>
                    <a:pt x="4552" y="1784"/>
                    <a:pt x="4677" y="1857"/>
                    <a:pt x="4750" y="1909"/>
                  </a:cubicBezTo>
                  <a:cubicBezTo>
                    <a:pt x="4845" y="1973"/>
                    <a:pt x="4856" y="1983"/>
                    <a:pt x="4866" y="1983"/>
                  </a:cubicBezTo>
                  <a:cubicBezTo>
                    <a:pt x="5065" y="1983"/>
                    <a:pt x="5065" y="1983"/>
                    <a:pt x="5065" y="1983"/>
                  </a:cubicBezTo>
                  <a:cubicBezTo>
                    <a:pt x="5065" y="1228"/>
                    <a:pt x="5065" y="1228"/>
                    <a:pt x="5065" y="1228"/>
                  </a:cubicBezTo>
                  <a:cubicBezTo>
                    <a:pt x="2013" y="1228"/>
                    <a:pt x="2013" y="1228"/>
                    <a:pt x="2013" y="1228"/>
                  </a:cubicBezTo>
                  <a:lnTo>
                    <a:pt x="2013" y="830"/>
                  </a:lnTo>
                </a:path>
              </a:pathLst>
            </a:custGeom>
            <a:solidFill>
              <a:schemeClr val="accent3"/>
            </a:solidFill>
            <a:ln>
              <a:noFill/>
            </a:ln>
            <a:effectLst/>
          </p:spPr>
          <p:txBody>
            <a:bodyPr wrap="none" lIns="152366" tIns="76183" rIns="152366" bIns="76183" anchor="ctr"/>
            <a:lstStyle/>
            <a:p>
              <a:endParaRPr lang="en-US" dirty="0">
                <a:latin typeface="Lato Light"/>
              </a:endParaRPr>
            </a:p>
          </p:txBody>
        </p:sp>
        <p:sp>
          <p:nvSpPr>
            <p:cNvPr id="101" name="Freeform 35"/>
            <p:cNvSpPr>
              <a:spLocks noChangeArrowheads="1"/>
            </p:cNvSpPr>
            <p:nvPr/>
          </p:nvSpPr>
          <p:spPr bwMode="auto">
            <a:xfrm>
              <a:off x="10805116" y="10819011"/>
              <a:ext cx="2047752" cy="931203"/>
            </a:xfrm>
            <a:custGeom>
              <a:avLst/>
              <a:gdLst>
                <a:gd name="T0" fmla="*/ 4887 w 5003"/>
                <a:gd name="T1" fmla="*/ 860 h 2277"/>
                <a:gd name="T2" fmla="*/ 4887 w 5003"/>
                <a:gd name="T3" fmla="*/ 860 h 2277"/>
                <a:gd name="T4" fmla="*/ 4635 w 5003"/>
                <a:gd name="T5" fmla="*/ 786 h 2277"/>
                <a:gd name="T6" fmla="*/ 4425 w 5003"/>
                <a:gd name="T7" fmla="*/ 870 h 2277"/>
                <a:gd name="T8" fmla="*/ 4163 w 5003"/>
                <a:gd name="T9" fmla="*/ 985 h 2277"/>
                <a:gd name="T10" fmla="*/ 3691 w 5003"/>
                <a:gd name="T11" fmla="*/ 985 h 2277"/>
                <a:gd name="T12" fmla="*/ 3691 w 5003"/>
                <a:gd name="T13" fmla="*/ 0 h 2277"/>
                <a:gd name="T14" fmla="*/ 2883 w 5003"/>
                <a:gd name="T15" fmla="*/ 0 h 2277"/>
                <a:gd name="T16" fmla="*/ 2883 w 5003"/>
                <a:gd name="T17" fmla="*/ 167 h 2277"/>
                <a:gd name="T18" fmla="*/ 2957 w 5003"/>
                <a:gd name="T19" fmla="*/ 283 h 2277"/>
                <a:gd name="T20" fmla="*/ 3082 w 5003"/>
                <a:gd name="T21" fmla="*/ 629 h 2277"/>
                <a:gd name="T22" fmla="*/ 2967 w 5003"/>
                <a:gd name="T23" fmla="*/ 1028 h 2277"/>
                <a:gd name="T24" fmla="*/ 2495 w 5003"/>
                <a:gd name="T25" fmla="*/ 1227 h 2277"/>
                <a:gd name="T26" fmla="*/ 2044 w 5003"/>
                <a:gd name="T27" fmla="*/ 1028 h 2277"/>
                <a:gd name="T28" fmla="*/ 1919 w 5003"/>
                <a:gd name="T29" fmla="*/ 629 h 2277"/>
                <a:gd name="T30" fmla="*/ 2065 w 5003"/>
                <a:gd name="T31" fmla="*/ 273 h 2277"/>
                <a:gd name="T32" fmla="*/ 2149 w 5003"/>
                <a:gd name="T33" fmla="*/ 136 h 2277"/>
                <a:gd name="T34" fmla="*/ 2149 w 5003"/>
                <a:gd name="T35" fmla="*/ 0 h 2277"/>
                <a:gd name="T36" fmla="*/ 1310 w 5003"/>
                <a:gd name="T37" fmla="*/ 0 h 2277"/>
                <a:gd name="T38" fmla="*/ 1310 w 5003"/>
                <a:gd name="T39" fmla="*/ 985 h 2277"/>
                <a:gd name="T40" fmla="*/ 828 w 5003"/>
                <a:gd name="T41" fmla="*/ 985 h 2277"/>
                <a:gd name="T42" fmla="*/ 576 w 5003"/>
                <a:gd name="T43" fmla="*/ 870 h 2277"/>
                <a:gd name="T44" fmla="*/ 367 w 5003"/>
                <a:gd name="T45" fmla="*/ 786 h 2277"/>
                <a:gd name="T46" fmla="*/ 104 w 5003"/>
                <a:gd name="T47" fmla="*/ 860 h 2277"/>
                <a:gd name="T48" fmla="*/ 0 w 5003"/>
                <a:gd name="T49" fmla="*/ 1132 h 2277"/>
                <a:gd name="T50" fmla="*/ 115 w 5003"/>
                <a:gd name="T51" fmla="*/ 1416 h 2277"/>
                <a:gd name="T52" fmla="*/ 367 w 5003"/>
                <a:gd name="T53" fmla="*/ 1489 h 2277"/>
                <a:gd name="T54" fmla="*/ 576 w 5003"/>
                <a:gd name="T55" fmla="*/ 1395 h 2277"/>
                <a:gd name="T56" fmla="*/ 838 w 5003"/>
                <a:gd name="T57" fmla="*/ 1259 h 2277"/>
                <a:gd name="T58" fmla="*/ 849 w 5003"/>
                <a:gd name="T59" fmla="*/ 1259 h 2277"/>
                <a:gd name="T60" fmla="*/ 1310 w 5003"/>
                <a:gd name="T61" fmla="*/ 1259 h 2277"/>
                <a:gd name="T62" fmla="*/ 1310 w 5003"/>
                <a:gd name="T63" fmla="*/ 2276 h 2277"/>
                <a:gd name="T64" fmla="*/ 3691 w 5003"/>
                <a:gd name="T65" fmla="*/ 2276 h 2277"/>
                <a:gd name="T66" fmla="*/ 3691 w 5003"/>
                <a:gd name="T67" fmla="*/ 1259 h 2277"/>
                <a:gd name="T68" fmla="*/ 4153 w 5003"/>
                <a:gd name="T69" fmla="*/ 1259 h 2277"/>
                <a:gd name="T70" fmla="*/ 4163 w 5003"/>
                <a:gd name="T71" fmla="*/ 1259 h 2277"/>
                <a:gd name="T72" fmla="*/ 4415 w 5003"/>
                <a:gd name="T73" fmla="*/ 1395 h 2277"/>
                <a:gd name="T74" fmla="*/ 4635 w 5003"/>
                <a:gd name="T75" fmla="*/ 1489 h 2277"/>
                <a:gd name="T76" fmla="*/ 4887 w 5003"/>
                <a:gd name="T77" fmla="*/ 1416 h 2277"/>
                <a:gd name="T78" fmla="*/ 4991 w 5003"/>
                <a:gd name="T79" fmla="*/ 1132 h 2277"/>
                <a:gd name="T80" fmla="*/ 4887 w 5003"/>
                <a:gd name="T81" fmla="*/ 860 h 2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003" h="2277">
                  <a:moveTo>
                    <a:pt x="4887" y="860"/>
                  </a:moveTo>
                  <a:lnTo>
                    <a:pt x="4887" y="860"/>
                  </a:lnTo>
                  <a:cubicBezTo>
                    <a:pt x="4824" y="808"/>
                    <a:pt x="4729" y="786"/>
                    <a:pt x="4635" y="786"/>
                  </a:cubicBezTo>
                  <a:cubicBezTo>
                    <a:pt x="4551" y="786"/>
                    <a:pt x="4488" y="818"/>
                    <a:pt x="4425" y="870"/>
                  </a:cubicBezTo>
                  <a:cubicBezTo>
                    <a:pt x="4352" y="923"/>
                    <a:pt x="4278" y="985"/>
                    <a:pt x="4163" y="985"/>
                  </a:cubicBezTo>
                  <a:cubicBezTo>
                    <a:pt x="3691" y="985"/>
                    <a:pt x="3691" y="985"/>
                    <a:pt x="3691" y="985"/>
                  </a:cubicBezTo>
                  <a:cubicBezTo>
                    <a:pt x="3691" y="0"/>
                    <a:pt x="3691" y="0"/>
                    <a:pt x="3691" y="0"/>
                  </a:cubicBezTo>
                  <a:cubicBezTo>
                    <a:pt x="2883" y="0"/>
                    <a:pt x="2883" y="0"/>
                    <a:pt x="2883" y="0"/>
                  </a:cubicBezTo>
                  <a:cubicBezTo>
                    <a:pt x="2883" y="167"/>
                    <a:pt x="2883" y="167"/>
                    <a:pt x="2883" y="167"/>
                  </a:cubicBezTo>
                  <a:cubicBezTo>
                    <a:pt x="2883" y="178"/>
                    <a:pt x="2894" y="189"/>
                    <a:pt x="2957" y="283"/>
                  </a:cubicBezTo>
                  <a:cubicBezTo>
                    <a:pt x="3019" y="357"/>
                    <a:pt x="3082" y="482"/>
                    <a:pt x="3082" y="629"/>
                  </a:cubicBezTo>
                  <a:cubicBezTo>
                    <a:pt x="3082" y="765"/>
                    <a:pt x="3062" y="902"/>
                    <a:pt x="2967" y="1028"/>
                  </a:cubicBezTo>
                  <a:cubicBezTo>
                    <a:pt x="2873" y="1143"/>
                    <a:pt x="2695" y="1227"/>
                    <a:pt x="2495" y="1227"/>
                  </a:cubicBezTo>
                  <a:cubicBezTo>
                    <a:pt x="2307" y="1216"/>
                    <a:pt x="2139" y="1143"/>
                    <a:pt x="2044" y="1028"/>
                  </a:cubicBezTo>
                  <a:cubicBezTo>
                    <a:pt x="1950" y="912"/>
                    <a:pt x="1919" y="765"/>
                    <a:pt x="1919" y="629"/>
                  </a:cubicBezTo>
                  <a:cubicBezTo>
                    <a:pt x="1919" y="472"/>
                    <a:pt x="2003" y="346"/>
                    <a:pt x="2065" y="273"/>
                  </a:cubicBezTo>
                  <a:cubicBezTo>
                    <a:pt x="2128" y="178"/>
                    <a:pt x="2149" y="157"/>
                    <a:pt x="2149" y="136"/>
                  </a:cubicBezTo>
                  <a:cubicBezTo>
                    <a:pt x="2149" y="0"/>
                    <a:pt x="2149" y="0"/>
                    <a:pt x="2149" y="0"/>
                  </a:cubicBezTo>
                  <a:cubicBezTo>
                    <a:pt x="1310" y="0"/>
                    <a:pt x="1310" y="0"/>
                    <a:pt x="1310" y="0"/>
                  </a:cubicBezTo>
                  <a:cubicBezTo>
                    <a:pt x="1310" y="985"/>
                    <a:pt x="1310" y="985"/>
                    <a:pt x="1310" y="985"/>
                  </a:cubicBezTo>
                  <a:cubicBezTo>
                    <a:pt x="828" y="985"/>
                    <a:pt x="828" y="985"/>
                    <a:pt x="828" y="985"/>
                  </a:cubicBezTo>
                  <a:cubicBezTo>
                    <a:pt x="712" y="985"/>
                    <a:pt x="650" y="923"/>
                    <a:pt x="576" y="870"/>
                  </a:cubicBezTo>
                  <a:cubicBezTo>
                    <a:pt x="514" y="818"/>
                    <a:pt x="451" y="786"/>
                    <a:pt x="367" y="786"/>
                  </a:cubicBezTo>
                  <a:cubicBezTo>
                    <a:pt x="262" y="786"/>
                    <a:pt x="178" y="808"/>
                    <a:pt x="104" y="860"/>
                  </a:cubicBezTo>
                  <a:cubicBezTo>
                    <a:pt x="41" y="912"/>
                    <a:pt x="0" y="985"/>
                    <a:pt x="0" y="1132"/>
                  </a:cubicBezTo>
                  <a:cubicBezTo>
                    <a:pt x="0" y="1290"/>
                    <a:pt x="52" y="1364"/>
                    <a:pt x="115" y="1416"/>
                  </a:cubicBezTo>
                  <a:cubicBezTo>
                    <a:pt x="178" y="1468"/>
                    <a:pt x="262" y="1489"/>
                    <a:pt x="367" y="1489"/>
                  </a:cubicBezTo>
                  <a:cubicBezTo>
                    <a:pt x="451" y="1489"/>
                    <a:pt x="514" y="1457"/>
                    <a:pt x="576" y="1395"/>
                  </a:cubicBezTo>
                  <a:cubicBezTo>
                    <a:pt x="650" y="1343"/>
                    <a:pt x="712" y="1269"/>
                    <a:pt x="838" y="1259"/>
                  </a:cubicBezTo>
                  <a:cubicBezTo>
                    <a:pt x="838" y="1259"/>
                    <a:pt x="838" y="1259"/>
                    <a:pt x="849" y="1259"/>
                  </a:cubicBezTo>
                  <a:cubicBezTo>
                    <a:pt x="1310" y="1259"/>
                    <a:pt x="1310" y="1259"/>
                    <a:pt x="1310" y="1259"/>
                  </a:cubicBezTo>
                  <a:cubicBezTo>
                    <a:pt x="1310" y="2276"/>
                    <a:pt x="1310" y="2276"/>
                    <a:pt x="1310" y="2276"/>
                  </a:cubicBezTo>
                  <a:cubicBezTo>
                    <a:pt x="3691" y="2276"/>
                    <a:pt x="3691" y="2276"/>
                    <a:pt x="3691" y="2276"/>
                  </a:cubicBezTo>
                  <a:cubicBezTo>
                    <a:pt x="3691" y="1259"/>
                    <a:pt x="3691" y="1259"/>
                    <a:pt x="3691" y="1259"/>
                  </a:cubicBezTo>
                  <a:cubicBezTo>
                    <a:pt x="4153" y="1259"/>
                    <a:pt x="4153" y="1259"/>
                    <a:pt x="4153" y="1259"/>
                  </a:cubicBezTo>
                  <a:lnTo>
                    <a:pt x="4163" y="1259"/>
                  </a:lnTo>
                  <a:cubicBezTo>
                    <a:pt x="4278" y="1269"/>
                    <a:pt x="4352" y="1343"/>
                    <a:pt x="4415" y="1395"/>
                  </a:cubicBezTo>
                  <a:cubicBezTo>
                    <a:pt x="4488" y="1457"/>
                    <a:pt x="4551" y="1489"/>
                    <a:pt x="4635" y="1489"/>
                  </a:cubicBezTo>
                  <a:cubicBezTo>
                    <a:pt x="4729" y="1489"/>
                    <a:pt x="4824" y="1468"/>
                    <a:pt x="4887" y="1416"/>
                  </a:cubicBezTo>
                  <a:cubicBezTo>
                    <a:pt x="4949" y="1364"/>
                    <a:pt x="4991" y="1290"/>
                    <a:pt x="4991" y="1132"/>
                  </a:cubicBezTo>
                  <a:cubicBezTo>
                    <a:pt x="5002" y="985"/>
                    <a:pt x="4949" y="912"/>
                    <a:pt x="4887" y="860"/>
                  </a:cubicBezTo>
                </a:path>
              </a:pathLst>
            </a:custGeom>
            <a:solidFill>
              <a:schemeClr val="accent3"/>
            </a:solidFill>
            <a:ln>
              <a:noFill/>
            </a:ln>
            <a:effectLst/>
          </p:spPr>
          <p:txBody>
            <a:bodyPr wrap="none" lIns="152366" tIns="76183" rIns="152366" bIns="76183" anchor="ctr"/>
            <a:lstStyle/>
            <a:p>
              <a:endParaRPr lang="en-US" dirty="0">
                <a:latin typeface="Lato Light"/>
              </a:endParaRPr>
            </a:p>
          </p:txBody>
        </p:sp>
        <p:sp>
          <p:nvSpPr>
            <p:cNvPr id="102" name="Freeform 36"/>
            <p:cNvSpPr>
              <a:spLocks noChangeArrowheads="1"/>
            </p:cNvSpPr>
            <p:nvPr/>
          </p:nvSpPr>
          <p:spPr bwMode="auto">
            <a:xfrm>
              <a:off x="12430689" y="10315512"/>
              <a:ext cx="2832574" cy="1434703"/>
            </a:xfrm>
            <a:custGeom>
              <a:avLst/>
              <a:gdLst>
                <a:gd name="T0" fmla="*/ 6670 w 6923"/>
                <a:gd name="T1" fmla="*/ 1228 h 3505"/>
                <a:gd name="T2" fmla="*/ 6670 w 6923"/>
                <a:gd name="T3" fmla="*/ 1228 h 3505"/>
                <a:gd name="T4" fmla="*/ 5349 w 6923"/>
                <a:gd name="T5" fmla="*/ 1228 h 3505"/>
                <a:gd name="T6" fmla="*/ 5349 w 6923"/>
                <a:gd name="T7" fmla="*/ 1322 h 3505"/>
                <a:gd name="T8" fmla="*/ 5422 w 6923"/>
                <a:gd name="T9" fmla="*/ 1438 h 3505"/>
                <a:gd name="T10" fmla="*/ 5548 w 6923"/>
                <a:gd name="T11" fmla="*/ 1784 h 3505"/>
                <a:gd name="T12" fmla="*/ 5422 w 6923"/>
                <a:gd name="T13" fmla="*/ 2182 h 3505"/>
                <a:gd name="T14" fmla="*/ 4960 w 6923"/>
                <a:gd name="T15" fmla="*/ 2381 h 3505"/>
                <a:gd name="T16" fmla="*/ 4510 w 6923"/>
                <a:gd name="T17" fmla="*/ 2182 h 3505"/>
                <a:gd name="T18" fmla="*/ 4384 w 6923"/>
                <a:gd name="T19" fmla="*/ 1784 h 3505"/>
                <a:gd name="T20" fmla="*/ 4520 w 6923"/>
                <a:gd name="T21" fmla="*/ 1427 h 3505"/>
                <a:gd name="T22" fmla="*/ 4615 w 6923"/>
                <a:gd name="T23" fmla="*/ 1291 h 3505"/>
                <a:gd name="T24" fmla="*/ 4615 w 6923"/>
                <a:gd name="T25" fmla="*/ 1228 h 3505"/>
                <a:gd name="T26" fmla="*/ 3272 w 6923"/>
                <a:gd name="T27" fmla="*/ 1228 h 3505"/>
                <a:gd name="T28" fmla="*/ 3220 w 6923"/>
                <a:gd name="T29" fmla="*/ 1228 h 3505"/>
                <a:gd name="T30" fmla="*/ 1783 w 6923"/>
                <a:gd name="T31" fmla="*/ 1228 h 3505"/>
                <a:gd name="T32" fmla="*/ 1783 w 6923"/>
                <a:gd name="T33" fmla="*/ 850 h 3505"/>
                <a:gd name="T34" fmla="*/ 1783 w 6923"/>
                <a:gd name="T35" fmla="*/ 840 h 3505"/>
                <a:gd name="T36" fmla="*/ 1930 w 6923"/>
                <a:gd name="T37" fmla="*/ 578 h 3505"/>
                <a:gd name="T38" fmla="*/ 2024 w 6923"/>
                <a:gd name="T39" fmla="*/ 368 h 3505"/>
                <a:gd name="T40" fmla="*/ 1951 w 6923"/>
                <a:gd name="T41" fmla="*/ 116 h 3505"/>
                <a:gd name="T42" fmla="*/ 1668 w 6923"/>
                <a:gd name="T43" fmla="*/ 0 h 3505"/>
                <a:gd name="T44" fmla="*/ 1395 w 6923"/>
                <a:gd name="T45" fmla="*/ 116 h 3505"/>
                <a:gd name="T46" fmla="*/ 1321 w 6923"/>
                <a:gd name="T47" fmla="*/ 368 h 3505"/>
                <a:gd name="T48" fmla="*/ 1405 w 6923"/>
                <a:gd name="T49" fmla="*/ 578 h 3505"/>
                <a:gd name="T50" fmla="*/ 1520 w 6923"/>
                <a:gd name="T51" fmla="*/ 830 h 3505"/>
                <a:gd name="T52" fmla="*/ 1520 w 6923"/>
                <a:gd name="T53" fmla="*/ 1228 h 3505"/>
                <a:gd name="T54" fmla="*/ 0 w 6923"/>
                <a:gd name="T55" fmla="*/ 1228 h 3505"/>
                <a:gd name="T56" fmla="*/ 0 w 6923"/>
                <a:gd name="T57" fmla="*/ 1983 h 3505"/>
                <a:gd name="T58" fmla="*/ 199 w 6923"/>
                <a:gd name="T59" fmla="*/ 1983 h 3505"/>
                <a:gd name="T60" fmla="*/ 315 w 6923"/>
                <a:gd name="T61" fmla="*/ 1909 h 3505"/>
                <a:gd name="T62" fmla="*/ 661 w 6923"/>
                <a:gd name="T63" fmla="*/ 1784 h 3505"/>
                <a:gd name="T64" fmla="*/ 1059 w 6923"/>
                <a:gd name="T65" fmla="*/ 1909 h 3505"/>
                <a:gd name="T66" fmla="*/ 1249 w 6923"/>
                <a:gd name="T67" fmla="*/ 2371 h 3505"/>
                <a:gd name="T68" fmla="*/ 1059 w 6923"/>
                <a:gd name="T69" fmla="*/ 2822 h 3505"/>
                <a:gd name="T70" fmla="*/ 661 w 6923"/>
                <a:gd name="T71" fmla="*/ 2948 h 3505"/>
                <a:gd name="T72" fmla="*/ 304 w 6923"/>
                <a:gd name="T73" fmla="*/ 2811 h 3505"/>
                <a:gd name="T74" fmla="*/ 168 w 6923"/>
                <a:gd name="T75" fmla="*/ 2717 h 3505"/>
                <a:gd name="T76" fmla="*/ 0 w 6923"/>
                <a:gd name="T77" fmla="*/ 2717 h 3505"/>
                <a:gd name="T78" fmla="*/ 0 w 6923"/>
                <a:gd name="T79" fmla="*/ 3504 h 3505"/>
                <a:gd name="T80" fmla="*/ 3587 w 6923"/>
                <a:gd name="T81" fmla="*/ 3504 h 3505"/>
                <a:gd name="T82" fmla="*/ 6670 w 6923"/>
                <a:gd name="T83" fmla="*/ 1291 h 3505"/>
                <a:gd name="T84" fmla="*/ 6670 w 6923"/>
                <a:gd name="T85" fmla="*/ 1228 h 3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23" h="3505">
                  <a:moveTo>
                    <a:pt x="6670" y="1228"/>
                  </a:moveTo>
                  <a:lnTo>
                    <a:pt x="6670" y="1228"/>
                  </a:lnTo>
                  <a:cubicBezTo>
                    <a:pt x="5349" y="1228"/>
                    <a:pt x="5349" y="1228"/>
                    <a:pt x="5349" y="1228"/>
                  </a:cubicBezTo>
                  <a:cubicBezTo>
                    <a:pt x="5349" y="1322"/>
                    <a:pt x="5349" y="1322"/>
                    <a:pt x="5349" y="1322"/>
                  </a:cubicBezTo>
                  <a:cubicBezTo>
                    <a:pt x="5349" y="1333"/>
                    <a:pt x="5359" y="1343"/>
                    <a:pt x="5422" y="1438"/>
                  </a:cubicBezTo>
                  <a:cubicBezTo>
                    <a:pt x="5474" y="1511"/>
                    <a:pt x="5548" y="1637"/>
                    <a:pt x="5548" y="1784"/>
                  </a:cubicBezTo>
                  <a:cubicBezTo>
                    <a:pt x="5548" y="1920"/>
                    <a:pt x="5527" y="2067"/>
                    <a:pt x="5422" y="2182"/>
                  </a:cubicBezTo>
                  <a:cubicBezTo>
                    <a:pt x="5338" y="2297"/>
                    <a:pt x="5160" y="2381"/>
                    <a:pt x="4960" y="2381"/>
                  </a:cubicBezTo>
                  <a:cubicBezTo>
                    <a:pt x="4772" y="2371"/>
                    <a:pt x="4594" y="2297"/>
                    <a:pt x="4510" y="2182"/>
                  </a:cubicBezTo>
                  <a:cubicBezTo>
                    <a:pt x="4405" y="2067"/>
                    <a:pt x="4384" y="1920"/>
                    <a:pt x="4384" y="1784"/>
                  </a:cubicBezTo>
                  <a:cubicBezTo>
                    <a:pt x="4384" y="1626"/>
                    <a:pt x="4468" y="1511"/>
                    <a:pt x="4520" y="1427"/>
                  </a:cubicBezTo>
                  <a:cubicBezTo>
                    <a:pt x="4594" y="1333"/>
                    <a:pt x="4615" y="1322"/>
                    <a:pt x="4615" y="1291"/>
                  </a:cubicBezTo>
                  <a:cubicBezTo>
                    <a:pt x="4615" y="1228"/>
                    <a:pt x="4615" y="1228"/>
                    <a:pt x="4615" y="1228"/>
                  </a:cubicBezTo>
                  <a:cubicBezTo>
                    <a:pt x="3272" y="1228"/>
                    <a:pt x="3272" y="1228"/>
                    <a:pt x="3272" y="1228"/>
                  </a:cubicBezTo>
                  <a:cubicBezTo>
                    <a:pt x="3262" y="1228"/>
                    <a:pt x="3241" y="1228"/>
                    <a:pt x="3220" y="1228"/>
                  </a:cubicBezTo>
                  <a:cubicBezTo>
                    <a:pt x="1783" y="1228"/>
                    <a:pt x="1783" y="1228"/>
                    <a:pt x="1783" y="1228"/>
                  </a:cubicBezTo>
                  <a:cubicBezTo>
                    <a:pt x="1783" y="850"/>
                    <a:pt x="1783" y="850"/>
                    <a:pt x="1783" y="850"/>
                  </a:cubicBezTo>
                  <a:cubicBezTo>
                    <a:pt x="1783" y="840"/>
                    <a:pt x="1783" y="840"/>
                    <a:pt x="1783" y="840"/>
                  </a:cubicBezTo>
                  <a:cubicBezTo>
                    <a:pt x="1804" y="725"/>
                    <a:pt x="1877" y="651"/>
                    <a:pt x="1930" y="578"/>
                  </a:cubicBezTo>
                  <a:cubicBezTo>
                    <a:pt x="1982" y="515"/>
                    <a:pt x="2024" y="451"/>
                    <a:pt x="2024" y="368"/>
                  </a:cubicBezTo>
                  <a:cubicBezTo>
                    <a:pt x="2024" y="263"/>
                    <a:pt x="2003" y="179"/>
                    <a:pt x="1951" y="116"/>
                  </a:cubicBezTo>
                  <a:cubicBezTo>
                    <a:pt x="1898" y="53"/>
                    <a:pt x="1814" y="12"/>
                    <a:pt x="1668" y="0"/>
                  </a:cubicBezTo>
                  <a:cubicBezTo>
                    <a:pt x="1520" y="0"/>
                    <a:pt x="1448" y="43"/>
                    <a:pt x="1395" y="116"/>
                  </a:cubicBezTo>
                  <a:cubicBezTo>
                    <a:pt x="1342" y="179"/>
                    <a:pt x="1321" y="274"/>
                    <a:pt x="1321" y="368"/>
                  </a:cubicBezTo>
                  <a:cubicBezTo>
                    <a:pt x="1321" y="451"/>
                    <a:pt x="1353" y="515"/>
                    <a:pt x="1405" y="578"/>
                  </a:cubicBezTo>
                  <a:cubicBezTo>
                    <a:pt x="1448" y="651"/>
                    <a:pt x="1520" y="714"/>
                    <a:pt x="1520" y="830"/>
                  </a:cubicBezTo>
                  <a:cubicBezTo>
                    <a:pt x="1520" y="1228"/>
                    <a:pt x="1520" y="1228"/>
                    <a:pt x="1520" y="1228"/>
                  </a:cubicBezTo>
                  <a:cubicBezTo>
                    <a:pt x="0" y="1228"/>
                    <a:pt x="0" y="1228"/>
                    <a:pt x="0" y="1228"/>
                  </a:cubicBezTo>
                  <a:cubicBezTo>
                    <a:pt x="0" y="1983"/>
                    <a:pt x="0" y="1983"/>
                    <a:pt x="0" y="1983"/>
                  </a:cubicBezTo>
                  <a:cubicBezTo>
                    <a:pt x="199" y="1983"/>
                    <a:pt x="199" y="1983"/>
                    <a:pt x="199" y="1983"/>
                  </a:cubicBezTo>
                  <a:cubicBezTo>
                    <a:pt x="210" y="1983"/>
                    <a:pt x="220" y="1973"/>
                    <a:pt x="315" y="1909"/>
                  </a:cubicBezTo>
                  <a:cubicBezTo>
                    <a:pt x="388" y="1857"/>
                    <a:pt x="503" y="1784"/>
                    <a:pt x="661" y="1784"/>
                  </a:cubicBezTo>
                  <a:cubicBezTo>
                    <a:pt x="797" y="1784"/>
                    <a:pt x="933" y="1805"/>
                    <a:pt x="1059" y="1909"/>
                  </a:cubicBezTo>
                  <a:cubicBezTo>
                    <a:pt x="1175" y="1993"/>
                    <a:pt x="1259" y="2172"/>
                    <a:pt x="1249" y="2371"/>
                  </a:cubicBezTo>
                  <a:cubicBezTo>
                    <a:pt x="1249" y="2560"/>
                    <a:pt x="1175" y="2738"/>
                    <a:pt x="1059" y="2822"/>
                  </a:cubicBezTo>
                  <a:cubicBezTo>
                    <a:pt x="944" y="2927"/>
                    <a:pt x="797" y="2948"/>
                    <a:pt x="661" y="2948"/>
                  </a:cubicBezTo>
                  <a:cubicBezTo>
                    <a:pt x="503" y="2948"/>
                    <a:pt x="378" y="2875"/>
                    <a:pt x="304" y="2811"/>
                  </a:cubicBezTo>
                  <a:cubicBezTo>
                    <a:pt x="210" y="2738"/>
                    <a:pt x="189" y="2717"/>
                    <a:pt x="168" y="2717"/>
                  </a:cubicBezTo>
                  <a:cubicBezTo>
                    <a:pt x="0" y="2717"/>
                    <a:pt x="0" y="2717"/>
                    <a:pt x="0" y="2717"/>
                  </a:cubicBezTo>
                  <a:cubicBezTo>
                    <a:pt x="0" y="3504"/>
                    <a:pt x="0" y="3504"/>
                    <a:pt x="0" y="3504"/>
                  </a:cubicBezTo>
                  <a:cubicBezTo>
                    <a:pt x="3587" y="3504"/>
                    <a:pt x="3587" y="3504"/>
                    <a:pt x="3587" y="3504"/>
                  </a:cubicBezTo>
                  <a:cubicBezTo>
                    <a:pt x="5023" y="3504"/>
                    <a:pt x="6922" y="2780"/>
                    <a:pt x="6670" y="1291"/>
                  </a:cubicBezTo>
                  <a:lnTo>
                    <a:pt x="6670" y="1228"/>
                  </a:lnTo>
                </a:path>
              </a:pathLst>
            </a:custGeom>
            <a:solidFill>
              <a:schemeClr val="accent3"/>
            </a:solidFill>
            <a:ln>
              <a:noFill/>
            </a:ln>
            <a:effectLst/>
          </p:spPr>
          <p:txBody>
            <a:bodyPr wrap="none" lIns="152366" tIns="76183" rIns="152366" bIns="76183" anchor="ctr"/>
            <a:lstStyle/>
            <a:p>
              <a:endParaRPr lang="en-US" dirty="0">
                <a:latin typeface="Lato Light"/>
              </a:endParaRPr>
            </a:p>
          </p:txBody>
        </p:sp>
      </p:grpSp>
      <p:sp>
        <p:nvSpPr>
          <p:cNvPr id="104" name="TextBox 103"/>
          <p:cNvSpPr txBox="1"/>
          <p:nvPr/>
        </p:nvSpPr>
        <p:spPr>
          <a:xfrm>
            <a:off x="2103556" y="4102694"/>
            <a:ext cx="8532177" cy="910518"/>
          </a:xfrm>
          <a:prstGeom prst="rect">
            <a:avLst/>
          </a:prstGeom>
          <a:noFill/>
        </p:spPr>
        <p:txBody>
          <a:bodyPr wrap="square" lIns="243852" tIns="121926" rIns="243852" bIns="121926" rtlCol="0">
            <a:spAutoFit/>
          </a:bodyPr>
          <a:lstStyle/>
          <a:p>
            <a:pPr>
              <a:lnSpc>
                <a:spcPct val="120000"/>
              </a:lnSpc>
            </a:pPr>
            <a:r>
              <a:rPr lang="en-US" sz="3700" b="1" dirty="0">
                <a:latin typeface="Lato Regular"/>
                <a:cs typeface="Lato Regular"/>
              </a:rPr>
              <a:t>24 Hours Support</a:t>
            </a:r>
          </a:p>
        </p:txBody>
      </p:sp>
      <p:sp>
        <p:nvSpPr>
          <p:cNvPr id="105" name="TextBox 104"/>
          <p:cNvSpPr txBox="1"/>
          <p:nvPr/>
        </p:nvSpPr>
        <p:spPr>
          <a:xfrm>
            <a:off x="2133058" y="4952435"/>
            <a:ext cx="6442430" cy="6546885"/>
          </a:xfrm>
          <a:prstGeom prst="rect">
            <a:avLst/>
          </a:prstGeom>
          <a:noFill/>
        </p:spPr>
        <p:txBody>
          <a:bodyPr wrap="square" lIns="219419" tIns="109710" rIns="219419" bIns="109710" rtlCol="0">
            <a:spAutoFit/>
          </a:bodyPr>
          <a:lstStyle/>
          <a:p>
            <a:pPr>
              <a:lnSpc>
                <a:spcPct val="110000"/>
              </a:lnSpc>
            </a:pPr>
            <a:r>
              <a:rPr lang="en-US" sz="2200" b="1" dirty="0">
                <a:latin typeface="Lato Regular"/>
                <a:cs typeface="Lato Regular"/>
              </a:rPr>
              <a:t>Creativity is the key to success </a:t>
            </a:r>
            <a:r>
              <a:rPr lang="en-US" sz="2200" dirty="0">
                <a:latin typeface="Lato Light"/>
                <a:cs typeface="Lato Light"/>
              </a:rPr>
              <a:t>in the future, and primary education where our teachers can bring creativity. </a:t>
            </a:r>
          </a:p>
          <a:p>
            <a:pPr>
              <a:lnSpc>
                <a:spcPct val="110000"/>
              </a:lnSpc>
            </a:pPr>
            <a:endParaRPr lang="en-US" sz="2200" dirty="0">
              <a:latin typeface="Lato Light"/>
              <a:cs typeface="Lato Light"/>
            </a:endParaRPr>
          </a:p>
          <a:p>
            <a:pPr>
              <a:lnSpc>
                <a:spcPct val="110000"/>
              </a:lnSpc>
            </a:pPr>
            <a:r>
              <a:rPr lang="en-US" sz="2200" dirty="0">
                <a:latin typeface="Lato Light"/>
                <a:cs typeface="Lato Light"/>
              </a:rPr>
              <a:t>Improvisation is a creative process which can be spoken, written, or composed without prior preparation.</a:t>
            </a:r>
          </a:p>
          <a:p>
            <a:pPr>
              <a:lnSpc>
                <a:spcPct val="110000"/>
              </a:lnSpc>
            </a:pPr>
            <a:endParaRPr lang="en-US" sz="2200" dirty="0">
              <a:latin typeface="Lato Light"/>
              <a:cs typeface="Lato Light"/>
            </a:endParaRPr>
          </a:p>
          <a:p>
            <a:pPr>
              <a:lnSpc>
                <a:spcPct val="110000"/>
              </a:lnSpc>
            </a:pPr>
            <a:r>
              <a:rPr lang="en-US" sz="2200" dirty="0">
                <a:latin typeface="Lato Light"/>
                <a:cs typeface="Lato Light"/>
              </a:rPr>
              <a:t>Improvisation, also called extemporization, can lead to the discovery of new ways to act, new patterns of thought and practices, or new structures.</a:t>
            </a:r>
          </a:p>
          <a:p>
            <a:pPr>
              <a:lnSpc>
                <a:spcPct val="110000"/>
              </a:lnSpc>
            </a:pPr>
            <a:endParaRPr lang="en-US" sz="2200" dirty="0">
              <a:latin typeface="Lato Light"/>
              <a:cs typeface="Lato Light"/>
            </a:endParaRPr>
          </a:p>
          <a:p>
            <a:pPr>
              <a:lnSpc>
                <a:spcPct val="110000"/>
              </a:lnSpc>
            </a:pPr>
            <a:r>
              <a:rPr lang="en-US" sz="2200" dirty="0">
                <a:latin typeface="Lato Light"/>
                <a:cs typeface="Lato Light"/>
              </a:rPr>
              <a:t>Our presentations is used in the creation of music, theater, and other various forms. Many artists also use improvisational techniques to help their creative flow.</a:t>
            </a:r>
          </a:p>
        </p:txBody>
      </p:sp>
      <p:cxnSp>
        <p:nvCxnSpPr>
          <p:cNvPr id="106" name="Straight Connector 105"/>
          <p:cNvCxnSpPr/>
          <p:nvPr/>
        </p:nvCxnSpPr>
        <p:spPr>
          <a:xfrm flipH="1">
            <a:off x="15289006" y="4481478"/>
            <a:ext cx="2508294" cy="2467151"/>
          </a:xfrm>
          <a:prstGeom prst="line">
            <a:avLst/>
          </a:prstGeom>
          <a:ln w="12700">
            <a:solidFill>
              <a:schemeClr val="tx1">
                <a:lumMod val="9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flipV="1">
            <a:off x="15386868" y="7646141"/>
            <a:ext cx="2359215" cy="24403"/>
          </a:xfrm>
          <a:prstGeom prst="line">
            <a:avLst/>
          </a:prstGeom>
          <a:ln w="12700">
            <a:solidFill>
              <a:schemeClr val="tx1">
                <a:lumMod val="9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flipV="1">
            <a:off x="15310433" y="8381580"/>
            <a:ext cx="2435638" cy="2395075"/>
          </a:xfrm>
          <a:prstGeom prst="line">
            <a:avLst/>
          </a:prstGeom>
          <a:ln w="12700">
            <a:solidFill>
              <a:schemeClr val="tx1">
                <a:lumMod val="90000"/>
              </a:schemeClr>
            </a:solidFill>
            <a:headEnd type="triangle"/>
            <a:tailEnd type="none"/>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17906953" y="6850809"/>
            <a:ext cx="3903529" cy="753065"/>
            <a:chOff x="17906953" y="6850809"/>
            <a:chExt cx="3903529" cy="753065"/>
          </a:xfrm>
        </p:grpSpPr>
        <p:sp>
          <p:nvSpPr>
            <p:cNvPr id="109" name="Round Same Side Corner Rectangle 108"/>
            <p:cNvSpPr/>
            <p:nvPr/>
          </p:nvSpPr>
          <p:spPr>
            <a:xfrm rot="5400000">
              <a:off x="19482185" y="5275577"/>
              <a:ext cx="753065" cy="3903529"/>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dirty="0">
                <a:latin typeface="Lato Light"/>
              </a:endParaRPr>
            </a:p>
          </p:txBody>
        </p:sp>
        <p:sp>
          <p:nvSpPr>
            <p:cNvPr id="112" name="Rectangle 111"/>
            <p:cNvSpPr/>
            <p:nvPr/>
          </p:nvSpPr>
          <p:spPr>
            <a:xfrm>
              <a:off x="19227310" y="6858016"/>
              <a:ext cx="1262817" cy="744783"/>
            </a:xfrm>
            <a:prstGeom prst="rect">
              <a:avLst/>
            </a:prstGeom>
          </p:spPr>
          <p:txBody>
            <a:bodyPr wrap="none" lIns="219419" tIns="109710" rIns="219419" bIns="109710">
              <a:spAutoFit/>
            </a:bodyPr>
            <a:lstStyle/>
            <a:p>
              <a:pPr algn="ctr"/>
              <a:r>
                <a:rPr lang="en-US" sz="3400" dirty="0">
                  <a:solidFill>
                    <a:schemeClr val="bg1"/>
                  </a:solidFill>
                  <a:latin typeface="Lato Regular"/>
                  <a:ea typeface="Open Sans Light" panose="020B0306030504020204" pitchFamily="34" charset="0"/>
                  <a:cs typeface="Lato Regular"/>
                </a:rPr>
                <a:t>Fast</a:t>
              </a:r>
            </a:p>
          </p:txBody>
        </p:sp>
      </p:grpSp>
      <p:grpSp>
        <p:nvGrpSpPr>
          <p:cNvPr id="12" name="Group 11"/>
          <p:cNvGrpSpPr/>
          <p:nvPr/>
        </p:nvGrpSpPr>
        <p:grpSpPr>
          <a:xfrm>
            <a:off x="17906953" y="7705893"/>
            <a:ext cx="3903529" cy="764343"/>
            <a:chOff x="17906953" y="7705893"/>
            <a:chExt cx="3903529" cy="764343"/>
          </a:xfrm>
        </p:grpSpPr>
        <p:sp>
          <p:nvSpPr>
            <p:cNvPr id="110" name="Round Same Side Corner Rectangle 109"/>
            <p:cNvSpPr/>
            <p:nvPr/>
          </p:nvSpPr>
          <p:spPr>
            <a:xfrm rot="5400000">
              <a:off x="19482185" y="6130661"/>
              <a:ext cx="753065" cy="3903529"/>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dirty="0">
                <a:latin typeface="Lato Light"/>
              </a:endParaRPr>
            </a:p>
          </p:txBody>
        </p:sp>
        <p:sp>
          <p:nvSpPr>
            <p:cNvPr id="113" name="Rectangle 112"/>
            <p:cNvSpPr/>
            <p:nvPr/>
          </p:nvSpPr>
          <p:spPr>
            <a:xfrm>
              <a:off x="19203972" y="7725453"/>
              <a:ext cx="1309475" cy="744783"/>
            </a:xfrm>
            <a:prstGeom prst="rect">
              <a:avLst/>
            </a:prstGeom>
          </p:spPr>
          <p:txBody>
            <a:bodyPr wrap="none" lIns="219419" tIns="109710" rIns="219419" bIns="109710">
              <a:spAutoFit/>
            </a:bodyPr>
            <a:lstStyle/>
            <a:p>
              <a:pPr algn="ctr"/>
              <a:r>
                <a:rPr lang="en-US" sz="3400" dirty="0">
                  <a:solidFill>
                    <a:schemeClr val="bg1"/>
                  </a:solidFill>
                  <a:latin typeface="Lato Regular"/>
                  <a:ea typeface="Open Sans Light" panose="020B0306030504020204" pitchFamily="34" charset="0"/>
                  <a:cs typeface="Lato Regular"/>
                </a:rPr>
                <a:t>Free</a:t>
              </a:r>
            </a:p>
          </p:txBody>
        </p:sp>
      </p:grpSp>
      <p:grpSp>
        <p:nvGrpSpPr>
          <p:cNvPr id="13" name="Group 12"/>
          <p:cNvGrpSpPr/>
          <p:nvPr/>
        </p:nvGrpSpPr>
        <p:grpSpPr>
          <a:xfrm>
            <a:off x="17929233" y="9956950"/>
            <a:ext cx="3903529" cy="753065"/>
            <a:chOff x="17929233" y="9956950"/>
            <a:chExt cx="3903529" cy="753065"/>
          </a:xfrm>
        </p:grpSpPr>
        <p:sp>
          <p:nvSpPr>
            <p:cNvPr id="115" name="Round Same Side Corner Rectangle 114"/>
            <p:cNvSpPr/>
            <p:nvPr/>
          </p:nvSpPr>
          <p:spPr>
            <a:xfrm rot="5400000">
              <a:off x="19504465" y="8381718"/>
              <a:ext cx="753065" cy="3903529"/>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dirty="0">
                <a:latin typeface="Lato Light"/>
              </a:endParaRPr>
            </a:p>
          </p:txBody>
        </p:sp>
        <p:sp>
          <p:nvSpPr>
            <p:cNvPr id="118" name="Rectangle 117"/>
            <p:cNvSpPr/>
            <p:nvPr/>
          </p:nvSpPr>
          <p:spPr>
            <a:xfrm>
              <a:off x="19249590" y="9964157"/>
              <a:ext cx="1262817" cy="744783"/>
            </a:xfrm>
            <a:prstGeom prst="rect">
              <a:avLst/>
            </a:prstGeom>
          </p:spPr>
          <p:txBody>
            <a:bodyPr wrap="none" lIns="219419" tIns="109710" rIns="219419" bIns="109710">
              <a:spAutoFit/>
            </a:bodyPr>
            <a:lstStyle/>
            <a:p>
              <a:pPr algn="ctr"/>
              <a:r>
                <a:rPr lang="en-US" sz="3400" dirty="0">
                  <a:solidFill>
                    <a:schemeClr val="bg1"/>
                  </a:solidFill>
                  <a:latin typeface="Lato Regular"/>
                  <a:ea typeface="Open Sans Light" panose="020B0306030504020204" pitchFamily="34" charset="0"/>
                  <a:cs typeface="Lato Regular"/>
                </a:rPr>
                <a:t>Fast</a:t>
              </a:r>
            </a:p>
          </p:txBody>
        </p:sp>
      </p:grpSp>
      <p:grpSp>
        <p:nvGrpSpPr>
          <p:cNvPr id="14" name="Group 13"/>
          <p:cNvGrpSpPr/>
          <p:nvPr/>
        </p:nvGrpSpPr>
        <p:grpSpPr>
          <a:xfrm>
            <a:off x="17929233" y="10812034"/>
            <a:ext cx="3903529" cy="764343"/>
            <a:chOff x="17929233" y="10812034"/>
            <a:chExt cx="3903529" cy="764343"/>
          </a:xfrm>
        </p:grpSpPr>
        <p:sp>
          <p:nvSpPr>
            <p:cNvPr id="116" name="Round Same Side Corner Rectangle 115"/>
            <p:cNvSpPr/>
            <p:nvPr/>
          </p:nvSpPr>
          <p:spPr>
            <a:xfrm rot="5400000">
              <a:off x="19504465" y="9236802"/>
              <a:ext cx="753065" cy="3903529"/>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dirty="0">
                <a:latin typeface="Lato Light"/>
              </a:endParaRPr>
            </a:p>
          </p:txBody>
        </p:sp>
        <p:sp>
          <p:nvSpPr>
            <p:cNvPr id="119" name="Rectangle 118"/>
            <p:cNvSpPr/>
            <p:nvPr/>
          </p:nvSpPr>
          <p:spPr>
            <a:xfrm>
              <a:off x="19226252" y="10831594"/>
              <a:ext cx="1309475" cy="744783"/>
            </a:xfrm>
            <a:prstGeom prst="rect">
              <a:avLst/>
            </a:prstGeom>
          </p:spPr>
          <p:txBody>
            <a:bodyPr wrap="none" lIns="219419" tIns="109710" rIns="219419" bIns="109710">
              <a:spAutoFit/>
            </a:bodyPr>
            <a:lstStyle/>
            <a:p>
              <a:pPr algn="ctr"/>
              <a:r>
                <a:rPr lang="en-US" sz="3400" dirty="0">
                  <a:solidFill>
                    <a:schemeClr val="bg1"/>
                  </a:solidFill>
                  <a:latin typeface="Lato Regular"/>
                  <a:ea typeface="Open Sans Light" panose="020B0306030504020204" pitchFamily="34" charset="0"/>
                  <a:cs typeface="Lato Regular"/>
                </a:rPr>
                <a:t>Free</a:t>
              </a:r>
            </a:p>
          </p:txBody>
        </p:sp>
      </p:grpSp>
      <p:sp>
        <p:nvSpPr>
          <p:cNvPr id="59" name="TextBox 58"/>
          <p:cNvSpPr txBox="1"/>
          <p:nvPr/>
        </p:nvSpPr>
        <p:spPr>
          <a:xfrm>
            <a:off x="1611459" y="697543"/>
            <a:ext cx="1969117" cy="400110"/>
          </a:xfrm>
          <a:prstGeom prst="rect">
            <a:avLst/>
          </a:prstGeom>
          <a:noFill/>
        </p:spPr>
        <p:txBody>
          <a:bodyPr wrap="none" rtlCol="0">
            <a:spAutoFit/>
          </a:bodyPr>
          <a:lstStyle/>
          <a:p>
            <a:r>
              <a:rPr lang="en-US" sz="2000" b="1" spc="600">
                <a:latin typeface="Lato Regular"/>
                <a:cs typeface="Lato Regular"/>
              </a:rPr>
              <a:t>FEATURES</a:t>
            </a:r>
            <a:endParaRPr lang="en-US" sz="2000" b="1" spc="600" dirty="0">
              <a:latin typeface="Lato Regular"/>
              <a:cs typeface="Lato Regular"/>
            </a:endParaRPr>
          </a:p>
        </p:txBody>
      </p:sp>
      <p:grpSp>
        <p:nvGrpSpPr>
          <p:cNvPr id="60" name="Group 59"/>
          <p:cNvGrpSpPr/>
          <p:nvPr/>
        </p:nvGrpSpPr>
        <p:grpSpPr>
          <a:xfrm>
            <a:off x="1703388" y="2006913"/>
            <a:ext cx="1478230" cy="258682"/>
            <a:chOff x="1703388" y="2006913"/>
            <a:chExt cx="1478230" cy="258682"/>
          </a:xfrm>
        </p:grpSpPr>
        <p:sp>
          <p:nvSpPr>
            <p:cNvPr id="61" name="Oval 60"/>
            <p:cNvSpPr/>
            <p:nvPr/>
          </p:nvSpPr>
          <p:spPr>
            <a:xfrm>
              <a:off x="1703388" y="2006913"/>
              <a:ext cx="258682"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Oval 61"/>
            <p:cNvSpPr/>
            <p:nvPr/>
          </p:nvSpPr>
          <p:spPr>
            <a:xfrm>
              <a:off x="2008275" y="2006913"/>
              <a:ext cx="258682"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0" name="Oval 69"/>
            <p:cNvSpPr/>
            <p:nvPr/>
          </p:nvSpPr>
          <p:spPr>
            <a:xfrm>
              <a:off x="2313162" y="2006913"/>
              <a:ext cx="258682"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Oval 70"/>
            <p:cNvSpPr/>
            <p:nvPr/>
          </p:nvSpPr>
          <p:spPr>
            <a:xfrm>
              <a:off x="2618049" y="2006913"/>
              <a:ext cx="258682"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 name="Oval 71"/>
            <p:cNvSpPr/>
            <p:nvPr/>
          </p:nvSpPr>
          <p:spPr>
            <a:xfrm>
              <a:off x="2922936" y="2006913"/>
              <a:ext cx="258682"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73" name="TextBox 72"/>
          <p:cNvSpPr txBox="1"/>
          <p:nvPr/>
        </p:nvSpPr>
        <p:spPr>
          <a:xfrm>
            <a:off x="1557709" y="922766"/>
            <a:ext cx="6165460" cy="1015663"/>
          </a:xfrm>
          <a:prstGeom prst="rect">
            <a:avLst/>
          </a:prstGeom>
          <a:noFill/>
        </p:spPr>
        <p:txBody>
          <a:bodyPr wrap="none" rtlCol="0">
            <a:spAutoFit/>
          </a:bodyPr>
          <a:lstStyle/>
          <a:p>
            <a:r>
              <a:rPr lang="en-US" sz="6000">
                <a:latin typeface="Lato Regular"/>
                <a:cs typeface="Lato Regular"/>
              </a:rPr>
              <a:t>24 Hours Support</a:t>
            </a:r>
            <a:endParaRPr lang="en-US" sz="6000" dirty="0">
              <a:latin typeface="Lato Regular"/>
              <a:cs typeface="Lato Regular"/>
            </a:endParaRPr>
          </a:p>
        </p:txBody>
      </p:sp>
    </p:spTree>
    <p:extLst>
      <p:ext uri="{BB962C8B-B14F-4D97-AF65-F5344CB8AC3E}">
        <p14:creationId xmlns:p14="http://schemas.microsoft.com/office/powerpoint/2010/main" val="39433254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3615219A-B74C-4EA2-90BD-7BF5B9965D0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6668" b="16668"/>
          <a:stretch>
            <a:fillRect/>
          </a:stretch>
        </p:blipFill>
        <p:spPr/>
      </p:pic>
      <p:sp>
        <p:nvSpPr>
          <p:cNvPr id="373" name="Oval 372"/>
          <p:cNvSpPr/>
          <p:nvPr/>
        </p:nvSpPr>
        <p:spPr>
          <a:xfrm>
            <a:off x="6799373" y="1437992"/>
            <a:ext cx="10828321" cy="10828321"/>
          </a:xfrm>
          <a:prstGeom prst="ellipse">
            <a:avLst/>
          </a:prstGeom>
          <a:solidFill>
            <a:schemeClr val="accent2">
              <a:lumMod val="75000"/>
              <a:alpha val="1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7661912" y="2367368"/>
            <a:ext cx="9090159" cy="9090159"/>
          </a:xfrm>
          <a:prstGeom prst="ellipse">
            <a:avLst/>
          </a:prstGeom>
          <a:solidFill>
            <a:schemeClr val="accent2">
              <a:lumMod val="75000"/>
              <a:alpha val="7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4" name="Content Placeholder 2"/>
          <p:cNvSpPr txBox="1">
            <a:spLocks/>
          </p:cNvSpPr>
          <p:nvPr/>
        </p:nvSpPr>
        <p:spPr bwMode="auto">
          <a:xfrm>
            <a:off x="8643246" y="5520139"/>
            <a:ext cx="7127496" cy="1631216"/>
          </a:xfrm>
          <a:prstGeom prst="rect">
            <a:avLst/>
          </a:prstGeom>
        </p:spPr>
        <p:txBody>
          <a:bodyPr wrap="none">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10000" b="1" dirty="0">
                <a:solidFill>
                  <a:schemeClr val="bg1"/>
                </a:solidFill>
                <a:latin typeface="Lato Regular"/>
                <a:cs typeface="Lato Regular"/>
              </a:rPr>
              <a:t>EXECUTIVE</a:t>
            </a:r>
          </a:p>
        </p:txBody>
      </p:sp>
      <p:grpSp>
        <p:nvGrpSpPr>
          <p:cNvPr id="375" name="Group 374"/>
          <p:cNvGrpSpPr/>
          <p:nvPr/>
        </p:nvGrpSpPr>
        <p:grpSpPr>
          <a:xfrm>
            <a:off x="11214808" y="7881285"/>
            <a:ext cx="1972143" cy="345114"/>
            <a:chOff x="1703388" y="2006913"/>
            <a:chExt cx="1478230" cy="258682"/>
          </a:xfrm>
        </p:grpSpPr>
        <p:sp>
          <p:nvSpPr>
            <p:cNvPr id="376" name="Oval 375"/>
            <p:cNvSpPr/>
            <p:nvPr/>
          </p:nvSpPr>
          <p:spPr>
            <a:xfrm>
              <a:off x="1703388" y="2006913"/>
              <a:ext cx="258682"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377" name="Oval 376"/>
            <p:cNvSpPr/>
            <p:nvPr/>
          </p:nvSpPr>
          <p:spPr>
            <a:xfrm>
              <a:off x="2008275" y="2006913"/>
              <a:ext cx="258682"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378" name="Oval 377"/>
            <p:cNvSpPr/>
            <p:nvPr/>
          </p:nvSpPr>
          <p:spPr>
            <a:xfrm>
              <a:off x="2313162" y="2006913"/>
              <a:ext cx="258682"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379" name="Oval 378"/>
            <p:cNvSpPr/>
            <p:nvPr/>
          </p:nvSpPr>
          <p:spPr>
            <a:xfrm>
              <a:off x="2618049" y="2006913"/>
              <a:ext cx="258682"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380" name="Oval 379"/>
            <p:cNvSpPr/>
            <p:nvPr/>
          </p:nvSpPr>
          <p:spPr>
            <a:xfrm>
              <a:off x="2922936" y="2006913"/>
              <a:ext cx="258682"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grpSp>
      <p:sp>
        <p:nvSpPr>
          <p:cNvPr id="381" name="Content Placeholder 2"/>
          <p:cNvSpPr txBox="1">
            <a:spLocks/>
          </p:cNvSpPr>
          <p:nvPr/>
        </p:nvSpPr>
        <p:spPr bwMode="auto">
          <a:xfrm>
            <a:off x="10446806" y="7022959"/>
            <a:ext cx="3551095" cy="646331"/>
          </a:xfrm>
          <a:prstGeom prst="rect">
            <a:avLst/>
          </a:prstGeom>
        </p:spPr>
        <p:txBody>
          <a:bodyPr wrap="none">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3600" dirty="0">
                <a:solidFill>
                  <a:schemeClr val="bg1"/>
                </a:solidFill>
                <a:latin typeface="Lato Regular"/>
                <a:cs typeface="Lato Regular"/>
              </a:rPr>
              <a:t>PRESENTATION</a:t>
            </a:r>
          </a:p>
        </p:txBody>
      </p:sp>
    </p:spTree>
    <p:extLst>
      <p:ext uri="{BB962C8B-B14F-4D97-AF65-F5344CB8AC3E}">
        <p14:creationId xmlns:p14="http://schemas.microsoft.com/office/powerpoint/2010/main" val="242338467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 Same Side Corner Rectangle 29"/>
          <p:cNvSpPr/>
          <p:nvPr/>
        </p:nvSpPr>
        <p:spPr>
          <a:xfrm rot="5400000">
            <a:off x="17858662" y="2675351"/>
            <a:ext cx="744530" cy="3813343"/>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dirty="0">
              <a:latin typeface="Lato Light"/>
            </a:endParaRPr>
          </a:p>
        </p:txBody>
      </p:sp>
      <p:sp>
        <p:nvSpPr>
          <p:cNvPr id="31" name="Round Same Side Corner Rectangle 30"/>
          <p:cNvSpPr/>
          <p:nvPr/>
        </p:nvSpPr>
        <p:spPr>
          <a:xfrm rot="5400000">
            <a:off x="17841655" y="5224545"/>
            <a:ext cx="744530" cy="381334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dirty="0">
              <a:latin typeface="Lato Light"/>
            </a:endParaRPr>
          </a:p>
        </p:txBody>
      </p:sp>
      <p:sp>
        <p:nvSpPr>
          <p:cNvPr id="35" name="Round Same Side Corner Rectangle 34"/>
          <p:cNvSpPr/>
          <p:nvPr/>
        </p:nvSpPr>
        <p:spPr>
          <a:xfrm rot="5400000">
            <a:off x="17858662" y="7648867"/>
            <a:ext cx="744530" cy="3813343"/>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dirty="0">
              <a:latin typeface="Lato Light"/>
            </a:endParaRPr>
          </a:p>
        </p:txBody>
      </p:sp>
      <p:sp>
        <p:nvSpPr>
          <p:cNvPr id="46" name="Round Same Side Corner Rectangle 45"/>
          <p:cNvSpPr/>
          <p:nvPr/>
        </p:nvSpPr>
        <p:spPr>
          <a:xfrm rot="16200000">
            <a:off x="15340825" y="3957771"/>
            <a:ext cx="744530" cy="125020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dirty="0">
              <a:latin typeface="Lato Light"/>
            </a:endParaRPr>
          </a:p>
        </p:txBody>
      </p:sp>
      <p:sp>
        <p:nvSpPr>
          <p:cNvPr id="47" name="Round Same Side Corner Rectangle 46"/>
          <p:cNvSpPr/>
          <p:nvPr/>
        </p:nvSpPr>
        <p:spPr>
          <a:xfrm rot="16200000">
            <a:off x="15323657" y="6517669"/>
            <a:ext cx="744530" cy="125020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dirty="0">
              <a:latin typeface="Lato Light"/>
            </a:endParaRPr>
          </a:p>
        </p:txBody>
      </p:sp>
      <p:sp>
        <p:nvSpPr>
          <p:cNvPr id="48" name="Round Same Side Corner Rectangle 47"/>
          <p:cNvSpPr/>
          <p:nvPr/>
        </p:nvSpPr>
        <p:spPr>
          <a:xfrm rot="16200000">
            <a:off x="15332163" y="8926273"/>
            <a:ext cx="744530" cy="125020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dirty="0">
              <a:latin typeface="Lato Light"/>
            </a:endParaRPr>
          </a:p>
        </p:txBody>
      </p:sp>
      <p:cxnSp>
        <p:nvCxnSpPr>
          <p:cNvPr id="52" name="Straight Connector 51"/>
          <p:cNvCxnSpPr/>
          <p:nvPr/>
        </p:nvCxnSpPr>
        <p:spPr>
          <a:xfrm flipH="1">
            <a:off x="13357169" y="4925105"/>
            <a:ext cx="1580245" cy="1554326"/>
          </a:xfrm>
          <a:prstGeom prst="line">
            <a:avLst/>
          </a:prstGeom>
          <a:ln w="12700">
            <a:solidFill>
              <a:schemeClr val="tx1">
                <a:lumMod val="9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flipV="1">
            <a:off x="13418823" y="7129424"/>
            <a:ext cx="1486324" cy="15374"/>
          </a:xfrm>
          <a:prstGeom prst="line">
            <a:avLst/>
          </a:prstGeom>
          <a:ln w="12700">
            <a:solidFill>
              <a:schemeClr val="tx1">
                <a:lumMod val="9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flipV="1">
            <a:off x="13370668" y="7803299"/>
            <a:ext cx="1534471" cy="1508917"/>
          </a:xfrm>
          <a:prstGeom prst="line">
            <a:avLst/>
          </a:prstGeom>
          <a:ln w="12700">
            <a:solidFill>
              <a:schemeClr val="tx1">
                <a:lumMod val="9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01" name="Freeform 9"/>
          <p:cNvSpPr>
            <a:spLocks noChangeArrowheads="1"/>
          </p:cNvSpPr>
          <p:nvPr/>
        </p:nvSpPr>
        <p:spPr bwMode="auto">
          <a:xfrm>
            <a:off x="15375575" y="4311334"/>
            <a:ext cx="511637" cy="511633"/>
          </a:xfrm>
          <a:custGeom>
            <a:avLst/>
            <a:gdLst>
              <a:gd name="T0" fmla="*/ 212 w 426"/>
              <a:gd name="T1" fmla="*/ 0 h 426"/>
              <a:gd name="T2" fmla="*/ 212 w 426"/>
              <a:gd name="T3" fmla="*/ 0 h 426"/>
              <a:gd name="T4" fmla="*/ 0 w 426"/>
              <a:gd name="T5" fmla="*/ 213 h 426"/>
              <a:gd name="T6" fmla="*/ 212 w 426"/>
              <a:gd name="T7" fmla="*/ 425 h 426"/>
              <a:gd name="T8" fmla="*/ 425 w 426"/>
              <a:gd name="T9" fmla="*/ 213 h 426"/>
              <a:gd name="T10" fmla="*/ 212 w 426"/>
              <a:gd name="T11" fmla="*/ 0 h 426"/>
              <a:gd name="T12" fmla="*/ 229 w 426"/>
              <a:gd name="T13" fmla="*/ 390 h 426"/>
              <a:gd name="T14" fmla="*/ 229 w 426"/>
              <a:gd name="T15" fmla="*/ 390 h 426"/>
              <a:gd name="T16" fmla="*/ 229 w 426"/>
              <a:gd name="T17" fmla="*/ 292 h 426"/>
              <a:gd name="T18" fmla="*/ 194 w 426"/>
              <a:gd name="T19" fmla="*/ 292 h 426"/>
              <a:gd name="T20" fmla="*/ 194 w 426"/>
              <a:gd name="T21" fmla="*/ 390 h 426"/>
              <a:gd name="T22" fmla="*/ 35 w 426"/>
              <a:gd name="T23" fmla="*/ 230 h 426"/>
              <a:gd name="T24" fmla="*/ 132 w 426"/>
              <a:gd name="T25" fmla="*/ 230 h 426"/>
              <a:gd name="T26" fmla="*/ 132 w 426"/>
              <a:gd name="T27" fmla="*/ 195 h 426"/>
              <a:gd name="T28" fmla="*/ 35 w 426"/>
              <a:gd name="T29" fmla="*/ 195 h 426"/>
              <a:gd name="T30" fmla="*/ 194 w 426"/>
              <a:gd name="T31" fmla="*/ 44 h 426"/>
              <a:gd name="T32" fmla="*/ 194 w 426"/>
              <a:gd name="T33" fmla="*/ 142 h 426"/>
              <a:gd name="T34" fmla="*/ 229 w 426"/>
              <a:gd name="T35" fmla="*/ 142 h 426"/>
              <a:gd name="T36" fmla="*/ 229 w 426"/>
              <a:gd name="T37" fmla="*/ 44 h 426"/>
              <a:gd name="T38" fmla="*/ 380 w 426"/>
              <a:gd name="T39" fmla="*/ 195 h 426"/>
              <a:gd name="T40" fmla="*/ 292 w 426"/>
              <a:gd name="T41" fmla="*/ 195 h 426"/>
              <a:gd name="T42" fmla="*/ 292 w 426"/>
              <a:gd name="T43" fmla="*/ 230 h 426"/>
              <a:gd name="T44" fmla="*/ 380 w 426"/>
              <a:gd name="T45" fmla="*/ 230 h 426"/>
              <a:gd name="T46" fmla="*/ 229 w 426"/>
              <a:gd name="T47" fmla="*/ 3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chemeClr val="bg1"/>
          </a:solidFill>
          <a:ln>
            <a:noFill/>
          </a:ln>
          <a:effectLst/>
        </p:spPr>
        <p:txBody>
          <a:bodyPr wrap="none" anchor="ctr"/>
          <a:lstStyle/>
          <a:p>
            <a:endParaRPr lang="en-US" dirty="0">
              <a:latin typeface="Lato Light"/>
            </a:endParaRPr>
          </a:p>
        </p:txBody>
      </p:sp>
      <p:sp>
        <p:nvSpPr>
          <p:cNvPr id="105" name="Freeform 102"/>
          <p:cNvSpPr>
            <a:spLocks noChangeArrowheads="1"/>
          </p:cNvSpPr>
          <p:nvPr/>
        </p:nvSpPr>
        <p:spPr bwMode="auto">
          <a:xfrm>
            <a:off x="15368119" y="9291702"/>
            <a:ext cx="596031" cy="532732"/>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p:spPr>
        <p:txBody>
          <a:bodyPr wrap="none" anchor="ctr"/>
          <a:lstStyle/>
          <a:p>
            <a:endParaRPr lang="en-US" dirty="0">
              <a:latin typeface="Lato Light"/>
            </a:endParaRPr>
          </a:p>
        </p:txBody>
      </p:sp>
      <p:sp>
        <p:nvSpPr>
          <p:cNvPr id="106" name="Freeform 116"/>
          <p:cNvSpPr>
            <a:spLocks noChangeArrowheads="1"/>
          </p:cNvSpPr>
          <p:nvPr/>
        </p:nvSpPr>
        <p:spPr bwMode="auto">
          <a:xfrm>
            <a:off x="15375575" y="6838194"/>
            <a:ext cx="532736" cy="553830"/>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p:spPr>
        <p:txBody>
          <a:bodyPr wrap="none" anchor="ctr"/>
          <a:lstStyle/>
          <a:p>
            <a:endParaRPr lang="en-US" dirty="0">
              <a:latin typeface="Lato Light"/>
            </a:endParaRPr>
          </a:p>
        </p:txBody>
      </p:sp>
      <p:sp>
        <p:nvSpPr>
          <p:cNvPr id="51" name="TextBox 50"/>
          <p:cNvSpPr txBox="1"/>
          <p:nvPr/>
        </p:nvSpPr>
        <p:spPr>
          <a:xfrm>
            <a:off x="14838299" y="5015074"/>
            <a:ext cx="5482415" cy="1333149"/>
          </a:xfrm>
          <a:prstGeom prst="rect">
            <a:avLst/>
          </a:prstGeom>
          <a:noFill/>
        </p:spPr>
        <p:txBody>
          <a:bodyPr wrap="square" lIns="219419" tIns="109710" rIns="219419" bIns="109710" rtlCol="0">
            <a:spAutoFit/>
          </a:bodyPr>
          <a:lstStyle/>
          <a:p>
            <a:pPr algn="r">
              <a:lnSpc>
                <a:spcPct val="110000"/>
              </a:lnSpc>
            </a:pPr>
            <a:r>
              <a:rPr lang="en-US" sz="2200" dirty="0">
                <a:latin typeface="Lato Light"/>
                <a:cs typeface="Lato Light"/>
              </a:rPr>
              <a:t>Creativity is the key to success in the great and primary education where our teachers can bring creativity.</a:t>
            </a:r>
          </a:p>
        </p:txBody>
      </p:sp>
      <p:sp>
        <p:nvSpPr>
          <p:cNvPr id="54" name="TextBox 53"/>
          <p:cNvSpPr txBox="1"/>
          <p:nvPr/>
        </p:nvSpPr>
        <p:spPr>
          <a:xfrm>
            <a:off x="14838299" y="7560072"/>
            <a:ext cx="5482415" cy="1333149"/>
          </a:xfrm>
          <a:prstGeom prst="rect">
            <a:avLst/>
          </a:prstGeom>
          <a:noFill/>
        </p:spPr>
        <p:txBody>
          <a:bodyPr wrap="square" lIns="219419" tIns="109710" rIns="219419" bIns="109710" rtlCol="0">
            <a:spAutoFit/>
          </a:bodyPr>
          <a:lstStyle/>
          <a:p>
            <a:pPr algn="r">
              <a:lnSpc>
                <a:spcPct val="110000"/>
              </a:lnSpc>
            </a:pPr>
            <a:r>
              <a:rPr lang="en-US" sz="2200" dirty="0">
                <a:latin typeface="Lato Light"/>
                <a:cs typeface="Lato Light"/>
              </a:rPr>
              <a:t>Creativity is the key to success in the great and primary education where our teachers can bring creativity.</a:t>
            </a:r>
          </a:p>
        </p:txBody>
      </p:sp>
      <p:sp>
        <p:nvSpPr>
          <p:cNvPr id="55" name="TextBox 54"/>
          <p:cNvSpPr txBox="1"/>
          <p:nvPr/>
        </p:nvSpPr>
        <p:spPr>
          <a:xfrm>
            <a:off x="14838299" y="10000887"/>
            <a:ext cx="5482415" cy="1333149"/>
          </a:xfrm>
          <a:prstGeom prst="rect">
            <a:avLst/>
          </a:prstGeom>
          <a:noFill/>
        </p:spPr>
        <p:txBody>
          <a:bodyPr wrap="square" lIns="219419" tIns="109710" rIns="219419" bIns="109710" rtlCol="0">
            <a:spAutoFit/>
          </a:bodyPr>
          <a:lstStyle/>
          <a:p>
            <a:pPr algn="r">
              <a:lnSpc>
                <a:spcPct val="110000"/>
              </a:lnSpc>
            </a:pPr>
            <a:r>
              <a:rPr lang="en-US" sz="2200" dirty="0">
                <a:latin typeface="Lato Light"/>
                <a:cs typeface="Lato Light"/>
              </a:rPr>
              <a:t>Creativity is the key to success in the great and primary education where our teachers can bring creativity.</a:t>
            </a:r>
          </a:p>
        </p:txBody>
      </p:sp>
      <p:sp>
        <p:nvSpPr>
          <p:cNvPr id="63" name="Rectangle 62"/>
          <p:cNvSpPr/>
          <p:nvPr/>
        </p:nvSpPr>
        <p:spPr>
          <a:xfrm>
            <a:off x="17172983" y="4255962"/>
            <a:ext cx="2080477" cy="683228"/>
          </a:xfrm>
          <a:prstGeom prst="rect">
            <a:avLst/>
          </a:prstGeom>
        </p:spPr>
        <p:txBody>
          <a:bodyPr wrap="none" lIns="219419" tIns="109710" rIns="219419" bIns="109710">
            <a:spAutoFit/>
          </a:bodyPr>
          <a:lstStyle/>
          <a:p>
            <a:pPr algn="ctr"/>
            <a:r>
              <a:rPr lang="en-US" sz="3000" dirty="0">
                <a:solidFill>
                  <a:schemeClr val="bg1"/>
                </a:solidFill>
                <a:latin typeface="Lato Regular"/>
                <a:ea typeface="Open Sans Light" panose="020B0306030504020204" pitchFamily="34" charset="0"/>
                <a:cs typeface="Lato Regular"/>
              </a:rPr>
              <a:t>Your Title</a:t>
            </a:r>
          </a:p>
        </p:txBody>
      </p:sp>
      <p:sp>
        <p:nvSpPr>
          <p:cNvPr id="64" name="Rectangle 63"/>
          <p:cNvSpPr/>
          <p:nvPr/>
        </p:nvSpPr>
        <p:spPr>
          <a:xfrm>
            <a:off x="17139556" y="6817767"/>
            <a:ext cx="2080477" cy="683228"/>
          </a:xfrm>
          <a:prstGeom prst="rect">
            <a:avLst/>
          </a:prstGeom>
        </p:spPr>
        <p:txBody>
          <a:bodyPr wrap="none" lIns="219419" tIns="109710" rIns="219419" bIns="109710">
            <a:spAutoFit/>
          </a:bodyPr>
          <a:lstStyle/>
          <a:p>
            <a:pPr algn="ctr"/>
            <a:r>
              <a:rPr lang="en-US" sz="3000" dirty="0">
                <a:solidFill>
                  <a:schemeClr val="bg1"/>
                </a:solidFill>
                <a:latin typeface="Lato Regular"/>
                <a:ea typeface="Open Sans Light" panose="020B0306030504020204" pitchFamily="34" charset="0"/>
                <a:cs typeface="Lato Regular"/>
              </a:rPr>
              <a:t>Your Title</a:t>
            </a:r>
          </a:p>
        </p:txBody>
      </p:sp>
      <p:sp>
        <p:nvSpPr>
          <p:cNvPr id="65" name="Rectangle 64"/>
          <p:cNvSpPr/>
          <p:nvPr/>
        </p:nvSpPr>
        <p:spPr>
          <a:xfrm>
            <a:off x="17161842" y="9225417"/>
            <a:ext cx="2080477" cy="683228"/>
          </a:xfrm>
          <a:prstGeom prst="rect">
            <a:avLst/>
          </a:prstGeom>
        </p:spPr>
        <p:txBody>
          <a:bodyPr wrap="none" lIns="219419" tIns="109710" rIns="219419" bIns="109710">
            <a:spAutoFit/>
          </a:bodyPr>
          <a:lstStyle/>
          <a:p>
            <a:pPr algn="ctr"/>
            <a:r>
              <a:rPr lang="en-US" sz="3000" dirty="0">
                <a:solidFill>
                  <a:schemeClr val="bg1"/>
                </a:solidFill>
                <a:latin typeface="Lato Regular"/>
                <a:ea typeface="Open Sans Light" panose="020B0306030504020204" pitchFamily="34" charset="0"/>
                <a:cs typeface="Lato Regular"/>
              </a:rPr>
              <a:t>Your Title</a:t>
            </a:r>
          </a:p>
        </p:txBody>
      </p:sp>
      <p:sp>
        <p:nvSpPr>
          <p:cNvPr id="59" name="TextBox 58"/>
          <p:cNvSpPr txBox="1"/>
          <p:nvPr/>
        </p:nvSpPr>
        <p:spPr>
          <a:xfrm>
            <a:off x="1611459" y="697543"/>
            <a:ext cx="1969117" cy="400110"/>
          </a:xfrm>
          <a:prstGeom prst="rect">
            <a:avLst/>
          </a:prstGeom>
          <a:noFill/>
        </p:spPr>
        <p:txBody>
          <a:bodyPr wrap="none" rtlCol="0">
            <a:spAutoFit/>
          </a:bodyPr>
          <a:lstStyle/>
          <a:p>
            <a:r>
              <a:rPr lang="en-US" sz="2000" b="1" spc="600">
                <a:latin typeface="Lato Regular"/>
                <a:cs typeface="Lato Regular"/>
              </a:rPr>
              <a:t>FEATURES</a:t>
            </a:r>
            <a:endParaRPr lang="en-US" sz="2000" b="1" spc="600" dirty="0">
              <a:latin typeface="Lato Regular"/>
              <a:cs typeface="Lato Regular"/>
            </a:endParaRPr>
          </a:p>
        </p:txBody>
      </p:sp>
      <p:grpSp>
        <p:nvGrpSpPr>
          <p:cNvPr id="60" name="Group 59"/>
          <p:cNvGrpSpPr/>
          <p:nvPr/>
        </p:nvGrpSpPr>
        <p:grpSpPr>
          <a:xfrm>
            <a:off x="1703388" y="2006913"/>
            <a:ext cx="1478230" cy="258682"/>
            <a:chOff x="1703388" y="2006913"/>
            <a:chExt cx="1478230" cy="258682"/>
          </a:xfrm>
        </p:grpSpPr>
        <p:sp>
          <p:nvSpPr>
            <p:cNvPr id="61" name="Oval 60"/>
            <p:cNvSpPr/>
            <p:nvPr/>
          </p:nvSpPr>
          <p:spPr>
            <a:xfrm>
              <a:off x="1703388" y="2006913"/>
              <a:ext cx="258682"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Oval 61"/>
            <p:cNvSpPr/>
            <p:nvPr/>
          </p:nvSpPr>
          <p:spPr>
            <a:xfrm>
              <a:off x="2008275" y="2006913"/>
              <a:ext cx="258682"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 name="Oval 74"/>
            <p:cNvSpPr/>
            <p:nvPr/>
          </p:nvSpPr>
          <p:spPr>
            <a:xfrm>
              <a:off x="2313162" y="2006913"/>
              <a:ext cx="258682"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 name="Oval 75"/>
            <p:cNvSpPr/>
            <p:nvPr/>
          </p:nvSpPr>
          <p:spPr>
            <a:xfrm>
              <a:off x="2618049" y="2006913"/>
              <a:ext cx="258682"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7" name="Oval 76"/>
            <p:cNvSpPr/>
            <p:nvPr/>
          </p:nvSpPr>
          <p:spPr>
            <a:xfrm>
              <a:off x="2922936" y="2006913"/>
              <a:ext cx="258682"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78" name="TextBox 77"/>
          <p:cNvSpPr txBox="1"/>
          <p:nvPr/>
        </p:nvSpPr>
        <p:spPr>
          <a:xfrm>
            <a:off x="1557709" y="922766"/>
            <a:ext cx="5697638" cy="1015663"/>
          </a:xfrm>
          <a:prstGeom prst="rect">
            <a:avLst/>
          </a:prstGeom>
          <a:noFill/>
        </p:spPr>
        <p:txBody>
          <a:bodyPr wrap="none" rtlCol="0">
            <a:spAutoFit/>
          </a:bodyPr>
          <a:lstStyle/>
          <a:p>
            <a:r>
              <a:rPr lang="en-US" sz="6000">
                <a:latin typeface="Lato Regular"/>
                <a:cs typeface="Lato Regular"/>
              </a:rPr>
              <a:t>Target Evolution</a:t>
            </a:r>
            <a:endParaRPr lang="en-US" sz="6000" dirty="0">
              <a:latin typeface="Lato Regular"/>
              <a:cs typeface="Lato Regular"/>
            </a:endParaRPr>
          </a:p>
        </p:txBody>
      </p:sp>
      <p:sp>
        <p:nvSpPr>
          <p:cNvPr id="81" name="Freeform 226"/>
          <p:cNvSpPr>
            <a:spLocks noChangeArrowheads="1"/>
          </p:cNvSpPr>
          <p:nvPr/>
        </p:nvSpPr>
        <p:spPr bwMode="auto">
          <a:xfrm>
            <a:off x="11251649" y="5132137"/>
            <a:ext cx="1872369" cy="4793474"/>
          </a:xfrm>
          <a:custGeom>
            <a:avLst/>
            <a:gdLst>
              <a:gd name="T0" fmla="*/ 279 w 310"/>
              <a:gd name="T1" fmla="*/ 203 h 910"/>
              <a:gd name="T2" fmla="*/ 279 w 310"/>
              <a:gd name="T3" fmla="*/ 203 h 910"/>
              <a:gd name="T4" fmla="*/ 217 w 310"/>
              <a:gd name="T5" fmla="*/ 179 h 910"/>
              <a:gd name="T6" fmla="*/ 89 w 310"/>
              <a:gd name="T7" fmla="*/ 179 h 910"/>
              <a:gd name="T8" fmla="*/ 30 w 310"/>
              <a:gd name="T9" fmla="*/ 203 h 910"/>
              <a:gd name="T10" fmla="*/ 0 w 310"/>
              <a:gd name="T11" fmla="*/ 279 h 910"/>
              <a:gd name="T12" fmla="*/ 0 w 310"/>
              <a:gd name="T13" fmla="*/ 490 h 910"/>
              <a:gd name="T14" fmla="*/ 27 w 310"/>
              <a:gd name="T15" fmla="*/ 517 h 910"/>
              <a:gd name="T16" fmla="*/ 52 w 310"/>
              <a:gd name="T17" fmla="*/ 490 h 910"/>
              <a:gd name="T18" fmla="*/ 52 w 310"/>
              <a:gd name="T19" fmla="*/ 279 h 910"/>
              <a:gd name="T20" fmla="*/ 65 w 310"/>
              <a:gd name="T21" fmla="*/ 241 h 910"/>
              <a:gd name="T22" fmla="*/ 70 w 310"/>
              <a:gd name="T23" fmla="*/ 236 h 910"/>
              <a:gd name="T24" fmla="*/ 70 w 310"/>
              <a:gd name="T25" fmla="*/ 877 h 910"/>
              <a:gd name="T26" fmla="*/ 103 w 310"/>
              <a:gd name="T27" fmla="*/ 909 h 910"/>
              <a:gd name="T28" fmla="*/ 136 w 310"/>
              <a:gd name="T29" fmla="*/ 877 h 910"/>
              <a:gd name="T30" fmla="*/ 136 w 310"/>
              <a:gd name="T31" fmla="*/ 560 h 910"/>
              <a:gd name="T32" fmla="*/ 173 w 310"/>
              <a:gd name="T33" fmla="*/ 560 h 910"/>
              <a:gd name="T34" fmla="*/ 173 w 310"/>
              <a:gd name="T35" fmla="*/ 877 h 910"/>
              <a:gd name="T36" fmla="*/ 206 w 310"/>
              <a:gd name="T37" fmla="*/ 909 h 910"/>
              <a:gd name="T38" fmla="*/ 238 w 310"/>
              <a:gd name="T39" fmla="*/ 877 h 910"/>
              <a:gd name="T40" fmla="*/ 238 w 310"/>
              <a:gd name="T41" fmla="*/ 236 h 910"/>
              <a:gd name="T42" fmla="*/ 244 w 310"/>
              <a:gd name="T43" fmla="*/ 238 h 910"/>
              <a:gd name="T44" fmla="*/ 255 w 310"/>
              <a:gd name="T45" fmla="*/ 279 h 910"/>
              <a:gd name="T46" fmla="*/ 255 w 310"/>
              <a:gd name="T47" fmla="*/ 490 h 910"/>
              <a:gd name="T48" fmla="*/ 282 w 310"/>
              <a:gd name="T49" fmla="*/ 517 h 910"/>
              <a:gd name="T50" fmla="*/ 309 w 310"/>
              <a:gd name="T51" fmla="*/ 490 h 910"/>
              <a:gd name="T52" fmla="*/ 309 w 310"/>
              <a:gd name="T53" fmla="*/ 279 h 910"/>
              <a:gd name="T54" fmla="*/ 279 w 310"/>
              <a:gd name="T55" fmla="*/ 203 h 910"/>
              <a:gd name="T56" fmla="*/ 154 w 310"/>
              <a:gd name="T57" fmla="*/ 149 h 910"/>
              <a:gd name="T58" fmla="*/ 154 w 310"/>
              <a:gd name="T59" fmla="*/ 149 h 910"/>
              <a:gd name="T60" fmla="*/ 220 w 310"/>
              <a:gd name="T61" fmla="*/ 73 h 910"/>
              <a:gd name="T62" fmla="*/ 154 w 310"/>
              <a:gd name="T63" fmla="*/ 0 h 910"/>
              <a:gd name="T64" fmla="*/ 89 w 310"/>
              <a:gd name="T65" fmla="*/ 73 h 910"/>
              <a:gd name="T66" fmla="*/ 154 w 310"/>
              <a:gd name="T67" fmla="*/ 149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0" h="910">
                <a:moveTo>
                  <a:pt x="279" y="203"/>
                </a:moveTo>
                <a:lnTo>
                  <a:pt x="279" y="203"/>
                </a:lnTo>
                <a:cubicBezTo>
                  <a:pt x="255" y="179"/>
                  <a:pt x="225" y="179"/>
                  <a:pt x="217" y="179"/>
                </a:cubicBezTo>
                <a:cubicBezTo>
                  <a:pt x="89" y="179"/>
                  <a:pt x="89" y="179"/>
                  <a:pt x="89" y="179"/>
                </a:cubicBezTo>
                <a:cubicBezTo>
                  <a:pt x="84" y="179"/>
                  <a:pt x="54" y="179"/>
                  <a:pt x="30" y="203"/>
                </a:cubicBezTo>
                <a:cubicBezTo>
                  <a:pt x="11" y="219"/>
                  <a:pt x="0" y="246"/>
                  <a:pt x="0" y="279"/>
                </a:cubicBezTo>
                <a:cubicBezTo>
                  <a:pt x="0" y="490"/>
                  <a:pt x="0" y="490"/>
                  <a:pt x="0" y="490"/>
                </a:cubicBezTo>
                <a:cubicBezTo>
                  <a:pt x="0" y="503"/>
                  <a:pt x="11" y="517"/>
                  <a:pt x="27" y="517"/>
                </a:cubicBezTo>
                <a:cubicBezTo>
                  <a:pt x="41" y="517"/>
                  <a:pt x="52" y="503"/>
                  <a:pt x="52" y="490"/>
                </a:cubicBezTo>
                <a:cubicBezTo>
                  <a:pt x="52" y="279"/>
                  <a:pt x="52" y="279"/>
                  <a:pt x="52" y="279"/>
                </a:cubicBezTo>
                <a:cubicBezTo>
                  <a:pt x="52" y="259"/>
                  <a:pt x="57" y="246"/>
                  <a:pt x="65" y="241"/>
                </a:cubicBezTo>
                <a:cubicBezTo>
                  <a:pt x="68" y="238"/>
                  <a:pt x="68" y="236"/>
                  <a:pt x="70" y="236"/>
                </a:cubicBezTo>
                <a:cubicBezTo>
                  <a:pt x="70" y="877"/>
                  <a:pt x="70" y="877"/>
                  <a:pt x="70" y="877"/>
                </a:cubicBezTo>
                <a:cubicBezTo>
                  <a:pt x="70" y="896"/>
                  <a:pt x="87" y="909"/>
                  <a:pt x="103" y="909"/>
                </a:cubicBezTo>
                <a:cubicBezTo>
                  <a:pt x="122" y="909"/>
                  <a:pt x="136" y="896"/>
                  <a:pt x="136" y="877"/>
                </a:cubicBezTo>
                <a:cubicBezTo>
                  <a:pt x="136" y="560"/>
                  <a:pt x="136" y="560"/>
                  <a:pt x="136" y="560"/>
                </a:cubicBezTo>
                <a:cubicBezTo>
                  <a:pt x="173" y="560"/>
                  <a:pt x="173" y="560"/>
                  <a:pt x="173" y="560"/>
                </a:cubicBezTo>
                <a:cubicBezTo>
                  <a:pt x="173" y="877"/>
                  <a:pt x="173" y="877"/>
                  <a:pt x="173" y="877"/>
                </a:cubicBezTo>
                <a:cubicBezTo>
                  <a:pt x="173" y="896"/>
                  <a:pt x="187" y="909"/>
                  <a:pt x="206" y="909"/>
                </a:cubicBezTo>
                <a:cubicBezTo>
                  <a:pt x="222" y="909"/>
                  <a:pt x="238" y="896"/>
                  <a:pt x="238" y="877"/>
                </a:cubicBezTo>
                <a:cubicBezTo>
                  <a:pt x="238" y="236"/>
                  <a:pt x="238" y="236"/>
                  <a:pt x="238" y="236"/>
                </a:cubicBezTo>
                <a:cubicBezTo>
                  <a:pt x="238" y="236"/>
                  <a:pt x="241" y="238"/>
                  <a:pt x="244" y="238"/>
                </a:cubicBezTo>
                <a:cubicBezTo>
                  <a:pt x="252" y="246"/>
                  <a:pt x="255" y="259"/>
                  <a:pt x="255" y="279"/>
                </a:cubicBezTo>
                <a:cubicBezTo>
                  <a:pt x="255" y="490"/>
                  <a:pt x="255" y="490"/>
                  <a:pt x="255" y="490"/>
                </a:cubicBezTo>
                <a:cubicBezTo>
                  <a:pt x="255" y="503"/>
                  <a:pt x="268" y="517"/>
                  <a:pt x="282" y="517"/>
                </a:cubicBezTo>
                <a:cubicBezTo>
                  <a:pt x="295" y="517"/>
                  <a:pt x="309" y="503"/>
                  <a:pt x="309" y="490"/>
                </a:cubicBezTo>
                <a:cubicBezTo>
                  <a:pt x="309" y="279"/>
                  <a:pt x="309" y="279"/>
                  <a:pt x="309" y="279"/>
                </a:cubicBezTo>
                <a:cubicBezTo>
                  <a:pt x="309" y="246"/>
                  <a:pt x="298" y="219"/>
                  <a:pt x="279" y="203"/>
                </a:cubicBezTo>
                <a:close/>
                <a:moveTo>
                  <a:pt x="154" y="149"/>
                </a:moveTo>
                <a:lnTo>
                  <a:pt x="154" y="149"/>
                </a:lnTo>
                <a:cubicBezTo>
                  <a:pt x="190" y="149"/>
                  <a:pt x="220" y="113"/>
                  <a:pt x="220" y="73"/>
                </a:cubicBezTo>
                <a:cubicBezTo>
                  <a:pt x="220" y="35"/>
                  <a:pt x="190" y="0"/>
                  <a:pt x="154" y="0"/>
                </a:cubicBezTo>
                <a:cubicBezTo>
                  <a:pt x="119" y="0"/>
                  <a:pt x="89" y="35"/>
                  <a:pt x="89" y="73"/>
                </a:cubicBezTo>
                <a:cubicBezTo>
                  <a:pt x="89" y="113"/>
                  <a:pt x="119" y="149"/>
                  <a:pt x="154" y="149"/>
                </a:cubicBezTo>
                <a:close/>
              </a:path>
            </a:pathLst>
          </a:custGeom>
          <a:solidFill>
            <a:schemeClr val="tx1"/>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243770" tIns="121885" rIns="243770" bIns="121885" anchor="ctr"/>
          <a:lstStyle/>
          <a:p>
            <a:pPr>
              <a:defRPr/>
            </a:pPr>
            <a:endParaRPr lang="en-US" dirty="0"/>
          </a:p>
        </p:txBody>
      </p:sp>
      <p:sp>
        <p:nvSpPr>
          <p:cNvPr id="96" name="Rounded Rectangle 95"/>
          <p:cNvSpPr/>
          <p:nvPr/>
        </p:nvSpPr>
        <p:spPr>
          <a:xfrm flipV="1">
            <a:off x="3458936" y="9001910"/>
            <a:ext cx="5698763" cy="109726"/>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98" name="Oval 97"/>
          <p:cNvSpPr/>
          <p:nvPr/>
        </p:nvSpPr>
        <p:spPr>
          <a:xfrm>
            <a:off x="3458928" y="8984547"/>
            <a:ext cx="158296" cy="1583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102" name="Oval 101"/>
          <p:cNvSpPr/>
          <p:nvPr/>
        </p:nvSpPr>
        <p:spPr>
          <a:xfrm>
            <a:off x="9060399" y="8984547"/>
            <a:ext cx="158296" cy="1583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108" name="Oval 107"/>
          <p:cNvSpPr/>
          <p:nvPr/>
        </p:nvSpPr>
        <p:spPr>
          <a:xfrm>
            <a:off x="8260193" y="8984547"/>
            <a:ext cx="158296" cy="1583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109" name="Oval 108"/>
          <p:cNvSpPr/>
          <p:nvPr/>
        </p:nvSpPr>
        <p:spPr>
          <a:xfrm>
            <a:off x="7459982" y="8984547"/>
            <a:ext cx="158296" cy="1583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110" name="Oval 109"/>
          <p:cNvSpPr/>
          <p:nvPr/>
        </p:nvSpPr>
        <p:spPr>
          <a:xfrm>
            <a:off x="6659771" y="8984547"/>
            <a:ext cx="158296" cy="1583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111" name="Oval 110"/>
          <p:cNvSpPr/>
          <p:nvPr/>
        </p:nvSpPr>
        <p:spPr>
          <a:xfrm>
            <a:off x="5859561" y="8984547"/>
            <a:ext cx="158296" cy="1583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112" name="Oval 111"/>
          <p:cNvSpPr/>
          <p:nvPr/>
        </p:nvSpPr>
        <p:spPr>
          <a:xfrm>
            <a:off x="5059350" y="8984547"/>
            <a:ext cx="158296" cy="1583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113" name="Oval 112"/>
          <p:cNvSpPr/>
          <p:nvPr/>
        </p:nvSpPr>
        <p:spPr>
          <a:xfrm>
            <a:off x="4259139" y="8984547"/>
            <a:ext cx="158296" cy="1583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114" name="Rectangle 113"/>
          <p:cNvSpPr/>
          <p:nvPr/>
        </p:nvSpPr>
        <p:spPr>
          <a:xfrm>
            <a:off x="8618474" y="9155144"/>
            <a:ext cx="1008393" cy="513951"/>
          </a:xfrm>
          <a:prstGeom prst="rect">
            <a:avLst/>
          </a:prstGeom>
          <a:noFill/>
        </p:spPr>
        <p:txBody>
          <a:bodyPr wrap="none" lIns="219419" tIns="109710" rIns="219419" bIns="109710">
            <a:spAutoFit/>
          </a:bodyPr>
          <a:lstStyle/>
          <a:p>
            <a:pPr algn="ctr"/>
            <a:r>
              <a:rPr lang="en-US" sz="1900" dirty="0">
                <a:solidFill>
                  <a:schemeClr val="tx2"/>
                </a:solidFill>
                <a:latin typeface="Lato Regular"/>
                <a:ea typeface="Open Sans Light" panose="020B0306030504020204" pitchFamily="34" charset="0"/>
                <a:cs typeface="Lato Regular"/>
              </a:rPr>
              <a:t>2001</a:t>
            </a:r>
            <a:endParaRPr lang="bg-BG" sz="1900" dirty="0">
              <a:latin typeface="Lato Regular"/>
              <a:cs typeface="Lato Regular"/>
            </a:endParaRPr>
          </a:p>
        </p:txBody>
      </p:sp>
      <p:sp>
        <p:nvSpPr>
          <p:cNvPr id="115" name="Rectangle 114"/>
          <p:cNvSpPr/>
          <p:nvPr/>
        </p:nvSpPr>
        <p:spPr>
          <a:xfrm>
            <a:off x="7824221" y="9155144"/>
            <a:ext cx="1008393" cy="513951"/>
          </a:xfrm>
          <a:prstGeom prst="rect">
            <a:avLst/>
          </a:prstGeom>
          <a:noFill/>
        </p:spPr>
        <p:txBody>
          <a:bodyPr wrap="none" lIns="219419" tIns="109710" rIns="219419" bIns="109710">
            <a:spAutoFit/>
          </a:bodyPr>
          <a:lstStyle/>
          <a:p>
            <a:pPr algn="ctr"/>
            <a:r>
              <a:rPr lang="en-US" sz="1900" dirty="0">
                <a:solidFill>
                  <a:schemeClr val="tx2"/>
                </a:solidFill>
                <a:latin typeface="Lato Regular"/>
                <a:ea typeface="Open Sans Light" panose="020B0306030504020204" pitchFamily="34" charset="0"/>
                <a:cs typeface="Lato Regular"/>
              </a:rPr>
              <a:t>2000</a:t>
            </a:r>
            <a:endParaRPr lang="bg-BG" sz="1900" dirty="0">
              <a:latin typeface="Lato Regular"/>
              <a:cs typeface="Lato Regular"/>
            </a:endParaRPr>
          </a:p>
        </p:txBody>
      </p:sp>
      <p:sp>
        <p:nvSpPr>
          <p:cNvPr id="116" name="Rectangle 115"/>
          <p:cNvSpPr/>
          <p:nvPr/>
        </p:nvSpPr>
        <p:spPr>
          <a:xfrm>
            <a:off x="7029956" y="9155144"/>
            <a:ext cx="1008393" cy="513951"/>
          </a:xfrm>
          <a:prstGeom prst="rect">
            <a:avLst/>
          </a:prstGeom>
          <a:noFill/>
        </p:spPr>
        <p:txBody>
          <a:bodyPr wrap="none" lIns="219419" tIns="109710" rIns="219419" bIns="109710">
            <a:spAutoFit/>
          </a:bodyPr>
          <a:lstStyle/>
          <a:p>
            <a:pPr algn="ctr"/>
            <a:r>
              <a:rPr lang="en-US" sz="1900" dirty="0">
                <a:solidFill>
                  <a:schemeClr val="tx2"/>
                </a:solidFill>
                <a:latin typeface="Lato Regular"/>
                <a:ea typeface="Open Sans Light" panose="020B0306030504020204" pitchFamily="34" charset="0"/>
                <a:cs typeface="Lato Regular"/>
              </a:rPr>
              <a:t>1995</a:t>
            </a:r>
            <a:endParaRPr lang="bg-BG" sz="1900" dirty="0">
              <a:latin typeface="Lato Regular"/>
              <a:cs typeface="Lato Regular"/>
            </a:endParaRPr>
          </a:p>
        </p:txBody>
      </p:sp>
      <p:sp>
        <p:nvSpPr>
          <p:cNvPr id="117" name="Rectangle 116"/>
          <p:cNvSpPr/>
          <p:nvPr/>
        </p:nvSpPr>
        <p:spPr>
          <a:xfrm>
            <a:off x="6235691" y="9155144"/>
            <a:ext cx="1008393" cy="513951"/>
          </a:xfrm>
          <a:prstGeom prst="rect">
            <a:avLst/>
          </a:prstGeom>
          <a:noFill/>
        </p:spPr>
        <p:txBody>
          <a:bodyPr wrap="none" lIns="219419" tIns="109710" rIns="219419" bIns="109710">
            <a:spAutoFit/>
          </a:bodyPr>
          <a:lstStyle/>
          <a:p>
            <a:pPr algn="ctr"/>
            <a:r>
              <a:rPr lang="en-US" sz="1900" dirty="0">
                <a:solidFill>
                  <a:schemeClr val="tx2"/>
                </a:solidFill>
                <a:latin typeface="Lato Regular"/>
                <a:ea typeface="Open Sans Light" panose="020B0306030504020204" pitchFamily="34" charset="0"/>
                <a:cs typeface="Lato Regular"/>
              </a:rPr>
              <a:t>1994</a:t>
            </a:r>
            <a:endParaRPr lang="bg-BG" sz="1900" dirty="0">
              <a:latin typeface="Lato Regular"/>
              <a:cs typeface="Lato Regular"/>
            </a:endParaRPr>
          </a:p>
        </p:txBody>
      </p:sp>
      <p:sp>
        <p:nvSpPr>
          <p:cNvPr id="118" name="Rectangle 117"/>
          <p:cNvSpPr/>
          <p:nvPr/>
        </p:nvSpPr>
        <p:spPr>
          <a:xfrm>
            <a:off x="5441426" y="9155144"/>
            <a:ext cx="1008393" cy="513951"/>
          </a:xfrm>
          <a:prstGeom prst="rect">
            <a:avLst/>
          </a:prstGeom>
          <a:noFill/>
        </p:spPr>
        <p:txBody>
          <a:bodyPr wrap="none" lIns="219419" tIns="109710" rIns="219419" bIns="109710">
            <a:spAutoFit/>
          </a:bodyPr>
          <a:lstStyle/>
          <a:p>
            <a:pPr algn="ctr"/>
            <a:r>
              <a:rPr lang="en-US" sz="1900" dirty="0">
                <a:solidFill>
                  <a:schemeClr val="tx2"/>
                </a:solidFill>
                <a:latin typeface="Lato Regular"/>
                <a:ea typeface="Open Sans Light" panose="020B0306030504020204" pitchFamily="34" charset="0"/>
                <a:cs typeface="Lato Regular"/>
              </a:rPr>
              <a:t>1993</a:t>
            </a:r>
            <a:endParaRPr lang="bg-BG" sz="1900" dirty="0">
              <a:latin typeface="Lato Regular"/>
              <a:cs typeface="Lato Regular"/>
            </a:endParaRPr>
          </a:p>
        </p:txBody>
      </p:sp>
      <p:sp>
        <p:nvSpPr>
          <p:cNvPr id="119" name="Rectangle 118"/>
          <p:cNvSpPr/>
          <p:nvPr/>
        </p:nvSpPr>
        <p:spPr>
          <a:xfrm>
            <a:off x="4647161" y="9155144"/>
            <a:ext cx="1008393" cy="513951"/>
          </a:xfrm>
          <a:prstGeom prst="rect">
            <a:avLst/>
          </a:prstGeom>
          <a:noFill/>
        </p:spPr>
        <p:txBody>
          <a:bodyPr wrap="none" lIns="219419" tIns="109710" rIns="219419" bIns="109710">
            <a:spAutoFit/>
          </a:bodyPr>
          <a:lstStyle/>
          <a:p>
            <a:pPr algn="ctr"/>
            <a:r>
              <a:rPr lang="en-US" sz="1900" dirty="0">
                <a:solidFill>
                  <a:schemeClr val="tx2"/>
                </a:solidFill>
                <a:latin typeface="Lato Regular"/>
                <a:ea typeface="Open Sans Light" panose="020B0306030504020204" pitchFamily="34" charset="0"/>
                <a:cs typeface="Lato Regular"/>
              </a:rPr>
              <a:t>1992</a:t>
            </a:r>
            <a:endParaRPr lang="bg-BG" sz="1900" dirty="0">
              <a:latin typeface="Lato Regular"/>
              <a:cs typeface="Lato Regular"/>
            </a:endParaRPr>
          </a:p>
        </p:txBody>
      </p:sp>
      <p:sp>
        <p:nvSpPr>
          <p:cNvPr id="120" name="Rectangle 119"/>
          <p:cNvSpPr/>
          <p:nvPr/>
        </p:nvSpPr>
        <p:spPr>
          <a:xfrm>
            <a:off x="3852895" y="9155144"/>
            <a:ext cx="1008393" cy="513951"/>
          </a:xfrm>
          <a:prstGeom prst="rect">
            <a:avLst/>
          </a:prstGeom>
          <a:noFill/>
        </p:spPr>
        <p:txBody>
          <a:bodyPr wrap="none" lIns="219419" tIns="109710" rIns="219419" bIns="109710">
            <a:spAutoFit/>
          </a:bodyPr>
          <a:lstStyle/>
          <a:p>
            <a:pPr algn="ctr"/>
            <a:r>
              <a:rPr lang="en-US" sz="1900" dirty="0">
                <a:solidFill>
                  <a:schemeClr val="tx2"/>
                </a:solidFill>
                <a:latin typeface="Lato Regular"/>
                <a:ea typeface="Open Sans Light" panose="020B0306030504020204" pitchFamily="34" charset="0"/>
                <a:cs typeface="Lato Regular"/>
              </a:rPr>
              <a:t>1991</a:t>
            </a:r>
            <a:endParaRPr lang="bg-BG" sz="1900" dirty="0">
              <a:latin typeface="Lato Regular"/>
              <a:cs typeface="Lato Regular"/>
            </a:endParaRPr>
          </a:p>
        </p:txBody>
      </p:sp>
      <p:sp>
        <p:nvSpPr>
          <p:cNvPr id="121" name="Rectangle 120"/>
          <p:cNvSpPr/>
          <p:nvPr/>
        </p:nvSpPr>
        <p:spPr>
          <a:xfrm>
            <a:off x="3058631" y="9155144"/>
            <a:ext cx="1008393" cy="513951"/>
          </a:xfrm>
          <a:prstGeom prst="rect">
            <a:avLst/>
          </a:prstGeom>
          <a:noFill/>
        </p:spPr>
        <p:txBody>
          <a:bodyPr wrap="none" lIns="219419" tIns="109710" rIns="219419" bIns="109710">
            <a:spAutoFit/>
          </a:bodyPr>
          <a:lstStyle/>
          <a:p>
            <a:pPr algn="ctr"/>
            <a:r>
              <a:rPr lang="en-US" sz="1900" dirty="0">
                <a:solidFill>
                  <a:schemeClr val="tx2"/>
                </a:solidFill>
                <a:latin typeface="Lato Regular"/>
                <a:ea typeface="Open Sans Light" panose="020B0306030504020204" pitchFamily="34" charset="0"/>
                <a:cs typeface="Lato Regular"/>
              </a:rPr>
              <a:t>1990</a:t>
            </a:r>
            <a:endParaRPr lang="bg-BG" sz="1900" dirty="0">
              <a:latin typeface="Lato Regular"/>
              <a:cs typeface="Lato Regular"/>
            </a:endParaRPr>
          </a:p>
        </p:txBody>
      </p:sp>
      <p:sp>
        <p:nvSpPr>
          <p:cNvPr id="124" name="Freeform 118"/>
          <p:cNvSpPr>
            <a:spLocks noChangeArrowheads="1"/>
          </p:cNvSpPr>
          <p:nvPr/>
        </p:nvSpPr>
        <p:spPr bwMode="auto">
          <a:xfrm rot="16200000">
            <a:off x="3019984" y="8078180"/>
            <a:ext cx="1021891" cy="472127"/>
          </a:xfrm>
          <a:custGeom>
            <a:avLst/>
            <a:gdLst>
              <a:gd name="T0" fmla="*/ 0 w 1615"/>
              <a:gd name="T1" fmla="*/ 0 h 311"/>
              <a:gd name="T2" fmla="*/ 1614 w 1615"/>
              <a:gd name="T3" fmla="*/ 0 h 311"/>
              <a:gd name="T4" fmla="*/ 1614 w 1615"/>
              <a:gd name="T5" fmla="*/ 310 h 311"/>
              <a:gd name="T6" fmla="*/ 0 w 1615"/>
              <a:gd name="T7" fmla="*/ 310 h 311"/>
              <a:gd name="T8" fmla="*/ 0 w 1615"/>
              <a:gd name="T9" fmla="*/ 0 h 311"/>
            </a:gdLst>
            <a:ahLst/>
            <a:cxnLst>
              <a:cxn ang="0">
                <a:pos x="T0" y="T1"/>
              </a:cxn>
              <a:cxn ang="0">
                <a:pos x="T2" y="T3"/>
              </a:cxn>
              <a:cxn ang="0">
                <a:pos x="T4" y="T5"/>
              </a:cxn>
              <a:cxn ang="0">
                <a:pos x="T6" y="T7"/>
              </a:cxn>
              <a:cxn ang="0">
                <a:pos x="T8" y="T9"/>
              </a:cxn>
            </a:cxnLst>
            <a:rect l="0" t="0" r="r" b="b"/>
            <a:pathLst>
              <a:path w="1615" h="311">
                <a:moveTo>
                  <a:pt x="0" y="0"/>
                </a:moveTo>
                <a:lnTo>
                  <a:pt x="1614" y="0"/>
                </a:lnTo>
                <a:lnTo>
                  <a:pt x="1614" y="310"/>
                </a:lnTo>
                <a:lnTo>
                  <a:pt x="0" y="310"/>
                </a:lnTo>
                <a:lnTo>
                  <a:pt x="0" y="0"/>
                </a:lnTo>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121853" tIns="60926" rIns="121853" bIns="60926" anchor="ctr"/>
          <a:lstStyle/>
          <a:p>
            <a:endParaRPr lang="en-US" dirty="0">
              <a:latin typeface="Lato Light"/>
            </a:endParaRPr>
          </a:p>
        </p:txBody>
      </p:sp>
      <p:sp>
        <p:nvSpPr>
          <p:cNvPr id="125" name="Freeform 119"/>
          <p:cNvSpPr>
            <a:spLocks noChangeArrowheads="1"/>
          </p:cNvSpPr>
          <p:nvPr/>
        </p:nvSpPr>
        <p:spPr bwMode="auto">
          <a:xfrm rot="16200000">
            <a:off x="3695977" y="7956569"/>
            <a:ext cx="1265122" cy="472125"/>
          </a:xfrm>
          <a:custGeom>
            <a:avLst/>
            <a:gdLst>
              <a:gd name="T0" fmla="*/ 0 w 2218"/>
              <a:gd name="T1" fmla="*/ 0 h 311"/>
              <a:gd name="T2" fmla="*/ 2217 w 2218"/>
              <a:gd name="T3" fmla="*/ 0 h 311"/>
              <a:gd name="T4" fmla="*/ 2217 w 2218"/>
              <a:gd name="T5" fmla="*/ 310 h 311"/>
              <a:gd name="T6" fmla="*/ 0 w 2218"/>
              <a:gd name="T7" fmla="*/ 310 h 311"/>
              <a:gd name="T8" fmla="*/ 0 w 2218"/>
              <a:gd name="T9" fmla="*/ 0 h 311"/>
            </a:gdLst>
            <a:ahLst/>
            <a:cxnLst>
              <a:cxn ang="0">
                <a:pos x="T0" y="T1"/>
              </a:cxn>
              <a:cxn ang="0">
                <a:pos x="T2" y="T3"/>
              </a:cxn>
              <a:cxn ang="0">
                <a:pos x="T4" y="T5"/>
              </a:cxn>
              <a:cxn ang="0">
                <a:pos x="T6" y="T7"/>
              </a:cxn>
              <a:cxn ang="0">
                <a:pos x="T8" y="T9"/>
              </a:cxn>
            </a:cxnLst>
            <a:rect l="0" t="0" r="r" b="b"/>
            <a:pathLst>
              <a:path w="2218" h="311">
                <a:moveTo>
                  <a:pt x="0" y="0"/>
                </a:moveTo>
                <a:lnTo>
                  <a:pt x="2217" y="0"/>
                </a:lnTo>
                <a:lnTo>
                  <a:pt x="2217" y="310"/>
                </a:lnTo>
                <a:lnTo>
                  <a:pt x="0" y="310"/>
                </a:lnTo>
                <a:lnTo>
                  <a:pt x="0" y="0"/>
                </a:lnTo>
              </a:path>
            </a:pathLst>
          </a:custGeom>
          <a:solidFill>
            <a:schemeClr val="accent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121853" tIns="60926" rIns="121853" bIns="60926" anchor="ctr"/>
          <a:lstStyle/>
          <a:p>
            <a:endParaRPr lang="en-US" dirty="0">
              <a:latin typeface="Lato Light"/>
            </a:endParaRPr>
          </a:p>
        </p:txBody>
      </p:sp>
      <p:sp>
        <p:nvSpPr>
          <p:cNvPr id="126" name="Freeform 120"/>
          <p:cNvSpPr>
            <a:spLocks noChangeArrowheads="1"/>
          </p:cNvSpPr>
          <p:nvPr/>
        </p:nvSpPr>
        <p:spPr bwMode="auto">
          <a:xfrm rot="16200000">
            <a:off x="4304122" y="7740001"/>
            <a:ext cx="1695770" cy="474619"/>
          </a:xfrm>
          <a:custGeom>
            <a:avLst/>
            <a:gdLst>
              <a:gd name="T0" fmla="*/ 0 w 1148"/>
              <a:gd name="T1" fmla="*/ 0 h 310"/>
              <a:gd name="T2" fmla="*/ 1147 w 1148"/>
              <a:gd name="T3" fmla="*/ 0 h 310"/>
              <a:gd name="T4" fmla="*/ 1147 w 1148"/>
              <a:gd name="T5" fmla="*/ 309 h 310"/>
              <a:gd name="T6" fmla="*/ 0 w 1148"/>
              <a:gd name="T7" fmla="*/ 309 h 310"/>
              <a:gd name="T8" fmla="*/ 0 w 1148"/>
              <a:gd name="T9" fmla="*/ 0 h 310"/>
            </a:gdLst>
            <a:ahLst/>
            <a:cxnLst>
              <a:cxn ang="0">
                <a:pos x="T0" y="T1"/>
              </a:cxn>
              <a:cxn ang="0">
                <a:pos x="T2" y="T3"/>
              </a:cxn>
              <a:cxn ang="0">
                <a:pos x="T4" y="T5"/>
              </a:cxn>
              <a:cxn ang="0">
                <a:pos x="T6" y="T7"/>
              </a:cxn>
              <a:cxn ang="0">
                <a:pos x="T8" y="T9"/>
              </a:cxn>
            </a:cxnLst>
            <a:rect l="0" t="0" r="r" b="b"/>
            <a:pathLst>
              <a:path w="1148" h="310">
                <a:moveTo>
                  <a:pt x="0" y="0"/>
                </a:moveTo>
                <a:lnTo>
                  <a:pt x="1147" y="0"/>
                </a:lnTo>
                <a:lnTo>
                  <a:pt x="1147" y="309"/>
                </a:lnTo>
                <a:lnTo>
                  <a:pt x="0" y="309"/>
                </a:lnTo>
                <a:lnTo>
                  <a:pt x="0" y="0"/>
                </a:lnTo>
              </a:path>
            </a:pathLst>
          </a:custGeom>
          <a:solidFill>
            <a:schemeClr val="accent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121853" tIns="60926" rIns="121853" bIns="60926" anchor="ctr"/>
          <a:lstStyle/>
          <a:p>
            <a:endParaRPr lang="en-US" dirty="0">
              <a:latin typeface="Lato Light"/>
            </a:endParaRPr>
          </a:p>
        </p:txBody>
      </p:sp>
      <p:sp>
        <p:nvSpPr>
          <p:cNvPr id="127" name="Freeform 124"/>
          <p:cNvSpPr>
            <a:spLocks noChangeArrowheads="1"/>
          </p:cNvSpPr>
          <p:nvPr/>
        </p:nvSpPr>
        <p:spPr bwMode="auto">
          <a:xfrm rot="16200000">
            <a:off x="4960761" y="7601526"/>
            <a:ext cx="1975208" cy="472121"/>
          </a:xfrm>
          <a:custGeom>
            <a:avLst/>
            <a:gdLst>
              <a:gd name="T0" fmla="*/ 0 w 1773"/>
              <a:gd name="T1" fmla="*/ 0 h 311"/>
              <a:gd name="T2" fmla="*/ 1772 w 1773"/>
              <a:gd name="T3" fmla="*/ 0 h 311"/>
              <a:gd name="T4" fmla="*/ 1772 w 1773"/>
              <a:gd name="T5" fmla="*/ 310 h 311"/>
              <a:gd name="T6" fmla="*/ 0 w 1773"/>
              <a:gd name="T7" fmla="*/ 310 h 311"/>
              <a:gd name="T8" fmla="*/ 0 w 1773"/>
              <a:gd name="T9" fmla="*/ 0 h 311"/>
            </a:gdLst>
            <a:ahLst/>
            <a:cxnLst>
              <a:cxn ang="0">
                <a:pos x="T0" y="T1"/>
              </a:cxn>
              <a:cxn ang="0">
                <a:pos x="T2" y="T3"/>
              </a:cxn>
              <a:cxn ang="0">
                <a:pos x="T4" y="T5"/>
              </a:cxn>
              <a:cxn ang="0">
                <a:pos x="T6" y="T7"/>
              </a:cxn>
              <a:cxn ang="0">
                <a:pos x="T8" y="T9"/>
              </a:cxn>
            </a:cxnLst>
            <a:rect l="0" t="0" r="r" b="b"/>
            <a:pathLst>
              <a:path w="1773" h="311">
                <a:moveTo>
                  <a:pt x="0" y="0"/>
                </a:moveTo>
                <a:lnTo>
                  <a:pt x="1772" y="0"/>
                </a:lnTo>
                <a:lnTo>
                  <a:pt x="1772" y="310"/>
                </a:lnTo>
                <a:lnTo>
                  <a:pt x="0" y="310"/>
                </a:lnTo>
                <a:lnTo>
                  <a:pt x="0" y="0"/>
                </a:lnTo>
              </a:path>
            </a:pathLst>
          </a:custGeom>
          <a:solidFill>
            <a:schemeClr val="accent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121853" tIns="60926" rIns="121853" bIns="60926" anchor="ctr"/>
          <a:lstStyle/>
          <a:p>
            <a:endParaRPr lang="en-US" dirty="0">
              <a:latin typeface="Lato Light"/>
            </a:endParaRPr>
          </a:p>
        </p:txBody>
      </p:sp>
      <p:sp>
        <p:nvSpPr>
          <p:cNvPr id="129" name="Freeform 118"/>
          <p:cNvSpPr>
            <a:spLocks noChangeArrowheads="1"/>
          </p:cNvSpPr>
          <p:nvPr/>
        </p:nvSpPr>
        <p:spPr bwMode="auto">
          <a:xfrm rot="16200000">
            <a:off x="5561650" y="7416247"/>
            <a:ext cx="2345759" cy="472125"/>
          </a:xfrm>
          <a:custGeom>
            <a:avLst/>
            <a:gdLst>
              <a:gd name="T0" fmla="*/ 0 w 1615"/>
              <a:gd name="T1" fmla="*/ 0 h 311"/>
              <a:gd name="T2" fmla="*/ 1614 w 1615"/>
              <a:gd name="T3" fmla="*/ 0 h 311"/>
              <a:gd name="T4" fmla="*/ 1614 w 1615"/>
              <a:gd name="T5" fmla="*/ 310 h 311"/>
              <a:gd name="T6" fmla="*/ 0 w 1615"/>
              <a:gd name="T7" fmla="*/ 310 h 311"/>
              <a:gd name="T8" fmla="*/ 0 w 1615"/>
              <a:gd name="T9" fmla="*/ 0 h 311"/>
            </a:gdLst>
            <a:ahLst/>
            <a:cxnLst>
              <a:cxn ang="0">
                <a:pos x="T0" y="T1"/>
              </a:cxn>
              <a:cxn ang="0">
                <a:pos x="T2" y="T3"/>
              </a:cxn>
              <a:cxn ang="0">
                <a:pos x="T4" y="T5"/>
              </a:cxn>
              <a:cxn ang="0">
                <a:pos x="T6" y="T7"/>
              </a:cxn>
              <a:cxn ang="0">
                <a:pos x="T8" y="T9"/>
              </a:cxn>
            </a:cxnLst>
            <a:rect l="0" t="0" r="r" b="b"/>
            <a:pathLst>
              <a:path w="1615" h="311">
                <a:moveTo>
                  <a:pt x="0" y="0"/>
                </a:moveTo>
                <a:lnTo>
                  <a:pt x="1614" y="0"/>
                </a:lnTo>
                <a:lnTo>
                  <a:pt x="1614" y="310"/>
                </a:lnTo>
                <a:lnTo>
                  <a:pt x="0" y="310"/>
                </a:lnTo>
                <a:lnTo>
                  <a:pt x="0" y="0"/>
                </a:lnTo>
              </a:path>
            </a:pathLst>
          </a:custGeom>
          <a:solidFill>
            <a:schemeClr val="accent5"/>
          </a:solidFill>
          <a:ln>
            <a:noFill/>
          </a:ln>
          <a:effectLst/>
        </p:spPr>
        <p:txBody>
          <a:bodyPr wrap="none" lIns="121853" tIns="60926" rIns="121853" bIns="60926" anchor="ctr"/>
          <a:lstStyle/>
          <a:p>
            <a:endParaRPr lang="en-US" dirty="0">
              <a:latin typeface="Lato Light"/>
            </a:endParaRPr>
          </a:p>
        </p:txBody>
      </p:sp>
      <p:sp>
        <p:nvSpPr>
          <p:cNvPr id="130" name="Freeform 119"/>
          <p:cNvSpPr>
            <a:spLocks noChangeArrowheads="1"/>
          </p:cNvSpPr>
          <p:nvPr/>
        </p:nvSpPr>
        <p:spPr bwMode="auto">
          <a:xfrm rot="16200000">
            <a:off x="6178238" y="7235230"/>
            <a:ext cx="2707799" cy="472125"/>
          </a:xfrm>
          <a:custGeom>
            <a:avLst/>
            <a:gdLst>
              <a:gd name="T0" fmla="*/ 0 w 2218"/>
              <a:gd name="T1" fmla="*/ 0 h 311"/>
              <a:gd name="T2" fmla="*/ 2217 w 2218"/>
              <a:gd name="T3" fmla="*/ 0 h 311"/>
              <a:gd name="T4" fmla="*/ 2217 w 2218"/>
              <a:gd name="T5" fmla="*/ 310 h 311"/>
              <a:gd name="T6" fmla="*/ 0 w 2218"/>
              <a:gd name="T7" fmla="*/ 310 h 311"/>
              <a:gd name="T8" fmla="*/ 0 w 2218"/>
              <a:gd name="T9" fmla="*/ 0 h 311"/>
            </a:gdLst>
            <a:ahLst/>
            <a:cxnLst>
              <a:cxn ang="0">
                <a:pos x="T0" y="T1"/>
              </a:cxn>
              <a:cxn ang="0">
                <a:pos x="T2" y="T3"/>
              </a:cxn>
              <a:cxn ang="0">
                <a:pos x="T4" y="T5"/>
              </a:cxn>
              <a:cxn ang="0">
                <a:pos x="T6" y="T7"/>
              </a:cxn>
              <a:cxn ang="0">
                <a:pos x="T8" y="T9"/>
              </a:cxn>
            </a:cxnLst>
            <a:rect l="0" t="0" r="r" b="b"/>
            <a:pathLst>
              <a:path w="2218" h="311">
                <a:moveTo>
                  <a:pt x="0" y="0"/>
                </a:moveTo>
                <a:lnTo>
                  <a:pt x="2217" y="0"/>
                </a:lnTo>
                <a:lnTo>
                  <a:pt x="2217" y="310"/>
                </a:lnTo>
                <a:lnTo>
                  <a:pt x="0" y="310"/>
                </a:lnTo>
                <a:lnTo>
                  <a:pt x="0" y="0"/>
                </a:lnTo>
              </a:path>
            </a:pathLst>
          </a:custGeom>
          <a:solidFill>
            <a:schemeClr val="accent6"/>
          </a:solidFill>
          <a:ln>
            <a:noFill/>
          </a:ln>
          <a:effectLst/>
        </p:spPr>
        <p:txBody>
          <a:bodyPr wrap="none" lIns="121853" tIns="60926" rIns="121853" bIns="60926" anchor="ctr"/>
          <a:lstStyle/>
          <a:p>
            <a:endParaRPr lang="en-US" dirty="0">
              <a:latin typeface="Lato Light"/>
            </a:endParaRPr>
          </a:p>
        </p:txBody>
      </p:sp>
      <p:sp>
        <p:nvSpPr>
          <p:cNvPr id="131" name="Freeform 120"/>
          <p:cNvSpPr>
            <a:spLocks noChangeArrowheads="1"/>
          </p:cNvSpPr>
          <p:nvPr/>
        </p:nvSpPr>
        <p:spPr bwMode="auto">
          <a:xfrm rot="16200000">
            <a:off x="6650005" y="6882283"/>
            <a:ext cx="3411204" cy="474619"/>
          </a:xfrm>
          <a:custGeom>
            <a:avLst/>
            <a:gdLst>
              <a:gd name="T0" fmla="*/ 0 w 1148"/>
              <a:gd name="T1" fmla="*/ 0 h 310"/>
              <a:gd name="T2" fmla="*/ 1147 w 1148"/>
              <a:gd name="T3" fmla="*/ 0 h 310"/>
              <a:gd name="T4" fmla="*/ 1147 w 1148"/>
              <a:gd name="T5" fmla="*/ 309 h 310"/>
              <a:gd name="T6" fmla="*/ 0 w 1148"/>
              <a:gd name="T7" fmla="*/ 309 h 310"/>
              <a:gd name="T8" fmla="*/ 0 w 1148"/>
              <a:gd name="T9" fmla="*/ 0 h 310"/>
            </a:gdLst>
            <a:ahLst/>
            <a:cxnLst>
              <a:cxn ang="0">
                <a:pos x="T0" y="T1"/>
              </a:cxn>
              <a:cxn ang="0">
                <a:pos x="T2" y="T3"/>
              </a:cxn>
              <a:cxn ang="0">
                <a:pos x="T4" y="T5"/>
              </a:cxn>
              <a:cxn ang="0">
                <a:pos x="T6" y="T7"/>
              </a:cxn>
              <a:cxn ang="0">
                <a:pos x="T8" y="T9"/>
              </a:cxn>
            </a:cxnLst>
            <a:rect l="0" t="0" r="r" b="b"/>
            <a:pathLst>
              <a:path w="1148" h="310">
                <a:moveTo>
                  <a:pt x="0" y="0"/>
                </a:moveTo>
                <a:lnTo>
                  <a:pt x="1147" y="0"/>
                </a:lnTo>
                <a:lnTo>
                  <a:pt x="1147" y="309"/>
                </a:lnTo>
                <a:lnTo>
                  <a:pt x="0" y="309"/>
                </a:lnTo>
                <a:lnTo>
                  <a:pt x="0" y="0"/>
                </a:lnTo>
              </a:path>
            </a:pathLst>
          </a:custGeom>
          <a:solidFill>
            <a:schemeClr val="accent1"/>
          </a:solidFill>
          <a:ln>
            <a:noFill/>
          </a:ln>
          <a:effectLst/>
        </p:spPr>
        <p:txBody>
          <a:bodyPr wrap="none" lIns="121853" tIns="60926" rIns="121853" bIns="60926" anchor="ctr"/>
          <a:lstStyle/>
          <a:p>
            <a:endParaRPr lang="en-US" dirty="0">
              <a:latin typeface="Lato Light"/>
            </a:endParaRPr>
          </a:p>
        </p:txBody>
      </p:sp>
      <p:sp>
        <p:nvSpPr>
          <p:cNvPr id="132" name="Freeform 124"/>
          <p:cNvSpPr>
            <a:spLocks noChangeArrowheads="1"/>
          </p:cNvSpPr>
          <p:nvPr/>
        </p:nvSpPr>
        <p:spPr bwMode="auto">
          <a:xfrm rot="16200000">
            <a:off x="7150853" y="6588018"/>
            <a:ext cx="4002224" cy="472121"/>
          </a:xfrm>
          <a:custGeom>
            <a:avLst/>
            <a:gdLst>
              <a:gd name="T0" fmla="*/ 0 w 1773"/>
              <a:gd name="T1" fmla="*/ 0 h 311"/>
              <a:gd name="T2" fmla="*/ 1772 w 1773"/>
              <a:gd name="T3" fmla="*/ 0 h 311"/>
              <a:gd name="T4" fmla="*/ 1772 w 1773"/>
              <a:gd name="T5" fmla="*/ 310 h 311"/>
              <a:gd name="T6" fmla="*/ 0 w 1773"/>
              <a:gd name="T7" fmla="*/ 310 h 311"/>
              <a:gd name="T8" fmla="*/ 0 w 1773"/>
              <a:gd name="T9" fmla="*/ 0 h 311"/>
            </a:gdLst>
            <a:ahLst/>
            <a:cxnLst>
              <a:cxn ang="0">
                <a:pos x="T0" y="T1"/>
              </a:cxn>
              <a:cxn ang="0">
                <a:pos x="T2" y="T3"/>
              </a:cxn>
              <a:cxn ang="0">
                <a:pos x="T4" y="T5"/>
              </a:cxn>
              <a:cxn ang="0">
                <a:pos x="T6" y="T7"/>
              </a:cxn>
              <a:cxn ang="0">
                <a:pos x="T8" y="T9"/>
              </a:cxn>
            </a:cxnLst>
            <a:rect l="0" t="0" r="r" b="b"/>
            <a:pathLst>
              <a:path w="1773" h="311">
                <a:moveTo>
                  <a:pt x="0" y="0"/>
                </a:moveTo>
                <a:lnTo>
                  <a:pt x="1772" y="0"/>
                </a:lnTo>
                <a:lnTo>
                  <a:pt x="1772" y="310"/>
                </a:lnTo>
                <a:lnTo>
                  <a:pt x="0" y="310"/>
                </a:lnTo>
                <a:lnTo>
                  <a:pt x="0" y="0"/>
                </a:lnTo>
              </a:path>
            </a:pathLst>
          </a:custGeom>
          <a:solidFill>
            <a:schemeClr val="accent2"/>
          </a:solidFill>
          <a:ln>
            <a:noFill/>
          </a:ln>
          <a:effectLst/>
        </p:spPr>
        <p:txBody>
          <a:bodyPr wrap="none" lIns="121853" tIns="60926" rIns="121853" bIns="60926" anchor="ctr"/>
          <a:lstStyle/>
          <a:p>
            <a:endParaRPr lang="en-US" dirty="0">
              <a:latin typeface="Lato Light"/>
            </a:endParaRPr>
          </a:p>
        </p:txBody>
      </p:sp>
    </p:spTree>
    <p:extLst>
      <p:ext uri="{BB962C8B-B14F-4D97-AF65-F5344CB8AC3E}">
        <p14:creationId xmlns:p14="http://schemas.microsoft.com/office/powerpoint/2010/main" val="423635172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p:cNvSpPr txBox="1"/>
          <p:nvPr/>
        </p:nvSpPr>
        <p:spPr>
          <a:xfrm>
            <a:off x="1611459" y="697543"/>
            <a:ext cx="1969117" cy="400110"/>
          </a:xfrm>
          <a:prstGeom prst="rect">
            <a:avLst/>
          </a:prstGeom>
          <a:noFill/>
        </p:spPr>
        <p:txBody>
          <a:bodyPr wrap="none" rtlCol="0">
            <a:spAutoFit/>
          </a:bodyPr>
          <a:lstStyle/>
          <a:p>
            <a:r>
              <a:rPr lang="en-US" sz="2000" b="1" spc="600">
                <a:latin typeface="Lato Regular"/>
                <a:cs typeface="Lato Regular"/>
              </a:rPr>
              <a:t>FEATURES</a:t>
            </a:r>
            <a:endParaRPr lang="en-US" sz="2000" b="1" spc="600" dirty="0">
              <a:latin typeface="Lato Regular"/>
              <a:cs typeface="Lato Regular"/>
            </a:endParaRPr>
          </a:p>
        </p:txBody>
      </p:sp>
      <p:grpSp>
        <p:nvGrpSpPr>
          <p:cNvPr id="45" name="Group 44"/>
          <p:cNvGrpSpPr/>
          <p:nvPr/>
        </p:nvGrpSpPr>
        <p:grpSpPr>
          <a:xfrm>
            <a:off x="1703388" y="2006913"/>
            <a:ext cx="1478230" cy="258682"/>
            <a:chOff x="1703388" y="2006913"/>
            <a:chExt cx="1478230" cy="258682"/>
          </a:xfrm>
        </p:grpSpPr>
        <p:sp>
          <p:nvSpPr>
            <p:cNvPr id="53" name="Oval 52"/>
            <p:cNvSpPr/>
            <p:nvPr/>
          </p:nvSpPr>
          <p:spPr>
            <a:xfrm>
              <a:off x="1703388" y="2006913"/>
              <a:ext cx="258682"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Oval 53"/>
            <p:cNvSpPr/>
            <p:nvPr/>
          </p:nvSpPr>
          <p:spPr>
            <a:xfrm>
              <a:off x="2008275" y="2006913"/>
              <a:ext cx="258682"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Oval 55"/>
            <p:cNvSpPr/>
            <p:nvPr/>
          </p:nvSpPr>
          <p:spPr>
            <a:xfrm>
              <a:off x="2313162" y="2006913"/>
              <a:ext cx="258682"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Oval 59"/>
            <p:cNvSpPr/>
            <p:nvPr/>
          </p:nvSpPr>
          <p:spPr>
            <a:xfrm>
              <a:off x="2618049" y="2006913"/>
              <a:ext cx="258682"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Oval 60"/>
            <p:cNvSpPr/>
            <p:nvPr/>
          </p:nvSpPr>
          <p:spPr>
            <a:xfrm>
              <a:off x="2922936" y="2006913"/>
              <a:ext cx="258682"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1557709" y="922766"/>
            <a:ext cx="5940789" cy="1015663"/>
          </a:xfrm>
          <a:prstGeom prst="rect">
            <a:avLst/>
          </a:prstGeom>
          <a:noFill/>
        </p:spPr>
        <p:txBody>
          <a:bodyPr wrap="none" rtlCol="0">
            <a:spAutoFit/>
          </a:bodyPr>
          <a:lstStyle/>
          <a:p>
            <a:r>
              <a:rPr lang="en-US" sz="6000">
                <a:latin typeface="Lato Regular"/>
                <a:cs typeface="Lato Regular"/>
              </a:rPr>
              <a:t>Our Social Media</a:t>
            </a:r>
            <a:endParaRPr lang="en-US" sz="6000" dirty="0">
              <a:latin typeface="Lato Regular"/>
              <a:cs typeface="Lato Regular"/>
            </a:endParaRPr>
          </a:p>
        </p:txBody>
      </p:sp>
      <p:sp>
        <p:nvSpPr>
          <p:cNvPr id="59" name="Oval 58"/>
          <p:cNvSpPr/>
          <p:nvPr/>
        </p:nvSpPr>
        <p:spPr bwMode="auto">
          <a:xfrm>
            <a:off x="19168553" y="4523880"/>
            <a:ext cx="2226152" cy="2230966"/>
          </a:xfrm>
          <a:prstGeom prst="ellipse">
            <a:avLst/>
          </a:prstGeom>
          <a:solidFill>
            <a:srgbClr val="206B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751140">
              <a:defRPr/>
            </a:pPr>
            <a:endParaRPr lang="en-US" sz="6400" dirty="0">
              <a:solidFill>
                <a:schemeClr val="accent5">
                  <a:lumMod val="50000"/>
                </a:schemeClr>
              </a:solidFill>
              <a:latin typeface="Arial"/>
            </a:endParaRPr>
          </a:p>
        </p:txBody>
      </p:sp>
      <p:sp>
        <p:nvSpPr>
          <p:cNvPr id="58" name="Oval 57"/>
          <p:cNvSpPr/>
          <p:nvPr/>
        </p:nvSpPr>
        <p:spPr bwMode="auto">
          <a:xfrm>
            <a:off x="15013426" y="4180980"/>
            <a:ext cx="2916007" cy="2921000"/>
          </a:xfrm>
          <a:prstGeom prst="ellipse">
            <a:avLst/>
          </a:prstGeom>
          <a:solidFill>
            <a:srgbClr val="B32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751140">
              <a:defRPr/>
            </a:pPr>
            <a:endParaRPr lang="en-US" sz="8500" dirty="0">
              <a:solidFill>
                <a:schemeClr val="accent4">
                  <a:lumMod val="50000"/>
                </a:schemeClr>
              </a:solidFill>
              <a:latin typeface="Arial"/>
            </a:endParaRPr>
          </a:p>
        </p:txBody>
      </p:sp>
      <p:sp>
        <p:nvSpPr>
          <p:cNvPr id="57" name="Oval 56"/>
          <p:cNvSpPr/>
          <p:nvPr/>
        </p:nvSpPr>
        <p:spPr bwMode="auto">
          <a:xfrm>
            <a:off x="10532274" y="3850781"/>
            <a:ext cx="3580467" cy="3577167"/>
          </a:xfrm>
          <a:prstGeom prst="ellipse">
            <a:avLst/>
          </a:prstGeom>
          <a:solidFill>
            <a:srgbClr val="DB34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751140">
              <a:defRPr/>
            </a:pPr>
            <a:endParaRPr lang="en-US" sz="8500" dirty="0">
              <a:solidFill>
                <a:schemeClr val="accent3">
                  <a:lumMod val="50000"/>
                </a:schemeClr>
              </a:solidFill>
              <a:latin typeface="Arial"/>
            </a:endParaRPr>
          </a:p>
        </p:txBody>
      </p:sp>
      <p:sp>
        <p:nvSpPr>
          <p:cNvPr id="55" name="Oval 54"/>
          <p:cNvSpPr/>
          <p:nvPr/>
        </p:nvSpPr>
        <p:spPr bwMode="auto">
          <a:xfrm>
            <a:off x="6774624" y="4180979"/>
            <a:ext cx="2916006" cy="2916768"/>
          </a:xfrm>
          <a:prstGeom prst="ellipse">
            <a:avLst/>
          </a:prstGeom>
          <a:solidFill>
            <a:srgbClr val="43B5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751140">
              <a:defRPr/>
            </a:pPr>
            <a:endParaRPr lang="en-US" sz="8500" dirty="0">
              <a:solidFill>
                <a:schemeClr val="accent2">
                  <a:lumMod val="50000"/>
                </a:schemeClr>
              </a:solidFill>
              <a:latin typeface="Arial"/>
            </a:endParaRPr>
          </a:p>
        </p:txBody>
      </p:sp>
      <p:sp>
        <p:nvSpPr>
          <p:cNvPr id="52" name="Oval 51"/>
          <p:cNvSpPr/>
          <p:nvPr/>
        </p:nvSpPr>
        <p:spPr bwMode="auto">
          <a:xfrm>
            <a:off x="3072066" y="4523881"/>
            <a:ext cx="2230385" cy="2230966"/>
          </a:xfrm>
          <a:prstGeom prst="ellipse">
            <a:avLst/>
          </a:prstGeom>
          <a:solidFill>
            <a:srgbClr val="216B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751140">
              <a:defRPr/>
            </a:pPr>
            <a:endParaRPr lang="en-US" sz="6400" dirty="0">
              <a:solidFill>
                <a:schemeClr val="accent1">
                  <a:lumMod val="50000"/>
                </a:schemeClr>
              </a:solidFill>
              <a:latin typeface="Arial"/>
            </a:endParaRPr>
          </a:p>
        </p:txBody>
      </p:sp>
      <p:sp>
        <p:nvSpPr>
          <p:cNvPr id="47" name="Freeform 78"/>
          <p:cNvSpPr>
            <a:spLocks/>
          </p:cNvSpPr>
          <p:nvPr/>
        </p:nvSpPr>
        <p:spPr bwMode="auto">
          <a:xfrm>
            <a:off x="3994693" y="5252013"/>
            <a:ext cx="385132" cy="740832"/>
          </a:xfrm>
          <a:custGeom>
            <a:avLst/>
            <a:gdLst>
              <a:gd name="T0" fmla="*/ 35 w 35"/>
              <a:gd name="T1" fmla="*/ 11 h 67"/>
              <a:gd name="T2" fmla="*/ 29 w 35"/>
              <a:gd name="T3" fmla="*/ 11 h 67"/>
              <a:gd name="T4" fmla="*/ 23 w 35"/>
              <a:gd name="T5" fmla="*/ 17 h 67"/>
              <a:gd name="T6" fmla="*/ 23 w 35"/>
              <a:gd name="T7" fmla="*/ 25 h 67"/>
              <a:gd name="T8" fmla="*/ 35 w 35"/>
              <a:gd name="T9" fmla="*/ 25 h 67"/>
              <a:gd name="T10" fmla="*/ 33 w 35"/>
              <a:gd name="T11" fmla="*/ 37 h 67"/>
              <a:gd name="T12" fmla="*/ 23 w 35"/>
              <a:gd name="T13" fmla="*/ 37 h 67"/>
              <a:gd name="T14" fmla="*/ 23 w 35"/>
              <a:gd name="T15" fmla="*/ 67 h 67"/>
              <a:gd name="T16" fmla="*/ 11 w 35"/>
              <a:gd name="T17" fmla="*/ 67 h 67"/>
              <a:gd name="T18" fmla="*/ 11 w 35"/>
              <a:gd name="T19" fmla="*/ 37 h 67"/>
              <a:gd name="T20" fmla="*/ 0 w 35"/>
              <a:gd name="T21" fmla="*/ 37 h 67"/>
              <a:gd name="T22" fmla="*/ 0 w 35"/>
              <a:gd name="T23" fmla="*/ 25 h 67"/>
              <a:gd name="T24" fmla="*/ 11 w 35"/>
              <a:gd name="T25" fmla="*/ 25 h 67"/>
              <a:gd name="T26" fmla="*/ 11 w 35"/>
              <a:gd name="T27" fmla="*/ 16 h 67"/>
              <a:gd name="T28" fmla="*/ 26 w 35"/>
              <a:gd name="T29" fmla="*/ 0 h 67"/>
              <a:gd name="T30" fmla="*/ 35 w 35"/>
              <a:gd name="T31" fmla="*/ 1 h 67"/>
              <a:gd name="T32" fmla="*/ 35 w 35"/>
              <a:gd name="T33" fmla="*/ 11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67"/>
              <a:gd name="T53" fmla="*/ 35 w 35"/>
              <a:gd name="T54" fmla="*/ 67 h 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67">
                <a:moveTo>
                  <a:pt x="35" y="11"/>
                </a:moveTo>
                <a:cubicBezTo>
                  <a:pt x="29" y="11"/>
                  <a:pt x="29" y="11"/>
                  <a:pt x="29" y="11"/>
                </a:cubicBezTo>
                <a:cubicBezTo>
                  <a:pt x="24" y="11"/>
                  <a:pt x="23" y="14"/>
                  <a:pt x="23" y="17"/>
                </a:cubicBezTo>
                <a:cubicBezTo>
                  <a:pt x="23" y="25"/>
                  <a:pt x="23" y="25"/>
                  <a:pt x="23" y="25"/>
                </a:cubicBezTo>
                <a:cubicBezTo>
                  <a:pt x="35" y="25"/>
                  <a:pt x="35" y="25"/>
                  <a:pt x="35" y="25"/>
                </a:cubicBezTo>
                <a:cubicBezTo>
                  <a:pt x="33" y="37"/>
                  <a:pt x="33" y="37"/>
                  <a:pt x="33" y="37"/>
                </a:cubicBezTo>
                <a:cubicBezTo>
                  <a:pt x="23" y="37"/>
                  <a:pt x="23" y="37"/>
                  <a:pt x="23" y="37"/>
                </a:cubicBezTo>
                <a:cubicBezTo>
                  <a:pt x="23" y="67"/>
                  <a:pt x="23" y="67"/>
                  <a:pt x="23" y="67"/>
                </a:cubicBezTo>
                <a:cubicBezTo>
                  <a:pt x="11" y="67"/>
                  <a:pt x="11" y="67"/>
                  <a:pt x="11" y="67"/>
                </a:cubicBezTo>
                <a:cubicBezTo>
                  <a:pt x="11" y="37"/>
                  <a:pt x="11" y="37"/>
                  <a:pt x="11" y="37"/>
                </a:cubicBezTo>
                <a:cubicBezTo>
                  <a:pt x="0" y="37"/>
                  <a:pt x="0" y="37"/>
                  <a:pt x="0" y="37"/>
                </a:cubicBezTo>
                <a:cubicBezTo>
                  <a:pt x="0" y="25"/>
                  <a:pt x="0" y="25"/>
                  <a:pt x="0" y="25"/>
                </a:cubicBezTo>
                <a:cubicBezTo>
                  <a:pt x="11" y="25"/>
                  <a:pt x="11" y="25"/>
                  <a:pt x="11" y="25"/>
                </a:cubicBezTo>
                <a:cubicBezTo>
                  <a:pt x="11" y="16"/>
                  <a:pt x="11" y="16"/>
                  <a:pt x="11" y="16"/>
                </a:cubicBezTo>
                <a:cubicBezTo>
                  <a:pt x="11" y="6"/>
                  <a:pt x="17" y="0"/>
                  <a:pt x="26" y="0"/>
                </a:cubicBezTo>
                <a:cubicBezTo>
                  <a:pt x="30" y="0"/>
                  <a:pt x="34" y="1"/>
                  <a:pt x="35" y="1"/>
                </a:cubicBezTo>
                <a:lnTo>
                  <a:pt x="35" y="1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243852" tIns="121926" rIns="243852" bIns="121926"/>
          <a:lstStyle/>
          <a:p>
            <a:endParaRPr lang="en-US" dirty="0">
              <a:latin typeface="Arial"/>
              <a:cs typeface="Arial"/>
            </a:endParaRPr>
          </a:p>
        </p:txBody>
      </p:sp>
      <p:sp>
        <p:nvSpPr>
          <p:cNvPr id="48" name="Freeform 154"/>
          <p:cNvSpPr>
            <a:spLocks/>
          </p:cNvSpPr>
          <p:nvPr/>
        </p:nvSpPr>
        <p:spPr bwMode="auto">
          <a:xfrm>
            <a:off x="7616836" y="5247780"/>
            <a:ext cx="1231581" cy="982133"/>
          </a:xfrm>
          <a:custGeom>
            <a:avLst/>
            <a:gdLst>
              <a:gd name="T0" fmla="*/ 57 w 64"/>
              <a:gd name="T1" fmla="*/ 12 h 51"/>
              <a:gd name="T2" fmla="*/ 57 w 64"/>
              <a:gd name="T3" fmla="*/ 14 h 51"/>
              <a:gd name="T4" fmla="*/ 20 w 64"/>
              <a:gd name="T5" fmla="*/ 51 h 51"/>
              <a:gd name="T6" fmla="*/ 0 w 64"/>
              <a:gd name="T7" fmla="*/ 45 h 51"/>
              <a:gd name="T8" fmla="*/ 3 w 64"/>
              <a:gd name="T9" fmla="*/ 45 h 51"/>
              <a:gd name="T10" fmla="*/ 19 w 64"/>
              <a:gd name="T11" fmla="*/ 40 h 51"/>
              <a:gd name="T12" fmla="*/ 7 w 64"/>
              <a:gd name="T13" fmla="*/ 31 h 51"/>
              <a:gd name="T14" fmla="*/ 10 w 64"/>
              <a:gd name="T15" fmla="*/ 31 h 51"/>
              <a:gd name="T16" fmla="*/ 13 w 64"/>
              <a:gd name="T17" fmla="*/ 31 h 51"/>
              <a:gd name="T18" fmla="*/ 3 w 64"/>
              <a:gd name="T19" fmla="*/ 18 h 51"/>
              <a:gd name="T20" fmla="*/ 3 w 64"/>
              <a:gd name="T21" fmla="*/ 18 h 51"/>
              <a:gd name="T22" fmla="*/ 9 w 64"/>
              <a:gd name="T23" fmla="*/ 19 h 51"/>
              <a:gd name="T24" fmla="*/ 3 w 64"/>
              <a:gd name="T25" fmla="*/ 9 h 51"/>
              <a:gd name="T26" fmla="*/ 5 w 64"/>
              <a:gd name="T27" fmla="*/ 2 h 51"/>
              <a:gd name="T28" fmla="*/ 31 w 64"/>
              <a:gd name="T29" fmla="*/ 16 h 51"/>
              <a:gd name="T30" fmla="*/ 31 w 64"/>
              <a:gd name="T31" fmla="*/ 13 h 51"/>
              <a:gd name="T32" fmla="*/ 44 w 64"/>
              <a:gd name="T33" fmla="*/ 0 h 51"/>
              <a:gd name="T34" fmla="*/ 54 w 64"/>
              <a:gd name="T35" fmla="*/ 4 h 51"/>
              <a:gd name="T36" fmla="*/ 62 w 64"/>
              <a:gd name="T37" fmla="*/ 1 h 51"/>
              <a:gd name="T38" fmla="*/ 56 w 64"/>
              <a:gd name="T39" fmla="*/ 8 h 51"/>
              <a:gd name="T40" fmla="*/ 64 w 64"/>
              <a:gd name="T41" fmla="*/ 6 h 51"/>
              <a:gd name="T42" fmla="*/ 57 w 64"/>
              <a:gd name="T43" fmla="*/ 12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51"/>
              <a:gd name="T68" fmla="*/ 64 w 64"/>
              <a:gd name="T69" fmla="*/ 51 h 5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243852" tIns="121926" rIns="243852" bIns="121926"/>
          <a:lstStyle/>
          <a:p>
            <a:endParaRPr lang="en-US" dirty="0">
              <a:latin typeface="Arial"/>
              <a:cs typeface="Arial"/>
            </a:endParaRPr>
          </a:p>
        </p:txBody>
      </p:sp>
      <p:sp>
        <p:nvSpPr>
          <p:cNvPr id="49" name="Freeform 141"/>
          <p:cNvSpPr>
            <a:spLocks noEditPoints="1"/>
          </p:cNvSpPr>
          <p:nvPr/>
        </p:nvSpPr>
        <p:spPr bwMode="auto">
          <a:xfrm>
            <a:off x="11552241" y="5053046"/>
            <a:ext cx="1553230" cy="1121835"/>
          </a:xfrm>
          <a:custGeom>
            <a:avLst/>
            <a:gdLst>
              <a:gd name="T0" fmla="*/ 67 w 68"/>
              <a:gd name="T1" fmla="*/ 41 h 49"/>
              <a:gd name="T2" fmla="*/ 59 w 68"/>
              <a:gd name="T3" fmla="*/ 48 h 49"/>
              <a:gd name="T4" fmla="*/ 34 w 68"/>
              <a:gd name="T5" fmla="*/ 49 h 49"/>
              <a:gd name="T6" fmla="*/ 8 w 68"/>
              <a:gd name="T7" fmla="*/ 48 h 49"/>
              <a:gd name="T8" fmla="*/ 1 w 68"/>
              <a:gd name="T9" fmla="*/ 41 h 49"/>
              <a:gd name="T10" fmla="*/ 0 w 68"/>
              <a:gd name="T11" fmla="*/ 25 h 49"/>
              <a:gd name="T12" fmla="*/ 1 w 68"/>
              <a:gd name="T13" fmla="*/ 8 h 49"/>
              <a:gd name="T14" fmla="*/ 8 w 68"/>
              <a:gd name="T15" fmla="*/ 1 h 49"/>
              <a:gd name="T16" fmla="*/ 34 w 68"/>
              <a:gd name="T17" fmla="*/ 0 h 49"/>
              <a:gd name="T18" fmla="*/ 59 w 68"/>
              <a:gd name="T19" fmla="*/ 1 h 49"/>
              <a:gd name="T20" fmla="*/ 67 w 68"/>
              <a:gd name="T21" fmla="*/ 8 h 49"/>
              <a:gd name="T22" fmla="*/ 68 w 68"/>
              <a:gd name="T23" fmla="*/ 25 h 49"/>
              <a:gd name="T24" fmla="*/ 67 w 68"/>
              <a:gd name="T25" fmla="*/ 41 h 49"/>
              <a:gd name="T26" fmla="*/ 47 w 68"/>
              <a:gd name="T27" fmla="*/ 23 h 49"/>
              <a:gd name="T28" fmla="*/ 28 w 68"/>
              <a:gd name="T29" fmla="*/ 11 h 49"/>
              <a:gd name="T30" fmla="*/ 25 w 68"/>
              <a:gd name="T31" fmla="*/ 10 h 49"/>
              <a:gd name="T32" fmla="*/ 24 w 68"/>
              <a:gd name="T33" fmla="*/ 13 h 49"/>
              <a:gd name="T34" fmla="*/ 24 w 68"/>
              <a:gd name="T35" fmla="*/ 37 h 49"/>
              <a:gd name="T36" fmla="*/ 25 w 68"/>
              <a:gd name="T37" fmla="*/ 39 h 49"/>
              <a:gd name="T38" fmla="*/ 26 w 68"/>
              <a:gd name="T39" fmla="*/ 39 h 49"/>
              <a:gd name="T40" fmla="*/ 28 w 68"/>
              <a:gd name="T41" fmla="*/ 39 h 49"/>
              <a:gd name="T42" fmla="*/ 47 w 68"/>
              <a:gd name="T43" fmla="*/ 27 h 49"/>
              <a:gd name="T44" fmla="*/ 48 w 68"/>
              <a:gd name="T45" fmla="*/ 25 h 49"/>
              <a:gd name="T46" fmla="*/ 47 w 68"/>
              <a:gd name="T47" fmla="*/ 23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8"/>
              <a:gd name="T73" fmla="*/ 0 h 49"/>
              <a:gd name="T74" fmla="*/ 68 w 68"/>
              <a:gd name="T75" fmla="*/ 49 h 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8" h="49">
                <a:moveTo>
                  <a:pt x="67" y="41"/>
                </a:moveTo>
                <a:cubicBezTo>
                  <a:pt x="66" y="45"/>
                  <a:pt x="63" y="48"/>
                  <a:pt x="59" y="48"/>
                </a:cubicBezTo>
                <a:cubicBezTo>
                  <a:pt x="51" y="49"/>
                  <a:pt x="42" y="49"/>
                  <a:pt x="34" y="49"/>
                </a:cubicBezTo>
                <a:cubicBezTo>
                  <a:pt x="25" y="49"/>
                  <a:pt x="17" y="49"/>
                  <a:pt x="8" y="48"/>
                </a:cubicBezTo>
                <a:cubicBezTo>
                  <a:pt x="5" y="48"/>
                  <a:pt x="2" y="45"/>
                  <a:pt x="1" y="41"/>
                </a:cubicBezTo>
                <a:cubicBezTo>
                  <a:pt x="0" y="36"/>
                  <a:pt x="0" y="30"/>
                  <a:pt x="0" y="25"/>
                </a:cubicBezTo>
                <a:cubicBezTo>
                  <a:pt x="0" y="19"/>
                  <a:pt x="0" y="14"/>
                  <a:pt x="1" y="8"/>
                </a:cubicBezTo>
                <a:cubicBezTo>
                  <a:pt x="2" y="5"/>
                  <a:pt x="5" y="2"/>
                  <a:pt x="8" y="1"/>
                </a:cubicBezTo>
                <a:cubicBezTo>
                  <a:pt x="17" y="0"/>
                  <a:pt x="25" y="0"/>
                  <a:pt x="34" y="0"/>
                </a:cubicBezTo>
                <a:cubicBezTo>
                  <a:pt x="42" y="0"/>
                  <a:pt x="51" y="0"/>
                  <a:pt x="59" y="1"/>
                </a:cubicBezTo>
                <a:cubicBezTo>
                  <a:pt x="63" y="2"/>
                  <a:pt x="66" y="5"/>
                  <a:pt x="67" y="8"/>
                </a:cubicBezTo>
                <a:cubicBezTo>
                  <a:pt x="68" y="14"/>
                  <a:pt x="68" y="19"/>
                  <a:pt x="68" y="25"/>
                </a:cubicBezTo>
                <a:cubicBezTo>
                  <a:pt x="68" y="30"/>
                  <a:pt x="68" y="36"/>
                  <a:pt x="67" y="41"/>
                </a:cubicBezTo>
                <a:close/>
                <a:moveTo>
                  <a:pt x="47" y="23"/>
                </a:moveTo>
                <a:cubicBezTo>
                  <a:pt x="28" y="11"/>
                  <a:pt x="28" y="11"/>
                  <a:pt x="28" y="11"/>
                </a:cubicBezTo>
                <a:cubicBezTo>
                  <a:pt x="27" y="10"/>
                  <a:pt x="26" y="10"/>
                  <a:pt x="25" y="10"/>
                </a:cubicBezTo>
                <a:cubicBezTo>
                  <a:pt x="25" y="11"/>
                  <a:pt x="24" y="12"/>
                  <a:pt x="24" y="13"/>
                </a:cubicBezTo>
                <a:cubicBezTo>
                  <a:pt x="24" y="37"/>
                  <a:pt x="24" y="37"/>
                  <a:pt x="24" y="37"/>
                </a:cubicBezTo>
                <a:cubicBezTo>
                  <a:pt x="24" y="38"/>
                  <a:pt x="25" y="39"/>
                  <a:pt x="25" y="39"/>
                </a:cubicBezTo>
                <a:cubicBezTo>
                  <a:pt x="26" y="39"/>
                  <a:pt x="26" y="39"/>
                  <a:pt x="26" y="39"/>
                </a:cubicBezTo>
                <a:cubicBezTo>
                  <a:pt x="27" y="39"/>
                  <a:pt x="27" y="39"/>
                  <a:pt x="28" y="39"/>
                </a:cubicBezTo>
                <a:cubicBezTo>
                  <a:pt x="47" y="27"/>
                  <a:pt x="47" y="27"/>
                  <a:pt x="47" y="27"/>
                </a:cubicBezTo>
                <a:cubicBezTo>
                  <a:pt x="48" y="26"/>
                  <a:pt x="48" y="26"/>
                  <a:pt x="48" y="25"/>
                </a:cubicBezTo>
                <a:cubicBezTo>
                  <a:pt x="48" y="24"/>
                  <a:pt x="48" y="23"/>
                  <a:pt x="47" y="23"/>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243852" tIns="121926" rIns="243852" bIns="121926"/>
          <a:lstStyle/>
          <a:p>
            <a:endParaRPr lang="en-US" dirty="0">
              <a:latin typeface="Arial"/>
              <a:cs typeface="Arial"/>
            </a:endParaRPr>
          </a:p>
        </p:txBody>
      </p:sp>
      <p:sp>
        <p:nvSpPr>
          <p:cNvPr id="50" name="Freeform 117"/>
          <p:cNvSpPr>
            <a:spLocks noEditPoints="1"/>
          </p:cNvSpPr>
          <p:nvPr/>
        </p:nvSpPr>
        <p:spPr bwMode="auto">
          <a:xfrm>
            <a:off x="19926121" y="5256248"/>
            <a:ext cx="694086" cy="673101"/>
          </a:xfrm>
          <a:custGeom>
            <a:avLst/>
            <a:gdLst>
              <a:gd name="T0" fmla="*/ 6 w 55"/>
              <a:gd name="T1" fmla="*/ 13 h 53"/>
              <a:gd name="T2" fmla="*/ 6 w 55"/>
              <a:gd name="T3" fmla="*/ 13 h 53"/>
              <a:gd name="T4" fmla="*/ 0 w 55"/>
              <a:gd name="T5" fmla="*/ 7 h 53"/>
              <a:gd name="T6" fmla="*/ 6 w 55"/>
              <a:gd name="T7" fmla="*/ 0 h 53"/>
              <a:gd name="T8" fmla="*/ 13 w 55"/>
              <a:gd name="T9" fmla="*/ 7 h 53"/>
              <a:gd name="T10" fmla="*/ 6 w 55"/>
              <a:gd name="T11" fmla="*/ 13 h 53"/>
              <a:gd name="T12" fmla="*/ 12 w 55"/>
              <a:gd name="T13" fmla="*/ 53 h 53"/>
              <a:gd name="T14" fmla="*/ 0 w 55"/>
              <a:gd name="T15" fmla="*/ 53 h 53"/>
              <a:gd name="T16" fmla="*/ 0 w 55"/>
              <a:gd name="T17" fmla="*/ 17 h 53"/>
              <a:gd name="T18" fmla="*/ 12 w 55"/>
              <a:gd name="T19" fmla="*/ 17 h 53"/>
              <a:gd name="T20" fmla="*/ 12 w 55"/>
              <a:gd name="T21" fmla="*/ 53 h 53"/>
              <a:gd name="T22" fmla="*/ 55 w 55"/>
              <a:gd name="T23" fmla="*/ 53 h 53"/>
              <a:gd name="T24" fmla="*/ 43 w 55"/>
              <a:gd name="T25" fmla="*/ 53 h 53"/>
              <a:gd name="T26" fmla="*/ 43 w 55"/>
              <a:gd name="T27" fmla="*/ 34 h 53"/>
              <a:gd name="T28" fmla="*/ 37 w 55"/>
              <a:gd name="T29" fmla="*/ 26 h 53"/>
              <a:gd name="T30" fmla="*/ 31 w 55"/>
              <a:gd name="T31" fmla="*/ 30 h 53"/>
              <a:gd name="T32" fmla="*/ 30 w 55"/>
              <a:gd name="T33" fmla="*/ 33 h 53"/>
              <a:gd name="T34" fmla="*/ 30 w 55"/>
              <a:gd name="T35" fmla="*/ 53 h 53"/>
              <a:gd name="T36" fmla="*/ 19 w 55"/>
              <a:gd name="T37" fmla="*/ 53 h 53"/>
              <a:gd name="T38" fmla="*/ 19 w 55"/>
              <a:gd name="T39" fmla="*/ 17 h 53"/>
              <a:gd name="T40" fmla="*/ 30 w 55"/>
              <a:gd name="T41" fmla="*/ 17 h 53"/>
              <a:gd name="T42" fmla="*/ 30 w 55"/>
              <a:gd name="T43" fmla="*/ 23 h 53"/>
              <a:gd name="T44" fmla="*/ 30 w 55"/>
              <a:gd name="T45" fmla="*/ 23 h 53"/>
              <a:gd name="T46" fmla="*/ 41 w 55"/>
              <a:gd name="T47" fmla="*/ 17 h 53"/>
              <a:gd name="T48" fmla="*/ 55 w 55"/>
              <a:gd name="T49" fmla="*/ 33 h 53"/>
              <a:gd name="T50" fmla="*/ 55 w 55"/>
              <a:gd name="T51" fmla="*/ 53 h 5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5"/>
              <a:gd name="T79" fmla="*/ 0 h 53"/>
              <a:gd name="T80" fmla="*/ 55 w 55"/>
              <a:gd name="T81" fmla="*/ 53 h 5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5" h="53">
                <a:moveTo>
                  <a:pt x="6" y="13"/>
                </a:moveTo>
                <a:cubicBezTo>
                  <a:pt x="6" y="13"/>
                  <a:pt x="6" y="13"/>
                  <a:pt x="6" y="13"/>
                </a:cubicBezTo>
                <a:cubicBezTo>
                  <a:pt x="2" y="13"/>
                  <a:pt x="0" y="10"/>
                  <a:pt x="0" y="7"/>
                </a:cubicBezTo>
                <a:cubicBezTo>
                  <a:pt x="0" y="3"/>
                  <a:pt x="2" y="0"/>
                  <a:pt x="6" y="0"/>
                </a:cubicBezTo>
                <a:cubicBezTo>
                  <a:pt x="10" y="0"/>
                  <a:pt x="13" y="3"/>
                  <a:pt x="13" y="7"/>
                </a:cubicBezTo>
                <a:cubicBezTo>
                  <a:pt x="13" y="10"/>
                  <a:pt x="10" y="13"/>
                  <a:pt x="6" y="13"/>
                </a:cubicBezTo>
                <a:close/>
                <a:moveTo>
                  <a:pt x="12" y="53"/>
                </a:moveTo>
                <a:cubicBezTo>
                  <a:pt x="0" y="53"/>
                  <a:pt x="0" y="53"/>
                  <a:pt x="0" y="53"/>
                </a:cubicBezTo>
                <a:cubicBezTo>
                  <a:pt x="0" y="17"/>
                  <a:pt x="0" y="17"/>
                  <a:pt x="0" y="17"/>
                </a:cubicBezTo>
                <a:cubicBezTo>
                  <a:pt x="12" y="17"/>
                  <a:pt x="12" y="17"/>
                  <a:pt x="12" y="17"/>
                </a:cubicBezTo>
                <a:lnTo>
                  <a:pt x="12" y="53"/>
                </a:lnTo>
                <a:close/>
                <a:moveTo>
                  <a:pt x="55" y="53"/>
                </a:moveTo>
                <a:cubicBezTo>
                  <a:pt x="43" y="53"/>
                  <a:pt x="43" y="53"/>
                  <a:pt x="43" y="53"/>
                </a:cubicBezTo>
                <a:cubicBezTo>
                  <a:pt x="43" y="34"/>
                  <a:pt x="43" y="34"/>
                  <a:pt x="43" y="34"/>
                </a:cubicBezTo>
                <a:cubicBezTo>
                  <a:pt x="43" y="29"/>
                  <a:pt x="41" y="26"/>
                  <a:pt x="37" y="26"/>
                </a:cubicBezTo>
                <a:cubicBezTo>
                  <a:pt x="34" y="26"/>
                  <a:pt x="32" y="28"/>
                  <a:pt x="31" y="30"/>
                </a:cubicBezTo>
                <a:cubicBezTo>
                  <a:pt x="31" y="31"/>
                  <a:pt x="30" y="32"/>
                  <a:pt x="30" y="33"/>
                </a:cubicBezTo>
                <a:cubicBezTo>
                  <a:pt x="30" y="53"/>
                  <a:pt x="30" y="53"/>
                  <a:pt x="30" y="53"/>
                </a:cubicBezTo>
                <a:cubicBezTo>
                  <a:pt x="19" y="53"/>
                  <a:pt x="19" y="53"/>
                  <a:pt x="19" y="53"/>
                </a:cubicBezTo>
                <a:cubicBezTo>
                  <a:pt x="19" y="21"/>
                  <a:pt x="19" y="17"/>
                  <a:pt x="19" y="17"/>
                </a:cubicBezTo>
                <a:cubicBezTo>
                  <a:pt x="30" y="17"/>
                  <a:pt x="30" y="17"/>
                  <a:pt x="30" y="17"/>
                </a:cubicBezTo>
                <a:cubicBezTo>
                  <a:pt x="30" y="23"/>
                  <a:pt x="30" y="23"/>
                  <a:pt x="30" y="23"/>
                </a:cubicBezTo>
                <a:cubicBezTo>
                  <a:pt x="30" y="23"/>
                  <a:pt x="30" y="23"/>
                  <a:pt x="30" y="23"/>
                </a:cubicBezTo>
                <a:cubicBezTo>
                  <a:pt x="32" y="20"/>
                  <a:pt x="35" y="17"/>
                  <a:pt x="41" y="17"/>
                </a:cubicBezTo>
                <a:cubicBezTo>
                  <a:pt x="49" y="17"/>
                  <a:pt x="55" y="22"/>
                  <a:pt x="55" y="33"/>
                </a:cubicBezTo>
                <a:lnTo>
                  <a:pt x="55" y="53"/>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243852" tIns="121926" rIns="243852" bIns="121926"/>
          <a:lstStyle/>
          <a:p>
            <a:endParaRPr lang="en-US" dirty="0">
              <a:latin typeface="Arial"/>
              <a:cs typeface="Arial"/>
            </a:endParaRPr>
          </a:p>
        </p:txBody>
      </p:sp>
      <p:sp>
        <p:nvSpPr>
          <p:cNvPr id="51" name="Freeform 65"/>
          <p:cNvSpPr>
            <a:spLocks noEditPoints="1"/>
          </p:cNvSpPr>
          <p:nvPr/>
        </p:nvSpPr>
        <p:spPr bwMode="auto">
          <a:xfrm>
            <a:off x="16024930" y="5125014"/>
            <a:ext cx="897233" cy="948267"/>
          </a:xfrm>
          <a:custGeom>
            <a:avLst/>
            <a:gdLst>
              <a:gd name="T0" fmla="*/ 38 w 60"/>
              <a:gd name="T1" fmla="*/ 47 h 63"/>
              <a:gd name="T2" fmla="*/ 36 w 60"/>
              <a:gd name="T3" fmla="*/ 54 h 63"/>
              <a:gd name="T4" fmla="*/ 17 w 60"/>
              <a:gd name="T5" fmla="*/ 63 h 63"/>
              <a:gd name="T6" fmla="*/ 1 w 60"/>
              <a:gd name="T7" fmla="*/ 56 h 63"/>
              <a:gd name="T8" fmla="*/ 0 w 60"/>
              <a:gd name="T9" fmla="*/ 51 h 63"/>
              <a:gd name="T10" fmla="*/ 6 w 60"/>
              <a:gd name="T11" fmla="*/ 41 h 63"/>
              <a:gd name="T12" fmla="*/ 21 w 60"/>
              <a:gd name="T13" fmla="*/ 37 h 63"/>
              <a:gd name="T14" fmla="*/ 19 w 60"/>
              <a:gd name="T15" fmla="*/ 32 h 63"/>
              <a:gd name="T16" fmla="*/ 20 w 60"/>
              <a:gd name="T17" fmla="*/ 28 h 63"/>
              <a:gd name="T18" fmla="*/ 17 w 60"/>
              <a:gd name="T19" fmla="*/ 29 h 63"/>
              <a:gd name="T20" fmla="*/ 4 w 60"/>
              <a:gd name="T21" fmla="*/ 16 h 63"/>
              <a:gd name="T22" fmla="*/ 9 w 60"/>
              <a:gd name="T23" fmla="*/ 5 h 63"/>
              <a:gd name="T24" fmla="*/ 24 w 60"/>
              <a:gd name="T25" fmla="*/ 0 h 63"/>
              <a:gd name="T26" fmla="*/ 40 w 60"/>
              <a:gd name="T27" fmla="*/ 0 h 63"/>
              <a:gd name="T28" fmla="*/ 35 w 60"/>
              <a:gd name="T29" fmla="*/ 3 h 63"/>
              <a:gd name="T30" fmla="*/ 30 w 60"/>
              <a:gd name="T31" fmla="*/ 3 h 63"/>
              <a:gd name="T32" fmla="*/ 35 w 60"/>
              <a:gd name="T33" fmla="*/ 14 h 63"/>
              <a:gd name="T34" fmla="*/ 26 w 60"/>
              <a:gd name="T35" fmla="*/ 30 h 63"/>
              <a:gd name="T36" fmla="*/ 38 w 60"/>
              <a:gd name="T37" fmla="*/ 47 h 63"/>
              <a:gd name="T38" fmla="*/ 33 w 60"/>
              <a:gd name="T39" fmla="*/ 51 h 63"/>
              <a:gd name="T40" fmla="*/ 24 w 60"/>
              <a:gd name="T41" fmla="*/ 40 h 63"/>
              <a:gd name="T42" fmla="*/ 22 w 60"/>
              <a:gd name="T43" fmla="*/ 40 h 63"/>
              <a:gd name="T44" fmla="*/ 7 w 60"/>
              <a:gd name="T45" fmla="*/ 49 h 63"/>
              <a:gd name="T46" fmla="*/ 21 w 60"/>
              <a:gd name="T47" fmla="*/ 59 h 63"/>
              <a:gd name="T48" fmla="*/ 33 w 60"/>
              <a:gd name="T49" fmla="*/ 51 h 63"/>
              <a:gd name="T50" fmla="*/ 26 w 60"/>
              <a:gd name="T51" fmla="*/ 24 h 63"/>
              <a:gd name="T52" fmla="*/ 28 w 60"/>
              <a:gd name="T53" fmla="*/ 18 h 63"/>
              <a:gd name="T54" fmla="*/ 18 w 60"/>
              <a:gd name="T55" fmla="*/ 3 h 63"/>
              <a:gd name="T56" fmla="*/ 13 w 60"/>
              <a:gd name="T57" fmla="*/ 6 h 63"/>
              <a:gd name="T58" fmla="*/ 11 w 60"/>
              <a:gd name="T59" fmla="*/ 12 h 63"/>
              <a:gd name="T60" fmla="*/ 21 w 60"/>
              <a:gd name="T61" fmla="*/ 26 h 63"/>
              <a:gd name="T62" fmla="*/ 26 w 60"/>
              <a:gd name="T63" fmla="*/ 24 h 63"/>
              <a:gd name="T64" fmla="*/ 60 w 60"/>
              <a:gd name="T65" fmla="*/ 26 h 63"/>
              <a:gd name="T66" fmla="*/ 60 w 60"/>
              <a:gd name="T67" fmla="*/ 30 h 63"/>
              <a:gd name="T68" fmla="*/ 52 w 60"/>
              <a:gd name="T69" fmla="*/ 30 h 63"/>
              <a:gd name="T70" fmla="*/ 52 w 60"/>
              <a:gd name="T71" fmla="*/ 39 h 63"/>
              <a:gd name="T72" fmla="*/ 48 w 60"/>
              <a:gd name="T73" fmla="*/ 39 h 63"/>
              <a:gd name="T74" fmla="*/ 48 w 60"/>
              <a:gd name="T75" fmla="*/ 30 h 63"/>
              <a:gd name="T76" fmla="*/ 40 w 60"/>
              <a:gd name="T77" fmla="*/ 30 h 63"/>
              <a:gd name="T78" fmla="*/ 40 w 60"/>
              <a:gd name="T79" fmla="*/ 26 h 63"/>
              <a:gd name="T80" fmla="*/ 48 w 60"/>
              <a:gd name="T81" fmla="*/ 26 h 63"/>
              <a:gd name="T82" fmla="*/ 48 w 60"/>
              <a:gd name="T83" fmla="*/ 18 h 63"/>
              <a:gd name="T84" fmla="*/ 52 w 60"/>
              <a:gd name="T85" fmla="*/ 18 h 63"/>
              <a:gd name="T86" fmla="*/ 52 w 60"/>
              <a:gd name="T87" fmla="*/ 26 h 63"/>
              <a:gd name="T88" fmla="*/ 60 w 60"/>
              <a:gd name="T89" fmla="*/ 26 h 6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
              <a:gd name="T136" fmla="*/ 0 h 63"/>
              <a:gd name="T137" fmla="*/ 60 w 60"/>
              <a:gd name="T138" fmla="*/ 63 h 6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 h="63">
                <a:moveTo>
                  <a:pt x="38" y="47"/>
                </a:moveTo>
                <a:cubicBezTo>
                  <a:pt x="38" y="50"/>
                  <a:pt x="37" y="52"/>
                  <a:pt x="36" y="54"/>
                </a:cubicBezTo>
                <a:cubicBezTo>
                  <a:pt x="32" y="61"/>
                  <a:pt x="24" y="63"/>
                  <a:pt x="17" y="63"/>
                </a:cubicBezTo>
                <a:cubicBezTo>
                  <a:pt x="11" y="63"/>
                  <a:pt x="4" y="61"/>
                  <a:pt x="1" y="56"/>
                </a:cubicBezTo>
                <a:cubicBezTo>
                  <a:pt x="0" y="55"/>
                  <a:pt x="0" y="53"/>
                  <a:pt x="0" y="51"/>
                </a:cubicBezTo>
                <a:cubicBezTo>
                  <a:pt x="0" y="47"/>
                  <a:pt x="2" y="43"/>
                  <a:pt x="6" y="41"/>
                </a:cubicBezTo>
                <a:cubicBezTo>
                  <a:pt x="10" y="38"/>
                  <a:pt x="16" y="38"/>
                  <a:pt x="21" y="37"/>
                </a:cubicBezTo>
                <a:cubicBezTo>
                  <a:pt x="20" y="35"/>
                  <a:pt x="19" y="34"/>
                  <a:pt x="19" y="32"/>
                </a:cubicBezTo>
                <a:cubicBezTo>
                  <a:pt x="19" y="30"/>
                  <a:pt x="19" y="29"/>
                  <a:pt x="20" y="28"/>
                </a:cubicBezTo>
                <a:cubicBezTo>
                  <a:pt x="19" y="29"/>
                  <a:pt x="18" y="29"/>
                  <a:pt x="17" y="29"/>
                </a:cubicBezTo>
                <a:cubicBezTo>
                  <a:pt x="10" y="29"/>
                  <a:pt x="4" y="23"/>
                  <a:pt x="4" y="16"/>
                </a:cubicBezTo>
                <a:cubicBezTo>
                  <a:pt x="4" y="11"/>
                  <a:pt x="6" y="7"/>
                  <a:pt x="9" y="5"/>
                </a:cubicBezTo>
                <a:cubicBezTo>
                  <a:pt x="13" y="1"/>
                  <a:pt x="19" y="0"/>
                  <a:pt x="24" y="0"/>
                </a:cubicBezTo>
                <a:cubicBezTo>
                  <a:pt x="40" y="0"/>
                  <a:pt x="40" y="0"/>
                  <a:pt x="40" y="0"/>
                </a:cubicBezTo>
                <a:cubicBezTo>
                  <a:pt x="35" y="3"/>
                  <a:pt x="35" y="3"/>
                  <a:pt x="35" y="3"/>
                </a:cubicBezTo>
                <a:cubicBezTo>
                  <a:pt x="30" y="3"/>
                  <a:pt x="30" y="3"/>
                  <a:pt x="30" y="3"/>
                </a:cubicBezTo>
                <a:cubicBezTo>
                  <a:pt x="33" y="6"/>
                  <a:pt x="35" y="9"/>
                  <a:pt x="35" y="14"/>
                </a:cubicBezTo>
                <a:cubicBezTo>
                  <a:pt x="35" y="24"/>
                  <a:pt x="26" y="25"/>
                  <a:pt x="26" y="30"/>
                </a:cubicBezTo>
                <a:cubicBezTo>
                  <a:pt x="26" y="35"/>
                  <a:pt x="38" y="37"/>
                  <a:pt x="38" y="47"/>
                </a:cubicBezTo>
                <a:close/>
                <a:moveTo>
                  <a:pt x="33" y="51"/>
                </a:moveTo>
                <a:cubicBezTo>
                  <a:pt x="33" y="45"/>
                  <a:pt x="28" y="42"/>
                  <a:pt x="24" y="40"/>
                </a:cubicBezTo>
                <a:cubicBezTo>
                  <a:pt x="23" y="40"/>
                  <a:pt x="23" y="40"/>
                  <a:pt x="22" y="40"/>
                </a:cubicBezTo>
                <a:cubicBezTo>
                  <a:pt x="16" y="40"/>
                  <a:pt x="7" y="42"/>
                  <a:pt x="7" y="49"/>
                </a:cubicBezTo>
                <a:cubicBezTo>
                  <a:pt x="7" y="57"/>
                  <a:pt x="15" y="59"/>
                  <a:pt x="21" y="59"/>
                </a:cubicBezTo>
                <a:cubicBezTo>
                  <a:pt x="26" y="59"/>
                  <a:pt x="33" y="57"/>
                  <a:pt x="33" y="51"/>
                </a:cubicBezTo>
                <a:close/>
                <a:moveTo>
                  <a:pt x="26" y="24"/>
                </a:moveTo>
                <a:cubicBezTo>
                  <a:pt x="28" y="22"/>
                  <a:pt x="28" y="20"/>
                  <a:pt x="28" y="18"/>
                </a:cubicBezTo>
                <a:cubicBezTo>
                  <a:pt x="28" y="12"/>
                  <a:pt x="25" y="3"/>
                  <a:pt x="18" y="3"/>
                </a:cubicBezTo>
                <a:cubicBezTo>
                  <a:pt x="16" y="3"/>
                  <a:pt x="14" y="4"/>
                  <a:pt x="13" y="6"/>
                </a:cubicBezTo>
                <a:cubicBezTo>
                  <a:pt x="11" y="7"/>
                  <a:pt x="11" y="9"/>
                  <a:pt x="11" y="12"/>
                </a:cubicBezTo>
                <a:cubicBezTo>
                  <a:pt x="11" y="17"/>
                  <a:pt x="14" y="26"/>
                  <a:pt x="21" y="26"/>
                </a:cubicBezTo>
                <a:cubicBezTo>
                  <a:pt x="23" y="26"/>
                  <a:pt x="25" y="25"/>
                  <a:pt x="26" y="24"/>
                </a:cubicBezTo>
                <a:close/>
                <a:moveTo>
                  <a:pt x="60" y="26"/>
                </a:moveTo>
                <a:cubicBezTo>
                  <a:pt x="60" y="30"/>
                  <a:pt x="60" y="30"/>
                  <a:pt x="60" y="30"/>
                </a:cubicBezTo>
                <a:cubicBezTo>
                  <a:pt x="52" y="30"/>
                  <a:pt x="52" y="30"/>
                  <a:pt x="52" y="30"/>
                </a:cubicBezTo>
                <a:cubicBezTo>
                  <a:pt x="52" y="39"/>
                  <a:pt x="52" y="39"/>
                  <a:pt x="52" y="39"/>
                </a:cubicBezTo>
                <a:cubicBezTo>
                  <a:pt x="48" y="39"/>
                  <a:pt x="48" y="39"/>
                  <a:pt x="48" y="39"/>
                </a:cubicBezTo>
                <a:cubicBezTo>
                  <a:pt x="48" y="30"/>
                  <a:pt x="48" y="30"/>
                  <a:pt x="48" y="30"/>
                </a:cubicBezTo>
                <a:cubicBezTo>
                  <a:pt x="40" y="30"/>
                  <a:pt x="40" y="30"/>
                  <a:pt x="40" y="30"/>
                </a:cubicBezTo>
                <a:cubicBezTo>
                  <a:pt x="40" y="26"/>
                  <a:pt x="40" y="26"/>
                  <a:pt x="40" y="26"/>
                </a:cubicBezTo>
                <a:cubicBezTo>
                  <a:pt x="48" y="26"/>
                  <a:pt x="48" y="26"/>
                  <a:pt x="48" y="26"/>
                </a:cubicBezTo>
                <a:cubicBezTo>
                  <a:pt x="48" y="18"/>
                  <a:pt x="48" y="18"/>
                  <a:pt x="48" y="18"/>
                </a:cubicBezTo>
                <a:cubicBezTo>
                  <a:pt x="52" y="18"/>
                  <a:pt x="52" y="18"/>
                  <a:pt x="52" y="18"/>
                </a:cubicBezTo>
                <a:cubicBezTo>
                  <a:pt x="52" y="26"/>
                  <a:pt x="52" y="26"/>
                  <a:pt x="52" y="26"/>
                </a:cubicBezTo>
                <a:lnTo>
                  <a:pt x="60" y="26"/>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243852" tIns="121926" rIns="243852" bIns="121926"/>
          <a:lstStyle/>
          <a:p>
            <a:endParaRPr lang="en-US" dirty="0">
              <a:latin typeface="Arial"/>
              <a:cs typeface="Arial"/>
            </a:endParaRPr>
          </a:p>
        </p:txBody>
      </p:sp>
      <p:sp>
        <p:nvSpPr>
          <p:cNvPr id="67" name="Subtitle 2"/>
          <p:cNvSpPr txBox="1">
            <a:spLocks/>
          </p:cNvSpPr>
          <p:nvPr/>
        </p:nvSpPr>
        <p:spPr>
          <a:xfrm>
            <a:off x="7207357" y="7438098"/>
            <a:ext cx="2041369" cy="1477225"/>
          </a:xfrm>
          <a:prstGeom prst="rect">
            <a:avLst/>
          </a:prstGeom>
        </p:spPr>
        <p:txBody>
          <a:bodyPr vert="horz" wrap="none" lIns="243744" tIns="121869" rIns="243744" bIns="121869"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8000" b="1">
                <a:latin typeface="Lato Regular"/>
                <a:cs typeface="Lato Regular"/>
              </a:rPr>
              <a:t>3M</a:t>
            </a:r>
            <a:endParaRPr lang="en-US" sz="6000" b="1" dirty="0">
              <a:latin typeface="Lato Regular"/>
              <a:cs typeface="Lato Regular"/>
            </a:endParaRPr>
          </a:p>
        </p:txBody>
      </p:sp>
      <p:sp>
        <p:nvSpPr>
          <p:cNvPr id="68" name="Subtitle 2"/>
          <p:cNvSpPr txBox="1">
            <a:spLocks/>
          </p:cNvSpPr>
          <p:nvPr/>
        </p:nvSpPr>
        <p:spPr>
          <a:xfrm>
            <a:off x="11300233" y="7438098"/>
            <a:ext cx="2041369" cy="1477225"/>
          </a:xfrm>
          <a:prstGeom prst="rect">
            <a:avLst/>
          </a:prstGeom>
        </p:spPr>
        <p:txBody>
          <a:bodyPr vert="horz" wrap="none" lIns="243744" tIns="121869" rIns="243744" bIns="121869"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8000" b="1">
                <a:latin typeface="Lato Regular"/>
                <a:cs typeface="Lato Regular"/>
              </a:rPr>
              <a:t>5M</a:t>
            </a:r>
            <a:endParaRPr lang="en-US" sz="6000" b="1" dirty="0">
              <a:latin typeface="Lato Regular"/>
              <a:cs typeface="Lato Regular"/>
            </a:endParaRPr>
          </a:p>
        </p:txBody>
      </p:sp>
      <p:sp>
        <p:nvSpPr>
          <p:cNvPr id="69" name="Subtitle 2"/>
          <p:cNvSpPr txBox="1">
            <a:spLocks/>
          </p:cNvSpPr>
          <p:nvPr/>
        </p:nvSpPr>
        <p:spPr>
          <a:xfrm>
            <a:off x="15444818" y="7438098"/>
            <a:ext cx="2041369" cy="1477225"/>
          </a:xfrm>
          <a:prstGeom prst="rect">
            <a:avLst/>
          </a:prstGeom>
        </p:spPr>
        <p:txBody>
          <a:bodyPr vert="horz" wrap="none" lIns="243744" tIns="121869" rIns="243744" bIns="121869"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8000" b="1">
                <a:latin typeface="Lato Regular"/>
                <a:cs typeface="Lato Regular"/>
              </a:rPr>
              <a:t>9M</a:t>
            </a:r>
            <a:endParaRPr lang="en-US" sz="6000" b="1" dirty="0">
              <a:latin typeface="Lato Regular"/>
              <a:cs typeface="Lato Regular"/>
            </a:endParaRPr>
          </a:p>
        </p:txBody>
      </p:sp>
      <p:sp>
        <p:nvSpPr>
          <p:cNvPr id="70" name="Subtitle 2"/>
          <p:cNvSpPr txBox="1">
            <a:spLocks/>
          </p:cNvSpPr>
          <p:nvPr/>
        </p:nvSpPr>
        <p:spPr>
          <a:xfrm>
            <a:off x="19300731" y="7438098"/>
            <a:ext cx="2041369" cy="1477225"/>
          </a:xfrm>
          <a:prstGeom prst="rect">
            <a:avLst/>
          </a:prstGeom>
        </p:spPr>
        <p:txBody>
          <a:bodyPr vert="horz" wrap="none" lIns="243744" tIns="121869" rIns="243744" bIns="121869"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8000" b="1">
                <a:latin typeface="Lato Regular"/>
                <a:cs typeface="Lato Regular"/>
              </a:rPr>
              <a:t>4M</a:t>
            </a:r>
            <a:endParaRPr lang="en-US" sz="6000" b="1" dirty="0">
              <a:latin typeface="Lato Regular"/>
              <a:cs typeface="Lato Regular"/>
            </a:endParaRPr>
          </a:p>
        </p:txBody>
      </p:sp>
      <p:sp>
        <p:nvSpPr>
          <p:cNvPr id="71" name="Subtitle 2"/>
          <p:cNvSpPr txBox="1">
            <a:spLocks/>
          </p:cNvSpPr>
          <p:nvPr/>
        </p:nvSpPr>
        <p:spPr>
          <a:xfrm>
            <a:off x="2864871" y="7438098"/>
            <a:ext cx="2636390" cy="1477225"/>
          </a:xfrm>
          <a:prstGeom prst="rect">
            <a:avLst/>
          </a:prstGeom>
        </p:spPr>
        <p:txBody>
          <a:bodyPr vert="horz" wrap="none" lIns="243744" tIns="121869" rIns="243744" bIns="121869"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8000" b="1">
                <a:latin typeface="Lato Regular"/>
                <a:cs typeface="Lato Regular"/>
              </a:rPr>
              <a:t>12M</a:t>
            </a:r>
            <a:endParaRPr lang="en-US" sz="6000" b="1" dirty="0">
              <a:latin typeface="Lato Regular"/>
              <a:cs typeface="Lato Regular"/>
            </a:endParaRPr>
          </a:p>
        </p:txBody>
      </p:sp>
      <p:sp>
        <p:nvSpPr>
          <p:cNvPr id="72" name="TextBox 71"/>
          <p:cNvSpPr txBox="1"/>
          <p:nvPr/>
        </p:nvSpPr>
        <p:spPr>
          <a:xfrm>
            <a:off x="6147381" y="8700202"/>
            <a:ext cx="4055454" cy="1434202"/>
          </a:xfrm>
          <a:prstGeom prst="rect">
            <a:avLst/>
          </a:prstGeom>
          <a:noFill/>
        </p:spPr>
        <p:txBody>
          <a:bodyPr wrap="square" lIns="219419" tIns="109710" rIns="219419" bIns="109710" rtlCol="0">
            <a:spAutoFit/>
          </a:bodyPr>
          <a:lstStyle/>
          <a:p>
            <a:pPr algn="ctr">
              <a:lnSpc>
                <a:spcPct val="110000"/>
              </a:lnSpc>
            </a:pPr>
            <a:r>
              <a:rPr lang="en-US" sz="2400" dirty="0">
                <a:latin typeface="Lato Light"/>
                <a:cs typeface="Lato Light"/>
              </a:rPr>
              <a:t>Creativity is the key to success in the great and </a:t>
            </a:r>
            <a:r>
              <a:rPr lang="en-US" sz="2400">
                <a:latin typeface="Lato Light"/>
                <a:cs typeface="Lato Light"/>
              </a:rPr>
              <a:t>primary education</a:t>
            </a:r>
            <a:endParaRPr lang="en-US" sz="2400" dirty="0">
              <a:latin typeface="Lato Light"/>
              <a:cs typeface="Lato Light"/>
            </a:endParaRPr>
          </a:p>
        </p:txBody>
      </p:sp>
      <p:sp>
        <p:nvSpPr>
          <p:cNvPr id="73" name="TextBox 72"/>
          <p:cNvSpPr txBox="1"/>
          <p:nvPr/>
        </p:nvSpPr>
        <p:spPr>
          <a:xfrm>
            <a:off x="10291955" y="8700202"/>
            <a:ext cx="4055454" cy="1434202"/>
          </a:xfrm>
          <a:prstGeom prst="rect">
            <a:avLst/>
          </a:prstGeom>
          <a:noFill/>
        </p:spPr>
        <p:txBody>
          <a:bodyPr wrap="square" lIns="219419" tIns="109710" rIns="219419" bIns="109710" rtlCol="0">
            <a:spAutoFit/>
          </a:bodyPr>
          <a:lstStyle/>
          <a:p>
            <a:pPr algn="ctr">
              <a:lnSpc>
                <a:spcPct val="110000"/>
              </a:lnSpc>
            </a:pPr>
            <a:r>
              <a:rPr lang="en-US" sz="2400" dirty="0">
                <a:latin typeface="Lato Light"/>
                <a:cs typeface="Lato Light"/>
              </a:rPr>
              <a:t>Creativity is the key to success in the great and </a:t>
            </a:r>
            <a:r>
              <a:rPr lang="en-US" sz="2400">
                <a:latin typeface="Lato Light"/>
                <a:cs typeface="Lato Light"/>
              </a:rPr>
              <a:t>primary education</a:t>
            </a:r>
            <a:endParaRPr lang="en-US" sz="2400" dirty="0">
              <a:latin typeface="Lato Light"/>
              <a:cs typeface="Lato Light"/>
            </a:endParaRPr>
          </a:p>
        </p:txBody>
      </p:sp>
      <p:sp>
        <p:nvSpPr>
          <p:cNvPr id="74" name="TextBox 73"/>
          <p:cNvSpPr txBox="1"/>
          <p:nvPr/>
        </p:nvSpPr>
        <p:spPr>
          <a:xfrm>
            <a:off x="14396593" y="8700202"/>
            <a:ext cx="4055454" cy="1434202"/>
          </a:xfrm>
          <a:prstGeom prst="rect">
            <a:avLst/>
          </a:prstGeom>
          <a:noFill/>
        </p:spPr>
        <p:txBody>
          <a:bodyPr wrap="square" lIns="219419" tIns="109710" rIns="219419" bIns="109710" rtlCol="0">
            <a:spAutoFit/>
          </a:bodyPr>
          <a:lstStyle/>
          <a:p>
            <a:pPr algn="ctr">
              <a:lnSpc>
                <a:spcPct val="110000"/>
              </a:lnSpc>
            </a:pPr>
            <a:r>
              <a:rPr lang="en-US" sz="2400" dirty="0">
                <a:latin typeface="Lato Light"/>
                <a:cs typeface="Lato Light"/>
              </a:rPr>
              <a:t>Creativity is the key to success in the great and </a:t>
            </a:r>
            <a:r>
              <a:rPr lang="en-US" sz="2400">
                <a:latin typeface="Lato Light"/>
                <a:cs typeface="Lato Light"/>
              </a:rPr>
              <a:t>primary education</a:t>
            </a:r>
            <a:endParaRPr lang="en-US" sz="2400" dirty="0">
              <a:latin typeface="Lato Light"/>
              <a:cs typeface="Lato Light"/>
            </a:endParaRPr>
          </a:p>
        </p:txBody>
      </p:sp>
      <p:sp>
        <p:nvSpPr>
          <p:cNvPr id="75" name="TextBox 74"/>
          <p:cNvSpPr txBox="1"/>
          <p:nvPr/>
        </p:nvSpPr>
        <p:spPr>
          <a:xfrm>
            <a:off x="18285913" y="8700202"/>
            <a:ext cx="4055454" cy="1434202"/>
          </a:xfrm>
          <a:prstGeom prst="rect">
            <a:avLst/>
          </a:prstGeom>
          <a:noFill/>
        </p:spPr>
        <p:txBody>
          <a:bodyPr wrap="square" lIns="219419" tIns="109710" rIns="219419" bIns="109710" rtlCol="0">
            <a:spAutoFit/>
          </a:bodyPr>
          <a:lstStyle/>
          <a:p>
            <a:pPr algn="ctr">
              <a:lnSpc>
                <a:spcPct val="110000"/>
              </a:lnSpc>
            </a:pPr>
            <a:r>
              <a:rPr lang="en-US" sz="2400" dirty="0">
                <a:latin typeface="Lato Light"/>
                <a:cs typeface="Lato Light"/>
              </a:rPr>
              <a:t>Creativity is the key to success in the great and </a:t>
            </a:r>
            <a:r>
              <a:rPr lang="en-US" sz="2400">
                <a:latin typeface="Lato Light"/>
                <a:cs typeface="Lato Light"/>
              </a:rPr>
              <a:t>primary education</a:t>
            </a:r>
            <a:endParaRPr lang="en-US" sz="2400" dirty="0">
              <a:latin typeface="Lato Light"/>
              <a:cs typeface="Lato Light"/>
            </a:endParaRPr>
          </a:p>
        </p:txBody>
      </p:sp>
      <p:sp>
        <p:nvSpPr>
          <p:cNvPr id="76" name="TextBox 75"/>
          <p:cNvSpPr txBox="1"/>
          <p:nvPr/>
        </p:nvSpPr>
        <p:spPr>
          <a:xfrm>
            <a:off x="2106244" y="8700202"/>
            <a:ext cx="4055454" cy="1434202"/>
          </a:xfrm>
          <a:prstGeom prst="rect">
            <a:avLst/>
          </a:prstGeom>
          <a:noFill/>
        </p:spPr>
        <p:txBody>
          <a:bodyPr wrap="square" lIns="219419" tIns="109710" rIns="219419" bIns="109710" rtlCol="0">
            <a:spAutoFit/>
          </a:bodyPr>
          <a:lstStyle/>
          <a:p>
            <a:pPr algn="ctr">
              <a:lnSpc>
                <a:spcPct val="110000"/>
              </a:lnSpc>
            </a:pPr>
            <a:r>
              <a:rPr lang="en-US" sz="2400" dirty="0">
                <a:latin typeface="Lato Light"/>
                <a:cs typeface="Lato Light"/>
              </a:rPr>
              <a:t>Creativity is the key to success in the great and </a:t>
            </a:r>
            <a:r>
              <a:rPr lang="en-US" sz="2400">
                <a:latin typeface="Lato Light"/>
                <a:cs typeface="Lato Light"/>
              </a:rPr>
              <a:t>primary education</a:t>
            </a:r>
            <a:endParaRPr lang="en-US" sz="2400" dirty="0">
              <a:latin typeface="Lato Light"/>
              <a:cs typeface="Lato Light"/>
            </a:endParaRPr>
          </a:p>
        </p:txBody>
      </p:sp>
    </p:spTree>
    <p:extLst>
      <p:ext uri="{BB962C8B-B14F-4D97-AF65-F5344CB8AC3E}">
        <p14:creationId xmlns:p14="http://schemas.microsoft.com/office/powerpoint/2010/main" val="299080649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Box 98"/>
          <p:cNvSpPr txBox="1"/>
          <p:nvPr/>
        </p:nvSpPr>
        <p:spPr>
          <a:xfrm>
            <a:off x="1611459" y="697543"/>
            <a:ext cx="1969117" cy="400110"/>
          </a:xfrm>
          <a:prstGeom prst="rect">
            <a:avLst/>
          </a:prstGeom>
          <a:noFill/>
        </p:spPr>
        <p:txBody>
          <a:bodyPr wrap="none" rtlCol="0">
            <a:spAutoFit/>
          </a:bodyPr>
          <a:lstStyle/>
          <a:p>
            <a:r>
              <a:rPr lang="en-US" sz="2000" b="1" spc="600">
                <a:latin typeface="Lato Regular"/>
                <a:cs typeface="Lato Regular"/>
              </a:rPr>
              <a:t>FEATURES</a:t>
            </a:r>
            <a:endParaRPr lang="en-US" sz="2000" b="1" spc="600" dirty="0">
              <a:latin typeface="Lato Regular"/>
              <a:cs typeface="Lato Regular"/>
            </a:endParaRPr>
          </a:p>
        </p:txBody>
      </p:sp>
      <p:grpSp>
        <p:nvGrpSpPr>
          <p:cNvPr id="100" name="Group 99"/>
          <p:cNvGrpSpPr/>
          <p:nvPr/>
        </p:nvGrpSpPr>
        <p:grpSpPr>
          <a:xfrm>
            <a:off x="1703388" y="2006913"/>
            <a:ext cx="1478230" cy="258682"/>
            <a:chOff x="1703388" y="2006913"/>
            <a:chExt cx="1478230" cy="258682"/>
          </a:xfrm>
        </p:grpSpPr>
        <p:sp>
          <p:nvSpPr>
            <p:cNvPr id="101" name="Oval 100"/>
            <p:cNvSpPr/>
            <p:nvPr/>
          </p:nvSpPr>
          <p:spPr>
            <a:xfrm>
              <a:off x="1703388" y="2006913"/>
              <a:ext cx="258682"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2" name="Oval 101"/>
            <p:cNvSpPr/>
            <p:nvPr/>
          </p:nvSpPr>
          <p:spPr>
            <a:xfrm>
              <a:off x="2008275" y="2006913"/>
              <a:ext cx="258682"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3" name="Oval 102"/>
            <p:cNvSpPr/>
            <p:nvPr/>
          </p:nvSpPr>
          <p:spPr>
            <a:xfrm>
              <a:off x="2313162" y="2006913"/>
              <a:ext cx="258682"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4" name="Oval 103"/>
            <p:cNvSpPr/>
            <p:nvPr/>
          </p:nvSpPr>
          <p:spPr>
            <a:xfrm>
              <a:off x="2618049" y="2006913"/>
              <a:ext cx="258682"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5" name="Oval 104"/>
            <p:cNvSpPr/>
            <p:nvPr/>
          </p:nvSpPr>
          <p:spPr>
            <a:xfrm>
              <a:off x="2922936" y="2006913"/>
              <a:ext cx="258682"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06" name="TextBox 105"/>
          <p:cNvSpPr txBox="1"/>
          <p:nvPr/>
        </p:nvSpPr>
        <p:spPr>
          <a:xfrm>
            <a:off x="1557709" y="922766"/>
            <a:ext cx="4777399" cy="1015663"/>
          </a:xfrm>
          <a:prstGeom prst="rect">
            <a:avLst/>
          </a:prstGeom>
          <a:noFill/>
        </p:spPr>
        <p:txBody>
          <a:bodyPr wrap="none" rtlCol="0">
            <a:spAutoFit/>
          </a:bodyPr>
          <a:lstStyle/>
          <a:p>
            <a:r>
              <a:rPr lang="en-US" sz="6000">
                <a:latin typeface="Lato Regular"/>
                <a:cs typeface="Lato Regular"/>
              </a:rPr>
              <a:t>Product Sales</a:t>
            </a:r>
            <a:endParaRPr lang="en-US" sz="6000" dirty="0">
              <a:latin typeface="Lato Regular"/>
              <a:cs typeface="Lato Regular"/>
            </a:endParaRPr>
          </a:p>
        </p:txBody>
      </p:sp>
      <p:grpSp>
        <p:nvGrpSpPr>
          <p:cNvPr id="151" name="Group 150"/>
          <p:cNvGrpSpPr/>
          <p:nvPr/>
        </p:nvGrpSpPr>
        <p:grpSpPr>
          <a:xfrm>
            <a:off x="4788194" y="11015626"/>
            <a:ext cx="4219232" cy="1259947"/>
            <a:chOff x="1106692" y="1325671"/>
            <a:chExt cx="1926096" cy="472479"/>
          </a:xfrm>
        </p:grpSpPr>
        <p:sp>
          <p:nvSpPr>
            <p:cNvPr id="153" name="Title 20"/>
            <p:cNvSpPr txBox="1">
              <a:spLocks/>
            </p:cNvSpPr>
            <p:nvPr/>
          </p:nvSpPr>
          <p:spPr>
            <a:xfrm>
              <a:off x="1106692" y="1325671"/>
              <a:ext cx="1926096" cy="184666"/>
            </a:xfrm>
            <a:prstGeom prst="rect">
              <a:avLst/>
            </a:prstGeom>
          </p:spPr>
          <p:txBody>
            <a:bodyPr vert="horz" wrap="square" lIns="91440" tIns="0" rIns="9144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3200">
                  <a:solidFill>
                    <a:schemeClr val="tx1"/>
                  </a:solidFill>
                  <a:latin typeface="Lato Regular"/>
                  <a:cs typeface="Lato Regular"/>
                </a:rPr>
                <a:t>Shoes</a:t>
              </a:r>
              <a:endParaRPr lang="en-US" sz="3200" dirty="0">
                <a:solidFill>
                  <a:schemeClr val="tx1"/>
                </a:solidFill>
                <a:latin typeface="Lato Regular"/>
                <a:cs typeface="Lato Regular"/>
              </a:endParaRPr>
            </a:p>
          </p:txBody>
        </p:sp>
        <p:sp>
          <p:nvSpPr>
            <p:cNvPr id="174" name="Title 20"/>
            <p:cNvSpPr txBox="1">
              <a:spLocks/>
            </p:cNvSpPr>
            <p:nvPr/>
          </p:nvSpPr>
          <p:spPr>
            <a:xfrm>
              <a:off x="1107585" y="1498645"/>
              <a:ext cx="1924479" cy="299505"/>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pt-BR" sz="1800" dirty="0">
                  <a:solidFill>
                    <a:schemeClr val="tx1"/>
                  </a:solidFill>
                  <a:latin typeface="Lato Light"/>
                  <a:cs typeface="Lato Light"/>
                </a:rPr>
                <a:t>Lorem ipsum dolor sit amet, consectetur adipiscing elit. </a:t>
              </a:r>
              <a:endParaRPr lang="en-US" sz="1800" dirty="0">
                <a:solidFill>
                  <a:schemeClr val="tx1"/>
                </a:solidFill>
                <a:latin typeface="Lato Light"/>
                <a:cs typeface="Lato Light"/>
              </a:endParaRPr>
            </a:p>
          </p:txBody>
        </p:sp>
      </p:grpSp>
      <p:sp>
        <p:nvSpPr>
          <p:cNvPr id="175" name="Oval 174"/>
          <p:cNvSpPr/>
          <p:nvPr/>
        </p:nvSpPr>
        <p:spPr>
          <a:xfrm>
            <a:off x="3586993" y="11186716"/>
            <a:ext cx="945247" cy="945495"/>
          </a:xfrm>
          <a:prstGeom prst="ellipse">
            <a:avLst/>
          </a:prstGeom>
          <a:solidFill>
            <a:schemeClr val="accent1"/>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grpSp>
        <p:nvGrpSpPr>
          <p:cNvPr id="176" name="Group 175"/>
          <p:cNvGrpSpPr/>
          <p:nvPr/>
        </p:nvGrpSpPr>
        <p:grpSpPr>
          <a:xfrm>
            <a:off x="10688905" y="11015626"/>
            <a:ext cx="4219232" cy="1259947"/>
            <a:chOff x="1106692" y="1325671"/>
            <a:chExt cx="1926096" cy="472479"/>
          </a:xfrm>
        </p:grpSpPr>
        <p:sp>
          <p:nvSpPr>
            <p:cNvPr id="177" name="Title 20"/>
            <p:cNvSpPr txBox="1">
              <a:spLocks/>
            </p:cNvSpPr>
            <p:nvPr/>
          </p:nvSpPr>
          <p:spPr>
            <a:xfrm>
              <a:off x="1106692" y="1325671"/>
              <a:ext cx="1926096" cy="184666"/>
            </a:xfrm>
            <a:prstGeom prst="rect">
              <a:avLst/>
            </a:prstGeom>
          </p:spPr>
          <p:txBody>
            <a:bodyPr vert="horz" wrap="square" lIns="91440" tIns="0" rIns="9144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3200">
                  <a:solidFill>
                    <a:schemeClr val="tx1"/>
                  </a:solidFill>
                  <a:latin typeface="Lato Regular"/>
                  <a:cs typeface="Lato Regular"/>
                </a:rPr>
                <a:t>Pants</a:t>
              </a:r>
              <a:endParaRPr lang="en-US" sz="3200" dirty="0">
                <a:solidFill>
                  <a:schemeClr val="tx1"/>
                </a:solidFill>
                <a:latin typeface="Lato Regular"/>
                <a:cs typeface="Lato Regular"/>
              </a:endParaRPr>
            </a:p>
          </p:txBody>
        </p:sp>
        <p:sp>
          <p:nvSpPr>
            <p:cNvPr id="178" name="Title 20"/>
            <p:cNvSpPr txBox="1">
              <a:spLocks/>
            </p:cNvSpPr>
            <p:nvPr/>
          </p:nvSpPr>
          <p:spPr>
            <a:xfrm>
              <a:off x="1107585" y="1498645"/>
              <a:ext cx="1924479" cy="299505"/>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pt-BR" sz="1800" dirty="0">
                  <a:solidFill>
                    <a:schemeClr val="tx1"/>
                  </a:solidFill>
                  <a:latin typeface="Lato Light"/>
                  <a:cs typeface="Lato Light"/>
                </a:rPr>
                <a:t>Lorem ipsum dolor sit amet, consectetur adipiscing elit. </a:t>
              </a:r>
              <a:endParaRPr lang="en-US" sz="1800" dirty="0">
                <a:solidFill>
                  <a:schemeClr val="tx1"/>
                </a:solidFill>
                <a:latin typeface="Lato Light"/>
                <a:cs typeface="Lato Light"/>
              </a:endParaRPr>
            </a:p>
          </p:txBody>
        </p:sp>
      </p:grpSp>
      <p:sp>
        <p:nvSpPr>
          <p:cNvPr id="185" name="Oval 184"/>
          <p:cNvSpPr/>
          <p:nvPr/>
        </p:nvSpPr>
        <p:spPr>
          <a:xfrm>
            <a:off x="9487704" y="11186716"/>
            <a:ext cx="945247" cy="945495"/>
          </a:xfrm>
          <a:prstGeom prst="ellipse">
            <a:avLst/>
          </a:prstGeom>
          <a:solidFill>
            <a:schemeClr val="accent2"/>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grpSp>
        <p:nvGrpSpPr>
          <p:cNvPr id="186" name="Group 185"/>
          <p:cNvGrpSpPr/>
          <p:nvPr/>
        </p:nvGrpSpPr>
        <p:grpSpPr>
          <a:xfrm>
            <a:off x="16570956" y="11015626"/>
            <a:ext cx="4219232" cy="1259947"/>
            <a:chOff x="1106692" y="1325671"/>
            <a:chExt cx="1926096" cy="472479"/>
          </a:xfrm>
        </p:grpSpPr>
        <p:sp>
          <p:nvSpPr>
            <p:cNvPr id="187" name="Title 20"/>
            <p:cNvSpPr txBox="1">
              <a:spLocks/>
            </p:cNvSpPr>
            <p:nvPr/>
          </p:nvSpPr>
          <p:spPr>
            <a:xfrm>
              <a:off x="1106692" y="1325671"/>
              <a:ext cx="1926096" cy="184666"/>
            </a:xfrm>
            <a:prstGeom prst="rect">
              <a:avLst/>
            </a:prstGeom>
          </p:spPr>
          <p:txBody>
            <a:bodyPr vert="horz" wrap="square" lIns="91440" tIns="0" rIns="9144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3200">
                  <a:solidFill>
                    <a:schemeClr val="tx1"/>
                  </a:solidFill>
                  <a:latin typeface="Lato Regular"/>
                  <a:cs typeface="Lato Regular"/>
                </a:rPr>
                <a:t>Bags</a:t>
              </a:r>
              <a:endParaRPr lang="en-US" sz="3200" dirty="0">
                <a:solidFill>
                  <a:schemeClr val="tx1"/>
                </a:solidFill>
                <a:latin typeface="Lato Regular"/>
                <a:cs typeface="Lato Regular"/>
              </a:endParaRPr>
            </a:p>
          </p:txBody>
        </p:sp>
        <p:sp>
          <p:nvSpPr>
            <p:cNvPr id="189" name="Title 20"/>
            <p:cNvSpPr txBox="1">
              <a:spLocks/>
            </p:cNvSpPr>
            <p:nvPr/>
          </p:nvSpPr>
          <p:spPr>
            <a:xfrm>
              <a:off x="1107585" y="1498645"/>
              <a:ext cx="1924479" cy="299505"/>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pt-BR" sz="1800" dirty="0">
                  <a:solidFill>
                    <a:schemeClr val="tx1"/>
                  </a:solidFill>
                  <a:latin typeface="Lato Light"/>
                  <a:cs typeface="Lato Light"/>
                </a:rPr>
                <a:t>Lorem ipsum dolor sit amet, consectetur adipiscing elit. </a:t>
              </a:r>
              <a:endParaRPr lang="en-US" sz="1800" dirty="0">
                <a:solidFill>
                  <a:schemeClr val="tx1"/>
                </a:solidFill>
                <a:latin typeface="Lato Light"/>
                <a:cs typeface="Lato Light"/>
              </a:endParaRPr>
            </a:p>
          </p:txBody>
        </p:sp>
      </p:grpSp>
      <p:sp>
        <p:nvSpPr>
          <p:cNvPr id="220" name="Oval 219"/>
          <p:cNvSpPr/>
          <p:nvPr/>
        </p:nvSpPr>
        <p:spPr>
          <a:xfrm>
            <a:off x="15369755" y="11186717"/>
            <a:ext cx="945247" cy="945495"/>
          </a:xfrm>
          <a:prstGeom prst="ellipse">
            <a:avLst/>
          </a:prstGeom>
          <a:solidFill>
            <a:schemeClr val="accent3"/>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225" name="Freeform 211"/>
          <p:cNvSpPr>
            <a:spLocks noEditPoints="1"/>
          </p:cNvSpPr>
          <p:nvPr/>
        </p:nvSpPr>
        <p:spPr bwMode="auto">
          <a:xfrm>
            <a:off x="3841385" y="11424225"/>
            <a:ext cx="428605" cy="42537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14"/>
          <p:cNvSpPr>
            <a:spLocks noEditPoints="1"/>
          </p:cNvSpPr>
          <p:nvPr/>
        </p:nvSpPr>
        <p:spPr bwMode="auto">
          <a:xfrm>
            <a:off x="9707100" y="11450431"/>
            <a:ext cx="522614" cy="402167"/>
          </a:xfrm>
          <a:custGeom>
            <a:avLst/>
            <a:gdLst/>
            <a:ahLst/>
            <a:cxnLst>
              <a:cxn ang="0">
                <a:pos x="78" y="47"/>
              </a:cxn>
              <a:cxn ang="0">
                <a:pos x="76" y="48"/>
              </a:cxn>
              <a:cxn ang="0">
                <a:pos x="73" y="48"/>
              </a:cxn>
              <a:cxn ang="0">
                <a:pos x="73" y="53"/>
              </a:cxn>
              <a:cxn ang="0">
                <a:pos x="65" y="60"/>
              </a:cxn>
              <a:cxn ang="0">
                <a:pos x="58" y="53"/>
              </a:cxn>
              <a:cxn ang="0">
                <a:pos x="58" y="48"/>
              </a:cxn>
              <a:cxn ang="0">
                <a:pos x="19" y="48"/>
              </a:cxn>
              <a:cxn ang="0">
                <a:pos x="19" y="53"/>
              </a:cxn>
              <a:cxn ang="0">
                <a:pos x="12" y="60"/>
              </a:cxn>
              <a:cxn ang="0">
                <a:pos x="5" y="53"/>
              </a:cxn>
              <a:cxn ang="0">
                <a:pos x="5" y="48"/>
              </a:cxn>
              <a:cxn ang="0">
                <a:pos x="1" y="48"/>
              </a:cxn>
              <a:cxn ang="0">
                <a:pos x="0" y="47"/>
              </a:cxn>
              <a:cxn ang="0">
                <a:pos x="0" y="32"/>
              </a:cxn>
              <a:cxn ang="0">
                <a:pos x="8" y="24"/>
              </a:cxn>
              <a:cxn ang="0">
                <a:pos x="9" y="24"/>
              </a:cxn>
              <a:cxn ang="0">
                <a:pos x="13" y="8"/>
              </a:cxn>
              <a:cxn ang="0">
                <a:pos x="24" y="0"/>
              </a:cxn>
              <a:cxn ang="0">
                <a:pos x="53" y="0"/>
              </a:cxn>
              <a:cxn ang="0">
                <a:pos x="64" y="8"/>
              </a:cxn>
              <a:cxn ang="0">
                <a:pos x="68" y="24"/>
              </a:cxn>
              <a:cxn ang="0">
                <a:pos x="69" y="24"/>
              </a:cxn>
              <a:cxn ang="0">
                <a:pos x="78" y="32"/>
              </a:cxn>
              <a:cxn ang="0">
                <a:pos x="78" y="47"/>
              </a:cxn>
              <a:cxn ang="0">
                <a:pos x="12" y="30"/>
              </a:cxn>
              <a:cxn ang="0">
                <a:pos x="6" y="36"/>
              </a:cxn>
              <a:cxn ang="0">
                <a:pos x="12" y="42"/>
              </a:cxn>
              <a:cxn ang="0">
                <a:pos x="18" y="36"/>
              </a:cxn>
              <a:cxn ang="0">
                <a:pos x="12" y="30"/>
              </a:cxn>
              <a:cxn ang="0">
                <a:pos x="58" y="24"/>
              </a:cxn>
              <a:cxn ang="0">
                <a:pos x="55" y="10"/>
              </a:cxn>
              <a:cxn ang="0">
                <a:pos x="53" y="9"/>
              </a:cxn>
              <a:cxn ang="0">
                <a:pos x="24" y="9"/>
              </a:cxn>
              <a:cxn ang="0">
                <a:pos x="23" y="10"/>
              </a:cxn>
              <a:cxn ang="0">
                <a:pos x="19" y="24"/>
              </a:cxn>
              <a:cxn ang="0">
                <a:pos x="58" y="24"/>
              </a:cxn>
              <a:cxn ang="0">
                <a:pos x="65" y="30"/>
              </a:cxn>
              <a:cxn ang="0">
                <a:pos x="59" y="36"/>
              </a:cxn>
              <a:cxn ang="0">
                <a:pos x="65" y="42"/>
              </a:cxn>
              <a:cxn ang="0">
                <a:pos x="71" y="36"/>
              </a:cxn>
              <a:cxn ang="0">
                <a:pos x="65" y="30"/>
              </a:cxn>
            </a:cxnLst>
            <a:rect l="0" t="0" r="r" b="b"/>
            <a:pathLst>
              <a:path w="78" h="60">
                <a:moveTo>
                  <a:pt x="78" y="47"/>
                </a:moveTo>
                <a:cubicBezTo>
                  <a:pt x="78" y="48"/>
                  <a:pt x="77" y="48"/>
                  <a:pt x="76" y="48"/>
                </a:cubicBezTo>
                <a:cubicBezTo>
                  <a:pt x="73" y="48"/>
                  <a:pt x="73" y="48"/>
                  <a:pt x="73" y="48"/>
                </a:cubicBezTo>
                <a:cubicBezTo>
                  <a:pt x="73" y="53"/>
                  <a:pt x="73" y="53"/>
                  <a:pt x="73" y="53"/>
                </a:cubicBezTo>
                <a:cubicBezTo>
                  <a:pt x="73" y="57"/>
                  <a:pt x="69" y="60"/>
                  <a:pt x="65" y="60"/>
                </a:cubicBezTo>
                <a:cubicBezTo>
                  <a:pt x="61" y="60"/>
                  <a:pt x="58" y="57"/>
                  <a:pt x="58" y="53"/>
                </a:cubicBezTo>
                <a:cubicBezTo>
                  <a:pt x="58" y="48"/>
                  <a:pt x="58" y="48"/>
                  <a:pt x="58" y="48"/>
                </a:cubicBezTo>
                <a:cubicBezTo>
                  <a:pt x="19" y="48"/>
                  <a:pt x="19" y="48"/>
                  <a:pt x="19" y="48"/>
                </a:cubicBezTo>
                <a:cubicBezTo>
                  <a:pt x="19" y="53"/>
                  <a:pt x="19" y="53"/>
                  <a:pt x="19" y="53"/>
                </a:cubicBezTo>
                <a:cubicBezTo>
                  <a:pt x="19" y="57"/>
                  <a:pt x="16" y="60"/>
                  <a:pt x="12" y="60"/>
                </a:cubicBezTo>
                <a:cubicBezTo>
                  <a:pt x="8" y="60"/>
                  <a:pt x="5" y="57"/>
                  <a:pt x="5" y="53"/>
                </a:cubicBezTo>
                <a:cubicBezTo>
                  <a:pt x="5" y="48"/>
                  <a:pt x="5" y="48"/>
                  <a:pt x="5" y="48"/>
                </a:cubicBezTo>
                <a:cubicBezTo>
                  <a:pt x="1" y="48"/>
                  <a:pt x="1" y="48"/>
                  <a:pt x="1" y="48"/>
                </a:cubicBezTo>
                <a:cubicBezTo>
                  <a:pt x="0" y="48"/>
                  <a:pt x="0" y="48"/>
                  <a:pt x="0" y="47"/>
                </a:cubicBezTo>
                <a:cubicBezTo>
                  <a:pt x="0" y="32"/>
                  <a:pt x="0" y="32"/>
                  <a:pt x="0" y="32"/>
                </a:cubicBezTo>
                <a:cubicBezTo>
                  <a:pt x="0" y="28"/>
                  <a:pt x="4" y="24"/>
                  <a:pt x="8" y="24"/>
                </a:cubicBezTo>
                <a:cubicBezTo>
                  <a:pt x="9" y="24"/>
                  <a:pt x="9" y="24"/>
                  <a:pt x="9" y="24"/>
                </a:cubicBezTo>
                <a:cubicBezTo>
                  <a:pt x="13" y="8"/>
                  <a:pt x="13" y="8"/>
                  <a:pt x="13" y="8"/>
                </a:cubicBezTo>
                <a:cubicBezTo>
                  <a:pt x="14" y="3"/>
                  <a:pt x="19" y="0"/>
                  <a:pt x="24" y="0"/>
                </a:cubicBezTo>
                <a:cubicBezTo>
                  <a:pt x="53" y="0"/>
                  <a:pt x="53" y="0"/>
                  <a:pt x="53" y="0"/>
                </a:cubicBezTo>
                <a:cubicBezTo>
                  <a:pt x="58" y="0"/>
                  <a:pt x="63" y="3"/>
                  <a:pt x="64" y="8"/>
                </a:cubicBezTo>
                <a:cubicBezTo>
                  <a:pt x="68" y="24"/>
                  <a:pt x="68" y="24"/>
                  <a:pt x="68" y="24"/>
                </a:cubicBezTo>
                <a:cubicBezTo>
                  <a:pt x="69" y="24"/>
                  <a:pt x="69" y="24"/>
                  <a:pt x="69" y="24"/>
                </a:cubicBezTo>
                <a:cubicBezTo>
                  <a:pt x="74" y="24"/>
                  <a:pt x="78" y="28"/>
                  <a:pt x="78" y="32"/>
                </a:cubicBezTo>
                <a:lnTo>
                  <a:pt x="78" y="47"/>
                </a:lnTo>
                <a:close/>
                <a:moveTo>
                  <a:pt x="12" y="30"/>
                </a:moveTo>
                <a:cubicBezTo>
                  <a:pt x="9" y="30"/>
                  <a:pt x="6" y="33"/>
                  <a:pt x="6" y="36"/>
                </a:cubicBezTo>
                <a:cubicBezTo>
                  <a:pt x="6" y="39"/>
                  <a:pt x="9" y="42"/>
                  <a:pt x="12" y="42"/>
                </a:cubicBezTo>
                <a:cubicBezTo>
                  <a:pt x="15" y="42"/>
                  <a:pt x="18" y="39"/>
                  <a:pt x="18" y="36"/>
                </a:cubicBezTo>
                <a:cubicBezTo>
                  <a:pt x="18" y="33"/>
                  <a:pt x="15" y="30"/>
                  <a:pt x="12" y="30"/>
                </a:cubicBezTo>
                <a:close/>
                <a:moveTo>
                  <a:pt x="58" y="24"/>
                </a:moveTo>
                <a:cubicBezTo>
                  <a:pt x="55" y="10"/>
                  <a:pt x="55" y="10"/>
                  <a:pt x="55" y="10"/>
                </a:cubicBezTo>
                <a:cubicBezTo>
                  <a:pt x="54" y="10"/>
                  <a:pt x="54" y="9"/>
                  <a:pt x="53" y="9"/>
                </a:cubicBezTo>
                <a:cubicBezTo>
                  <a:pt x="24" y="9"/>
                  <a:pt x="24" y="9"/>
                  <a:pt x="24" y="9"/>
                </a:cubicBezTo>
                <a:cubicBezTo>
                  <a:pt x="24" y="9"/>
                  <a:pt x="23" y="10"/>
                  <a:pt x="23" y="10"/>
                </a:cubicBezTo>
                <a:cubicBezTo>
                  <a:pt x="19" y="24"/>
                  <a:pt x="19" y="24"/>
                  <a:pt x="19" y="24"/>
                </a:cubicBezTo>
                <a:lnTo>
                  <a:pt x="58" y="24"/>
                </a:lnTo>
                <a:close/>
                <a:moveTo>
                  <a:pt x="65" y="30"/>
                </a:moveTo>
                <a:cubicBezTo>
                  <a:pt x="62" y="30"/>
                  <a:pt x="59" y="33"/>
                  <a:pt x="59" y="36"/>
                </a:cubicBezTo>
                <a:cubicBezTo>
                  <a:pt x="59" y="39"/>
                  <a:pt x="62" y="42"/>
                  <a:pt x="65" y="42"/>
                </a:cubicBezTo>
                <a:cubicBezTo>
                  <a:pt x="69" y="42"/>
                  <a:pt x="71" y="39"/>
                  <a:pt x="71" y="36"/>
                </a:cubicBezTo>
                <a:cubicBezTo>
                  <a:pt x="71" y="33"/>
                  <a:pt x="69" y="30"/>
                  <a:pt x="65" y="3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77"/>
          <p:cNvSpPr>
            <a:spLocks noEditPoints="1"/>
          </p:cNvSpPr>
          <p:nvPr/>
        </p:nvSpPr>
        <p:spPr bwMode="auto">
          <a:xfrm>
            <a:off x="15562705" y="11373419"/>
            <a:ext cx="550044" cy="550259"/>
          </a:xfrm>
          <a:custGeom>
            <a:avLst/>
            <a:gdLst/>
            <a:ahLst/>
            <a:cxnLst>
              <a:cxn ang="0">
                <a:pos x="68" y="34"/>
              </a:cxn>
              <a:cxn ang="0">
                <a:pos x="34" y="68"/>
              </a:cxn>
              <a:cxn ang="0">
                <a:pos x="0" y="34"/>
              </a:cxn>
              <a:cxn ang="0">
                <a:pos x="34" y="0"/>
              </a:cxn>
              <a:cxn ang="0">
                <a:pos x="68" y="34"/>
              </a:cxn>
              <a:cxn ang="0">
                <a:pos x="15" y="40"/>
              </a:cxn>
              <a:cxn ang="0">
                <a:pos x="14" y="34"/>
              </a:cxn>
              <a:cxn ang="0">
                <a:pos x="15" y="27"/>
              </a:cxn>
              <a:cxn ang="0">
                <a:pos x="8" y="20"/>
              </a:cxn>
              <a:cxn ang="0">
                <a:pos x="5" y="34"/>
              </a:cxn>
              <a:cxn ang="0">
                <a:pos x="8" y="47"/>
              </a:cxn>
              <a:cxn ang="0">
                <a:pos x="15" y="40"/>
              </a:cxn>
              <a:cxn ang="0">
                <a:pos x="48" y="34"/>
              </a:cxn>
              <a:cxn ang="0">
                <a:pos x="34" y="19"/>
              </a:cxn>
              <a:cxn ang="0">
                <a:pos x="19" y="34"/>
              </a:cxn>
              <a:cxn ang="0">
                <a:pos x="34" y="48"/>
              </a:cxn>
              <a:cxn ang="0">
                <a:pos x="48" y="34"/>
              </a:cxn>
              <a:cxn ang="0">
                <a:pos x="20" y="8"/>
              </a:cxn>
              <a:cxn ang="0">
                <a:pos x="27" y="15"/>
              </a:cxn>
              <a:cxn ang="0">
                <a:pos x="34" y="14"/>
              </a:cxn>
              <a:cxn ang="0">
                <a:pos x="40" y="15"/>
              </a:cxn>
              <a:cxn ang="0">
                <a:pos x="47" y="8"/>
              </a:cxn>
              <a:cxn ang="0">
                <a:pos x="34" y="5"/>
              </a:cxn>
              <a:cxn ang="0">
                <a:pos x="20" y="8"/>
              </a:cxn>
              <a:cxn ang="0">
                <a:pos x="47" y="59"/>
              </a:cxn>
              <a:cxn ang="0">
                <a:pos x="40" y="52"/>
              </a:cxn>
              <a:cxn ang="0">
                <a:pos x="34" y="53"/>
              </a:cxn>
              <a:cxn ang="0">
                <a:pos x="27" y="52"/>
              </a:cxn>
              <a:cxn ang="0">
                <a:pos x="20" y="59"/>
              </a:cxn>
              <a:cxn ang="0">
                <a:pos x="34" y="63"/>
              </a:cxn>
              <a:cxn ang="0">
                <a:pos x="47" y="59"/>
              </a:cxn>
              <a:cxn ang="0">
                <a:pos x="60" y="47"/>
              </a:cxn>
              <a:cxn ang="0">
                <a:pos x="63" y="34"/>
              </a:cxn>
              <a:cxn ang="0">
                <a:pos x="60" y="20"/>
              </a:cxn>
              <a:cxn ang="0">
                <a:pos x="52" y="27"/>
              </a:cxn>
              <a:cxn ang="0">
                <a:pos x="53" y="34"/>
              </a:cxn>
              <a:cxn ang="0">
                <a:pos x="52" y="40"/>
              </a:cxn>
              <a:cxn ang="0">
                <a:pos x="60" y="47"/>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aphicFrame>
        <p:nvGraphicFramePr>
          <p:cNvPr id="3" name="Chart 2"/>
          <p:cNvGraphicFramePr/>
          <p:nvPr>
            <p:extLst>
              <p:ext uri="{D42A27DB-BD31-4B8C-83A1-F6EECF244321}">
                <p14:modId xmlns:p14="http://schemas.microsoft.com/office/powerpoint/2010/main" val="10376171"/>
              </p:ext>
            </p:extLst>
          </p:nvPr>
        </p:nvGraphicFramePr>
        <p:xfrm>
          <a:off x="3469176" y="2243316"/>
          <a:ext cx="17460019" cy="81930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953753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85"/>
          <p:cNvSpPr txBox="1"/>
          <p:nvPr/>
        </p:nvSpPr>
        <p:spPr>
          <a:xfrm>
            <a:off x="1611459" y="697543"/>
            <a:ext cx="2839239" cy="400110"/>
          </a:xfrm>
          <a:prstGeom prst="rect">
            <a:avLst/>
          </a:prstGeom>
          <a:noFill/>
        </p:spPr>
        <p:txBody>
          <a:bodyPr wrap="none" rtlCol="0">
            <a:spAutoFit/>
          </a:bodyPr>
          <a:lstStyle/>
          <a:p>
            <a:r>
              <a:rPr lang="en-US" sz="2000" b="1" spc="600" dirty="0">
                <a:latin typeface="Lato Regular"/>
                <a:cs typeface="Lato Regular"/>
              </a:rPr>
              <a:t>SOCIAL MEDIA</a:t>
            </a:r>
          </a:p>
        </p:txBody>
      </p:sp>
      <p:sp>
        <p:nvSpPr>
          <p:cNvPr id="87" name="TextBox 86"/>
          <p:cNvSpPr txBox="1"/>
          <p:nvPr/>
        </p:nvSpPr>
        <p:spPr>
          <a:xfrm>
            <a:off x="1557709" y="922766"/>
            <a:ext cx="4413447" cy="1015663"/>
          </a:xfrm>
          <a:prstGeom prst="rect">
            <a:avLst/>
          </a:prstGeom>
          <a:noFill/>
        </p:spPr>
        <p:txBody>
          <a:bodyPr wrap="none" rtlCol="0">
            <a:spAutoFit/>
          </a:bodyPr>
          <a:lstStyle/>
          <a:p>
            <a:r>
              <a:rPr lang="en-US" sz="6000" dirty="0">
                <a:latin typeface="Lato Regular"/>
                <a:cs typeface="Lato Regular"/>
              </a:rPr>
              <a:t>Sales Report</a:t>
            </a:r>
          </a:p>
        </p:txBody>
      </p:sp>
      <p:grpSp>
        <p:nvGrpSpPr>
          <p:cNvPr id="4" name="Group 3"/>
          <p:cNvGrpSpPr/>
          <p:nvPr/>
        </p:nvGrpSpPr>
        <p:grpSpPr>
          <a:xfrm>
            <a:off x="1703388" y="2006913"/>
            <a:ext cx="1478230" cy="258682"/>
            <a:chOff x="1703388" y="2006913"/>
            <a:chExt cx="1478230" cy="258682"/>
          </a:xfrm>
        </p:grpSpPr>
        <p:sp>
          <p:nvSpPr>
            <p:cNvPr id="88" name="Oval 87"/>
            <p:cNvSpPr/>
            <p:nvPr/>
          </p:nvSpPr>
          <p:spPr>
            <a:xfrm>
              <a:off x="1703388" y="2006913"/>
              <a:ext cx="258682"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 name="Oval 88"/>
            <p:cNvSpPr/>
            <p:nvPr/>
          </p:nvSpPr>
          <p:spPr>
            <a:xfrm>
              <a:off x="2008275" y="2006913"/>
              <a:ext cx="258682"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7" name="Oval 96"/>
            <p:cNvSpPr/>
            <p:nvPr/>
          </p:nvSpPr>
          <p:spPr>
            <a:xfrm>
              <a:off x="2313162" y="2006913"/>
              <a:ext cx="258682"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8" name="Oval 97"/>
            <p:cNvSpPr/>
            <p:nvPr/>
          </p:nvSpPr>
          <p:spPr>
            <a:xfrm>
              <a:off x="2618049" y="2006913"/>
              <a:ext cx="258682"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9" name="Oval 98"/>
            <p:cNvSpPr/>
            <p:nvPr/>
          </p:nvSpPr>
          <p:spPr>
            <a:xfrm>
              <a:off x="2922936" y="2006913"/>
              <a:ext cx="258682"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15398362" y="4835696"/>
            <a:ext cx="1611954" cy="3705188"/>
            <a:chOff x="3366892" y="4635176"/>
            <a:chExt cx="1611954" cy="3705188"/>
          </a:xfrm>
          <a:solidFill>
            <a:schemeClr val="accent1"/>
          </a:solidFill>
        </p:grpSpPr>
        <p:sp>
          <p:nvSpPr>
            <p:cNvPr id="75" name="Freeform 301"/>
            <p:cNvSpPr>
              <a:spLocks noChangeArrowheads="1"/>
            </p:cNvSpPr>
            <p:nvPr/>
          </p:nvSpPr>
          <p:spPr bwMode="auto">
            <a:xfrm>
              <a:off x="3366892" y="4635176"/>
              <a:ext cx="755603" cy="3705188"/>
            </a:xfrm>
            <a:custGeom>
              <a:avLst/>
              <a:gdLst>
                <a:gd name="T0" fmla="*/ 273 w 274"/>
                <a:gd name="T1" fmla="*/ 0 h 1170"/>
                <a:gd name="T2" fmla="*/ 0 w 274"/>
                <a:gd name="T3" fmla="*/ 1169 h 1170"/>
                <a:gd name="T4" fmla="*/ 273 w 274"/>
                <a:gd name="T5" fmla="*/ 1169 h 1170"/>
                <a:gd name="T6" fmla="*/ 273 w 274"/>
                <a:gd name="T7" fmla="*/ 0 h 1170"/>
              </a:gdLst>
              <a:ahLst/>
              <a:cxnLst>
                <a:cxn ang="0">
                  <a:pos x="T0" y="T1"/>
                </a:cxn>
                <a:cxn ang="0">
                  <a:pos x="T2" y="T3"/>
                </a:cxn>
                <a:cxn ang="0">
                  <a:pos x="T4" y="T5"/>
                </a:cxn>
                <a:cxn ang="0">
                  <a:pos x="T6" y="T7"/>
                </a:cxn>
              </a:cxnLst>
              <a:rect l="0" t="0" r="r" b="b"/>
              <a:pathLst>
                <a:path w="274" h="1170">
                  <a:moveTo>
                    <a:pt x="273" y="0"/>
                  </a:moveTo>
                  <a:lnTo>
                    <a:pt x="0" y="1169"/>
                  </a:lnTo>
                  <a:lnTo>
                    <a:pt x="273" y="1169"/>
                  </a:lnTo>
                  <a:lnTo>
                    <a:pt x="273" y="0"/>
                  </a:lnTo>
                </a:path>
              </a:pathLst>
            </a:custGeom>
            <a:grpFill/>
            <a:ln>
              <a:noFill/>
            </a:ln>
            <a:effectLst/>
          </p:spPr>
          <p:txBody>
            <a:bodyPr wrap="none" lIns="243770" tIns="121885" rIns="243770" bIns="121885" anchor="ctr"/>
            <a:lstStyle/>
            <a:p>
              <a:pPr>
                <a:defRPr/>
              </a:pPr>
              <a:endParaRPr lang="en-US" dirty="0"/>
            </a:p>
          </p:txBody>
        </p:sp>
        <p:sp>
          <p:nvSpPr>
            <p:cNvPr id="76" name="Freeform 302"/>
            <p:cNvSpPr>
              <a:spLocks noChangeArrowheads="1"/>
            </p:cNvSpPr>
            <p:nvPr/>
          </p:nvSpPr>
          <p:spPr bwMode="auto">
            <a:xfrm>
              <a:off x="4223243" y="4635176"/>
              <a:ext cx="755603" cy="3705188"/>
            </a:xfrm>
            <a:custGeom>
              <a:avLst/>
              <a:gdLst>
                <a:gd name="T0" fmla="*/ 0 w 274"/>
                <a:gd name="T1" fmla="*/ 0 h 1170"/>
                <a:gd name="T2" fmla="*/ 0 w 274"/>
                <a:gd name="T3" fmla="*/ 1169 h 1170"/>
                <a:gd name="T4" fmla="*/ 273 w 274"/>
                <a:gd name="T5" fmla="*/ 1169 h 1170"/>
                <a:gd name="T6" fmla="*/ 0 w 274"/>
                <a:gd name="T7" fmla="*/ 0 h 1170"/>
              </a:gdLst>
              <a:ahLst/>
              <a:cxnLst>
                <a:cxn ang="0">
                  <a:pos x="T0" y="T1"/>
                </a:cxn>
                <a:cxn ang="0">
                  <a:pos x="T2" y="T3"/>
                </a:cxn>
                <a:cxn ang="0">
                  <a:pos x="T4" y="T5"/>
                </a:cxn>
                <a:cxn ang="0">
                  <a:pos x="T6" y="T7"/>
                </a:cxn>
              </a:cxnLst>
              <a:rect l="0" t="0" r="r" b="b"/>
              <a:pathLst>
                <a:path w="274" h="1170">
                  <a:moveTo>
                    <a:pt x="0" y="0"/>
                  </a:moveTo>
                  <a:lnTo>
                    <a:pt x="0" y="1169"/>
                  </a:lnTo>
                  <a:lnTo>
                    <a:pt x="273" y="1169"/>
                  </a:lnTo>
                  <a:lnTo>
                    <a:pt x="0" y="0"/>
                  </a:lnTo>
                </a:path>
              </a:pathLst>
            </a:custGeom>
            <a:solidFill>
              <a:schemeClr val="accent1">
                <a:lumMod val="75000"/>
              </a:schemeClr>
            </a:solidFill>
            <a:ln>
              <a:noFill/>
            </a:ln>
            <a:effectLst/>
          </p:spPr>
          <p:txBody>
            <a:bodyPr wrap="none" lIns="243770" tIns="121885" rIns="243770" bIns="121885" anchor="ctr"/>
            <a:lstStyle/>
            <a:p>
              <a:pPr>
                <a:defRPr/>
              </a:pPr>
              <a:endParaRPr lang="en-US" dirty="0"/>
            </a:p>
          </p:txBody>
        </p:sp>
      </p:grpSp>
      <p:grpSp>
        <p:nvGrpSpPr>
          <p:cNvPr id="77" name="Group 76"/>
          <p:cNvGrpSpPr/>
          <p:nvPr/>
        </p:nvGrpSpPr>
        <p:grpSpPr>
          <a:xfrm>
            <a:off x="17389091" y="5402360"/>
            <a:ext cx="1656513" cy="3138523"/>
            <a:chOff x="5357621" y="6262550"/>
            <a:chExt cx="1656513" cy="2077813"/>
          </a:xfrm>
          <a:solidFill>
            <a:schemeClr val="accent2"/>
          </a:solidFill>
        </p:grpSpPr>
        <p:sp>
          <p:nvSpPr>
            <p:cNvPr id="78" name="Freeform 303"/>
            <p:cNvSpPr>
              <a:spLocks noChangeArrowheads="1"/>
            </p:cNvSpPr>
            <p:nvPr/>
          </p:nvSpPr>
          <p:spPr bwMode="auto">
            <a:xfrm>
              <a:off x="6258531" y="6262550"/>
              <a:ext cx="755603" cy="2077813"/>
            </a:xfrm>
            <a:custGeom>
              <a:avLst/>
              <a:gdLst>
                <a:gd name="T0" fmla="*/ 0 w 274"/>
                <a:gd name="T1" fmla="*/ 0 h 675"/>
                <a:gd name="T2" fmla="*/ 0 w 274"/>
                <a:gd name="T3" fmla="*/ 674 h 675"/>
                <a:gd name="T4" fmla="*/ 273 w 274"/>
                <a:gd name="T5" fmla="*/ 674 h 675"/>
                <a:gd name="T6" fmla="*/ 0 w 274"/>
                <a:gd name="T7" fmla="*/ 0 h 675"/>
              </a:gdLst>
              <a:ahLst/>
              <a:cxnLst>
                <a:cxn ang="0">
                  <a:pos x="T0" y="T1"/>
                </a:cxn>
                <a:cxn ang="0">
                  <a:pos x="T2" y="T3"/>
                </a:cxn>
                <a:cxn ang="0">
                  <a:pos x="T4" y="T5"/>
                </a:cxn>
                <a:cxn ang="0">
                  <a:pos x="T6" y="T7"/>
                </a:cxn>
              </a:cxnLst>
              <a:rect l="0" t="0" r="r" b="b"/>
              <a:pathLst>
                <a:path w="274" h="675">
                  <a:moveTo>
                    <a:pt x="0" y="0"/>
                  </a:moveTo>
                  <a:lnTo>
                    <a:pt x="0" y="674"/>
                  </a:lnTo>
                  <a:lnTo>
                    <a:pt x="273" y="674"/>
                  </a:lnTo>
                  <a:lnTo>
                    <a:pt x="0" y="0"/>
                  </a:lnTo>
                </a:path>
              </a:pathLst>
            </a:custGeom>
            <a:solidFill>
              <a:schemeClr val="accent2">
                <a:lumMod val="75000"/>
              </a:schemeClr>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243770" tIns="121885" rIns="243770" bIns="121885" anchor="ctr"/>
            <a:lstStyle/>
            <a:p>
              <a:pPr>
                <a:defRPr/>
              </a:pPr>
              <a:endParaRPr lang="en-US" dirty="0"/>
            </a:p>
          </p:txBody>
        </p:sp>
        <p:sp>
          <p:nvSpPr>
            <p:cNvPr id="79" name="Freeform 304"/>
            <p:cNvSpPr>
              <a:spLocks noChangeArrowheads="1"/>
            </p:cNvSpPr>
            <p:nvPr/>
          </p:nvSpPr>
          <p:spPr bwMode="auto">
            <a:xfrm>
              <a:off x="5357621" y="6262550"/>
              <a:ext cx="755603" cy="2077813"/>
            </a:xfrm>
            <a:custGeom>
              <a:avLst/>
              <a:gdLst>
                <a:gd name="T0" fmla="*/ 0 w 274"/>
                <a:gd name="T1" fmla="*/ 674 h 675"/>
                <a:gd name="T2" fmla="*/ 273 w 274"/>
                <a:gd name="T3" fmla="*/ 674 h 675"/>
                <a:gd name="T4" fmla="*/ 273 w 274"/>
                <a:gd name="T5" fmla="*/ 0 h 675"/>
                <a:gd name="T6" fmla="*/ 0 w 274"/>
                <a:gd name="T7" fmla="*/ 674 h 675"/>
              </a:gdLst>
              <a:ahLst/>
              <a:cxnLst>
                <a:cxn ang="0">
                  <a:pos x="T0" y="T1"/>
                </a:cxn>
                <a:cxn ang="0">
                  <a:pos x="T2" y="T3"/>
                </a:cxn>
                <a:cxn ang="0">
                  <a:pos x="T4" y="T5"/>
                </a:cxn>
                <a:cxn ang="0">
                  <a:pos x="T6" y="T7"/>
                </a:cxn>
              </a:cxnLst>
              <a:rect l="0" t="0" r="r" b="b"/>
              <a:pathLst>
                <a:path w="274" h="675">
                  <a:moveTo>
                    <a:pt x="0" y="674"/>
                  </a:moveTo>
                  <a:lnTo>
                    <a:pt x="273" y="674"/>
                  </a:lnTo>
                  <a:lnTo>
                    <a:pt x="273" y="0"/>
                  </a:lnTo>
                  <a:lnTo>
                    <a:pt x="0" y="674"/>
                  </a:ln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243770" tIns="121885" rIns="243770" bIns="121885" anchor="ctr"/>
            <a:lstStyle/>
            <a:p>
              <a:pPr>
                <a:defRPr/>
              </a:pPr>
              <a:endParaRPr lang="en-US" dirty="0"/>
            </a:p>
          </p:txBody>
        </p:sp>
      </p:grpSp>
      <p:grpSp>
        <p:nvGrpSpPr>
          <p:cNvPr id="80" name="Group 79"/>
          <p:cNvGrpSpPr/>
          <p:nvPr/>
        </p:nvGrpSpPr>
        <p:grpSpPr>
          <a:xfrm>
            <a:off x="19394346" y="6295168"/>
            <a:ext cx="1656514" cy="2260235"/>
            <a:chOff x="7362876" y="5201840"/>
            <a:chExt cx="1656514" cy="3153043"/>
          </a:xfrm>
          <a:solidFill>
            <a:schemeClr val="accent3"/>
          </a:solidFill>
        </p:grpSpPr>
        <p:sp>
          <p:nvSpPr>
            <p:cNvPr id="81" name="Freeform 305"/>
            <p:cNvSpPr>
              <a:spLocks noChangeArrowheads="1"/>
            </p:cNvSpPr>
            <p:nvPr/>
          </p:nvSpPr>
          <p:spPr bwMode="auto">
            <a:xfrm>
              <a:off x="8263787" y="5201840"/>
              <a:ext cx="755603" cy="3153043"/>
            </a:xfrm>
            <a:custGeom>
              <a:avLst/>
              <a:gdLst>
                <a:gd name="T0" fmla="*/ 0 w 274"/>
                <a:gd name="T1" fmla="*/ 0 h 1000"/>
                <a:gd name="T2" fmla="*/ 0 w 274"/>
                <a:gd name="T3" fmla="*/ 999 h 1000"/>
                <a:gd name="T4" fmla="*/ 273 w 274"/>
                <a:gd name="T5" fmla="*/ 999 h 1000"/>
                <a:gd name="T6" fmla="*/ 0 w 274"/>
                <a:gd name="T7" fmla="*/ 0 h 1000"/>
              </a:gdLst>
              <a:ahLst/>
              <a:cxnLst>
                <a:cxn ang="0">
                  <a:pos x="T0" y="T1"/>
                </a:cxn>
                <a:cxn ang="0">
                  <a:pos x="T2" y="T3"/>
                </a:cxn>
                <a:cxn ang="0">
                  <a:pos x="T4" y="T5"/>
                </a:cxn>
                <a:cxn ang="0">
                  <a:pos x="T6" y="T7"/>
                </a:cxn>
              </a:cxnLst>
              <a:rect l="0" t="0" r="r" b="b"/>
              <a:pathLst>
                <a:path w="274" h="1000">
                  <a:moveTo>
                    <a:pt x="0" y="0"/>
                  </a:moveTo>
                  <a:lnTo>
                    <a:pt x="0" y="999"/>
                  </a:lnTo>
                  <a:lnTo>
                    <a:pt x="273" y="999"/>
                  </a:lnTo>
                  <a:lnTo>
                    <a:pt x="0" y="0"/>
                  </a:lnTo>
                </a:path>
              </a:pathLst>
            </a:custGeom>
            <a:solidFill>
              <a:schemeClr val="accent3">
                <a:lumMod val="75000"/>
              </a:schemeClr>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243770" tIns="121885" rIns="243770" bIns="121885" anchor="ctr"/>
            <a:lstStyle/>
            <a:p>
              <a:pPr>
                <a:defRPr/>
              </a:pPr>
              <a:endParaRPr lang="en-US" dirty="0"/>
            </a:p>
          </p:txBody>
        </p:sp>
        <p:sp>
          <p:nvSpPr>
            <p:cNvPr id="82" name="Freeform 306"/>
            <p:cNvSpPr>
              <a:spLocks noChangeArrowheads="1"/>
            </p:cNvSpPr>
            <p:nvPr/>
          </p:nvSpPr>
          <p:spPr bwMode="auto">
            <a:xfrm>
              <a:off x="7362876" y="5201840"/>
              <a:ext cx="755603" cy="3153043"/>
            </a:xfrm>
            <a:custGeom>
              <a:avLst/>
              <a:gdLst>
                <a:gd name="T0" fmla="*/ 0 w 275"/>
                <a:gd name="T1" fmla="*/ 999 h 1000"/>
                <a:gd name="T2" fmla="*/ 274 w 275"/>
                <a:gd name="T3" fmla="*/ 999 h 1000"/>
                <a:gd name="T4" fmla="*/ 274 w 275"/>
                <a:gd name="T5" fmla="*/ 0 h 1000"/>
                <a:gd name="T6" fmla="*/ 0 w 275"/>
                <a:gd name="T7" fmla="*/ 999 h 1000"/>
              </a:gdLst>
              <a:ahLst/>
              <a:cxnLst>
                <a:cxn ang="0">
                  <a:pos x="T0" y="T1"/>
                </a:cxn>
                <a:cxn ang="0">
                  <a:pos x="T2" y="T3"/>
                </a:cxn>
                <a:cxn ang="0">
                  <a:pos x="T4" y="T5"/>
                </a:cxn>
                <a:cxn ang="0">
                  <a:pos x="T6" y="T7"/>
                </a:cxn>
              </a:cxnLst>
              <a:rect l="0" t="0" r="r" b="b"/>
              <a:pathLst>
                <a:path w="275" h="1000">
                  <a:moveTo>
                    <a:pt x="0" y="999"/>
                  </a:moveTo>
                  <a:lnTo>
                    <a:pt x="274" y="999"/>
                  </a:lnTo>
                  <a:lnTo>
                    <a:pt x="274" y="0"/>
                  </a:lnTo>
                  <a:lnTo>
                    <a:pt x="0" y="999"/>
                  </a:ln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243770" tIns="121885" rIns="243770" bIns="121885" anchor="ctr"/>
            <a:lstStyle/>
            <a:p>
              <a:pPr>
                <a:defRPr/>
              </a:pPr>
              <a:endParaRPr lang="en-US" dirty="0"/>
            </a:p>
          </p:txBody>
        </p:sp>
      </p:grpSp>
      <p:grpSp>
        <p:nvGrpSpPr>
          <p:cNvPr id="90" name="Group 89"/>
          <p:cNvGrpSpPr/>
          <p:nvPr/>
        </p:nvGrpSpPr>
        <p:grpSpPr>
          <a:xfrm>
            <a:off x="11393750" y="6164713"/>
            <a:ext cx="1656514" cy="2368417"/>
            <a:chOff x="16683931" y="5986473"/>
            <a:chExt cx="1656514" cy="2368417"/>
          </a:xfrm>
          <a:solidFill>
            <a:schemeClr val="accent5"/>
          </a:solidFill>
        </p:grpSpPr>
        <p:sp>
          <p:nvSpPr>
            <p:cNvPr id="91" name="Freeform 309"/>
            <p:cNvSpPr>
              <a:spLocks noChangeArrowheads="1"/>
            </p:cNvSpPr>
            <p:nvPr/>
          </p:nvSpPr>
          <p:spPr bwMode="auto">
            <a:xfrm>
              <a:off x="16683931" y="5986473"/>
              <a:ext cx="755603" cy="2368417"/>
            </a:xfrm>
            <a:custGeom>
              <a:avLst/>
              <a:gdLst>
                <a:gd name="T0" fmla="*/ 0 w 275"/>
                <a:gd name="T1" fmla="*/ 761 h 762"/>
                <a:gd name="T2" fmla="*/ 274 w 275"/>
                <a:gd name="T3" fmla="*/ 761 h 762"/>
                <a:gd name="T4" fmla="*/ 274 w 275"/>
                <a:gd name="T5" fmla="*/ 0 h 762"/>
                <a:gd name="T6" fmla="*/ 0 w 275"/>
                <a:gd name="T7" fmla="*/ 761 h 762"/>
              </a:gdLst>
              <a:ahLst/>
              <a:cxnLst>
                <a:cxn ang="0">
                  <a:pos x="T0" y="T1"/>
                </a:cxn>
                <a:cxn ang="0">
                  <a:pos x="T2" y="T3"/>
                </a:cxn>
                <a:cxn ang="0">
                  <a:pos x="T4" y="T5"/>
                </a:cxn>
                <a:cxn ang="0">
                  <a:pos x="T6" y="T7"/>
                </a:cxn>
              </a:cxnLst>
              <a:rect l="0" t="0" r="r" b="b"/>
              <a:pathLst>
                <a:path w="275" h="762">
                  <a:moveTo>
                    <a:pt x="0" y="761"/>
                  </a:moveTo>
                  <a:lnTo>
                    <a:pt x="274" y="761"/>
                  </a:lnTo>
                  <a:lnTo>
                    <a:pt x="274" y="0"/>
                  </a:lnTo>
                  <a:lnTo>
                    <a:pt x="0" y="761"/>
                  </a:ln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243770" tIns="121885" rIns="243770" bIns="121885" anchor="ctr"/>
            <a:lstStyle/>
            <a:p>
              <a:pPr>
                <a:defRPr/>
              </a:pPr>
              <a:endParaRPr lang="en-US" dirty="0"/>
            </a:p>
          </p:txBody>
        </p:sp>
        <p:sp>
          <p:nvSpPr>
            <p:cNvPr id="92" name="Freeform 310"/>
            <p:cNvSpPr>
              <a:spLocks noChangeArrowheads="1"/>
            </p:cNvSpPr>
            <p:nvPr/>
          </p:nvSpPr>
          <p:spPr bwMode="auto">
            <a:xfrm>
              <a:off x="17584842" y="5986473"/>
              <a:ext cx="755603" cy="2368417"/>
            </a:xfrm>
            <a:custGeom>
              <a:avLst/>
              <a:gdLst>
                <a:gd name="T0" fmla="*/ 0 w 274"/>
                <a:gd name="T1" fmla="*/ 0 h 762"/>
                <a:gd name="T2" fmla="*/ 0 w 274"/>
                <a:gd name="T3" fmla="*/ 0 h 762"/>
                <a:gd name="T4" fmla="*/ 0 w 274"/>
                <a:gd name="T5" fmla="*/ 761 h 762"/>
                <a:gd name="T6" fmla="*/ 273 w 274"/>
                <a:gd name="T7" fmla="*/ 761 h 762"/>
                <a:gd name="T8" fmla="*/ 0 w 274"/>
                <a:gd name="T9" fmla="*/ 0 h 762"/>
              </a:gdLst>
              <a:ahLst/>
              <a:cxnLst>
                <a:cxn ang="0">
                  <a:pos x="T0" y="T1"/>
                </a:cxn>
                <a:cxn ang="0">
                  <a:pos x="T2" y="T3"/>
                </a:cxn>
                <a:cxn ang="0">
                  <a:pos x="T4" y="T5"/>
                </a:cxn>
                <a:cxn ang="0">
                  <a:pos x="T6" y="T7"/>
                </a:cxn>
                <a:cxn ang="0">
                  <a:pos x="T8" y="T9"/>
                </a:cxn>
              </a:cxnLst>
              <a:rect l="0" t="0" r="r" b="b"/>
              <a:pathLst>
                <a:path w="274" h="762">
                  <a:moveTo>
                    <a:pt x="0" y="0"/>
                  </a:moveTo>
                  <a:lnTo>
                    <a:pt x="0" y="0"/>
                  </a:lnTo>
                  <a:lnTo>
                    <a:pt x="0" y="761"/>
                  </a:lnTo>
                  <a:lnTo>
                    <a:pt x="273" y="761"/>
                  </a:lnTo>
                  <a:lnTo>
                    <a:pt x="0" y="0"/>
                  </a:lnTo>
                </a:path>
              </a:pathLst>
            </a:custGeom>
            <a:solidFill>
              <a:schemeClr val="accent5">
                <a:lumMod val="75000"/>
              </a:schemeClr>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243770" tIns="121885" rIns="243770" bIns="121885" anchor="ctr"/>
            <a:lstStyle/>
            <a:p>
              <a:pPr>
                <a:defRPr/>
              </a:pPr>
              <a:endParaRPr lang="en-US" dirty="0"/>
            </a:p>
          </p:txBody>
        </p:sp>
      </p:grpSp>
      <p:grpSp>
        <p:nvGrpSpPr>
          <p:cNvPr id="93" name="Group 92"/>
          <p:cNvGrpSpPr/>
          <p:nvPr/>
        </p:nvGrpSpPr>
        <p:grpSpPr>
          <a:xfrm>
            <a:off x="13399002" y="5554441"/>
            <a:ext cx="1656517" cy="2978682"/>
            <a:chOff x="18689183" y="5376201"/>
            <a:chExt cx="1656517" cy="2978682"/>
          </a:xfrm>
          <a:solidFill>
            <a:schemeClr val="accent6"/>
          </a:solidFill>
        </p:grpSpPr>
        <p:sp>
          <p:nvSpPr>
            <p:cNvPr id="94" name="Freeform 311"/>
            <p:cNvSpPr>
              <a:spLocks noChangeArrowheads="1"/>
            </p:cNvSpPr>
            <p:nvPr/>
          </p:nvSpPr>
          <p:spPr bwMode="auto">
            <a:xfrm>
              <a:off x="18689183" y="5376201"/>
              <a:ext cx="755603" cy="2978682"/>
            </a:xfrm>
            <a:custGeom>
              <a:avLst/>
              <a:gdLst>
                <a:gd name="T0" fmla="*/ 0 w 274"/>
                <a:gd name="T1" fmla="*/ 945 h 946"/>
                <a:gd name="T2" fmla="*/ 273 w 274"/>
                <a:gd name="T3" fmla="*/ 945 h 946"/>
                <a:gd name="T4" fmla="*/ 273 w 274"/>
                <a:gd name="T5" fmla="*/ 0 h 946"/>
                <a:gd name="T6" fmla="*/ 0 w 274"/>
                <a:gd name="T7" fmla="*/ 945 h 946"/>
              </a:gdLst>
              <a:ahLst/>
              <a:cxnLst>
                <a:cxn ang="0">
                  <a:pos x="T0" y="T1"/>
                </a:cxn>
                <a:cxn ang="0">
                  <a:pos x="T2" y="T3"/>
                </a:cxn>
                <a:cxn ang="0">
                  <a:pos x="T4" y="T5"/>
                </a:cxn>
                <a:cxn ang="0">
                  <a:pos x="T6" y="T7"/>
                </a:cxn>
              </a:cxnLst>
              <a:rect l="0" t="0" r="r" b="b"/>
              <a:pathLst>
                <a:path w="274" h="946">
                  <a:moveTo>
                    <a:pt x="0" y="945"/>
                  </a:moveTo>
                  <a:lnTo>
                    <a:pt x="273" y="945"/>
                  </a:lnTo>
                  <a:lnTo>
                    <a:pt x="273" y="0"/>
                  </a:lnTo>
                  <a:lnTo>
                    <a:pt x="0" y="945"/>
                  </a:ln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243770" tIns="121885" rIns="243770" bIns="121885" anchor="ctr"/>
            <a:lstStyle/>
            <a:p>
              <a:pPr>
                <a:defRPr/>
              </a:pPr>
              <a:endParaRPr lang="en-US" dirty="0"/>
            </a:p>
          </p:txBody>
        </p:sp>
        <p:sp>
          <p:nvSpPr>
            <p:cNvPr id="95" name="Freeform 312"/>
            <p:cNvSpPr>
              <a:spLocks noChangeArrowheads="1"/>
            </p:cNvSpPr>
            <p:nvPr/>
          </p:nvSpPr>
          <p:spPr bwMode="auto">
            <a:xfrm>
              <a:off x="19590097" y="5376201"/>
              <a:ext cx="755603" cy="2978682"/>
            </a:xfrm>
            <a:custGeom>
              <a:avLst/>
              <a:gdLst>
                <a:gd name="T0" fmla="*/ 0 w 274"/>
                <a:gd name="T1" fmla="*/ 0 h 946"/>
                <a:gd name="T2" fmla="*/ 0 w 274"/>
                <a:gd name="T3" fmla="*/ 0 h 946"/>
                <a:gd name="T4" fmla="*/ 0 w 274"/>
                <a:gd name="T5" fmla="*/ 945 h 946"/>
                <a:gd name="T6" fmla="*/ 273 w 274"/>
                <a:gd name="T7" fmla="*/ 945 h 946"/>
                <a:gd name="T8" fmla="*/ 0 w 274"/>
                <a:gd name="T9" fmla="*/ 0 h 946"/>
              </a:gdLst>
              <a:ahLst/>
              <a:cxnLst>
                <a:cxn ang="0">
                  <a:pos x="T0" y="T1"/>
                </a:cxn>
                <a:cxn ang="0">
                  <a:pos x="T2" y="T3"/>
                </a:cxn>
                <a:cxn ang="0">
                  <a:pos x="T4" y="T5"/>
                </a:cxn>
                <a:cxn ang="0">
                  <a:pos x="T6" y="T7"/>
                </a:cxn>
                <a:cxn ang="0">
                  <a:pos x="T8" y="T9"/>
                </a:cxn>
              </a:cxnLst>
              <a:rect l="0" t="0" r="r" b="b"/>
              <a:pathLst>
                <a:path w="274" h="946">
                  <a:moveTo>
                    <a:pt x="0" y="0"/>
                  </a:moveTo>
                  <a:lnTo>
                    <a:pt x="0" y="0"/>
                  </a:lnTo>
                  <a:lnTo>
                    <a:pt x="0" y="945"/>
                  </a:lnTo>
                  <a:lnTo>
                    <a:pt x="273" y="945"/>
                  </a:lnTo>
                  <a:lnTo>
                    <a:pt x="0" y="0"/>
                  </a:lnTo>
                </a:path>
              </a:pathLst>
            </a:custGeom>
            <a:solidFill>
              <a:schemeClr val="accent6">
                <a:lumMod val="75000"/>
              </a:schemeClr>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243770" tIns="121885" rIns="243770" bIns="121885" anchor="ctr"/>
            <a:lstStyle/>
            <a:p>
              <a:pPr>
                <a:defRPr/>
              </a:pPr>
              <a:endParaRPr lang="en-US" dirty="0"/>
            </a:p>
          </p:txBody>
        </p:sp>
      </p:grpSp>
      <p:sp>
        <p:nvSpPr>
          <p:cNvPr id="96" name="TextBox 95"/>
          <p:cNvSpPr txBox="1"/>
          <p:nvPr/>
        </p:nvSpPr>
        <p:spPr>
          <a:xfrm>
            <a:off x="15579458" y="3774509"/>
            <a:ext cx="1282692" cy="769441"/>
          </a:xfrm>
          <a:prstGeom prst="rect">
            <a:avLst/>
          </a:prstGeom>
          <a:noFill/>
        </p:spPr>
        <p:txBody>
          <a:bodyPr wrap="none" rtlCol="0">
            <a:spAutoFit/>
          </a:bodyPr>
          <a:lstStyle/>
          <a:p>
            <a:pPr algn="ctr"/>
            <a:r>
              <a:rPr lang="en-US" sz="4400" dirty="0">
                <a:latin typeface="Lato Regular"/>
                <a:cs typeface="Lato Regular"/>
              </a:rPr>
              <a:t>98%</a:t>
            </a:r>
          </a:p>
        </p:txBody>
      </p:sp>
      <p:sp>
        <p:nvSpPr>
          <p:cNvPr id="100" name="TextBox 99"/>
          <p:cNvSpPr txBox="1"/>
          <p:nvPr/>
        </p:nvSpPr>
        <p:spPr>
          <a:xfrm>
            <a:off x="17581815" y="4454830"/>
            <a:ext cx="1282692" cy="769441"/>
          </a:xfrm>
          <a:prstGeom prst="rect">
            <a:avLst/>
          </a:prstGeom>
          <a:noFill/>
        </p:spPr>
        <p:txBody>
          <a:bodyPr wrap="none" rtlCol="0">
            <a:spAutoFit/>
          </a:bodyPr>
          <a:lstStyle/>
          <a:p>
            <a:pPr algn="ctr"/>
            <a:r>
              <a:rPr lang="en-US" sz="4400" dirty="0">
                <a:latin typeface="Lato Regular"/>
                <a:cs typeface="Lato Regular"/>
              </a:rPr>
              <a:t>72%</a:t>
            </a:r>
          </a:p>
        </p:txBody>
      </p:sp>
      <p:sp>
        <p:nvSpPr>
          <p:cNvPr id="101" name="TextBox 100"/>
          <p:cNvSpPr txBox="1"/>
          <p:nvPr/>
        </p:nvSpPr>
        <p:spPr>
          <a:xfrm>
            <a:off x="19587071" y="5370240"/>
            <a:ext cx="1282692" cy="769441"/>
          </a:xfrm>
          <a:prstGeom prst="rect">
            <a:avLst/>
          </a:prstGeom>
          <a:noFill/>
        </p:spPr>
        <p:txBody>
          <a:bodyPr wrap="none" rtlCol="0">
            <a:spAutoFit/>
          </a:bodyPr>
          <a:lstStyle/>
          <a:p>
            <a:pPr algn="ctr"/>
            <a:r>
              <a:rPr lang="en-US" sz="4400" dirty="0">
                <a:latin typeface="Lato Regular"/>
                <a:cs typeface="Lato Regular"/>
              </a:rPr>
              <a:t>32%</a:t>
            </a:r>
          </a:p>
        </p:txBody>
      </p:sp>
      <p:sp>
        <p:nvSpPr>
          <p:cNvPr id="103" name="TextBox 102"/>
          <p:cNvSpPr txBox="1"/>
          <p:nvPr/>
        </p:nvSpPr>
        <p:spPr>
          <a:xfrm>
            <a:off x="11552567" y="5248462"/>
            <a:ext cx="1282692" cy="769441"/>
          </a:xfrm>
          <a:prstGeom prst="rect">
            <a:avLst/>
          </a:prstGeom>
          <a:noFill/>
        </p:spPr>
        <p:txBody>
          <a:bodyPr wrap="none" rtlCol="0">
            <a:spAutoFit/>
          </a:bodyPr>
          <a:lstStyle/>
          <a:p>
            <a:pPr algn="ctr"/>
            <a:r>
              <a:rPr lang="en-US" sz="4400" dirty="0">
                <a:latin typeface="Lato Regular"/>
                <a:cs typeface="Lato Regular"/>
              </a:rPr>
              <a:t>42%</a:t>
            </a:r>
          </a:p>
        </p:txBody>
      </p:sp>
      <p:sp>
        <p:nvSpPr>
          <p:cNvPr id="104" name="TextBox 103"/>
          <p:cNvSpPr txBox="1"/>
          <p:nvPr/>
        </p:nvSpPr>
        <p:spPr>
          <a:xfrm>
            <a:off x="13557819" y="4657555"/>
            <a:ext cx="1282692" cy="769441"/>
          </a:xfrm>
          <a:prstGeom prst="rect">
            <a:avLst/>
          </a:prstGeom>
          <a:noFill/>
        </p:spPr>
        <p:txBody>
          <a:bodyPr wrap="none" rtlCol="0">
            <a:spAutoFit/>
          </a:bodyPr>
          <a:lstStyle/>
          <a:p>
            <a:pPr algn="ctr"/>
            <a:r>
              <a:rPr lang="en-US" sz="4400" dirty="0">
                <a:latin typeface="Lato Regular"/>
                <a:cs typeface="Lato Regular"/>
              </a:rPr>
              <a:t>72%</a:t>
            </a:r>
          </a:p>
        </p:txBody>
      </p:sp>
      <p:grpSp>
        <p:nvGrpSpPr>
          <p:cNvPr id="2" name="Group 1"/>
          <p:cNvGrpSpPr/>
          <p:nvPr/>
        </p:nvGrpSpPr>
        <p:grpSpPr>
          <a:xfrm>
            <a:off x="3366892" y="3752229"/>
            <a:ext cx="1611954" cy="4766375"/>
            <a:chOff x="3366892" y="3752229"/>
            <a:chExt cx="1611954" cy="4766375"/>
          </a:xfrm>
        </p:grpSpPr>
        <p:grpSp>
          <p:nvGrpSpPr>
            <p:cNvPr id="105" name="Group 104"/>
            <p:cNvGrpSpPr/>
            <p:nvPr/>
          </p:nvGrpSpPr>
          <p:grpSpPr>
            <a:xfrm>
              <a:off x="3366892" y="4813416"/>
              <a:ext cx="1611954" cy="3705188"/>
              <a:chOff x="3366892" y="4635176"/>
              <a:chExt cx="1611954" cy="3705188"/>
            </a:xfrm>
            <a:solidFill>
              <a:schemeClr val="accent1"/>
            </a:solidFill>
          </p:grpSpPr>
          <p:sp>
            <p:nvSpPr>
              <p:cNvPr id="106" name="Freeform 301"/>
              <p:cNvSpPr>
                <a:spLocks noChangeArrowheads="1"/>
              </p:cNvSpPr>
              <p:nvPr/>
            </p:nvSpPr>
            <p:spPr bwMode="auto">
              <a:xfrm>
                <a:off x="3366892" y="4635176"/>
                <a:ext cx="755603" cy="3705188"/>
              </a:xfrm>
              <a:custGeom>
                <a:avLst/>
                <a:gdLst>
                  <a:gd name="T0" fmla="*/ 273 w 274"/>
                  <a:gd name="T1" fmla="*/ 0 h 1170"/>
                  <a:gd name="T2" fmla="*/ 0 w 274"/>
                  <a:gd name="T3" fmla="*/ 1169 h 1170"/>
                  <a:gd name="T4" fmla="*/ 273 w 274"/>
                  <a:gd name="T5" fmla="*/ 1169 h 1170"/>
                  <a:gd name="T6" fmla="*/ 273 w 274"/>
                  <a:gd name="T7" fmla="*/ 0 h 1170"/>
                </a:gdLst>
                <a:ahLst/>
                <a:cxnLst>
                  <a:cxn ang="0">
                    <a:pos x="T0" y="T1"/>
                  </a:cxn>
                  <a:cxn ang="0">
                    <a:pos x="T2" y="T3"/>
                  </a:cxn>
                  <a:cxn ang="0">
                    <a:pos x="T4" y="T5"/>
                  </a:cxn>
                  <a:cxn ang="0">
                    <a:pos x="T6" y="T7"/>
                  </a:cxn>
                </a:cxnLst>
                <a:rect l="0" t="0" r="r" b="b"/>
                <a:pathLst>
                  <a:path w="274" h="1170">
                    <a:moveTo>
                      <a:pt x="273" y="0"/>
                    </a:moveTo>
                    <a:lnTo>
                      <a:pt x="0" y="1169"/>
                    </a:lnTo>
                    <a:lnTo>
                      <a:pt x="273" y="1169"/>
                    </a:lnTo>
                    <a:lnTo>
                      <a:pt x="273" y="0"/>
                    </a:lnTo>
                  </a:path>
                </a:pathLst>
              </a:custGeom>
              <a:grpFill/>
              <a:ln>
                <a:noFill/>
              </a:ln>
              <a:effectLst/>
            </p:spPr>
            <p:txBody>
              <a:bodyPr wrap="none" lIns="243770" tIns="121885" rIns="243770" bIns="121885" anchor="ctr"/>
              <a:lstStyle/>
              <a:p>
                <a:pPr>
                  <a:defRPr/>
                </a:pPr>
                <a:endParaRPr lang="en-US" dirty="0"/>
              </a:p>
            </p:txBody>
          </p:sp>
          <p:sp>
            <p:nvSpPr>
              <p:cNvPr id="107" name="Freeform 302"/>
              <p:cNvSpPr>
                <a:spLocks noChangeArrowheads="1"/>
              </p:cNvSpPr>
              <p:nvPr/>
            </p:nvSpPr>
            <p:spPr bwMode="auto">
              <a:xfrm>
                <a:off x="4223243" y="4635176"/>
                <a:ext cx="755603" cy="3705188"/>
              </a:xfrm>
              <a:custGeom>
                <a:avLst/>
                <a:gdLst>
                  <a:gd name="T0" fmla="*/ 0 w 274"/>
                  <a:gd name="T1" fmla="*/ 0 h 1170"/>
                  <a:gd name="T2" fmla="*/ 0 w 274"/>
                  <a:gd name="T3" fmla="*/ 1169 h 1170"/>
                  <a:gd name="T4" fmla="*/ 273 w 274"/>
                  <a:gd name="T5" fmla="*/ 1169 h 1170"/>
                  <a:gd name="T6" fmla="*/ 0 w 274"/>
                  <a:gd name="T7" fmla="*/ 0 h 1170"/>
                </a:gdLst>
                <a:ahLst/>
                <a:cxnLst>
                  <a:cxn ang="0">
                    <a:pos x="T0" y="T1"/>
                  </a:cxn>
                  <a:cxn ang="0">
                    <a:pos x="T2" y="T3"/>
                  </a:cxn>
                  <a:cxn ang="0">
                    <a:pos x="T4" y="T5"/>
                  </a:cxn>
                  <a:cxn ang="0">
                    <a:pos x="T6" y="T7"/>
                  </a:cxn>
                </a:cxnLst>
                <a:rect l="0" t="0" r="r" b="b"/>
                <a:pathLst>
                  <a:path w="274" h="1170">
                    <a:moveTo>
                      <a:pt x="0" y="0"/>
                    </a:moveTo>
                    <a:lnTo>
                      <a:pt x="0" y="1169"/>
                    </a:lnTo>
                    <a:lnTo>
                      <a:pt x="273" y="1169"/>
                    </a:lnTo>
                    <a:lnTo>
                      <a:pt x="0" y="0"/>
                    </a:lnTo>
                  </a:path>
                </a:pathLst>
              </a:custGeom>
              <a:solidFill>
                <a:schemeClr val="accent1">
                  <a:lumMod val="75000"/>
                </a:schemeClr>
              </a:solidFill>
              <a:ln>
                <a:noFill/>
              </a:ln>
              <a:effectLst/>
            </p:spPr>
            <p:txBody>
              <a:bodyPr wrap="none" lIns="243770" tIns="121885" rIns="243770" bIns="121885" anchor="ctr"/>
              <a:lstStyle/>
              <a:p>
                <a:pPr>
                  <a:defRPr/>
                </a:pPr>
                <a:endParaRPr lang="en-US" dirty="0"/>
              </a:p>
            </p:txBody>
          </p:sp>
        </p:grpSp>
        <p:sp>
          <p:nvSpPr>
            <p:cNvPr id="114" name="TextBox 113"/>
            <p:cNvSpPr txBox="1"/>
            <p:nvPr/>
          </p:nvSpPr>
          <p:spPr>
            <a:xfrm>
              <a:off x="3547988" y="3752229"/>
              <a:ext cx="1282692" cy="769441"/>
            </a:xfrm>
            <a:prstGeom prst="rect">
              <a:avLst/>
            </a:prstGeom>
            <a:noFill/>
          </p:spPr>
          <p:txBody>
            <a:bodyPr wrap="none" rtlCol="0">
              <a:spAutoFit/>
            </a:bodyPr>
            <a:lstStyle/>
            <a:p>
              <a:pPr algn="ctr"/>
              <a:r>
                <a:rPr lang="en-US" sz="4400" dirty="0">
                  <a:latin typeface="Lato Regular"/>
                  <a:cs typeface="Lato Regular"/>
                </a:rPr>
                <a:t>98%</a:t>
              </a:r>
            </a:p>
          </p:txBody>
        </p:sp>
      </p:grpSp>
      <p:grpSp>
        <p:nvGrpSpPr>
          <p:cNvPr id="3" name="Group 2"/>
          <p:cNvGrpSpPr/>
          <p:nvPr/>
        </p:nvGrpSpPr>
        <p:grpSpPr>
          <a:xfrm>
            <a:off x="5355863" y="4432550"/>
            <a:ext cx="1658271" cy="4612842"/>
            <a:chOff x="5355863" y="4432550"/>
            <a:chExt cx="1658271" cy="4612842"/>
          </a:xfrm>
        </p:grpSpPr>
        <p:grpSp>
          <p:nvGrpSpPr>
            <p:cNvPr id="108" name="Group 107"/>
            <p:cNvGrpSpPr/>
            <p:nvPr/>
          </p:nvGrpSpPr>
          <p:grpSpPr>
            <a:xfrm>
              <a:off x="5357621" y="5380080"/>
              <a:ext cx="1656513" cy="3138523"/>
              <a:chOff x="5357621" y="6262550"/>
              <a:chExt cx="1656513" cy="2077813"/>
            </a:xfrm>
            <a:solidFill>
              <a:schemeClr val="accent2"/>
            </a:solidFill>
          </p:grpSpPr>
          <p:sp>
            <p:nvSpPr>
              <p:cNvPr id="109" name="Freeform 303"/>
              <p:cNvSpPr>
                <a:spLocks noChangeArrowheads="1"/>
              </p:cNvSpPr>
              <p:nvPr/>
            </p:nvSpPr>
            <p:spPr bwMode="auto">
              <a:xfrm>
                <a:off x="6258531" y="6262550"/>
                <a:ext cx="755603" cy="2077813"/>
              </a:xfrm>
              <a:custGeom>
                <a:avLst/>
                <a:gdLst>
                  <a:gd name="T0" fmla="*/ 0 w 274"/>
                  <a:gd name="T1" fmla="*/ 0 h 675"/>
                  <a:gd name="T2" fmla="*/ 0 w 274"/>
                  <a:gd name="T3" fmla="*/ 674 h 675"/>
                  <a:gd name="T4" fmla="*/ 273 w 274"/>
                  <a:gd name="T5" fmla="*/ 674 h 675"/>
                  <a:gd name="T6" fmla="*/ 0 w 274"/>
                  <a:gd name="T7" fmla="*/ 0 h 675"/>
                </a:gdLst>
                <a:ahLst/>
                <a:cxnLst>
                  <a:cxn ang="0">
                    <a:pos x="T0" y="T1"/>
                  </a:cxn>
                  <a:cxn ang="0">
                    <a:pos x="T2" y="T3"/>
                  </a:cxn>
                  <a:cxn ang="0">
                    <a:pos x="T4" y="T5"/>
                  </a:cxn>
                  <a:cxn ang="0">
                    <a:pos x="T6" y="T7"/>
                  </a:cxn>
                </a:cxnLst>
                <a:rect l="0" t="0" r="r" b="b"/>
                <a:pathLst>
                  <a:path w="274" h="675">
                    <a:moveTo>
                      <a:pt x="0" y="0"/>
                    </a:moveTo>
                    <a:lnTo>
                      <a:pt x="0" y="674"/>
                    </a:lnTo>
                    <a:lnTo>
                      <a:pt x="273" y="674"/>
                    </a:lnTo>
                    <a:lnTo>
                      <a:pt x="0" y="0"/>
                    </a:lnTo>
                  </a:path>
                </a:pathLst>
              </a:custGeom>
              <a:solidFill>
                <a:schemeClr val="accent2">
                  <a:lumMod val="75000"/>
                </a:schemeClr>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243770" tIns="121885" rIns="243770" bIns="121885" anchor="ctr"/>
              <a:lstStyle/>
              <a:p>
                <a:pPr>
                  <a:defRPr/>
                </a:pPr>
                <a:endParaRPr lang="en-US" dirty="0"/>
              </a:p>
            </p:txBody>
          </p:sp>
          <p:sp>
            <p:nvSpPr>
              <p:cNvPr id="110" name="Freeform 304"/>
              <p:cNvSpPr>
                <a:spLocks noChangeArrowheads="1"/>
              </p:cNvSpPr>
              <p:nvPr/>
            </p:nvSpPr>
            <p:spPr bwMode="auto">
              <a:xfrm>
                <a:off x="5357621" y="6262550"/>
                <a:ext cx="755603" cy="2077813"/>
              </a:xfrm>
              <a:custGeom>
                <a:avLst/>
                <a:gdLst>
                  <a:gd name="T0" fmla="*/ 0 w 274"/>
                  <a:gd name="T1" fmla="*/ 674 h 675"/>
                  <a:gd name="T2" fmla="*/ 273 w 274"/>
                  <a:gd name="T3" fmla="*/ 674 h 675"/>
                  <a:gd name="T4" fmla="*/ 273 w 274"/>
                  <a:gd name="T5" fmla="*/ 0 h 675"/>
                  <a:gd name="T6" fmla="*/ 0 w 274"/>
                  <a:gd name="T7" fmla="*/ 674 h 675"/>
                </a:gdLst>
                <a:ahLst/>
                <a:cxnLst>
                  <a:cxn ang="0">
                    <a:pos x="T0" y="T1"/>
                  </a:cxn>
                  <a:cxn ang="0">
                    <a:pos x="T2" y="T3"/>
                  </a:cxn>
                  <a:cxn ang="0">
                    <a:pos x="T4" y="T5"/>
                  </a:cxn>
                  <a:cxn ang="0">
                    <a:pos x="T6" y="T7"/>
                  </a:cxn>
                </a:cxnLst>
                <a:rect l="0" t="0" r="r" b="b"/>
                <a:pathLst>
                  <a:path w="274" h="675">
                    <a:moveTo>
                      <a:pt x="0" y="674"/>
                    </a:moveTo>
                    <a:lnTo>
                      <a:pt x="273" y="674"/>
                    </a:lnTo>
                    <a:lnTo>
                      <a:pt x="273" y="0"/>
                    </a:lnTo>
                    <a:lnTo>
                      <a:pt x="0" y="674"/>
                    </a:ln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243770" tIns="121885" rIns="243770" bIns="121885" anchor="ctr"/>
              <a:lstStyle/>
              <a:p>
                <a:pPr>
                  <a:defRPr/>
                </a:pPr>
                <a:endParaRPr lang="en-US" dirty="0"/>
              </a:p>
            </p:txBody>
          </p:sp>
        </p:grpSp>
        <p:sp>
          <p:nvSpPr>
            <p:cNvPr id="115" name="TextBox 114"/>
            <p:cNvSpPr txBox="1"/>
            <p:nvPr/>
          </p:nvSpPr>
          <p:spPr>
            <a:xfrm>
              <a:off x="5550345" y="4432550"/>
              <a:ext cx="1282692" cy="769441"/>
            </a:xfrm>
            <a:prstGeom prst="rect">
              <a:avLst/>
            </a:prstGeom>
            <a:noFill/>
          </p:spPr>
          <p:txBody>
            <a:bodyPr wrap="none" rtlCol="0">
              <a:spAutoFit/>
            </a:bodyPr>
            <a:lstStyle/>
            <a:p>
              <a:pPr algn="ctr"/>
              <a:r>
                <a:rPr lang="en-US" sz="4400" dirty="0">
                  <a:latin typeface="Lato Regular"/>
                  <a:cs typeface="Lato Regular"/>
                </a:rPr>
                <a:t>72%</a:t>
              </a:r>
            </a:p>
          </p:txBody>
        </p:sp>
        <p:sp>
          <p:nvSpPr>
            <p:cNvPr id="117" name="TextBox 116"/>
            <p:cNvSpPr txBox="1"/>
            <p:nvPr/>
          </p:nvSpPr>
          <p:spPr>
            <a:xfrm>
              <a:off x="5355863" y="8522172"/>
              <a:ext cx="1648406" cy="523220"/>
            </a:xfrm>
            <a:prstGeom prst="rect">
              <a:avLst/>
            </a:prstGeom>
            <a:noFill/>
          </p:spPr>
          <p:txBody>
            <a:bodyPr wrap="none" rtlCol="0">
              <a:spAutoFit/>
            </a:bodyPr>
            <a:lstStyle/>
            <a:p>
              <a:pPr algn="ctr"/>
              <a:r>
                <a:rPr lang="id-ID" sz="2800" b="1" dirty="0">
                  <a:solidFill>
                    <a:schemeClr val="tx2"/>
                  </a:solidFill>
                  <a:latin typeface="Lato Regular"/>
                  <a:cs typeface="Lato Regular"/>
                </a:rPr>
                <a:t>February</a:t>
              </a:r>
            </a:p>
          </p:txBody>
        </p:sp>
      </p:grpSp>
      <p:grpSp>
        <p:nvGrpSpPr>
          <p:cNvPr id="5" name="Group 4"/>
          <p:cNvGrpSpPr/>
          <p:nvPr/>
        </p:nvGrpSpPr>
        <p:grpSpPr>
          <a:xfrm>
            <a:off x="7362876" y="5347960"/>
            <a:ext cx="1656514" cy="3697432"/>
            <a:chOff x="7362876" y="5347960"/>
            <a:chExt cx="1656514" cy="3697432"/>
          </a:xfrm>
        </p:grpSpPr>
        <p:grpSp>
          <p:nvGrpSpPr>
            <p:cNvPr id="111" name="Group 110"/>
            <p:cNvGrpSpPr/>
            <p:nvPr/>
          </p:nvGrpSpPr>
          <p:grpSpPr>
            <a:xfrm>
              <a:off x="7362876" y="6272888"/>
              <a:ext cx="1656514" cy="2260235"/>
              <a:chOff x="7362876" y="5201840"/>
              <a:chExt cx="1656514" cy="3153043"/>
            </a:xfrm>
            <a:solidFill>
              <a:schemeClr val="accent3"/>
            </a:solidFill>
          </p:grpSpPr>
          <p:sp>
            <p:nvSpPr>
              <p:cNvPr id="112" name="Freeform 305"/>
              <p:cNvSpPr>
                <a:spLocks noChangeArrowheads="1"/>
              </p:cNvSpPr>
              <p:nvPr/>
            </p:nvSpPr>
            <p:spPr bwMode="auto">
              <a:xfrm>
                <a:off x="8263787" y="5201840"/>
                <a:ext cx="755603" cy="3153043"/>
              </a:xfrm>
              <a:custGeom>
                <a:avLst/>
                <a:gdLst>
                  <a:gd name="T0" fmla="*/ 0 w 274"/>
                  <a:gd name="T1" fmla="*/ 0 h 1000"/>
                  <a:gd name="T2" fmla="*/ 0 w 274"/>
                  <a:gd name="T3" fmla="*/ 999 h 1000"/>
                  <a:gd name="T4" fmla="*/ 273 w 274"/>
                  <a:gd name="T5" fmla="*/ 999 h 1000"/>
                  <a:gd name="T6" fmla="*/ 0 w 274"/>
                  <a:gd name="T7" fmla="*/ 0 h 1000"/>
                </a:gdLst>
                <a:ahLst/>
                <a:cxnLst>
                  <a:cxn ang="0">
                    <a:pos x="T0" y="T1"/>
                  </a:cxn>
                  <a:cxn ang="0">
                    <a:pos x="T2" y="T3"/>
                  </a:cxn>
                  <a:cxn ang="0">
                    <a:pos x="T4" y="T5"/>
                  </a:cxn>
                  <a:cxn ang="0">
                    <a:pos x="T6" y="T7"/>
                  </a:cxn>
                </a:cxnLst>
                <a:rect l="0" t="0" r="r" b="b"/>
                <a:pathLst>
                  <a:path w="274" h="1000">
                    <a:moveTo>
                      <a:pt x="0" y="0"/>
                    </a:moveTo>
                    <a:lnTo>
                      <a:pt x="0" y="999"/>
                    </a:lnTo>
                    <a:lnTo>
                      <a:pt x="273" y="999"/>
                    </a:lnTo>
                    <a:lnTo>
                      <a:pt x="0" y="0"/>
                    </a:lnTo>
                  </a:path>
                </a:pathLst>
              </a:custGeom>
              <a:solidFill>
                <a:schemeClr val="accent3">
                  <a:lumMod val="75000"/>
                </a:schemeClr>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243770" tIns="121885" rIns="243770" bIns="121885" anchor="ctr"/>
              <a:lstStyle/>
              <a:p>
                <a:pPr>
                  <a:defRPr/>
                </a:pPr>
                <a:endParaRPr lang="en-US" dirty="0"/>
              </a:p>
            </p:txBody>
          </p:sp>
          <p:sp>
            <p:nvSpPr>
              <p:cNvPr id="113" name="Freeform 306"/>
              <p:cNvSpPr>
                <a:spLocks noChangeArrowheads="1"/>
              </p:cNvSpPr>
              <p:nvPr/>
            </p:nvSpPr>
            <p:spPr bwMode="auto">
              <a:xfrm>
                <a:off x="7362876" y="5201840"/>
                <a:ext cx="755603" cy="3153043"/>
              </a:xfrm>
              <a:custGeom>
                <a:avLst/>
                <a:gdLst>
                  <a:gd name="T0" fmla="*/ 0 w 275"/>
                  <a:gd name="T1" fmla="*/ 999 h 1000"/>
                  <a:gd name="T2" fmla="*/ 274 w 275"/>
                  <a:gd name="T3" fmla="*/ 999 h 1000"/>
                  <a:gd name="T4" fmla="*/ 274 w 275"/>
                  <a:gd name="T5" fmla="*/ 0 h 1000"/>
                  <a:gd name="T6" fmla="*/ 0 w 275"/>
                  <a:gd name="T7" fmla="*/ 999 h 1000"/>
                </a:gdLst>
                <a:ahLst/>
                <a:cxnLst>
                  <a:cxn ang="0">
                    <a:pos x="T0" y="T1"/>
                  </a:cxn>
                  <a:cxn ang="0">
                    <a:pos x="T2" y="T3"/>
                  </a:cxn>
                  <a:cxn ang="0">
                    <a:pos x="T4" y="T5"/>
                  </a:cxn>
                  <a:cxn ang="0">
                    <a:pos x="T6" y="T7"/>
                  </a:cxn>
                </a:cxnLst>
                <a:rect l="0" t="0" r="r" b="b"/>
                <a:pathLst>
                  <a:path w="275" h="1000">
                    <a:moveTo>
                      <a:pt x="0" y="999"/>
                    </a:moveTo>
                    <a:lnTo>
                      <a:pt x="274" y="999"/>
                    </a:lnTo>
                    <a:lnTo>
                      <a:pt x="274" y="0"/>
                    </a:lnTo>
                    <a:lnTo>
                      <a:pt x="0" y="999"/>
                    </a:ln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243770" tIns="121885" rIns="243770" bIns="121885" anchor="ctr"/>
              <a:lstStyle/>
              <a:p>
                <a:pPr>
                  <a:defRPr/>
                </a:pPr>
                <a:endParaRPr lang="en-US" dirty="0"/>
              </a:p>
            </p:txBody>
          </p:sp>
        </p:grpSp>
        <p:sp>
          <p:nvSpPr>
            <p:cNvPr id="116" name="TextBox 115"/>
            <p:cNvSpPr txBox="1"/>
            <p:nvPr/>
          </p:nvSpPr>
          <p:spPr>
            <a:xfrm>
              <a:off x="7555601" y="5347960"/>
              <a:ext cx="1282692" cy="769441"/>
            </a:xfrm>
            <a:prstGeom prst="rect">
              <a:avLst/>
            </a:prstGeom>
            <a:noFill/>
          </p:spPr>
          <p:txBody>
            <a:bodyPr wrap="none" rtlCol="0">
              <a:spAutoFit/>
            </a:bodyPr>
            <a:lstStyle/>
            <a:p>
              <a:pPr algn="ctr"/>
              <a:r>
                <a:rPr lang="en-US" sz="4400" dirty="0">
                  <a:latin typeface="Lato Regular"/>
                  <a:cs typeface="Lato Regular"/>
                </a:rPr>
                <a:t>32%</a:t>
              </a:r>
            </a:p>
          </p:txBody>
        </p:sp>
        <p:sp>
          <p:nvSpPr>
            <p:cNvPr id="118" name="TextBox 117"/>
            <p:cNvSpPr txBox="1"/>
            <p:nvPr/>
          </p:nvSpPr>
          <p:spPr>
            <a:xfrm>
              <a:off x="7582618" y="8522172"/>
              <a:ext cx="1228659" cy="523220"/>
            </a:xfrm>
            <a:prstGeom prst="rect">
              <a:avLst/>
            </a:prstGeom>
            <a:noFill/>
          </p:spPr>
          <p:txBody>
            <a:bodyPr wrap="none" rtlCol="0">
              <a:spAutoFit/>
            </a:bodyPr>
            <a:lstStyle/>
            <a:p>
              <a:pPr algn="ctr"/>
              <a:r>
                <a:rPr lang="id-ID" sz="2800" b="1" dirty="0">
                  <a:solidFill>
                    <a:schemeClr val="tx2"/>
                  </a:solidFill>
                  <a:latin typeface="Lato Regular"/>
                  <a:cs typeface="Lato Regular"/>
                </a:rPr>
                <a:t>March</a:t>
              </a:r>
            </a:p>
          </p:txBody>
        </p:sp>
      </p:grpSp>
      <p:sp>
        <p:nvSpPr>
          <p:cNvPr id="119" name="TextBox 118"/>
          <p:cNvSpPr txBox="1"/>
          <p:nvPr/>
        </p:nvSpPr>
        <p:spPr>
          <a:xfrm>
            <a:off x="15790808" y="8522172"/>
            <a:ext cx="838691" cy="523220"/>
          </a:xfrm>
          <a:prstGeom prst="rect">
            <a:avLst/>
          </a:prstGeom>
          <a:noFill/>
        </p:spPr>
        <p:txBody>
          <a:bodyPr wrap="none" rtlCol="0">
            <a:spAutoFit/>
          </a:bodyPr>
          <a:lstStyle/>
          <a:p>
            <a:pPr algn="ctr"/>
            <a:r>
              <a:rPr lang="id-ID" sz="2800" b="1" dirty="0">
                <a:solidFill>
                  <a:schemeClr val="tx2"/>
                </a:solidFill>
                <a:latin typeface="Lato Regular"/>
                <a:cs typeface="Lato Regular"/>
              </a:rPr>
              <a:t>July</a:t>
            </a:r>
          </a:p>
        </p:txBody>
      </p:sp>
      <p:sp>
        <p:nvSpPr>
          <p:cNvPr id="120" name="TextBox 119"/>
          <p:cNvSpPr txBox="1"/>
          <p:nvPr/>
        </p:nvSpPr>
        <p:spPr>
          <a:xfrm>
            <a:off x="17566773" y="8522172"/>
            <a:ext cx="1329555" cy="523220"/>
          </a:xfrm>
          <a:prstGeom prst="rect">
            <a:avLst/>
          </a:prstGeom>
          <a:noFill/>
        </p:spPr>
        <p:txBody>
          <a:bodyPr wrap="none" rtlCol="0">
            <a:spAutoFit/>
          </a:bodyPr>
          <a:lstStyle/>
          <a:p>
            <a:pPr algn="ctr"/>
            <a:r>
              <a:rPr lang="id-ID" sz="2800" b="1" dirty="0">
                <a:solidFill>
                  <a:schemeClr val="tx2"/>
                </a:solidFill>
                <a:latin typeface="Lato Regular"/>
                <a:cs typeface="Lato Regular"/>
              </a:rPr>
              <a:t>August</a:t>
            </a:r>
          </a:p>
        </p:txBody>
      </p:sp>
      <p:sp>
        <p:nvSpPr>
          <p:cNvPr id="121" name="TextBox 120"/>
          <p:cNvSpPr txBox="1"/>
          <p:nvPr/>
        </p:nvSpPr>
        <p:spPr>
          <a:xfrm>
            <a:off x="19240143" y="8522172"/>
            <a:ext cx="1948760" cy="523220"/>
          </a:xfrm>
          <a:prstGeom prst="rect">
            <a:avLst/>
          </a:prstGeom>
          <a:noFill/>
        </p:spPr>
        <p:txBody>
          <a:bodyPr wrap="none" rtlCol="0">
            <a:spAutoFit/>
          </a:bodyPr>
          <a:lstStyle/>
          <a:p>
            <a:pPr algn="ctr"/>
            <a:r>
              <a:rPr lang="id-ID" sz="2800" b="1" dirty="0">
                <a:solidFill>
                  <a:schemeClr val="tx2"/>
                </a:solidFill>
                <a:latin typeface="Lato Regular"/>
                <a:cs typeface="Lato Regular"/>
              </a:rPr>
              <a:t>September</a:t>
            </a:r>
          </a:p>
        </p:txBody>
      </p:sp>
      <p:sp>
        <p:nvSpPr>
          <p:cNvPr id="122" name="TextBox 121"/>
          <p:cNvSpPr txBox="1"/>
          <p:nvPr/>
        </p:nvSpPr>
        <p:spPr>
          <a:xfrm>
            <a:off x="3445383" y="8522172"/>
            <a:ext cx="1467068" cy="523220"/>
          </a:xfrm>
          <a:prstGeom prst="rect">
            <a:avLst/>
          </a:prstGeom>
          <a:noFill/>
        </p:spPr>
        <p:txBody>
          <a:bodyPr wrap="none" rtlCol="0">
            <a:spAutoFit/>
          </a:bodyPr>
          <a:lstStyle/>
          <a:p>
            <a:pPr algn="ctr"/>
            <a:r>
              <a:rPr lang="id-ID" sz="2800" b="1" dirty="0">
                <a:solidFill>
                  <a:schemeClr val="tx2"/>
                </a:solidFill>
                <a:latin typeface="Lato Regular"/>
                <a:cs typeface="Lato Regular"/>
              </a:rPr>
              <a:t>January</a:t>
            </a:r>
          </a:p>
        </p:txBody>
      </p:sp>
      <p:grpSp>
        <p:nvGrpSpPr>
          <p:cNvPr id="6" name="Group 5"/>
          <p:cNvGrpSpPr/>
          <p:nvPr/>
        </p:nvGrpSpPr>
        <p:grpSpPr>
          <a:xfrm>
            <a:off x="9388495" y="6272888"/>
            <a:ext cx="1656513" cy="2772504"/>
            <a:chOff x="9388495" y="6272888"/>
            <a:chExt cx="1656513" cy="2772504"/>
          </a:xfrm>
        </p:grpSpPr>
        <p:grpSp>
          <p:nvGrpSpPr>
            <p:cNvPr id="83" name="Group 82"/>
            <p:cNvGrpSpPr/>
            <p:nvPr/>
          </p:nvGrpSpPr>
          <p:grpSpPr>
            <a:xfrm>
              <a:off x="9388495" y="7109169"/>
              <a:ext cx="1656513" cy="1409428"/>
              <a:chOff x="14678676" y="6930929"/>
              <a:chExt cx="1656513" cy="1409428"/>
            </a:xfrm>
            <a:solidFill>
              <a:schemeClr val="accent4"/>
            </a:solidFill>
          </p:grpSpPr>
          <p:sp>
            <p:nvSpPr>
              <p:cNvPr id="84" name="Freeform 307"/>
              <p:cNvSpPr>
                <a:spLocks noChangeArrowheads="1"/>
              </p:cNvSpPr>
              <p:nvPr/>
            </p:nvSpPr>
            <p:spPr bwMode="auto">
              <a:xfrm>
                <a:off x="14678676" y="6930929"/>
                <a:ext cx="755603" cy="1409428"/>
              </a:xfrm>
              <a:custGeom>
                <a:avLst/>
                <a:gdLst>
                  <a:gd name="T0" fmla="*/ 0 w 275"/>
                  <a:gd name="T1" fmla="*/ 471 h 472"/>
                  <a:gd name="T2" fmla="*/ 274 w 275"/>
                  <a:gd name="T3" fmla="*/ 471 h 472"/>
                  <a:gd name="T4" fmla="*/ 274 w 275"/>
                  <a:gd name="T5" fmla="*/ 0 h 472"/>
                  <a:gd name="T6" fmla="*/ 0 w 275"/>
                  <a:gd name="T7" fmla="*/ 471 h 472"/>
                </a:gdLst>
                <a:ahLst/>
                <a:cxnLst>
                  <a:cxn ang="0">
                    <a:pos x="T0" y="T1"/>
                  </a:cxn>
                  <a:cxn ang="0">
                    <a:pos x="T2" y="T3"/>
                  </a:cxn>
                  <a:cxn ang="0">
                    <a:pos x="T4" y="T5"/>
                  </a:cxn>
                  <a:cxn ang="0">
                    <a:pos x="T6" y="T7"/>
                  </a:cxn>
                </a:cxnLst>
                <a:rect l="0" t="0" r="r" b="b"/>
                <a:pathLst>
                  <a:path w="275" h="472">
                    <a:moveTo>
                      <a:pt x="0" y="471"/>
                    </a:moveTo>
                    <a:lnTo>
                      <a:pt x="274" y="471"/>
                    </a:lnTo>
                    <a:lnTo>
                      <a:pt x="274" y="0"/>
                    </a:lnTo>
                    <a:lnTo>
                      <a:pt x="0" y="471"/>
                    </a:ln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243770" tIns="121885" rIns="243770" bIns="121885" anchor="ctr"/>
              <a:lstStyle/>
              <a:p>
                <a:pPr>
                  <a:defRPr/>
                </a:pPr>
                <a:endParaRPr lang="en-US" dirty="0"/>
              </a:p>
            </p:txBody>
          </p:sp>
          <p:sp>
            <p:nvSpPr>
              <p:cNvPr id="85" name="Freeform 308"/>
              <p:cNvSpPr>
                <a:spLocks noChangeArrowheads="1"/>
              </p:cNvSpPr>
              <p:nvPr/>
            </p:nvSpPr>
            <p:spPr bwMode="auto">
              <a:xfrm>
                <a:off x="15579586" y="6930929"/>
                <a:ext cx="755603" cy="1409428"/>
              </a:xfrm>
              <a:custGeom>
                <a:avLst/>
                <a:gdLst>
                  <a:gd name="T0" fmla="*/ 0 w 274"/>
                  <a:gd name="T1" fmla="*/ 0 h 472"/>
                  <a:gd name="T2" fmla="*/ 0 w 274"/>
                  <a:gd name="T3" fmla="*/ 0 h 472"/>
                  <a:gd name="T4" fmla="*/ 0 w 274"/>
                  <a:gd name="T5" fmla="*/ 471 h 472"/>
                  <a:gd name="T6" fmla="*/ 273 w 274"/>
                  <a:gd name="T7" fmla="*/ 471 h 472"/>
                  <a:gd name="T8" fmla="*/ 0 w 274"/>
                  <a:gd name="T9" fmla="*/ 0 h 472"/>
                </a:gdLst>
                <a:ahLst/>
                <a:cxnLst>
                  <a:cxn ang="0">
                    <a:pos x="T0" y="T1"/>
                  </a:cxn>
                  <a:cxn ang="0">
                    <a:pos x="T2" y="T3"/>
                  </a:cxn>
                  <a:cxn ang="0">
                    <a:pos x="T4" y="T5"/>
                  </a:cxn>
                  <a:cxn ang="0">
                    <a:pos x="T6" y="T7"/>
                  </a:cxn>
                  <a:cxn ang="0">
                    <a:pos x="T8" y="T9"/>
                  </a:cxn>
                </a:cxnLst>
                <a:rect l="0" t="0" r="r" b="b"/>
                <a:pathLst>
                  <a:path w="274" h="472">
                    <a:moveTo>
                      <a:pt x="0" y="0"/>
                    </a:moveTo>
                    <a:lnTo>
                      <a:pt x="0" y="0"/>
                    </a:lnTo>
                    <a:lnTo>
                      <a:pt x="0" y="471"/>
                    </a:lnTo>
                    <a:lnTo>
                      <a:pt x="273" y="471"/>
                    </a:lnTo>
                    <a:lnTo>
                      <a:pt x="0" y="0"/>
                    </a:lnTo>
                  </a:path>
                </a:pathLst>
              </a:custGeom>
              <a:solidFill>
                <a:schemeClr val="accent4">
                  <a:lumMod val="75000"/>
                </a:schemeClr>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243770" tIns="121885" rIns="243770" bIns="121885" anchor="ctr"/>
              <a:lstStyle/>
              <a:p>
                <a:pPr>
                  <a:defRPr/>
                </a:pPr>
                <a:endParaRPr lang="en-US" dirty="0"/>
              </a:p>
            </p:txBody>
          </p:sp>
        </p:grpSp>
        <p:sp>
          <p:nvSpPr>
            <p:cNvPr id="102" name="TextBox 101"/>
            <p:cNvSpPr txBox="1"/>
            <p:nvPr/>
          </p:nvSpPr>
          <p:spPr>
            <a:xfrm>
              <a:off x="9581219" y="6272888"/>
              <a:ext cx="1282692" cy="769441"/>
            </a:xfrm>
            <a:prstGeom prst="rect">
              <a:avLst/>
            </a:prstGeom>
            <a:noFill/>
          </p:spPr>
          <p:txBody>
            <a:bodyPr wrap="none" rtlCol="0">
              <a:spAutoFit/>
            </a:bodyPr>
            <a:lstStyle/>
            <a:p>
              <a:pPr algn="ctr"/>
              <a:r>
                <a:rPr lang="en-US" sz="4400" dirty="0">
                  <a:latin typeface="Lato Regular"/>
                  <a:cs typeface="Lato Regular"/>
                </a:rPr>
                <a:t>22%</a:t>
              </a:r>
            </a:p>
          </p:txBody>
        </p:sp>
        <p:sp>
          <p:nvSpPr>
            <p:cNvPr id="126" name="TextBox 125"/>
            <p:cNvSpPr txBox="1"/>
            <p:nvPr/>
          </p:nvSpPr>
          <p:spPr>
            <a:xfrm>
              <a:off x="9714899" y="8522172"/>
              <a:ext cx="983950" cy="523220"/>
            </a:xfrm>
            <a:prstGeom prst="rect">
              <a:avLst/>
            </a:prstGeom>
            <a:noFill/>
          </p:spPr>
          <p:txBody>
            <a:bodyPr wrap="none" rtlCol="0">
              <a:spAutoFit/>
            </a:bodyPr>
            <a:lstStyle/>
            <a:p>
              <a:pPr algn="ctr"/>
              <a:r>
                <a:rPr lang="id-ID" sz="2800" b="1" dirty="0">
                  <a:solidFill>
                    <a:schemeClr val="tx2"/>
                  </a:solidFill>
                  <a:latin typeface="Lato Regular"/>
                  <a:cs typeface="Lato Regular"/>
                </a:rPr>
                <a:t>April</a:t>
              </a:r>
            </a:p>
          </p:txBody>
        </p:sp>
      </p:grpSp>
      <p:sp>
        <p:nvSpPr>
          <p:cNvPr id="127" name="TextBox 126"/>
          <p:cNvSpPr txBox="1"/>
          <p:nvPr/>
        </p:nvSpPr>
        <p:spPr>
          <a:xfrm>
            <a:off x="11782433" y="8522172"/>
            <a:ext cx="891674" cy="523220"/>
          </a:xfrm>
          <a:prstGeom prst="rect">
            <a:avLst/>
          </a:prstGeom>
          <a:noFill/>
        </p:spPr>
        <p:txBody>
          <a:bodyPr wrap="none" rtlCol="0">
            <a:spAutoFit/>
          </a:bodyPr>
          <a:lstStyle/>
          <a:p>
            <a:pPr algn="ctr"/>
            <a:r>
              <a:rPr lang="id-ID" sz="2800" b="1" dirty="0">
                <a:solidFill>
                  <a:schemeClr val="tx2"/>
                </a:solidFill>
                <a:latin typeface="Lato Regular"/>
                <a:cs typeface="Lato Regular"/>
              </a:rPr>
              <a:t>May</a:t>
            </a:r>
          </a:p>
        </p:txBody>
      </p:sp>
      <p:sp>
        <p:nvSpPr>
          <p:cNvPr id="128" name="TextBox 127"/>
          <p:cNvSpPr txBox="1"/>
          <p:nvPr/>
        </p:nvSpPr>
        <p:spPr>
          <a:xfrm>
            <a:off x="13740361" y="8522172"/>
            <a:ext cx="941762" cy="523220"/>
          </a:xfrm>
          <a:prstGeom prst="rect">
            <a:avLst/>
          </a:prstGeom>
          <a:noFill/>
        </p:spPr>
        <p:txBody>
          <a:bodyPr wrap="none" rtlCol="0">
            <a:spAutoFit/>
          </a:bodyPr>
          <a:lstStyle/>
          <a:p>
            <a:pPr algn="ctr"/>
            <a:r>
              <a:rPr lang="id-ID" sz="2800" b="1" dirty="0">
                <a:solidFill>
                  <a:schemeClr val="tx2"/>
                </a:solidFill>
                <a:latin typeface="Lato Regular"/>
                <a:cs typeface="Lato Regular"/>
              </a:rPr>
              <a:t>June</a:t>
            </a:r>
          </a:p>
        </p:txBody>
      </p:sp>
      <p:sp>
        <p:nvSpPr>
          <p:cNvPr id="130" name="Title 20"/>
          <p:cNvSpPr txBox="1">
            <a:spLocks/>
          </p:cNvSpPr>
          <p:nvPr/>
        </p:nvSpPr>
        <p:spPr>
          <a:xfrm>
            <a:off x="10320050" y="9716139"/>
            <a:ext cx="3729951" cy="553998"/>
          </a:xfrm>
          <a:prstGeom prst="rect">
            <a:avLst/>
          </a:prstGeom>
        </p:spPr>
        <p:txBody>
          <a:bodyPr vert="horz" wrap="none" lIns="243785" tIns="0" rIns="243785"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3600" b="1" dirty="0">
                <a:solidFill>
                  <a:schemeClr val="tx1"/>
                </a:solidFill>
                <a:latin typeface="Lato Regular"/>
                <a:cs typeface="Lato Regular"/>
              </a:rPr>
              <a:t>Sales Definition</a:t>
            </a:r>
          </a:p>
        </p:txBody>
      </p:sp>
      <p:sp>
        <p:nvSpPr>
          <p:cNvPr id="132" name="TextBox 131"/>
          <p:cNvSpPr txBox="1"/>
          <p:nvPr/>
        </p:nvSpPr>
        <p:spPr>
          <a:xfrm>
            <a:off x="1685704" y="10302589"/>
            <a:ext cx="21012426" cy="1514261"/>
          </a:xfrm>
          <a:prstGeom prst="rect">
            <a:avLst/>
          </a:prstGeom>
          <a:noFill/>
        </p:spPr>
        <p:txBody>
          <a:bodyPr wrap="square" rtlCol="0">
            <a:spAutoFit/>
          </a:bodyPr>
          <a:lstStyle/>
          <a:p>
            <a:pPr>
              <a:lnSpc>
                <a:spcPct val="130000"/>
              </a:lnSpc>
            </a:pPr>
            <a:r>
              <a:rPr lang="pt-BR" sz="2400" dirty="0">
                <a:latin typeface="Lato Light"/>
                <a:cs typeface="Lato Light"/>
              </a:rPr>
              <a:t>Creativity is the key to success in the future, and primary education is where teachers can bring creativity in children at that level business an </a:t>
            </a:r>
            <a:r>
              <a:rPr lang="pt-BR" sz="2400" dirty="0" err="1">
                <a:latin typeface="Lato Light"/>
                <a:cs typeface="Lato Light"/>
              </a:rPr>
              <a:t>organization</a:t>
            </a:r>
            <a:r>
              <a:rPr lang="pt-BR" sz="2400" dirty="0">
                <a:latin typeface="Lato Light"/>
                <a:cs typeface="Lato Light"/>
              </a:rPr>
              <a:t> </a:t>
            </a:r>
            <a:r>
              <a:rPr lang="pt-BR" sz="2400" err="1">
                <a:latin typeface="Lato Light"/>
                <a:cs typeface="Lato Light"/>
              </a:rPr>
              <a:t>or</a:t>
            </a:r>
            <a:r>
              <a:rPr lang="pt-BR" sz="2400">
                <a:latin typeface="Lato Light"/>
                <a:cs typeface="Lato Light"/>
              </a:rPr>
              <a:t> entity </a:t>
            </a:r>
            <a:r>
              <a:rPr lang="pt-BR" sz="2400" dirty="0" err="1">
                <a:latin typeface="Lato Light"/>
                <a:cs typeface="Lato Light"/>
              </a:rPr>
              <a:t>engaged</a:t>
            </a:r>
            <a:r>
              <a:rPr lang="pt-BR" sz="2400" dirty="0">
                <a:latin typeface="Lato Light"/>
                <a:cs typeface="Lato Light"/>
              </a:rPr>
              <a:t> in </a:t>
            </a:r>
            <a:r>
              <a:rPr lang="pt-BR" sz="2400" dirty="0" err="1">
                <a:latin typeface="Lato Light"/>
                <a:cs typeface="Lato Light"/>
              </a:rPr>
              <a:t>commercial</a:t>
            </a:r>
            <a:r>
              <a:rPr lang="pt-BR" sz="2400" dirty="0">
                <a:latin typeface="Lato Light"/>
                <a:cs typeface="Lato Light"/>
              </a:rPr>
              <a:t>, industrial </a:t>
            </a:r>
            <a:r>
              <a:rPr lang="pt-BR" sz="2400" dirty="0" err="1">
                <a:latin typeface="Lato Light"/>
                <a:cs typeface="Lato Light"/>
              </a:rPr>
              <a:t>or</a:t>
            </a:r>
            <a:r>
              <a:rPr lang="pt-BR" sz="2400" dirty="0">
                <a:latin typeface="Lato Light"/>
                <a:cs typeface="Lato Light"/>
              </a:rPr>
              <a:t> professional </a:t>
            </a:r>
            <a:r>
              <a:rPr lang="pt-BR" sz="2400" dirty="0" err="1">
                <a:latin typeface="Lato Light"/>
                <a:cs typeface="Lato Light"/>
              </a:rPr>
              <a:t>activities</a:t>
            </a:r>
            <a:r>
              <a:rPr lang="pt-BR" sz="2400" dirty="0">
                <a:latin typeface="Lato Light"/>
                <a:cs typeface="Lato Light"/>
              </a:rPr>
              <a:t>. A business can </a:t>
            </a:r>
            <a:r>
              <a:rPr lang="pt-BR" sz="2400" dirty="0" err="1">
                <a:latin typeface="Lato Light"/>
                <a:cs typeface="Lato Light"/>
              </a:rPr>
              <a:t>be</a:t>
            </a:r>
            <a:r>
              <a:rPr lang="pt-BR" sz="2400" dirty="0">
                <a:latin typeface="Lato Light"/>
                <a:cs typeface="Lato Light"/>
              </a:rPr>
              <a:t> a for-</a:t>
            </a:r>
            <a:r>
              <a:rPr lang="pt-BR" sz="2400" dirty="0" err="1">
                <a:latin typeface="Lato Light"/>
                <a:cs typeface="Lato Light"/>
              </a:rPr>
              <a:t>profit</a:t>
            </a:r>
            <a:r>
              <a:rPr lang="pt-BR" sz="2400" dirty="0">
                <a:latin typeface="Lato Light"/>
                <a:cs typeface="Lato Light"/>
              </a:rPr>
              <a:t> </a:t>
            </a:r>
            <a:r>
              <a:rPr lang="pt-BR" sz="2400" dirty="0" err="1">
                <a:latin typeface="Lato Light"/>
                <a:cs typeface="Lato Light"/>
              </a:rPr>
              <a:t>entity</a:t>
            </a:r>
            <a:r>
              <a:rPr lang="pt-BR" sz="2400" dirty="0">
                <a:latin typeface="Lato Light"/>
                <a:cs typeface="Lato Light"/>
              </a:rPr>
              <a:t>, </a:t>
            </a:r>
            <a:r>
              <a:rPr lang="pt-BR" sz="2400" dirty="0" err="1">
                <a:latin typeface="Lato Light"/>
                <a:cs typeface="Lato Light"/>
              </a:rPr>
              <a:t>such</a:t>
            </a:r>
            <a:r>
              <a:rPr lang="pt-BR" sz="2400" dirty="0">
                <a:latin typeface="Lato Light"/>
                <a:cs typeface="Lato Light"/>
              </a:rPr>
              <a:t> as a </a:t>
            </a:r>
            <a:r>
              <a:rPr lang="pt-BR" sz="2400" dirty="0" err="1">
                <a:latin typeface="Lato Light"/>
                <a:cs typeface="Lato Light"/>
              </a:rPr>
              <a:t>publicly-traded</a:t>
            </a:r>
            <a:r>
              <a:rPr lang="pt-BR" sz="2400" dirty="0">
                <a:latin typeface="Lato Light"/>
                <a:cs typeface="Lato Light"/>
              </a:rPr>
              <a:t> </a:t>
            </a:r>
            <a:r>
              <a:rPr lang="pt-BR" sz="2400" dirty="0" err="1">
                <a:latin typeface="Lato Light"/>
                <a:cs typeface="Lato Light"/>
              </a:rPr>
              <a:t>corporation</a:t>
            </a:r>
            <a:r>
              <a:rPr lang="pt-BR" sz="2400" dirty="0">
                <a:latin typeface="Lato Light"/>
                <a:cs typeface="Lato Light"/>
              </a:rPr>
              <a:t>, </a:t>
            </a:r>
            <a:r>
              <a:rPr lang="pt-BR" sz="2400" dirty="0" err="1">
                <a:latin typeface="Lato Light"/>
                <a:cs typeface="Lato Light"/>
              </a:rPr>
              <a:t>or</a:t>
            </a:r>
            <a:r>
              <a:rPr lang="pt-BR" sz="2400" dirty="0">
                <a:latin typeface="Lato Light"/>
                <a:cs typeface="Lato Light"/>
              </a:rPr>
              <a:t> a non-</a:t>
            </a:r>
            <a:r>
              <a:rPr lang="pt-BR" sz="2400" dirty="0" err="1">
                <a:latin typeface="Lato Light"/>
                <a:cs typeface="Lato Light"/>
              </a:rPr>
              <a:t>profit</a:t>
            </a:r>
            <a:r>
              <a:rPr lang="pt-BR" sz="2400" dirty="0">
                <a:latin typeface="Lato Light"/>
                <a:cs typeface="Lato Light"/>
              </a:rPr>
              <a:t> </a:t>
            </a:r>
            <a:r>
              <a:rPr lang="pt-BR" sz="2400" dirty="0" err="1">
                <a:latin typeface="Lato Light"/>
                <a:cs typeface="Lato Light"/>
              </a:rPr>
              <a:t>organization</a:t>
            </a:r>
            <a:r>
              <a:rPr lang="pt-BR" sz="2400" dirty="0">
                <a:latin typeface="Lato Light"/>
                <a:cs typeface="Lato Light"/>
              </a:rPr>
              <a:t> </a:t>
            </a:r>
            <a:r>
              <a:rPr lang="pt-BR" sz="2400" dirty="0" err="1">
                <a:latin typeface="Lato Light"/>
                <a:cs typeface="Lato Light"/>
              </a:rPr>
              <a:t>engaged</a:t>
            </a:r>
            <a:r>
              <a:rPr lang="pt-BR" sz="2400" dirty="0">
                <a:latin typeface="Lato Light"/>
                <a:cs typeface="Lato Light"/>
              </a:rPr>
              <a:t> in business </a:t>
            </a:r>
            <a:r>
              <a:rPr lang="pt-BR" sz="2400" dirty="0" err="1">
                <a:latin typeface="Lato Light"/>
                <a:cs typeface="Lato Light"/>
              </a:rPr>
              <a:t>activities</a:t>
            </a:r>
            <a:r>
              <a:rPr lang="pt-BR" sz="2400" dirty="0">
                <a:latin typeface="Lato Light"/>
                <a:cs typeface="Lato Light"/>
              </a:rPr>
              <a:t>, </a:t>
            </a:r>
            <a:r>
              <a:rPr lang="pt-BR" sz="2400" dirty="0" err="1">
                <a:latin typeface="Lato Light"/>
                <a:cs typeface="Lato Light"/>
              </a:rPr>
              <a:t>such</a:t>
            </a:r>
            <a:r>
              <a:rPr lang="pt-BR" sz="2400" dirty="0">
                <a:latin typeface="Lato Light"/>
                <a:cs typeface="Lato Light"/>
              </a:rPr>
              <a:t> as an </a:t>
            </a:r>
            <a:r>
              <a:rPr lang="pt-BR" sz="2400" dirty="0" err="1">
                <a:latin typeface="Lato Light"/>
                <a:cs typeface="Lato Light"/>
              </a:rPr>
              <a:t>agricultural</a:t>
            </a:r>
            <a:r>
              <a:rPr lang="pt-BR" sz="2400" dirty="0">
                <a:latin typeface="Lato Light"/>
                <a:cs typeface="Lato Light"/>
              </a:rPr>
              <a:t> </a:t>
            </a:r>
            <a:r>
              <a:rPr lang="pt-BR" sz="2400" dirty="0" err="1">
                <a:latin typeface="Lato Light"/>
                <a:cs typeface="Lato Light"/>
              </a:rPr>
              <a:t>cooperative</a:t>
            </a:r>
            <a:r>
              <a:rPr lang="pt-BR" sz="2400" dirty="0">
                <a:latin typeface="Lato Light"/>
                <a:cs typeface="Lato Light"/>
              </a:rPr>
              <a:t>.</a:t>
            </a:r>
            <a:endParaRPr lang="en-US" sz="2400" dirty="0">
              <a:latin typeface="Lato Light"/>
              <a:cs typeface="Lato Light"/>
            </a:endParaRPr>
          </a:p>
        </p:txBody>
      </p:sp>
    </p:spTree>
    <p:extLst>
      <p:ext uri="{BB962C8B-B14F-4D97-AF65-F5344CB8AC3E}">
        <p14:creationId xmlns:p14="http://schemas.microsoft.com/office/powerpoint/2010/main" val="26304389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Box 98"/>
          <p:cNvSpPr txBox="1"/>
          <p:nvPr/>
        </p:nvSpPr>
        <p:spPr>
          <a:xfrm>
            <a:off x="1611459" y="697543"/>
            <a:ext cx="1969117" cy="400110"/>
          </a:xfrm>
          <a:prstGeom prst="rect">
            <a:avLst/>
          </a:prstGeom>
          <a:noFill/>
        </p:spPr>
        <p:txBody>
          <a:bodyPr wrap="none" rtlCol="0">
            <a:spAutoFit/>
          </a:bodyPr>
          <a:lstStyle/>
          <a:p>
            <a:r>
              <a:rPr lang="en-US" sz="2000" b="1" spc="600">
                <a:latin typeface="Lato Regular"/>
                <a:cs typeface="Lato Regular"/>
              </a:rPr>
              <a:t>FEATURES</a:t>
            </a:r>
            <a:endParaRPr lang="en-US" sz="2000" b="1" spc="600" dirty="0">
              <a:latin typeface="Lato Regular"/>
              <a:cs typeface="Lato Regular"/>
            </a:endParaRPr>
          </a:p>
        </p:txBody>
      </p:sp>
      <p:grpSp>
        <p:nvGrpSpPr>
          <p:cNvPr id="100" name="Group 99"/>
          <p:cNvGrpSpPr/>
          <p:nvPr/>
        </p:nvGrpSpPr>
        <p:grpSpPr>
          <a:xfrm>
            <a:off x="1703388" y="2006913"/>
            <a:ext cx="1478230" cy="258682"/>
            <a:chOff x="1703388" y="2006913"/>
            <a:chExt cx="1478230" cy="258682"/>
          </a:xfrm>
        </p:grpSpPr>
        <p:sp>
          <p:nvSpPr>
            <p:cNvPr id="101" name="Oval 100"/>
            <p:cNvSpPr/>
            <p:nvPr/>
          </p:nvSpPr>
          <p:spPr>
            <a:xfrm>
              <a:off x="1703388" y="2006913"/>
              <a:ext cx="258682"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2" name="Oval 101"/>
            <p:cNvSpPr/>
            <p:nvPr/>
          </p:nvSpPr>
          <p:spPr>
            <a:xfrm>
              <a:off x="2008275" y="2006913"/>
              <a:ext cx="258682"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3" name="Oval 102"/>
            <p:cNvSpPr/>
            <p:nvPr/>
          </p:nvSpPr>
          <p:spPr>
            <a:xfrm>
              <a:off x="2313162" y="2006913"/>
              <a:ext cx="258682"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4" name="Oval 103"/>
            <p:cNvSpPr/>
            <p:nvPr/>
          </p:nvSpPr>
          <p:spPr>
            <a:xfrm>
              <a:off x="2618049" y="2006913"/>
              <a:ext cx="258682"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5" name="Oval 104"/>
            <p:cNvSpPr/>
            <p:nvPr/>
          </p:nvSpPr>
          <p:spPr>
            <a:xfrm>
              <a:off x="2922936" y="2006913"/>
              <a:ext cx="258682"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06" name="TextBox 105"/>
          <p:cNvSpPr txBox="1"/>
          <p:nvPr/>
        </p:nvSpPr>
        <p:spPr>
          <a:xfrm>
            <a:off x="1557709" y="922766"/>
            <a:ext cx="4481943" cy="1015663"/>
          </a:xfrm>
          <a:prstGeom prst="rect">
            <a:avLst/>
          </a:prstGeom>
          <a:noFill/>
        </p:spPr>
        <p:txBody>
          <a:bodyPr wrap="none" rtlCol="0">
            <a:spAutoFit/>
          </a:bodyPr>
          <a:lstStyle/>
          <a:p>
            <a:r>
              <a:rPr lang="en-US" sz="6000">
                <a:latin typeface="Lato Regular"/>
                <a:cs typeface="Lato Regular"/>
              </a:rPr>
              <a:t>Global Chart</a:t>
            </a:r>
            <a:endParaRPr lang="en-US" sz="6000" dirty="0">
              <a:latin typeface="Lato Regular"/>
              <a:cs typeface="Lato Regular"/>
            </a:endParaRPr>
          </a:p>
        </p:txBody>
      </p:sp>
      <p:grpSp>
        <p:nvGrpSpPr>
          <p:cNvPr id="6" name="Group 5"/>
          <p:cNvGrpSpPr/>
          <p:nvPr/>
        </p:nvGrpSpPr>
        <p:grpSpPr>
          <a:xfrm>
            <a:off x="17597098" y="4652853"/>
            <a:ext cx="3403334" cy="3403334"/>
            <a:chOff x="5641899" y="4719693"/>
            <a:chExt cx="3403334" cy="3403334"/>
          </a:xfrm>
        </p:grpSpPr>
        <p:sp>
          <p:nvSpPr>
            <p:cNvPr id="94" name="Oval 93"/>
            <p:cNvSpPr>
              <a:spLocks noChangeAspect="1"/>
            </p:cNvSpPr>
            <p:nvPr/>
          </p:nvSpPr>
          <p:spPr>
            <a:xfrm>
              <a:off x="5641899" y="4719693"/>
              <a:ext cx="3403334" cy="3403334"/>
            </a:xfrm>
            <a:prstGeom prst="ellipse">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弧形 37"/>
            <p:cNvSpPr/>
            <p:nvPr/>
          </p:nvSpPr>
          <p:spPr>
            <a:xfrm>
              <a:off x="5765752" y="4829046"/>
              <a:ext cx="3147122" cy="3147122"/>
            </a:xfrm>
            <a:prstGeom prst="arc">
              <a:avLst>
                <a:gd name="adj1" fmla="val 100036"/>
                <a:gd name="adj2" fmla="val 14632219"/>
              </a:avLst>
            </a:prstGeom>
            <a:solidFill>
              <a:schemeClr val="accent4">
                <a:lumMod val="20000"/>
                <a:lumOff val="80000"/>
              </a:schemeClr>
            </a:solidFill>
            <a:ln w="2540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400"/>
            </a:p>
          </p:txBody>
        </p:sp>
      </p:grpSp>
      <p:grpSp>
        <p:nvGrpSpPr>
          <p:cNvPr id="4" name="Group 3"/>
          <p:cNvGrpSpPr/>
          <p:nvPr/>
        </p:nvGrpSpPr>
        <p:grpSpPr>
          <a:xfrm>
            <a:off x="8117204" y="4608293"/>
            <a:ext cx="3403334" cy="3403334"/>
            <a:chOff x="10488365" y="4675133"/>
            <a:chExt cx="3403334" cy="3403334"/>
          </a:xfrm>
        </p:grpSpPr>
        <p:sp>
          <p:nvSpPr>
            <p:cNvPr id="3" name="Oval 2"/>
            <p:cNvSpPr>
              <a:spLocks noChangeAspect="1"/>
            </p:cNvSpPr>
            <p:nvPr/>
          </p:nvSpPr>
          <p:spPr>
            <a:xfrm>
              <a:off x="10488365" y="4675133"/>
              <a:ext cx="3403334" cy="3403334"/>
            </a:xfrm>
            <a:prstGeom prst="ellipse">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弧形 37"/>
            <p:cNvSpPr/>
            <p:nvPr/>
          </p:nvSpPr>
          <p:spPr>
            <a:xfrm>
              <a:off x="10615671" y="4806766"/>
              <a:ext cx="3147122" cy="3147122"/>
            </a:xfrm>
            <a:prstGeom prst="arc">
              <a:avLst>
                <a:gd name="adj1" fmla="val 7635338"/>
                <a:gd name="adj2" fmla="val 3958121"/>
              </a:avLst>
            </a:prstGeom>
            <a:solidFill>
              <a:schemeClr val="accent2">
                <a:lumMod val="20000"/>
                <a:lumOff val="80000"/>
              </a:schemeClr>
            </a:solidFill>
            <a:ln w="2540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400"/>
            </a:p>
          </p:txBody>
        </p:sp>
      </p:grpSp>
      <p:grpSp>
        <p:nvGrpSpPr>
          <p:cNvPr id="5" name="Group 4"/>
          <p:cNvGrpSpPr/>
          <p:nvPr/>
        </p:nvGrpSpPr>
        <p:grpSpPr>
          <a:xfrm>
            <a:off x="12886012" y="4630573"/>
            <a:ext cx="3403334" cy="3403334"/>
            <a:chOff x="15413133" y="4697413"/>
            <a:chExt cx="3403334" cy="3403334"/>
          </a:xfrm>
        </p:grpSpPr>
        <p:sp>
          <p:nvSpPr>
            <p:cNvPr id="95" name="Oval 94"/>
            <p:cNvSpPr>
              <a:spLocks noChangeAspect="1"/>
            </p:cNvSpPr>
            <p:nvPr/>
          </p:nvSpPr>
          <p:spPr>
            <a:xfrm>
              <a:off x="15413133" y="4697413"/>
              <a:ext cx="3403334" cy="3403334"/>
            </a:xfrm>
            <a:prstGeom prst="ellipse">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弧形 37"/>
            <p:cNvSpPr/>
            <p:nvPr/>
          </p:nvSpPr>
          <p:spPr>
            <a:xfrm>
              <a:off x="15539657" y="4829046"/>
              <a:ext cx="3147122" cy="3147122"/>
            </a:xfrm>
            <a:prstGeom prst="arc">
              <a:avLst>
                <a:gd name="adj1" fmla="val 21030938"/>
                <a:gd name="adj2" fmla="val 19250998"/>
              </a:avLst>
            </a:prstGeom>
            <a:solidFill>
              <a:schemeClr val="accent3">
                <a:lumMod val="20000"/>
                <a:lumOff val="80000"/>
              </a:schemeClr>
            </a:solidFill>
            <a:ln w="2540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400"/>
            </a:p>
          </p:txBody>
        </p:sp>
      </p:grpSp>
      <p:sp>
        <p:nvSpPr>
          <p:cNvPr id="92" name="TextBox 91"/>
          <p:cNvSpPr txBox="1"/>
          <p:nvPr/>
        </p:nvSpPr>
        <p:spPr>
          <a:xfrm>
            <a:off x="13737262" y="5829030"/>
            <a:ext cx="1696365" cy="923293"/>
          </a:xfrm>
          <a:prstGeom prst="rect">
            <a:avLst/>
          </a:prstGeom>
          <a:noFill/>
        </p:spPr>
        <p:txBody>
          <a:bodyPr wrap="none" lIns="182843" tIns="91422" rIns="182843" bIns="91422" rtlCol="0">
            <a:spAutoFit/>
          </a:bodyPr>
          <a:lstStyle/>
          <a:p>
            <a:pPr algn="ctr"/>
            <a:r>
              <a:rPr lang="id-ID" sz="4800" b="1">
                <a:solidFill>
                  <a:schemeClr val="bg1">
                    <a:lumMod val="50000"/>
                  </a:schemeClr>
                </a:solidFill>
                <a:latin typeface="Lato Regular"/>
              </a:rPr>
              <a:t>95 %</a:t>
            </a:r>
            <a:endParaRPr lang="id-ID" sz="4800" b="1" dirty="0">
              <a:solidFill>
                <a:schemeClr val="bg1">
                  <a:lumMod val="50000"/>
                </a:schemeClr>
              </a:solidFill>
              <a:latin typeface="Lato Regular"/>
            </a:endParaRPr>
          </a:p>
        </p:txBody>
      </p:sp>
      <p:sp>
        <p:nvSpPr>
          <p:cNvPr id="93" name="TextBox 92"/>
          <p:cNvSpPr txBox="1"/>
          <p:nvPr/>
        </p:nvSpPr>
        <p:spPr>
          <a:xfrm>
            <a:off x="18572128" y="5829030"/>
            <a:ext cx="1696365" cy="923293"/>
          </a:xfrm>
          <a:prstGeom prst="rect">
            <a:avLst/>
          </a:prstGeom>
          <a:noFill/>
        </p:spPr>
        <p:txBody>
          <a:bodyPr wrap="none" lIns="182843" tIns="91422" rIns="182843" bIns="91422" rtlCol="0">
            <a:spAutoFit/>
          </a:bodyPr>
          <a:lstStyle/>
          <a:p>
            <a:pPr algn="ctr"/>
            <a:r>
              <a:rPr lang="id-ID" sz="4800" b="1">
                <a:solidFill>
                  <a:schemeClr val="bg1">
                    <a:lumMod val="50000"/>
                  </a:schemeClr>
                </a:solidFill>
                <a:latin typeface="Lato Regular"/>
              </a:rPr>
              <a:t>75 %</a:t>
            </a:r>
            <a:endParaRPr lang="id-ID" sz="4800" b="1" dirty="0">
              <a:solidFill>
                <a:schemeClr val="bg1">
                  <a:lumMod val="50000"/>
                </a:schemeClr>
              </a:solidFill>
              <a:latin typeface="Lato Regular"/>
            </a:endParaRPr>
          </a:p>
        </p:txBody>
      </p:sp>
      <p:sp>
        <p:nvSpPr>
          <p:cNvPr id="96" name="TextBox 95"/>
          <p:cNvSpPr txBox="1"/>
          <p:nvPr/>
        </p:nvSpPr>
        <p:spPr>
          <a:xfrm>
            <a:off x="8991516" y="5829030"/>
            <a:ext cx="1696365" cy="923293"/>
          </a:xfrm>
          <a:prstGeom prst="rect">
            <a:avLst/>
          </a:prstGeom>
          <a:noFill/>
        </p:spPr>
        <p:txBody>
          <a:bodyPr wrap="none" lIns="182843" tIns="91422" rIns="182843" bIns="91422" rtlCol="0">
            <a:spAutoFit/>
          </a:bodyPr>
          <a:lstStyle/>
          <a:p>
            <a:pPr algn="ctr"/>
            <a:r>
              <a:rPr lang="id-ID" sz="4800" b="1">
                <a:solidFill>
                  <a:schemeClr val="bg1">
                    <a:lumMod val="50000"/>
                  </a:schemeClr>
                </a:solidFill>
                <a:latin typeface="Lato Regular"/>
              </a:rPr>
              <a:t>85 %</a:t>
            </a:r>
            <a:endParaRPr lang="id-ID" sz="4800" b="1" dirty="0">
              <a:solidFill>
                <a:schemeClr val="bg1">
                  <a:lumMod val="50000"/>
                </a:schemeClr>
              </a:solidFill>
              <a:latin typeface="Lato Regular"/>
            </a:endParaRPr>
          </a:p>
        </p:txBody>
      </p:sp>
      <p:grpSp>
        <p:nvGrpSpPr>
          <p:cNvPr id="97" name="Group 96"/>
          <p:cNvGrpSpPr/>
          <p:nvPr/>
        </p:nvGrpSpPr>
        <p:grpSpPr>
          <a:xfrm>
            <a:off x="3270738" y="4652853"/>
            <a:ext cx="3403334" cy="3403334"/>
            <a:chOff x="5641899" y="4719693"/>
            <a:chExt cx="3403334" cy="3403334"/>
          </a:xfrm>
        </p:grpSpPr>
        <p:sp>
          <p:nvSpPr>
            <p:cNvPr id="98" name="Oval 97"/>
            <p:cNvSpPr>
              <a:spLocks noChangeAspect="1"/>
            </p:cNvSpPr>
            <p:nvPr/>
          </p:nvSpPr>
          <p:spPr>
            <a:xfrm>
              <a:off x="5641899" y="4719693"/>
              <a:ext cx="3403334" cy="3403334"/>
            </a:xfrm>
            <a:prstGeom prst="ellipse">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弧形 37"/>
            <p:cNvSpPr/>
            <p:nvPr/>
          </p:nvSpPr>
          <p:spPr>
            <a:xfrm>
              <a:off x="5765752" y="4829046"/>
              <a:ext cx="3147122" cy="3147122"/>
            </a:xfrm>
            <a:prstGeom prst="arc">
              <a:avLst>
                <a:gd name="adj1" fmla="val 100036"/>
                <a:gd name="adj2" fmla="val 14632219"/>
              </a:avLst>
            </a:prstGeom>
            <a:solidFill>
              <a:schemeClr val="accent1">
                <a:lumMod val="20000"/>
                <a:lumOff val="80000"/>
              </a:schemeClr>
            </a:solidFill>
            <a:ln w="2540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400"/>
            </a:p>
          </p:txBody>
        </p:sp>
      </p:grpSp>
      <p:sp>
        <p:nvSpPr>
          <p:cNvPr id="108" name="TextBox 107"/>
          <p:cNvSpPr txBox="1"/>
          <p:nvPr/>
        </p:nvSpPr>
        <p:spPr>
          <a:xfrm>
            <a:off x="4245768" y="5829030"/>
            <a:ext cx="1696365" cy="923293"/>
          </a:xfrm>
          <a:prstGeom prst="rect">
            <a:avLst/>
          </a:prstGeom>
          <a:noFill/>
        </p:spPr>
        <p:txBody>
          <a:bodyPr wrap="none" lIns="182843" tIns="91422" rIns="182843" bIns="91422" rtlCol="0">
            <a:spAutoFit/>
          </a:bodyPr>
          <a:lstStyle/>
          <a:p>
            <a:pPr algn="ctr"/>
            <a:r>
              <a:rPr lang="id-ID" sz="4800" b="1">
                <a:solidFill>
                  <a:schemeClr val="bg1">
                    <a:lumMod val="50000"/>
                  </a:schemeClr>
                </a:solidFill>
                <a:latin typeface="Lato Regular"/>
              </a:rPr>
              <a:t>75 %</a:t>
            </a:r>
            <a:endParaRPr lang="id-ID" sz="4800" b="1" dirty="0">
              <a:solidFill>
                <a:schemeClr val="bg1">
                  <a:lumMod val="50000"/>
                </a:schemeClr>
              </a:solidFill>
              <a:latin typeface="Lato Regular"/>
            </a:endParaRPr>
          </a:p>
        </p:txBody>
      </p:sp>
      <p:sp>
        <p:nvSpPr>
          <p:cNvPr id="109" name="TextBox 108"/>
          <p:cNvSpPr txBox="1"/>
          <p:nvPr/>
        </p:nvSpPr>
        <p:spPr>
          <a:xfrm>
            <a:off x="9088936" y="8097841"/>
            <a:ext cx="1437026" cy="677072"/>
          </a:xfrm>
          <a:prstGeom prst="rect">
            <a:avLst/>
          </a:prstGeom>
          <a:noFill/>
        </p:spPr>
        <p:txBody>
          <a:bodyPr wrap="none" lIns="182843" tIns="91422" rIns="182843" bIns="91422" rtlCol="0">
            <a:spAutoFit/>
          </a:bodyPr>
          <a:lstStyle/>
          <a:p>
            <a:pPr algn="ctr"/>
            <a:r>
              <a:rPr lang="id-ID" sz="3200" b="1">
                <a:latin typeface="Lato Regular"/>
              </a:rPr>
              <a:t>China</a:t>
            </a:r>
            <a:endParaRPr lang="id-ID" sz="3200" b="1" dirty="0">
              <a:latin typeface="Lato Regular"/>
            </a:endParaRPr>
          </a:p>
        </p:txBody>
      </p:sp>
      <p:sp>
        <p:nvSpPr>
          <p:cNvPr id="110" name="TextBox 109"/>
          <p:cNvSpPr txBox="1"/>
          <p:nvPr/>
        </p:nvSpPr>
        <p:spPr>
          <a:xfrm>
            <a:off x="7762386" y="8607350"/>
            <a:ext cx="4055454" cy="1434202"/>
          </a:xfrm>
          <a:prstGeom prst="rect">
            <a:avLst/>
          </a:prstGeom>
          <a:noFill/>
        </p:spPr>
        <p:txBody>
          <a:bodyPr wrap="square" lIns="219419" tIns="109710" rIns="219419" bIns="109710" rtlCol="0">
            <a:spAutoFit/>
          </a:bodyPr>
          <a:lstStyle/>
          <a:p>
            <a:pPr algn="ctr">
              <a:lnSpc>
                <a:spcPct val="110000"/>
              </a:lnSpc>
            </a:pPr>
            <a:r>
              <a:rPr lang="en-US" sz="2400" dirty="0">
                <a:latin typeface="Lato Light"/>
                <a:cs typeface="Lato Light"/>
              </a:rPr>
              <a:t>Creativity is the key to success in the great and </a:t>
            </a:r>
            <a:r>
              <a:rPr lang="en-US" sz="2400">
                <a:latin typeface="Lato Light"/>
                <a:cs typeface="Lato Light"/>
              </a:rPr>
              <a:t>primary education</a:t>
            </a:r>
            <a:endParaRPr lang="en-US" sz="2400" dirty="0">
              <a:latin typeface="Lato Light"/>
              <a:cs typeface="Lato Light"/>
            </a:endParaRPr>
          </a:p>
        </p:txBody>
      </p:sp>
      <p:sp>
        <p:nvSpPr>
          <p:cNvPr id="111" name="TextBox 110"/>
          <p:cNvSpPr txBox="1"/>
          <p:nvPr/>
        </p:nvSpPr>
        <p:spPr>
          <a:xfrm>
            <a:off x="13589736" y="8097841"/>
            <a:ext cx="2062028" cy="677072"/>
          </a:xfrm>
          <a:prstGeom prst="rect">
            <a:avLst/>
          </a:prstGeom>
          <a:noFill/>
        </p:spPr>
        <p:txBody>
          <a:bodyPr wrap="none" lIns="182843" tIns="91422" rIns="182843" bIns="91422" rtlCol="0">
            <a:spAutoFit/>
          </a:bodyPr>
          <a:lstStyle/>
          <a:p>
            <a:pPr algn="ctr"/>
            <a:r>
              <a:rPr lang="id-ID" sz="3200" b="1">
                <a:latin typeface="Lato Regular"/>
              </a:rPr>
              <a:t>Germany</a:t>
            </a:r>
            <a:endParaRPr lang="id-ID" sz="3200" b="1" dirty="0">
              <a:latin typeface="Lato Regular"/>
            </a:endParaRPr>
          </a:p>
        </p:txBody>
      </p:sp>
      <p:sp>
        <p:nvSpPr>
          <p:cNvPr id="112" name="TextBox 111"/>
          <p:cNvSpPr txBox="1"/>
          <p:nvPr/>
        </p:nvSpPr>
        <p:spPr>
          <a:xfrm>
            <a:off x="12575686" y="8607350"/>
            <a:ext cx="4055454" cy="1434202"/>
          </a:xfrm>
          <a:prstGeom prst="rect">
            <a:avLst/>
          </a:prstGeom>
          <a:noFill/>
        </p:spPr>
        <p:txBody>
          <a:bodyPr wrap="square" lIns="219419" tIns="109710" rIns="219419" bIns="109710" rtlCol="0">
            <a:spAutoFit/>
          </a:bodyPr>
          <a:lstStyle/>
          <a:p>
            <a:pPr algn="ctr">
              <a:lnSpc>
                <a:spcPct val="110000"/>
              </a:lnSpc>
            </a:pPr>
            <a:r>
              <a:rPr lang="en-US" sz="2400" dirty="0">
                <a:latin typeface="Lato Light"/>
                <a:cs typeface="Lato Light"/>
              </a:rPr>
              <a:t>Creativity is the key to success in the great and </a:t>
            </a:r>
            <a:r>
              <a:rPr lang="en-US" sz="2400">
                <a:latin typeface="Lato Light"/>
                <a:cs typeface="Lato Light"/>
              </a:rPr>
              <a:t>primary education</a:t>
            </a:r>
            <a:endParaRPr lang="en-US" sz="2400" dirty="0">
              <a:latin typeface="Lato Light"/>
              <a:cs typeface="Lato Light"/>
            </a:endParaRPr>
          </a:p>
        </p:txBody>
      </p:sp>
      <p:sp>
        <p:nvSpPr>
          <p:cNvPr id="113" name="TextBox 112"/>
          <p:cNvSpPr txBox="1"/>
          <p:nvPr/>
        </p:nvSpPr>
        <p:spPr>
          <a:xfrm>
            <a:off x="18562729" y="8097841"/>
            <a:ext cx="1428202" cy="677072"/>
          </a:xfrm>
          <a:prstGeom prst="rect">
            <a:avLst/>
          </a:prstGeom>
          <a:noFill/>
        </p:spPr>
        <p:txBody>
          <a:bodyPr wrap="none" lIns="182843" tIns="91422" rIns="182843" bIns="91422" rtlCol="0">
            <a:spAutoFit/>
          </a:bodyPr>
          <a:lstStyle/>
          <a:p>
            <a:pPr algn="ctr"/>
            <a:r>
              <a:rPr lang="id-ID" sz="3200" b="1">
                <a:latin typeface="Lato Regular"/>
              </a:rPr>
              <a:t>Brazil</a:t>
            </a:r>
            <a:endParaRPr lang="id-ID" sz="3200" b="1" dirty="0">
              <a:latin typeface="Lato Regular"/>
            </a:endParaRPr>
          </a:p>
        </p:txBody>
      </p:sp>
      <p:sp>
        <p:nvSpPr>
          <p:cNvPr id="114" name="TextBox 113"/>
          <p:cNvSpPr txBox="1"/>
          <p:nvPr/>
        </p:nvSpPr>
        <p:spPr>
          <a:xfrm>
            <a:off x="17231768" y="8607350"/>
            <a:ext cx="4055454" cy="1434202"/>
          </a:xfrm>
          <a:prstGeom prst="rect">
            <a:avLst/>
          </a:prstGeom>
          <a:noFill/>
        </p:spPr>
        <p:txBody>
          <a:bodyPr wrap="square" lIns="219419" tIns="109710" rIns="219419" bIns="109710" rtlCol="0">
            <a:spAutoFit/>
          </a:bodyPr>
          <a:lstStyle/>
          <a:p>
            <a:pPr algn="ctr">
              <a:lnSpc>
                <a:spcPct val="110000"/>
              </a:lnSpc>
            </a:pPr>
            <a:r>
              <a:rPr lang="en-US" sz="2400" dirty="0">
                <a:latin typeface="Lato Light"/>
                <a:cs typeface="Lato Light"/>
              </a:rPr>
              <a:t>Creativity is the key to success in the great and </a:t>
            </a:r>
            <a:r>
              <a:rPr lang="en-US" sz="2400">
                <a:latin typeface="Lato Light"/>
                <a:cs typeface="Lato Light"/>
              </a:rPr>
              <a:t>primary education</a:t>
            </a:r>
            <a:endParaRPr lang="en-US" sz="2400" dirty="0">
              <a:latin typeface="Lato Light"/>
              <a:cs typeface="Lato Light"/>
            </a:endParaRPr>
          </a:p>
        </p:txBody>
      </p:sp>
      <p:sp>
        <p:nvSpPr>
          <p:cNvPr id="115" name="TextBox 114"/>
          <p:cNvSpPr txBox="1"/>
          <p:nvPr/>
        </p:nvSpPr>
        <p:spPr>
          <a:xfrm>
            <a:off x="3527125" y="8097841"/>
            <a:ext cx="2855033" cy="677072"/>
          </a:xfrm>
          <a:prstGeom prst="rect">
            <a:avLst/>
          </a:prstGeom>
          <a:noFill/>
        </p:spPr>
        <p:txBody>
          <a:bodyPr wrap="none" lIns="182843" tIns="91422" rIns="182843" bIns="91422" rtlCol="0">
            <a:spAutoFit/>
          </a:bodyPr>
          <a:lstStyle/>
          <a:p>
            <a:pPr algn="ctr"/>
            <a:r>
              <a:rPr lang="id-ID" sz="3200" b="1">
                <a:latin typeface="Lato Regular"/>
              </a:rPr>
              <a:t>United States</a:t>
            </a:r>
            <a:endParaRPr lang="id-ID" sz="3200" b="1" dirty="0">
              <a:latin typeface="Lato Regular"/>
            </a:endParaRPr>
          </a:p>
        </p:txBody>
      </p:sp>
      <p:sp>
        <p:nvSpPr>
          <p:cNvPr id="116" name="TextBox 115"/>
          <p:cNvSpPr txBox="1"/>
          <p:nvPr/>
        </p:nvSpPr>
        <p:spPr>
          <a:xfrm>
            <a:off x="2909579" y="8607350"/>
            <a:ext cx="4055454" cy="1434202"/>
          </a:xfrm>
          <a:prstGeom prst="rect">
            <a:avLst/>
          </a:prstGeom>
          <a:noFill/>
        </p:spPr>
        <p:txBody>
          <a:bodyPr wrap="square" lIns="219419" tIns="109710" rIns="219419" bIns="109710" rtlCol="0">
            <a:spAutoFit/>
          </a:bodyPr>
          <a:lstStyle/>
          <a:p>
            <a:pPr algn="ctr">
              <a:lnSpc>
                <a:spcPct val="110000"/>
              </a:lnSpc>
            </a:pPr>
            <a:r>
              <a:rPr lang="en-US" sz="2400" dirty="0">
                <a:latin typeface="Lato Light"/>
                <a:cs typeface="Lato Light"/>
              </a:rPr>
              <a:t>Creativity is the key to success in the great and </a:t>
            </a:r>
            <a:r>
              <a:rPr lang="en-US" sz="2400">
                <a:latin typeface="Lato Light"/>
                <a:cs typeface="Lato Light"/>
              </a:rPr>
              <a:t>primary education</a:t>
            </a:r>
            <a:endParaRPr lang="en-US" sz="2400" dirty="0">
              <a:latin typeface="Lato Light"/>
              <a:cs typeface="Lato Light"/>
            </a:endParaRPr>
          </a:p>
        </p:txBody>
      </p:sp>
    </p:spTree>
    <p:extLst>
      <p:ext uri="{BB962C8B-B14F-4D97-AF65-F5344CB8AC3E}">
        <p14:creationId xmlns:p14="http://schemas.microsoft.com/office/powerpoint/2010/main" val="3936936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4367373" y="6201081"/>
            <a:ext cx="4461536" cy="2382282"/>
            <a:chOff x="1706563" y="4518025"/>
            <a:chExt cx="2605088" cy="1390650"/>
          </a:xfrm>
        </p:grpSpPr>
        <p:sp>
          <p:nvSpPr>
            <p:cNvPr id="26" name="Freeform 5"/>
            <p:cNvSpPr>
              <a:spLocks/>
            </p:cNvSpPr>
            <p:nvPr/>
          </p:nvSpPr>
          <p:spPr bwMode="auto">
            <a:xfrm>
              <a:off x="1706563" y="4518025"/>
              <a:ext cx="1303338" cy="1390650"/>
            </a:xfrm>
            <a:custGeom>
              <a:avLst/>
              <a:gdLst>
                <a:gd name="T0" fmla="*/ 333 w 347"/>
                <a:gd name="T1" fmla="*/ 29 h 370"/>
                <a:gd name="T2" fmla="*/ 0 w 347"/>
                <a:gd name="T3" fmla="*/ 370 h 370"/>
                <a:gd name="T4" fmla="*/ 347 w 347"/>
                <a:gd name="T5" fmla="*/ 370 h 370"/>
                <a:gd name="T6" fmla="*/ 347 w 347"/>
                <a:gd name="T7" fmla="*/ 0 h 370"/>
                <a:gd name="T8" fmla="*/ 333 w 347"/>
                <a:gd name="T9" fmla="*/ 29 h 370"/>
              </a:gdLst>
              <a:ahLst/>
              <a:cxnLst>
                <a:cxn ang="0">
                  <a:pos x="T0" y="T1"/>
                </a:cxn>
                <a:cxn ang="0">
                  <a:pos x="T2" y="T3"/>
                </a:cxn>
                <a:cxn ang="0">
                  <a:pos x="T4" y="T5"/>
                </a:cxn>
                <a:cxn ang="0">
                  <a:pos x="T6" y="T7"/>
                </a:cxn>
                <a:cxn ang="0">
                  <a:pos x="T8" y="T9"/>
                </a:cxn>
              </a:cxnLst>
              <a:rect l="0" t="0" r="r" b="b"/>
              <a:pathLst>
                <a:path w="347" h="370">
                  <a:moveTo>
                    <a:pt x="333" y="29"/>
                  </a:moveTo>
                  <a:cubicBezTo>
                    <a:pt x="242" y="286"/>
                    <a:pt x="0" y="370"/>
                    <a:pt x="0" y="370"/>
                  </a:cubicBezTo>
                  <a:cubicBezTo>
                    <a:pt x="347" y="370"/>
                    <a:pt x="347" y="370"/>
                    <a:pt x="347" y="370"/>
                  </a:cubicBezTo>
                  <a:cubicBezTo>
                    <a:pt x="347" y="0"/>
                    <a:pt x="347" y="0"/>
                    <a:pt x="347" y="0"/>
                  </a:cubicBezTo>
                  <a:cubicBezTo>
                    <a:pt x="345" y="0"/>
                    <a:pt x="339" y="13"/>
                    <a:pt x="333" y="29"/>
                  </a:cubicBezTo>
                  <a:close/>
                </a:path>
              </a:pathLst>
            </a:custGeom>
            <a:solidFill>
              <a:schemeClr val="accent1">
                <a:alpha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6"/>
            <p:cNvSpPr>
              <a:spLocks/>
            </p:cNvSpPr>
            <p:nvPr/>
          </p:nvSpPr>
          <p:spPr bwMode="auto">
            <a:xfrm>
              <a:off x="3009901" y="4518025"/>
              <a:ext cx="1301750" cy="1390650"/>
            </a:xfrm>
            <a:custGeom>
              <a:avLst/>
              <a:gdLst>
                <a:gd name="T0" fmla="*/ 15 w 347"/>
                <a:gd name="T1" fmla="*/ 29 h 370"/>
                <a:gd name="T2" fmla="*/ 0 w 347"/>
                <a:gd name="T3" fmla="*/ 0 h 370"/>
                <a:gd name="T4" fmla="*/ 0 w 347"/>
                <a:gd name="T5" fmla="*/ 370 h 370"/>
                <a:gd name="T6" fmla="*/ 347 w 347"/>
                <a:gd name="T7" fmla="*/ 370 h 370"/>
                <a:gd name="T8" fmla="*/ 15 w 347"/>
                <a:gd name="T9" fmla="*/ 29 h 370"/>
              </a:gdLst>
              <a:ahLst/>
              <a:cxnLst>
                <a:cxn ang="0">
                  <a:pos x="T0" y="T1"/>
                </a:cxn>
                <a:cxn ang="0">
                  <a:pos x="T2" y="T3"/>
                </a:cxn>
                <a:cxn ang="0">
                  <a:pos x="T4" y="T5"/>
                </a:cxn>
                <a:cxn ang="0">
                  <a:pos x="T6" y="T7"/>
                </a:cxn>
                <a:cxn ang="0">
                  <a:pos x="T8" y="T9"/>
                </a:cxn>
              </a:cxnLst>
              <a:rect l="0" t="0" r="r" b="b"/>
              <a:pathLst>
                <a:path w="347" h="370">
                  <a:moveTo>
                    <a:pt x="15" y="29"/>
                  </a:moveTo>
                  <a:cubicBezTo>
                    <a:pt x="9" y="13"/>
                    <a:pt x="3" y="0"/>
                    <a:pt x="0" y="0"/>
                  </a:cubicBezTo>
                  <a:cubicBezTo>
                    <a:pt x="0" y="370"/>
                    <a:pt x="0" y="370"/>
                    <a:pt x="0" y="370"/>
                  </a:cubicBezTo>
                  <a:cubicBezTo>
                    <a:pt x="347" y="370"/>
                    <a:pt x="347" y="370"/>
                    <a:pt x="347" y="370"/>
                  </a:cubicBezTo>
                  <a:cubicBezTo>
                    <a:pt x="347" y="370"/>
                    <a:pt x="105" y="286"/>
                    <a:pt x="15" y="29"/>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8" name="Group 27"/>
          <p:cNvGrpSpPr/>
          <p:nvPr/>
        </p:nvGrpSpPr>
        <p:grpSpPr>
          <a:xfrm>
            <a:off x="6623967" y="4660221"/>
            <a:ext cx="4469694" cy="3923134"/>
            <a:chOff x="3024188" y="3378200"/>
            <a:chExt cx="2609851" cy="2530475"/>
          </a:xfrm>
        </p:grpSpPr>
        <p:sp>
          <p:nvSpPr>
            <p:cNvPr id="29" name="Freeform 7"/>
            <p:cNvSpPr>
              <a:spLocks/>
            </p:cNvSpPr>
            <p:nvPr/>
          </p:nvSpPr>
          <p:spPr bwMode="auto">
            <a:xfrm>
              <a:off x="3024188" y="3378200"/>
              <a:ext cx="1306513" cy="2530475"/>
            </a:xfrm>
            <a:custGeom>
              <a:avLst/>
              <a:gdLst>
                <a:gd name="T0" fmla="*/ 334 w 348"/>
                <a:gd name="T1" fmla="*/ 52 h 673"/>
                <a:gd name="T2" fmla="*/ 0 w 348"/>
                <a:gd name="T3" fmla="*/ 673 h 673"/>
                <a:gd name="T4" fmla="*/ 348 w 348"/>
                <a:gd name="T5" fmla="*/ 673 h 673"/>
                <a:gd name="T6" fmla="*/ 348 w 348"/>
                <a:gd name="T7" fmla="*/ 0 h 673"/>
                <a:gd name="T8" fmla="*/ 334 w 348"/>
                <a:gd name="T9" fmla="*/ 52 h 673"/>
              </a:gdLst>
              <a:ahLst/>
              <a:cxnLst>
                <a:cxn ang="0">
                  <a:pos x="T0" y="T1"/>
                </a:cxn>
                <a:cxn ang="0">
                  <a:pos x="T2" y="T3"/>
                </a:cxn>
                <a:cxn ang="0">
                  <a:pos x="T4" y="T5"/>
                </a:cxn>
                <a:cxn ang="0">
                  <a:pos x="T6" y="T7"/>
                </a:cxn>
                <a:cxn ang="0">
                  <a:pos x="T8" y="T9"/>
                </a:cxn>
              </a:cxnLst>
              <a:rect l="0" t="0" r="r" b="b"/>
              <a:pathLst>
                <a:path w="348" h="673">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solidFill>
              <a:schemeClr val="accent2">
                <a:alpha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8"/>
            <p:cNvSpPr>
              <a:spLocks/>
            </p:cNvSpPr>
            <p:nvPr/>
          </p:nvSpPr>
          <p:spPr bwMode="auto">
            <a:xfrm>
              <a:off x="4330701" y="3378200"/>
              <a:ext cx="1303338" cy="2530475"/>
            </a:xfrm>
            <a:custGeom>
              <a:avLst/>
              <a:gdLst>
                <a:gd name="T0" fmla="*/ 14 w 347"/>
                <a:gd name="T1" fmla="*/ 52 h 673"/>
                <a:gd name="T2" fmla="*/ 0 w 347"/>
                <a:gd name="T3" fmla="*/ 0 h 673"/>
                <a:gd name="T4" fmla="*/ 0 w 347"/>
                <a:gd name="T5" fmla="*/ 673 h 673"/>
                <a:gd name="T6" fmla="*/ 347 w 347"/>
                <a:gd name="T7" fmla="*/ 673 h 673"/>
                <a:gd name="T8" fmla="*/ 14 w 347"/>
                <a:gd name="T9" fmla="*/ 52 h 673"/>
              </a:gdLst>
              <a:ahLst/>
              <a:cxnLst>
                <a:cxn ang="0">
                  <a:pos x="T0" y="T1"/>
                </a:cxn>
                <a:cxn ang="0">
                  <a:pos x="T2" y="T3"/>
                </a:cxn>
                <a:cxn ang="0">
                  <a:pos x="T4" y="T5"/>
                </a:cxn>
                <a:cxn ang="0">
                  <a:pos x="T6" y="T7"/>
                </a:cxn>
                <a:cxn ang="0">
                  <a:pos x="T8" y="T9"/>
                </a:cxn>
              </a:cxnLst>
              <a:rect l="0" t="0" r="r" b="b"/>
              <a:pathLst>
                <a:path w="347" h="673">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1" name="Group 30"/>
          <p:cNvGrpSpPr/>
          <p:nvPr/>
        </p:nvGrpSpPr>
        <p:grpSpPr>
          <a:xfrm>
            <a:off x="8875127" y="4448938"/>
            <a:ext cx="4461536" cy="4134420"/>
            <a:chOff x="4338638" y="2257425"/>
            <a:chExt cx="2605088" cy="3651250"/>
          </a:xfrm>
        </p:grpSpPr>
        <p:sp>
          <p:nvSpPr>
            <p:cNvPr id="32" name="Freeform 9"/>
            <p:cNvSpPr>
              <a:spLocks/>
            </p:cNvSpPr>
            <p:nvPr/>
          </p:nvSpPr>
          <p:spPr bwMode="auto">
            <a:xfrm>
              <a:off x="4338638" y="2257425"/>
              <a:ext cx="1303338" cy="3651250"/>
            </a:xfrm>
            <a:custGeom>
              <a:avLst/>
              <a:gdLst>
                <a:gd name="T0" fmla="*/ 333 w 347"/>
                <a:gd name="T1" fmla="*/ 75 h 971"/>
                <a:gd name="T2" fmla="*/ 0 w 347"/>
                <a:gd name="T3" fmla="*/ 971 h 971"/>
                <a:gd name="T4" fmla="*/ 347 w 347"/>
                <a:gd name="T5" fmla="*/ 971 h 971"/>
                <a:gd name="T6" fmla="*/ 347 w 347"/>
                <a:gd name="T7" fmla="*/ 0 h 971"/>
                <a:gd name="T8" fmla="*/ 333 w 347"/>
                <a:gd name="T9" fmla="*/ 75 h 971"/>
              </a:gdLst>
              <a:ahLst/>
              <a:cxnLst>
                <a:cxn ang="0">
                  <a:pos x="T0" y="T1"/>
                </a:cxn>
                <a:cxn ang="0">
                  <a:pos x="T2" y="T3"/>
                </a:cxn>
                <a:cxn ang="0">
                  <a:pos x="T4" y="T5"/>
                </a:cxn>
                <a:cxn ang="0">
                  <a:pos x="T6" y="T7"/>
                </a:cxn>
                <a:cxn ang="0">
                  <a:pos x="T8" y="T9"/>
                </a:cxn>
              </a:cxnLst>
              <a:rect l="0" t="0" r="r" b="b"/>
              <a:pathLst>
                <a:path w="347" h="971">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solidFill>
              <a:schemeClr val="accent3">
                <a:alpha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3" name="Freeform 10"/>
            <p:cNvSpPr>
              <a:spLocks/>
            </p:cNvSpPr>
            <p:nvPr/>
          </p:nvSpPr>
          <p:spPr bwMode="auto">
            <a:xfrm>
              <a:off x="5641976" y="2257425"/>
              <a:ext cx="1301750" cy="3651250"/>
            </a:xfrm>
            <a:custGeom>
              <a:avLst/>
              <a:gdLst>
                <a:gd name="T0" fmla="*/ 15 w 347"/>
                <a:gd name="T1" fmla="*/ 75 h 971"/>
                <a:gd name="T2" fmla="*/ 0 w 347"/>
                <a:gd name="T3" fmla="*/ 0 h 971"/>
                <a:gd name="T4" fmla="*/ 0 w 347"/>
                <a:gd name="T5" fmla="*/ 971 h 971"/>
                <a:gd name="T6" fmla="*/ 347 w 347"/>
                <a:gd name="T7" fmla="*/ 971 h 971"/>
                <a:gd name="T8" fmla="*/ 15 w 347"/>
                <a:gd name="T9" fmla="*/ 75 h 971"/>
              </a:gdLst>
              <a:ahLst/>
              <a:cxnLst>
                <a:cxn ang="0">
                  <a:pos x="T0" y="T1"/>
                </a:cxn>
                <a:cxn ang="0">
                  <a:pos x="T2" y="T3"/>
                </a:cxn>
                <a:cxn ang="0">
                  <a:pos x="T4" y="T5"/>
                </a:cxn>
                <a:cxn ang="0">
                  <a:pos x="T6" y="T7"/>
                </a:cxn>
                <a:cxn ang="0">
                  <a:pos x="T8" y="T9"/>
                </a:cxn>
              </a:cxnLst>
              <a:rect l="0" t="0" r="r" b="b"/>
              <a:pathLst>
                <a:path w="347" h="971">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4" name="Group 33"/>
          <p:cNvGrpSpPr/>
          <p:nvPr/>
        </p:nvGrpSpPr>
        <p:grpSpPr>
          <a:xfrm>
            <a:off x="11139881" y="5222067"/>
            <a:ext cx="4461536" cy="3361298"/>
            <a:chOff x="5661026" y="3946525"/>
            <a:chExt cx="2605088" cy="1962150"/>
          </a:xfrm>
        </p:grpSpPr>
        <p:sp>
          <p:nvSpPr>
            <p:cNvPr id="35" name="Freeform 11"/>
            <p:cNvSpPr>
              <a:spLocks/>
            </p:cNvSpPr>
            <p:nvPr/>
          </p:nvSpPr>
          <p:spPr bwMode="auto">
            <a:xfrm>
              <a:off x="5661026" y="3946525"/>
              <a:ext cx="1301750" cy="1962150"/>
            </a:xfrm>
            <a:custGeom>
              <a:avLst/>
              <a:gdLst>
                <a:gd name="T0" fmla="*/ 333 w 347"/>
                <a:gd name="T1" fmla="*/ 40 h 522"/>
                <a:gd name="T2" fmla="*/ 0 w 347"/>
                <a:gd name="T3" fmla="*/ 522 h 522"/>
                <a:gd name="T4" fmla="*/ 347 w 347"/>
                <a:gd name="T5" fmla="*/ 522 h 522"/>
                <a:gd name="T6" fmla="*/ 347 w 347"/>
                <a:gd name="T7" fmla="*/ 0 h 522"/>
                <a:gd name="T8" fmla="*/ 333 w 347"/>
                <a:gd name="T9" fmla="*/ 40 h 522"/>
              </a:gdLst>
              <a:ahLst/>
              <a:cxnLst>
                <a:cxn ang="0">
                  <a:pos x="T0" y="T1"/>
                </a:cxn>
                <a:cxn ang="0">
                  <a:pos x="T2" y="T3"/>
                </a:cxn>
                <a:cxn ang="0">
                  <a:pos x="T4" y="T5"/>
                </a:cxn>
                <a:cxn ang="0">
                  <a:pos x="T6" y="T7"/>
                </a:cxn>
                <a:cxn ang="0">
                  <a:pos x="T8" y="T9"/>
                </a:cxn>
              </a:cxnLst>
              <a:rect l="0" t="0" r="r" b="b"/>
              <a:pathLst>
                <a:path w="347" h="522">
                  <a:moveTo>
                    <a:pt x="333" y="40"/>
                  </a:moveTo>
                  <a:cubicBezTo>
                    <a:pt x="242" y="403"/>
                    <a:pt x="0" y="522"/>
                    <a:pt x="0" y="522"/>
                  </a:cubicBezTo>
                  <a:cubicBezTo>
                    <a:pt x="347" y="522"/>
                    <a:pt x="347" y="522"/>
                    <a:pt x="347" y="522"/>
                  </a:cubicBezTo>
                  <a:cubicBezTo>
                    <a:pt x="347" y="0"/>
                    <a:pt x="347" y="0"/>
                    <a:pt x="347" y="0"/>
                  </a:cubicBezTo>
                  <a:cubicBezTo>
                    <a:pt x="344" y="0"/>
                    <a:pt x="338" y="18"/>
                    <a:pt x="333" y="40"/>
                  </a:cubicBezTo>
                  <a:close/>
                </a:path>
              </a:pathLst>
            </a:custGeom>
            <a:solidFill>
              <a:schemeClr val="accent4">
                <a:alpha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6" name="Freeform 12"/>
            <p:cNvSpPr>
              <a:spLocks/>
            </p:cNvSpPr>
            <p:nvPr/>
          </p:nvSpPr>
          <p:spPr bwMode="auto">
            <a:xfrm>
              <a:off x="6962776" y="3946525"/>
              <a:ext cx="1303338" cy="1962150"/>
            </a:xfrm>
            <a:custGeom>
              <a:avLst/>
              <a:gdLst>
                <a:gd name="T0" fmla="*/ 14 w 347"/>
                <a:gd name="T1" fmla="*/ 40 h 522"/>
                <a:gd name="T2" fmla="*/ 0 w 347"/>
                <a:gd name="T3" fmla="*/ 0 h 522"/>
                <a:gd name="T4" fmla="*/ 0 w 347"/>
                <a:gd name="T5" fmla="*/ 522 h 522"/>
                <a:gd name="T6" fmla="*/ 347 w 347"/>
                <a:gd name="T7" fmla="*/ 522 h 522"/>
                <a:gd name="T8" fmla="*/ 14 w 347"/>
                <a:gd name="T9" fmla="*/ 40 h 522"/>
              </a:gdLst>
              <a:ahLst/>
              <a:cxnLst>
                <a:cxn ang="0">
                  <a:pos x="T0" y="T1"/>
                </a:cxn>
                <a:cxn ang="0">
                  <a:pos x="T2" y="T3"/>
                </a:cxn>
                <a:cxn ang="0">
                  <a:pos x="T4" y="T5"/>
                </a:cxn>
                <a:cxn ang="0">
                  <a:pos x="T6" y="T7"/>
                </a:cxn>
                <a:cxn ang="0">
                  <a:pos x="T8" y="T9"/>
                </a:cxn>
              </a:cxnLst>
              <a:rect l="0" t="0" r="r" b="b"/>
              <a:pathLst>
                <a:path w="347" h="522">
                  <a:moveTo>
                    <a:pt x="14" y="40"/>
                  </a:moveTo>
                  <a:cubicBezTo>
                    <a:pt x="9" y="18"/>
                    <a:pt x="3" y="0"/>
                    <a:pt x="0" y="0"/>
                  </a:cubicBezTo>
                  <a:cubicBezTo>
                    <a:pt x="0" y="522"/>
                    <a:pt x="0" y="522"/>
                    <a:pt x="0" y="522"/>
                  </a:cubicBezTo>
                  <a:cubicBezTo>
                    <a:pt x="347" y="522"/>
                    <a:pt x="347" y="522"/>
                    <a:pt x="347" y="522"/>
                  </a:cubicBezTo>
                  <a:cubicBezTo>
                    <a:pt x="347" y="522"/>
                    <a:pt x="105" y="403"/>
                    <a:pt x="14" y="40"/>
                  </a:cubicBez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19" name="Group 118"/>
          <p:cNvGrpSpPr/>
          <p:nvPr/>
        </p:nvGrpSpPr>
        <p:grpSpPr>
          <a:xfrm>
            <a:off x="13369287" y="4261083"/>
            <a:ext cx="4469696" cy="4334878"/>
            <a:chOff x="3024188" y="3378200"/>
            <a:chExt cx="2609852" cy="2530475"/>
          </a:xfrm>
        </p:grpSpPr>
        <p:sp>
          <p:nvSpPr>
            <p:cNvPr id="120" name="Freeform 7"/>
            <p:cNvSpPr>
              <a:spLocks/>
            </p:cNvSpPr>
            <p:nvPr/>
          </p:nvSpPr>
          <p:spPr bwMode="auto">
            <a:xfrm>
              <a:off x="3024188" y="3378200"/>
              <a:ext cx="1306513" cy="2530475"/>
            </a:xfrm>
            <a:custGeom>
              <a:avLst/>
              <a:gdLst>
                <a:gd name="T0" fmla="*/ 334 w 348"/>
                <a:gd name="T1" fmla="*/ 52 h 673"/>
                <a:gd name="T2" fmla="*/ 0 w 348"/>
                <a:gd name="T3" fmla="*/ 673 h 673"/>
                <a:gd name="T4" fmla="*/ 348 w 348"/>
                <a:gd name="T5" fmla="*/ 673 h 673"/>
                <a:gd name="T6" fmla="*/ 348 w 348"/>
                <a:gd name="T7" fmla="*/ 0 h 673"/>
                <a:gd name="T8" fmla="*/ 334 w 348"/>
                <a:gd name="T9" fmla="*/ 52 h 673"/>
              </a:gdLst>
              <a:ahLst/>
              <a:cxnLst>
                <a:cxn ang="0">
                  <a:pos x="T0" y="T1"/>
                </a:cxn>
                <a:cxn ang="0">
                  <a:pos x="T2" y="T3"/>
                </a:cxn>
                <a:cxn ang="0">
                  <a:pos x="T4" y="T5"/>
                </a:cxn>
                <a:cxn ang="0">
                  <a:pos x="T6" y="T7"/>
                </a:cxn>
                <a:cxn ang="0">
                  <a:pos x="T8" y="T9"/>
                </a:cxn>
              </a:cxnLst>
              <a:rect l="0" t="0" r="r" b="b"/>
              <a:pathLst>
                <a:path w="348" h="673">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solidFill>
              <a:schemeClr val="accent5">
                <a:alpha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1" name="Freeform 8"/>
            <p:cNvSpPr>
              <a:spLocks/>
            </p:cNvSpPr>
            <p:nvPr/>
          </p:nvSpPr>
          <p:spPr bwMode="auto">
            <a:xfrm>
              <a:off x="4330702" y="3378200"/>
              <a:ext cx="1303338" cy="2530475"/>
            </a:xfrm>
            <a:custGeom>
              <a:avLst/>
              <a:gdLst>
                <a:gd name="T0" fmla="*/ 14 w 347"/>
                <a:gd name="T1" fmla="*/ 52 h 673"/>
                <a:gd name="T2" fmla="*/ 0 w 347"/>
                <a:gd name="T3" fmla="*/ 0 h 673"/>
                <a:gd name="T4" fmla="*/ 0 w 347"/>
                <a:gd name="T5" fmla="*/ 673 h 673"/>
                <a:gd name="T6" fmla="*/ 347 w 347"/>
                <a:gd name="T7" fmla="*/ 673 h 673"/>
                <a:gd name="T8" fmla="*/ 14 w 347"/>
                <a:gd name="T9" fmla="*/ 52 h 673"/>
              </a:gdLst>
              <a:ahLst/>
              <a:cxnLst>
                <a:cxn ang="0">
                  <a:pos x="T0" y="T1"/>
                </a:cxn>
                <a:cxn ang="0">
                  <a:pos x="T2" y="T3"/>
                </a:cxn>
                <a:cxn ang="0">
                  <a:pos x="T4" y="T5"/>
                </a:cxn>
                <a:cxn ang="0">
                  <a:pos x="T6" y="T7"/>
                </a:cxn>
                <a:cxn ang="0">
                  <a:pos x="T8" y="T9"/>
                </a:cxn>
              </a:cxnLst>
              <a:rect l="0" t="0" r="r" b="b"/>
              <a:pathLst>
                <a:path w="347" h="673">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23" name="Group 122"/>
          <p:cNvGrpSpPr/>
          <p:nvPr/>
        </p:nvGrpSpPr>
        <p:grpSpPr>
          <a:xfrm>
            <a:off x="15582212" y="3663848"/>
            <a:ext cx="4461536" cy="4932504"/>
            <a:chOff x="4338638" y="2257425"/>
            <a:chExt cx="2605088" cy="3651250"/>
          </a:xfrm>
        </p:grpSpPr>
        <p:sp>
          <p:nvSpPr>
            <p:cNvPr id="124" name="Freeform 9"/>
            <p:cNvSpPr>
              <a:spLocks/>
            </p:cNvSpPr>
            <p:nvPr/>
          </p:nvSpPr>
          <p:spPr bwMode="auto">
            <a:xfrm>
              <a:off x="4338638" y="2257425"/>
              <a:ext cx="1303338" cy="3651250"/>
            </a:xfrm>
            <a:custGeom>
              <a:avLst/>
              <a:gdLst>
                <a:gd name="T0" fmla="*/ 333 w 347"/>
                <a:gd name="T1" fmla="*/ 75 h 971"/>
                <a:gd name="T2" fmla="*/ 0 w 347"/>
                <a:gd name="T3" fmla="*/ 971 h 971"/>
                <a:gd name="T4" fmla="*/ 347 w 347"/>
                <a:gd name="T5" fmla="*/ 971 h 971"/>
                <a:gd name="T6" fmla="*/ 347 w 347"/>
                <a:gd name="T7" fmla="*/ 0 h 971"/>
                <a:gd name="T8" fmla="*/ 333 w 347"/>
                <a:gd name="T9" fmla="*/ 75 h 971"/>
              </a:gdLst>
              <a:ahLst/>
              <a:cxnLst>
                <a:cxn ang="0">
                  <a:pos x="T0" y="T1"/>
                </a:cxn>
                <a:cxn ang="0">
                  <a:pos x="T2" y="T3"/>
                </a:cxn>
                <a:cxn ang="0">
                  <a:pos x="T4" y="T5"/>
                </a:cxn>
                <a:cxn ang="0">
                  <a:pos x="T6" y="T7"/>
                </a:cxn>
                <a:cxn ang="0">
                  <a:pos x="T8" y="T9"/>
                </a:cxn>
              </a:cxnLst>
              <a:rect l="0" t="0" r="r" b="b"/>
              <a:pathLst>
                <a:path w="347" h="971">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solidFill>
              <a:schemeClr val="accent6">
                <a:alpha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5" name="Freeform 10"/>
            <p:cNvSpPr>
              <a:spLocks/>
            </p:cNvSpPr>
            <p:nvPr/>
          </p:nvSpPr>
          <p:spPr bwMode="auto">
            <a:xfrm>
              <a:off x="5641976" y="2257425"/>
              <a:ext cx="1301750" cy="3651250"/>
            </a:xfrm>
            <a:custGeom>
              <a:avLst/>
              <a:gdLst>
                <a:gd name="T0" fmla="*/ 15 w 347"/>
                <a:gd name="T1" fmla="*/ 75 h 971"/>
                <a:gd name="T2" fmla="*/ 0 w 347"/>
                <a:gd name="T3" fmla="*/ 0 h 971"/>
                <a:gd name="T4" fmla="*/ 0 w 347"/>
                <a:gd name="T5" fmla="*/ 971 h 971"/>
                <a:gd name="T6" fmla="*/ 347 w 347"/>
                <a:gd name="T7" fmla="*/ 971 h 971"/>
                <a:gd name="T8" fmla="*/ 15 w 347"/>
                <a:gd name="T9" fmla="*/ 75 h 971"/>
              </a:gdLst>
              <a:ahLst/>
              <a:cxnLst>
                <a:cxn ang="0">
                  <a:pos x="T0" y="T1"/>
                </a:cxn>
                <a:cxn ang="0">
                  <a:pos x="T2" y="T3"/>
                </a:cxn>
                <a:cxn ang="0">
                  <a:pos x="T4" y="T5"/>
                </a:cxn>
                <a:cxn ang="0">
                  <a:pos x="T6" y="T7"/>
                </a:cxn>
                <a:cxn ang="0">
                  <a:pos x="T8" y="T9"/>
                </a:cxn>
              </a:cxnLst>
              <a:rect l="0" t="0" r="r" b="b"/>
              <a:pathLst>
                <a:path w="347" h="971">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129" name="TextBox 128"/>
          <p:cNvSpPr txBox="1"/>
          <p:nvPr/>
        </p:nvSpPr>
        <p:spPr>
          <a:xfrm>
            <a:off x="5981748" y="8602233"/>
            <a:ext cx="1167822" cy="677072"/>
          </a:xfrm>
          <a:prstGeom prst="rect">
            <a:avLst/>
          </a:prstGeom>
          <a:noFill/>
        </p:spPr>
        <p:txBody>
          <a:bodyPr wrap="none" lIns="182843" tIns="91422" rIns="182843" bIns="91422" rtlCol="0">
            <a:spAutoFit/>
          </a:bodyPr>
          <a:lstStyle/>
          <a:p>
            <a:pPr algn="ctr"/>
            <a:r>
              <a:rPr lang="id-ID" sz="3200" dirty="0">
                <a:solidFill>
                  <a:schemeClr val="tx2"/>
                </a:solidFill>
                <a:latin typeface="Lato Regular"/>
                <a:cs typeface="Lato Regular"/>
              </a:rPr>
              <a:t>2</a:t>
            </a:r>
            <a:r>
              <a:rPr lang="id-ID" sz="3200">
                <a:solidFill>
                  <a:schemeClr val="tx2"/>
                </a:solidFill>
                <a:latin typeface="Lato Regular"/>
                <a:cs typeface="Lato Regular"/>
              </a:rPr>
              <a:t>0</a:t>
            </a:r>
            <a:r>
              <a:rPr lang="id-ID" sz="3200" dirty="0">
                <a:solidFill>
                  <a:schemeClr val="tx2"/>
                </a:solidFill>
                <a:latin typeface="Lato Regular"/>
                <a:cs typeface="Lato Regular"/>
              </a:rPr>
              <a:t>%</a:t>
            </a:r>
          </a:p>
        </p:txBody>
      </p:sp>
      <p:sp>
        <p:nvSpPr>
          <p:cNvPr id="131" name="TextBox 130"/>
          <p:cNvSpPr txBox="1"/>
          <p:nvPr/>
        </p:nvSpPr>
        <p:spPr>
          <a:xfrm>
            <a:off x="8282593" y="8590545"/>
            <a:ext cx="1167822" cy="677072"/>
          </a:xfrm>
          <a:prstGeom prst="rect">
            <a:avLst/>
          </a:prstGeom>
          <a:noFill/>
        </p:spPr>
        <p:txBody>
          <a:bodyPr wrap="none" lIns="182843" tIns="91422" rIns="182843" bIns="91422" rtlCol="0">
            <a:spAutoFit/>
          </a:bodyPr>
          <a:lstStyle/>
          <a:p>
            <a:pPr algn="ctr"/>
            <a:r>
              <a:rPr lang="id-ID" sz="3200" dirty="0">
                <a:solidFill>
                  <a:schemeClr val="tx2"/>
                </a:solidFill>
                <a:latin typeface="Lato Regular"/>
                <a:cs typeface="Lato Regular"/>
              </a:rPr>
              <a:t>30%</a:t>
            </a:r>
          </a:p>
        </p:txBody>
      </p:sp>
      <p:sp>
        <p:nvSpPr>
          <p:cNvPr id="132" name="TextBox 131"/>
          <p:cNvSpPr txBox="1"/>
          <p:nvPr/>
        </p:nvSpPr>
        <p:spPr>
          <a:xfrm>
            <a:off x="10509935" y="8590545"/>
            <a:ext cx="1167822" cy="677072"/>
          </a:xfrm>
          <a:prstGeom prst="rect">
            <a:avLst/>
          </a:prstGeom>
          <a:noFill/>
        </p:spPr>
        <p:txBody>
          <a:bodyPr wrap="none" lIns="182843" tIns="91422" rIns="182843" bIns="91422" rtlCol="0">
            <a:spAutoFit/>
          </a:bodyPr>
          <a:lstStyle/>
          <a:p>
            <a:pPr algn="ctr"/>
            <a:r>
              <a:rPr lang="id-ID" sz="3200" dirty="0">
                <a:solidFill>
                  <a:schemeClr val="tx2"/>
                </a:solidFill>
                <a:latin typeface="Lato Regular"/>
                <a:cs typeface="Lato Regular"/>
              </a:rPr>
              <a:t>30%</a:t>
            </a:r>
          </a:p>
        </p:txBody>
      </p:sp>
      <p:sp>
        <p:nvSpPr>
          <p:cNvPr id="133" name="TextBox 132"/>
          <p:cNvSpPr txBox="1"/>
          <p:nvPr/>
        </p:nvSpPr>
        <p:spPr>
          <a:xfrm>
            <a:off x="12749174" y="8590545"/>
            <a:ext cx="1167822" cy="677072"/>
          </a:xfrm>
          <a:prstGeom prst="rect">
            <a:avLst/>
          </a:prstGeom>
          <a:noFill/>
        </p:spPr>
        <p:txBody>
          <a:bodyPr wrap="none" lIns="182843" tIns="91422" rIns="182843" bIns="91422" rtlCol="0">
            <a:spAutoFit/>
          </a:bodyPr>
          <a:lstStyle/>
          <a:p>
            <a:pPr algn="ctr"/>
            <a:r>
              <a:rPr lang="id-ID" sz="3200" dirty="0">
                <a:solidFill>
                  <a:schemeClr val="tx2"/>
                </a:solidFill>
                <a:latin typeface="Lato Regular"/>
                <a:cs typeface="Lato Regular"/>
              </a:rPr>
              <a:t>30%</a:t>
            </a:r>
          </a:p>
        </p:txBody>
      </p:sp>
      <p:sp>
        <p:nvSpPr>
          <p:cNvPr id="134" name="TextBox 133"/>
          <p:cNvSpPr txBox="1"/>
          <p:nvPr/>
        </p:nvSpPr>
        <p:spPr>
          <a:xfrm>
            <a:off x="15011498" y="8590545"/>
            <a:ext cx="1167822" cy="677072"/>
          </a:xfrm>
          <a:prstGeom prst="rect">
            <a:avLst/>
          </a:prstGeom>
          <a:noFill/>
        </p:spPr>
        <p:txBody>
          <a:bodyPr wrap="none" lIns="182843" tIns="91422" rIns="182843" bIns="91422" rtlCol="0">
            <a:spAutoFit/>
          </a:bodyPr>
          <a:lstStyle/>
          <a:p>
            <a:pPr algn="ctr"/>
            <a:r>
              <a:rPr lang="id-ID" sz="3200" dirty="0">
                <a:solidFill>
                  <a:schemeClr val="tx2"/>
                </a:solidFill>
                <a:latin typeface="Lato Regular"/>
                <a:cs typeface="Lato Regular"/>
              </a:rPr>
              <a:t>30%</a:t>
            </a:r>
          </a:p>
        </p:txBody>
      </p:sp>
      <p:sp>
        <p:nvSpPr>
          <p:cNvPr id="135" name="TextBox 134"/>
          <p:cNvSpPr txBox="1"/>
          <p:nvPr/>
        </p:nvSpPr>
        <p:spPr>
          <a:xfrm>
            <a:off x="17223638" y="8601939"/>
            <a:ext cx="1167822" cy="677072"/>
          </a:xfrm>
          <a:prstGeom prst="rect">
            <a:avLst/>
          </a:prstGeom>
          <a:noFill/>
        </p:spPr>
        <p:txBody>
          <a:bodyPr wrap="none" lIns="182843" tIns="91422" rIns="182843" bIns="91422" rtlCol="0">
            <a:spAutoFit/>
          </a:bodyPr>
          <a:lstStyle/>
          <a:p>
            <a:pPr algn="ctr"/>
            <a:r>
              <a:rPr lang="id-ID" sz="3200" dirty="0">
                <a:solidFill>
                  <a:schemeClr val="tx2"/>
                </a:solidFill>
                <a:latin typeface="Lato Regular"/>
                <a:cs typeface="Lato Regular"/>
              </a:rPr>
              <a:t>30%</a:t>
            </a:r>
          </a:p>
        </p:txBody>
      </p:sp>
      <p:sp>
        <p:nvSpPr>
          <p:cNvPr id="62" name="TextBox 61"/>
          <p:cNvSpPr txBox="1"/>
          <p:nvPr/>
        </p:nvSpPr>
        <p:spPr>
          <a:xfrm>
            <a:off x="1611459" y="697543"/>
            <a:ext cx="2839239" cy="400110"/>
          </a:xfrm>
          <a:prstGeom prst="rect">
            <a:avLst/>
          </a:prstGeom>
          <a:noFill/>
        </p:spPr>
        <p:txBody>
          <a:bodyPr wrap="none" rtlCol="0">
            <a:spAutoFit/>
          </a:bodyPr>
          <a:lstStyle/>
          <a:p>
            <a:r>
              <a:rPr lang="en-US" sz="2000" b="1" spc="600" dirty="0">
                <a:latin typeface="Lato Regular"/>
                <a:cs typeface="Lato Regular"/>
              </a:rPr>
              <a:t>SOCIAL MEDIA</a:t>
            </a:r>
          </a:p>
        </p:txBody>
      </p:sp>
      <p:sp>
        <p:nvSpPr>
          <p:cNvPr id="63" name="TextBox 62"/>
          <p:cNvSpPr txBox="1"/>
          <p:nvPr/>
        </p:nvSpPr>
        <p:spPr>
          <a:xfrm>
            <a:off x="1557709" y="922766"/>
            <a:ext cx="6100839" cy="1015663"/>
          </a:xfrm>
          <a:prstGeom prst="rect">
            <a:avLst/>
          </a:prstGeom>
          <a:noFill/>
        </p:spPr>
        <p:txBody>
          <a:bodyPr wrap="none" rtlCol="0">
            <a:spAutoFit/>
          </a:bodyPr>
          <a:lstStyle/>
          <a:p>
            <a:r>
              <a:rPr lang="en-US" sz="6000" dirty="0">
                <a:latin typeface="Lato Regular"/>
                <a:cs typeface="Lato Regular"/>
              </a:rPr>
              <a:t>Six Month Report</a:t>
            </a:r>
          </a:p>
        </p:txBody>
      </p:sp>
      <p:grpSp>
        <p:nvGrpSpPr>
          <p:cNvPr id="64" name="Group 63"/>
          <p:cNvGrpSpPr/>
          <p:nvPr/>
        </p:nvGrpSpPr>
        <p:grpSpPr>
          <a:xfrm>
            <a:off x="1703388" y="2006913"/>
            <a:ext cx="1478230" cy="258682"/>
            <a:chOff x="1703388" y="2006913"/>
            <a:chExt cx="1478230" cy="258682"/>
          </a:xfrm>
        </p:grpSpPr>
        <p:sp>
          <p:nvSpPr>
            <p:cNvPr id="65" name="Oval 64"/>
            <p:cNvSpPr/>
            <p:nvPr/>
          </p:nvSpPr>
          <p:spPr>
            <a:xfrm>
              <a:off x="1703388" y="2006913"/>
              <a:ext cx="258682"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Oval 65"/>
            <p:cNvSpPr/>
            <p:nvPr/>
          </p:nvSpPr>
          <p:spPr>
            <a:xfrm>
              <a:off x="2008275" y="2006913"/>
              <a:ext cx="258682"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Oval 66"/>
            <p:cNvSpPr/>
            <p:nvPr/>
          </p:nvSpPr>
          <p:spPr>
            <a:xfrm>
              <a:off x="2313162" y="2006913"/>
              <a:ext cx="258682"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Oval 68"/>
            <p:cNvSpPr/>
            <p:nvPr/>
          </p:nvSpPr>
          <p:spPr>
            <a:xfrm>
              <a:off x="2618049" y="2006913"/>
              <a:ext cx="258682"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0" name="Oval 69"/>
            <p:cNvSpPr/>
            <p:nvPr/>
          </p:nvSpPr>
          <p:spPr>
            <a:xfrm>
              <a:off x="2922936" y="2006913"/>
              <a:ext cx="258682"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71" name="Title 20"/>
          <p:cNvSpPr txBox="1">
            <a:spLocks/>
          </p:cNvSpPr>
          <p:nvPr/>
        </p:nvSpPr>
        <p:spPr>
          <a:xfrm>
            <a:off x="10541427" y="9916659"/>
            <a:ext cx="3376320" cy="553998"/>
          </a:xfrm>
          <a:prstGeom prst="rect">
            <a:avLst/>
          </a:prstGeom>
        </p:spPr>
        <p:txBody>
          <a:bodyPr vert="horz" wrap="none" lIns="243785" tIns="0" rIns="243785"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3600" b="1">
                <a:solidFill>
                  <a:schemeClr val="tx1"/>
                </a:solidFill>
                <a:latin typeface="Lato Regular"/>
                <a:cs typeface="Lato Regular"/>
              </a:rPr>
              <a:t>Sales Analysis</a:t>
            </a:r>
            <a:endParaRPr lang="en-US" sz="3600" b="1" dirty="0">
              <a:solidFill>
                <a:schemeClr val="tx1"/>
              </a:solidFill>
              <a:latin typeface="Lato Regular"/>
              <a:cs typeface="Lato Regular"/>
            </a:endParaRPr>
          </a:p>
        </p:txBody>
      </p:sp>
      <p:sp>
        <p:nvSpPr>
          <p:cNvPr id="72" name="TextBox 71"/>
          <p:cNvSpPr txBox="1"/>
          <p:nvPr/>
        </p:nvSpPr>
        <p:spPr>
          <a:xfrm>
            <a:off x="1730264" y="10503109"/>
            <a:ext cx="21012426" cy="1514261"/>
          </a:xfrm>
          <a:prstGeom prst="rect">
            <a:avLst/>
          </a:prstGeom>
          <a:noFill/>
        </p:spPr>
        <p:txBody>
          <a:bodyPr wrap="square" rtlCol="0">
            <a:spAutoFit/>
          </a:bodyPr>
          <a:lstStyle/>
          <a:p>
            <a:pPr>
              <a:lnSpc>
                <a:spcPct val="130000"/>
              </a:lnSpc>
            </a:pPr>
            <a:r>
              <a:rPr lang="pt-BR" sz="2400" dirty="0">
                <a:latin typeface="Lato Light"/>
                <a:cs typeface="Lato Light"/>
              </a:rPr>
              <a:t>Creativity is the key to success in the future, and primary education is where teachers can bring creativity in children at that level business an </a:t>
            </a:r>
            <a:r>
              <a:rPr lang="pt-BR" sz="2400" dirty="0" err="1">
                <a:latin typeface="Lato Light"/>
                <a:cs typeface="Lato Light"/>
              </a:rPr>
              <a:t>organization</a:t>
            </a:r>
            <a:r>
              <a:rPr lang="pt-BR" sz="2400" dirty="0">
                <a:latin typeface="Lato Light"/>
                <a:cs typeface="Lato Light"/>
              </a:rPr>
              <a:t> </a:t>
            </a:r>
            <a:r>
              <a:rPr lang="pt-BR" sz="2400" err="1">
                <a:latin typeface="Lato Light"/>
                <a:cs typeface="Lato Light"/>
              </a:rPr>
              <a:t>or</a:t>
            </a:r>
            <a:r>
              <a:rPr lang="pt-BR" sz="2400">
                <a:latin typeface="Lato Light"/>
                <a:cs typeface="Lato Light"/>
              </a:rPr>
              <a:t> entity </a:t>
            </a:r>
            <a:r>
              <a:rPr lang="pt-BR" sz="2400" dirty="0" err="1">
                <a:latin typeface="Lato Light"/>
                <a:cs typeface="Lato Light"/>
              </a:rPr>
              <a:t>engaged</a:t>
            </a:r>
            <a:r>
              <a:rPr lang="pt-BR" sz="2400" dirty="0">
                <a:latin typeface="Lato Light"/>
                <a:cs typeface="Lato Light"/>
              </a:rPr>
              <a:t> in </a:t>
            </a:r>
            <a:r>
              <a:rPr lang="pt-BR" sz="2400" dirty="0" err="1">
                <a:latin typeface="Lato Light"/>
                <a:cs typeface="Lato Light"/>
              </a:rPr>
              <a:t>commercial</a:t>
            </a:r>
            <a:r>
              <a:rPr lang="pt-BR" sz="2400" dirty="0">
                <a:latin typeface="Lato Light"/>
                <a:cs typeface="Lato Light"/>
              </a:rPr>
              <a:t>, industrial </a:t>
            </a:r>
            <a:r>
              <a:rPr lang="pt-BR" sz="2400" dirty="0" err="1">
                <a:latin typeface="Lato Light"/>
                <a:cs typeface="Lato Light"/>
              </a:rPr>
              <a:t>or</a:t>
            </a:r>
            <a:r>
              <a:rPr lang="pt-BR" sz="2400" dirty="0">
                <a:latin typeface="Lato Light"/>
                <a:cs typeface="Lato Light"/>
              </a:rPr>
              <a:t> professional </a:t>
            </a:r>
            <a:r>
              <a:rPr lang="pt-BR" sz="2400" dirty="0" err="1">
                <a:latin typeface="Lato Light"/>
                <a:cs typeface="Lato Light"/>
              </a:rPr>
              <a:t>activities</a:t>
            </a:r>
            <a:r>
              <a:rPr lang="pt-BR" sz="2400" dirty="0">
                <a:latin typeface="Lato Light"/>
                <a:cs typeface="Lato Light"/>
              </a:rPr>
              <a:t>. A business can </a:t>
            </a:r>
            <a:r>
              <a:rPr lang="pt-BR" sz="2400" dirty="0" err="1">
                <a:latin typeface="Lato Light"/>
                <a:cs typeface="Lato Light"/>
              </a:rPr>
              <a:t>be</a:t>
            </a:r>
            <a:r>
              <a:rPr lang="pt-BR" sz="2400" dirty="0">
                <a:latin typeface="Lato Light"/>
                <a:cs typeface="Lato Light"/>
              </a:rPr>
              <a:t> a for-</a:t>
            </a:r>
            <a:r>
              <a:rPr lang="pt-BR" sz="2400" dirty="0" err="1">
                <a:latin typeface="Lato Light"/>
                <a:cs typeface="Lato Light"/>
              </a:rPr>
              <a:t>profit</a:t>
            </a:r>
            <a:r>
              <a:rPr lang="pt-BR" sz="2400" dirty="0">
                <a:latin typeface="Lato Light"/>
                <a:cs typeface="Lato Light"/>
              </a:rPr>
              <a:t> </a:t>
            </a:r>
            <a:r>
              <a:rPr lang="pt-BR" sz="2400" dirty="0" err="1">
                <a:latin typeface="Lato Light"/>
                <a:cs typeface="Lato Light"/>
              </a:rPr>
              <a:t>entity</a:t>
            </a:r>
            <a:r>
              <a:rPr lang="pt-BR" sz="2400" dirty="0">
                <a:latin typeface="Lato Light"/>
                <a:cs typeface="Lato Light"/>
              </a:rPr>
              <a:t>, </a:t>
            </a:r>
            <a:r>
              <a:rPr lang="pt-BR" sz="2400" dirty="0" err="1">
                <a:latin typeface="Lato Light"/>
                <a:cs typeface="Lato Light"/>
              </a:rPr>
              <a:t>such</a:t>
            </a:r>
            <a:r>
              <a:rPr lang="pt-BR" sz="2400" dirty="0">
                <a:latin typeface="Lato Light"/>
                <a:cs typeface="Lato Light"/>
              </a:rPr>
              <a:t> as a </a:t>
            </a:r>
            <a:r>
              <a:rPr lang="pt-BR" sz="2400" dirty="0" err="1">
                <a:latin typeface="Lato Light"/>
                <a:cs typeface="Lato Light"/>
              </a:rPr>
              <a:t>publicly-traded</a:t>
            </a:r>
            <a:r>
              <a:rPr lang="pt-BR" sz="2400" dirty="0">
                <a:latin typeface="Lato Light"/>
                <a:cs typeface="Lato Light"/>
              </a:rPr>
              <a:t> </a:t>
            </a:r>
            <a:r>
              <a:rPr lang="pt-BR" sz="2400" dirty="0" err="1">
                <a:latin typeface="Lato Light"/>
                <a:cs typeface="Lato Light"/>
              </a:rPr>
              <a:t>corporation</a:t>
            </a:r>
            <a:r>
              <a:rPr lang="pt-BR" sz="2400" dirty="0">
                <a:latin typeface="Lato Light"/>
                <a:cs typeface="Lato Light"/>
              </a:rPr>
              <a:t>, </a:t>
            </a:r>
            <a:r>
              <a:rPr lang="pt-BR" sz="2400" dirty="0" err="1">
                <a:latin typeface="Lato Light"/>
                <a:cs typeface="Lato Light"/>
              </a:rPr>
              <a:t>or</a:t>
            </a:r>
            <a:r>
              <a:rPr lang="pt-BR" sz="2400" dirty="0">
                <a:latin typeface="Lato Light"/>
                <a:cs typeface="Lato Light"/>
              </a:rPr>
              <a:t> a non-</a:t>
            </a:r>
            <a:r>
              <a:rPr lang="pt-BR" sz="2400" dirty="0" err="1">
                <a:latin typeface="Lato Light"/>
                <a:cs typeface="Lato Light"/>
              </a:rPr>
              <a:t>profit</a:t>
            </a:r>
            <a:r>
              <a:rPr lang="pt-BR" sz="2400" dirty="0">
                <a:latin typeface="Lato Light"/>
                <a:cs typeface="Lato Light"/>
              </a:rPr>
              <a:t> </a:t>
            </a:r>
            <a:r>
              <a:rPr lang="pt-BR" sz="2400" dirty="0" err="1">
                <a:latin typeface="Lato Light"/>
                <a:cs typeface="Lato Light"/>
              </a:rPr>
              <a:t>organization</a:t>
            </a:r>
            <a:r>
              <a:rPr lang="pt-BR" sz="2400" dirty="0">
                <a:latin typeface="Lato Light"/>
                <a:cs typeface="Lato Light"/>
              </a:rPr>
              <a:t> </a:t>
            </a:r>
            <a:r>
              <a:rPr lang="pt-BR" sz="2400" dirty="0" err="1">
                <a:latin typeface="Lato Light"/>
                <a:cs typeface="Lato Light"/>
              </a:rPr>
              <a:t>engaged</a:t>
            </a:r>
            <a:r>
              <a:rPr lang="pt-BR" sz="2400" dirty="0">
                <a:latin typeface="Lato Light"/>
                <a:cs typeface="Lato Light"/>
              </a:rPr>
              <a:t> in business </a:t>
            </a:r>
            <a:r>
              <a:rPr lang="pt-BR" sz="2400" dirty="0" err="1">
                <a:latin typeface="Lato Light"/>
                <a:cs typeface="Lato Light"/>
              </a:rPr>
              <a:t>activities</a:t>
            </a:r>
            <a:r>
              <a:rPr lang="pt-BR" sz="2400" dirty="0">
                <a:latin typeface="Lato Light"/>
                <a:cs typeface="Lato Light"/>
              </a:rPr>
              <a:t>, </a:t>
            </a:r>
            <a:r>
              <a:rPr lang="pt-BR" sz="2400" dirty="0" err="1">
                <a:latin typeface="Lato Light"/>
                <a:cs typeface="Lato Light"/>
              </a:rPr>
              <a:t>such</a:t>
            </a:r>
            <a:r>
              <a:rPr lang="pt-BR" sz="2400" dirty="0">
                <a:latin typeface="Lato Light"/>
                <a:cs typeface="Lato Light"/>
              </a:rPr>
              <a:t> as an </a:t>
            </a:r>
            <a:r>
              <a:rPr lang="pt-BR" sz="2400" dirty="0" err="1">
                <a:latin typeface="Lato Light"/>
                <a:cs typeface="Lato Light"/>
              </a:rPr>
              <a:t>agricultural</a:t>
            </a:r>
            <a:r>
              <a:rPr lang="pt-BR" sz="2400" dirty="0">
                <a:latin typeface="Lato Light"/>
                <a:cs typeface="Lato Light"/>
              </a:rPr>
              <a:t> </a:t>
            </a:r>
            <a:r>
              <a:rPr lang="pt-BR" sz="2400" dirty="0" err="1">
                <a:latin typeface="Lato Light"/>
                <a:cs typeface="Lato Light"/>
              </a:rPr>
              <a:t>cooperative</a:t>
            </a:r>
            <a:r>
              <a:rPr lang="pt-BR" sz="2400" dirty="0">
                <a:latin typeface="Lato Light"/>
                <a:cs typeface="Lato Light"/>
              </a:rPr>
              <a:t>.</a:t>
            </a:r>
            <a:endParaRPr lang="en-US" sz="2400" dirty="0">
              <a:latin typeface="Lato Light"/>
              <a:cs typeface="Lato Light"/>
            </a:endParaRPr>
          </a:p>
        </p:txBody>
      </p:sp>
    </p:spTree>
    <p:extLst>
      <p:ext uri="{BB962C8B-B14F-4D97-AF65-F5344CB8AC3E}">
        <p14:creationId xmlns:p14="http://schemas.microsoft.com/office/powerpoint/2010/main" val="5733482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descr="iPhone6_mockup_front_whit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44674" y="1715498"/>
            <a:ext cx="7480597" cy="11705600"/>
          </a:xfrm>
          <a:prstGeom prst="rect">
            <a:avLst/>
          </a:prstGeom>
        </p:spPr>
      </p:pic>
      <p:sp>
        <p:nvSpPr>
          <p:cNvPr id="29" name="TextBox 28"/>
          <p:cNvSpPr txBox="1"/>
          <p:nvPr/>
        </p:nvSpPr>
        <p:spPr>
          <a:xfrm>
            <a:off x="1611459" y="697543"/>
            <a:ext cx="1969117" cy="400110"/>
          </a:xfrm>
          <a:prstGeom prst="rect">
            <a:avLst/>
          </a:prstGeom>
          <a:noFill/>
        </p:spPr>
        <p:txBody>
          <a:bodyPr wrap="none" rtlCol="0">
            <a:spAutoFit/>
          </a:bodyPr>
          <a:lstStyle/>
          <a:p>
            <a:r>
              <a:rPr lang="en-US" sz="2000" b="1" spc="600">
                <a:latin typeface="Lato Regular"/>
                <a:cs typeface="Lato Regular"/>
              </a:rPr>
              <a:t>FEATURES</a:t>
            </a:r>
            <a:endParaRPr lang="en-US" sz="2000" b="1" spc="600" dirty="0">
              <a:latin typeface="Lato Regular"/>
              <a:cs typeface="Lato Regular"/>
            </a:endParaRPr>
          </a:p>
        </p:txBody>
      </p:sp>
      <p:grpSp>
        <p:nvGrpSpPr>
          <p:cNvPr id="31" name="Group 30"/>
          <p:cNvGrpSpPr/>
          <p:nvPr/>
        </p:nvGrpSpPr>
        <p:grpSpPr>
          <a:xfrm>
            <a:off x="1703388" y="2006913"/>
            <a:ext cx="1478230" cy="258682"/>
            <a:chOff x="1703388" y="2006913"/>
            <a:chExt cx="1478230" cy="258682"/>
          </a:xfrm>
        </p:grpSpPr>
        <p:sp>
          <p:nvSpPr>
            <p:cNvPr id="32" name="Oval 31"/>
            <p:cNvSpPr/>
            <p:nvPr/>
          </p:nvSpPr>
          <p:spPr>
            <a:xfrm>
              <a:off x="1703388" y="2006913"/>
              <a:ext cx="258682"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p:cNvSpPr/>
            <p:nvPr/>
          </p:nvSpPr>
          <p:spPr>
            <a:xfrm>
              <a:off x="2008275" y="2006913"/>
              <a:ext cx="258682"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p:cNvSpPr/>
            <p:nvPr/>
          </p:nvSpPr>
          <p:spPr>
            <a:xfrm>
              <a:off x="2313162" y="2006913"/>
              <a:ext cx="258682"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p:nvPr/>
          </p:nvSpPr>
          <p:spPr>
            <a:xfrm>
              <a:off x="2618049" y="2006913"/>
              <a:ext cx="258682"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Oval 35"/>
            <p:cNvSpPr/>
            <p:nvPr/>
          </p:nvSpPr>
          <p:spPr>
            <a:xfrm>
              <a:off x="2922936" y="2006913"/>
              <a:ext cx="258682"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1557709" y="922766"/>
            <a:ext cx="6026191" cy="1015663"/>
          </a:xfrm>
          <a:prstGeom prst="rect">
            <a:avLst/>
          </a:prstGeom>
          <a:noFill/>
        </p:spPr>
        <p:txBody>
          <a:bodyPr wrap="none" rtlCol="0">
            <a:spAutoFit/>
          </a:bodyPr>
          <a:lstStyle/>
          <a:p>
            <a:r>
              <a:rPr lang="en-US" sz="6000">
                <a:latin typeface="Lato Regular"/>
                <a:cs typeface="Lato Regular"/>
              </a:rPr>
              <a:t>Iphone 6 Mockup</a:t>
            </a:r>
            <a:endParaRPr lang="en-US" sz="6000" dirty="0">
              <a:latin typeface="Lato Regular"/>
              <a:cs typeface="Lato Regular"/>
            </a:endParaRPr>
          </a:p>
        </p:txBody>
      </p:sp>
      <p:grpSp>
        <p:nvGrpSpPr>
          <p:cNvPr id="38" name="Group 37"/>
          <p:cNvGrpSpPr/>
          <p:nvPr/>
        </p:nvGrpSpPr>
        <p:grpSpPr>
          <a:xfrm>
            <a:off x="1754657" y="6696258"/>
            <a:ext cx="7226853" cy="2168186"/>
            <a:chOff x="2579617" y="6527169"/>
            <a:chExt cx="7226853" cy="2168186"/>
          </a:xfrm>
        </p:grpSpPr>
        <p:grpSp>
          <p:nvGrpSpPr>
            <p:cNvPr id="39" name="Group 38"/>
            <p:cNvGrpSpPr/>
            <p:nvPr/>
          </p:nvGrpSpPr>
          <p:grpSpPr>
            <a:xfrm>
              <a:off x="8401547" y="6527169"/>
              <a:ext cx="1404923" cy="1294259"/>
              <a:chOff x="13296064" y="10607541"/>
              <a:chExt cx="1265763" cy="1166060"/>
            </a:xfrm>
            <a:solidFill>
              <a:schemeClr val="accent2"/>
            </a:solidFill>
          </p:grpSpPr>
          <p:sp>
            <p:nvSpPr>
              <p:cNvPr id="51"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55" name="Freeform 270"/>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sp>
          <p:nvSpPr>
            <p:cNvPr id="40" name="Freeform 39"/>
            <p:cNvSpPr>
              <a:spLocks noChangeArrowheads="1"/>
            </p:cNvSpPr>
            <p:nvPr/>
          </p:nvSpPr>
          <p:spPr bwMode="auto">
            <a:xfrm>
              <a:off x="8823697" y="6906421"/>
              <a:ext cx="532732" cy="532736"/>
            </a:xfrm>
            <a:custGeom>
              <a:avLst/>
              <a:gdLst>
                <a:gd name="T0" fmla="*/ 399 w 444"/>
                <a:gd name="T1" fmla="*/ 53 h 444"/>
                <a:gd name="T2" fmla="*/ 399 w 444"/>
                <a:gd name="T3" fmla="*/ 53 h 444"/>
                <a:gd name="T4" fmla="*/ 372 w 444"/>
                <a:gd name="T5" fmla="*/ 53 h 444"/>
                <a:gd name="T6" fmla="*/ 372 w 444"/>
                <a:gd name="T7" fmla="*/ 98 h 444"/>
                <a:gd name="T8" fmla="*/ 293 w 444"/>
                <a:gd name="T9" fmla="*/ 98 h 444"/>
                <a:gd name="T10" fmla="*/ 293 w 444"/>
                <a:gd name="T11" fmla="*/ 53 h 444"/>
                <a:gd name="T12" fmla="*/ 151 w 444"/>
                <a:gd name="T13" fmla="*/ 53 h 444"/>
                <a:gd name="T14" fmla="*/ 151 w 444"/>
                <a:gd name="T15" fmla="*/ 98 h 444"/>
                <a:gd name="T16" fmla="*/ 71 w 444"/>
                <a:gd name="T17" fmla="*/ 98 h 444"/>
                <a:gd name="T18" fmla="*/ 71 w 444"/>
                <a:gd name="T19" fmla="*/ 53 h 444"/>
                <a:gd name="T20" fmla="*/ 45 w 444"/>
                <a:gd name="T21" fmla="*/ 53 h 444"/>
                <a:gd name="T22" fmla="*/ 0 w 444"/>
                <a:gd name="T23" fmla="*/ 98 h 444"/>
                <a:gd name="T24" fmla="*/ 0 w 444"/>
                <a:gd name="T25" fmla="*/ 399 h 444"/>
                <a:gd name="T26" fmla="*/ 45 w 444"/>
                <a:gd name="T27" fmla="*/ 443 h 444"/>
                <a:gd name="T28" fmla="*/ 399 w 444"/>
                <a:gd name="T29" fmla="*/ 443 h 444"/>
                <a:gd name="T30" fmla="*/ 443 w 444"/>
                <a:gd name="T31" fmla="*/ 399 h 444"/>
                <a:gd name="T32" fmla="*/ 443 w 444"/>
                <a:gd name="T33" fmla="*/ 98 h 444"/>
                <a:gd name="T34" fmla="*/ 399 w 444"/>
                <a:gd name="T35" fmla="*/ 53 h 444"/>
                <a:gd name="T36" fmla="*/ 399 w 444"/>
                <a:gd name="T37" fmla="*/ 399 h 444"/>
                <a:gd name="T38" fmla="*/ 399 w 444"/>
                <a:gd name="T39" fmla="*/ 399 h 444"/>
                <a:gd name="T40" fmla="*/ 45 w 444"/>
                <a:gd name="T41" fmla="*/ 399 h 444"/>
                <a:gd name="T42" fmla="*/ 45 w 444"/>
                <a:gd name="T43" fmla="*/ 196 h 444"/>
                <a:gd name="T44" fmla="*/ 399 w 444"/>
                <a:gd name="T45" fmla="*/ 196 h 444"/>
                <a:gd name="T46" fmla="*/ 399 w 444"/>
                <a:gd name="T47" fmla="*/ 399 h 444"/>
                <a:gd name="T48" fmla="*/ 124 w 444"/>
                <a:gd name="T49" fmla="*/ 0 h 444"/>
                <a:gd name="T50" fmla="*/ 124 w 444"/>
                <a:gd name="T51" fmla="*/ 0 h 444"/>
                <a:gd name="T52" fmla="*/ 89 w 444"/>
                <a:gd name="T53" fmla="*/ 0 h 444"/>
                <a:gd name="T54" fmla="*/ 89 w 444"/>
                <a:gd name="T55" fmla="*/ 89 h 444"/>
                <a:gd name="T56" fmla="*/ 124 w 444"/>
                <a:gd name="T57" fmla="*/ 89 h 444"/>
                <a:gd name="T58" fmla="*/ 124 w 444"/>
                <a:gd name="T59" fmla="*/ 0 h 444"/>
                <a:gd name="T60" fmla="*/ 354 w 444"/>
                <a:gd name="T61" fmla="*/ 0 h 444"/>
                <a:gd name="T62" fmla="*/ 354 w 444"/>
                <a:gd name="T63" fmla="*/ 0 h 444"/>
                <a:gd name="T64" fmla="*/ 319 w 444"/>
                <a:gd name="T65" fmla="*/ 0 h 444"/>
                <a:gd name="T66" fmla="*/ 319 w 444"/>
                <a:gd name="T67" fmla="*/ 89 h 444"/>
                <a:gd name="T68" fmla="*/ 354 w 444"/>
                <a:gd name="T69" fmla="*/ 89 h 444"/>
                <a:gd name="T70" fmla="*/ 354 w 444"/>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nvGrpSpPr>
            <p:cNvPr id="42" name="Group 41"/>
            <p:cNvGrpSpPr/>
            <p:nvPr/>
          </p:nvGrpSpPr>
          <p:grpSpPr>
            <a:xfrm>
              <a:off x="7972912" y="7036446"/>
              <a:ext cx="304072" cy="303870"/>
              <a:chOff x="8571240" y="5550087"/>
              <a:chExt cx="304072" cy="303870"/>
            </a:xfrm>
          </p:grpSpPr>
          <p:sp>
            <p:nvSpPr>
              <p:cNvPr id="46" name="Freeform 324"/>
              <p:cNvSpPr>
                <a:spLocks noChangeArrowheads="1"/>
              </p:cNvSpPr>
              <p:nvPr/>
            </p:nvSpPr>
            <p:spPr bwMode="auto">
              <a:xfrm>
                <a:off x="8571240" y="5550087"/>
                <a:ext cx="304072" cy="303870"/>
              </a:xfrm>
              <a:custGeom>
                <a:avLst/>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ah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nvGrpSpPr>
              <p:cNvPr id="48" name="Group 47"/>
              <p:cNvGrpSpPr/>
              <p:nvPr/>
            </p:nvGrpSpPr>
            <p:grpSpPr>
              <a:xfrm>
                <a:off x="8633181" y="5620427"/>
                <a:ext cx="183006" cy="180070"/>
                <a:chOff x="8633181" y="5620427"/>
                <a:chExt cx="183006" cy="180070"/>
              </a:xfrm>
              <a:solidFill>
                <a:schemeClr val="bg1"/>
              </a:solidFill>
            </p:grpSpPr>
            <p:sp>
              <p:nvSpPr>
                <p:cNvPr id="49"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50"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grpSp>
        <p:sp>
          <p:nvSpPr>
            <p:cNvPr id="43" name="TextBox 42"/>
            <p:cNvSpPr txBox="1"/>
            <p:nvPr/>
          </p:nvSpPr>
          <p:spPr>
            <a:xfrm>
              <a:off x="6710067" y="6773924"/>
              <a:ext cx="1341609" cy="677072"/>
            </a:xfrm>
            <a:prstGeom prst="rect">
              <a:avLst/>
            </a:prstGeom>
            <a:noFill/>
          </p:spPr>
          <p:txBody>
            <a:bodyPr wrap="none" lIns="182843" tIns="91422" rIns="182843" bIns="91422" rtlCol="0">
              <a:spAutoFit/>
            </a:bodyPr>
            <a:lstStyle/>
            <a:p>
              <a:pPr algn="r"/>
              <a:r>
                <a:rPr lang="id-ID" sz="3200" b="1">
                  <a:latin typeface="Lato Regular"/>
                </a:rPr>
                <a:t>4 LTE</a:t>
              </a:r>
              <a:endParaRPr lang="id-ID" sz="3200" b="1" dirty="0">
                <a:latin typeface="Lato Regular"/>
              </a:endParaRPr>
            </a:p>
          </p:txBody>
        </p:sp>
        <p:sp>
          <p:nvSpPr>
            <p:cNvPr id="45" name="TextBox 44"/>
            <p:cNvSpPr txBox="1"/>
            <p:nvPr/>
          </p:nvSpPr>
          <p:spPr>
            <a:xfrm>
              <a:off x="2579617" y="7261153"/>
              <a:ext cx="5482415" cy="1434202"/>
            </a:xfrm>
            <a:prstGeom prst="rect">
              <a:avLst/>
            </a:prstGeom>
            <a:noFill/>
          </p:spPr>
          <p:txBody>
            <a:bodyPr wrap="square" lIns="219419" tIns="109710" rIns="219419" bIns="109710" rtlCol="0">
              <a:spAutoFit/>
            </a:bodyPr>
            <a:lstStyle/>
            <a:p>
              <a:pPr algn="r">
                <a:lnSpc>
                  <a:spcPct val="110000"/>
                </a:lnSpc>
              </a:pPr>
              <a:r>
                <a:rPr lang="en-US" sz="2400" dirty="0">
                  <a:latin typeface="Lato Light"/>
                  <a:cs typeface="Lato Light"/>
                </a:rPr>
                <a:t>Creativity is the key to success in the great and primary education where our teachers can bring creativity.</a:t>
              </a:r>
            </a:p>
          </p:txBody>
        </p:sp>
      </p:grpSp>
      <p:grpSp>
        <p:nvGrpSpPr>
          <p:cNvPr id="56" name="Group 55"/>
          <p:cNvGrpSpPr/>
          <p:nvPr/>
        </p:nvGrpSpPr>
        <p:grpSpPr>
          <a:xfrm>
            <a:off x="15322360" y="6679923"/>
            <a:ext cx="7191683" cy="2175512"/>
            <a:chOff x="14570915" y="6527320"/>
            <a:chExt cx="7191683" cy="2175512"/>
          </a:xfrm>
        </p:grpSpPr>
        <p:grpSp>
          <p:nvGrpSpPr>
            <p:cNvPr id="57" name="Group 56"/>
            <p:cNvGrpSpPr/>
            <p:nvPr/>
          </p:nvGrpSpPr>
          <p:grpSpPr>
            <a:xfrm>
              <a:off x="14570915" y="6527320"/>
              <a:ext cx="1404923" cy="1294259"/>
              <a:chOff x="14726875" y="6750120"/>
              <a:chExt cx="1404923" cy="1294259"/>
            </a:xfrm>
          </p:grpSpPr>
          <p:grpSp>
            <p:nvGrpSpPr>
              <p:cNvPr id="81" name="Group 80"/>
              <p:cNvGrpSpPr/>
              <p:nvPr/>
            </p:nvGrpSpPr>
            <p:grpSpPr>
              <a:xfrm>
                <a:off x="14726875" y="6750120"/>
                <a:ext cx="1404923" cy="1294259"/>
                <a:chOff x="13296064" y="10607541"/>
                <a:chExt cx="1265763" cy="1166060"/>
              </a:xfrm>
              <a:solidFill>
                <a:schemeClr val="accent2"/>
              </a:solidFill>
            </p:grpSpPr>
            <p:sp>
              <p:nvSpPr>
                <p:cNvPr id="83"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4"/>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84" name="Freeform 270"/>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4"/>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sp>
            <p:nvSpPr>
              <p:cNvPr id="82" name="Freeform 116"/>
              <p:cNvSpPr>
                <a:spLocks noChangeArrowheads="1"/>
              </p:cNvSpPr>
              <p:nvPr/>
            </p:nvSpPr>
            <p:spPr bwMode="auto">
              <a:xfrm>
                <a:off x="15167722" y="7085367"/>
                <a:ext cx="532736" cy="553830"/>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sp>
          <p:nvSpPr>
            <p:cNvPr id="58" name="TextBox 57"/>
            <p:cNvSpPr txBox="1"/>
            <p:nvPr/>
          </p:nvSpPr>
          <p:spPr>
            <a:xfrm>
              <a:off x="16311252" y="6794716"/>
              <a:ext cx="1856844" cy="677072"/>
            </a:xfrm>
            <a:prstGeom prst="rect">
              <a:avLst/>
            </a:prstGeom>
            <a:noFill/>
          </p:spPr>
          <p:txBody>
            <a:bodyPr wrap="none" lIns="182843" tIns="91422" rIns="182843" bIns="91422" rtlCol="0">
              <a:spAutoFit/>
            </a:bodyPr>
            <a:lstStyle/>
            <a:p>
              <a:r>
                <a:rPr lang="en-US" sz="3200" b="1">
                  <a:latin typeface="Lato Regular"/>
                </a:rPr>
                <a:t>Speaker</a:t>
              </a:r>
              <a:endParaRPr lang="id-ID" sz="3200" b="1" dirty="0">
                <a:latin typeface="Lato Regular"/>
              </a:endParaRPr>
            </a:p>
          </p:txBody>
        </p:sp>
        <p:grpSp>
          <p:nvGrpSpPr>
            <p:cNvPr id="59" name="Group 58"/>
            <p:cNvGrpSpPr/>
            <p:nvPr/>
          </p:nvGrpSpPr>
          <p:grpSpPr>
            <a:xfrm>
              <a:off x="16087511" y="7015531"/>
              <a:ext cx="304072" cy="303870"/>
              <a:chOff x="8571240" y="5550087"/>
              <a:chExt cx="304072" cy="303870"/>
            </a:xfrm>
          </p:grpSpPr>
          <p:sp>
            <p:nvSpPr>
              <p:cNvPr id="64" name="Freeform 324"/>
              <p:cNvSpPr>
                <a:spLocks noChangeArrowheads="1"/>
              </p:cNvSpPr>
              <p:nvPr/>
            </p:nvSpPr>
            <p:spPr bwMode="auto">
              <a:xfrm>
                <a:off x="8571240" y="5550087"/>
                <a:ext cx="304072" cy="303870"/>
              </a:xfrm>
              <a:custGeom>
                <a:avLst/>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ah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nvGrpSpPr>
              <p:cNvPr id="66" name="Group 65"/>
              <p:cNvGrpSpPr/>
              <p:nvPr/>
            </p:nvGrpSpPr>
            <p:grpSpPr>
              <a:xfrm>
                <a:off x="8633181" y="5620427"/>
                <a:ext cx="183006" cy="180070"/>
                <a:chOff x="8633181" y="5620427"/>
                <a:chExt cx="183006" cy="180070"/>
              </a:xfrm>
              <a:solidFill>
                <a:schemeClr val="bg1"/>
              </a:solidFill>
            </p:grpSpPr>
            <p:sp>
              <p:nvSpPr>
                <p:cNvPr id="67"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69"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grpSp>
        <p:sp>
          <p:nvSpPr>
            <p:cNvPr id="60" name="TextBox 59"/>
            <p:cNvSpPr txBox="1"/>
            <p:nvPr/>
          </p:nvSpPr>
          <p:spPr>
            <a:xfrm>
              <a:off x="16280183" y="7268630"/>
              <a:ext cx="5482415" cy="1434202"/>
            </a:xfrm>
            <a:prstGeom prst="rect">
              <a:avLst/>
            </a:prstGeom>
            <a:noFill/>
          </p:spPr>
          <p:txBody>
            <a:bodyPr wrap="square" lIns="219419" tIns="109710" rIns="219419" bIns="109710" rtlCol="0">
              <a:spAutoFit/>
            </a:bodyPr>
            <a:lstStyle/>
            <a:p>
              <a:pPr>
                <a:lnSpc>
                  <a:spcPct val="110000"/>
                </a:lnSpc>
              </a:pPr>
              <a:r>
                <a:rPr lang="en-US" sz="2400" dirty="0">
                  <a:latin typeface="Lato Light"/>
                  <a:cs typeface="Lato Light"/>
                </a:rPr>
                <a:t>Creativity is the key to success in the great and primary education where our teachers can bring creativity.</a:t>
              </a:r>
            </a:p>
          </p:txBody>
        </p:sp>
      </p:grpSp>
      <p:grpSp>
        <p:nvGrpSpPr>
          <p:cNvPr id="87" name="Group 86"/>
          <p:cNvGrpSpPr/>
          <p:nvPr/>
        </p:nvGrpSpPr>
        <p:grpSpPr>
          <a:xfrm>
            <a:off x="1754657" y="9436673"/>
            <a:ext cx="7226853" cy="2168186"/>
            <a:chOff x="2579617" y="6527169"/>
            <a:chExt cx="7226853" cy="2168186"/>
          </a:xfrm>
        </p:grpSpPr>
        <p:grpSp>
          <p:nvGrpSpPr>
            <p:cNvPr id="88" name="Group 87"/>
            <p:cNvGrpSpPr/>
            <p:nvPr/>
          </p:nvGrpSpPr>
          <p:grpSpPr>
            <a:xfrm>
              <a:off x="8401547" y="6527169"/>
              <a:ext cx="1404923" cy="1294259"/>
              <a:chOff x="13296064" y="10607541"/>
              <a:chExt cx="1265763" cy="1166060"/>
            </a:xfrm>
            <a:solidFill>
              <a:schemeClr val="accent2"/>
            </a:solidFill>
          </p:grpSpPr>
          <p:sp>
            <p:nvSpPr>
              <p:cNvPr id="97"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98" name="Freeform 270"/>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sp>
          <p:nvSpPr>
            <p:cNvPr id="89" name="Freeform 88"/>
            <p:cNvSpPr>
              <a:spLocks noChangeArrowheads="1"/>
            </p:cNvSpPr>
            <p:nvPr/>
          </p:nvSpPr>
          <p:spPr bwMode="auto">
            <a:xfrm>
              <a:off x="8823697" y="6906421"/>
              <a:ext cx="532732" cy="532736"/>
            </a:xfrm>
            <a:custGeom>
              <a:avLst/>
              <a:gdLst>
                <a:gd name="T0" fmla="*/ 399 w 444"/>
                <a:gd name="T1" fmla="*/ 53 h 444"/>
                <a:gd name="T2" fmla="*/ 399 w 444"/>
                <a:gd name="T3" fmla="*/ 53 h 444"/>
                <a:gd name="T4" fmla="*/ 372 w 444"/>
                <a:gd name="T5" fmla="*/ 53 h 444"/>
                <a:gd name="T6" fmla="*/ 372 w 444"/>
                <a:gd name="T7" fmla="*/ 98 h 444"/>
                <a:gd name="T8" fmla="*/ 293 w 444"/>
                <a:gd name="T9" fmla="*/ 98 h 444"/>
                <a:gd name="T10" fmla="*/ 293 w 444"/>
                <a:gd name="T11" fmla="*/ 53 h 444"/>
                <a:gd name="T12" fmla="*/ 151 w 444"/>
                <a:gd name="T13" fmla="*/ 53 h 444"/>
                <a:gd name="T14" fmla="*/ 151 w 444"/>
                <a:gd name="T15" fmla="*/ 98 h 444"/>
                <a:gd name="T16" fmla="*/ 71 w 444"/>
                <a:gd name="T17" fmla="*/ 98 h 444"/>
                <a:gd name="T18" fmla="*/ 71 w 444"/>
                <a:gd name="T19" fmla="*/ 53 h 444"/>
                <a:gd name="T20" fmla="*/ 45 w 444"/>
                <a:gd name="T21" fmla="*/ 53 h 444"/>
                <a:gd name="T22" fmla="*/ 0 w 444"/>
                <a:gd name="T23" fmla="*/ 98 h 444"/>
                <a:gd name="T24" fmla="*/ 0 w 444"/>
                <a:gd name="T25" fmla="*/ 399 h 444"/>
                <a:gd name="T26" fmla="*/ 45 w 444"/>
                <a:gd name="T27" fmla="*/ 443 h 444"/>
                <a:gd name="T28" fmla="*/ 399 w 444"/>
                <a:gd name="T29" fmla="*/ 443 h 444"/>
                <a:gd name="T30" fmla="*/ 443 w 444"/>
                <a:gd name="T31" fmla="*/ 399 h 444"/>
                <a:gd name="T32" fmla="*/ 443 w 444"/>
                <a:gd name="T33" fmla="*/ 98 h 444"/>
                <a:gd name="T34" fmla="*/ 399 w 444"/>
                <a:gd name="T35" fmla="*/ 53 h 444"/>
                <a:gd name="T36" fmla="*/ 399 w 444"/>
                <a:gd name="T37" fmla="*/ 399 h 444"/>
                <a:gd name="T38" fmla="*/ 399 w 444"/>
                <a:gd name="T39" fmla="*/ 399 h 444"/>
                <a:gd name="T40" fmla="*/ 45 w 444"/>
                <a:gd name="T41" fmla="*/ 399 h 444"/>
                <a:gd name="T42" fmla="*/ 45 w 444"/>
                <a:gd name="T43" fmla="*/ 196 h 444"/>
                <a:gd name="T44" fmla="*/ 399 w 444"/>
                <a:gd name="T45" fmla="*/ 196 h 444"/>
                <a:gd name="T46" fmla="*/ 399 w 444"/>
                <a:gd name="T47" fmla="*/ 399 h 444"/>
                <a:gd name="T48" fmla="*/ 124 w 444"/>
                <a:gd name="T49" fmla="*/ 0 h 444"/>
                <a:gd name="T50" fmla="*/ 124 w 444"/>
                <a:gd name="T51" fmla="*/ 0 h 444"/>
                <a:gd name="T52" fmla="*/ 89 w 444"/>
                <a:gd name="T53" fmla="*/ 0 h 444"/>
                <a:gd name="T54" fmla="*/ 89 w 444"/>
                <a:gd name="T55" fmla="*/ 89 h 444"/>
                <a:gd name="T56" fmla="*/ 124 w 444"/>
                <a:gd name="T57" fmla="*/ 89 h 444"/>
                <a:gd name="T58" fmla="*/ 124 w 444"/>
                <a:gd name="T59" fmla="*/ 0 h 444"/>
                <a:gd name="T60" fmla="*/ 354 w 444"/>
                <a:gd name="T61" fmla="*/ 0 h 444"/>
                <a:gd name="T62" fmla="*/ 354 w 444"/>
                <a:gd name="T63" fmla="*/ 0 h 444"/>
                <a:gd name="T64" fmla="*/ 319 w 444"/>
                <a:gd name="T65" fmla="*/ 0 h 444"/>
                <a:gd name="T66" fmla="*/ 319 w 444"/>
                <a:gd name="T67" fmla="*/ 89 h 444"/>
                <a:gd name="T68" fmla="*/ 354 w 444"/>
                <a:gd name="T69" fmla="*/ 89 h 444"/>
                <a:gd name="T70" fmla="*/ 354 w 444"/>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nvGrpSpPr>
            <p:cNvPr id="90" name="Group 89"/>
            <p:cNvGrpSpPr/>
            <p:nvPr/>
          </p:nvGrpSpPr>
          <p:grpSpPr>
            <a:xfrm>
              <a:off x="7972912" y="7036446"/>
              <a:ext cx="304072" cy="303870"/>
              <a:chOff x="8571240" y="5550087"/>
              <a:chExt cx="304072" cy="303870"/>
            </a:xfrm>
          </p:grpSpPr>
          <p:sp>
            <p:nvSpPr>
              <p:cNvPr id="93" name="Freeform 324"/>
              <p:cNvSpPr>
                <a:spLocks noChangeArrowheads="1"/>
              </p:cNvSpPr>
              <p:nvPr/>
            </p:nvSpPr>
            <p:spPr bwMode="auto">
              <a:xfrm>
                <a:off x="8571240" y="5550087"/>
                <a:ext cx="304072" cy="303870"/>
              </a:xfrm>
              <a:custGeom>
                <a:avLst/>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ah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nvGrpSpPr>
              <p:cNvPr id="94" name="Group 93"/>
              <p:cNvGrpSpPr/>
              <p:nvPr/>
            </p:nvGrpSpPr>
            <p:grpSpPr>
              <a:xfrm>
                <a:off x="8633181" y="5620427"/>
                <a:ext cx="183006" cy="180070"/>
                <a:chOff x="8633181" y="5620427"/>
                <a:chExt cx="183006" cy="180070"/>
              </a:xfrm>
              <a:solidFill>
                <a:schemeClr val="bg1"/>
              </a:solidFill>
            </p:grpSpPr>
            <p:sp>
              <p:nvSpPr>
                <p:cNvPr id="95"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96"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grpSp>
        <p:sp>
          <p:nvSpPr>
            <p:cNvPr id="91" name="TextBox 90"/>
            <p:cNvSpPr txBox="1"/>
            <p:nvPr/>
          </p:nvSpPr>
          <p:spPr>
            <a:xfrm>
              <a:off x="6012240" y="6773924"/>
              <a:ext cx="2039436" cy="677072"/>
            </a:xfrm>
            <a:prstGeom prst="rect">
              <a:avLst/>
            </a:prstGeom>
            <a:noFill/>
          </p:spPr>
          <p:txBody>
            <a:bodyPr wrap="none" lIns="182843" tIns="91422" rIns="182843" bIns="91422" rtlCol="0">
              <a:spAutoFit/>
            </a:bodyPr>
            <a:lstStyle/>
            <a:p>
              <a:pPr algn="r"/>
              <a:r>
                <a:rPr lang="id-ID" sz="3200" b="1">
                  <a:latin typeface="Lato Regular"/>
                </a:rPr>
                <a:t>Calendar</a:t>
              </a:r>
              <a:endParaRPr lang="id-ID" sz="3200" b="1" dirty="0">
                <a:latin typeface="Lato Regular"/>
              </a:endParaRPr>
            </a:p>
          </p:txBody>
        </p:sp>
        <p:sp>
          <p:nvSpPr>
            <p:cNvPr id="92" name="TextBox 91"/>
            <p:cNvSpPr txBox="1"/>
            <p:nvPr/>
          </p:nvSpPr>
          <p:spPr>
            <a:xfrm>
              <a:off x="2579617" y="7261153"/>
              <a:ext cx="5482415" cy="1434202"/>
            </a:xfrm>
            <a:prstGeom prst="rect">
              <a:avLst/>
            </a:prstGeom>
            <a:noFill/>
          </p:spPr>
          <p:txBody>
            <a:bodyPr wrap="square" lIns="219419" tIns="109710" rIns="219419" bIns="109710" rtlCol="0">
              <a:spAutoFit/>
            </a:bodyPr>
            <a:lstStyle/>
            <a:p>
              <a:pPr algn="r">
                <a:lnSpc>
                  <a:spcPct val="110000"/>
                </a:lnSpc>
              </a:pPr>
              <a:r>
                <a:rPr lang="en-US" sz="2400" dirty="0">
                  <a:latin typeface="Lato Light"/>
                  <a:cs typeface="Lato Light"/>
                </a:rPr>
                <a:t>Creativity is the key to success in the great and primary education where our teachers can bring creativity.</a:t>
              </a:r>
            </a:p>
          </p:txBody>
        </p:sp>
      </p:grpSp>
      <p:grpSp>
        <p:nvGrpSpPr>
          <p:cNvPr id="99" name="Group 98"/>
          <p:cNvGrpSpPr/>
          <p:nvPr/>
        </p:nvGrpSpPr>
        <p:grpSpPr>
          <a:xfrm>
            <a:off x="15322359" y="9420338"/>
            <a:ext cx="7191684" cy="2175512"/>
            <a:chOff x="14570914" y="6527320"/>
            <a:chExt cx="7191684" cy="2175512"/>
          </a:xfrm>
        </p:grpSpPr>
        <p:grpSp>
          <p:nvGrpSpPr>
            <p:cNvPr id="100" name="Group 99"/>
            <p:cNvGrpSpPr/>
            <p:nvPr/>
          </p:nvGrpSpPr>
          <p:grpSpPr>
            <a:xfrm>
              <a:off x="14570914" y="6527320"/>
              <a:ext cx="1404923" cy="1294259"/>
              <a:chOff x="14726874" y="6750120"/>
              <a:chExt cx="1404923" cy="1294259"/>
            </a:xfrm>
          </p:grpSpPr>
          <p:grpSp>
            <p:nvGrpSpPr>
              <p:cNvPr id="108" name="Group 107"/>
              <p:cNvGrpSpPr/>
              <p:nvPr/>
            </p:nvGrpSpPr>
            <p:grpSpPr>
              <a:xfrm>
                <a:off x="14726874" y="6750120"/>
                <a:ext cx="1404923" cy="1294259"/>
                <a:chOff x="13296063" y="10607541"/>
                <a:chExt cx="1265763" cy="1166060"/>
              </a:xfrm>
              <a:solidFill>
                <a:schemeClr val="accent2"/>
              </a:solidFill>
            </p:grpSpPr>
            <p:sp>
              <p:nvSpPr>
                <p:cNvPr id="110"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6"/>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111" name="Freeform 270"/>
                <p:cNvSpPr>
                  <a:spLocks noChangeArrowheads="1"/>
                </p:cNvSpPr>
                <p:nvPr/>
              </p:nvSpPr>
              <p:spPr bwMode="auto">
                <a:xfrm>
                  <a:off x="13296063"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6"/>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sp>
            <p:nvSpPr>
              <p:cNvPr id="109" name="Freeform 116"/>
              <p:cNvSpPr>
                <a:spLocks noChangeArrowheads="1"/>
              </p:cNvSpPr>
              <p:nvPr/>
            </p:nvSpPr>
            <p:spPr bwMode="auto">
              <a:xfrm>
                <a:off x="15167722" y="7085367"/>
                <a:ext cx="532736" cy="553830"/>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sp>
          <p:nvSpPr>
            <p:cNvPr id="101" name="TextBox 100"/>
            <p:cNvSpPr txBox="1"/>
            <p:nvPr/>
          </p:nvSpPr>
          <p:spPr>
            <a:xfrm>
              <a:off x="16311252" y="6794716"/>
              <a:ext cx="2576611" cy="677072"/>
            </a:xfrm>
            <a:prstGeom prst="rect">
              <a:avLst/>
            </a:prstGeom>
            <a:noFill/>
          </p:spPr>
          <p:txBody>
            <a:bodyPr wrap="none" lIns="182843" tIns="91422" rIns="182843" bIns="91422" rtlCol="0">
              <a:spAutoFit/>
            </a:bodyPr>
            <a:lstStyle/>
            <a:p>
              <a:r>
                <a:rPr lang="en-US" sz="3200" b="1">
                  <a:latin typeface="Lato Regular"/>
                </a:rPr>
                <a:t>Notification</a:t>
              </a:r>
              <a:endParaRPr lang="id-ID" sz="3200" b="1" dirty="0">
                <a:latin typeface="Lato Regular"/>
              </a:endParaRPr>
            </a:p>
          </p:txBody>
        </p:sp>
        <p:grpSp>
          <p:nvGrpSpPr>
            <p:cNvPr id="102" name="Group 101"/>
            <p:cNvGrpSpPr/>
            <p:nvPr/>
          </p:nvGrpSpPr>
          <p:grpSpPr>
            <a:xfrm>
              <a:off x="16087511" y="7015531"/>
              <a:ext cx="304072" cy="303870"/>
              <a:chOff x="8571240" y="5550087"/>
              <a:chExt cx="304072" cy="303870"/>
            </a:xfrm>
          </p:grpSpPr>
          <p:sp>
            <p:nvSpPr>
              <p:cNvPr id="104" name="Freeform 324"/>
              <p:cNvSpPr>
                <a:spLocks noChangeArrowheads="1"/>
              </p:cNvSpPr>
              <p:nvPr/>
            </p:nvSpPr>
            <p:spPr bwMode="auto">
              <a:xfrm>
                <a:off x="8571240" y="5550087"/>
                <a:ext cx="304072" cy="303870"/>
              </a:xfrm>
              <a:custGeom>
                <a:avLst/>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ah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nvGrpSpPr>
              <p:cNvPr id="105" name="Group 104"/>
              <p:cNvGrpSpPr/>
              <p:nvPr/>
            </p:nvGrpSpPr>
            <p:grpSpPr>
              <a:xfrm>
                <a:off x="8633181" y="5620427"/>
                <a:ext cx="183006" cy="180070"/>
                <a:chOff x="8633181" y="5620427"/>
                <a:chExt cx="183006" cy="180070"/>
              </a:xfrm>
              <a:solidFill>
                <a:schemeClr val="bg1"/>
              </a:solidFill>
            </p:grpSpPr>
            <p:sp>
              <p:nvSpPr>
                <p:cNvPr id="106"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107"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grpSp>
        <p:sp>
          <p:nvSpPr>
            <p:cNvPr id="103" name="TextBox 102"/>
            <p:cNvSpPr txBox="1"/>
            <p:nvPr/>
          </p:nvSpPr>
          <p:spPr>
            <a:xfrm>
              <a:off x="16280183" y="7268630"/>
              <a:ext cx="5482415" cy="1434202"/>
            </a:xfrm>
            <a:prstGeom prst="rect">
              <a:avLst/>
            </a:prstGeom>
            <a:noFill/>
          </p:spPr>
          <p:txBody>
            <a:bodyPr wrap="square" lIns="219419" tIns="109710" rIns="219419" bIns="109710" rtlCol="0">
              <a:spAutoFit/>
            </a:bodyPr>
            <a:lstStyle/>
            <a:p>
              <a:pPr>
                <a:lnSpc>
                  <a:spcPct val="110000"/>
                </a:lnSpc>
              </a:pPr>
              <a:r>
                <a:rPr lang="en-US" sz="2400" dirty="0">
                  <a:latin typeface="Lato Light"/>
                  <a:cs typeface="Lato Light"/>
                </a:rPr>
                <a:t>Creativity is the key to success in the great and primary education where our teachers can bring creativity.</a:t>
              </a:r>
            </a:p>
          </p:txBody>
        </p:sp>
      </p:grpSp>
      <p:grpSp>
        <p:nvGrpSpPr>
          <p:cNvPr id="112" name="Group 111"/>
          <p:cNvGrpSpPr/>
          <p:nvPr/>
        </p:nvGrpSpPr>
        <p:grpSpPr>
          <a:xfrm>
            <a:off x="1754657" y="3978123"/>
            <a:ext cx="7226853" cy="2168186"/>
            <a:chOff x="2579617" y="6527169"/>
            <a:chExt cx="7226853" cy="2168186"/>
          </a:xfrm>
        </p:grpSpPr>
        <p:grpSp>
          <p:nvGrpSpPr>
            <p:cNvPr id="113" name="Group 112"/>
            <p:cNvGrpSpPr/>
            <p:nvPr/>
          </p:nvGrpSpPr>
          <p:grpSpPr>
            <a:xfrm>
              <a:off x="8401547" y="6527169"/>
              <a:ext cx="1404923" cy="1294259"/>
              <a:chOff x="13296064" y="10607541"/>
              <a:chExt cx="1265763" cy="1166060"/>
            </a:xfrm>
            <a:solidFill>
              <a:schemeClr val="accent2"/>
            </a:solidFill>
          </p:grpSpPr>
          <p:sp>
            <p:nvSpPr>
              <p:cNvPr id="122"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123" name="Freeform 270"/>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sp>
          <p:nvSpPr>
            <p:cNvPr id="114" name="Freeform 113"/>
            <p:cNvSpPr>
              <a:spLocks noChangeArrowheads="1"/>
            </p:cNvSpPr>
            <p:nvPr/>
          </p:nvSpPr>
          <p:spPr bwMode="auto">
            <a:xfrm>
              <a:off x="8823697" y="6906421"/>
              <a:ext cx="532732" cy="532736"/>
            </a:xfrm>
            <a:custGeom>
              <a:avLst/>
              <a:gdLst>
                <a:gd name="T0" fmla="*/ 399 w 444"/>
                <a:gd name="T1" fmla="*/ 53 h 444"/>
                <a:gd name="T2" fmla="*/ 399 w 444"/>
                <a:gd name="T3" fmla="*/ 53 h 444"/>
                <a:gd name="T4" fmla="*/ 372 w 444"/>
                <a:gd name="T5" fmla="*/ 53 h 444"/>
                <a:gd name="T6" fmla="*/ 372 w 444"/>
                <a:gd name="T7" fmla="*/ 98 h 444"/>
                <a:gd name="T8" fmla="*/ 293 w 444"/>
                <a:gd name="T9" fmla="*/ 98 h 444"/>
                <a:gd name="T10" fmla="*/ 293 w 444"/>
                <a:gd name="T11" fmla="*/ 53 h 444"/>
                <a:gd name="T12" fmla="*/ 151 w 444"/>
                <a:gd name="T13" fmla="*/ 53 h 444"/>
                <a:gd name="T14" fmla="*/ 151 w 444"/>
                <a:gd name="T15" fmla="*/ 98 h 444"/>
                <a:gd name="T16" fmla="*/ 71 w 444"/>
                <a:gd name="T17" fmla="*/ 98 h 444"/>
                <a:gd name="T18" fmla="*/ 71 w 444"/>
                <a:gd name="T19" fmla="*/ 53 h 444"/>
                <a:gd name="T20" fmla="*/ 45 w 444"/>
                <a:gd name="T21" fmla="*/ 53 h 444"/>
                <a:gd name="T22" fmla="*/ 0 w 444"/>
                <a:gd name="T23" fmla="*/ 98 h 444"/>
                <a:gd name="T24" fmla="*/ 0 w 444"/>
                <a:gd name="T25" fmla="*/ 399 h 444"/>
                <a:gd name="T26" fmla="*/ 45 w 444"/>
                <a:gd name="T27" fmla="*/ 443 h 444"/>
                <a:gd name="T28" fmla="*/ 399 w 444"/>
                <a:gd name="T29" fmla="*/ 443 h 444"/>
                <a:gd name="T30" fmla="*/ 443 w 444"/>
                <a:gd name="T31" fmla="*/ 399 h 444"/>
                <a:gd name="T32" fmla="*/ 443 w 444"/>
                <a:gd name="T33" fmla="*/ 98 h 444"/>
                <a:gd name="T34" fmla="*/ 399 w 444"/>
                <a:gd name="T35" fmla="*/ 53 h 444"/>
                <a:gd name="T36" fmla="*/ 399 w 444"/>
                <a:gd name="T37" fmla="*/ 399 h 444"/>
                <a:gd name="T38" fmla="*/ 399 w 444"/>
                <a:gd name="T39" fmla="*/ 399 h 444"/>
                <a:gd name="T40" fmla="*/ 45 w 444"/>
                <a:gd name="T41" fmla="*/ 399 h 444"/>
                <a:gd name="T42" fmla="*/ 45 w 444"/>
                <a:gd name="T43" fmla="*/ 196 h 444"/>
                <a:gd name="T44" fmla="*/ 399 w 444"/>
                <a:gd name="T45" fmla="*/ 196 h 444"/>
                <a:gd name="T46" fmla="*/ 399 w 444"/>
                <a:gd name="T47" fmla="*/ 399 h 444"/>
                <a:gd name="T48" fmla="*/ 124 w 444"/>
                <a:gd name="T49" fmla="*/ 0 h 444"/>
                <a:gd name="T50" fmla="*/ 124 w 444"/>
                <a:gd name="T51" fmla="*/ 0 h 444"/>
                <a:gd name="T52" fmla="*/ 89 w 444"/>
                <a:gd name="T53" fmla="*/ 0 h 444"/>
                <a:gd name="T54" fmla="*/ 89 w 444"/>
                <a:gd name="T55" fmla="*/ 89 h 444"/>
                <a:gd name="T56" fmla="*/ 124 w 444"/>
                <a:gd name="T57" fmla="*/ 89 h 444"/>
                <a:gd name="T58" fmla="*/ 124 w 444"/>
                <a:gd name="T59" fmla="*/ 0 h 444"/>
                <a:gd name="T60" fmla="*/ 354 w 444"/>
                <a:gd name="T61" fmla="*/ 0 h 444"/>
                <a:gd name="T62" fmla="*/ 354 w 444"/>
                <a:gd name="T63" fmla="*/ 0 h 444"/>
                <a:gd name="T64" fmla="*/ 319 w 444"/>
                <a:gd name="T65" fmla="*/ 0 h 444"/>
                <a:gd name="T66" fmla="*/ 319 w 444"/>
                <a:gd name="T67" fmla="*/ 89 h 444"/>
                <a:gd name="T68" fmla="*/ 354 w 444"/>
                <a:gd name="T69" fmla="*/ 89 h 444"/>
                <a:gd name="T70" fmla="*/ 354 w 444"/>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nvGrpSpPr>
            <p:cNvPr id="115" name="Group 114"/>
            <p:cNvGrpSpPr/>
            <p:nvPr/>
          </p:nvGrpSpPr>
          <p:grpSpPr>
            <a:xfrm>
              <a:off x="7972912" y="7036446"/>
              <a:ext cx="304072" cy="303870"/>
              <a:chOff x="8571240" y="5550087"/>
              <a:chExt cx="304072" cy="303870"/>
            </a:xfrm>
          </p:grpSpPr>
          <p:sp>
            <p:nvSpPr>
              <p:cNvPr id="118" name="Freeform 324"/>
              <p:cNvSpPr>
                <a:spLocks noChangeArrowheads="1"/>
              </p:cNvSpPr>
              <p:nvPr/>
            </p:nvSpPr>
            <p:spPr bwMode="auto">
              <a:xfrm>
                <a:off x="8571240" y="5550087"/>
                <a:ext cx="304072" cy="303870"/>
              </a:xfrm>
              <a:custGeom>
                <a:avLst/>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ah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nvGrpSpPr>
              <p:cNvPr id="119" name="Group 118"/>
              <p:cNvGrpSpPr/>
              <p:nvPr/>
            </p:nvGrpSpPr>
            <p:grpSpPr>
              <a:xfrm>
                <a:off x="8633181" y="5620427"/>
                <a:ext cx="183006" cy="180070"/>
                <a:chOff x="8633181" y="5620427"/>
                <a:chExt cx="183006" cy="180070"/>
              </a:xfrm>
              <a:solidFill>
                <a:schemeClr val="bg1"/>
              </a:solidFill>
            </p:grpSpPr>
            <p:sp>
              <p:nvSpPr>
                <p:cNvPr id="120"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121"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grpSp>
        <p:sp>
          <p:nvSpPr>
            <p:cNvPr id="116" name="TextBox 115"/>
            <p:cNvSpPr txBox="1"/>
            <p:nvPr/>
          </p:nvSpPr>
          <p:spPr>
            <a:xfrm>
              <a:off x="6579553" y="6773924"/>
              <a:ext cx="1472123" cy="677072"/>
            </a:xfrm>
            <a:prstGeom prst="rect">
              <a:avLst/>
            </a:prstGeom>
            <a:noFill/>
          </p:spPr>
          <p:txBody>
            <a:bodyPr wrap="none" lIns="182843" tIns="91422" rIns="182843" bIns="91422" rtlCol="0">
              <a:spAutoFit/>
            </a:bodyPr>
            <a:lstStyle/>
            <a:p>
              <a:pPr algn="r"/>
              <a:r>
                <a:rPr lang="id-ID" sz="3200" b="1">
                  <a:latin typeface="Lato Regular"/>
                </a:rPr>
                <a:t>Music</a:t>
              </a:r>
              <a:endParaRPr lang="id-ID" sz="3200" b="1" dirty="0">
                <a:latin typeface="Lato Regular"/>
              </a:endParaRPr>
            </a:p>
          </p:txBody>
        </p:sp>
        <p:sp>
          <p:nvSpPr>
            <p:cNvPr id="117" name="TextBox 116"/>
            <p:cNvSpPr txBox="1"/>
            <p:nvPr/>
          </p:nvSpPr>
          <p:spPr>
            <a:xfrm>
              <a:off x="2579617" y="7261153"/>
              <a:ext cx="5482415" cy="1434202"/>
            </a:xfrm>
            <a:prstGeom prst="rect">
              <a:avLst/>
            </a:prstGeom>
            <a:noFill/>
          </p:spPr>
          <p:txBody>
            <a:bodyPr wrap="square" lIns="219419" tIns="109710" rIns="219419" bIns="109710" rtlCol="0">
              <a:spAutoFit/>
            </a:bodyPr>
            <a:lstStyle/>
            <a:p>
              <a:pPr algn="r">
                <a:lnSpc>
                  <a:spcPct val="110000"/>
                </a:lnSpc>
              </a:pPr>
              <a:r>
                <a:rPr lang="en-US" sz="2400" dirty="0">
                  <a:latin typeface="Lato Light"/>
                  <a:cs typeface="Lato Light"/>
                </a:rPr>
                <a:t>Creativity is the key to success in the great and primary education where our teachers can bring creativity.</a:t>
              </a:r>
            </a:p>
          </p:txBody>
        </p:sp>
      </p:grpSp>
      <p:grpSp>
        <p:nvGrpSpPr>
          <p:cNvPr id="124" name="Group 123"/>
          <p:cNvGrpSpPr/>
          <p:nvPr/>
        </p:nvGrpSpPr>
        <p:grpSpPr>
          <a:xfrm>
            <a:off x="15322359" y="3961788"/>
            <a:ext cx="7191684" cy="2175512"/>
            <a:chOff x="14570914" y="6527320"/>
            <a:chExt cx="7191684" cy="2175512"/>
          </a:xfrm>
        </p:grpSpPr>
        <p:grpSp>
          <p:nvGrpSpPr>
            <p:cNvPr id="125" name="Group 124"/>
            <p:cNvGrpSpPr/>
            <p:nvPr/>
          </p:nvGrpSpPr>
          <p:grpSpPr>
            <a:xfrm>
              <a:off x="14570914" y="6527320"/>
              <a:ext cx="1404923" cy="1294259"/>
              <a:chOff x="14726874" y="6750120"/>
              <a:chExt cx="1404923" cy="1294259"/>
            </a:xfrm>
          </p:grpSpPr>
          <p:grpSp>
            <p:nvGrpSpPr>
              <p:cNvPr id="133" name="Group 132"/>
              <p:cNvGrpSpPr/>
              <p:nvPr/>
            </p:nvGrpSpPr>
            <p:grpSpPr>
              <a:xfrm>
                <a:off x="14726874" y="6750120"/>
                <a:ext cx="1404923" cy="1294259"/>
                <a:chOff x="13296063" y="10607541"/>
                <a:chExt cx="1265763" cy="1166060"/>
              </a:xfrm>
              <a:solidFill>
                <a:schemeClr val="accent2"/>
              </a:solidFill>
            </p:grpSpPr>
            <p:sp>
              <p:nvSpPr>
                <p:cNvPr id="135"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2"/>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136" name="Freeform 270"/>
                <p:cNvSpPr>
                  <a:spLocks noChangeArrowheads="1"/>
                </p:cNvSpPr>
                <p:nvPr/>
              </p:nvSpPr>
              <p:spPr bwMode="auto">
                <a:xfrm>
                  <a:off x="13296063"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2"/>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sp>
            <p:nvSpPr>
              <p:cNvPr id="134" name="Freeform 116"/>
              <p:cNvSpPr>
                <a:spLocks noChangeArrowheads="1"/>
              </p:cNvSpPr>
              <p:nvPr/>
            </p:nvSpPr>
            <p:spPr bwMode="auto">
              <a:xfrm>
                <a:off x="15167722" y="7085367"/>
                <a:ext cx="532736" cy="553830"/>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sp>
          <p:nvSpPr>
            <p:cNvPr id="126" name="TextBox 125"/>
            <p:cNvSpPr txBox="1"/>
            <p:nvPr/>
          </p:nvSpPr>
          <p:spPr>
            <a:xfrm>
              <a:off x="16311252" y="6794716"/>
              <a:ext cx="1459299" cy="677072"/>
            </a:xfrm>
            <a:prstGeom prst="rect">
              <a:avLst/>
            </a:prstGeom>
            <a:noFill/>
          </p:spPr>
          <p:txBody>
            <a:bodyPr wrap="none" lIns="182843" tIns="91422" rIns="182843" bIns="91422" rtlCol="0">
              <a:spAutoFit/>
            </a:bodyPr>
            <a:lstStyle/>
            <a:p>
              <a:r>
                <a:rPr lang="en-US" sz="3200" b="1">
                  <a:latin typeface="Lato Regular"/>
                </a:rPr>
                <a:t>Video</a:t>
              </a:r>
              <a:endParaRPr lang="id-ID" sz="3200" b="1" dirty="0">
                <a:latin typeface="Lato Regular"/>
              </a:endParaRPr>
            </a:p>
          </p:txBody>
        </p:sp>
        <p:grpSp>
          <p:nvGrpSpPr>
            <p:cNvPr id="127" name="Group 126"/>
            <p:cNvGrpSpPr/>
            <p:nvPr/>
          </p:nvGrpSpPr>
          <p:grpSpPr>
            <a:xfrm>
              <a:off x="16087511" y="7015531"/>
              <a:ext cx="304072" cy="303870"/>
              <a:chOff x="8571240" y="5550087"/>
              <a:chExt cx="304072" cy="303870"/>
            </a:xfrm>
          </p:grpSpPr>
          <p:sp>
            <p:nvSpPr>
              <p:cNvPr id="129" name="Freeform 324"/>
              <p:cNvSpPr>
                <a:spLocks noChangeArrowheads="1"/>
              </p:cNvSpPr>
              <p:nvPr/>
            </p:nvSpPr>
            <p:spPr bwMode="auto">
              <a:xfrm>
                <a:off x="8571240" y="5550087"/>
                <a:ext cx="304072" cy="303870"/>
              </a:xfrm>
              <a:custGeom>
                <a:avLst/>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ah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nvGrpSpPr>
              <p:cNvPr id="130" name="Group 129"/>
              <p:cNvGrpSpPr/>
              <p:nvPr/>
            </p:nvGrpSpPr>
            <p:grpSpPr>
              <a:xfrm>
                <a:off x="8633181" y="5620427"/>
                <a:ext cx="183006" cy="180070"/>
                <a:chOff x="8633181" y="5620427"/>
                <a:chExt cx="183006" cy="180070"/>
              </a:xfrm>
              <a:solidFill>
                <a:schemeClr val="bg1"/>
              </a:solidFill>
            </p:grpSpPr>
            <p:sp>
              <p:nvSpPr>
                <p:cNvPr id="131"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132"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grpSp>
        <p:sp>
          <p:nvSpPr>
            <p:cNvPr id="128" name="TextBox 127"/>
            <p:cNvSpPr txBox="1"/>
            <p:nvPr/>
          </p:nvSpPr>
          <p:spPr>
            <a:xfrm>
              <a:off x="16280183" y="7268630"/>
              <a:ext cx="5482415" cy="1434202"/>
            </a:xfrm>
            <a:prstGeom prst="rect">
              <a:avLst/>
            </a:prstGeom>
            <a:noFill/>
          </p:spPr>
          <p:txBody>
            <a:bodyPr wrap="square" lIns="219419" tIns="109710" rIns="219419" bIns="109710" rtlCol="0">
              <a:spAutoFit/>
            </a:bodyPr>
            <a:lstStyle/>
            <a:p>
              <a:pPr>
                <a:lnSpc>
                  <a:spcPct val="110000"/>
                </a:lnSpc>
              </a:pPr>
              <a:r>
                <a:rPr lang="en-US" sz="2400" dirty="0">
                  <a:latin typeface="Lato Light"/>
                  <a:cs typeface="Lato Light"/>
                </a:rPr>
                <a:t>Creativity is the key to success in the great and primary education where our teachers can bring creativity.</a:t>
              </a:r>
            </a:p>
          </p:txBody>
        </p:sp>
      </p:grpSp>
      <p:pic>
        <p:nvPicPr>
          <p:cNvPr id="8" name="Marcador de posición de imagen 7">
            <a:extLst>
              <a:ext uri="{FF2B5EF4-FFF2-40B4-BE49-F238E27FC236}">
                <a16:creationId xmlns:a16="http://schemas.microsoft.com/office/drawing/2014/main" id="{CC98213B-DF06-4C01-80FB-AD40775B9591}"/>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31115" r="31115"/>
          <a:stretch>
            <a:fillRect/>
          </a:stretch>
        </p:blipFill>
        <p:spPr/>
      </p:pic>
    </p:spTree>
    <p:extLst>
      <p:ext uri="{BB962C8B-B14F-4D97-AF65-F5344CB8AC3E}">
        <p14:creationId xmlns:p14="http://schemas.microsoft.com/office/powerpoint/2010/main" val="57698887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 name="Group 136"/>
          <p:cNvGrpSpPr/>
          <p:nvPr/>
        </p:nvGrpSpPr>
        <p:grpSpPr>
          <a:xfrm>
            <a:off x="5635406" y="3734313"/>
            <a:ext cx="13129644" cy="7344126"/>
            <a:chOff x="1763688" y="1124744"/>
            <a:chExt cx="5652564" cy="3166095"/>
          </a:xfrm>
        </p:grpSpPr>
        <p:sp>
          <p:nvSpPr>
            <p:cNvPr id="138" name="Rectangle 137"/>
            <p:cNvSpPr/>
            <p:nvPr/>
          </p:nvSpPr>
          <p:spPr>
            <a:xfrm>
              <a:off x="2699792" y="1397918"/>
              <a:ext cx="3744416" cy="230425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Picture 3" descr="F:\Trabajos\Envato\Graphic River\Duckson\Elements\laptop.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63688" y="1124744"/>
              <a:ext cx="5652564" cy="3166095"/>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9" name="TextBox 28"/>
          <p:cNvSpPr txBox="1"/>
          <p:nvPr/>
        </p:nvSpPr>
        <p:spPr>
          <a:xfrm>
            <a:off x="1611459" y="697543"/>
            <a:ext cx="1969117" cy="400110"/>
          </a:xfrm>
          <a:prstGeom prst="rect">
            <a:avLst/>
          </a:prstGeom>
          <a:noFill/>
        </p:spPr>
        <p:txBody>
          <a:bodyPr wrap="none" rtlCol="0">
            <a:spAutoFit/>
          </a:bodyPr>
          <a:lstStyle/>
          <a:p>
            <a:r>
              <a:rPr lang="en-US" sz="2000" b="1" spc="600">
                <a:latin typeface="Lato Regular"/>
                <a:cs typeface="Lato Regular"/>
              </a:rPr>
              <a:t>FEATURES</a:t>
            </a:r>
            <a:endParaRPr lang="en-US" sz="2000" b="1" spc="600" dirty="0">
              <a:latin typeface="Lato Regular"/>
              <a:cs typeface="Lato Regular"/>
            </a:endParaRPr>
          </a:p>
        </p:txBody>
      </p:sp>
      <p:grpSp>
        <p:nvGrpSpPr>
          <p:cNvPr id="31" name="Group 30"/>
          <p:cNvGrpSpPr/>
          <p:nvPr/>
        </p:nvGrpSpPr>
        <p:grpSpPr>
          <a:xfrm>
            <a:off x="1703388" y="2006913"/>
            <a:ext cx="1478230" cy="258682"/>
            <a:chOff x="1703388" y="2006913"/>
            <a:chExt cx="1478230" cy="258682"/>
          </a:xfrm>
        </p:grpSpPr>
        <p:sp>
          <p:nvSpPr>
            <p:cNvPr id="32" name="Oval 31"/>
            <p:cNvSpPr/>
            <p:nvPr/>
          </p:nvSpPr>
          <p:spPr>
            <a:xfrm>
              <a:off x="1703388" y="2006913"/>
              <a:ext cx="258682"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p:cNvSpPr/>
            <p:nvPr/>
          </p:nvSpPr>
          <p:spPr>
            <a:xfrm>
              <a:off x="2008275" y="2006913"/>
              <a:ext cx="258682"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p:cNvSpPr/>
            <p:nvPr/>
          </p:nvSpPr>
          <p:spPr>
            <a:xfrm>
              <a:off x="2313162" y="2006913"/>
              <a:ext cx="258682"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p:nvPr/>
          </p:nvSpPr>
          <p:spPr>
            <a:xfrm>
              <a:off x="2618049" y="2006913"/>
              <a:ext cx="258682"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Oval 35"/>
            <p:cNvSpPr/>
            <p:nvPr/>
          </p:nvSpPr>
          <p:spPr>
            <a:xfrm>
              <a:off x="2922936" y="2006913"/>
              <a:ext cx="258682"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1557709" y="922766"/>
            <a:ext cx="7260378" cy="1015663"/>
          </a:xfrm>
          <a:prstGeom prst="rect">
            <a:avLst/>
          </a:prstGeom>
          <a:noFill/>
        </p:spPr>
        <p:txBody>
          <a:bodyPr wrap="none" rtlCol="0">
            <a:spAutoFit/>
          </a:bodyPr>
          <a:lstStyle/>
          <a:p>
            <a:r>
              <a:rPr lang="en-US" sz="6000">
                <a:latin typeface="Lato Regular"/>
                <a:cs typeface="Lato Regular"/>
              </a:rPr>
              <a:t>Macbook AirMockup</a:t>
            </a:r>
            <a:endParaRPr lang="en-US" sz="6000" dirty="0">
              <a:latin typeface="Lato Regular"/>
              <a:cs typeface="Lato Regular"/>
            </a:endParaRPr>
          </a:p>
        </p:txBody>
      </p:sp>
      <p:grpSp>
        <p:nvGrpSpPr>
          <p:cNvPr id="38" name="Group 37"/>
          <p:cNvGrpSpPr/>
          <p:nvPr/>
        </p:nvGrpSpPr>
        <p:grpSpPr>
          <a:xfrm>
            <a:off x="1225476" y="6919058"/>
            <a:ext cx="5594874" cy="2168186"/>
            <a:chOff x="4211596" y="6527169"/>
            <a:chExt cx="5594874" cy="2168186"/>
          </a:xfrm>
        </p:grpSpPr>
        <p:grpSp>
          <p:nvGrpSpPr>
            <p:cNvPr id="39" name="Group 38"/>
            <p:cNvGrpSpPr/>
            <p:nvPr/>
          </p:nvGrpSpPr>
          <p:grpSpPr>
            <a:xfrm>
              <a:off x="8401547" y="6527169"/>
              <a:ext cx="1404923" cy="1294259"/>
              <a:chOff x="13296064" y="10607541"/>
              <a:chExt cx="1265763" cy="1166060"/>
            </a:xfrm>
            <a:solidFill>
              <a:schemeClr val="accent2"/>
            </a:solidFill>
          </p:grpSpPr>
          <p:sp>
            <p:nvSpPr>
              <p:cNvPr id="51"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55" name="Freeform 270"/>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sp>
          <p:nvSpPr>
            <p:cNvPr id="40" name="Freeform 39"/>
            <p:cNvSpPr>
              <a:spLocks noChangeArrowheads="1"/>
            </p:cNvSpPr>
            <p:nvPr/>
          </p:nvSpPr>
          <p:spPr bwMode="auto">
            <a:xfrm>
              <a:off x="8823697" y="6906421"/>
              <a:ext cx="532732" cy="532736"/>
            </a:xfrm>
            <a:custGeom>
              <a:avLst/>
              <a:gdLst>
                <a:gd name="T0" fmla="*/ 399 w 444"/>
                <a:gd name="T1" fmla="*/ 53 h 444"/>
                <a:gd name="T2" fmla="*/ 399 w 444"/>
                <a:gd name="T3" fmla="*/ 53 h 444"/>
                <a:gd name="T4" fmla="*/ 372 w 444"/>
                <a:gd name="T5" fmla="*/ 53 h 444"/>
                <a:gd name="T6" fmla="*/ 372 w 444"/>
                <a:gd name="T7" fmla="*/ 98 h 444"/>
                <a:gd name="T8" fmla="*/ 293 w 444"/>
                <a:gd name="T9" fmla="*/ 98 h 444"/>
                <a:gd name="T10" fmla="*/ 293 w 444"/>
                <a:gd name="T11" fmla="*/ 53 h 444"/>
                <a:gd name="T12" fmla="*/ 151 w 444"/>
                <a:gd name="T13" fmla="*/ 53 h 444"/>
                <a:gd name="T14" fmla="*/ 151 w 444"/>
                <a:gd name="T15" fmla="*/ 98 h 444"/>
                <a:gd name="T16" fmla="*/ 71 w 444"/>
                <a:gd name="T17" fmla="*/ 98 h 444"/>
                <a:gd name="T18" fmla="*/ 71 w 444"/>
                <a:gd name="T19" fmla="*/ 53 h 444"/>
                <a:gd name="T20" fmla="*/ 45 w 444"/>
                <a:gd name="T21" fmla="*/ 53 h 444"/>
                <a:gd name="T22" fmla="*/ 0 w 444"/>
                <a:gd name="T23" fmla="*/ 98 h 444"/>
                <a:gd name="T24" fmla="*/ 0 w 444"/>
                <a:gd name="T25" fmla="*/ 399 h 444"/>
                <a:gd name="T26" fmla="*/ 45 w 444"/>
                <a:gd name="T27" fmla="*/ 443 h 444"/>
                <a:gd name="T28" fmla="*/ 399 w 444"/>
                <a:gd name="T29" fmla="*/ 443 h 444"/>
                <a:gd name="T30" fmla="*/ 443 w 444"/>
                <a:gd name="T31" fmla="*/ 399 h 444"/>
                <a:gd name="T32" fmla="*/ 443 w 444"/>
                <a:gd name="T33" fmla="*/ 98 h 444"/>
                <a:gd name="T34" fmla="*/ 399 w 444"/>
                <a:gd name="T35" fmla="*/ 53 h 444"/>
                <a:gd name="T36" fmla="*/ 399 w 444"/>
                <a:gd name="T37" fmla="*/ 399 h 444"/>
                <a:gd name="T38" fmla="*/ 399 w 444"/>
                <a:gd name="T39" fmla="*/ 399 h 444"/>
                <a:gd name="T40" fmla="*/ 45 w 444"/>
                <a:gd name="T41" fmla="*/ 399 h 444"/>
                <a:gd name="T42" fmla="*/ 45 w 444"/>
                <a:gd name="T43" fmla="*/ 196 h 444"/>
                <a:gd name="T44" fmla="*/ 399 w 444"/>
                <a:gd name="T45" fmla="*/ 196 h 444"/>
                <a:gd name="T46" fmla="*/ 399 w 444"/>
                <a:gd name="T47" fmla="*/ 399 h 444"/>
                <a:gd name="T48" fmla="*/ 124 w 444"/>
                <a:gd name="T49" fmla="*/ 0 h 444"/>
                <a:gd name="T50" fmla="*/ 124 w 444"/>
                <a:gd name="T51" fmla="*/ 0 h 444"/>
                <a:gd name="T52" fmla="*/ 89 w 444"/>
                <a:gd name="T53" fmla="*/ 0 h 444"/>
                <a:gd name="T54" fmla="*/ 89 w 444"/>
                <a:gd name="T55" fmla="*/ 89 h 444"/>
                <a:gd name="T56" fmla="*/ 124 w 444"/>
                <a:gd name="T57" fmla="*/ 89 h 444"/>
                <a:gd name="T58" fmla="*/ 124 w 444"/>
                <a:gd name="T59" fmla="*/ 0 h 444"/>
                <a:gd name="T60" fmla="*/ 354 w 444"/>
                <a:gd name="T61" fmla="*/ 0 h 444"/>
                <a:gd name="T62" fmla="*/ 354 w 444"/>
                <a:gd name="T63" fmla="*/ 0 h 444"/>
                <a:gd name="T64" fmla="*/ 319 w 444"/>
                <a:gd name="T65" fmla="*/ 0 h 444"/>
                <a:gd name="T66" fmla="*/ 319 w 444"/>
                <a:gd name="T67" fmla="*/ 89 h 444"/>
                <a:gd name="T68" fmla="*/ 354 w 444"/>
                <a:gd name="T69" fmla="*/ 89 h 444"/>
                <a:gd name="T70" fmla="*/ 354 w 444"/>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nvGrpSpPr>
            <p:cNvPr id="42" name="Group 41"/>
            <p:cNvGrpSpPr/>
            <p:nvPr/>
          </p:nvGrpSpPr>
          <p:grpSpPr>
            <a:xfrm>
              <a:off x="7972912" y="7036446"/>
              <a:ext cx="304072" cy="303870"/>
              <a:chOff x="8571240" y="5550087"/>
              <a:chExt cx="304072" cy="303870"/>
            </a:xfrm>
          </p:grpSpPr>
          <p:sp>
            <p:nvSpPr>
              <p:cNvPr id="46" name="Freeform 324"/>
              <p:cNvSpPr>
                <a:spLocks noChangeArrowheads="1"/>
              </p:cNvSpPr>
              <p:nvPr/>
            </p:nvSpPr>
            <p:spPr bwMode="auto">
              <a:xfrm>
                <a:off x="8571240" y="5550087"/>
                <a:ext cx="304072" cy="303870"/>
              </a:xfrm>
              <a:custGeom>
                <a:avLst/>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ah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nvGrpSpPr>
              <p:cNvPr id="48" name="Group 47"/>
              <p:cNvGrpSpPr/>
              <p:nvPr/>
            </p:nvGrpSpPr>
            <p:grpSpPr>
              <a:xfrm>
                <a:off x="8633181" y="5620427"/>
                <a:ext cx="183006" cy="180070"/>
                <a:chOff x="8633181" y="5620427"/>
                <a:chExt cx="183006" cy="180070"/>
              </a:xfrm>
              <a:solidFill>
                <a:schemeClr val="bg1"/>
              </a:solidFill>
            </p:grpSpPr>
            <p:sp>
              <p:nvSpPr>
                <p:cNvPr id="49"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50"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grpSp>
        <p:sp>
          <p:nvSpPr>
            <p:cNvPr id="43" name="TextBox 42"/>
            <p:cNvSpPr txBox="1"/>
            <p:nvPr/>
          </p:nvSpPr>
          <p:spPr>
            <a:xfrm>
              <a:off x="6710067" y="6773924"/>
              <a:ext cx="1341609" cy="677072"/>
            </a:xfrm>
            <a:prstGeom prst="rect">
              <a:avLst/>
            </a:prstGeom>
            <a:noFill/>
          </p:spPr>
          <p:txBody>
            <a:bodyPr wrap="none" lIns="182843" tIns="91422" rIns="182843" bIns="91422" rtlCol="0">
              <a:spAutoFit/>
            </a:bodyPr>
            <a:lstStyle/>
            <a:p>
              <a:pPr algn="r"/>
              <a:r>
                <a:rPr lang="id-ID" sz="3200" b="1">
                  <a:latin typeface="Lato Regular"/>
                </a:rPr>
                <a:t>4 LTE</a:t>
              </a:r>
              <a:endParaRPr lang="id-ID" sz="3200" b="1" dirty="0">
                <a:latin typeface="Lato Regular"/>
              </a:endParaRPr>
            </a:p>
          </p:txBody>
        </p:sp>
        <p:sp>
          <p:nvSpPr>
            <p:cNvPr id="45" name="TextBox 44"/>
            <p:cNvSpPr txBox="1"/>
            <p:nvPr/>
          </p:nvSpPr>
          <p:spPr>
            <a:xfrm>
              <a:off x="4211596" y="7261153"/>
              <a:ext cx="3850436" cy="1434202"/>
            </a:xfrm>
            <a:prstGeom prst="rect">
              <a:avLst/>
            </a:prstGeom>
            <a:noFill/>
          </p:spPr>
          <p:txBody>
            <a:bodyPr wrap="square" lIns="219419" tIns="109710" rIns="219419" bIns="109710" rtlCol="0">
              <a:spAutoFit/>
            </a:bodyPr>
            <a:lstStyle/>
            <a:p>
              <a:pPr algn="r">
                <a:lnSpc>
                  <a:spcPct val="110000"/>
                </a:lnSpc>
              </a:pPr>
              <a:r>
                <a:rPr lang="en-US" sz="2400" dirty="0">
                  <a:latin typeface="Lato Light"/>
                  <a:cs typeface="Lato Light"/>
                </a:rPr>
                <a:t>Creativity is the key to success in the great and </a:t>
              </a:r>
              <a:r>
                <a:rPr lang="en-US" sz="2400">
                  <a:latin typeface="Lato Light"/>
                  <a:cs typeface="Lato Light"/>
                </a:rPr>
                <a:t>primary education</a:t>
              </a:r>
              <a:endParaRPr lang="en-US" sz="2400" dirty="0">
                <a:latin typeface="Lato Light"/>
                <a:cs typeface="Lato Light"/>
              </a:endParaRPr>
            </a:p>
          </p:txBody>
        </p:sp>
      </p:grpSp>
      <p:grpSp>
        <p:nvGrpSpPr>
          <p:cNvPr id="56" name="Group 55"/>
          <p:cNvGrpSpPr/>
          <p:nvPr/>
        </p:nvGrpSpPr>
        <p:grpSpPr>
          <a:xfrm>
            <a:off x="17617200" y="6902723"/>
            <a:ext cx="5621309" cy="2175512"/>
            <a:chOff x="14570915" y="6527320"/>
            <a:chExt cx="5621309" cy="2175512"/>
          </a:xfrm>
        </p:grpSpPr>
        <p:grpSp>
          <p:nvGrpSpPr>
            <p:cNvPr id="57" name="Group 56"/>
            <p:cNvGrpSpPr/>
            <p:nvPr/>
          </p:nvGrpSpPr>
          <p:grpSpPr>
            <a:xfrm>
              <a:off x="14570915" y="6527320"/>
              <a:ext cx="1404923" cy="1294259"/>
              <a:chOff x="14726875" y="6750120"/>
              <a:chExt cx="1404923" cy="1294259"/>
            </a:xfrm>
          </p:grpSpPr>
          <p:grpSp>
            <p:nvGrpSpPr>
              <p:cNvPr id="81" name="Group 80"/>
              <p:cNvGrpSpPr/>
              <p:nvPr/>
            </p:nvGrpSpPr>
            <p:grpSpPr>
              <a:xfrm>
                <a:off x="14726875" y="6750120"/>
                <a:ext cx="1404923" cy="1294259"/>
                <a:chOff x="13296064" y="10607541"/>
                <a:chExt cx="1265763" cy="1166060"/>
              </a:xfrm>
              <a:solidFill>
                <a:schemeClr val="accent2"/>
              </a:solidFill>
            </p:grpSpPr>
            <p:sp>
              <p:nvSpPr>
                <p:cNvPr id="83"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4"/>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84" name="Freeform 270"/>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4"/>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sp>
            <p:nvSpPr>
              <p:cNvPr id="82" name="Freeform 116"/>
              <p:cNvSpPr>
                <a:spLocks noChangeArrowheads="1"/>
              </p:cNvSpPr>
              <p:nvPr/>
            </p:nvSpPr>
            <p:spPr bwMode="auto">
              <a:xfrm>
                <a:off x="15167722" y="7085367"/>
                <a:ext cx="532736" cy="553830"/>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sp>
          <p:nvSpPr>
            <p:cNvPr id="58" name="TextBox 57"/>
            <p:cNvSpPr txBox="1"/>
            <p:nvPr/>
          </p:nvSpPr>
          <p:spPr>
            <a:xfrm>
              <a:off x="16311252" y="6794716"/>
              <a:ext cx="1856844" cy="677072"/>
            </a:xfrm>
            <a:prstGeom prst="rect">
              <a:avLst/>
            </a:prstGeom>
            <a:noFill/>
          </p:spPr>
          <p:txBody>
            <a:bodyPr wrap="none" lIns="182843" tIns="91422" rIns="182843" bIns="91422" rtlCol="0">
              <a:spAutoFit/>
            </a:bodyPr>
            <a:lstStyle/>
            <a:p>
              <a:r>
                <a:rPr lang="en-US" sz="3200" b="1">
                  <a:latin typeface="Lato Regular"/>
                </a:rPr>
                <a:t>Speaker</a:t>
              </a:r>
              <a:endParaRPr lang="id-ID" sz="3200" b="1" dirty="0">
                <a:latin typeface="Lato Regular"/>
              </a:endParaRPr>
            </a:p>
          </p:txBody>
        </p:sp>
        <p:grpSp>
          <p:nvGrpSpPr>
            <p:cNvPr id="59" name="Group 58"/>
            <p:cNvGrpSpPr/>
            <p:nvPr/>
          </p:nvGrpSpPr>
          <p:grpSpPr>
            <a:xfrm>
              <a:off x="16087511" y="7015531"/>
              <a:ext cx="304072" cy="303870"/>
              <a:chOff x="8571240" y="5550087"/>
              <a:chExt cx="304072" cy="303870"/>
            </a:xfrm>
          </p:grpSpPr>
          <p:sp>
            <p:nvSpPr>
              <p:cNvPr id="64" name="Freeform 324"/>
              <p:cNvSpPr>
                <a:spLocks noChangeArrowheads="1"/>
              </p:cNvSpPr>
              <p:nvPr/>
            </p:nvSpPr>
            <p:spPr bwMode="auto">
              <a:xfrm>
                <a:off x="8571240" y="5550087"/>
                <a:ext cx="304072" cy="303870"/>
              </a:xfrm>
              <a:custGeom>
                <a:avLst/>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ah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nvGrpSpPr>
              <p:cNvPr id="66" name="Group 65"/>
              <p:cNvGrpSpPr/>
              <p:nvPr/>
            </p:nvGrpSpPr>
            <p:grpSpPr>
              <a:xfrm>
                <a:off x="8633181" y="5620427"/>
                <a:ext cx="183006" cy="180070"/>
                <a:chOff x="8633181" y="5620427"/>
                <a:chExt cx="183006" cy="180070"/>
              </a:xfrm>
              <a:solidFill>
                <a:schemeClr val="bg1"/>
              </a:solidFill>
            </p:grpSpPr>
            <p:sp>
              <p:nvSpPr>
                <p:cNvPr id="67"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69"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grpSp>
        <p:sp>
          <p:nvSpPr>
            <p:cNvPr id="60" name="TextBox 59"/>
            <p:cNvSpPr txBox="1"/>
            <p:nvPr/>
          </p:nvSpPr>
          <p:spPr>
            <a:xfrm>
              <a:off x="16280184" y="7268630"/>
              <a:ext cx="3912040" cy="1434202"/>
            </a:xfrm>
            <a:prstGeom prst="rect">
              <a:avLst/>
            </a:prstGeom>
            <a:noFill/>
          </p:spPr>
          <p:txBody>
            <a:bodyPr wrap="square" lIns="219419" tIns="109710" rIns="219419" bIns="109710" rtlCol="0">
              <a:spAutoFit/>
            </a:bodyPr>
            <a:lstStyle/>
            <a:p>
              <a:pPr>
                <a:lnSpc>
                  <a:spcPct val="110000"/>
                </a:lnSpc>
              </a:pPr>
              <a:r>
                <a:rPr lang="en-US" sz="2400" dirty="0">
                  <a:latin typeface="Lato Light"/>
                  <a:cs typeface="Lato Light"/>
                </a:rPr>
                <a:t>Creativity is the key to success in the great and </a:t>
              </a:r>
              <a:r>
                <a:rPr lang="en-US" sz="2400">
                  <a:latin typeface="Lato Light"/>
                  <a:cs typeface="Lato Light"/>
                </a:rPr>
                <a:t>primary education</a:t>
              </a:r>
              <a:endParaRPr lang="en-US" sz="2400" dirty="0">
                <a:latin typeface="Lato Light"/>
                <a:cs typeface="Lato Light"/>
              </a:endParaRPr>
            </a:p>
          </p:txBody>
        </p:sp>
      </p:grpSp>
      <p:grpSp>
        <p:nvGrpSpPr>
          <p:cNvPr id="112" name="Group 111"/>
          <p:cNvGrpSpPr/>
          <p:nvPr/>
        </p:nvGrpSpPr>
        <p:grpSpPr>
          <a:xfrm>
            <a:off x="1020458" y="4200923"/>
            <a:ext cx="5799892" cy="2168186"/>
            <a:chOff x="4006578" y="6527169"/>
            <a:chExt cx="5799892" cy="2168186"/>
          </a:xfrm>
        </p:grpSpPr>
        <p:grpSp>
          <p:nvGrpSpPr>
            <p:cNvPr id="113" name="Group 112"/>
            <p:cNvGrpSpPr/>
            <p:nvPr/>
          </p:nvGrpSpPr>
          <p:grpSpPr>
            <a:xfrm>
              <a:off x="8401547" y="6527169"/>
              <a:ext cx="1404923" cy="1294259"/>
              <a:chOff x="13296064" y="10607541"/>
              <a:chExt cx="1265763" cy="1166060"/>
            </a:xfrm>
            <a:solidFill>
              <a:schemeClr val="accent2"/>
            </a:solidFill>
          </p:grpSpPr>
          <p:sp>
            <p:nvSpPr>
              <p:cNvPr id="122"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123" name="Freeform 270"/>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sp>
          <p:nvSpPr>
            <p:cNvPr id="114" name="Freeform 113"/>
            <p:cNvSpPr>
              <a:spLocks noChangeArrowheads="1"/>
            </p:cNvSpPr>
            <p:nvPr/>
          </p:nvSpPr>
          <p:spPr bwMode="auto">
            <a:xfrm>
              <a:off x="8823697" y="6906421"/>
              <a:ext cx="532732" cy="532736"/>
            </a:xfrm>
            <a:custGeom>
              <a:avLst/>
              <a:gdLst>
                <a:gd name="T0" fmla="*/ 399 w 444"/>
                <a:gd name="T1" fmla="*/ 53 h 444"/>
                <a:gd name="T2" fmla="*/ 399 w 444"/>
                <a:gd name="T3" fmla="*/ 53 h 444"/>
                <a:gd name="T4" fmla="*/ 372 w 444"/>
                <a:gd name="T5" fmla="*/ 53 h 444"/>
                <a:gd name="T6" fmla="*/ 372 w 444"/>
                <a:gd name="T7" fmla="*/ 98 h 444"/>
                <a:gd name="T8" fmla="*/ 293 w 444"/>
                <a:gd name="T9" fmla="*/ 98 h 444"/>
                <a:gd name="T10" fmla="*/ 293 w 444"/>
                <a:gd name="T11" fmla="*/ 53 h 444"/>
                <a:gd name="T12" fmla="*/ 151 w 444"/>
                <a:gd name="T13" fmla="*/ 53 h 444"/>
                <a:gd name="T14" fmla="*/ 151 w 444"/>
                <a:gd name="T15" fmla="*/ 98 h 444"/>
                <a:gd name="T16" fmla="*/ 71 w 444"/>
                <a:gd name="T17" fmla="*/ 98 h 444"/>
                <a:gd name="T18" fmla="*/ 71 w 444"/>
                <a:gd name="T19" fmla="*/ 53 h 444"/>
                <a:gd name="T20" fmla="*/ 45 w 444"/>
                <a:gd name="T21" fmla="*/ 53 h 444"/>
                <a:gd name="T22" fmla="*/ 0 w 444"/>
                <a:gd name="T23" fmla="*/ 98 h 444"/>
                <a:gd name="T24" fmla="*/ 0 w 444"/>
                <a:gd name="T25" fmla="*/ 399 h 444"/>
                <a:gd name="T26" fmla="*/ 45 w 444"/>
                <a:gd name="T27" fmla="*/ 443 h 444"/>
                <a:gd name="T28" fmla="*/ 399 w 444"/>
                <a:gd name="T29" fmla="*/ 443 h 444"/>
                <a:gd name="T30" fmla="*/ 443 w 444"/>
                <a:gd name="T31" fmla="*/ 399 h 444"/>
                <a:gd name="T32" fmla="*/ 443 w 444"/>
                <a:gd name="T33" fmla="*/ 98 h 444"/>
                <a:gd name="T34" fmla="*/ 399 w 444"/>
                <a:gd name="T35" fmla="*/ 53 h 444"/>
                <a:gd name="T36" fmla="*/ 399 w 444"/>
                <a:gd name="T37" fmla="*/ 399 h 444"/>
                <a:gd name="T38" fmla="*/ 399 w 444"/>
                <a:gd name="T39" fmla="*/ 399 h 444"/>
                <a:gd name="T40" fmla="*/ 45 w 444"/>
                <a:gd name="T41" fmla="*/ 399 h 444"/>
                <a:gd name="T42" fmla="*/ 45 w 444"/>
                <a:gd name="T43" fmla="*/ 196 h 444"/>
                <a:gd name="T44" fmla="*/ 399 w 444"/>
                <a:gd name="T45" fmla="*/ 196 h 444"/>
                <a:gd name="T46" fmla="*/ 399 w 444"/>
                <a:gd name="T47" fmla="*/ 399 h 444"/>
                <a:gd name="T48" fmla="*/ 124 w 444"/>
                <a:gd name="T49" fmla="*/ 0 h 444"/>
                <a:gd name="T50" fmla="*/ 124 w 444"/>
                <a:gd name="T51" fmla="*/ 0 h 444"/>
                <a:gd name="T52" fmla="*/ 89 w 444"/>
                <a:gd name="T53" fmla="*/ 0 h 444"/>
                <a:gd name="T54" fmla="*/ 89 w 444"/>
                <a:gd name="T55" fmla="*/ 89 h 444"/>
                <a:gd name="T56" fmla="*/ 124 w 444"/>
                <a:gd name="T57" fmla="*/ 89 h 444"/>
                <a:gd name="T58" fmla="*/ 124 w 444"/>
                <a:gd name="T59" fmla="*/ 0 h 444"/>
                <a:gd name="T60" fmla="*/ 354 w 444"/>
                <a:gd name="T61" fmla="*/ 0 h 444"/>
                <a:gd name="T62" fmla="*/ 354 w 444"/>
                <a:gd name="T63" fmla="*/ 0 h 444"/>
                <a:gd name="T64" fmla="*/ 319 w 444"/>
                <a:gd name="T65" fmla="*/ 0 h 444"/>
                <a:gd name="T66" fmla="*/ 319 w 444"/>
                <a:gd name="T67" fmla="*/ 89 h 444"/>
                <a:gd name="T68" fmla="*/ 354 w 444"/>
                <a:gd name="T69" fmla="*/ 89 h 444"/>
                <a:gd name="T70" fmla="*/ 354 w 444"/>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nvGrpSpPr>
            <p:cNvPr id="115" name="Group 114"/>
            <p:cNvGrpSpPr/>
            <p:nvPr/>
          </p:nvGrpSpPr>
          <p:grpSpPr>
            <a:xfrm>
              <a:off x="7972912" y="7036446"/>
              <a:ext cx="304072" cy="303870"/>
              <a:chOff x="8571240" y="5550087"/>
              <a:chExt cx="304072" cy="303870"/>
            </a:xfrm>
          </p:grpSpPr>
          <p:sp>
            <p:nvSpPr>
              <p:cNvPr id="118" name="Freeform 324"/>
              <p:cNvSpPr>
                <a:spLocks noChangeArrowheads="1"/>
              </p:cNvSpPr>
              <p:nvPr/>
            </p:nvSpPr>
            <p:spPr bwMode="auto">
              <a:xfrm>
                <a:off x="8571240" y="5550087"/>
                <a:ext cx="304072" cy="303870"/>
              </a:xfrm>
              <a:custGeom>
                <a:avLst/>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ah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nvGrpSpPr>
              <p:cNvPr id="119" name="Group 118"/>
              <p:cNvGrpSpPr/>
              <p:nvPr/>
            </p:nvGrpSpPr>
            <p:grpSpPr>
              <a:xfrm>
                <a:off x="8633181" y="5620427"/>
                <a:ext cx="183006" cy="180070"/>
                <a:chOff x="8633181" y="5620427"/>
                <a:chExt cx="183006" cy="180070"/>
              </a:xfrm>
              <a:solidFill>
                <a:schemeClr val="bg1"/>
              </a:solidFill>
            </p:grpSpPr>
            <p:sp>
              <p:nvSpPr>
                <p:cNvPr id="120"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121"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grpSp>
        <p:sp>
          <p:nvSpPr>
            <p:cNvPr id="116" name="TextBox 115"/>
            <p:cNvSpPr txBox="1"/>
            <p:nvPr/>
          </p:nvSpPr>
          <p:spPr>
            <a:xfrm>
              <a:off x="6579553" y="6773924"/>
              <a:ext cx="1472123" cy="677072"/>
            </a:xfrm>
            <a:prstGeom prst="rect">
              <a:avLst/>
            </a:prstGeom>
            <a:noFill/>
          </p:spPr>
          <p:txBody>
            <a:bodyPr wrap="none" lIns="182843" tIns="91422" rIns="182843" bIns="91422" rtlCol="0">
              <a:spAutoFit/>
            </a:bodyPr>
            <a:lstStyle/>
            <a:p>
              <a:pPr algn="r"/>
              <a:r>
                <a:rPr lang="id-ID" sz="3200" b="1">
                  <a:latin typeface="Lato Regular"/>
                </a:rPr>
                <a:t>Music</a:t>
              </a:r>
              <a:endParaRPr lang="id-ID" sz="3200" b="1" dirty="0">
                <a:latin typeface="Lato Regular"/>
              </a:endParaRPr>
            </a:p>
          </p:txBody>
        </p:sp>
        <p:sp>
          <p:nvSpPr>
            <p:cNvPr id="117" name="TextBox 116"/>
            <p:cNvSpPr txBox="1"/>
            <p:nvPr/>
          </p:nvSpPr>
          <p:spPr>
            <a:xfrm>
              <a:off x="4006578" y="7261153"/>
              <a:ext cx="4055454" cy="1434202"/>
            </a:xfrm>
            <a:prstGeom prst="rect">
              <a:avLst/>
            </a:prstGeom>
            <a:noFill/>
          </p:spPr>
          <p:txBody>
            <a:bodyPr wrap="square" lIns="219419" tIns="109710" rIns="219419" bIns="109710" rtlCol="0">
              <a:spAutoFit/>
            </a:bodyPr>
            <a:lstStyle/>
            <a:p>
              <a:pPr algn="r">
                <a:lnSpc>
                  <a:spcPct val="110000"/>
                </a:lnSpc>
              </a:pPr>
              <a:r>
                <a:rPr lang="en-US" sz="2400" dirty="0">
                  <a:latin typeface="Lato Light"/>
                  <a:cs typeface="Lato Light"/>
                </a:rPr>
                <a:t>Creativity is the key to success in the great and </a:t>
              </a:r>
              <a:r>
                <a:rPr lang="en-US" sz="2400">
                  <a:latin typeface="Lato Light"/>
                  <a:cs typeface="Lato Light"/>
                </a:rPr>
                <a:t>primary education</a:t>
              </a:r>
              <a:endParaRPr lang="en-US" sz="2400" dirty="0">
                <a:latin typeface="Lato Light"/>
                <a:cs typeface="Lato Light"/>
              </a:endParaRPr>
            </a:p>
          </p:txBody>
        </p:sp>
      </p:grpSp>
      <p:grpSp>
        <p:nvGrpSpPr>
          <p:cNvPr id="124" name="Group 123"/>
          <p:cNvGrpSpPr/>
          <p:nvPr/>
        </p:nvGrpSpPr>
        <p:grpSpPr>
          <a:xfrm>
            <a:off x="17617199" y="4184588"/>
            <a:ext cx="5844114" cy="2175512"/>
            <a:chOff x="14570914" y="6527320"/>
            <a:chExt cx="5844114" cy="2175512"/>
          </a:xfrm>
        </p:grpSpPr>
        <p:grpSp>
          <p:nvGrpSpPr>
            <p:cNvPr id="125" name="Group 124"/>
            <p:cNvGrpSpPr/>
            <p:nvPr/>
          </p:nvGrpSpPr>
          <p:grpSpPr>
            <a:xfrm>
              <a:off x="14570914" y="6527320"/>
              <a:ext cx="1404923" cy="1294259"/>
              <a:chOff x="14726874" y="6750120"/>
              <a:chExt cx="1404923" cy="1294259"/>
            </a:xfrm>
          </p:grpSpPr>
          <p:grpSp>
            <p:nvGrpSpPr>
              <p:cNvPr id="133" name="Group 132"/>
              <p:cNvGrpSpPr/>
              <p:nvPr/>
            </p:nvGrpSpPr>
            <p:grpSpPr>
              <a:xfrm>
                <a:off x="14726874" y="6750120"/>
                <a:ext cx="1404923" cy="1294259"/>
                <a:chOff x="13296063" y="10607541"/>
                <a:chExt cx="1265763" cy="1166060"/>
              </a:xfrm>
              <a:solidFill>
                <a:schemeClr val="accent2"/>
              </a:solidFill>
            </p:grpSpPr>
            <p:sp>
              <p:nvSpPr>
                <p:cNvPr id="135"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2"/>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136" name="Freeform 270"/>
                <p:cNvSpPr>
                  <a:spLocks noChangeArrowheads="1"/>
                </p:cNvSpPr>
                <p:nvPr/>
              </p:nvSpPr>
              <p:spPr bwMode="auto">
                <a:xfrm>
                  <a:off x="13296063"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2"/>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sp>
            <p:nvSpPr>
              <p:cNvPr id="134" name="Freeform 116"/>
              <p:cNvSpPr>
                <a:spLocks noChangeArrowheads="1"/>
              </p:cNvSpPr>
              <p:nvPr/>
            </p:nvSpPr>
            <p:spPr bwMode="auto">
              <a:xfrm>
                <a:off x="15167722" y="7085367"/>
                <a:ext cx="532736" cy="553830"/>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sp>
          <p:nvSpPr>
            <p:cNvPr id="126" name="TextBox 125"/>
            <p:cNvSpPr txBox="1"/>
            <p:nvPr/>
          </p:nvSpPr>
          <p:spPr>
            <a:xfrm>
              <a:off x="16311252" y="6794716"/>
              <a:ext cx="1459299" cy="677072"/>
            </a:xfrm>
            <a:prstGeom prst="rect">
              <a:avLst/>
            </a:prstGeom>
            <a:noFill/>
          </p:spPr>
          <p:txBody>
            <a:bodyPr wrap="none" lIns="182843" tIns="91422" rIns="182843" bIns="91422" rtlCol="0">
              <a:spAutoFit/>
            </a:bodyPr>
            <a:lstStyle/>
            <a:p>
              <a:r>
                <a:rPr lang="en-US" sz="3200" b="1">
                  <a:latin typeface="Lato Regular"/>
                </a:rPr>
                <a:t>Video</a:t>
              </a:r>
              <a:endParaRPr lang="id-ID" sz="3200" b="1" dirty="0">
                <a:latin typeface="Lato Regular"/>
              </a:endParaRPr>
            </a:p>
          </p:txBody>
        </p:sp>
        <p:grpSp>
          <p:nvGrpSpPr>
            <p:cNvPr id="127" name="Group 126"/>
            <p:cNvGrpSpPr/>
            <p:nvPr/>
          </p:nvGrpSpPr>
          <p:grpSpPr>
            <a:xfrm>
              <a:off x="16087511" y="7015531"/>
              <a:ext cx="304072" cy="303870"/>
              <a:chOff x="8571240" y="5550087"/>
              <a:chExt cx="304072" cy="303870"/>
            </a:xfrm>
          </p:grpSpPr>
          <p:sp>
            <p:nvSpPr>
              <p:cNvPr id="129" name="Freeform 324"/>
              <p:cNvSpPr>
                <a:spLocks noChangeArrowheads="1"/>
              </p:cNvSpPr>
              <p:nvPr/>
            </p:nvSpPr>
            <p:spPr bwMode="auto">
              <a:xfrm>
                <a:off x="8571240" y="5550087"/>
                <a:ext cx="304072" cy="303870"/>
              </a:xfrm>
              <a:custGeom>
                <a:avLst/>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ah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nvGrpSpPr>
              <p:cNvPr id="130" name="Group 129"/>
              <p:cNvGrpSpPr/>
              <p:nvPr/>
            </p:nvGrpSpPr>
            <p:grpSpPr>
              <a:xfrm>
                <a:off x="8633181" y="5620427"/>
                <a:ext cx="183006" cy="180070"/>
                <a:chOff x="8633181" y="5620427"/>
                <a:chExt cx="183006" cy="180070"/>
              </a:xfrm>
              <a:solidFill>
                <a:schemeClr val="bg1"/>
              </a:solidFill>
            </p:grpSpPr>
            <p:sp>
              <p:nvSpPr>
                <p:cNvPr id="131"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132"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grpSp>
        <p:sp>
          <p:nvSpPr>
            <p:cNvPr id="128" name="TextBox 127"/>
            <p:cNvSpPr txBox="1"/>
            <p:nvPr/>
          </p:nvSpPr>
          <p:spPr>
            <a:xfrm>
              <a:off x="16280183" y="7268630"/>
              <a:ext cx="4134845" cy="1434202"/>
            </a:xfrm>
            <a:prstGeom prst="rect">
              <a:avLst/>
            </a:prstGeom>
            <a:noFill/>
          </p:spPr>
          <p:txBody>
            <a:bodyPr wrap="square" lIns="219419" tIns="109710" rIns="219419" bIns="109710" rtlCol="0">
              <a:spAutoFit/>
            </a:bodyPr>
            <a:lstStyle/>
            <a:p>
              <a:pPr>
                <a:lnSpc>
                  <a:spcPct val="110000"/>
                </a:lnSpc>
              </a:pPr>
              <a:r>
                <a:rPr lang="en-US" sz="2400" dirty="0">
                  <a:latin typeface="Lato Light"/>
                  <a:cs typeface="Lato Light"/>
                </a:rPr>
                <a:t>Creativity is the key to success in the great and </a:t>
              </a:r>
              <a:r>
                <a:rPr lang="en-US" sz="2400">
                  <a:latin typeface="Lato Light"/>
                  <a:cs typeface="Lato Light"/>
                </a:rPr>
                <a:t>primary education</a:t>
              </a:r>
              <a:endParaRPr lang="en-US" sz="2400" dirty="0">
                <a:latin typeface="Lato Light"/>
                <a:cs typeface="Lato Light"/>
              </a:endParaRPr>
            </a:p>
          </p:txBody>
        </p:sp>
      </p:grpSp>
      <p:pic>
        <p:nvPicPr>
          <p:cNvPr id="8" name="Marcador de posición de imagen 7">
            <a:extLst>
              <a:ext uri="{FF2B5EF4-FFF2-40B4-BE49-F238E27FC236}">
                <a16:creationId xmlns:a16="http://schemas.microsoft.com/office/drawing/2014/main" id="{5EAB5577-42FF-4408-B8AE-8A10A9F13D74}"/>
              </a:ext>
            </a:extLst>
          </p:cNvPr>
          <p:cNvPicPr>
            <a:picLocks noGrp="1" noChangeAspect="1"/>
          </p:cNvPicPr>
          <p:nvPr>
            <p:ph type="pic" sz="quarter" idx="10"/>
          </p:nvPr>
        </p:nvPicPr>
        <p:blipFill>
          <a:blip r:embed="rId4" cstate="email">
            <a:extLst>
              <a:ext uri="{28A0092B-C50C-407E-A947-70E740481C1C}">
                <a14:useLocalDpi xmlns:a14="http://schemas.microsoft.com/office/drawing/2010/main" val="0"/>
              </a:ext>
            </a:extLst>
          </a:blip>
          <a:srcRect t="3786" b="3786"/>
          <a:stretch>
            <a:fillRect/>
          </a:stretch>
        </p:blipFill>
        <p:spPr/>
      </p:pic>
    </p:spTree>
    <p:extLst>
      <p:ext uri="{BB962C8B-B14F-4D97-AF65-F5344CB8AC3E}">
        <p14:creationId xmlns:p14="http://schemas.microsoft.com/office/powerpoint/2010/main" val="21508012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611459" y="697543"/>
            <a:ext cx="1969117" cy="400110"/>
          </a:xfrm>
          <a:prstGeom prst="rect">
            <a:avLst/>
          </a:prstGeom>
          <a:noFill/>
        </p:spPr>
        <p:txBody>
          <a:bodyPr wrap="none" rtlCol="0">
            <a:spAutoFit/>
          </a:bodyPr>
          <a:lstStyle/>
          <a:p>
            <a:r>
              <a:rPr lang="en-US" sz="2000" b="1" spc="600">
                <a:latin typeface="Lato Regular"/>
                <a:cs typeface="Lato Regular"/>
              </a:rPr>
              <a:t>FEATURES</a:t>
            </a:r>
            <a:endParaRPr lang="en-US" sz="2000" b="1" spc="600" dirty="0">
              <a:latin typeface="Lato Regular"/>
              <a:cs typeface="Lato Regular"/>
            </a:endParaRPr>
          </a:p>
        </p:txBody>
      </p:sp>
      <p:grpSp>
        <p:nvGrpSpPr>
          <p:cNvPr id="31" name="Group 30"/>
          <p:cNvGrpSpPr/>
          <p:nvPr/>
        </p:nvGrpSpPr>
        <p:grpSpPr>
          <a:xfrm>
            <a:off x="1703388" y="2006913"/>
            <a:ext cx="1478230" cy="258682"/>
            <a:chOff x="1703388" y="2006913"/>
            <a:chExt cx="1478230" cy="258682"/>
          </a:xfrm>
        </p:grpSpPr>
        <p:sp>
          <p:nvSpPr>
            <p:cNvPr id="32" name="Oval 31"/>
            <p:cNvSpPr/>
            <p:nvPr/>
          </p:nvSpPr>
          <p:spPr>
            <a:xfrm>
              <a:off x="1703388" y="2006913"/>
              <a:ext cx="258682"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p:cNvSpPr/>
            <p:nvPr/>
          </p:nvSpPr>
          <p:spPr>
            <a:xfrm>
              <a:off x="2008275" y="2006913"/>
              <a:ext cx="258682"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p:cNvSpPr/>
            <p:nvPr/>
          </p:nvSpPr>
          <p:spPr>
            <a:xfrm>
              <a:off x="2313162" y="2006913"/>
              <a:ext cx="258682"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p:nvPr/>
          </p:nvSpPr>
          <p:spPr>
            <a:xfrm>
              <a:off x="2618049" y="2006913"/>
              <a:ext cx="258682"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Oval 35"/>
            <p:cNvSpPr/>
            <p:nvPr/>
          </p:nvSpPr>
          <p:spPr>
            <a:xfrm>
              <a:off x="2922936" y="2006913"/>
              <a:ext cx="258682"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1557709" y="922766"/>
            <a:ext cx="7026439" cy="1015663"/>
          </a:xfrm>
          <a:prstGeom prst="rect">
            <a:avLst/>
          </a:prstGeom>
          <a:noFill/>
        </p:spPr>
        <p:txBody>
          <a:bodyPr wrap="none" rtlCol="0">
            <a:spAutoFit/>
          </a:bodyPr>
          <a:lstStyle/>
          <a:p>
            <a:r>
              <a:rPr lang="en-US" sz="6000">
                <a:latin typeface="Lato Regular"/>
                <a:cs typeface="Lato Regular"/>
              </a:rPr>
              <a:t>iPad Device Mockup</a:t>
            </a:r>
            <a:endParaRPr lang="en-US" sz="6000" dirty="0">
              <a:latin typeface="Lato Regular"/>
              <a:cs typeface="Lato Regular"/>
            </a:endParaRPr>
          </a:p>
        </p:txBody>
      </p:sp>
      <p:grpSp>
        <p:nvGrpSpPr>
          <p:cNvPr id="56" name="Group 55"/>
          <p:cNvGrpSpPr/>
          <p:nvPr/>
        </p:nvGrpSpPr>
        <p:grpSpPr>
          <a:xfrm>
            <a:off x="7748022" y="7557551"/>
            <a:ext cx="5621309" cy="2175512"/>
            <a:chOff x="14570915" y="6527320"/>
            <a:chExt cx="5621309" cy="2175512"/>
          </a:xfrm>
        </p:grpSpPr>
        <p:grpSp>
          <p:nvGrpSpPr>
            <p:cNvPr id="57" name="Group 56"/>
            <p:cNvGrpSpPr/>
            <p:nvPr/>
          </p:nvGrpSpPr>
          <p:grpSpPr>
            <a:xfrm>
              <a:off x="14570915" y="6527320"/>
              <a:ext cx="1404923" cy="1294259"/>
              <a:chOff x="14726875" y="6750120"/>
              <a:chExt cx="1404923" cy="1294259"/>
            </a:xfrm>
          </p:grpSpPr>
          <p:grpSp>
            <p:nvGrpSpPr>
              <p:cNvPr id="81" name="Group 80"/>
              <p:cNvGrpSpPr/>
              <p:nvPr/>
            </p:nvGrpSpPr>
            <p:grpSpPr>
              <a:xfrm>
                <a:off x="14726875" y="6750120"/>
                <a:ext cx="1404923" cy="1294259"/>
                <a:chOff x="13296064" y="10607541"/>
                <a:chExt cx="1265763" cy="1166060"/>
              </a:xfrm>
              <a:solidFill>
                <a:schemeClr val="accent2"/>
              </a:solidFill>
            </p:grpSpPr>
            <p:sp>
              <p:nvSpPr>
                <p:cNvPr id="83"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4"/>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84" name="Freeform 270"/>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4"/>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sp>
            <p:nvSpPr>
              <p:cNvPr id="82" name="Freeform 116"/>
              <p:cNvSpPr>
                <a:spLocks noChangeArrowheads="1"/>
              </p:cNvSpPr>
              <p:nvPr/>
            </p:nvSpPr>
            <p:spPr bwMode="auto">
              <a:xfrm>
                <a:off x="15167722" y="7085367"/>
                <a:ext cx="532736" cy="553830"/>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sp>
          <p:nvSpPr>
            <p:cNvPr id="58" name="TextBox 57"/>
            <p:cNvSpPr txBox="1"/>
            <p:nvPr/>
          </p:nvSpPr>
          <p:spPr>
            <a:xfrm>
              <a:off x="16311252" y="6794716"/>
              <a:ext cx="1856844" cy="677072"/>
            </a:xfrm>
            <a:prstGeom prst="rect">
              <a:avLst/>
            </a:prstGeom>
            <a:noFill/>
          </p:spPr>
          <p:txBody>
            <a:bodyPr wrap="none" lIns="182843" tIns="91422" rIns="182843" bIns="91422" rtlCol="0">
              <a:spAutoFit/>
            </a:bodyPr>
            <a:lstStyle/>
            <a:p>
              <a:r>
                <a:rPr lang="en-US" sz="3200" b="1">
                  <a:latin typeface="Lato Regular"/>
                </a:rPr>
                <a:t>Speaker</a:t>
              </a:r>
              <a:endParaRPr lang="id-ID" sz="3200" b="1" dirty="0">
                <a:latin typeface="Lato Regular"/>
              </a:endParaRPr>
            </a:p>
          </p:txBody>
        </p:sp>
        <p:grpSp>
          <p:nvGrpSpPr>
            <p:cNvPr id="59" name="Group 58"/>
            <p:cNvGrpSpPr/>
            <p:nvPr/>
          </p:nvGrpSpPr>
          <p:grpSpPr>
            <a:xfrm>
              <a:off x="16087511" y="7015531"/>
              <a:ext cx="304072" cy="303870"/>
              <a:chOff x="8571240" y="5550087"/>
              <a:chExt cx="304072" cy="303870"/>
            </a:xfrm>
          </p:grpSpPr>
          <p:sp>
            <p:nvSpPr>
              <p:cNvPr id="64" name="Freeform 324"/>
              <p:cNvSpPr>
                <a:spLocks noChangeArrowheads="1"/>
              </p:cNvSpPr>
              <p:nvPr/>
            </p:nvSpPr>
            <p:spPr bwMode="auto">
              <a:xfrm>
                <a:off x="8571240" y="5550087"/>
                <a:ext cx="304072" cy="303870"/>
              </a:xfrm>
              <a:custGeom>
                <a:avLst/>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ah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nvGrpSpPr>
              <p:cNvPr id="66" name="Group 65"/>
              <p:cNvGrpSpPr/>
              <p:nvPr/>
            </p:nvGrpSpPr>
            <p:grpSpPr>
              <a:xfrm>
                <a:off x="8633181" y="5620427"/>
                <a:ext cx="183006" cy="180070"/>
                <a:chOff x="8633181" y="5620427"/>
                <a:chExt cx="183006" cy="180070"/>
              </a:xfrm>
              <a:solidFill>
                <a:schemeClr val="bg1"/>
              </a:solidFill>
            </p:grpSpPr>
            <p:sp>
              <p:nvSpPr>
                <p:cNvPr id="67"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69"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grpSp>
        <p:sp>
          <p:nvSpPr>
            <p:cNvPr id="60" name="TextBox 59"/>
            <p:cNvSpPr txBox="1"/>
            <p:nvPr/>
          </p:nvSpPr>
          <p:spPr>
            <a:xfrm>
              <a:off x="16280184" y="7268630"/>
              <a:ext cx="3912040" cy="1434202"/>
            </a:xfrm>
            <a:prstGeom prst="rect">
              <a:avLst/>
            </a:prstGeom>
            <a:noFill/>
          </p:spPr>
          <p:txBody>
            <a:bodyPr wrap="square" lIns="219419" tIns="109710" rIns="219419" bIns="109710" rtlCol="0">
              <a:spAutoFit/>
            </a:bodyPr>
            <a:lstStyle/>
            <a:p>
              <a:pPr>
                <a:lnSpc>
                  <a:spcPct val="110000"/>
                </a:lnSpc>
              </a:pPr>
              <a:r>
                <a:rPr lang="en-US" sz="2400" dirty="0">
                  <a:latin typeface="Lato Light"/>
                  <a:cs typeface="Lato Light"/>
                </a:rPr>
                <a:t>Creativity is the key to success in the great and </a:t>
              </a:r>
              <a:r>
                <a:rPr lang="en-US" sz="2400">
                  <a:latin typeface="Lato Light"/>
                  <a:cs typeface="Lato Light"/>
                </a:rPr>
                <a:t>primary education</a:t>
              </a:r>
              <a:endParaRPr lang="en-US" sz="2400" dirty="0">
                <a:latin typeface="Lato Light"/>
                <a:cs typeface="Lato Light"/>
              </a:endParaRPr>
            </a:p>
          </p:txBody>
        </p:sp>
      </p:grpSp>
      <p:grpSp>
        <p:nvGrpSpPr>
          <p:cNvPr id="124" name="Group 123"/>
          <p:cNvGrpSpPr/>
          <p:nvPr/>
        </p:nvGrpSpPr>
        <p:grpSpPr>
          <a:xfrm>
            <a:off x="7748021" y="4839416"/>
            <a:ext cx="5844114" cy="2175512"/>
            <a:chOff x="14570914" y="6527320"/>
            <a:chExt cx="5844114" cy="2175512"/>
          </a:xfrm>
        </p:grpSpPr>
        <p:grpSp>
          <p:nvGrpSpPr>
            <p:cNvPr id="125" name="Group 124"/>
            <p:cNvGrpSpPr/>
            <p:nvPr/>
          </p:nvGrpSpPr>
          <p:grpSpPr>
            <a:xfrm>
              <a:off x="14570914" y="6527320"/>
              <a:ext cx="1404923" cy="1294259"/>
              <a:chOff x="14726874" y="6750120"/>
              <a:chExt cx="1404923" cy="1294259"/>
            </a:xfrm>
          </p:grpSpPr>
          <p:grpSp>
            <p:nvGrpSpPr>
              <p:cNvPr id="133" name="Group 132"/>
              <p:cNvGrpSpPr/>
              <p:nvPr/>
            </p:nvGrpSpPr>
            <p:grpSpPr>
              <a:xfrm>
                <a:off x="14726874" y="6750120"/>
                <a:ext cx="1404923" cy="1294259"/>
                <a:chOff x="13296063" y="10607541"/>
                <a:chExt cx="1265763" cy="1166060"/>
              </a:xfrm>
              <a:solidFill>
                <a:schemeClr val="accent2"/>
              </a:solidFill>
            </p:grpSpPr>
            <p:sp>
              <p:nvSpPr>
                <p:cNvPr id="135"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2"/>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136" name="Freeform 270"/>
                <p:cNvSpPr>
                  <a:spLocks noChangeArrowheads="1"/>
                </p:cNvSpPr>
                <p:nvPr/>
              </p:nvSpPr>
              <p:spPr bwMode="auto">
                <a:xfrm>
                  <a:off x="13296063"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2"/>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sp>
            <p:nvSpPr>
              <p:cNvPr id="134" name="Freeform 116"/>
              <p:cNvSpPr>
                <a:spLocks noChangeArrowheads="1"/>
              </p:cNvSpPr>
              <p:nvPr/>
            </p:nvSpPr>
            <p:spPr bwMode="auto">
              <a:xfrm>
                <a:off x="15167722" y="7085367"/>
                <a:ext cx="532736" cy="553830"/>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sp>
          <p:nvSpPr>
            <p:cNvPr id="126" name="TextBox 125"/>
            <p:cNvSpPr txBox="1"/>
            <p:nvPr/>
          </p:nvSpPr>
          <p:spPr>
            <a:xfrm>
              <a:off x="16311252" y="6794716"/>
              <a:ext cx="1459299" cy="677072"/>
            </a:xfrm>
            <a:prstGeom prst="rect">
              <a:avLst/>
            </a:prstGeom>
            <a:noFill/>
          </p:spPr>
          <p:txBody>
            <a:bodyPr wrap="none" lIns="182843" tIns="91422" rIns="182843" bIns="91422" rtlCol="0">
              <a:spAutoFit/>
            </a:bodyPr>
            <a:lstStyle/>
            <a:p>
              <a:r>
                <a:rPr lang="en-US" sz="3200" b="1">
                  <a:latin typeface="Lato Regular"/>
                </a:rPr>
                <a:t>Video</a:t>
              </a:r>
              <a:endParaRPr lang="id-ID" sz="3200" b="1" dirty="0">
                <a:latin typeface="Lato Regular"/>
              </a:endParaRPr>
            </a:p>
          </p:txBody>
        </p:sp>
        <p:grpSp>
          <p:nvGrpSpPr>
            <p:cNvPr id="127" name="Group 126"/>
            <p:cNvGrpSpPr/>
            <p:nvPr/>
          </p:nvGrpSpPr>
          <p:grpSpPr>
            <a:xfrm>
              <a:off x="16087511" y="7015531"/>
              <a:ext cx="304072" cy="303870"/>
              <a:chOff x="8571240" y="5550087"/>
              <a:chExt cx="304072" cy="303870"/>
            </a:xfrm>
          </p:grpSpPr>
          <p:sp>
            <p:nvSpPr>
              <p:cNvPr id="129" name="Freeform 324"/>
              <p:cNvSpPr>
                <a:spLocks noChangeArrowheads="1"/>
              </p:cNvSpPr>
              <p:nvPr/>
            </p:nvSpPr>
            <p:spPr bwMode="auto">
              <a:xfrm>
                <a:off x="8571240" y="5550087"/>
                <a:ext cx="304072" cy="303870"/>
              </a:xfrm>
              <a:custGeom>
                <a:avLst/>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ah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nvGrpSpPr>
              <p:cNvPr id="130" name="Group 129"/>
              <p:cNvGrpSpPr/>
              <p:nvPr/>
            </p:nvGrpSpPr>
            <p:grpSpPr>
              <a:xfrm>
                <a:off x="8633181" y="5620427"/>
                <a:ext cx="183006" cy="180070"/>
                <a:chOff x="8633181" y="5620427"/>
                <a:chExt cx="183006" cy="180070"/>
              </a:xfrm>
              <a:solidFill>
                <a:schemeClr val="bg1"/>
              </a:solidFill>
            </p:grpSpPr>
            <p:sp>
              <p:nvSpPr>
                <p:cNvPr id="131"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132"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grpSp>
        <p:sp>
          <p:nvSpPr>
            <p:cNvPr id="128" name="TextBox 127"/>
            <p:cNvSpPr txBox="1"/>
            <p:nvPr/>
          </p:nvSpPr>
          <p:spPr>
            <a:xfrm>
              <a:off x="16280183" y="7268630"/>
              <a:ext cx="4134845" cy="1434202"/>
            </a:xfrm>
            <a:prstGeom prst="rect">
              <a:avLst/>
            </a:prstGeom>
            <a:noFill/>
          </p:spPr>
          <p:txBody>
            <a:bodyPr wrap="square" lIns="219419" tIns="109710" rIns="219419" bIns="109710" rtlCol="0">
              <a:spAutoFit/>
            </a:bodyPr>
            <a:lstStyle/>
            <a:p>
              <a:pPr>
                <a:lnSpc>
                  <a:spcPct val="110000"/>
                </a:lnSpc>
              </a:pPr>
              <a:r>
                <a:rPr lang="en-US" sz="2400" dirty="0">
                  <a:latin typeface="Lato Light"/>
                  <a:cs typeface="Lato Light"/>
                </a:rPr>
                <a:t>Creativity is the key to success in the great and </a:t>
              </a:r>
              <a:r>
                <a:rPr lang="en-US" sz="2400">
                  <a:latin typeface="Lato Light"/>
                  <a:cs typeface="Lato Light"/>
                </a:rPr>
                <a:t>primary education</a:t>
              </a:r>
              <a:endParaRPr lang="en-US" sz="2400" dirty="0">
                <a:latin typeface="Lato Light"/>
                <a:cs typeface="Lato Light"/>
              </a:endParaRPr>
            </a:p>
          </p:txBody>
        </p:sp>
      </p:grpSp>
      <p:grpSp>
        <p:nvGrpSpPr>
          <p:cNvPr id="65" name="Group 64"/>
          <p:cNvGrpSpPr/>
          <p:nvPr/>
        </p:nvGrpSpPr>
        <p:grpSpPr>
          <a:xfrm>
            <a:off x="1993028" y="7557551"/>
            <a:ext cx="5621309" cy="2175512"/>
            <a:chOff x="14570915" y="6527320"/>
            <a:chExt cx="5621309" cy="2175512"/>
          </a:xfrm>
        </p:grpSpPr>
        <p:grpSp>
          <p:nvGrpSpPr>
            <p:cNvPr id="68" name="Group 67"/>
            <p:cNvGrpSpPr/>
            <p:nvPr/>
          </p:nvGrpSpPr>
          <p:grpSpPr>
            <a:xfrm>
              <a:off x="14570915" y="6527320"/>
              <a:ext cx="1404923" cy="1294259"/>
              <a:chOff x="14726875" y="6750120"/>
              <a:chExt cx="1404923" cy="1294259"/>
            </a:xfrm>
          </p:grpSpPr>
          <p:grpSp>
            <p:nvGrpSpPr>
              <p:cNvPr id="77" name="Group 76"/>
              <p:cNvGrpSpPr/>
              <p:nvPr/>
            </p:nvGrpSpPr>
            <p:grpSpPr>
              <a:xfrm>
                <a:off x="14726875" y="6750120"/>
                <a:ext cx="1404923" cy="1294259"/>
                <a:chOff x="13296064" y="10607541"/>
                <a:chExt cx="1265763" cy="1166060"/>
              </a:xfrm>
              <a:solidFill>
                <a:schemeClr val="accent2"/>
              </a:solidFill>
            </p:grpSpPr>
            <p:sp>
              <p:nvSpPr>
                <p:cNvPr id="79"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3"/>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80" name="Freeform 270"/>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3"/>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sp>
            <p:nvSpPr>
              <p:cNvPr id="78" name="Freeform 116"/>
              <p:cNvSpPr>
                <a:spLocks noChangeArrowheads="1"/>
              </p:cNvSpPr>
              <p:nvPr/>
            </p:nvSpPr>
            <p:spPr bwMode="auto">
              <a:xfrm>
                <a:off x="15167722" y="7085367"/>
                <a:ext cx="532736" cy="553830"/>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sp>
          <p:nvSpPr>
            <p:cNvPr id="70" name="TextBox 69"/>
            <p:cNvSpPr txBox="1"/>
            <p:nvPr/>
          </p:nvSpPr>
          <p:spPr>
            <a:xfrm>
              <a:off x="16311252" y="6794716"/>
              <a:ext cx="1856844" cy="677072"/>
            </a:xfrm>
            <a:prstGeom prst="rect">
              <a:avLst/>
            </a:prstGeom>
            <a:noFill/>
          </p:spPr>
          <p:txBody>
            <a:bodyPr wrap="none" lIns="182843" tIns="91422" rIns="182843" bIns="91422" rtlCol="0">
              <a:spAutoFit/>
            </a:bodyPr>
            <a:lstStyle/>
            <a:p>
              <a:r>
                <a:rPr lang="en-US" sz="3200" b="1">
                  <a:latin typeface="Lato Regular"/>
                </a:rPr>
                <a:t>Speaker</a:t>
              </a:r>
              <a:endParaRPr lang="id-ID" sz="3200" b="1" dirty="0">
                <a:latin typeface="Lato Regular"/>
              </a:endParaRPr>
            </a:p>
          </p:txBody>
        </p:sp>
        <p:grpSp>
          <p:nvGrpSpPr>
            <p:cNvPr id="71" name="Group 70"/>
            <p:cNvGrpSpPr/>
            <p:nvPr/>
          </p:nvGrpSpPr>
          <p:grpSpPr>
            <a:xfrm>
              <a:off x="16087511" y="7015531"/>
              <a:ext cx="304072" cy="303870"/>
              <a:chOff x="8571240" y="5550087"/>
              <a:chExt cx="304072" cy="303870"/>
            </a:xfrm>
          </p:grpSpPr>
          <p:sp>
            <p:nvSpPr>
              <p:cNvPr id="73" name="Freeform 324"/>
              <p:cNvSpPr>
                <a:spLocks noChangeArrowheads="1"/>
              </p:cNvSpPr>
              <p:nvPr/>
            </p:nvSpPr>
            <p:spPr bwMode="auto">
              <a:xfrm>
                <a:off x="8571240" y="5550087"/>
                <a:ext cx="304072" cy="303870"/>
              </a:xfrm>
              <a:custGeom>
                <a:avLst/>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ah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nvGrpSpPr>
              <p:cNvPr id="74" name="Group 73"/>
              <p:cNvGrpSpPr/>
              <p:nvPr/>
            </p:nvGrpSpPr>
            <p:grpSpPr>
              <a:xfrm>
                <a:off x="8633181" y="5620427"/>
                <a:ext cx="183006" cy="180070"/>
                <a:chOff x="8633181" y="5620427"/>
                <a:chExt cx="183006" cy="180070"/>
              </a:xfrm>
              <a:solidFill>
                <a:schemeClr val="bg1"/>
              </a:solidFill>
            </p:grpSpPr>
            <p:sp>
              <p:nvSpPr>
                <p:cNvPr id="75"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76"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grpSp>
        <p:sp>
          <p:nvSpPr>
            <p:cNvPr id="72" name="TextBox 71"/>
            <p:cNvSpPr txBox="1"/>
            <p:nvPr/>
          </p:nvSpPr>
          <p:spPr>
            <a:xfrm>
              <a:off x="16280184" y="7268630"/>
              <a:ext cx="3912040" cy="1434202"/>
            </a:xfrm>
            <a:prstGeom prst="rect">
              <a:avLst/>
            </a:prstGeom>
            <a:noFill/>
          </p:spPr>
          <p:txBody>
            <a:bodyPr wrap="square" lIns="219419" tIns="109710" rIns="219419" bIns="109710" rtlCol="0">
              <a:spAutoFit/>
            </a:bodyPr>
            <a:lstStyle/>
            <a:p>
              <a:pPr>
                <a:lnSpc>
                  <a:spcPct val="110000"/>
                </a:lnSpc>
              </a:pPr>
              <a:r>
                <a:rPr lang="en-US" sz="2400" dirty="0">
                  <a:latin typeface="Lato Light"/>
                  <a:cs typeface="Lato Light"/>
                </a:rPr>
                <a:t>Creativity is the key to success in the great and </a:t>
              </a:r>
              <a:r>
                <a:rPr lang="en-US" sz="2400">
                  <a:latin typeface="Lato Light"/>
                  <a:cs typeface="Lato Light"/>
                </a:rPr>
                <a:t>primary education</a:t>
              </a:r>
              <a:endParaRPr lang="en-US" sz="2400" dirty="0">
                <a:latin typeface="Lato Light"/>
                <a:cs typeface="Lato Light"/>
              </a:endParaRPr>
            </a:p>
          </p:txBody>
        </p:sp>
      </p:grpSp>
      <p:grpSp>
        <p:nvGrpSpPr>
          <p:cNvPr id="85" name="Group 84"/>
          <p:cNvGrpSpPr/>
          <p:nvPr/>
        </p:nvGrpSpPr>
        <p:grpSpPr>
          <a:xfrm>
            <a:off x="1993027" y="4839416"/>
            <a:ext cx="5844114" cy="2175512"/>
            <a:chOff x="14570914" y="6527320"/>
            <a:chExt cx="5844114" cy="2175512"/>
          </a:xfrm>
        </p:grpSpPr>
        <p:grpSp>
          <p:nvGrpSpPr>
            <p:cNvPr id="86" name="Group 85"/>
            <p:cNvGrpSpPr/>
            <p:nvPr/>
          </p:nvGrpSpPr>
          <p:grpSpPr>
            <a:xfrm>
              <a:off x="14570914" y="6527320"/>
              <a:ext cx="1404923" cy="1294259"/>
              <a:chOff x="14726874" y="6750120"/>
              <a:chExt cx="1404923" cy="1294259"/>
            </a:xfrm>
          </p:grpSpPr>
          <p:grpSp>
            <p:nvGrpSpPr>
              <p:cNvPr id="94" name="Group 93"/>
              <p:cNvGrpSpPr/>
              <p:nvPr/>
            </p:nvGrpSpPr>
            <p:grpSpPr>
              <a:xfrm>
                <a:off x="14726874" y="6750120"/>
                <a:ext cx="1404923" cy="1294259"/>
                <a:chOff x="13296063" y="10607541"/>
                <a:chExt cx="1265763" cy="1166060"/>
              </a:xfrm>
              <a:solidFill>
                <a:schemeClr val="accent2"/>
              </a:solidFill>
            </p:grpSpPr>
            <p:sp>
              <p:nvSpPr>
                <p:cNvPr id="96"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1"/>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97" name="Freeform 270"/>
                <p:cNvSpPr>
                  <a:spLocks noChangeArrowheads="1"/>
                </p:cNvSpPr>
                <p:nvPr/>
              </p:nvSpPr>
              <p:spPr bwMode="auto">
                <a:xfrm>
                  <a:off x="13296063"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1"/>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sp>
            <p:nvSpPr>
              <p:cNvPr id="95" name="Freeform 116"/>
              <p:cNvSpPr>
                <a:spLocks noChangeArrowheads="1"/>
              </p:cNvSpPr>
              <p:nvPr/>
            </p:nvSpPr>
            <p:spPr bwMode="auto">
              <a:xfrm>
                <a:off x="15167722" y="7085367"/>
                <a:ext cx="532736" cy="553830"/>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sp>
          <p:nvSpPr>
            <p:cNvPr id="87" name="TextBox 86"/>
            <p:cNvSpPr txBox="1"/>
            <p:nvPr/>
          </p:nvSpPr>
          <p:spPr>
            <a:xfrm>
              <a:off x="16311252" y="6794716"/>
              <a:ext cx="1459299" cy="677072"/>
            </a:xfrm>
            <a:prstGeom prst="rect">
              <a:avLst/>
            </a:prstGeom>
            <a:noFill/>
          </p:spPr>
          <p:txBody>
            <a:bodyPr wrap="none" lIns="182843" tIns="91422" rIns="182843" bIns="91422" rtlCol="0">
              <a:spAutoFit/>
            </a:bodyPr>
            <a:lstStyle/>
            <a:p>
              <a:r>
                <a:rPr lang="en-US" sz="3200" b="1">
                  <a:latin typeface="Lato Regular"/>
                </a:rPr>
                <a:t>Video</a:t>
              </a:r>
              <a:endParaRPr lang="id-ID" sz="3200" b="1" dirty="0">
                <a:latin typeface="Lato Regular"/>
              </a:endParaRPr>
            </a:p>
          </p:txBody>
        </p:sp>
        <p:grpSp>
          <p:nvGrpSpPr>
            <p:cNvPr id="88" name="Group 87"/>
            <p:cNvGrpSpPr/>
            <p:nvPr/>
          </p:nvGrpSpPr>
          <p:grpSpPr>
            <a:xfrm>
              <a:off x="16087511" y="7015531"/>
              <a:ext cx="304072" cy="303870"/>
              <a:chOff x="8571240" y="5550087"/>
              <a:chExt cx="304072" cy="303870"/>
            </a:xfrm>
          </p:grpSpPr>
          <p:sp>
            <p:nvSpPr>
              <p:cNvPr id="90" name="Freeform 324"/>
              <p:cNvSpPr>
                <a:spLocks noChangeArrowheads="1"/>
              </p:cNvSpPr>
              <p:nvPr/>
            </p:nvSpPr>
            <p:spPr bwMode="auto">
              <a:xfrm>
                <a:off x="8571240" y="5550087"/>
                <a:ext cx="304072" cy="303870"/>
              </a:xfrm>
              <a:custGeom>
                <a:avLst/>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ah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nvGrpSpPr>
              <p:cNvPr id="91" name="Group 90"/>
              <p:cNvGrpSpPr/>
              <p:nvPr/>
            </p:nvGrpSpPr>
            <p:grpSpPr>
              <a:xfrm>
                <a:off x="8633181" y="5620427"/>
                <a:ext cx="183006" cy="180070"/>
                <a:chOff x="8633181" y="5620427"/>
                <a:chExt cx="183006" cy="180070"/>
              </a:xfrm>
              <a:solidFill>
                <a:schemeClr val="bg1"/>
              </a:solidFill>
            </p:grpSpPr>
            <p:sp>
              <p:nvSpPr>
                <p:cNvPr id="92"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93"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grpSp>
        <p:sp>
          <p:nvSpPr>
            <p:cNvPr id="89" name="TextBox 88"/>
            <p:cNvSpPr txBox="1"/>
            <p:nvPr/>
          </p:nvSpPr>
          <p:spPr>
            <a:xfrm>
              <a:off x="16280183" y="7268630"/>
              <a:ext cx="4134845" cy="1434202"/>
            </a:xfrm>
            <a:prstGeom prst="rect">
              <a:avLst/>
            </a:prstGeom>
            <a:noFill/>
          </p:spPr>
          <p:txBody>
            <a:bodyPr wrap="square" lIns="219419" tIns="109710" rIns="219419" bIns="109710" rtlCol="0">
              <a:spAutoFit/>
            </a:bodyPr>
            <a:lstStyle/>
            <a:p>
              <a:pPr>
                <a:lnSpc>
                  <a:spcPct val="110000"/>
                </a:lnSpc>
              </a:pPr>
              <a:r>
                <a:rPr lang="en-US" sz="2400" dirty="0">
                  <a:latin typeface="Lato Light"/>
                  <a:cs typeface="Lato Light"/>
                </a:rPr>
                <a:t>Creativity is the key to success in the great and </a:t>
              </a:r>
              <a:r>
                <a:rPr lang="en-US" sz="2400">
                  <a:latin typeface="Lato Light"/>
                  <a:cs typeface="Lato Light"/>
                </a:rPr>
                <a:t>primary education</a:t>
              </a:r>
              <a:endParaRPr lang="en-US" sz="2400" dirty="0">
                <a:latin typeface="Lato Light"/>
                <a:cs typeface="Lato Light"/>
              </a:endParaRPr>
            </a:p>
          </p:txBody>
        </p:sp>
      </p:grpSp>
      <p:grpSp>
        <p:nvGrpSpPr>
          <p:cNvPr id="98" name="Group 1104"/>
          <p:cNvGrpSpPr>
            <a:grpSpLocks noChangeAspect="1"/>
          </p:cNvGrpSpPr>
          <p:nvPr/>
        </p:nvGrpSpPr>
        <p:grpSpPr>
          <a:xfrm>
            <a:off x="14684718" y="2698788"/>
            <a:ext cx="5985781" cy="8870892"/>
            <a:chOff x="0" y="0"/>
            <a:chExt cx="6591305" cy="9765731"/>
          </a:xfrm>
        </p:grpSpPr>
        <p:grpSp>
          <p:nvGrpSpPr>
            <p:cNvPr id="99" name="Group 1102"/>
            <p:cNvGrpSpPr/>
            <p:nvPr/>
          </p:nvGrpSpPr>
          <p:grpSpPr>
            <a:xfrm>
              <a:off x="0" y="0"/>
              <a:ext cx="6591305" cy="9765731"/>
              <a:chOff x="0" y="0"/>
              <a:chExt cx="6591304" cy="9765730"/>
            </a:xfrm>
          </p:grpSpPr>
          <p:pic>
            <p:nvPicPr>
              <p:cNvPr id="101" name="Mini-iPad-B&amp;W-Mockup.png"/>
              <p:cNvPicPr/>
              <p:nvPr/>
            </p:nvPicPr>
            <p:blipFill>
              <a:blip r:embed="rId3" cstate="email">
                <a:extLst>
                  <a:ext uri="{28A0092B-C50C-407E-A947-70E740481C1C}">
                    <a14:useLocalDpi xmlns:a14="http://schemas.microsoft.com/office/drawing/2010/main"/>
                  </a:ext>
                </a:extLst>
              </a:blip>
              <a:stretch>
                <a:fillRect/>
              </a:stretch>
            </p:blipFill>
            <p:spPr>
              <a:xfrm>
                <a:off x="0" y="0"/>
                <a:ext cx="6591304" cy="9765730"/>
              </a:xfrm>
              <a:prstGeom prst="rect">
                <a:avLst/>
              </a:prstGeom>
              <a:ln w="12700" cap="flat">
                <a:noFill/>
                <a:miter lim="400000"/>
              </a:ln>
              <a:effectLst/>
            </p:spPr>
          </p:pic>
          <p:sp>
            <p:nvSpPr>
              <p:cNvPr id="102" name="Shape 1101"/>
              <p:cNvSpPr/>
              <p:nvPr/>
            </p:nvSpPr>
            <p:spPr>
              <a:xfrm>
                <a:off x="363079" y="954047"/>
                <a:ext cx="5879097" cy="7806214"/>
              </a:xfrm>
              <a:prstGeom prst="rect">
                <a:avLst/>
              </a:prstGeom>
              <a:solidFill>
                <a:srgbClr val="606060"/>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dirty="0">
                  <a:latin typeface="Lato Light"/>
                </a:endParaRPr>
              </a:p>
            </p:txBody>
          </p:sp>
        </p:grpSp>
        <p:pic>
          <p:nvPicPr>
            <p:cNvPr id="100" name="placeholder.png"/>
            <p:cNvPicPr/>
            <p:nvPr/>
          </p:nvPicPr>
          <p:blipFill>
            <a:blip r:embed="rId4" cstate="email">
              <a:extLst>
                <a:ext uri="{28A0092B-C50C-407E-A947-70E740481C1C}">
                  <a14:useLocalDpi xmlns:a14="http://schemas.microsoft.com/office/drawing/2010/main"/>
                </a:ext>
              </a:extLst>
            </a:blip>
            <a:srcRect/>
            <a:stretch>
              <a:fillRect/>
            </a:stretch>
          </p:blipFill>
          <p:spPr>
            <a:xfrm>
              <a:off x="337669" y="969500"/>
              <a:ext cx="5911543" cy="7924801"/>
            </a:xfrm>
            <a:prstGeom prst="rect">
              <a:avLst/>
            </a:prstGeom>
            <a:ln w="12700" cap="flat">
              <a:noFill/>
              <a:miter lim="400000"/>
            </a:ln>
            <a:effectLst/>
          </p:spPr>
        </p:pic>
      </p:grpSp>
      <p:pic>
        <p:nvPicPr>
          <p:cNvPr id="8" name="Marcador de posición de imagen 7">
            <a:extLst>
              <a:ext uri="{FF2B5EF4-FFF2-40B4-BE49-F238E27FC236}">
                <a16:creationId xmlns:a16="http://schemas.microsoft.com/office/drawing/2014/main" id="{CB16BB5A-410B-45E2-9B5F-4C92DEF7915C}"/>
              </a:ext>
            </a:extLst>
          </p:cNvPr>
          <p:cNvPicPr>
            <a:picLocks noGrp="1" noChangeAspect="1"/>
          </p:cNvPicPr>
          <p:nvPr>
            <p:ph type="pic" sz="quarter" idx="10"/>
          </p:nvPr>
        </p:nvPicPr>
        <p:blipFill>
          <a:blip r:embed="rId5">
            <a:extLst>
              <a:ext uri="{28A0092B-C50C-407E-A947-70E740481C1C}">
                <a14:useLocalDpi xmlns:a14="http://schemas.microsoft.com/office/drawing/2010/main" val="0"/>
              </a:ext>
            </a:extLst>
          </a:blip>
          <a:srcRect l="25263" r="25263"/>
          <a:stretch>
            <a:fillRect/>
          </a:stretch>
        </p:blipFill>
        <p:spPr/>
      </p:pic>
    </p:spTree>
    <p:extLst>
      <p:ext uri="{BB962C8B-B14F-4D97-AF65-F5344CB8AC3E}">
        <p14:creationId xmlns:p14="http://schemas.microsoft.com/office/powerpoint/2010/main" val="42307151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611459" y="697543"/>
            <a:ext cx="1969117" cy="400110"/>
          </a:xfrm>
          <a:prstGeom prst="rect">
            <a:avLst/>
          </a:prstGeom>
          <a:noFill/>
        </p:spPr>
        <p:txBody>
          <a:bodyPr wrap="none" rtlCol="0">
            <a:spAutoFit/>
          </a:bodyPr>
          <a:lstStyle/>
          <a:p>
            <a:r>
              <a:rPr lang="en-US" sz="2000" b="1" spc="600">
                <a:latin typeface="Lato Regular"/>
                <a:cs typeface="Lato Regular"/>
              </a:rPr>
              <a:t>FEATURES</a:t>
            </a:r>
            <a:endParaRPr lang="en-US" sz="2000" b="1" spc="600" dirty="0">
              <a:latin typeface="Lato Regular"/>
              <a:cs typeface="Lato Regular"/>
            </a:endParaRPr>
          </a:p>
        </p:txBody>
      </p:sp>
      <p:grpSp>
        <p:nvGrpSpPr>
          <p:cNvPr id="31" name="Group 30"/>
          <p:cNvGrpSpPr/>
          <p:nvPr/>
        </p:nvGrpSpPr>
        <p:grpSpPr>
          <a:xfrm>
            <a:off x="1703388" y="2006913"/>
            <a:ext cx="1478230" cy="258682"/>
            <a:chOff x="1703388" y="2006913"/>
            <a:chExt cx="1478230" cy="258682"/>
          </a:xfrm>
        </p:grpSpPr>
        <p:sp>
          <p:nvSpPr>
            <p:cNvPr id="32" name="Oval 31"/>
            <p:cNvSpPr/>
            <p:nvPr/>
          </p:nvSpPr>
          <p:spPr>
            <a:xfrm>
              <a:off x="1703388" y="2006913"/>
              <a:ext cx="258682"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p:cNvSpPr/>
            <p:nvPr/>
          </p:nvSpPr>
          <p:spPr>
            <a:xfrm>
              <a:off x="2008275" y="2006913"/>
              <a:ext cx="258682"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p:cNvSpPr/>
            <p:nvPr/>
          </p:nvSpPr>
          <p:spPr>
            <a:xfrm>
              <a:off x="2313162" y="2006913"/>
              <a:ext cx="258682"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p:nvPr/>
          </p:nvSpPr>
          <p:spPr>
            <a:xfrm>
              <a:off x="2618049" y="2006913"/>
              <a:ext cx="258682"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Oval 35"/>
            <p:cNvSpPr/>
            <p:nvPr/>
          </p:nvSpPr>
          <p:spPr>
            <a:xfrm>
              <a:off x="2922936" y="2006913"/>
              <a:ext cx="258682"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1557709" y="922766"/>
            <a:ext cx="7260378" cy="1015663"/>
          </a:xfrm>
          <a:prstGeom prst="rect">
            <a:avLst/>
          </a:prstGeom>
          <a:noFill/>
        </p:spPr>
        <p:txBody>
          <a:bodyPr wrap="none" rtlCol="0">
            <a:spAutoFit/>
          </a:bodyPr>
          <a:lstStyle/>
          <a:p>
            <a:r>
              <a:rPr lang="en-US" sz="6000">
                <a:latin typeface="Lato Regular"/>
                <a:cs typeface="Lato Regular"/>
              </a:rPr>
              <a:t>Macbook AirMockup</a:t>
            </a:r>
            <a:endParaRPr lang="en-US" sz="6000" dirty="0">
              <a:latin typeface="Lato Regular"/>
              <a:cs typeface="Lato Regular"/>
            </a:endParaRPr>
          </a:p>
        </p:txBody>
      </p:sp>
      <p:grpSp>
        <p:nvGrpSpPr>
          <p:cNvPr id="38" name="Group 37"/>
          <p:cNvGrpSpPr/>
          <p:nvPr/>
        </p:nvGrpSpPr>
        <p:grpSpPr>
          <a:xfrm>
            <a:off x="1247756" y="7654298"/>
            <a:ext cx="5594874" cy="2168186"/>
            <a:chOff x="4211596" y="6527169"/>
            <a:chExt cx="5594874" cy="2168186"/>
          </a:xfrm>
        </p:grpSpPr>
        <p:grpSp>
          <p:nvGrpSpPr>
            <p:cNvPr id="39" name="Group 38"/>
            <p:cNvGrpSpPr/>
            <p:nvPr/>
          </p:nvGrpSpPr>
          <p:grpSpPr>
            <a:xfrm>
              <a:off x="8401547" y="6527169"/>
              <a:ext cx="1404923" cy="1294259"/>
              <a:chOff x="13296064" y="10607541"/>
              <a:chExt cx="1265763" cy="1166060"/>
            </a:xfrm>
            <a:solidFill>
              <a:schemeClr val="accent2"/>
            </a:solidFill>
          </p:grpSpPr>
          <p:sp>
            <p:nvSpPr>
              <p:cNvPr id="51"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55" name="Freeform 270"/>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sp>
          <p:nvSpPr>
            <p:cNvPr id="40" name="Freeform 39"/>
            <p:cNvSpPr>
              <a:spLocks noChangeArrowheads="1"/>
            </p:cNvSpPr>
            <p:nvPr/>
          </p:nvSpPr>
          <p:spPr bwMode="auto">
            <a:xfrm>
              <a:off x="8823697" y="6906421"/>
              <a:ext cx="532732" cy="532736"/>
            </a:xfrm>
            <a:custGeom>
              <a:avLst/>
              <a:gdLst>
                <a:gd name="T0" fmla="*/ 399 w 444"/>
                <a:gd name="T1" fmla="*/ 53 h 444"/>
                <a:gd name="T2" fmla="*/ 399 w 444"/>
                <a:gd name="T3" fmla="*/ 53 h 444"/>
                <a:gd name="T4" fmla="*/ 372 w 444"/>
                <a:gd name="T5" fmla="*/ 53 h 444"/>
                <a:gd name="T6" fmla="*/ 372 w 444"/>
                <a:gd name="T7" fmla="*/ 98 h 444"/>
                <a:gd name="T8" fmla="*/ 293 w 444"/>
                <a:gd name="T9" fmla="*/ 98 h 444"/>
                <a:gd name="T10" fmla="*/ 293 w 444"/>
                <a:gd name="T11" fmla="*/ 53 h 444"/>
                <a:gd name="T12" fmla="*/ 151 w 444"/>
                <a:gd name="T13" fmla="*/ 53 h 444"/>
                <a:gd name="T14" fmla="*/ 151 w 444"/>
                <a:gd name="T15" fmla="*/ 98 h 444"/>
                <a:gd name="T16" fmla="*/ 71 w 444"/>
                <a:gd name="T17" fmla="*/ 98 h 444"/>
                <a:gd name="T18" fmla="*/ 71 w 444"/>
                <a:gd name="T19" fmla="*/ 53 h 444"/>
                <a:gd name="T20" fmla="*/ 45 w 444"/>
                <a:gd name="T21" fmla="*/ 53 h 444"/>
                <a:gd name="T22" fmla="*/ 0 w 444"/>
                <a:gd name="T23" fmla="*/ 98 h 444"/>
                <a:gd name="T24" fmla="*/ 0 w 444"/>
                <a:gd name="T25" fmla="*/ 399 h 444"/>
                <a:gd name="T26" fmla="*/ 45 w 444"/>
                <a:gd name="T27" fmla="*/ 443 h 444"/>
                <a:gd name="T28" fmla="*/ 399 w 444"/>
                <a:gd name="T29" fmla="*/ 443 h 444"/>
                <a:gd name="T30" fmla="*/ 443 w 444"/>
                <a:gd name="T31" fmla="*/ 399 h 444"/>
                <a:gd name="T32" fmla="*/ 443 w 444"/>
                <a:gd name="T33" fmla="*/ 98 h 444"/>
                <a:gd name="T34" fmla="*/ 399 w 444"/>
                <a:gd name="T35" fmla="*/ 53 h 444"/>
                <a:gd name="T36" fmla="*/ 399 w 444"/>
                <a:gd name="T37" fmla="*/ 399 h 444"/>
                <a:gd name="T38" fmla="*/ 399 w 444"/>
                <a:gd name="T39" fmla="*/ 399 h 444"/>
                <a:gd name="T40" fmla="*/ 45 w 444"/>
                <a:gd name="T41" fmla="*/ 399 h 444"/>
                <a:gd name="T42" fmla="*/ 45 w 444"/>
                <a:gd name="T43" fmla="*/ 196 h 444"/>
                <a:gd name="T44" fmla="*/ 399 w 444"/>
                <a:gd name="T45" fmla="*/ 196 h 444"/>
                <a:gd name="T46" fmla="*/ 399 w 444"/>
                <a:gd name="T47" fmla="*/ 399 h 444"/>
                <a:gd name="T48" fmla="*/ 124 w 444"/>
                <a:gd name="T49" fmla="*/ 0 h 444"/>
                <a:gd name="T50" fmla="*/ 124 w 444"/>
                <a:gd name="T51" fmla="*/ 0 h 444"/>
                <a:gd name="T52" fmla="*/ 89 w 444"/>
                <a:gd name="T53" fmla="*/ 0 h 444"/>
                <a:gd name="T54" fmla="*/ 89 w 444"/>
                <a:gd name="T55" fmla="*/ 89 h 444"/>
                <a:gd name="T56" fmla="*/ 124 w 444"/>
                <a:gd name="T57" fmla="*/ 89 h 444"/>
                <a:gd name="T58" fmla="*/ 124 w 444"/>
                <a:gd name="T59" fmla="*/ 0 h 444"/>
                <a:gd name="T60" fmla="*/ 354 w 444"/>
                <a:gd name="T61" fmla="*/ 0 h 444"/>
                <a:gd name="T62" fmla="*/ 354 w 444"/>
                <a:gd name="T63" fmla="*/ 0 h 444"/>
                <a:gd name="T64" fmla="*/ 319 w 444"/>
                <a:gd name="T65" fmla="*/ 0 h 444"/>
                <a:gd name="T66" fmla="*/ 319 w 444"/>
                <a:gd name="T67" fmla="*/ 89 h 444"/>
                <a:gd name="T68" fmla="*/ 354 w 444"/>
                <a:gd name="T69" fmla="*/ 89 h 444"/>
                <a:gd name="T70" fmla="*/ 354 w 444"/>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nvGrpSpPr>
            <p:cNvPr id="42" name="Group 41"/>
            <p:cNvGrpSpPr/>
            <p:nvPr/>
          </p:nvGrpSpPr>
          <p:grpSpPr>
            <a:xfrm>
              <a:off x="7972912" y="7036446"/>
              <a:ext cx="304072" cy="303870"/>
              <a:chOff x="8571240" y="5550087"/>
              <a:chExt cx="304072" cy="303870"/>
            </a:xfrm>
          </p:grpSpPr>
          <p:sp>
            <p:nvSpPr>
              <p:cNvPr id="46" name="Freeform 324"/>
              <p:cNvSpPr>
                <a:spLocks noChangeArrowheads="1"/>
              </p:cNvSpPr>
              <p:nvPr/>
            </p:nvSpPr>
            <p:spPr bwMode="auto">
              <a:xfrm>
                <a:off x="8571240" y="5550087"/>
                <a:ext cx="304072" cy="303870"/>
              </a:xfrm>
              <a:custGeom>
                <a:avLst/>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ah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nvGrpSpPr>
              <p:cNvPr id="48" name="Group 47"/>
              <p:cNvGrpSpPr/>
              <p:nvPr/>
            </p:nvGrpSpPr>
            <p:grpSpPr>
              <a:xfrm>
                <a:off x="8633181" y="5620427"/>
                <a:ext cx="183006" cy="180070"/>
                <a:chOff x="8633181" y="5620427"/>
                <a:chExt cx="183006" cy="180070"/>
              </a:xfrm>
              <a:solidFill>
                <a:schemeClr val="bg1"/>
              </a:solidFill>
            </p:grpSpPr>
            <p:sp>
              <p:nvSpPr>
                <p:cNvPr id="49"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50"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grpSp>
        <p:sp>
          <p:nvSpPr>
            <p:cNvPr id="43" name="TextBox 42"/>
            <p:cNvSpPr txBox="1"/>
            <p:nvPr/>
          </p:nvSpPr>
          <p:spPr>
            <a:xfrm>
              <a:off x="6710067" y="6773924"/>
              <a:ext cx="1341609" cy="677072"/>
            </a:xfrm>
            <a:prstGeom prst="rect">
              <a:avLst/>
            </a:prstGeom>
            <a:noFill/>
          </p:spPr>
          <p:txBody>
            <a:bodyPr wrap="none" lIns="182843" tIns="91422" rIns="182843" bIns="91422" rtlCol="0">
              <a:spAutoFit/>
            </a:bodyPr>
            <a:lstStyle/>
            <a:p>
              <a:pPr algn="r"/>
              <a:r>
                <a:rPr lang="id-ID" sz="3200" b="1">
                  <a:latin typeface="Lato Regular"/>
                </a:rPr>
                <a:t>4 LTE</a:t>
              </a:r>
              <a:endParaRPr lang="id-ID" sz="3200" b="1" dirty="0">
                <a:latin typeface="Lato Regular"/>
              </a:endParaRPr>
            </a:p>
          </p:txBody>
        </p:sp>
        <p:sp>
          <p:nvSpPr>
            <p:cNvPr id="45" name="TextBox 44"/>
            <p:cNvSpPr txBox="1"/>
            <p:nvPr/>
          </p:nvSpPr>
          <p:spPr>
            <a:xfrm>
              <a:off x="4211596" y="7261153"/>
              <a:ext cx="3850436" cy="1434202"/>
            </a:xfrm>
            <a:prstGeom prst="rect">
              <a:avLst/>
            </a:prstGeom>
            <a:noFill/>
          </p:spPr>
          <p:txBody>
            <a:bodyPr wrap="square" lIns="219419" tIns="109710" rIns="219419" bIns="109710" rtlCol="0">
              <a:spAutoFit/>
            </a:bodyPr>
            <a:lstStyle/>
            <a:p>
              <a:pPr algn="r">
                <a:lnSpc>
                  <a:spcPct val="110000"/>
                </a:lnSpc>
              </a:pPr>
              <a:r>
                <a:rPr lang="en-US" sz="2400" dirty="0">
                  <a:latin typeface="Lato Light"/>
                  <a:cs typeface="Lato Light"/>
                </a:rPr>
                <a:t>Creativity is the key to success in the great and </a:t>
              </a:r>
              <a:r>
                <a:rPr lang="en-US" sz="2400">
                  <a:latin typeface="Lato Light"/>
                  <a:cs typeface="Lato Light"/>
                </a:rPr>
                <a:t>primary education</a:t>
              </a:r>
              <a:endParaRPr lang="en-US" sz="2400" dirty="0">
                <a:latin typeface="Lato Light"/>
                <a:cs typeface="Lato Light"/>
              </a:endParaRPr>
            </a:p>
          </p:txBody>
        </p:sp>
      </p:grpSp>
      <p:grpSp>
        <p:nvGrpSpPr>
          <p:cNvPr id="56" name="Group 55"/>
          <p:cNvGrpSpPr/>
          <p:nvPr/>
        </p:nvGrpSpPr>
        <p:grpSpPr>
          <a:xfrm>
            <a:off x="17639480" y="7637963"/>
            <a:ext cx="5621309" cy="2175512"/>
            <a:chOff x="14570915" y="6527320"/>
            <a:chExt cx="5621309" cy="2175512"/>
          </a:xfrm>
        </p:grpSpPr>
        <p:grpSp>
          <p:nvGrpSpPr>
            <p:cNvPr id="57" name="Group 56"/>
            <p:cNvGrpSpPr/>
            <p:nvPr/>
          </p:nvGrpSpPr>
          <p:grpSpPr>
            <a:xfrm>
              <a:off x="14570915" y="6527320"/>
              <a:ext cx="1404923" cy="1294259"/>
              <a:chOff x="14726875" y="6750120"/>
              <a:chExt cx="1404923" cy="1294259"/>
            </a:xfrm>
          </p:grpSpPr>
          <p:grpSp>
            <p:nvGrpSpPr>
              <p:cNvPr id="81" name="Group 80"/>
              <p:cNvGrpSpPr/>
              <p:nvPr/>
            </p:nvGrpSpPr>
            <p:grpSpPr>
              <a:xfrm>
                <a:off x="14726875" y="6750120"/>
                <a:ext cx="1404923" cy="1294259"/>
                <a:chOff x="13296064" y="10607541"/>
                <a:chExt cx="1265763" cy="1166060"/>
              </a:xfrm>
              <a:solidFill>
                <a:schemeClr val="accent2"/>
              </a:solidFill>
            </p:grpSpPr>
            <p:sp>
              <p:nvSpPr>
                <p:cNvPr id="83"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4"/>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84" name="Freeform 270"/>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4"/>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sp>
            <p:nvSpPr>
              <p:cNvPr id="82" name="Freeform 116"/>
              <p:cNvSpPr>
                <a:spLocks noChangeArrowheads="1"/>
              </p:cNvSpPr>
              <p:nvPr/>
            </p:nvSpPr>
            <p:spPr bwMode="auto">
              <a:xfrm>
                <a:off x="15167722" y="7085367"/>
                <a:ext cx="532736" cy="553830"/>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sp>
          <p:nvSpPr>
            <p:cNvPr id="58" name="TextBox 57"/>
            <p:cNvSpPr txBox="1"/>
            <p:nvPr/>
          </p:nvSpPr>
          <p:spPr>
            <a:xfrm>
              <a:off x="16311252" y="6794716"/>
              <a:ext cx="1856844" cy="677072"/>
            </a:xfrm>
            <a:prstGeom prst="rect">
              <a:avLst/>
            </a:prstGeom>
            <a:noFill/>
          </p:spPr>
          <p:txBody>
            <a:bodyPr wrap="none" lIns="182843" tIns="91422" rIns="182843" bIns="91422" rtlCol="0">
              <a:spAutoFit/>
            </a:bodyPr>
            <a:lstStyle/>
            <a:p>
              <a:r>
                <a:rPr lang="en-US" sz="3200" b="1">
                  <a:latin typeface="Lato Regular"/>
                </a:rPr>
                <a:t>Speaker</a:t>
              </a:r>
              <a:endParaRPr lang="id-ID" sz="3200" b="1" dirty="0">
                <a:latin typeface="Lato Regular"/>
              </a:endParaRPr>
            </a:p>
          </p:txBody>
        </p:sp>
        <p:grpSp>
          <p:nvGrpSpPr>
            <p:cNvPr id="59" name="Group 58"/>
            <p:cNvGrpSpPr/>
            <p:nvPr/>
          </p:nvGrpSpPr>
          <p:grpSpPr>
            <a:xfrm>
              <a:off x="16087511" y="7015531"/>
              <a:ext cx="304072" cy="303870"/>
              <a:chOff x="8571240" y="5550087"/>
              <a:chExt cx="304072" cy="303870"/>
            </a:xfrm>
          </p:grpSpPr>
          <p:sp>
            <p:nvSpPr>
              <p:cNvPr id="64" name="Freeform 324"/>
              <p:cNvSpPr>
                <a:spLocks noChangeArrowheads="1"/>
              </p:cNvSpPr>
              <p:nvPr/>
            </p:nvSpPr>
            <p:spPr bwMode="auto">
              <a:xfrm>
                <a:off x="8571240" y="5550087"/>
                <a:ext cx="304072" cy="303870"/>
              </a:xfrm>
              <a:custGeom>
                <a:avLst/>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ah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nvGrpSpPr>
              <p:cNvPr id="66" name="Group 65"/>
              <p:cNvGrpSpPr/>
              <p:nvPr/>
            </p:nvGrpSpPr>
            <p:grpSpPr>
              <a:xfrm>
                <a:off x="8633181" y="5620427"/>
                <a:ext cx="183006" cy="180070"/>
                <a:chOff x="8633181" y="5620427"/>
                <a:chExt cx="183006" cy="180070"/>
              </a:xfrm>
              <a:solidFill>
                <a:schemeClr val="bg1"/>
              </a:solidFill>
            </p:grpSpPr>
            <p:sp>
              <p:nvSpPr>
                <p:cNvPr id="67"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69"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grpSp>
        <p:sp>
          <p:nvSpPr>
            <p:cNvPr id="60" name="TextBox 59"/>
            <p:cNvSpPr txBox="1"/>
            <p:nvPr/>
          </p:nvSpPr>
          <p:spPr>
            <a:xfrm>
              <a:off x="16280184" y="7268630"/>
              <a:ext cx="3912040" cy="1434202"/>
            </a:xfrm>
            <a:prstGeom prst="rect">
              <a:avLst/>
            </a:prstGeom>
            <a:noFill/>
          </p:spPr>
          <p:txBody>
            <a:bodyPr wrap="square" lIns="219419" tIns="109710" rIns="219419" bIns="109710" rtlCol="0">
              <a:spAutoFit/>
            </a:bodyPr>
            <a:lstStyle/>
            <a:p>
              <a:pPr>
                <a:lnSpc>
                  <a:spcPct val="110000"/>
                </a:lnSpc>
              </a:pPr>
              <a:r>
                <a:rPr lang="en-US" sz="2400" dirty="0">
                  <a:latin typeface="Lato Light"/>
                  <a:cs typeface="Lato Light"/>
                </a:rPr>
                <a:t>Creativity is the key to success in the great and </a:t>
              </a:r>
              <a:r>
                <a:rPr lang="en-US" sz="2400">
                  <a:latin typeface="Lato Light"/>
                  <a:cs typeface="Lato Light"/>
                </a:rPr>
                <a:t>primary education</a:t>
              </a:r>
              <a:endParaRPr lang="en-US" sz="2400" dirty="0">
                <a:latin typeface="Lato Light"/>
                <a:cs typeface="Lato Light"/>
              </a:endParaRPr>
            </a:p>
          </p:txBody>
        </p:sp>
      </p:grpSp>
      <p:grpSp>
        <p:nvGrpSpPr>
          <p:cNvPr id="112" name="Group 111"/>
          <p:cNvGrpSpPr/>
          <p:nvPr/>
        </p:nvGrpSpPr>
        <p:grpSpPr>
          <a:xfrm>
            <a:off x="1042738" y="4936163"/>
            <a:ext cx="5799892" cy="2168186"/>
            <a:chOff x="4006578" y="6527169"/>
            <a:chExt cx="5799892" cy="2168186"/>
          </a:xfrm>
        </p:grpSpPr>
        <p:grpSp>
          <p:nvGrpSpPr>
            <p:cNvPr id="113" name="Group 112"/>
            <p:cNvGrpSpPr/>
            <p:nvPr/>
          </p:nvGrpSpPr>
          <p:grpSpPr>
            <a:xfrm>
              <a:off x="8401547" y="6527169"/>
              <a:ext cx="1404923" cy="1294259"/>
              <a:chOff x="13296064" y="10607541"/>
              <a:chExt cx="1265763" cy="1166060"/>
            </a:xfrm>
            <a:solidFill>
              <a:schemeClr val="accent2"/>
            </a:solidFill>
          </p:grpSpPr>
          <p:sp>
            <p:nvSpPr>
              <p:cNvPr id="122"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123" name="Freeform 270"/>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sp>
          <p:nvSpPr>
            <p:cNvPr id="114" name="Freeform 113"/>
            <p:cNvSpPr>
              <a:spLocks noChangeArrowheads="1"/>
            </p:cNvSpPr>
            <p:nvPr/>
          </p:nvSpPr>
          <p:spPr bwMode="auto">
            <a:xfrm>
              <a:off x="8823697" y="6906421"/>
              <a:ext cx="532732" cy="532736"/>
            </a:xfrm>
            <a:custGeom>
              <a:avLst/>
              <a:gdLst>
                <a:gd name="T0" fmla="*/ 399 w 444"/>
                <a:gd name="T1" fmla="*/ 53 h 444"/>
                <a:gd name="T2" fmla="*/ 399 w 444"/>
                <a:gd name="T3" fmla="*/ 53 h 444"/>
                <a:gd name="T4" fmla="*/ 372 w 444"/>
                <a:gd name="T5" fmla="*/ 53 h 444"/>
                <a:gd name="T6" fmla="*/ 372 w 444"/>
                <a:gd name="T7" fmla="*/ 98 h 444"/>
                <a:gd name="T8" fmla="*/ 293 w 444"/>
                <a:gd name="T9" fmla="*/ 98 h 444"/>
                <a:gd name="T10" fmla="*/ 293 w 444"/>
                <a:gd name="T11" fmla="*/ 53 h 444"/>
                <a:gd name="T12" fmla="*/ 151 w 444"/>
                <a:gd name="T13" fmla="*/ 53 h 444"/>
                <a:gd name="T14" fmla="*/ 151 w 444"/>
                <a:gd name="T15" fmla="*/ 98 h 444"/>
                <a:gd name="T16" fmla="*/ 71 w 444"/>
                <a:gd name="T17" fmla="*/ 98 h 444"/>
                <a:gd name="T18" fmla="*/ 71 w 444"/>
                <a:gd name="T19" fmla="*/ 53 h 444"/>
                <a:gd name="T20" fmla="*/ 45 w 444"/>
                <a:gd name="T21" fmla="*/ 53 h 444"/>
                <a:gd name="T22" fmla="*/ 0 w 444"/>
                <a:gd name="T23" fmla="*/ 98 h 444"/>
                <a:gd name="T24" fmla="*/ 0 w 444"/>
                <a:gd name="T25" fmla="*/ 399 h 444"/>
                <a:gd name="T26" fmla="*/ 45 w 444"/>
                <a:gd name="T27" fmla="*/ 443 h 444"/>
                <a:gd name="T28" fmla="*/ 399 w 444"/>
                <a:gd name="T29" fmla="*/ 443 h 444"/>
                <a:gd name="T30" fmla="*/ 443 w 444"/>
                <a:gd name="T31" fmla="*/ 399 h 444"/>
                <a:gd name="T32" fmla="*/ 443 w 444"/>
                <a:gd name="T33" fmla="*/ 98 h 444"/>
                <a:gd name="T34" fmla="*/ 399 w 444"/>
                <a:gd name="T35" fmla="*/ 53 h 444"/>
                <a:gd name="T36" fmla="*/ 399 w 444"/>
                <a:gd name="T37" fmla="*/ 399 h 444"/>
                <a:gd name="T38" fmla="*/ 399 w 444"/>
                <a:gd name="T39" fmla="*/ 399 h 444"/>
                <a:gd name="T40" fmla="*/ 45 w 444"/>
                <a:gd name="T41" fmla="*/ 399 h 444"/>
                <a:gd name="T42" fmla="*/ 45 w 444"/>
                <a:gd name="T43" fmla="*/ 196 h 444"/>
                <a:gd name="T44" fmla="*/ 399 w 444"/>
                <a:gd name="T45" fmla="*/ 196 h 444"/>
                <a:gd name="T46" fmla="*/ 399 w 444"/>
                <a:gd name="T47" fmla="*/ 399 h 444"/>
                <a:gd name="T48" fmla="*/ 124 w 444"/>
                <a:gd name="T49" fmla="*/ 0 h 444"/>
                <a:gd name="T50" fmla="*/ 124 w 444"/>
                <a:gd name="T51" fmla="*/ 0 h 444"/>
                <a:gd name="T52" fmla="*/ 89 w 444"/>
                <a:gd name="T53" fmla="*/ 0 h 444"/>
                <a:gd name="T54" fmla="*/ 89 w 444"/>
                <a:gd name="T55" fmla="*/ 89 h 444"/>
                <a:gd name="T56" fmla="*/ 124 w 444"/>
                <a:gd name="T57" fmla="*/ 89 h 444"/>
                <a:gd name="T58" fmla="*/ 124 w 444"/>
                <a:gd name="T59" fmla="*/ 0 h 444"/>
                <a:gd name="T60" fmla="*/ 354 w 444"/>
                <a:gd name="T61" fmla="*/ 0 h 444"/>
                <a:gd name="T62" fmla="*/ 354 w 444"/>
                <a:gd name="T63" fmla="*/ 0 h 444"/>
                <a:gd name="T64" fmla="*/ 319 w 444"/>
                <a:gd name="T65" fmla="*/ 0 h 444"/>
                <a:gd name="T66" fmla="*/ 319 w 444"/>
                <a:gd name="T67" fmla="*/ 89 h 444"/>
                <a:gd name="T68" fmla="*/ 354 w 444"/>
                <a:gd name="T69" fmla="*/ 89 h 444"/>
                <a:gd name="T70" fmla="*/ 354 w 444"/>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nvGrpSpPr>
            <p:cNvPr id="115" name="Group 114"/>
            <p:cNvGrpSpPr/>
            <p:nvPr/>
          </p:nvGrpSpPr>
          <p:grpSpPr>
            <a:xfrm>
              <a:off x="7972912" y="7036446"/>
              <a:ext cx="304072" cy="303870"/>
              <a:chOff x="8571240" y="5550087"/>
              <a:chExt cx="304072" cy="303870"/>
            </a:xfrm>
          </p:grpSpPr>
          <p:sp>
            <p:nvSpPr>
              <p:cNvPr id="118" name="Freeform 324"/>
              <p:cNvSpPr>
                <a:spLocks noChangeArrowheads="1"/>
              </p:cNvSpPr>
              <p:nvPr/>
            </p:nvSpPr>
            <p:spPr bwMode="auto">
              <a:xfrm>
                <a:off x="8571240" y="5550087"/>
                <a:ext cx="304072" cy="303870"/>
              </a:xfrm>
              <a:custGeom>
                <a:avLst/>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ah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nvGrpSpPr>
              <p:cNvPr id="119" name="Group 118"/>
              <p:cNvGrpSpPr/>
              <p:nvPr/>
            </p:nvGrpSpPr>
            <p:grpSpPr>
              <a:xfrm>
                <a:off x="8633181" y="5620427"/>
                <a:ext cx="183006" cy="180070"/>
                <a:chOff x="8633181" y="5620427"/>
                <a:chExt cx="183006" cy="180070"/>
              </a:xfrm>
              <a:solidFill>
                <a:schemeClr val="bg1"/>
              </a:solidFill>
            </p:grpSpPr>
            <p:sp>
              <p:nvSpPr>
                <p:cNvPr id="120"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121"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grpSp>
        <p:sp>
          <p:nvSpPr>
            <p:cNvPr id="116" name="TextBox 115"/>
            <p:cNvSpPr txBox="1"/>
            <p:nvPr/>
          </p:nvSpPr>
          <p:spPr>
            <a:xfrm>
              <a:off x="6579553" y="6773924"/>
              <a:ext cx="1472123" cy="677072"/>
            </a:xfrm>
            <a:prstGeom prst="rect">
              <a:avLst/>
            </a:prstGeom>
            <a:noFill/>
          </p:spPr>
          <p:txBody>
            <a:bodyPr wrap="none" lIns="182843" tIns="91422" rIns="182843" bIns="91422" rtlCol="0">
              <a:spAutoFit/>
            </a:bodyPr>
            <a:lstStyle/>
            <a:p>
              <a:pPr algn="r"/>
              <a:r>
                <a:rPr lang="id-ID" sz="3200" b="1">
                  <a:latin typeface="Lato Regular"/>
                </a:rPr>
                <a:t>Music</a:t>
              </a:r>
              <a:endParaRPr lang="id-ID" sz="3200" b="1" dirty="0">
                <a:latin typeface="Lato Regular"/>
              </a:endParaRPr>
            </a:p>
          </p:txBody>
        </p:sp>
        <p:sp>
          <p:nvSpPr>
            <p:cNvPr id="117" name="TextBox 116"/>
            <p:cNvSpPr txBox="1"/>
            <p:nvPr/>
          </p:nvSpPr>
          <p:spPr>
            <a:xfrm>
              <a:off x="4006578" y="7261153"/>
              <a:ext cx="4055454" cy="1434202"/>
            </a:xfrm>
            <a:prstGeom prst="rect">
              <a:avLst/>
            </a:prstGeom>
            <a:noFill/>
          </p:spPr>
          <p:txBody>
            <a:bodyPr wrap="square" lIns="219419" tIns="109710" rIns="219419" bIns="109710" rtlCol="0">
              <a:spAutoFit/>
            </a:bodyPr>
            <a:lstStyle/>
            <a:p>
              <a:pPr algn="r">
                <a:lnSpc>
                  <a:spcPct val="110000"/>
                </a:lnSpc>
              </a:pPr>
              <a:r>
                <a:rPr lang="en-US" sz="2400" dirty="0">
                  <a:latin typeface="Lato Light"/>
                  <a:cs typeface="Lato Light"/>
                </a:rPr>
                <a:t>Creativity is the key to success in the great and </a:t>
              </a:r>
              <a:r>
                <a:rPr lang="en-US" sz="2400">
                  <a:latin typeface="Lato Light"/>
                  <a:cs typeface="Lato Light"/>
                </a:rPr>
                <a:t>primary education</a:t>
              </a:r>
              <a:endParaRPr lang="en-US" sz="2400" dirty="0">
                <a:latin typeface="Lato Light"/>
                <a:cs typeface="Lato Light"/>
              </a:endParaRPr>
            </a:p>
          </p:txBody>
        </p:sp>
      </p:grpSp>
      <p:grpSp>
        <p:nvGrpSpPr>
          <p:cNvPr id="124" name="Group 123"/>
          <p:cNvGrpSpPr/>
          <p:nvPr/>
        </p:nvGrpSpPr>
        <p:grpSpPr>
          <a:xfrm>
            <a:off x="17639479" y="4919828"/>
            <a:ext cx="5844114" cy="2175512"/>
            <a:chOff x="14570914" y="6527320"/>
            <a:chExt cx="5844114" cy="2175512"/>
          </a:xfrm>
        </p:grpSpPr>
        <p:grpSp>
          <p:nvGrpSpPr>
            <p:cNvPr id="125" name="Group 124"/>
            <p:cNvGrpSpPr/>
            <p:nvPr/>
          </p:nvGrpSpPr>
          <p:grpSpPr>
            <a:xfrm>
              <a:off x="14570914" y="6527320"/>
              <a:ext cx="1404923" cy="1294259"/>
              <a:chOff x="14726874" y="6750120"/>
              <a:chExt cx="1404923" cy="1294259"/>
            </a:xfrm>
          </p:grpSpPr>
          <p:grpSp>
            <p:nvGrpSpPr>
              <p:cNvPr id="133" name="Group 132"/>
              <p:cNvGrpSpPr/>
              <p:nvPr/>
            </p:nvGrpSpPr>
            <p:grpSpPr>
              <a:xfrm>
                <a:off x="14726874" y="6750120"/>
                <a:ext cx="1404923" cy="1294259"/>
                <a:chOff x="13296063" y="10607541"/>
                <a:chExt cx="1265763" cy="1166060"/>
              </a:xfrm>
              <a:solidFill>
                <a:schemeClr val="accent2"/>
              </a:solidFill>
            </p:grpSpPr>
            <p:sp>
              <p:nvSpPr>
                <p:cNvPr id="135"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2"/>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136" name="Freeform 270"/>
                <p:cNvSpPr>
                  <a:spLocks noChangeArrowheads="1"/>
                </p:cNvSpPr>
                <p:nvPr/>
              </p:nvSpPr>
              <p:spPr bwMode="auto">
                <a:xfrm>
                  <a:off x="13296063"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2"/>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sp>
            <p:nvSpPr>
              <p:cNvPr id="134" name="Freeform 116"/>
              <p:cNvSpPr>
                <a:spLocks noChangeArrowheads="1"/>
              </p:cNvSpPr>
              <p:nvPr/>
            </p:nvSpPr>
            <p:spPr bwMode="auto">
              <a:xfrm>
                <a:off x="15167722" y="7085367"/>
                <a:ext cx="532736" cy="553830"/>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sp>
          <p:nvSpPr>
            <p:cNvPr id="126" name="TextBox 125"/>
            <p:cNvSpPr txBox="1"/>
            <p:nvPr/>
          </p:nvSpPr>
          <p:spPr>
            <a:xfrm>
              <a:off x="16311252" y="6794716"/>
              <a:ext cx="1459299" cy="677072"/>
            </a:xfrm>
            <a:prstGeom prst="rect">
              <a:avLst/>
            </a:prstGeom>
            <a:noFill/>
          </p:spPr>
          <p:txBody>
            <a:bodyPr wrap="none" lIns="182843" tIns="91422" rIns="182843" bIns="91422" rtlCol="0">
              <a:spAutoFit/>
            </a:bodyPr>
            <a:lstStyle/>
            <a:p>
              <a:r>
                <a:rPr lang="en-US" sz="3200" b="1">
                  <a:latin typeface="Lato Regular"/>
                </a:rPr>
                <a:t>Video</a:t>
              </a:r>
              <a:endParaRPr lang="id-ID" sz="3200" b="1" dirty="0">
                <a:latin typeface="Lato Regular"/>
              </a:endParaRPr>
            </a:p>
          </p:txBody>
        </p:sp>
        <p:grpSp>
          <p:nvGrpSpPr>
            <p:cNvPr id="127" name="Group 126"/>
            <p:cNvGrpSpPr/>
            <p:nvPr/>
          </p:nvGrpSpPr>
          <p:grpSpPr>
            <a:xfrm>
              <a:off x="16087511" y="7015531"/>
              <a:ext cx="304072" cy="303870"/>
              <a:chOff x="8571240" y="5550087"/>
              <a:chExt cx="304072" cy="303870"/>
            </a:xfrm>
          </p:grpSpPr>
          <p:sp>
            <p:nvSpPr>
              <p:cNvPr id="129" name="Freeform 324"/>
              <p:cNvSpPr>
                <a:spLocks noChangeArrowheads="1"/>
              </p:cNvSpPr>
              <p:nvPr/>
            </p:nvSpPr>
            <p:spPr bwMode="auto">
              <a:xfrm>
                <a:off x="8571240" y="5550087"/>
                <a:ext cx="304072" cy="303870"/>
              </a:xfrm>
              <a:custGeom>
                <a:avLst/>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ah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nvGrpSpPr>
              <p:cNvPr id="130" name="Group 129"/>
              <p:cNvGrpSpPr/>
              <p:nvPr/>
            </p:nvGrpSpPr>
            <p:grpSpPr>
              <a:xfrm>
                <a:off x="8633181" y="5620427"/>
                <a:ext cx="183006" cy="180070"/>
                <a:chOff x="8633181" y="5620427"/>
                <a:chExt cx="183006" cy="180070"/>
              </a:xfrm>
              <a:solidFill>
                <a:schemeClr val="bg1"/>
              </a:solidFill>
            </p:grpSpPr>
            <p:sp>
              <p:nvSpPr>
                <p:cNvPr id="131"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132"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grpSp>
        <p:sp>
          <p:nvSpPr>
            <p:cNvPr id="128" name="TextBox 127"/>
            <p:cNvSpPr txBox="1"/>
            <p:nvPr/>
          </p:nvSpPr>
          <p:spPr>
            <a:xfrm>
              <a:off x="16280183" y="7268630"/>
              <a:ext cx="4134845" cy="1434202"/>
            </a:xfrm>
            <a:prstGeom prst="rect">
              <a:avLst/>
            </a:prstGeom>
            <a:noFill/>
          </p:spPr>
          <p:txBody>
            <a:bodyPr wrap="square" lIns="219419" tIns="109710" rIns="219419" bIns="109710" rtlCol="0">
              <a:spAutoFit/>
            </a:bodyPr>
            <a:lstStyle/>
            <a:p>
              <a:pPr>
                <a:lnSpc>
                  <a:spcPct val="110000"/>
                </a:lnSpc>
              </a:pPr>
              <a:r>
                <a:rPr lang="en-US" sz="2400" dirty="0">
                  <a:latin typeface="Lato Light"/>
                  <a:cs typeface="Lato Light"/>
                </a:rPr>
                <a:t>Creativity is the key to success in the great and </a:t>
              </a:r>
              <a:r>
                <a:rPr lang="en-US" sz="2400">
                  <a:latin typeface="Lato Light"/>
                  <a:cs typeface="Lato Light"/>
                </a:rPr>
                <a:t>primary education</a:t>
              </a:r>
              <a:endParaRPr lang="en-US" sz="2400" dirty="0">
                <a:latin typeface="Lato Light"/>
                <a:cs typeface="Lato Light"/>
              </a:endParaRPr>
            </a:p>
          </p:txBody>
        </p:sp>
      </p:grpSp>
      <p:grpSp>
        <p:nvGrpSpPr>
          <p:cNvPr id="65" name="Group 1104"/>
          <p:cNvGrpSpPr>
            <a:grpSpLocks noChangeAspect="1"/>
          </p:cNvGrpSpPr>
          <p:nvPr/>
        </p:nvGrpSpPr>
        <p:grpSpPr>
          <a:xfrm rot="5400000">
            <a:off x="9088588" y="2507817"/>
            <a:ext cx="6291501" cy="9323967"/>
            <a:chOff x="0" y="0"/>
            <a:chExt cx="6591305" cy="9765731"/>
          </a:xfrm>
        </p:grpSpPr>
        <p:grpSp>
          <p:nvGrpSpPr>
            <p:cNvPr id="68" name="Group 1102"/>
            <p:cNvGrpSpPr/>
            <p:nvPr/>
          </p:nvGrpSpPr>
          <p:grpSpPr>
            <a:xfrm>
              <a:off x="0" y="0"/>
              <a:ext cx="6591305" cy="9765731"/>
              <a:chOff x="0" y="0"/>
              <a:chExt cx="6591304" cy="9765730"/>
            </a:xfrm>
          </p:grpSpPr>
          <p:pic>
            <p:nvPicPr>
              <p:cNvPr id="71" name="Mini-iPad-B&amp;W-Mockup.png"/>
              <p:cNvPicPr/>
              <p:nvPr/>
            </p:nvPicPr>
            <p:blipFill>
              <a:blip r:embed="rId3" cstate="email">
                <a:extLst>
                  <a:ext uri="{28A0092B-C50C-407E-A947-70E740481C1C}">
                    <a14:useLocalDpi xmlns:a14="http://schemas.microsoft.com/office/drawing/2010/main"/>
                  </a:ext>
                </a:extLst>
              </a:blip>
              <a:stretch>
                <a:fillRect/>
              </a:stretch>
            </p:blipFill>
            <p:spPr>
              <a:xfrm>
                <a:off x="0" y="0"/>
                <a:ext cx="6591304" cy="9765730"/>
              </a:xfrm>
              <a:prstGeom prst="rect">
                <a:avLst/>
              </a:prstGeom>
              <a:ln w="12700" cap="flat">
                <a:noFill/>
                <a:miter lim="400000"/>
              </a:ln>
              <a:effectLst/>
            </p:spPr>
          </p:pic>
          <p:sp>
            <p:nvSpPr>
              <p:cNvPr id="72" name="Shape 1101"/>
              <p:cNvSpPr/>
              <p:nvPr/>
            </p:nvSpPr>
            <p:spPr>
              <a:xfrm>
                <a:off x="363079" y="954047"/>
                <a:ext cx="5879097" cy="7806214"/>
              </a:xfrm>
              <a:prstGeom prst="rect">
                <a:avLst/>
              </a:prstGeom>
              <a:solidFill>
                <a:srgbClr val="606060"/>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dirty="0">
                  <a:latin typeface="Lato Light"/>
                </a:endParaRPr>
              </a:p>
            </p:txBody>
          </p:sp>
        </p:grpSp>
        <p:pic>
          <p:nvPicPr>
            <p:cNvPr id="70" name="placeholder.png"/>
            <p:cNvPicPr/>
            <p:nvPr/>
          </p:nvPicPr>
          <p:blipFill>
            <a:blip r:embed="rId4" cstate="email">
              <a:extLst>
                <a:ext uri="{28A0092B-C50C-407E-A947-70E740481C1C}">
                  <a14:useLocalDpi xmlns:a14="http://schemas.microsoft.com/office/drawing/2010/main"/>
                </a:ext>
              </a:extLst>
            </a:blip>
            <a:srcRect/>
            <a:stretch>
              <a:fillRect/>
            </a:stretch>
          </p:blipFill>
          <p:spPr>
            <a:xfrm>
              <a:off x="337669" y="969500"/>
              <a:ext cx="5911543" cy="7924801"/>
            </a:xfrm>
            <a:prstGeom prst="rect">
              <a:avLst/>
            </a:prstGeom>
            <a:ln w="12700" cap="flat">
              <a:noFill/>
              <a:miter lim="400000"/>
            </a:ln>
            <a:effectLst/>
          </p:spPr>
        </p:pic>
      </p:grpSp>
      <p:pic>
        <p:nvPicPr>
          <p:cNvPr id="8" name="Marcador de posición de imagen 7">
            <a:extLst>
              <a:ext uri="{FF2B5EF4-FFF2-40B4-BE49-F238E27FC236}">
                <a16:creationId xmlns:a16="http://schemas.microsoft.com/office/drawing/2014/main" id="{03B91C2E-30DF-47A5-81A2-07D688838B9F}"/>
              </a:ext>
            </a:extLst>
          </p:cNvPr>
          <p:cNvPicPr>
            <a:picLocks noGrp="1" noChangeAspect="1"/>
          </p:cNvPicPr>
          <p:nvPr>
            <p:ph type="pic" sz="quarter" idx="10"/>
          </p:nvPr>
        </p:nvPicPr>
        <p:blipFill>
          <a:blip r:embed="rId5" cstate="email">
            <a:extLst>
              <a:ext uri="{28A0092B-C50C-407E-A947-70E740481C1C}">
                <a14:useLocalDpi xmlns:a14="http://schemas.microsoft.com/office/drawing/2010/main" val="0"/>
              </a:ext>
            </a:extLst>
          </a:blip>
          <a:srcRect l="5120" r="5120"/>
          <a:stretch>
            <a:fillRect/>
          </a:stretch>
        </p:blipFill>
        <p:spPr/>
      </p:pic>
    </p:spTree>
    <p:extLst>
      <p:ext uri="{BB962C8B-B14F-4D97-AF65-F5344CB8AC3E}">
        <p14:creationId xmlns:p14="http://schemas.microsoft.com/office/powerpoint/2010/main" val="21209275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Marcador de posición de imagen 34">
            <a:extLst>
              <a:ext uri="{FF2B5EF4-FFF2-40B4-BE49-F238E27FC236}">
                <a16:creationId xmlns:a16="http://schemas.microsoft.com/office/drawing/2014/main" id="{A2BBA8D2-89E7-43AE-B7C3-8C02FF50776A}"/>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861" b="7861"/>
          <a:stretch>
            <a:fillRect/>
          </a:stretch>
        </p:blipFill>
        <p:spPr/>
      </p:pic>
      <p:sp>
        <p:nvSpPr>
          <p:cNvPr id="128" name="Rectangle 127"/>
          <p:cNvSpPr>
            <a:spLocks noChangeAspect="1"/>
          </p:cNvSpPr>
          <p:nvPr/>
        </p:nvSpPr>
        <p:spPr>
          <a:xfrm>
            <a:off x="0" y="-26357"/>
            <a:ext cx="24377650" cy="13716000"/>
          </a:xfrm>
          <a:prstGeom prst="rect">
            <a:avLst/>
          </a:prstGeom>
          <a:solidFill>
            <a:srgbClr val="19252F">
              <a:alpha val="82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Lato Light"/>
            </a:endParaRPr>
          </a:p>
        </p:txBody>
      </p:sp>
      <p:sp>
        <p:nvSpPr>
          <p:cNvPr id="119" name="TextBox 118"/>
          <p:cNvSpPr txBox="1"/>
          <p:nvPr/>
        </p:nvSpPr>
        <p:spPr>
          <a:xfrm>
            <a:off x="2686621" y="10075020"/>
            <a:ext cx="18992136" cy="1395767"/>
          </a:xfrm>
          <a:prstGeom prst="rect">
            <a:avLst/>
          </a:prstGeom>
          <a:noFill/>
        </p:spPr>
        <p:txBody>
          <a:bodyPr wrap="square" rtlCol="0">
            <a:spAutoFit/>
          </a:bodyPr>
          <a:lstStyle/>
          <a:p>
            <a:pPr>
              <a:lnSpc>
                <a:spcPct val="130000"/>
              </a:lnSpc>
            </a:pPr>
            <a:r>
              <a:rPr lang="pt-BR" sz="2200" b="1" dirty="0">
                <a:solidFill>
                  <a:schemeClr val="bg1"/>
                </a:solidFill>
                <a:latin typeface="Lato Light"/>
                <a:cs typeface="Lato Light"/>
              </a:rPr>
              <a:t>Lorem ipsum dolor </a:t>
            </a:r>
            <a:r>
              <a:rPr lang="pt-BR" sz="2200" dirty="0">
                <a:solidFill>
                  <a:schemeClr val="bg1"/>
                </a:solidFill>
                <a:latin typeface="Lato Light"/>
                <a:cs typeface="Lato Light"/>
              </a:rPr>
              <a:t>sit amet, eos numquam accommodare et. In cibo graeco dicunt sea. Augue zril sapientem ne mei, ad suas voluptatibus eum. Tempor mediocrem imperdiet no usu, tractatos salutatus ut est. Eu vel detraxit laboramus. Cu nam unum liber audiam, sed an graeci prompta invenire, in gubergren percipitur scribentur nam. Sale omnis indoctum has ei, ne sed ludus tamquam urbanitas. Vis id illud iusto, id omnium percipitur duo.</a:t>
            </a:r>
            <a:endParaRPr lang="en-US" sz="2200" dirty="0">
              <a:solidFill>
                <a:schemeClr val="bg1"/>
              </a:solidFill>
              <a:latin typeface="Lato Light"/>
              <a:cs typeface="Lato Light"/>
            </a:endParaRPr>
          </a:p>
        </p:txBody>
      </p:sp>
      <p:sp>
        <p:nvSpPr>
          <p:cNvPr id="7" name="TextBox 6"/>
          <p:cNvSpPr txBox="1"/>
          <p:nvPr/>
        </p:nvSpPr>
        <p:spPr>
          <a:xfrm>
            <a:off x="1611459" y="697543"/>
            <a:ext cx="1969117" cy="400110"/>
          </a:xfrm>
          <a:prstGeom prst="rect">
            <a:avLst/>
          </a:prstGeom>
          <a:noFill/>
        </p:spPr>
        <p:txBody>
          <a:bodyPr wrap="none" rtlCol="0">
            <a:spAutoFit/>
          </a:bodyPr>
          <a:lstStyle/>
          <a:p>
            <a:r>
              <a:rPr lang="en-US" sz="2000" b="1" spc="600">
                <a:solidFill>
                  <a:schemeClr val="bg1"/>
                </a:solidFill>
                <a:latin typeface="Lato Regular"/>
                <a:cs typeface="Lato Regular"/>
              </a:rPr>
              <a:t>FEATURES</a:t>
            </a:r>
            <a:endParaRPr lang="en-US" sz="2000" b="1" spc="600" dirty="0">
              <a:solidFill>
                <a:schemeClr val="bg1"/>
              </a:solidFill>
              <a:latin typeface="Lato Regular"/>
              <a:cs typeface="Lato Regular"/>
            </a:endParaRPr>
          </a:p>
        </p:txBody>
      </p:sp>
      <p:grpSp>
        <p:nvGrpSpPr>
          <p:cNvPr id="8" name="Group 7"/>
          <p:cNvGrpSpPr/>
          <p:nvPr/>
        </p:nvGrpSpPr>
        <p:grpSpPr>
          <a:xfrm>
            <a:off x="1703388" y="2006913"/>
            <a:ext cx="1478230" cy="258682"/>
            <a:chOff x="1703388" y="2006913"/>
            <a:chExt cx="1478230" cy="258682"/>
          </a:xfrm>
        </p:grpSpPr>
        <p:sp>
          <p:nvSpPr>
            <p:cNvPr id="9" name="Oval 8"/>
            <p:cNvSpPr/>
            <p:nvPr/>
          </p:nvSpPr>
          <p:spPr>
            <a:xfrm>
              <a:off x="1703388" y="2006913"/>
              <a:ext cx="258682"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10" name="Oval 9"/>
            <p:cNvSpPr/>
            <p:nvPr/>
          </p:nvSpPr>
          <p:spPr>
            <a:xfrm>
              <a:off x="2008275" y="2006913"/>
              <a:ext cx="258682"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11" name="Oval 10"/>
            <p:cNvSpPr/>
            <p:nvPr/>
          </p:nvSpPr>
          <p:spPr>
            <a:xfrm>
              <a:off x="2313162" y="2006913"/>
              <a:ext cx="258682"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12" name="Oval 11"/>
            <p:cNvSpPr/>
            <p:nvPr/>
          </p:nvSpPr>
          <p:spPr>
            <a:xfrm>
              <a:off x="2618049" y="2006913"/>
              <a:ext cx="258682"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13" name="Oval 12"/>
            <p:cNvSpPr/>
            <p:nvPr/>
          </p:nvSpPr>
          <p:spPr>
            <a:xfrm>
              <a:off x="2922936" y="2006913"/>
              <a:ext cx="258682"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grpSp>
      <p:sp>
        <p:nvSpPr>
          <p:cNvPr id="14" name="TextBox 13"/>
          <p:cNvSpPr txBox="1"/>
          <p:nvPr/>
        </p:nvSpPr>
        <p:spPr>
          <a:xfrm>
            <a:off x="1557709" y="922766"/>
            <a:ext cx="6756365" cy="1015663"/>
          </a:xfrm>
          <a:prstGeom prst="rect">
            <a:avLst/>
          </a:prstGeom>
          <a:noFill/>
        </p:spPr>
        <p:txBody>
          <a:bodyPr wrap="none" rtlCol="0">
            <a:spAutoFit/>
          </a:bodyPr>
          <a:lstStyle/>
          <a:p>
            <a:r>
              <a:rPr lang="en-US" sz="6000" dirty="0">
                <a:solidFill>
                  <a:schemeClr val="bg1"/>
                </a:solidFill>
                <a:latin typeface="Lato Regular"/>
                <a:cs typeface="Lato Regular"/>
              </a:rPr>
              <a:t>Welcome! Message</a:t>
            </a:r>
          </a:p>
        </p:txBody>
      </p:sp>
      <p:sp>
        <p:nvSpPr>
          <p:cNvPr id="15" name="Content Placeholder 2"/>
          <p:cNvSpPr txBox="1">
            <a:spLocks/>
          </p:cNvSpPr>
          <p:nvPr/>
        </p:nvSpPr>
        <p:spPr bwMode="auto">
          <a:xfrm>
            <a:off x="10784931" y="7853803"/>
            <a:ext cx="2796762" cy="754053"/>
          </a:xfrm>
          <a:prstGeom prst="rect">
            <a:avLst/>
          </a:prstGeom>
        </p:spPr>
        <p:txBody>
          <a:bodyPr wrap="none">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4300" b="1" dirty="0">
                <a:solidFill>
                  <a:schemeClr val="bg1"/>
                </a:solidFill>
                <a:latin typeface="Lato Regular"/>
                <a:cs typeface="Lato Regular"/>
              </a:rPr>
              <a:t>Joe Binder</a:t>
            </a:r>
          </a:p>
        </p:txBody>
      </p:sp>
      <p:sp>
        <p:nvSpPr>
          <p:cNvPr id="16" name="Content Placeholder 2"/>
          <p:cNvSpPr txBox="1">
            <a:spLocks/>
          </p:cNvSpPr>
          <p:nvPr/>
        </p:nvSpPr>
        <p:spPr bwMode="auto">
          <a:xfrm>
            <a:off x="10233373" y="8815434"/>
            <a:ext cx="3944438" cy="511111"/>
          </a:xfrm>
          <a:prstGeom prst="rect">
            <a:avLst/>
          </a:prstGeom>
        </p:spPr>
        <p:txBody>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2400" dirty="0">
                <a:solidFill>
                  <a:schemeClr val="bg1"/>
                </a:solidFill>
                <a:latin typeface="Lato Light"/>
                <a:cs typeface="Lato Light"/>
              </a:rPr>
              <a:t>Company CEO</a:t>
            </a:r>
          </a:p>
        </p:txBody>
      </p:sp>
      <p:grpSp>
        <p:nvGrpSpPr>
          <p:cNvPr id="17" name="Group 16"/>
          <p:cNvGrpSpPr/>
          <p:nvPr/>
        </p:nvGrpSpPr>
        <p:grpSpPr>
          <a:xfrm>
            <a:off x="11362765" y="9245942"/>
            <a:ext cx="1641092" cy="501217"/>
            <a:chOff x="3988146" y="9821053"/>
            <a:chExt cx="1641092" cy="501217"/>
          </a:xfrm>
          <a:solidFill>
            <a:schemeClr val="accent2"/>
          </a:solidFill>
        </p:grpSpPr>
        <p:sp>
          <p:nvSpPr>
            <p:cNvPr id="18" name="Freeform 78"/>
            <p:cNvSpPr>
              <a:spLocks noChangeArrowheads="1"/>
            </p:cNvSpPr>
            <p:nvPr/>
          </p:nvSpPr>
          <p:spPr bwMode="auto">
            <a:xfrm>
              <a:off x="5127536" y="9821053"/>
              <a:ext cx="501702" cy="492495"/>
            </a:xfrm>
            <a:custGeom>
              <a:avLst/>
              <a:gdLst>
                <a:gd name="T0" fmla="*/ 212 w 479"/>
                <a:gd name="T1" fmla="*/ 169 h 471"/>
                <a:gd name="T2" fmla="*/ 212 w 479"/>
                <a:gd name="T3" fmla="*/ 169 h 471"/>
                <a:gd name="T4" fmla="*/ 185 w 479"/>
                <a:gd name="T5" fmla="*/ 142 h 471"/>
                <a:gd name="T6" fmla="*/ 177 w 479"/>
                <a:gd name="T7" fmla="*/ 142 h 471"/>
                <a:gd name="T8" fmla="*/ 168 w 479"/>
                <a:gd name="T9" fmla="*/ 160 h 471"/>
                <a:gd name="T10" fmla="*/ 168 w 479"/>
                <a:gd name="T11" fmla="*/ 187 h 471"/>
                <a:gd name="T12" fmla="*/ 194 w 479"/>
                <a:gd name="T13" fmla="*/ 213 h 471"/>
                <a:gd name="T14" fmla="*/ 203 w 479"/>
                <a:gd name="T15" fmla="*/ 213 h 471"/>
                <a:gd name="T16" fmla="*/ 212 w 479"/>
                <a:gd name="T17" fmla="*/ 169 h 471"/>
                <a:gd name="T18" fmla="*/ 238 w 479"/>
                <a:gd name="T19" fmla="*/ 0 h 471"/>
                <a:gd name="T20" fmla="*/ 238 w 479"/>
                <a:gd name="T21" fmla="*/ 0 h 471"/>
                <a:gd name="T22" fmla="*/ 0 w 479"/>
                <a:gd name="T23" fmla="*/ 231 h 471"/>
                <a:gd name="T24" fmla="*/ 238 w 479"/>
                <a:gd name="T25" fmla="*/ 470 h 471"/>
                <a:gd name="T26" fmla="*/ 478 w 479"/>
                <a:gd name="T27" fmla="*/ 231 h 471"/>
                <a:gd name="T28" fmla="*/ 238 w 479"/>
                <a:gd name="T29" fmla="*/ 0 h 471"/>
                <a:gd name="T30" fmla="*/ 221 w 479"/>
                <a:gd name="T31" fmla="*/ 338 h 471"/>
                <a:gd name="T32" fmla="*/ 221 w 479"/>
                <a:gd name="T33" fmla="*/ 338 h 471"/>
                <a:gd name="T34" fmla="*/ 185 w 479"/>
                <a:gd name="T35" fmla="*/ 346 h 471"/>
                <a:gd name="T36" fmla="*/ 185 w 479"/>
                <a:gd name="T37" fmla="*/ 346 h 471"/>
                <a:gd name="T38" fmla="*/ 185 w 479"/>
                <a:gd name="T39" fmla="*/ 346 h 471"/>
                <a:gd name="T40" fmla="*/ 124 w 479"/>
                <a:gd name="T41" fmla="*/ 301 h 471"/>
                <a:gd name="T42" fmla="*/ 194 w 479"/>
                <a:gd name="T43" fmla="*/ 248 h 471"/>
                <a:gd name="T44" fmla="*/ 194 w 479"/>
                <a:gd name="T45" fmla="*/ 248 h 471"/>
                <a:gd name="T46" fmla="*/ 185 w 479"/>
                <a:gd name="T47" fmla="*/ 231 h 471"/>
                <a:gd name="T48" fmla="*/ 185 w 479"/>
                <a:gd name="T49" fmla="*/ 231 h 471"/>
                <a:gd name="T50" fmla="*/ 159 w 479"/>
                <a:gd name="T51" fmla="*/ 222 h 471"/>
                <a:gd name="T52" fmla="*/ 141 w 479"/>
                <a:gd name="T53" fmla="*/ 178 h 471"/>
                <a:gd name="T54" fmla="*/ 194 w 479"/>
                <a:gd name="T55" fmla="*/ 125 h 471"/>
                <a:gd name="T56" fmla="*/ 256 w 479"/>
                <a:gd name="T57" fmla="*/ 125 h 471"/>
                <a:gd name="T58" fmla="*/ 256 w 479"/>
                <a:gd name="T59" fmla="*/ 125 h 471"/>
                <a:gd name="T60" fmla="*/ 238 w 479"/>
                <a:gd name="T61" fmla="*/ 134 h 471"/>
                <a:gd name="T62" fmla="*/ 221 w 479"/>
                <a:gd name="T63" fmla="*/ 134 h 471"/>
                <a:gd name="T64" fmla="*/ 238 w 479"/>
                <a:gd name="T65" fmla="*/ 178 h 471"/>
                <a:gd name="T66" fmla="*/ 230 w 479"/>
                <a:gd name="T67" fmla="*/ 213 h 471"/>
                <a:gd name="T68" fmla="*/ 212 w 479"/>
                <a:gd name="T69" fmla="*/ 231 h 471"/>
                <a:gd name="T70" fmla="*/ 230 w 479"/>
                <a:gd name="T71" fmla="*/ 240 h 471"/>
                <a:gd name="T72" fmla="*/ 256 w 479"/>
                <a:gd name="T73" fmla="*/ 284 h 471"/>
                <a:gd name="T74" fmla="*/ 221 w 479"/>
                <a:gd name="T75" fmla="*/ 338 h 471"/>
                <a:gd name="T76" fmla="*/ 354 w 479"/>
                <a:gd name="T77" fmla="*/ 231 h 471"/>
                <a:gd name="T78" fmla="*/ 354 w 479"/>
                <a:gd name="T79" fmla="*/ 231 h 471"/>
                <a:gd name="T80" fmla="*/ 310 w 479"/>
                <a:gd name="T81" fmla="*/ 231 h 471"/>
                <a:gd name="T82" fmla="*/ 310 w 479"/>
                <a:gd name="T83" fmla="*/ 275 h 471"/>
                <a:gd name="T84" fmla="*/ 291 w 479"/>
                <a:gd name="T85" fmla="*/ 275 h 471"/>
                <a:gd name="T86" fmla="*/ 291 w 479"/>
                <a:gd name="T87" fmla="*/ 231 h 471"/>
                <a:gd name="T88" fmla="*/ 256 w 479"/>
                <a:gd name="T89" fmla="*/ 231 h 471"/>
                <a:gd name="T90" fmla="*/ 256 w 479"/>
                <a:gd name="T91" fmla="*/ 213 h 471"/>
                <a:gd name="T92" fmla="*/ 291 w 479"/>
                <a:gd name="T93" fmla="*/ 213 h 471"/>
                <a:gd name="T94" fmla="*/ 291 w 479"/>
                <a:gd name="T95" fmla="*/ 169 h 471"/>
                <a:gd name="T96" fmla="*/ 310 w 479"/>
                <a:gd name="T97" fmla="*/ 169 h 471"/>
                <a:gd name="T98" fmla="*/ 310 w 479"/>
                <a:gd name="T99" fmla="*/ 213 h 471"/>
                <a:gd name="T100" fmla="*/ 354 w 479"/>
                <a:gd name="T101" fmla="*/ 213 h 471"/>
                <a:gd name="T102" fmla="*/ 354 w 479"/>
                <a:gd name="T103" fmla="*/ 231 h 471"/>
                <a:gd name="T104" fmla="*/ 194 w 479"/>
                <a:gd name="T105" fmla="*/ 266 h 471"/>
                <a:gd name="T106" fmla="*/ 194 w 479"/>
                <a:gd name="T107" fmla="*/ 266 h 471"/>
                <a:gd name="T108" fmla="*/ 194 w 479"/>
                <a:gd name="T109" fmla="*/ 266 h 471"/>
                <a:gd name="T110" fmla="*/ 159 w 479"/>
                <a:gd name="T111" fmla="*/ 275 h 471"/>
                <a:gd name="T112" fmla="*/ 150 w 479"/>
                <a:gd name="T113" fmla="*/ 301 h 471"/>
                <a:gd name="T114" fmla="*/ 194 w 479"/>
                <a:gd name="T115" fmla="*/ 328 h 471"/>
                <a:gd name="T116" fmla="*/ 230 w 479"/>
                <a:gd name="T117" fmla="*/ 293 h 471"/>
                <a:gd name="T118" fmla="*/ 194 w 479"/>
                <a:gd name="T119" fmla="*/ 26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9" h="471">
                  <a:moveTo>
                    <a:pt x="212" y="169"/>
                  </a:moveTo>
                  <a:lnTo>
                    <a:pt x="212" y="169"/>
                  </a:lnTo>
                  <a:cubicBezTo>
                    <a:pt x="212" y="142"/>
                    <a:pt x="203" y="142"/>
                    <a:pt x="185" y="142"/>
                  </a:cubicBezTo>
                  <a:cubicBezTo>
                    <a:pt x="185" y="142"/>
                    <a:pt x="185" y="142"/>
                    <a:pt x="177" y="142"/>
                  </a:cubicBezTo>
                  <a:cubicBezTo>
                    <a:pt x="177" y="142"/>
                    <a:pt x="168" y="151"/>
                    <a:pt x="168" y="160"/>
                  </a:cubicBezTo>
                  <a:cubicBezTo>
                    <a:pt x="159" y="160"/>
                    <a:pt x="159" y="169"/>
                    <a:pt x="168" y="187"/>
                  </a:cubicBezTo>
                  <a:cubicBezTo>
                    <a:pt x="168" y="195"/>
                    <a:pt x="185" y="213"/>
                    <a:pt x="194" y="213"/>
                  </a:cubicBezTo>
                  <a:cubicBezTo>
                    <a:pt x="194" y="213"/>
                    <a:pt x="194" y="213"/>
                    <a:pt x="203" y="213"/>
                  </a:cubicBezTo>
                  <a:cubicBezTo>
                    <a:pt x="212" y="204"/>
                    <a:pt x="221" y="187"/>
                    <a:pt x="212" y="169"/>
                  </a:cubicBezTo>
                  <a:close/>
                  <a:moveTo>
                    <a:pt x="238" y="0"/>
                  </a:moveTo>
                  <a:lnTo>
                    <a:pt x="238" y="0"/>
                  </a:lnTo>
                  <a:cubicBezTo>
                    <a:pt x="106" y="0"/>
                    <a:pt x="0" y="107"/>
                    <a:pt x="0" y="231"/>
                  </a:cubicBezTo>
                  <a:cubicBezTo>
                    <a:pt x="0" y="363"/>
                    <a:pt x="106" y="470"/>
                    <a:pt x="238" y="470"/>
                  </a:cubicBezTo>
                  <a:cubicBezTo>
                    <a:pt x="372" y="470"/>
                    <a:pt x="478" y="363"/>
                    <a:pt x="478" y="231"/>
                  </a:cubicBezTo>
                  <a:cubicBezTo>
                    <a:pt x="478" y="107"/>
                    <a:pt x="372" y="0"/>
                    <a:pt x="238" y="0"/>
                  </a:cubicBezTo>
                  <a:close/>
                  <a:moveTo>
                    <a:pt x="221" y="338"/>
                  </a:moveTo>
                  <a:lnTo>
                    <a:pt x="221" y="338"/>
                  </a:lnTo>
                  <a:cubicBezTo>
                    <a:pt x="212" y="346"/>
                    <a:pt x="194" y="346"/>
                    <a:pt x="185" y="346"/>
                  </a:cubicBezTo>
                  <a:lnTo>
                    <a:pt x="185" y="346"/>
                  </a:lnTo>
                  <a:lnTo>
                    <a:pt x="185" y="346"/>
                  </a:lnTo>
                  <a:cubicBezTo>
                    <a:pt x="177" y="346"/>
                    <a:pt x="124" y="346"/>
                    <a:pt x="124" y="301"/>
                  </a:cubicBezTo>
                  <a:cubicBezTo>
                    <a:pt x="124" y="257"/>
                    <a:pt x="177" y="248"/>
                    <a:pt x="194" y="248"/>
                  </a:cubicBezTo>
                  <a:lnTo>
                    <a:pt x="194" y="248"/>
                  </a:lnTo>
                  <a:cubicBezTo>
                    <a:pt x="185" y="240"/>
                    <a:pt x="185" y="231"/>
                    <a:pt x="185" y="231"/>
                  </a:cubicBezTo>
                  <a:lnTo>
                    <a:pt x="185" y="231"/>
                  </a:lnTo>
                  <a:cubicBezTo>
                    <a:pt x="177" y="231"/>
                    <a:pt x="168" y="222"/>
                    <a:pt x="159" y="222"/>
                  </a:cubicBezTo>
                  <a:cubicBezTo>
                    <a:pt x="141" y="213"/>
                    <a:pt x="141" y="195"/>
                    <a:pt x="141" y="178"/>
                  </a:cubicBezTo>
                  <a:cubicBezTo>
                    <a:pt x="141" y="125"/>
                    <a:pt x="194" y="125"/>
                    <a:pt x="194" y="125"/>
                  </a:cubicBezTo>
                  <a:cubicBezTo>
                    <a:pt x="256" y="125"/>
                    <a:pt x="256" y="125"/>
                    <a:pt x="256" y="125"/>
                  </a:cubicBezTo>
                  <a:lnTo>
                    <a:pt x="256" y="125"/>
                  </a:lnTo>
                  <a:cubicBezTo>
                    <a:pt x="256" y="134"/>
                    <a:pt x="238" y="134"/>
                    <a:pt x="238" y="134"/>
                  </a:cubicBezTo>
                  <a:cubicBezTo>
                    <a:pt x="230" y="134"/>
                    <a:pt x="230" y="134"/>
                    <a:pt x="221" y="134"/>
                  </a:cubicBezTo>
                  <a:cubicBezTo>
                    <a:pt x="238" y="142"/>
                    <a:pt x="238" y="160"/>
                    <a:pt x="238" y="178"/>
                  </a:cubicBezTo>
                  <a:cubicBezTo>
                    <a:pt x="238" y="195"/>
                    <a:pt x="230" y="204"/>
                    <a:pt x="230" y="213"/>
                  </a:cubicBezTo>
                  <a:cubicBezTo>
                    <a:pt x="221" y="222"/>
                    <a:pt x="212" y="222"/>
                    <a:pt x="212" y="231"/>
                  </a:cubicBezTo>
                  <a:cubicBezTo>
                    <a:pt x="212" y="231"/>
                    <a:pt x="221" y="240"/>
                    <a:pt x="230" y="240"/>
                  </a:cubicBezTo>
                  <a:cubicBezTo>
                    <a:pt x="238" y="248"/>
                    <a:pt x="256" y="266"/>
                    <a:pt x="256" y="284"/>
                  </a:cubicBezTo>
                  <a:cubicBezTo>
                    <a:pt x="256" y="310"/>
                    <a:pt x="247" y="328"/>
                    <a:pt x="221" y="338"/>
                  </a:cubicBezTo>
                  <a:close/>
                  <a:moveTo>
                    <a:pt x="354" y="231"/>
                  </a:moveTo>
                  <a:lnTo>
                    <a:pt x="354" y="231"/>
                  </a:lnTo>
                  <a:cubicBezTo>
                    <a:pt x="310" y="231"/>
                    <a:pt x="310" y="231"/>
                    <a:pt x="310" y="231"/>
                  </a:cubicBezTo>
                  <a:cubicBezTo>
                    <a:pt x="310" y="275"/>
                    <a:pt x="310" y="275"/>
                    <a:pt x="310" y="275"/>
                  </a:cubicBezTo>
                  <a:cubicBezTo>
                    <a:pt x="291" y="275"/>
                    <a:pt x="291" y="275"/>
                    <a:pt x="291" y="275"/>
                  </a:cubicBezTo>
                  <a:cubicBezTo>
                    <a:pt x="291" y="231"/>
                    <a:pt x="291" y="231"/>
                    <a:pt x="291" y="231"/>
                  </a:cubicBezTo>
                  <a:cubicBezTo>
                    <a:pt x="256" y="231"/>
                    <a:pt x="256" y="231"/>
                    <a:pt x="256" y="231"/>
                  </a:cubicBezTo>
                  <a:cubicBezTo>
                    <a:pt x="256" y="213"/>
                    <a:pt x="256" y="213"/>
                    <a:pt x="256" y="213"/>
                  </a:cubicBezTo>
                  <a:cubicBezTo>
                    <a:pt x="291" y="213"/>
                    <a:pt x="291" y="213"/>
                    <a:pt x="291" y="213"/>
                  </a:cubicBezTo>
                  <a:cubicBezTo>
                    <a:pt x="291" y="169"/>
                    <a:pt x="291" y="169"/>
                    <a:pt x="291" y="169"/>
                  </a:cubicBezTo>
                  <a:cubicBezTo>
                    <a:pt x="310" y="169"/>
                    <a:pt x="310" y="169"/>
                    <a:pt x="310" y="169"/>
                  </a:cubicBezTo>
                  <a:cubicBezTo>
                    <a:pt x="310" y="213"/>
                    <a:pt x="310" y="213"/>
                    <a:pt x="310" y="213"/>
                  </a:cubicBezTo>
                  <a:cubicBezTo>
                    <a:pt x="354" y="213"/>
                    <a:pt x="354" y="213"/>
                    <a:pt x="354" y="213"/>
                  </a:cubicBezTo>
                  <a:lnTo>
                    <a:pt x="354" y="231"/>
                  </a:lnTo>
                  <a:close/>
                  <a:moveTo>
                    <a:pt x="194" y="266"/>
                  </a:moveTo>
                  <a:lnTo>
                    <a:pt x="194" y="266"/>
                  </a:lnTo>
                  <a:lnTo>
                    <a:pt x="194" y="266"/>
                  </a:lnTo>
                  <a:cubicBezTo>
                    <a:pt x="177" y="266"/>
                    <a:pt x="168" y="266"/>
                    <a:pt x="159" y="275"/>
                  </a:cubicBezTo>
                  <a:cubicBezTo>
                    <a:pt x="159" y="284"/>
                    <a:pt x="150" y="293"/>
                    <a:pt x="150" y="301"/>
                  </a:cubicBezTo>
                  <a:cubicBezTo>
                    <a:pt x="150" y="319"/>
                    <a:pt x="168" y="328"/>
                    <a:pt x="194" y="328"/>
                  </a:cubicBezTo>
                  <a:cubicBezTo>
                    <a:pt x="221" y="319"/>
                    <a:pt x="230" y="310"/>
                    <a:pt x="230" y="293"/>
                  </a:cubicBezTo>
                  <a:cubicBezTo>
                    <a:pt x="230" y="275"/>
                    <a:pt x="212" y="266"/>
                    <a:pt x="194" y="266"/>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solidFill>
                  <a:schemeClr val="bg1"/>
                </a:solidFill>
                <a:latin typeface="Lato Light"/>
              </a:endParaRPr>
            </a:p>
          </p:txBody>
        </p:sp>
        <p:sp>
          <p:nvSpPr>
            <p:cNvPr id="19" name="Freeform 79"/>
            <p:cNvSpPr>
              <a:spLocks noChangeArrowheads="1"/>
            </p:cNvSpPr>
            <p:nvPr/>
          </p:nvSpPr>
          <p:spPr bwMode="auto">
            <a:xfrm>
              <a:off x="4552157" y="9829775"/>
              <a:ext cx="501704" cy="492495"/>
            </a:xfrm>
            <a:custGeom>
              <a:avLst/>
              <a:gdLst>
                <a:gd name="T0" fmla="*/ 240 w 479"/>
                <a:gd name="T1" fmla="*/ 0 h 471"/>
                <a:gd name="T2" fmla="*/ 240 w 479"/>
                <a:gd name="T3" fmla="*/ 0 h 471"/>
                <a:gd name="T4" fmla="*/ 0 w 479"/>
                <a:gd name="T5" fmla="*/ 231 h 471"/>
                <a:gd name="T6" fmla="*/ 240 w 479"/>
                <a:gd name="T7" fmla="*/ 470 h 471"/>
                <a:gd name="T8" fmla="*/ 478 w 479"/>
                <a:gd name="T9" fmla="*/ 231 h 471"/>
                <a:gd name="T10" fmla="*/ 240 w 479"/>
                <a:gd name="T11" fmla="*/ 0 h 471"/>
                <a:gd name="T12" fmla="*/ 293 w 479"/>
                <a:gd name="T13" fmla="*/ 160 h 471"/>
                <a:gd name="T14" fmla="*/ 293 w 479"/>
                <a:gd name="T15" fmla="*/ 160 h 471"/>
                <a:gd name="T16" fmla="*/ 257 w 479"/>
                <a:gd name="T17" fmla="*/ 160 h 471"/>
                <a:gd name="T18" fmla="*/ 249 w 479"/>
                <a:gd name="T19" fmla="*/ 178 h 471"/>
                <a:gd name="T20" fmla="*/ 249 w 479"/>
                <a:gd name="T21" fmla="*/ 195 h 471"/>
                <a:gd name="T22" fmla="*/ 293 w 479"/>
                <a:gd name="T23" fmla="*/ 195 h 471"/>
                <a:gd name="T24" fmla="*/ 293 w 479"/>
                <a:gd name="T25" fmla="*/ 240 h 471"/>
                <a:gd name="T26" fmla="*/ 249 w 479"/>
                <a:gd name="T27" fmla="*/ 240 h 471"/>
                <a:gd name="T28" fmla="*/ 249 w 479"/>
                <a:gd name="T29" fmla="*/ 346 h 471"/>
                <a:gd name="T30" fmla="*/ 213 w 479"/>
                <a:gd name="T31" fmla="*/ 346 h 471"/>
                <a:gd name="T32" fmla="*/ 213 w 479"/>
                <a:gd name="T33" fmla="*/ 240 h 471"/>
                <a:gd name="T34" fmla="*/ 169 w 479"/>
                <a:gd name="T35" fmla="*/ 240 h 471"/>
                <a:gd name="T36" fmla="*/ 169 w 479"/>
                <a:gd name="T37" fmla="*/ 195 h 471"/>
                <a:gd name="T38" fmla="*/ 213 w 479"/>
                <a:gd name="T39" fmla="*/ 195 h 471"/>
                <a:gd name="T40" fmla="*/ 213 w 479"/>
                <a:gd name="T41" fmla="*/ 178 h 471"/>
                <a:gd name="T42" fmla="*/ 257 w 479"/>
                <a:gd name="T43" fmla="*/ 125 h 471"/>
                <a:gd name="T44" fmla="*/ 293 w 479"/>
                <a:gd name="T45" fmla="*/ 125 h 471"/>
                <a:gd name="T46" fmla="*/ 293 w 479"/>
                <a:gd name="T47" fmla="*/ 16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9" h="471">
                  <a:moveTo>
                    <a:pt x="240" y="0"/>
                  </a:moveTo>
                  <a:lnTo>
                    <a:pt x="240" y="0"/>
                  </a:lnTo>
                  <a:cubicBezTo>
                    <a:pt x="106" y="0"/>
                    <a:pt x="0" y="107"/>
                    <a:pt x="0" y="231"/>
                  </a:cubicBezTo>
                  <a:cubicBezTo>
                    <a:pt x="0" y="363"/>
                    <a:pt x="106" y="470"/>
                    <a:pt x="240" y="470"/>
                  </a:cubicBezTo>
                  <a:cubicBezTo>
                    <a:pt x="372" y="470"/>
                    <a:pt x="478" y="363"/>
                    <a:pt x="478" y="231"/>
                  </a:cubicBezTo>
                  <a:cubicBezTo>
                    <a:pt x="478" y="107"/>
                    <a:pt x="372" y="0"/>
                    <a:pt x="240" y="0"/>
                  </a:cubicBezTo>
                  <a:close/>
                  <a:moveTo>
                    <a:pt x="293" y="160"/>
                  </a:moveTo>
                  <a:lnTo>
                    <a:pt x="293" y="160"/>
                  </a:lnTo>
                  <a:cubicBezTo>
                    <a:pt x="257" y="160"/>
                    <a:pt x="257" y="160"/>
                    <a:pt x="257" y="160"/>
                  </a:cubicBezTo>
                  <a:cubicBezTo>
                    <a:pt x="257" y="160"/>
                    <a:pt x="249" y="169"/>
                    <a:pt x="249" y="178"/>
                  </a:cubicBezTo>
                  <a:cubicBezTo>
                    <a:pt x="249" y="195"/>
                    <a:pt x="249" y="195"/>
                    <a:pt x="249" y="195"/>
                  </a:cubicBezTo>
                  <a:cubicBezTo>
                    <a:pt x="293" y="195"/>
                    <a:pt x="293" y="195"/>
                    <a:pt x="293" y="195"/>
                  </a:cubicBezTo>
                  <a:cubicBezTo>
                    <a:pt x="293" y="240"/>
                    <a:pt x="293" y="240"/>
                    <a:pt x="293" y="240"/>
                  </a:cubicBezTo>
                  <a:cubicBezTo>
                    <a:pt x="249" y="240"/>
                    <a:pt x="249" y="240"/>
                    <a:pt x="249" y="240"/>
                  </a:cubicBezTo>
                  <a:cubicBezTo>
                    <a:pt x="249" y="346"/>
                    <a:pt x="249" y="346"/>
                    <a:pt x="249" y="346"/>
                  </a:cubicBezTo>
                  <a:cubicBezTo>
                    <a:pt x="213" y="346"/>
                    <a:pt x="213" y="346"/>
                    <a:pt x="213" y="346"/>
                  </a:cubicBezTo>
                  <a:cubicBezTo>
                    <a:pt x="213" y="240"/>
                    <a:pt x="213" y="240"/>
                    <a:pt x="213" y="240"/>
                  </a:cubicBezTo>
                  <a:cubicBezTo>
                    <a:pt x="169" y="240"/>
                    <a:pt x="169" y="240"/>
                    <a:pt x="169" y="240"/>
                  </a:cubicBezTo>
                  <a:cubicBezTo>
                    <a:pt x="169" y="195"/>
                    <a:pt x="169" y="195"/>
                    <a:pt x="169" y="195"/>
                  </a:cubicBezTo>
                  <a:cubicBezTo>
                    <a:pt x="213" y="195"/>
                    <a:pt x="213" y="195"/>
                    <a:pt x="213" y="195"/>
                  </a:cubicBezTo>
                  <a:cubicBezTo>
                    <a:pt x="213" y="178"/>
                    <a:pt x="213" y="178"/>
                    <a:pt x="213" y="178"/>
                  </a:cubicBezTo>
                  <a:cubicBezTo>
                    <a:pt x="213" y="151"/>
                    <a:pt x="230" y="125"/>
                    <a:pt x="257" y="125"/>
                  </a:cubicBezTo>
                  <a:cubicBezTo>
                    <a:pt x="293" y="125"/>
                    <a:pt x="293" y="125"/>
                    <a:pt x="293" y="125"/>
                  </a:cubicBezTo>
                  <a:lnTo>
                    <a:pt x="293" y="160"/>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solidFill>
                  <a:schemeClr val="bg1"/>
                </a:solidFill>
                <a:latin typeface="Lato Light"/>
              </a:endParaRPr>
            </a:p>
          </p:txBody>
        </p:sp>
        <p:sp>
          <p:nvSpPr>
            <p:cNvPr id="20" name="Freeform 86"/>
            <p:cNvSpPr>
              <a:spLocks noChangeArrowheads="1"/>
            </p:cNvSpPr>
            <p:nvPr/>
          </p:nvSpPr>
          <p:spPr bwMode="auto">
            <a:xfrm>
              <a:off x="3988146" y="9829775"/>
              <a:ext cx="501702" cy="492495"/>
            </a:xfrm>
            <a:custGeom>
              <a:avLst/>
              <a:gdLst>
                <a:gd name="T0" fmla="*/ 239 w 480"/>
                <a:gd name="T1" fmla="*/ 0 h 471"/>
                <a:gd name="T2" fmla="*/ 239 w 480"/>
                <a:gd name="T3" fmla="*/ 0 h 471"/>
                <a:gd name="T4" fmla="*/ 0 w 480"/>
                <a:gd name="T5" fmla="*/ 231 h 471"/>
                <a:gd name="T6" fmla="*/ 239 w 480"/>
                <a:gd name="T7" fmla="*/ 470 h 471"/>
                <a:gd name="T8" fmla="*/ 479 w 480"/>
                <a:gd name="T9" fmla="*/ 231 h 471"/>
                <a:gd name="T10" fmla="*/ 239 w 480"/>
                <a:gd name="T11" fmla="*/ 0 h 471"/>
                <a:gd name="T12" fmla="*/ 337 w 480"/>
                <a:gd name="T13" fmla="*/ 195 h 471"/>
                <a:gd name="T14" fmla="*/ 337 w 480"/>
                <a:gd name="T15" fmla="*/ 195 h 471"/>
                <a:gd name="T16" fmla="*/ 337 w 480"/>
                <a:gd name="T17" fmla="*/ 195 h 471"/>
                <a:gd name="T18" fmla="*/ 204 w 480"/>
                <a:gd name="T19" fmla="*/ 328 h 471"/>
                <a:gd name="T20" fmla="*/ 133 w 480"/>
                <a:gd name="T21" fmla="*/ 310 h 471"/>
                <a:gd name="T22" fmla="*/ 142 w 480"/>
                <a:gd name="T23" fmla="*/ 310 h 471"/>
                <a:gd name="T24" fmla="*/ 204 w 480"/>
                <a:gd name="T25" fmla="*/ 293 h 471"/>
                <a:gd name="T26" fmla="*/ 160 w 480"/>
                <a:gd name="T27" fmla="*/ 257 h 471"/>
                <a:gd name="T28" fmla="*/ 169 w 480"/>
                <a:gd name="T29" fmla="*/ 257 h 471"/>
                <a:gd name="T30" fmla="*/ 178 w 480"/>
                <a:gd name="T31" fmla="*/ 257 h 471"/>
                <a:gd name="T32" fmla="*/ 142 w 480"/>
                <a:gd name="T33" fmla="*/ 213 h 471"/>
                <a:gd name="T34" fmla="*/ 142 w 480"/>
                <a:gd name="T35" fmla="*/ 213 h 471"/>
                <a:gd name="T36" fmla="*/ 160 w 480"/>
                <a:gd name="T37" fmla="*/ 213 h 471"/>
                <a:gd name="T38" fmla="*/ 142 w 480"/>
                <a:gd name="T39" fmla="*/ 178 h 471"/>
                <a:gd name="T40" fmla="*/ 151 w 480"/>
                <a:gd name="T41" fmla="*/ 151 h 471"/>
                <a:gd name="T42" fmla="*/ 239 w 480"/>
                <a:gd name="T43" fmla="*/ 204 h 471"/>
                <a:gd name="T44" fmla="*/ 239 w 480"/>
                <a:gd name="T45" fmla="*/ 195 h 471"/>
                <a:gd name="T46" fmla="*/ 292 w 480"/>
                <a:gd name="T47" fmla="*/ 142 h 471"/>
                <a:gd name="T48" fmla="*/ 319 w 480"/>
                <a:gd name="T49" fmla="*/ 160 h 471"/>
                <a:gd name="T50" fmla="*/ 355 w 480"/>
                <a:gd name="T51" fmla="*/ 151 h 471"/>
                <a:gd name="T52" fmla="*/ 337 w 480"/>
                <a:gd name="T53" fmla="*/ 178 h 471"/>
                <a:gd name="T54" fmla="*/ 364 w 480"/>
                <a:gd name="T55" fmla="*/ 169 h 471"/>
                <a:gd name="T56" fmla="*/ 337 w 480"/>
                <a:gd name="T57" fmla="*/ 19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0" h="471">
                  <a:moveTo>
                    <a:pt x="239" y="0"/>
                  </a:moveTo>
                  <a:lnTo>
                    <a:pt x="239" y="0"/>
                  </a:lnTo>
                  <a:cubicBezTo>
                    <a:pt x="107" y="0"/>
                    <a:pt x="0" y="107"/>
                    <a:pt x="0" y="231"/>
                  </a:cubicBezTo>
                  <a:cubicBezTo>
                    <a:pt x="0" y="363"/>
                    <a:pt x="107" y="470"/>
                    <a:pt x="239" y="470"/>
                  </a:cubicBezTo>
                  <a:cubicBezTo>
                    <a:pt x="372" y="470"/>
                    <a:pt x="479" y="363"/>
                    <a:pt x="479" y="231"/>
                  </a:cubicBezTo>
                  <a:cubicBezTo>
                    <a:pt x="479" y="107"/>
                    <a:pt x="372" y="0"/>
                    <a:pt x="239" y="0"/>
                  </a:cubicBezTo>
                  <a:close/>
                  <a:moveTo>
                    <a:pt x="337" y="195"/>
                  </a:moveTo>
                  <a:lnTo>
                    <a:pt x="337" y="195"/>
                  </a:lnTo>
                  <a:lnTo>
                    <a:pt x="337" y="195"/>
                  </a:lnTo>
                  <a:cubicBezTo>
                    <a:pt x="337" y="257"/>
                    <a:pt x="292" y="328"/>
                    <a:pt x="204" y="328"/>
                  </a:cubicBezTo>
                  <a:cubicBezTo>
                    <a:pt x="178" y="328"/>
                    <a:pt x="151" y="319"/>
                    <a:pt x="133" y="310"/>
                  </a:cubicBezTo>
                  <a:lnTo>
                    <a:pt x="142" y="310"/>
                  </a:lnTo>
                  <a:cubicBezTo>
                    <a:pt x="160" y="310"/>
                    <a:pt x="186" y="301"/>
                    <a:pt x="204" y="293"/>
                  </a:cubicBezTo>
                  <a:cubicBezTo>
                    <a:pt x="178" y="293"/>
                    <a:pt x="160" y="275"/>
                    <a:pt x="160" y="257"/>
                  </a:cubicBezTo>
                  <a:cubicBezTo>
                    <a:pt x="160" y="257"/>
                    <a:pt x="160" y="257"/>
                    <a:pt x="169" y="257"/>
                  </a:cubicBezTo>
                  <a:lnTo>
                    <a:pt x="178" y="257"/>
                  </a:lnTo>
                  <a:cubicBezTo>
                    <a:pt x="160" y="248"/>
                    <a:pt x="142" y="231"/>
                    <a:pt x="142" y="213"/>
                  </a:cubicBezTo>
                  <a:lnTo>
                    <a:pt x="142" y="213"/>
                  </a:lnTo>
                  <a:cubicBezTo>
                    <a:pt x="142" y="213"/>
                    <a:pt x="151" y="213"/>
                    <a:pt x="160" y="213"/>
                  </a:cubicBezTo>
                  <a:cubicBezTo>
                    <a:pt x="151" y="204"/>
                    <a:pt x="142" y="195"/>
                    <a:pt x="142" y="178"/>
                  </a:cubicBezTo>
                  <a:cubicBezTo>
                    <a:pt x="142" y="169"/>
                    <a:pt x="142" y="160"/>
                    <a:pt x="151" y="151"/>
                  </a:cubicBezTo>
                  <a:cubicBezTo>
                    <a:pt x="169" y="178"/>
                    <a:pt x="204" y="204"/>
                    <a:pt x="239" y="204"/>
                  </a:cubicBezTo>
                  <a:cubicBezTo>
                    <a:pt x="239" y="195"/>
                    <a:pt x="239" y="195"/>
                    <a:pt x="239" y="195"/>
                  </a:cubicBezTo>
                  <a:cubicBezTo>
                    <a:pt x="239" y="169"/>
                    <a:pt x="266" y="142"/>
                    <a:pt x="292" y="142"/>
                  </a:cubicBezTo>
                  <a:cubicBezTo>
                    <a:pt x="301" y="142"/>
                    <a:pt x="319" y="151"/>
                    <a:pt x="319" y="160"/>
                  </a:cubicBezTo>
                  <a:cubicBezTo>
                    <a:pt x="337" y="160"/>
                    <a:pt x="346" y="151"/>
                    <a:pt x="355" y="151"/>
                  </a:cubicBezTo>
                  <a:cubicBezTo>
                    <a:pt x="346" y="160"/>
                    <a:pt x="346" y="169"/>
                    <a:pt x="337" y="178"/>
                  </a:cubicBezTo>
                  <a:cubicBezTo>
                    <a:pt x="346" y="178"/>
                    <a:pt x="355" y="169"/>
                    <a:pt x="364" y="169"/>
                  </a:cubicBezTo>
                  <a:cubicBezTo>
                    <a:pt x="355" y="178"/>
                    <a:pt x="346" y="187"/>
                    <a:pt x="337" y="195"/>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solidFill>
                  <a:schemeClr val="bg1"/>
                </a:solidFill>
                <a:latin typeface="Lato Light"/>
              </a:endParaRPr>
            </a:p>
          </p:txBody>
        </p:sp>
      </p:grpSp>
      <p:grpSp>
        <p:nvGrpSpPr>
          <p:cNvPr id="21" name="Group 20"/>
          <p:cNvGrpSpPr/>
          <p:nvPr/>
        </p:nvGrpSpPr>
        <p:grpSpPr>
          <a:xfrm>
            <a:off x="11433795" y="8588528"/>
            <a:ext cx="1478230" cy="258682"/>
            <a:chOff x="1703388" y="2006913"/>
            <a:chExt cx="1478230" cy="258682"/>
          </a:xfrm>
        </p:grpSpPr>
        <p:sp>
          <p:nvSpPr>
            <p:cNvPr id="22" name="Oval 21"/>
            <p:cNvSpPr/>
            <p:nvPr/>
          </p:nvSpPr>
          <p:spPr>
            <a:xfrm>
              <a:off x="1703388" y="2006913"/>
              <a:ext cx="258682"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23" name="Oval 22"/>
            <p:cNvSpPr/>
            <p:nvPr/>
          </p:nvSpPr>
          <p:spPr>
            <a:xfrm>
              <a:off x="2008275" y="2006913"/>
              <a:ext cx="258682"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24" name="Oval 23"/>
            <p:cNvSpPr/>
            <p:nvPr/>
          </p:nvSpPr>
          <p:spPr>
            <a:xfrm>
              <a:off x="2313162" y="2006913"/>
              <a:ext cx="258682"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25" name="Oval 24"/>
            <p:cNvSpPr/>
            <p:nvPr/>
          </p:nvSpPr>
          <p:spPr>
            <a:xfrm>
              <a:off x="2618049" y="2006913"/>
              <a:ext cx="258682"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26" name="Oval 25"/>
            <p:cNvSpPr/>
            <p:nvPr/>
          </p:nvSpPr>
          <p:spPr>
            <a:xfrm>
              <a:off x="2922936" y="2006913"/>
              <a:ext cx="258682"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grpSp>
      <p:pic>
        <p:nvPicPr>
          <p:cNvPr id="31" name="Marcador de posición de imagen 30">
            <a:extLst>
              <a:ext uri="{FF2B5EF4-FFF2-40B4-BE49-F238E27FC236}">
                <a16:creationId xmlns:a16="http://schemas.microsoft.com/office/drawing/2014/main" id="{32391914-51E8-407A-8D32-94A41BB899AF}"/>
              </a:ext>
            </a:extLst>
          </p:cNvPr>
          <p:cNvPicPr>
            <a:picLocks noGrp="1" noChangeAspect="1"/>
          </p:cNvPicPr>
          <p:nvPr>
            <p:ph type="pic" sz="quarter" idx="18"/>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5007788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41B31"/>
        </a:solidFill>
        <a:effectLst/>
      </p:bgPr>
    </p:bg>
    <p:spTree>
      <p:nvGrpSpPr>
        <p:cNvPr id="1" name=""/>
        <p:cNvGrpSpPr/>
        <p:nvPr/>
      </p:nvGrpSpPr>
      <p:grpSpPr>
        <a:xfrm>
          <a:off x="0" y="0"/>
          <a:ext cx="0" cy="0"/>
          <a:chOff x="0" y="0"/>
          <a:chExt cx="0" cy="0"/>
        </a:xfrm>
      </p:grpSpPr>
      <p:sp>
        <p:nvSpPr>
          <p:cNvPr id="57" name="Freeform 3"/>
          <p:cNvSpPr>
            <a:spLocks noChangeArrowheads="1"/>
          </p:cNvSpPr>
          <p:nvPr/>
        </p:nvSpPr>
        <p:spPr bwMode="auto">
          <a:xfrm>
            <a:off x="4691475" y="6530695"/>
            <a:ext cx="19001089" cy="3287624"/>
          </a:xfrm>
          <a:custGeom>
            <a:avLst/>
            <a:gdLst>
              <a:gd name="T0" fmla="*/ 904 w 31945"/>
              <a:gd name="T1" fmla="*/ 3799 h 5555"/>
              <a:gd name="T2" fmla="*/ 0 w 31945"/>
              <a:gd name="T3" fmla="*/ 3194 h 5555"/>
              <a:gd name="T4" fmla="*/ 499 w 31945"/>
              <a:gd name="T5" fmla="*/ 2938 h 5555"/>
              <a:gd name="T6" fmla="*/ 1212 w 31945"/>
              <a:gd name="T7" fmla="*/ 2896 h 5555"/>
              <a:gd name="T8" fmla="*/ 1776 w 31945"/>
              <a:gd name="T9" fmla="*/ 3183 h 5555"/>
              <a:gd name="T10" fmla="*/ 904 w 31945"/>
              <a:gd name="T11" fmla="*/ 3799 h 5555"/>
              <a:gd name="T12" fmla="*/ 7236 w 31945"/>
              <a:gd name="T13" fmla="*/ 4299 h 5555"/>
              <a:gd name="T14" fmla="*/ 6181 w 31945"/>
              <a:gd name="T15" fmla="*/ 3586 h 5555"/>
              <a:gd name="T16" fmla="*/ 6756 w 31945"/>
              <a:gd name="T17" fmla="*/ 3277 h 5555"/>
              <a:gd name="T18" fmla="*/ 7597 w 31945"/>
              <a:gd name="T19" fmla="*/ 3225 h 5555"/>
              <a:gd name="T20" fmla="*/ 8268 w 31945"/>
              <a:gd name="T21" fmla="*/ 3565 h 5555"/>
              <a:gd name="T22" fmla="*/ 7236 w 31945"/>
              <a:gd name="T23" fmla="*/ 4299 h 5555"/>
              <a:gd name="T24" fmla="*/ 12205 w 31945"/>
              <a:gd name="T25" fmla="*/ 0 h 5555"/>
              <a:gd name="T26" fmla="*/ 13078 w 31945"/>
              <a:gd name="T27" fmla="*/ 436 h 5555"/>
              <a:gd name="T28" fmla="*/ 13226 w 31945"/>
              <a:gd name="T29" fmla="*/ 1342 h 5555"/>
              <a:gd name="T30" fmla="*/ 11354 w 31945"/>
              <a:gd name="T31" fmla="*/ 1426 h 5555"/>
              <a:gd name="T32" fmla="*/ 11448 w 31945"/>
              <a:gd name="T33" fmla="*/ 394 h 5555"/>
              <a:gd name="T34" fmla="*/ 12205 w 31945"/>
              <a:gd name="T35" fmla="*/ 0 h 5555"/>
              <a:gd name="T36" fmla="*/ 17143 w 31945"/>
              <a:gd name="T37" fmla="*/ 2107 h 5555"/>
              <a:gd name="T38" fmla="*/ 17026 w 31945"/>
              <a:gd name="T39" fmla="*/ 1619 h 5555"/>
              <a:gd name="T40" fmla="*/ 17877 w 31945"/>
              <a:gd name="T41" fmla="*/ 1170 h 5555"/>
              <a:gd name="T42" fmla="*/ 19047 w 31945"/>
              <a:gd name="T43" fmla="*/ 1235 h 5555"/>
              <a:gd name="T44" fmla="*/ 19016 w 31945"/>
              <a:gd name="T45" fmla="*/ 2277 h 5555"/>
              <a:gd name="T46" fmla="*/ 18057 w 31945"/>
              <a:gd name="T47" fmla="*/ 2778 h 5555"/>
              <a:gd name="T48" fmla="*/ 28155 w 31945"/>
              <a:gd name="T49" fmla="*/ 5554 h 5555"/>
              <a:gd name="T50" fmla="*/ 27325 w 31945"/>
              <a:gd name="T51" fmla="*/ 5045 h 5555"/>
              <a:gd name="T52" fmla="*/ 27359 w 31945"/>
              <a:gd name="T53" fmla="*/ 4215 h 5555"/>
              <a:gd name="T54" fmla="*/ 28082 w 31945"/>
              <a:gd name="T55" fmla="*/ 3862 h 5555"/>
              <a:gd name="T56" fmla="*/ 28837 w 31945"/>
              <a:gd name="T57" fmla="*/ 4150 h 5555"/>
              <a:gd name="T58" fmla="*/ 28975 w 31945"/>
              <a:gd name="T59" fmla="*/ 5066 h 5555"/>
              <a:gd name="T60" fmla="*/ 30944 w 31945"/>
              <a:gd name="T61" fmla="*/ 2959 h 5555"/>
              <a:gd name="T62" fmla="*/ 30328 w 31945"/>
              <a:gd name="T63" fmla="*/ 2575 h 5555"/>
              <a:gd name="T64" fmla="*/ 30359 w 31945"/>
              <a:gd name="T65" fmla="*/ 1959 h 5555"/>
              <a:gd name="T66" fmla="*/ 30902 w 31945"/>
              <a:gd name="T67" fmla="*/ 1692 h 5555"/>
              <a:gd name="T68" fmla="*/ 31456 w 31945"/>
              <a:gd name="T69" fmla="*/ 1906 h 5555"/>
              <a:gd name="T70" fmla="*/ 31561 w 31945"/>
              <a:gd name="T71" fmla="*/ 2598 h 5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945" h="5555">
                <a:moveTo>
                  <a:pt x="904" y="3799"/>
                </a:moveTo>
                <a:lnTo>
                  <a:pt x="904" y="3799"/>
                </a:lnTo>
                <a:cubicBezTo>
                  <a:pt x="627" y="3799"/>
                  <a:pt x="394" y="3651"/>
                  <a:pt x="350" y="3460"/>
                </a:cubicBezTo>
                <a:cubicBezTo>
                  <a:pt x="159" y="3460"/>
                  <a:pt x="0" y="3342"/>
                  <a:pt x="0" y="3194"/>
                </a:cubicBezTo>
                <a:cubicBezTo>
                  <a:pt x="0" y="3045"/>
                  <a:pt x="254" y="2917"/>
                  <a:pt x="382" y="2917"/>
                </a:cubicBezTo>
                <a:cubicBezTo>
                  <a:pt x="499" y="2917"/>
                  <a:pt x="457" y="2927"/>
                  <a:pt x="499" y="2938"/>
                </a:cubicBezTo>
                <a:cubicBezTo>
                  <a:pt x="509" y="2799"/>
                  <a:pt x="669" y="2682"/>
                  <a:pt x="862" y="2682"/>
                </a:cubicBezTo>
                <a:cubicBezTo>
                  <a:pt x="1042" y="2682"/>
                  <a:pt x="1170" y="2778"/>
                  <a:pt x="1212" y="2896"/>
                </a:cubicBezTo>
                <a:cubicBezTo>
                  <a:pt x="1256" y="2885"/>
                  <a:pt x="1212" y="2873"/>
                  <a:pt x="1350" y="2873"/>
                </a:cubicBezTo>
                <a:cubicBezTo>
                  <a:pt x="1489" y="2873"/>
                  <a:pt x="1776" y="3022"/>
                  <a:pt x="1776" y="3183"/>
                </a:cubicBezTo>
                <a:cubicBezTo>
                  <a:pt x="1776" y="3342"/>
                  <a:pt x="1638" y="3447"/>
                  <a:pt x="1447" y="3481"/>
                </a:cubicBezTo>
                <a:cubicBezTo>
                  <a:pt x="1394" y="3661"/>
                  <a:pt x="1170" y="3799"/>
                  <a:pt x="904" y="3799"/>
                </a:cubicBezTo>
                <a:close/>
                <a:moveTo>
                  <a:pt x="7236" y="4299"/>
                </a:moveTo>
                <a:lnTo>
                  <a:pt x="7236" y="4299"/>
                </a:lnTo>
                <a:cubicBezTo>
                  <a:pt x="6917" y="4299"/>
                  <a:pt x="6640" y="4129"/>
                  <a:pt x="6586" y="3906"/>
                </a:cubicBezTo>
                <a:cubicBezTo>
                  <a:pt x="6364" y="3896"/>
                  <a:pt x="6181" y="3758"/>
                  <a:pt x="6181" y="3586"/>
                </a:cubicBezTo>
                <a:cubicBezTo>
                  <a:pt x="6181" y="3405"/>
                  <a:pt x="6481" y="3256"/>
                  <a:pt x="6617" y="3256"/>
                </a:cubicBezTo>
                <a:cubicBezTo>
                  <a:pt x="6766" y="3256"/>
                  <a:pt x="6714" y="3267"/>
                  <a:pt x="6756" y="3277"/>
                </a:cubicBezTo>
                <a:cubicBezTo>
                  <a:pt x="6766" y="3118"/>
                  <a:pt x="6970" y="2990"/>
                  <a:pt x="7181" y="2990"/>
                </a:cubicBezTo>
                <a:cubicBezTo>
                  <a:pt x="7395" y="2990"/>
                  <a:pt x="7555" y="3087"/>
                  <a:pt x="7597" y="3225"/>
                </a:cubicBezTo>
                <a:cubicBezTo>
                  <a:pt x="7651" y="3215"/>
                  <a:pt x="7597" y="3204"/>
                  <a:pt x="7769" y="3204"/>
                </a:cubicBezTo>
                <a:cubicBezTo>
                  <a:pt x="7938" y="3204"/>
                  <a:pt x="8268" y="3384"/>
                  <a:pt x="8268" y="3565"/>
                </a:cubicBezTo>
                <a:cubicBezTo>
                  <a:pt x="8268" y="3758"/>
                  <a:pt x="8098" y="3885"/>
                  <a:pt x="7873" y="3927"/>
                </a:cubicBezTo>
                <a:cubicBezTo>
                  <a:pt x="7821" y="4139"/>
                  <a:pt x="7555" y="4299"/>
                  <a:pt x="7236" y="4299"/>
                </a:cubicBezTo>
                <a:close/>
                <a:moveTo>
                  <a:pt x="12205" y="0"/>
                </a:moveTo>
                <a:lnTo>
                  <a:pt x="12205" y="0"/>
                </a:lnTo>
                <a:cubicBezTo>
                  <a:pt x="12579" y="0"/>
                  <a:pt x="12887" y="193"/>
                  <a:pt x="12950" y="447"/>
                </a:cubicBezTo>
                <a:cubicBezTo>
                  <a:pt x="12992" y="447"/>
                  <a:pt x="13036" y="436"/>
                  <a:pt x="13078" y="436"/>
                </a:cubicBezTo>
                <a:cubicBezTo>
                  <a:pt x="13430" y="436"/>
                  <a:pt x="13717" y="650"/>
                  <a:pt x="13717" y="896"/>
                </a:cubicBezTo>
                <a:cubicBezTo>
                  <a:pt x="13717" y="1118"/>
                  <a:pt x="13503" y="1298"/>
                  <a:pt x="13226" y="1342"/>
                </a:cubicBezTo>
                <a:cubicBezTo>
                  <a:pt x="13195" y="1703"/>
                  <a:pt x="12780" y="1990"/>
                  <a:pt x="12279" y="1990"/>
                </a:cubicBezTo>
                <a:cubicBezTo>
                  <a:pt x="11811" y="1990"/>
                  <a:pt x="11427" y="1747"/>
                  <a:pt x="11354" y="1426"/>
                </a:cubicBezTo>
                <a:cubicBezTo>
                  <a:pt x="11002" y="1395"/>
                  <a:pt x="10738" y="1183"/>
                  <a:pt x="10738" y="917"/>
                </a:cubicBezTo>
                <a:cubicBezTo>
                  <a:pt x="10738" y="629"/>
                  <a:pt x="11056" y="394"/>
                  <a:pt x="11448" y="394"/>
                </a:cubicBezTo>
                <a:cubicBezTo>
                  <a:pt x="11461" y="394"/>
                  <a:pt x="11461" y="394"/>
                  <a:pt x="11471" y="394"/>
                </a:cubicBezTo>
                <a:cubicBezTo>
                  <a:pt x="11555" y="170"/>
                  <a:pt x="11853" y="0"/>
                  <a:pt x="12205" y="0"/>
                </a:cubicBezTo>
                <a:close/>
                <a:moveTo>
                  <a:pt x="18057" y="2778"/>
                </a:moveTo>
                <a:cubicBezTo>
                  <a:pt x="17548" y="2778"/>
                  <a:pt x="17143" y="2481"/>
                  <a:pt x="17143" y="2107"/>
                </a:cubicBezTo>
                <a:cubicBezTo>
                  <a:pt x="17143" y="2045"/>
                  <a:pt x="17154" y="1980"/>
                  <a:pt x="17175" y="1917"/>
                </a:cubicBezTo>
                <a:cubicBezTo>
                  <a:pt x="17089" y="1831"/>
                  <a:pt x="17026" y="1724"/>
                  <a:pt x="17026" y="1619"/>
                </a:cubicBezTo>
                <a:cubicBezTo>
                  <a:pt x="17026" y="1363"/>
                  <a:pt x="17313" y="1149"/>
                  <a:pt x="17676" y="1149"/>
                </a:cubicBezTo>
                <a:cubicBezTo>
                  <a:pt x="17739" y="1149"/>
                  <a:pt x="17812" y="1160"/>
                  <a:pt x="17877" y="1170"/>
                </a:cubicBezTo>
                <a:cubicBezTo>
                  <a:pt x="17950" y="1000"/>
                  <a:pt x="18185" y="862"/>
                  <a:pt x="18452" y="862"/>
                </a:cubicBezTo>
                <a:cubicBezTo>
                  <a:pt x="18749" y="862"/>
                  <a:pt x="19005" y="1021"/>
                  <a:pt x="19047" y="1235"/>
                </a:cubicBezTo>
                <a:cubicBezTo>
                  <a:pt x="19431" y="1246"/>
                  <a:pt x="19729" y="1481"/>
                  <a:pt x="19729" y="1757"/>
                </a:cubicBezTo>
                <a:cubicBezTo>
                  <a:pt x="19729" y="2045"/>
                  <a:pt x="19410" y="2277"/>
                  <a:pt x="19016" y="2277"/>
                </a:cubicBezTo>
                <a:cubicBezTo>
                  <a:pt x="18995" y="2277"/>
                  <a:pt x="18974" y="2277"/>
                  <a:pt x="18953" y="2277"/>
                </a:cubicBezTo>
                <a:cubicBezTo>
                  <a:pt x="18846" y="2565"/>
                  <a:pt x="18483" y="2778"/>
                  <a:pt x="18057" y="2778"/>
                </a:cubicBezTo>
                <a:lnTo>
                  <a:pt x="18057" y="2778"/>
                </a:lnTo>
                <a:close/>
                <a:moveTo>
                  <a:pt x="28155" y="5554"/>
                </a:moveTo>
                <a:lnTo>
                  <a:pt x="28155" y="5554"/>
                </a:lnTo>
                <a:cubicBezTo>
                  <a:pt x="27730" y="5554"/>
                  <a:pt x="27390" y="5332"/>
                  <a:pt x="27325" y="5045"/>
                </a:cubicBezTo>
                <a:cubicBezTo>
                  <a:pt x="27027" y="5024"/>
                  <a:pt x="26795" y="4852"/>
                  <a:pt x="26795" y="4630"/>
                </a:cubicBezTo>
                <a:cubicBezTo>
                  <a:pt x="26795" y="4405"/>
                  <a:pt x="27050" y="4215"/>
                  <a:pt x="27359" y="4215"/>
                </a:cubicBezTo>
                <a:cubicBezTo>
                  <a:pt x="27422" y="4215"/>
                  <a:pt x="27487" y="4225"/>
                  <a:pt x="27539" y="4236"/>
                </a:cubicBezTo>
                <a:cubicBezTo>
                  <a:pt x="27549" y="4032"/>
                  <a:pt x="27795" y="3862"/>
                  <a:pt x="28082" y="3862"/>
                </a:cubicBezTo>
                <a:cubicBezTo>
                  <a:pt x="28348" y="3862"/>
                  <a:pt x="28560" y="4001"/>
                  <a:pt x="28615" y="4173"/>
                </a:cubicBezTo>
                <a:cubicBezTo>
                  <a:pt x="28688" y="4162"/>
                  <a:pt x="28764" y="4150"/>
                  <a:pt x="28837" y="4150"/>
                </a:cubicBezTo>
                <a:cubicBezTo>
                  <a:pt x="29189" y="4150"/>
                  <a:pt x="29476" y="4364"/>
                  <a:pt x="29476" y="4619"/>
                </a:cubicBezTo>
                <a:cubicBezTo>
                  <a:pt x="29476" y="4842"/>
                  <a:pt x="29263" y="5024"/>
                  <a:pt x="28975" y="5066"/>
                </a:cubicBezTo>
                <a:cubicBezTo>
                  <a:pt x="28902" y="5343"/>
                  <a:pt x="28560" y="5554"/>
                  <a:pt x="28155" y="5554"/>
                </a:cubicBezTo>
                <a:close/>
                <a:moveTo>
                  <a:pt x="30944" y="2959"/>
                </a:moveTo>
                <a:lnTo>
                  <a:pt x="30944" y="2959"/>
                </a:lnTo>
                <a:cubicBezTo>
                  <a:pt x="30636" y="2959"/>
                  <a:pt x="30370" y="2789"/>
                  <a:pt x="30328" y="2575"/>
                </a:cubicBezTo>
                <a:cubicBezTo>
                  <a:pt x="30103" y="2565"/>
                  <a:pt x="29934" y="2426"/>
                  <a:pt x="29934" y="2267"/>
                </a:cubicBezTo>
                <a:cubicBezTo>
                  <a:pt x="29934" y="2097"/>
                  <a:pt x="30124" y="1959"/>
                  <a:pt x="30359" y="1959"/>
                </a:cubicBezTo>
                <a:cubicBezTo>
                  <a:pt x="30401" y="1959"/>
                  <a:pt x="30445" y="1959"/>
                  <a:pt x="30487" y="1969"/>
                </a:cubicBezTo>
                <a:cubicBezTo>
                  <a:pt x="30498" y="1810"/>
                  <a:pt x="30678" y="1692"/>
                  <a:pt x="30902" y="1692"/>
                </a:cubicBezTo>
                <a:cubicBezTo>
                  <a:pt x="31093" y="1692"/>
                  <a:pt x="31252" y="1789"/>
                  <a:pt x="31296" y="1927"/>
                </a:cubicBezTo>
                <a:cubicBezTo>
                  <a:pt x="31349" y="1917"/>
                  <a:pt x="31401" y="1906"/>
                  <a:pt x="31456" y="1906"/>
                </a:cubicBezTo>
                <a:cubicBezTo>
                  <a:pt x="31722" y="1906"/>
                  <a:pt x="31944" y="2066"/>
                  <a:pt x="31944" y="2256"/>
                </a:cubicBezTo>
                <a:cubicBezTo>
                  <a:pt x="31944" y="2416"/>
                  <a:pt x="31785" y="2554"/>
                  <a:pt x="31561" y="2598"/>
                </a:cubicBezTo>
                <a:cubicBezTo>
                  <a:pt x="31508" y="2799"/>
                  <a:pt x="31252" y="2959"/>
                  <a:pt x="30944" y="2959"/>
                </a:cubicBezTo>
                <a:close/>
              </a:path>
            </a:pathLst>
          </a:custGeom>
          <a:solidFill>
            <a:schemeClr val="accent1">
              <a:lumMod val="60000"/>
              <a:lumOff val="40000"/>
            </a:schemeClr>
          </a:solidFill>
          <a:ln>
            <a:noFill/>
          </a:ln>
          <a:effectLst/>
        </p:spPr>
        <p:txBody>
          <a:bodyPr wrap="none" anchor="ctr"/>
          <a:lstStyle/>
          <a:p>
            <a:endParaRPr lang="en-US"/>
          </a:p>
        </p:txBody>
      </p:sp>
      <p:sp>
        <p:nvSpPr>
          <p:cNvPr id="63" name="Freeform 4"/>
          <p:cNvSpPr>
            <a:spLocks noChangeArrowheads="1"/>
          </p:cNvSpPr>
          <p:nvPr/>
        </p:nvSpPr>
        <p:spPr bwMode="auto">
          <a:xfrm>
            <a:off x="19515318" y="11140716"/>
            <a:ext cx="4907149" cy="2594940"/>
          </a:xfrm>
          <a:custGeom>
            <a:avLst/>
            <a:gdLst>
              <a:gd name="T0" fmla="*/ 4141 w 8271"/>
              <a:gd name="T1" fmla="*/ 0 h 4393"/>
              <a:gd name="T2" fmla="*/ 8270 w 8271"/>
              <a:gd name="T3" fmla="*/ 4392 h 4393"/>
              <a:gd name="T4" fmla="*/ 0 w 8271"/>
              <a:gd name="T5" fmla="*/ 4392 h 4393"/>
              <a:gd name="T6" fmla="*/ 4141 w 8271"/>
              <a:gd name="T7" fmla="*/ 0 h 4393"/>
              <a:gd name="T8" fmla="*/ 4141 w 8271"/>
              <a:gd name="T9" fmla="*/ 0 h 4393"/>
            </a:gdLst>
            <a:ahLst/>
            <a:cxnLst>
              <a:cxn ang="0">
                <a:pos x="T0" y="T1"/>
              </a:cxn>
              <a:cxn ang="0">
                <a:pos x="T2" y="T3"/>
              </a:cxn>
              <a:cxn ang="0">
                <a:pos x="T4" y="T5"/>
              </a:cxn>
              <a:cxn ang="0">
                <a:pos x="T6" y="T7"/>
              </a:cxn>
              <a:cxn ang="0">
                <a:pos x="T8" y="T9"/>
              </a:cxn>
            </a:cxnLst>
            <a:rect l="0" t="0" r="r" b="b"/>
            <a:pathLst>
              <a:path w="8271" h="4393">
                <a:moveTo>
                  <a:pt x="4141" y="0"/>
                </a:moveTo>
                <a:cubicBezTo>
                  <a:pt x="6077" y="0"/>
                  <a:pt x="7716" y="1840"/>
                  <a:pt x="8270" y="4392"/>
                </a:cubicBezTo>
                <a:cubicBezTo>
                  <a:pt x="8270" y="4392"/>
                  <a:pt x="8270" y="4392"/>
                  <a:pt x="0" y="4392"/>
                </a:cubicBezTo>
                <a:cubicBezTo>
                  <a:pt x="564" y="1840"/>
                  <a:pt x="2204" y="0"/>
                  <a:pt x="4141" y="0"/>
                </a:cubicBezTo>
                <a:lnTo>
                  <a:pt x="4141" y="0"/>
                </a:lnTo>
              </a:path>
            </a:pathLst>
          </a:custGeom>
          <a:solidFill>
            <a:srgbClr val="A7D5D2"/>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4" name="Freeform 5"/>
          <p:cNvSpPr>
            <a:spLocks noChangeArrowheads="1"/>
          </p:cNvSpPr>
          <p:nvPr/>
        </p:nvSpPr>
        <p:spPr bwMode="auto">
          <a:xfrm>
            <a:off x="19515318" y="11140716"/>
            <a:ext cx="2832966" cy="2594940"/>
          </a:xfrm>
          <a:custGeom>
            <a:avLst/>
            <a:gdLst>
              <a:gd name="T0" fmla="*/ 4087 w 4790"/>
              <a:gd name="T1" fmla="*/ 0 h 4393"/>
              <a:gd name="T2" fmla="*/ 4013 w 4790"/>
              <a:gd name="T3" fmla="*/ 4392 h 4393"/>
              <a:gd name="T4" fmla="*/ 0 w 4790"/>
              <a:gd name="T5" fmla="*/ 4392 h 4393"/>
              <a:gd name="T6" fmla="*/ 4087 w 4790"/>
              <a:gd name="T7" fmla="*/ 0 h 4393"/>
              <a:gd name="T8" fmla="*/ 4087 w 4790"/>
              <a:gd name="T9" fmla="*/ 0 h 4393"/>
            </a:gdLst>
            <a:ahLst/>
            <a:cxnLst>
              <a:cxn ang="0">
                <a:pos x="T0" y="T1"/>
              </a:cxn>
              <a:cxn ang="0">
                <a:pos x="T2" y="T3"/>
              </a:cxn>
              <a:cxn ang="0">
                <a:pos x="T4" y="T5"/>
              </a:cxn>
              <a:cxn ang="0">
                <a:pos x="T6" y="T7"/>
              </a:cxn>
              <a:cxn ang="0">
                <a:pos x="T8" y="T9"/>
              </a:cxn>
            </a:cxnLst>
            <a:rect l="0" t="0" r="r" b="b"/>
            <a:pathLst>
              <a:path w="4790" h="4393">
                <a:moveTo>
                  <a:pt x="4087" y="0"/>
                </a:moveTo>
                <a:cubicBezTo>
                  <a:pt x="4789" y="509"/>
                  <a:pt x="4661" y="2266"/>
                  <a:pt x="4013" y="4392"/>
                </a:cubicBezTo>
                <a:cubicBezTo>
                  <a:pt x="4013" y="4392"/>
                  <a:pt x="4013" y="4392"/>
                  <a:pt x="0" y="4392"/>
                </a:cubicBezTo>
                <a:cubicBezTo>
                  <a:pt x="554" y="1861"/>
                  <a:pt x="2172" y="31"/>
                  <a:pt x="4087" y="0"/>
                </a:cubicBezTo>
                <a:lnTo>
                  <a:pt x="4087" y="0"/>
                </a:lnTo>
              </a:path>
            </a:pathLst>
          </a:custGeom>
          <a:solidFill>
            <a:srgbClr val="94C9B9"/>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5" name="Freeform 6"/>
          <p:cNvSpPr>
            <a:spLocks noChangeArrowheads="1"/>
          </p:cNvSpPr>
          <p:nvPr/>
        </p:nvSpPr>
        <p:spPr bwMode="auto">
          <a:xfrm>
            <a:off x="8740070" y="10949178"/>
            <a:ext cx="7267516" cy="2786478"/>
          </a:xfrm>
          <a:custGeom>
            <a:avLst/>
            <a:gdLst>
              <a:gd name="T0" fmla="*/ 6118 w 12238"/>
              <a:gd name="T1" fmla="*/ 0 h 4714"/>
              <a:gd name="T2" fmla="*/ 12237 w 12238"/>
              <a:gd name="T3" fmla="*/ 4713 h 4714"/>
              <a:gd name="T4" fmla="*/ 0 w 12238"/>
              <a:gd name="T5" fmla="*/ 4713 h 4714"/>
              <a:gd name="T6" fmla="*/ 6118 w 12238"/>
              <a:gd name="T7" fmla="*/ 0 h 4714"/>
              <a:gd name="T8" fmla="*/ 6118 w 12238"/>
              <a:gd name="T9" fmla="*/ 0 h 4714"/>
            </a:gdLst>
            <a:ahLst/>
            <a:cxnLst>
              <a:cxn ang="0">
                <a:pos x="T0" y="T1"/>
              </a:cxn>
              <a:cxn ang="0">
                <a:pos x="T2" y="T3"/>
              </a:cxn>
              <a:cxn ang="0">
                <a:pos x="T4" y="T5"/>
              </a:cxn>
              <a:cxn ang="0">
                <a:pos x="T6" y="T7"/>
              </a:cxn>
              <a:cxn ang="0">
                <a:pos x="T8" y="T9"/>
              </a:cxn>
            </a:cxnLst>
            <a:rect l="0" t="0" r="r" b="b"/>
            <a:pathLst>
              <a:path w="12238" h="4714">
                <a:moveTo>
                  <a:pt x="6118" y="0"/>
                </a:moveTo>
                <a:cubicBezTo>
                  <a:pt x="8980" y="0"/>
                  <a:pt x="11406" y="1979"/>
                  <a:pt x="12237" y="4713"/>
                </a:cubicBezTo>
                <a:cubicBezTo>
                  <a:pt x="12237" y="4713"/>
                  <a:pt x="12237" y="4713"/>
                  <a:pt x="0" y="4713"/>
                </a:cubicBezTo>
                <a:cubicBezTo>
                  <a:pt x="830" y="1979"/>
                  <a:pt x="3256" y="0"/>
                  <a:pt x="6118" y="0"/>
                </a:cubicBezTo>
                <a:lnTo>
                  <a:pt x="6118" y="0"/>
                </a:lnTo>
              </a:path>
            </a:pathLst>
          </a:custGeom>
          <a:solidFill>
            <a:srgbClr val="A7D5D2"/>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6" name="Freeform 7"/>
          <p:cNvSpPr>
            <a:spLocks noChangeArrowheads="1"/>
          </p:cNvSpPr>
          <p:nvPr/>
        </p:nvSpPr>
        <p:spPr bwMode="auto">
          <a:xfrm>
            <a:off x="8740070" y="10949178"/>
            <a:ext cx="4200876" cy="2786478"/>
          </a:xfrm>
          <a:custGeom>
            <a:avLst/>
            <a:gdLst>
              <a:gd name="T0" fmla="*/ 6043 w 7088"/>
              <a:gd name="T1" fmla="*/ 0 h 4714"/>
              <a:gd name="T2" fmla="*/ 5938 w 7088"/>
              <a:gd name="T3" fmla="*/ 4713 h 4714"/>
              <a:gd name="T4" fmla="*/ 0 w 7088"/>
              <a:gd name="T5" fmla="*/ 4713 h 4714"/>
              <a:gd name="T6" fmla="*/ 6043 w 7088"/>
              <a:gd name="T7" fmla="*/ 0 h 4714"/>
              <a:gd name="T8" fmla="*/ 6043 w 7088"/>
              <a:gd name="T9" fmla="*/ 0 h 4714"/>
            </a:gdLst>
            <a:ahLst/>
            <a:cxnLst>
              <a:cxn ang="0">
                <a:pos x="T0" y="T1"/>
              </a:cxn>
              <a:cxn ang="0">
                <a:pos x="T2" y="T3"/>
              </a:cxn>
              <a:cxn ang="0">
                <a:pos x="T4" y="T5"/>
              </a:cxn>
              <a:cxn ang="0">
                <a:pos x="T6" y="T7"/>
              </a:cxn>
              <a:cxn ang="0">
                <a:pos x="T8" y="T9"/>
              </a:cxn>
            </a:cxnLst>
            <a:rect l="0" t="0" r="r" b="b"/>
            <a:pathLst>
              <a:path w="7088" h="4714">
                <a:moveTo>
                  <a:pt x="6043" y="0"/>
                </a:moveTo>
                <a:cubicBezTo>
                  <a:pt x="7087" y="543"/>
                  <a:pt x="6884" y="2426"/>
                  <a:pt x="5938" y="4713"/>
                </a:cubicBezTo>
                <a:cubicBezTo>
                  <a:pt x="5938" y="4713"/>
                  <a:pt x="5938" y="4713"/>
                  <a:pt x="0" y="4713"/>
                </a:cubicBezTo>
                <a:cubicBezTo>
                  <a:pt x="818" y="2000"/>
                  <a:pt x="3212" y="33"/>
                  <a:pt x="6043" y="0"/>
                </a:cubicBezTo>
                <a:lnTo>
                  <a:pt x="6043" y="0"/>
                </a:lnTo>
              </a:path>
            </a:pathLst>
          </a:custGeom>
          <a:solidFill>
            <a:srgbClr val="94C9B9"/>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7" name="Freeform 8"/>
          <p:cNvSpPr>
            <a:spLocks noChangeArrowheads="1"/>
          </p:cNvSpPr>
          <p:nvPr/>
        </p:nvSpPr>
        <p:spPr bwMode="auto">
          <a:xfrm>
            <a:off x="3423336" y="11857014"/>
            <a:ext cx="4904523" cy="1881266"/>
          </a:xfrm>
          <a:custGeom>
            <a:avLst/>
            <a:gdLst>
              <a:gd name="T0" fmla="*/ 4139 w 8268"/>
              <a:gd name="T1" fmla="*/ 0 h 3192"/>
              <a:gd name="T2" fmla="*/ 8267 w 8268"/>
              <a:gd name="T3" fmla="*/ 3191 h 3192"/>
              <a:gd name="T4" fmla="*/ 0 w 8268"/>
              <a:gd name="T5" fmla="*/ 3191 h 3192"/>
              <a:gd name="T6" fmla="*/ 4139 w 8268"/>
              <a:gd name="T7" fmla="*/ 0 h 3192"/>
              <a:gd name="T8" fmla="*/ 4139 w 8268"/>
              <a:gd name="T9" fmla="*/ 0 h 3192"/>
            </a:gdLst>
            <a:ahLst/>
            <a:cxnLst>
              <a:cxn ang="0">
                <a:pos x="T0" y="T1"/>
              </a:cxn>
              <a:cxn ang="0">
                <a:pos x="T2" y="T3"/>
              </a:cxn>
              <a:cxn ang="0">
                <a:pos x="T4" y="T5"/>
              </a:cxn>
              <a:cxn ang="0">
                <a:pos x="T6" y="T7"/>
              </a:cxn>
              <a:cxn ang="0">
                <a:pos x="T8" y="T9"/>
              </a:cxn>
            </a:cxnLst>
            <a:rect l="0" t="0" r="r" b="b"/>
            <a:pathLst>
              <a:path w="8268" h="3192">
                <a:moveTo>
                  <a:pt x="4139" y="0"/>
                </a:moveTo>
                <a:cubicBezTo>
                  <a:pt x="6076" y="0"/>
                  <a:pt x="7714" y="1342"/>
                  <a:pt x="8267" y="3191"/>
                </a:cubicBezTo>
                <a:cubicBezTo>
                  <a:pt x="8267" y="3191"/>
                  <a:pt x="8267" y="3191"/>
                  <a:pt x="0" y="3191"/>
                </a:cubicBezTo>
                <a:cubicBezTo>
                  <a:pt x="564" y="1342"/>
                  <a:pt x="2201" y="0"/>
                  <a:pt x="4139" y="0"/>
                </a:cubicBezTo>
                <a:lnTo>
                  <a:pt x="4139" y="0"/>
                </a:lnTo>
              </a:path>
            </a:pathLst>
          </a:custGeom>
          <a:solidFill>
            <a:srgbClr val="A7D5D2"/>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8" name="Freeform 9"/>
          <p:cNvSpPr>
            <a:spLocks noChangeArrowheads="1"/>
          </p:cNvSpPr>
          <p:nvPr/>
        </p:nvSpPr>
        <p:spPr bwMode="auto">
          <a:xfrm>
            <a:off x="3423336" y="11857014"/>
            <a:ext cx="2832966" cy="1881266"/>
          </a:xfrm>
          <a:custGeom>
            <a:avLst/>
            <a:gdLst>
              <a:gd name="T0" fmla="*/ 4084 w 4790"/>
              <a:gd name="T1" fmla="*/ 0 h 3192"/>
              <a:gd name="T2" fmla="*/ 4011 w 4790"/>
              <a:gd name="T3" fmla="*/ 3191 h 3192"/>
              <a:gd name="T4" fmla="*/ 0 w 4790"/>
              <a:gd name="T5" fmla="*/ 3191 h 3192"/>
              <a:gd name="T6" fmla="*/ 4084 w 4790"/>
              <a:gd name="T7" fmla="*/ 0 h 3192"/>
              <a:gd name="T8" fmla="*/ 4084 w 4790"/>
              <a:gd name="T9" fmla="*/ 0 h 3192"/>
            </a:gdLst>
            <a:ahLst/>
            <a:cxnLst>
              <a:cxn ang="0">
                <a:pos x="T0" y="T1"/>
              </a:cxn>
              <a:cxn ang="0">
                <a:pos x="T2" y="T3"/>
              </a:cxn>
              <a:cxn ang="0">
                <a:pos x="T4" y="T5"/>
              </a:cxn>
              <a:cxn ang="0">
                <a:pos x="T6" y="T7"/>
              </a:cxn>
              <a:cxn ang="0">
                <a:pos x="T8" y="T9"/>
              </a:cxn>
            </a:cxnLst>
            <a:rect l="0" t="0" r="r" b="b"/>
            <a:pathLst>
              <a:path w="4790" h="3192">
                <a:moveTo>
                  <a:pt x="4084" y="0"/>
                </a:moveTo>
                <a:cubicBezTo>
                  <a:pt x="4789" y="373"/>
                  <a:pt x="4661" y="1650"/>
                  <a:pt x="4011" y="3191"/>
                </a:cubicBezTo>
                <a:cubicBezTo>
                  <a:pt x="4011" y="3191"/>
                  <a:pt x="4011" y="3191"/>
                  <a:pt x="0" y="3191"/>
                </a:cubicBezTo>
                <a:cubicBezTo>
                  <a:pt x="553" y="1363"/>
                  <a:pt x="2170" y="31"/>
                  <a:pt x="4084" y="0"/>
                </a:cubicBezTo>
                <a:lnTo>
                  <a:pt x="4084" y="0"/>
                </a:lnTo>
              </a:path>
            </a:pathLst>
          </a:custGeom>
          <a:solidFill>
            <a:srgbClr val="94C9B9"/>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9" name="Freeform 10"/>
          <p:cNvSpPr>
            <a:spLocks noChangeArrowheads="1"/>
          </p:cNvSpPr>
          <p:nvPr/>
        </p:nvSpPr>
        <p:spPr bwMode="auto">
          <a:xfrm>
            <a:off x="12045635" y="5517907"/>
            <a:ext cx="1483435" cy="1647748"/>
          </a:xfrm>
          <a:custGeom>
            <a:avLst/>
            <a:gdLst>
              <a:gd name="T0" fmla="*/ 1256 w 2524"/>
              <a:gd name="T1" fmla="*/ 0 h 2800"/>
              <a:gd name="T2" fmla="*/ 2523 w 2524"/>
              <a:gd name="T3" fmla="*/ 1256 h 2800"/>
              <a:gd name="T4" fmla="*/ 1703 w 2524"/>
              <a:gd name="T5" fmla="*/ 2799 h 2800"/>
              <a:gd name="T6" fmla="*/ 1350 w 2524"/>
              <a:gd name="T7" fmla="*/ 2799 h 2800"/>
              <a:gd name="T8" fmla="*/ 1298 w 2524"/>
              <a:gd name="T9" fmla="*/ 2799 h 2800"/>
              <a:gd name="T10" fmla="*/ 820 w 2524"/>
              <a:gd name="T11" fmla="*/ 2799 h 2800"/>
              <a:gd name="T12" fmla="*/ 0 w 2524"/>
              <a:gd name="T13" fmla="*/ 1256 h 2800"/>
              <a:gd name="T14" fmla="*/ 1256 w 2524"/>
              <a:gd name="T15" fmla="*/ 0 h 2800"/>
              <a:gd name="T16" fmla="*/ 1256 w 2524"/>
              <a:gd name="T17" fmla="*/ 0 h 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24" h="2800">
                <a:moveTo>
                  <a:pt x="1256" y="0"/>
                </a:moveTo>
                <a:cubicBezTo>
                  <a:pt x="1959" y="0"/>
                  <a:pt x="2523" y="564"/>
                  <a:pt x="2523" y="1256"/>
                </a:cubicBezTo>
                <a:cubicBezTo>
                  <a:pt x="2523" y="1830"/>
                  <a:pt x="2011" y="2363"/>
                  <a:pt x="1703" y="2799"/>
                </a:cubicBezTo>
                <a:cubicBezTo>
                  <a:pt x="1703" y="2799"/>
                  <a:pt x="1703" y="2799"/>
                  <a:pt x="1350" y="2799"/>
                </a:cubicBezTo>
                <a:cubicBezTo>
                  <a:pt x="1350" y="2799"/>
                  <a:pt x="1350" y="2799"/>
                  <a:pt x="1298" y="2799"/>
                </a:cubicBezTo>
                <a:cubicBezTo>
                  <a:pt x="1298" y="2799"/>
                  <a:pt x="1298" y="2799"/>
                  <a:pt x="820" y="2799"/>
                </a:cubicBezTo>
                <a:cubicBezTo>
                  <a:pt x="489" y="2342"/>
                  <a:pt x="0" y="1841"/>
                  <a:pt x="0" y="1256"/>
                </a:cubicBezTo>
                <a:cubicBezTo>
                  <a:pt x="0" y="564"/>
                  <a:pt x="564" y="0"/>
                  <a:pt x="1256" y="0"/>
                </a:cubicBezTo>
                <a:lnTo>
                  <a:pt x="1256" y="0"/>
                </a:lnTo>
              </a:path>
            </a:pathLst>
          </a:custGeom>
          <a:solidFill>
            <a:srgbClr val="D36345"/>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4" name="Freeform 11"/>
          <p:cNvSpPr>
            <a:spLocks noChangeArrowheads="1"/>
          </p:cNvSpPr>
          <p:nvPr/>
        </p:nvSpPr>
        <p:spPr bwMode="auto">
          <a:xfrm>
            <a:off x="12242551" y="5517907"/>
            <a:ext cx="1089602" cy="1647748"/>
          </a:xfrm>
          <a:custGeom>
            <a:avLst/>
            <a:gdLst>
              <a:gd name="T0" fmla="*/ 927 w 1863"/>
              <a:gd name="T1" fmla="*/ 0 h 2800"/>
              <a:gd name="T2" fmla="*/ 1862 w 1863"/>
              <a:gd name="T3" fmla="*/ 1256 h 2800"/>
              <a:gd name="T4" fmla="*/ 1256 w 1863"/>
              <a:gd name="T5" fmla="*/ 2799 h 2800"/>
              <a:gd name="T6" fmla="*/ 1001 w 1863"/>
              <a:gd name="T7" fmla="*/ 2799 h 2800"/>
              <a:gd name="T8" fmla="*/ 959 w 1863"/>
              <a:gd name="T9" fmla="*/ 2799 h 2800"/>
              <a:gd name="T10" fmla="*/ 608 w 1863"/>
              <a:gd name="T11" fmla="*/ 2799 h 2800"/>
              <a:gd name="T12" fmla="*/ 0 w 1863"/>
              <a:gd name="T13" fmla="*/ 1256 h 2800"/>
              <a:gd name="T14" fmla="*/ 927 w 1863"/>
              <a:gd name="T15" fmla="*/ 0 h 2800"/>
              <a:gd name="T16" fmla="*/ 927 w 1863"/>
              <a:gd name="T17" fmla="*/ 0 h 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3" h="2800">
                <a:moveTo>
                  <a:pt x="927" y="0"/>
                </a:moveTo>
                <a:cubicBezTo>
                  <a:pt x="1447" y="0"/>
                  <a:pt x="1862" y="564"/>
                  <a:pt x="1862" y="1256"/>
                </a:cubicBezTo>
                <a:cubicBezTo>
                  <a:pt x="1862" y="1830"/>
                  <a:pt x="1491" y="2363"/>
                  <a:pt x="1256" y="2799"/>
                </a:cubicBezTo>
                <a:cubicBezTo>
                  <a:pt x="1256" y="2799"/>
                  <a:pt x="1256" y="2799"/>
                  <a:pt x="1001" y="2799"/>
                </a:cubicBezTo>
                <a:cubicBezTo>
                  <a:pt x="1001" y="2799"/>
                  <a:pt x="1001" y="2799"/>
                  <a:pt x="959" y="2799"/>
                </a:cubicBezTo>
                <a:cubicBezTo>
                  <a:pt x="959" y="2799"/>
                  <a:pt x="959" y="2799"/>
                  <a:pt x="608" y="2799"/>
                </a:cubicBezTo>
                <a:cubicBezTo>
                  <a:pt x="363" y="2342"/>
                  <a:pt x="0" y="1841"/>
                  <a:pt x="0" y="1256"/>
                </a:cubicBezTo>
                <a:cubicBezTo>
                  <a:pt x="0" y="564"/>
                  <a:pt x="416" y="0"/>
                  <a:pt x="927" y="0"/>
                </a:cubicBezTo>
                <a:lnTo>
                  <a:pt x="927" y="0"/>
                </a:lnTo>
              </a:path>
            </a:pathLst>
          </a:custGeom>
          <a:solidFill>
            <a:srgbClr val="E5E5E5"/>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5" name="Freeform 12"/>
          <p:cNvSpPr>
            <a:spLocks noChangeArrowheads="1"/>
          </p:cNvSpPr>
          <p:nvPr/>
        </p:nvSpPr>
        <p:spPr bwMode="auto">
          <a:xfrm>
            <a:off x="12470973" y="5517907"/>
            <a:ext cx="635383" cy="1647748"/>
          </a:xfrm>
          <a:custGeom>
            <a:avLst/>
            <a:gdLst>
              <a:gd name="T0" fmla="*/ 543 w 1098"/>
              <a:gd name="T1" fmla="*/ 0 h 2800"/>
              <a:gd name="T2" fmla="*/ 1097 w 1098"/>
              <a:gd name="T3" fmla="*/ 1256 h 2800"/>
              <a:gd name="T4" fmla="*/ 734 w 1098"/>
              <a:gd name="T5" fmla="*/ 2799 h 2800"/>
              <a:gd name="T6" fmla="*/ 350 w 1098"/>
              <a:gd name="T7" fmla="*/ 2799 h 2800"/>
              <a:gd name="T8" fmla="*/ 0 w 1098"/>
              <a:gd name="T9" fmla="*/ 1256 h 2800"/>
              <a:gd name="T10" fmla="*/ 543 w 1098"/>
              <a:gd name="T11" fmla="*/ 0 h 2800"/>
              <a:gd name="T12" fmla="*/ 543 w 1098"/>
              <a:gd name="T13" fmla="*/ 0 h 2800"/>
            </a:gdLst>
            <a:ahLst/>
            <a:cxnLst>
              <a:cxn ang="0">
                <a:pos x="T0" y="T1"/>
              </a:cxn>
              <a:cxn ang="0">
                <a:pos x="T2" y="T3"/>
              </a:cxn>
              <a:cxn ang="0">
                <a:pos x="T4" y="T5"/>
              </a:cxn>
              <a:cxn ang="0">
                <a:pos x="T6" y="T7"/>
              </a:cxn>
              <a:cxn ang="0">
                <a:pos x="T8" y="T9"/>
              </a:cxn>
              <a:cxn ang="0">
                <a:pos x="T10" y="T11"/>
              </a:cxn>
              <a:cxn ang="0">
                <a:pos x="T12" y="T13"/>
              </a:cxn>
            </a:cxnLst>
            <a:rect l="0" t="0" r="r" b="b"/>
            <a:pathLst>
              <a:path w="1098" h="2800">
                <a:moveTo>
                  <a:pt x="543" y="0"/>
                </a:moveTo>
                <a:cubicBezTo>
                  <a:pt x="851" y="0"/>
                  <a:pt x="1097" y="564"/>
                  <a:pt x="1097" y="1256"/>
                </a:cubicBezTo>
                <a:cubicBezTo>
                  <a:pt x="1097" y="1830"/>
                  <a:pt x="872" y="2363"/>
                  <a:pt x="734" y="2799"/>
                </a:cubicBezTo>
                <a:cubicBezTo>
                  <a:pt x="606" y="2799"/>
                  <a:pt x="478" y="2799"/>
                  <a:pt x="350" y="2799"/>
                </a:cubicBezTo>
                <a:cubicBezTo>
                  <a:pt x="212" y="2342"/>
                  <a:pt x="0" y="1841"/>
                  <a:pt x="0" y="1256"/>
                </a:cubicBezTo>
                <a:cubicBezTo>
                  <a:pt x="0" y="564"/>
                  <a:pt x="245" y="0"/>
                  <a:pt x="543" y="0"/>
                </a:cubicBezTo>
                <a:lnTo>
                  <a:pt x="543" y="0"/>
                </a:lnTo>
              </a:path>
            </a:pathLst>
          </a:custGeom>
          <a:solidFill>
            <a:srgbClr val="D36345"/>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6" name="Freeform 13"/>
          <p:cNvSpPr>
            <a:spLocks noChangeArrowheads="1"/>
          </p:cNvSpPr>
          <p:nvPr/>
        </p:nvSpPr>
        <p:spPr bwMode="auto">
          <a:xfrm>
            <a:off x="12678392" y="5517907"/>
            <a:ext cx="210044" cy="1647748"/>
          </a:xfrm>
          <a:custGeom>
            <a:avLst/>
            <a:gdLst>
              <a:gd name="T0" fmla="*/ 193 w 385"/>
              <a:gd name="T1" fmla="*/ 0 h 2800"/>
              <a:gd name="T2" fmla="*/ 384 w 385"/>
              <a:gd name="T3" fmla="*/ 1256 h 2800"/>
              <a:gd name="T4" fmla="*/ 267 w 385"/>
              <a:gd name="T5" fmla="*/ 2799 h 2800"/>
              <a:gd name="T6" fmla="*/ 214 w 385"/>
              <a:gd name="T7" fmla="*/ 2799 h 2800"/>
              <a:gd name="T8" fmla="*/ 204 w 385"/>
              <a:gd name="T9" fmla="*/ 2799 h 2800"/>
              <a:gd name="T10" fmla="*/ 128 w 385"/>
              <a:gd name="T11" fmla="*/ 2799 h 2800"/>
              <a:gd name="T12" fmla="*/ 0 w 385"/>
              <a:gd name="T13" fmla="*/ 1256 h 2800"/>
              <a:gd name="T14" fmla="*/ 193 w 385"/>
              <a:gd name="T15" fmla="*/ 0 h 2800"/>
              <a:gd name="T16" fmla="*/ 193 w 385"/>
              <a:gd name="T17" fmla="*/ 0 h 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2800">
                <a:moveTo>
                  <a:pt x="193" y="0"/>
                </a:moveTo>
                <a:cubicBezTo>
                  <a:pt x="300" y="0"/>
                  <a:pt x="384" y="564"/>
                  <a:pt x="384" y="1256"/>
                </a:cubicBezTo>
                <a:cubicBezTo>
                  <a:pt x="384" y="1830"/>
                  <a:pt x="311" y="2363"/>
                  <a:pt x="267" y="2799"/>
                </a:cubicBezTo>
                <a:cubicBezTo>
                  <a:pt x="267" y="2799"/>
                  <a:pt x="267" y="2799"/>
                  <a:pt x="214" y="2799"/>
                </a:cubicBezTo>
                <a:cubicBezTo>
                  <a:pt x="214" y="2799"/>
                  <a:pt x="214" y="2799"/>
                  <a:pt x="204" y="2799"/>
                </a:cubicBezTo>
                <a:cubicBezTo>
                  <a:pt x="204" y="2799"/>
                  <a:pt x="204" y="2799"/>
                  <a:pt x="128" y="2799"/>
                </a:cubicBezTo>
                <a:cubicBezTo>
                  <a:pt x="76" y="2342"/>
                  <a:pt x="0" y="1841"/>
                  <a:pt x="0" y="1256"/>
                </a:cubicBezTo>
                <a:cubicBezTo>
                  <a:pt x="0" y="564"/>
                  <a:pt x="86" y="0"/>
                  <a:pt x="193" y="0"/>
                </a:cubicBezTo>
                <a:lnTo>
                  <a:pt x="193" y="0"/>
                </a:lnTo>
              </a:path>
            </a:pathLst>
          </a:custGeom>
          <a:solidFill>
            <a:srgbClr val="E5E5E5"/>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7" name="Freeform 14"/>
          <p:cNvSpPr>
            <a:spLocks noChangeArrowheads="1"/>
          </p:cNvSpPr>
          <p:nvPr/>
        </p:nvSpPr>
        <p:spPr bwMode="auto">
          <a:xfrm>
            <a:off x="12533987" y="7176150"/>
            <a:ext cx="506731" cy="183666"/>
          </a:xfrm>
          <a:custGeom>
            <a:avLst/>
            <a:gdLst>
              <a:gd name="T0" fmla="*/ 0 w 884"/>
              <a:gd name="T1" fmla="*/ 0 h 341"/>
              <a:gd name="T2" fmla="*/ 478 w 884"/>
              <a:gd name="T3" fmla="*/ 0 h 341"/>
              <a:gd name="T4" fmla="*/ 530 w 884"/>
              <a:gd name="T5" fmla="*/ 0 h 341"/>
              <a:gd name="T6" fmla="*/ 883 w 884"/>
              <a:gd name="T7" fmla="*/ 0 h 341"/>
              <a:gd name="T8" fmla="*/ 883 w 884"/>
              <a:gd name="T9" fmla="*/ 340 h 341"/>
              <a:gd name="T10" fmla="*/ 0 w 884"/>
              <a:gd name="T11" fmla="*/ 340 h 341"/>
              <a:gd name="T12" fmla="*/ 0 w 884"/>
              <a:gd name="T13" fmla="*/ 0 h 341"/>
            </a:gdLst>
            <a:ahLst/>
            <a:cxnLst>
              <a:cxn ang="0">
                <a:pos x="T0" y="T1"/>
              </a:cxn>
              <a:cxn ang="0">
                <a:pos x="T2" y="T3"/>
              </a:cxn>
              <a:cxn ang="0">
                <a:pos x="T4" y="T5"/>
              </a:cxn>
              <a:cxn ang="0">
                <a:pos x="T6" y="T7"/>
              </a:cxn>
              <a:cxn ang="0">
                <a:pos x="T8" y="T9"/>
              </a:cxn>
              <a:cxn ang="0">
                <a:pos x="T10" y="T11"/>
              </a:cxn>
              <a:cxn ang="0">
                <a:pos x="T12" y="T13"/>
              </a:cxn>
            </a:cxnLst>
            <a:rect l="0" t="0" r="r" b="b"/>
            <a:pathLst>
              <a:path w="884" h="341">
                <a:moveTo>
                  <a:pt x="0" y="0"/>
                </a:moveTo>
                <a:lnTo>
                  <a:pt x="478" y="0"/>
                </a:lnTo>
                <a:lnTo>
                  <a:pt x="530" y="0"/>
                </a:lnTo>
                <a:lnTo>
                  <a:pt x="883" y="0"/>
                </a:lnTo>
                <a:lnTo>
                  <a:pt x="883" y="340"/>
                </a:lnTo>
                <a:lnTo>
                  <a:pt x="0" y="340"/>
                </a:lnTo>
                <a:lnTo>
                  <a:pt x="0" y="0"/>
                </a:lnTo>
              </a:path>
            </a:pathLst>
          </a:custGeom>
          <a:solidFill>
            <a:srgbClr val="D36345"/>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8" name="Freeform 15"/>
          <p:cNvSpPr>
            <a:spLocks noChangeArrowheads="1"/>
          </p:cNvSpPr>
          <p:nvPr/>
        </p:nvSpPr>
        <p:spPr bwMode="auto">
          <a:xfrm>
            <a:off x="12628506" y="7808487"/>
            <a:ext cx="317691" cy="257133"/>
          </a:xfrm>
          <a:custGeom>
            <a:avLst/>
            <a:gdLst>
              <a:gd name="T0" fmla="*/ 0 w 565"/>
              <a:gd name="T1" fmla="*/ 0 h 461"/>
              <a:gd name="T2" fmla="*/ 309 w 565"/>
              <a:gd name="T3" fmla="*/ 0 h 461"/>
              <a:gd name="T4" fmla="*/ 340 w 565"/>
              <a:gd name="T5" fmla="*/ 0 h 461"/>
              <a:gd name="T6" fmla="*/ 564 w 565"/>
              <a:gd name="T7" fmla="*/ 0 h 461"/>
              <a:gd name="T8" fmla="*/ 564 w 565"/>
              <a:gd name="T9" fmla="*/ 405 h 461"/>
              <a:gd name="T10" fmla="*/ 522 w 565"/>
              <a:gd name="T11" fmla="*/ 460 h 461"/>
              <a:gd name="T12" fmla="*/ 42 w 565"/>
              <a:gd name="T13" fmla="*/ 460 h 461"/>
              <a:gd name="T14" fmla="*/ 0 w 565"/>
              <a:gd name="T15" fmla="*/ 405 h 461"/>
              <a:gd name="T16" fmla="*/ 0 w 565"/>
              <a:gd name="T17" fmla="*/ 0 h 461"/>
              <a:gd name="T18" fmla="*/ 0 w 565"/>
              <a:gd name="T19"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5" h="461">
                <a:moveTo>
                  <a:pt x="0" y="0"/>
                </a:moveTo>
                <a:lnTo>
                  <a:pt x="309" y="0"/>
                </a:lnTo>
                <a:cubicBezTo>
                  <a:pt x="309" y="0"/>
                  <a:pt x="309" y="0"/>
                  <a:pt x="340" y="0"/>
                </a:cubicBezTo>
                <a:cubicBezTo>
                  <a:pt x="340" y="0"/>
                  <a:pt x="340" y="0"/>
                  <a:pt x="564" y="0"/>
                </a:cubicBezTo>
                <a:cubicBezTo>
                  <a:pt x="564" y="0"/>
                  <a:pt x="564" y="0"/>
                  <a:pt x="564" y="405"/>
                </a:cubicBezTo>
                <a:cubicBezTo>
                  <a:pt x="564" y="426"/>
                  <a:pt x="543" y="460"/>
                  <a:pt x="522" y="460"/>
                </a:cubicBezTo>
                <a:cubicBezTo>
                  <a:pt x="522" y="460"/>
                  <a:pt x="522" y="460"/>
                  <a:pt x="42" y="460"/>
                </a:cubicBezTo>
                <a:cubicBezTo>
                  <a:pt x="21" y="460"/>
                  <a:pt x="0" y="426"/>
                  <a:pt x="0" y="405"/>
                </a:cubicBezTo>
                <a:cubicBezTo>
                  <a:pt x="0" y="405"/>
                  <a:pt x="0" y="405"/>
                  <a:pt x="0" y="0"/>
                </a:cubicBezTo>
                <a:lnTo>
                  <a:pt x="0" y="0"/>
                </a:lnTo>
              </a:path>
            </a:pathLst>
          </a:custGeom>
          <a:solidFill>
            <a:srgbClr val="417E3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9" name="Freeform 16"/>
          <p:cNvSpPr>
            <a:spLocks noChangeArrowheads="1"/>
          </p:cNvSpPr>
          <p:nvPr/>
        </p:nvSpPr>
        <p:spPr bwMode="auto">
          <a:xfrm>
            <a:off x="12533987" y="7372936"/>
            <a:ext cx="506731" cy="417185"/>
          </a:xfrm>
          <a:custGeom>
            <a:avLst/>
            <a:gdLst>
              <a:gd name="T0" fmla="*/ 828 w 884"/>
              <a:gd name="T1" fmla="*/ 0 h 734"/>
              <a:gd name="T2" fmla="*/ 883 w 884"/>
              <a:gd name="T3" fmla="*/ 10 h 734"/>
              <a:gd name="T4" fmla="*/ 723 w 884"/>
              <a:gd name="T5" fmla="*/ 733 h 734"/>
              <a:gd name="T6" fmla="*/ 692 w 884"/>
              <a:gd name="T7" fmla="*/ 733 h 734"/>
              <a:gd name="T8" fmla="*/ 828 w 884"/>
              <a:gd name="T9" fmla="*/ 0 h 734"/>
              <a:gd name="T10" fmla="*/ 415 w 884"/>
              <a:gd name="T11" fmla="*/ 10 h 734"/>
              <a:gd name="T12" fmla="*/ 468 w 884"/>
              <a:gd name="T13" fmla="*/ 10 h 734"/>
              <a:gd name="T14" fmla="*/ 468 w 884"/>
              <a:gd name="T15" fmla="*/ 733 h 734"/>
              <a:gd name="T16" fmla="*/ 415 w 884"/>
              <a:gd name="T17" fmla="*/ 733 h 734"/>
              <a:gd name="T18" fmla="*/ 415 w 884"/>
              <a:gd name="T19" fmla="*/ 10 h 734"/>
              <a:gd name="T20" fmla="*/ 0 w 884"/>
              <a:gd name="T21" fmla="*/ 10 h 734"/>
              <a:gd name="T22" fmla="*/ 42 w 884"/>
              <a:gd name="T23" fmla="*/ 0 h 734"/>
              <a:gd name="T24" fmla="*/ 191 w 884"/>
              <a:gd name="T25" fmla="*/ 733 h 734"/>
              <a:gd name="T26" fmla="*/ 159 w 884"/>
              <a:gd name="T27" fmla="*/ 733 h 734"/>
              <a:gd name="T28" fmla="*/ 0 w 884"/>
              <a:gd name="T29" fmla="*/ 1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4" h="734">
                <a:moveTo>
                  <a:pt x="828" y="0"/>
                </a:moveTo>
                <a:lnTo>
                  <a:pt x="883" y="10"/>
                </a:lnTo>
                <a:lnTo>
                  <a:pt x="723" y="733"/>
                </a:lnTo>
                <a:lnTo>
                  <a:pt x="692" y="733"/>
                </a:lnTo>
                <a:lnTo>
                  <a:pt x="828" y="0"/>
                </a:lnTo>
                <a:close/>
                <a:moveTo>
                  <a:pt x="415" y="10"/>
                </a:moveTo>
                <a:lnTo>
                  <a:pt x="468" y="10"/>
                </a:lnTo>
                <a:lnTo>
                  <a:pt x="468" y="733"/>
                </a:lnTo>
                <a:lnTo>
                  <a:pt x="415" y="733"/>
                </a:lnTo>
                <a:lnTo>
                  <a:pt x="415" y="10"/>
                </a:lnTo>
                <a:close/>
                <a:moveTo>
                  <a:pt x="0" y="10"/>
                </a:moveTo>
                <a:lnTo>
                  <a:pt x="42" y="0"/>
                </a:lnTo>
                <a:lnTo>
                  <a:pt x="191" y="733"/>
                </a:lnTo>
                <a:lnTo>
                  <a:pt x="159" y="733"/>
                </a:lnTo>
                <a:lnTo>
                  <a:pt x="0" y="10"/>
                </a:lnTo>
                <a:close/>
              </a:path>
            </a:pathLst>
          </a:custGeom>
          <a:solidFill>
            <a:srgbClr val="D36345"/>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0" name="Freeform 17"/>
          <p:cNvSpPr>
            <a:spLocks noChangeArrowheads="1"/>
          </p:cNvSpPr>
          <p:nvPr/>
        </p:nvSpPr>
        <p:spPr bwMode="auto">
          <a:xfrm>
            <a:off x="12533987" y="7372936"/>
            <a:ext cx="241550" cy="417185"/>
          </a:xfrm>
          <a:custGeom>
            <a:avLst/>
            <a:gdLst>
              <a:gd name="T0" fmla="*/ 436 w 437"/>
              <a:gd name="T1" fmla="*/ 733 h 734"/>
              <a:gd name="T2" fmla="*/ 415 w 437"/>
              <a:gd name="T3" fmla="*/ 733 h 734"/>
              <a:gd name="T4" fmla="*/ 415 w 437"/>
              <a:gd name="T5" fmla="*/ 10 h 734"/>
              <a:gd name="T6" fmla="*/ 436 w 437"/>
              <a:gd name="T7" fmla="*/ 10 h 734"/>
              <a:gd name="T8" fmla="*/ 436 w 437"/>
              <a:gd name="T9" fmla="*/ 733 h 734"/>
              <a:gd name="T10" fmla="*/ 0 w 437"/>
              <a:gd name="T11" fmla="*/ 10 h 734"/>
              <a:gd name="T12" fmla="*/ 42 w 437"/>
              <a:gd name="T13" fmla="*/ 0 h 734"/>
              <a:gd name="T14" fmla="*/ 191 w 437"/>
              <a:gd name="T15" fmla="*/ 733 h 734"/>
              <a:gd name="T16" fmla="*/ 159 w 437"/>
              <a:gd name="T17" fmla="*/ 733 h 734"/>
              <a:gd name="T18" fmla="*/ 0 w 437"/>
              <a:gd name="T19" fmla="*/ 1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7" h="734">
                <a:moveTo>
                  <a:pt x="436" y="733"/>
                </a:moveTo>
                <a:lnTo>
                  <a:pt x="415" y="733"/>
                </a:lnTo>
                <a:lnTo>
                  <a:pt x="415" y="10"/>
                </a:lnTo>
                <a:lnTo>
                  <a:pt x="436" y="10"/>
                </a:lnTo>
                <a:lnTo>
                  <a:pt x="436" y="733"/>
                </a:lnTo>
                <a:close/>
                <a:moveTo>
                  <a:pt x="0" y="10"/>
                </a:moveTo>
                <a:lnTo>
                  <a:pt x="42" y="0"/>
                </a:lnTo>
                <a:lnTo>
                  <a:pt x="191" y="733"/>
                </a:lnTo>
                <a:lnTo>
                  <a:pt x="159" y="733"/>
                </a:lnTo>
                <a:lnTo>
                  <a:pt x="0" y="10"/>
                </a:lnTo>
                <a:close/>
              </a:path>
            </a:pathLst>
          </a:custGeom>
          <a:solidFill>
            <a:srgbClr val="EB7B5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1" name="Freeform 18"/>
          <p:cNvSpPr>
            <a:spLocks noChangeArrowheads="1"/>
          </p:cNvSpPr>
          <p:nvPr/>
        </p:nvSpPr>
        <p:spPr bwMode="auto">
          <a:xfrm>
            <a:off x="12788665" y="7803239"/>
            <a:ext cx="152282" cy="34109"/>
          </a:xfrm>
          <a:custGeom>
            <a:avLst/>
            <a:gdLst>
              <a:gd name="T0" fmla="*/ 276 w 288"/>
              <a:gd name="T1" fmla="*/ 10 h 87"/>
              <a:gd name="T2" fmla="*/ 287 w 288"/>
              <a:gd name="T3" fmla="*/ 10 h 87"/>
              <a:gd name="T4" fmla="*/ 232 w 288"/>
              <a:gd name="T5" fmla="*/ 65 h 87"/>
              <a:gd name="T6" fmla="*/ 138 w 288"/>
              <a:gd name="T7" fmla="*/ 86 h 87"/>
              <a:gd name="T8" fmla="*/ 0 w 288"/>
              <a:gd name="T9" fmla="*/ 10 h 87"/>
              <a:gd name="T10" fmla="*/ 21 w 288"/>
              <a:gd name="T11" fmla="*/ 0 h 87"/>
              <a:gd name="T12" fmla="*/ 138 w 288"/>
              <a:gd name="T13" fmla="*/ 65 h 87"/>
              <a:gd name="T14" fmla="*/ 222 w 288"/>
              <a:gd name="T15" fmla="*/ 44 h 87"/>
              <a:gd name="T16" fmla="*/ 276 w 288"/>
              <a:gd name="T17" fmla="*/ 10 h 87"/>
              <a:gd name="T18" fmla="*/ 276 w 288"/>
              <a:gd name="T19"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87">
                <a:moveTo>
                  <a:pt x="276" y="10"/>
                </a:moveTo>
                <a:cubicBezTo>
                  <a:pt x="276" y="10"/>
                  <a:pt x="276" y="10"/>
                  <a:pt x="287" y="10"/>
                </a:cubicBezTo>
                <a:cubicBezTo>
                  <a:pt x="276" y="33"/>
                  <a:pt x="266" y="44"/>
                  <a:pt x="232" y="65"/>
                </a:cubicBezTo>
                <a:cubicBezTo>
                  <a:pt x="211" y="75"/>
                  <a:pt x="180" y="86"/>
                  <a:pt x="138" y="86"/>
                </a:cubicBezTo>
                <a:cubicBezTo>
                  <a:pt x="94" y="86"/>
                  <a:pt x="42" y="65"/>
                  <a:pt x="0" y="10"/>
                </a:cubicBezTo>
                <a:cubicBezTo>
                  <a:pt x="0" y="10"/>
                  <a:pt x="0" y="10"/>
                  <a:pt x="21" y="0"/>
                </a:cubicBezTo>
                <a:cubicBezTo>
                  <a:pt x="52" y="54"/>
                  <a:pt x="94" y="65"/>
                  <a:pt x="138" y="65"/>
                </a:cubicBezTo>
                <a:cubicBezTo>
                  <a:pt x="169" y="65"/>
                  <a:pt x="201" y="54"/>
                  <a:pt x="222" y="44"/>
                </a:cubicBezTo>
                <a:cubicBezTo>
                  <a:pt x="255" y="33"/>
                  <a:pt x="266" y="21"/>
                  <a:pt x="276" y="10"/>
                </a:cubicBezTo>
                <a:lnTo>
                  <a:pt x="276" y="10"/>
                </a:lnTo>
              </a:path>
            </a:pathLst>
          </a:custGeom>
          <a:solidFill>
            <a:srgbClr val="D36345"/>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2" name="Freeform 19"/>
          <p:cNvSpPr>
            <a:spLocks noChangeArrowheads="1"/>
          </p:cNvSpPr>
          <p:nvPr/>
        </p:nvSpPr>
        <p:spPr bwMode="auto">
          <a:xfrm>
            <a:off x="12744030" y="7808487"/>
            <a:ext cx="89269" cy="133814"/>
          </a:xfrm>
          <a:custGeom>
            <a:avLst/>
            <a:gdLst>
              <a:gd name="T0" fmla="*/ 107 w 181"/>
              <a:gd name="T1" fmla="*/ 0 h 257"/>
              <a:gd name="T2" fmla="*/ 160 w 181"/>
              <a:gd name="T3" fmla="*/ 149 h 257"/>
              <a:gd name="T4" fmla="*/ 86 w 181"/>
              <a:gd name="T5" fmla="*/ 256 h 257"/>
              <a:gd name="T6" fmla="*/ 11 w 181"/>
              <a:gd name="T7" fmla="*/ 149 h 257"/>
              <a:gd name="T8" fmla="*/ 76 w 181"/>
              <a:gd name="T9" fmla="*/ 0 h 257"/>
              <a:gd name="T10" fmla="*/ 107 w 181"/>
              <a:gd name="T11" fmla="*/ 0 h 257"/>
              <a:gd name="T12" fmla="*/ 107 w 181"/>
              <a:gd name="T13" fmla="*/ 0 h 257"/>
            </a:gdLst>
            <a:ahLst/>
            <a:cxnLst>
              <a:cxn ang="0">
                <a:pos x="T0" y="T1"/>
              </a:cxn>
              <a:cxn ang="0">
                <a:pos x="T2" y="T3"/>
              </a:cxn>
              <a:cxn ang="0">
                <a:pos x="T4" y="T5"/>
              </a:cxn>
              <a:cxn ang="0">
                <a:pos x="T6" y="T7"/>
              </a:cxn>
              <a:cxn ang="0">
                <a:pos x="T8" y="T9"/>
              </a:cxn>
              <a:cxn ang="0">
                <a:pos x="T10" y="T11"/>
              </a:cxn>
              <a:cxn ang="0">
                <a:pos x="T12" y="T13"/>
              </a:cxn>
            </a:cxnLst>
            <a:rect l="0" t="0" r="r" b="b"/>
            <a:pathLst>
              <a:path w="181" h="257">
                <a:moveTo>
                  <a:pt x="107" y="0"/>
                </a:moveTo>
                <a:cubicBezTo>
                  <a:pt x="118" y="44"/>
                  <a:pt x="149" y="86"/>
                  <a:pt x="160" y="149"/>
                </a:cubicBezTo>
                <a:cubicBezTo>
                  <a:pt x="180" y="214"/>
                  <a:pt x="128" y="256"/>
                  <a:pt x="86" y="256"/>
                </a:cubicBezTo>
                <a:cubicBezTo>
                  <a:pt x="53" y="256"/>
                  <a:pt x="0" y="214"/>
                  <a:pt x="11" y="149"/>
                </a:cubicBezTo>
                <a:cubicBezTo>
                  <a:pt x="32" y="86"/>
                  <a:pt x="53" y="44"/>
                  <a:pt x="76" y="0"/>
                </a:cubicBezTo>
                <a:cubicBezTo>
                  <a:pt x="76" y="0"/>
                  <a:pt x="76" y="0"/>
                  <a:pt x="107" y="0"/>
                </a:cubicBezTo>
                <a:lnTo>
                  <a:pt x="107" y="0"/>
                </a:lnTo>
              </a:path>
            </a:pathLst>
          </a:custGeom>
          <a:solidFill>
            <a:srgbClr val="D36345"/>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3" name="Freeform 20"/>
          <p:cNvSpPr>
            <a:spLocks noChangeArrowheads="1"/>
          </p:cNvSpPr>
          <p:nvPr/>
        </p:nvSpPr>
        <p:spPr bwMode="auto">
          <a:xfrm>
            <a:off x="12628506" y="7808487"/>
            <a:ext cx="31507" cy="133814"/>
          </a:xfrm>
          <a:custGeom>
            <a:avLst/>
            <a:gdLst>
              <a:gd name="T0" fmla="*/ 11 w 85"/>
              <a:gd name="T1" fmla="*/ 0 h 257"/>
              <a:gd name="T2" fmla="*/ 74 w 85"/>
              <a:gd name="T3" fmla="*/ 149 h 257"/>
              <a:gd name="T4" fmla="*/ 0 w 85"/>
              <a:gd name="T5" fmla="*/ 256 h 257"/>
              <a:gd name="T6" fmla="*/ 0 w 85"/>
              <a:gd name="T7" fmla="*/ 0 h 257"/>
              <a:gd name="T8" fmla="*/ 11 w 85"/>
              <a:gd name="T9" fmla="*/ 0 h 257"/>
              <a:gd name="T10" fmla="*/ 11 w 85"/>
              <a:gd name="T11" fmla="*/ 0 h 257"/>
            </a:gdLst>
            <a:ahLst/>
            <a:cxnLst>
              <a:cxn ang="0">
                <a:pos x="T0" y="T1"/>
              </a:cxn>
              <a:cxn ang="0">
                <a:pos x="T2" y="T3"/>
              </a:cxn>
              <a:cxn ang="0">
                <a:pos x="T4" y="T5"/>
              </a:cxn>
              <a:cxn ang="0">
                <a:pos x="T6" y="T7"/>
              </a:cxn>
              <a:cxn ang="0">
                <a:pos x="T8" y="T9"/>
              </a:cxn>
              <a:cxn ang="0">
                <a:pos x="T10" y="T11"/>
              </a:cxn>
            </a:cxnLst>
            <a:rect l="0" t="0" r="r" b="b"/>
            <a:pathLst>
              <a:path w="85" h="257">
                <a:moveTo>
                  <a:pt x="11" y="0"/>
                </a:moveTo>
                <a:cubicBezTo>
                  <a:pt x="32" y="44"/>
                  <a:pt x="63" y="86"/>
                  <a:pt x="74" y="149"/>
                </a:cubicBezTo>
                <a:cubicBezTo>
                  <a:pt x="84" y="214"/>
                  <a:pt x="42" y="256"/>
                  <a:pt x="0" y="256"/>
                </a:cubicBezTo>
                <a:cubicBezTo>
                  <a:pt x="0" y="256"/>
                  <a:pt x="0" y="256"/>
                  <a:pt x="0" y="0"/>
                </a:cubicBezTo>
                <a:cubicBezTo>
                  <a:pt x="0" y="0"/>
                  <a:pt x="0" y="0"/>
                  <a:pt x="11" y="0"/>
                </a:cubicBezTo>
                <a:lnTo>
                  <a:pt x="11" y="0"/>
                </a:lnTo>
              </a:path>
            </a:pathLst>
          </a:custGeom>
          <a:solidFill>
            <a:srgbClr val="ED7623"/>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3" name="Freeform 21"/>
          <p:cNvSpPr>
            <a:spLocks noChangeArrowheads="1"/>
          </p:cNvSpPr>
          <p:nvPr/>
        </p:nvSpPr>
        <p:spPr bwMode="auto">
          <a:xfrm>
            <a:off x="12906814" y="7803239"/>
            <a:ext cx="39383" cy="141685"/>
          </a:xfrm>
          <a:custGeom>
            <a:avLst/>
            <a:gdLst>
              <a:gd name="T0" fmla="*/ 86 w 97"/>
              <a:gd name="T1" fmla="*/ 0 h 267"/>
              <a:gd name="T2" fmla="*/ 86 w 97"/>
              <a:gd name="T3" fmla="*/ 0 h 267"/>
              <a:gd name="T4" fmla="*/ 96 w 97"/>
              <a:gd name="T5" fmla="*/ 10 h 267"/>
              <a:gd name="T6" fmla="*/ 96 w 97"/>
              <a:gd name="T7" fmla="*/ 266 h 267"/>
              <a:gd name="T8" fmla="*/ 21 w 97"/>
              <a:gd name="T9" fmla="*/ 159 h 267"/>
              <a:gd name="T10" fmla="*/ 86 w 97"/>
              <a:gd name="T11" fmla="*/ 0 h 267"/>
            </a:gdLst>
            <a:ahLst/>
            <a:cxnLst>
              <a:cxn ang="0">
                <a:pos x="T0" y="T1"/>
              </a:cxn>
              <a:cxn ang="0">
                <a:pos x="T2" y="T3"/>
              </a:cxn>
              <a:cxn ang="0">
                <a:pos x="T4" y="T5"/>
              </a:cxn>
              <a:cxn ang="0">
                <a:pos x="T6" y="T7"/>
              </a:cxn>
              <a:cxn ang="0">
                <a:pos x="T8" y="T9"/>
              </a:cxn>
              <a:cxn ang="0">
                <a:pos x="T10" y="T11"/>
              </a:cxn>
            </a:cxnLst>
            <a:rect l="0" t="0" r="r" b="b"/>
            <a:pathLst>
              <a:path w="97" h="267">
                <a:moveTo>
                  <a:pt x="86" y="0"/>
                </a:moveTo>
                <a:lnTo>
                  <a:pt x="86" y="0"/>
                </a:lnTo>
                <a:cubicBezTo>
                  <a:pt x="96" y="10"/>
                  <a:pt x="96" y="10"/>
                  <a:pt x="96" y="10"/>
                </a:cubicBezTo>
                <a:cubicBezTo>
                  <a:pt x="96" y="266"/>
                  <a:pt x="96" y="266"/>
                  <a:pt x="96" y="266"/>
                </a:cubicBezTo>
                <a:cubicBezTo>
                  <a:pt x="54" y="266"/>
                  <a:pt x="0" y="224"/>
                  <a:pt x="21" y="159"/>
                </a:cubicBezTo>
                <a:cubicBezTo>
                  <a:pt x="31" y="96"/>
                  <a:pt x="65" y="44"/>
                  <a:pt x="86" y="0"/>
                </a:cubicBezTo>
              </a:path>
            </a:pathLst>
          </a:custGeom>
          <a:solidFill>
            <a:srgbClr val="D36345"/>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1" name="Freeform 22"/>
          <p:cNvSpPr>
            <a:spLocks noChangeArrowheads="1"/>
          </p:cNvSpPr>
          <p:nvPr/>
        </p:nvSpPr>
        <p:spPr bwMode="auto">
          <a:xfrm>
            <a:off x="12045635" y="5517907"/>
            <a:ext cx="729902" cy="1647748"/>
          </a:xfrm>
          <a:custGeom>
            <a:avLst/>
            <a:gdLst>
              <a:gd name="T0" fmla="*/ 1256 w 1257"/>
              <a:gd name="T1" fmla="*/ 0 h 2800"/>
              <a:gd name="T2" fmla="*/ 1256 w 1257"/>
              <a:gd name="T3" fmla="*/ 2799 h 2800"/>
              <a:gd name="T4" fmla="*/ 820 w 1257"/>
              <a:gd name="T5" fmla="*/ 2799 h 2800"/>
              <a:gd name="T6" fmla="*/ 0 w 1257"/>
              <a:gd name="T7" fmla="*/ 1256 h 2800"/>
              <a:gd name="T8" fmla="*/ 1256 w 1257"/>
              <a:gd name="T9" fmla="*/ 0 h 2800"/>
              <a:gd name="T10" fmla="*/ 1256 w 1257"/>
              <a:gd name="T11" fmla="*/ 0 h 2800"/>
            </a:gdLst>
            <a:ahLst/>
            <a:cxnLst>
              <a:cxn ang="0">
                <a:pos x="T0" y="T1"/>
              </a:cxn>
              <a:cxn ang="0">
                <a:pos x="T2" y="T3"/>
              </a:cxn>
              <a:cxn ang="0">
                <a:pos x="T4" y="T5"/>
              </a:cxn>
              <a:cxn ang="0">
                <a:pos x="T6" y="T7"/>
              </a:cxn>
              <a:cxn ang="0">
                <a:pos x="T8" y="T9"/>
              </a:cxn>
              <a:cxn ang="0">
                <a:pos x="T10" y="T11"/>
              </a:cxn>
            </a:cxnLst>
            <a:rect l="0" t="0" r="r" b="b"/>
            <a:pathLst>
              <a:path w="1257" h="2800">
                <a:moveTo>
                  <a:pt x="1256" y="0"/>
                </a:moveTo>
                <a:cubicBezTo>
                  <a:pt x="1160" y="937"/>
                  <a:pt x="1149" y="1862"/>
                  <a:pt x="1256" y="2799"/>
                </a:cubicBezTo>
                <a:cubicBezTo>
                  <a:pt x="1256" y="2799"/>
                  <a:pt x="1256" y="2799"/>
                  <a:pt x="820" y="2799"/>
                </a:cubicBezTo>
                <a:cubicBezTo>
                  <a:pt x="489" y="2342"/>
                  <a:pt x="0" y="1841"/>
                  <a:pt x="0" y="1256"/>
                </a:cubicBezTo>
                <a:cubicBezTo>
                  <a:pt x="0" y="564"/>
                  <a:pt x="564" y="0"/>
                  <a:pt x="1256" y="0"/>
                </a:cubicBezTo>
                <a:lnTo>
                  <a:pt x="1256" y="0"/>
                </a:lnTo>
              </a:path>
            </a:pathLst>
          </a:custGeom>
          <a:solidFill>
            <a:srgbClr val="EB7B5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4" name="Freeform 23"/>
          <p:cNvSpPr>
            <a:spLocks noChangeArrowheads="1"/>
          </p:cNvSpPr>
          <p:nvPr/>
        </p:nvSpPr>
        <p:spPr bwMode="auto">
          <a:xfrm>
            <a:off x="12242551" y="5517907"/>
            <a:ext cx="532986" cy="1647748"/>
          </a:xfrm>
          <a:custGeom>
            <a:avLst/>
            <a:gdLst>
              <a:gd name="T0" fmla="*/ 927 w 928"/>
              <a:gd name="T1" fmla="*/ 0 h 2800"/>
              <a:gd name="T2" fmla="*/ 927 w 928"/>
              <a:gd name="T3" fmla="*/ 2799 h 2800"/>
              <a:gd name="T4" fmla="*/ 608 w 928"/>
              <a:gd name="T5" fmla="*/ 2799 h 2800"/>
              <a:gd name="T6" fmla="*/ 0 w 928"/>
              <a:gd name="T7" fmla="*/ 1256 h 2800"/>
              <a:gd name="T8" fmla="*/ 927 w 928"/>
              <a:gd name="T9" fmla="*/ 0 h 2800"/>
              <a:gd name="T10" fmla="*/ 927 w 928"/>
              <a:gd name="T11" fmla="*/ 0 h 2800"/>
            </a:gdLst>
            <a:ahLst/>
            <a:cxnLst>
              <a:cxn ang="0">
                <a:pos x="T0" y="T1"/>
              </a:cxn>
              <a:cxn ang="0">
                <a:pos x="T2" y="T3"/>
              </a:cxn>
              <a:cxn ang="0">
                <a:pos x="T4" y="T5"/>
              </a:cxn>
              <a:cxn ang="0">
                <a:pos x="T6" y="T7"/>
              </a:cxn>
              <a:cxn ang="0">
                <a:pos x="T8" y="T9"/>
              </a:cxn>
              <a:cxn ang="0">
                <a:pos x="T10" y="T11"/>
              </a:cxn>
            </a:cxnLst>
            <a:rect l="0" t="0" r="r" b="b"/>
            <a:pathLst>
              <a:path w="928" h="2800">
                <a:moveTo>
                  <a:pt x="927" y="0"/>
                </a:moveTo>
                <a:lnTo>
                  <a:pt x="927" y="2799"/>
                </a:lnTo>
                <a:cubicBezTo>
                  <a:pt x="927" y="2799"/>
                  <a:pt x="927" y="2799"/>
                  <a:pt x="608" y="2799"/>
                </a:cubicBezTo>
                <a:cubicBezTo>
                  <a:pt x="363" y="2342"/>
                  <a:pt x="0" y="1841"/>
                  <a:pt x="0" y="1256"/>
                </a:cubicBezTo>
                <a:cubicBezTo>
                  <a:pt x="0" y="564"/>
                  <a:pt x="416" y="0"/>
                  <a:pt x="927" y="0"/>
                </a:cubicBezTo>
                <a:lnTo>
                  <a:pt x="927"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7" name="Freeform 24"/>
          <p:cNvSpPr>
            <a:spLocks noChangeArrowheads="1"/>
          </p:cNvSpPr>
          <p:nvPr/>
        </p:nvSpPr>
        <p:spPr bwMode="auto">
          <a:xfrm>
            <a:off x="12470973" y="5517907"/>
            <a:ext cx="304564" cy="1647748"/>
          </a:xfrm>
          <a:custGeom>
            <a:avLst/>
            <a:gdLst>
              <a:gd name="T0" fmla="*/ 543 w 544"/>
              <a:gd name="T1" fmla="*/ 0 h 2800"/>
              <a:gd name="T2" fmla="*/ 543 w 544"/>
              <a:gd name="T3" fmla="*/ 2799 h 2800"/>
              <a:gd name="T4" fmla="*/ 350 w 544"/>
              <a:gd name="T5" fmla="*/ 2799 h 2800"/>
              <a:gd name="T6" fmla="*/ 0 w 544"/>
              <a:gd name="T7" fmla="*/ 1256 h 2800"/>
              <a:gd name="T8" fmla="*/ 543 w 544"/>
              <a:gd name="T9" fmla="*/ 0 h 2800"/>
              <a:gd name="T10" fmla="*/ 543 w 544"/>
              <a:gd name="T11" fmla="*/ 0 h 2800"/>
            </a:gdLst>
            <a:ahLst/>
            <a:cxnLst>
              <a:cxn ang="0">
                <a:pos x="T0" y="T1"/>
              </a:cxn>
              <a:cxn ang="0">
                <a:pos x="T2" y="T3"/>
              </a:cxn>
              <a:cxn ang="0">
                <a:pos x="T4" y="T5"/>
              </a:cxn>
              <a:cxn ang="0">
                <a:pos x="T6" y="T7"/>
              </a:cxn>
              <a:cxn ang="0">
                <a:pos x="T8" y="T9"/>
              </a:cxn>
              <a:cxn ang="0">
                <a:pos x="T10" y="T11"/>
              </a:cxn>
            </a:cxnLst>
            <a:rect l="0" t="0" r="r" b="b"/>
            <a:pathLst>
              <a:path w="544" h="2800">
                <a:moveTo>
                  <a:pt x="543" y="0"/>
                </a:moveTo>
                <a:cubicBezTo>
                  <a:pt x="350" y="937"/>
                  <a:pt x="319" y="1862"/>
                  <a:pt x="543" y="2799"/>
                </a:cubicBezTo>
                <a:cubicBezTo>
                  <a:pt x="543" y="2799"/>
                  <a:pt x="543" y="2799"/>
                  <a:pt x="350" y="2799"/>
                </a:cubicBezTo>
                <a:cubicBezTo>
                  <a:pt x="212" y="2342"/>
                  <a:pt x="0" y="1841"/>
                  <a:pt x="0" y="1256"/>
                </a:cubicBezTo>
                <a:cubicBezTo>
                  <a:pt x="0" y="564"/>
                  <a:pt x="245" y="0"/>
                  <a:pt x="543" y="0"/>
                </a:cubicBezTo>
                <a:lnTo>
                  <a:pt x="543" y="0"/>
                </a:lnTo>
              </a:path>
            </a:pathLst>
          </a:custGeom>
          <a:solidFill>
            <a:srgbClr val="EB7B5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0" name="Freeform 25"/>
          <p:cNvSpPr>
            <a:spLocks noChangeArrowheads="1"/>
          </p:cNvSpPr>
          <p:nvPr/>
        </p:nvSpPr>
        <p:spPr bwMode="auto">
          <a:xfrm>
            <a:off x="12678392" y="5517907"/>
            <a:ext cx="97145" cy="1647748"/>
          </a:xfrm>
          <a:custGeom>
            <a:avLst/>
            <a:gdLst>
              <a:gd name="T0" fmla="*/ 193 w 194"/>
              <a:gd name="T1" fmla="*/ 0 h 2800"/>
              <a:gd name="T2" fmla="*/ 193 w 194"/>
              <a:gd name="T3" fmla="*/ 2799 h 2800"/>
              <a:gd name="T4" fmla="*/ 128 w 194"/>
              <a:gd name="T5" fmla="*/ 2799 h 2800"/>
              <a:gd name="T6" fmla="*/ 0 w 194"/>
              <a:gd name="T7" fmla="*/ 1256 h 2800"/>
              <a:gd name="T8" fmla="*/ 193 w 194"/>
              <a:gd name="T9" fmla="*/ 0 h 2800"/>
              <a:gd name="T10" fmla="*/ 193 w 194"/>
              <a:gd name="T11" fmla="*/ 0 h 2800"/>
            </a:gdLst>
            <a:ahLst/>
            <a:cxnLst>
              <a:cxn ang="0">
                <a:pos x="T0" y="T1"/>
              </a:cxn>
              <a:cxn ang="0">
                <a:pos x="T2" y="T3"/>
              </a:cxn>
              <a:cxn ang="0">
                <a:pos x="T4" y="T5"/>
              </a:cxn>
              <a:cxn ang="0">
                <a:pos x="T6" y="T7"/>
              </a:cxn>
              <a:cxn ang="0">
                <a:pos x="T8" y="T9"/>
              </a:cxn>
              <a:cxn ang="0">
                <a:pos x="T10" y="T11"/>
              </a:cxn>
            </a:cxnLst>
            <a:rect l="0" t="0" r="r" b="b"/>
            <a:pathLst>
              <a:path w="194" h="2800">
                <a:moveTo>
                  <a:pt x="193" y="0"/>
                </a:moveTo>
                <a:lnTo>
                  <a:pt x="193" y="2799"/>
                </a:lnTo>
                <a:cubicBezTo>
                  <a:pt x="193" y="2799"/>
                  <a:pt x="193" y="2799"/>
                  <a:pt x="128" y="2799"/>
                </a:cubicBezTo>
                <a:cubicBezTo>
                  <a:pt x="76" y="2342"/>
                  <a:pt x="0" y="1841"/>
                  <a:pt x="0" y="1256"/>
                </a:cubicBezTo>
                <a:cubicBezTo>
                  <a:pt x="0" y="564"/>
                  <a:pt x="86" y="0"/>
                  <a:pt x="193" y="0"/>
                </a:cubicBezTo>
                <a:lnTo>
                  <a:pt x="193"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1" name="Freeform 26"/>
          <p:cNvSpPr>
            <a:spLocks noChangeArrowheads="1"/>
          </p:cNvSpPr>
          <p:nvPr/>
        </p:nvSpPr>
        <p:spPr bwMode="auto">
          <a:xfrm>
            <a:off x="12533987" y="7176150"/>
            <a:ext cx="241550" cy="183666"/>
          </a:xfrm>
          <a:custGeom>
            <a:avLst/>
            <a:gdLst>
              <a:gd name="T0" fmla="*/ 0 w 437"/>
              <a:gd name="T1" fmla="*/ 0 h 341"/>
              <a:gd name="T2" fmla="*/ 436 w 437"/>
              <a:gd name="T3" fmla="*/ 0 h 341"/>
              <a:gd name="T4" fmla="*/ 436 w 437"/>
              <a:gd name="T5" fmla="*/ 340 h 341"/>
              <a:gd name="T6" fmla="*/ 0 w 437"/>
              <a:gd name="T7" fmla="*/ 340 h 341"/>
              <a:gd name="T8" fmla="*/ 0 w 437"/>
              <a:gd name="T9" fmla="*/ 0 h 341"/>
            </a:gdLst>
            <a:ahLst/>
            <a:cxnLst>
              <a:cxn ang="0">
                <a:pos x="T0" y="T1"/>
              </a:cxn>
              <a:cxn ang="0">
                <a:pos x="T2" y="T3"/>
              </a:cxn>
              <a:cxn ang="0">
                <a:pos x="T4" y="T5"/>
              </a:cxn>
              <a:cxn ang="0">
                <a:pos x="T6" y="T7"/>
              </a:cxn>
              <a:cxn ang="0">
                <a:pos x="T8" y="T9"/>
              </a:cxn>
            </a:cxnLst>
            <a:rect l="0" t="0" r="r" b="b"/>
            <a:pathLst>
              <a:path w="437" h="341">
                <a:moveTo>
                  <a:pt x="0" y="0"/>
                </a:moveTo>
                <a:lnTo>
                  <a:pt x="436" y="0"/>
                </a:lnTo>
                <a:lnTo>
                  <a:pt x="436" y="340"/>
                </a:lnTo>
                <a:lnTo>
                  <a:pt x="0" y="340"/>
                </a:lnTo>
                <a:lnTo>
                  <a:pt x="0" y="0"/>
                </a:lnTo>
              </a:path>
            </a:pathLst>
          </a:custGeom>
          <a:solidFill>
            <a:srgbClr val="EB7B5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2" name="Freeform 27"/>
          <p:cNvSpPr>
            <a:spLocks noChangeArrowheads="1"/>
          </p:cNvSpPr>
          <p:nvPr/>
        </p:nvSpPr>
        <p:spPr bwMode="auto">
          <a:xfrm>
            <a:off x="12628506" y="7808487"/>
            <a:ext cx="147031" cy="257133"/>
          </a:xfrm>
          <a:custGeom>
            <a:avLst/>
            <a:gdLst>
              <a:gd name="T0" fmla="*/ 0 w 278"/>
              <a:gd name="T1" fmla="*/ 0 h 461"/>
              <a:gd name="T2" fmla="*/ 277 w 278"/>
              <a:gd name="T3" fmla="*/ 0 h 461"/>
              <a:gd name="T4" fmla="*/ 277 w 278"/>
              <a:gd name="T5" fmla="*/ 256 h 461"/>
              <a:gd name="T6" fmla="*/ 277 w 278"/>
              <a:gd name="T7" fmla="*/ 460 h 461"/>
              <a:gd name="T8" fmla="*/ 42 w 278"/>
              <a:gd name="T9" fmla="*/ 460 h 461"/>
              <a:gd name="T10" fmla="*/ 0 w 278"/>
              <a:gd name="T11" fmla="*/ 405 h 461"/>
              <a:gd name="T12" fmla="*/ 0 w 278"/>
              <a:gd name="T13" fmla="*/ 0 h 461"/>
              <a:gd name="T14" fmla="*/ 0 w 278"/>
              <a:gd name="T15" fmla="*/ 0 h 4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8" h="461">
                <a:moveTo>
                  <a:pt x="0" y="0"/>
                </a:moveTo>
                <a:lnTo>
                  <a:pt x="277" y="0"/>
                </a:lnTo>
                <a:cubicBezTo>
                  <a:pt x="256" y="76"/>
                  <a:pt x="256" y="183"/>
                  <a:pt x="277" y="256"/>
                </a:cubicBezTo>
                <a:cubicBezTo>
                  <a:pt x="277" y="332"/>
                  <a:pt x="277" y="384"/>
                  <a:pt x="277" y="460"/>
                </a:cubicBezTo>
                <a:cubicBezTo>
                  <a:pt x="277" y="460"/>
                  <a:pt x="277" y="460"/>
                  <a:pt x="42" y="460"/>
                </a:cubicBezTo>
                <a:cubicBezTo>
                  <a:pt x="21" y="460"/>
                  <a:pt x="0" y="426"/>
                  <a:pt x="0" y="405"/>
                </a:cubicBezTo>
                <a:cubicBezTo>
                  <a:pt x="0" y="405"/>
                  <a:pt x="0" y="405"/>
                  <a:pt x="0" y="0"/>
                </a:cubicBezTo>
                <a:lnTo>
                  <a:pt x="0" y="0"/>
                </a:lnTo>
              </a:path>
            </a:pathLst>
          </a:custGeom>
          <a:solidFill>
            <a:srgbClr val="5BA445"/>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3" name="Freeform 28"/>
          <p:cNvSpPr>
            <a:spLocks noChangeArrowheads="1"/>
          </p:cNvSpPr>
          <p:nvPr/>
        </p:nvSpPr>
        <p:spPr bwMode="auto">
          <a:xfrm>
            <a:off x="12628506" y="7784873"/>
            <a:ext cx="147031" cy="57724"/>
          </a:xfrm>
          <a:custGeom>
            <a:avLst/>
            <a:gdLst>
              <a:gd name="T0" fmla="*/ 0 w 278"/>
              <a:gd name="T1" fmla="*/ 53 h 129"/>
              <a:gd name="T2" fmla="*/ 32 w 278"/>
              <a:gd name="T3" fmla="*/ 32 h 129"/>
              <a:gd name="T4" fmla="*/ 53 w 278"/>
              <a:gd name="T5" fmla="*/ 53 h 129"/>
              <a:gd name="T6" fmla="*/ 118 w 278"/>
              <a:gd name="T7" fmla="*/ 86 h 129"/>
              <a:gd name="T8" fmla="*/ 212 w 278"/>
              <a:gd name="T9" fmla="*/ 76 h 129"/>
              <a:gd name="T10" fmla="*/ 267 w 278"/>
              <a:gd name="T11" fmla="*/ 32 h 129"/>
              <a:gd name="T12" fmla="*/ 277 w 278"/>
              <a:gd name="T13" fmla="*/ 0 h 129"/>
              <a:gd name="T14" fmla="*/ 277 w 278"/>
              <a:gd name="T15" fmla="*/ 42 h 129"/>
              <a:gd name="T16" fmla="*/ 277 w 278"/>
              <a:gd name="T17" fmla="*/ 53 h 129"/>
              <a:gd name="T18" fmla="*/ 223 w 278"/>
              <a:gd name="T19" fmla="*/ 107 h 129"/>
              <a:gd name="T20" fmla="*/ 118 w 278"/>
              <a:gd name="T21" fmla="*/ 118 h 129"/>
              <a:gd name="T22" fmla="*/ 32 w 278"/>
              <a:gd name="T23" fmla="*/ 86 h 129"/>
              <a:gd name="T24" fmla="*/ 0 w 278"/>
              <a:gd name="T25" fmla="*/ 53 h 129"/>
              <a:gd name="T26" fmla="*/ 0 w 278"/>
              <a:gd name="T27" fmla="*/ 5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8" h="129">
                <a:moveTo>
                  <a:pt x="0" y="53"/>
                </a:moveTo>
                <a:lnTo>
                  <a:pt x="32" y="32"/>
                </a:lnTo>
                <a:cubicBezTo>
                  <a:pt x="32" y="42"/>
                  <a:pt x="42" y="53"/>
                  <a:pt x="53" y="53"/>
                </a:cubicBezTo>
                <a:cubicBezTo>
                  <a:pt x="63" y="76"/>
                  <a:pt x="97" y="86"/>
                  <a:pt x="118" y="86"/>
                </a:cubicBezTo>
                <a:cubicBezTo>
                  <a:pt x="149" y="97"/>
                  <a:pt x="181" y="97"/>
                  <a:pt x="212" y="76"/>
                </a:cubicBezTo>
                <a:cubicBezTo>
                  <a:pt x="233" y="65"/>
                  <a:pt x="244" y="53"/>
                  <a:pt x="267" y="32"/>
                </a:cubicBezTo>
                <a:cubicBezTo>
                  <a:pt x="267" y="32"/>
                  <a:pt x="267" y="32"/>
                  <a:pt x="277" y="0"/>
                </a:cubicBezTo>
                <a:cubicBezTo>
                  <a:pt x="277" y="0"/>
                  <a:pt x="277" y="0"/>
                  <a:pt x="277" y="42"/>
                </a:cubicBezTo>
                <a:cubicBezTo>
                  <a:pt x="277" y="42"/>
                  <a:pt x="277" y="42"/>
                  <a:pt x="277" y="53"/>
                </a:cubicBezTo>
                <a:cubicBezTo>
                  <a:pt x="256" y="76"/>
                  <a:pt x="244" y="97"/>
                  <a:pt x="223" y="107"/>
                </a:cubicBezTo>
                <a:cubicBezTo>
                  <a:pt x="191" y="128"/>
                  <a:pt x="149" y="128"/>
                  <a:pt x="118" y="118"/>
                </a:cubicBezTo>
                <a:cubicBezTo>
                  <a:pt x="84" y="118"/>
                  <a:pt x="53" y="97"/>
                  <a:pt x="32" y="86"/>
                </a:cubicBezTo>
                <a:cubicBezTo>
                  <a:pt x="11" y="76"/>
                  <a:pt x="0" y="65"/>
                  <a:pt x="0" y="53"/>
                </a:cubicBezTo>
                <a:lnTo>
                  <a:pt x="0" y="53"/>
                </a:lnTo>
              </a:path>
            </a:pathLst>
          </a:custGeom>
          <a:solidFill>
            <a:srgbClr val="EB7B5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4" name="Freeform 29"/>
          <p:cNvSpPr>
            <a:spLocks noChangeArrowheads="1"/>
          </p:cNvSpPr>
          <p:nvPr/>
        </p:nvSpPr>
        <p:spPr bwMode="auto">
          <a:xfrm>
            <a:off x="12744030" y="7808487"/>
            <a:ext cx="34132" cy="133814"/>
          </a:xfrm>
          <a:custGeom>
            <a:avLst/>
            <a:gdLst>
              <a:gd name="T0" fmla="*/ 86 w 87"/>
              <a:gd name="T1" fmla="*/ 0 h 257"/>
              <a:gd name="T2" fmla="*/ 86 w 87"/>
              <a:gd name="T3" fmla="*/ 256 h 257"/>
              <a:gd name="T4" fmla="*/ 11 w 87"/>
              <a:gd name="T5" fmla="*/ 149 h 257"/>
              <a:gd name="T6" fmla="*/ 76 w 87"/>
              <a:gd name="T7" fmla="*/ 0 h 257"/>
              <a:gd name="T8" fmla="*/ 86 w 87"/>
              <a:gd name="T9" fmla="*/ 0 h 257"/>
              <a:gd name="T10" fmla="*/ 86 w 87"/>
              <a:gd name="T11" fmla="*/ 0 h 257"/>
            </a:gdLst>
            <a:ahLst/>
            <a:cxnLst>
              <a:cxn ang="0">
                <a:pos x="T0" y="T1"/>
              </a:cxn>
              <a:cxn ang="0">
                <a:pos x="T2" y="T3"/>
              </a:cxn>
              <a:cxn ang="0">
                <a:pos x="T4" y="T5"/>
              </a:cxn>
              <a:cxn ang="0">
                <a:pos x="T6" y="T7"/>
              </a:cxn>
              <a:cxn ang="0">
                <a:pos x="T8" y="T9"/>
              </a:cxn>
              <a:cxn ang="0">
                <a:pos x="T10" y="T11"/>
              </a:cxn>
            </a:cxnLst>
            <a:rect l="0" t="0" r="r" b="b"/>
            <a:pathLst>
              <a:path w="87" h="257">
                <a:moveTo>
                  <a:pt x="86" y="0"/>
                </a:moveTo>
                <a:lnTo>
                  <a:pt x="86" y="256"/>
                </a:lnTo>
                <a:cubicBezTo>
                  <a:pt x="42" y="256"/>
                  <a:pt x="0" y="214"/>
                  <a:pt x="11" y="149"/>
                </a:cubicBezTo>
                <a:cubicBezTo>
                  <a:pt x="32" y="86"/>
                  <a:pt x="53" y="44"/>
                  <a:pt x="76" y="0"/>
                </a:cubicBezTo>
                <a:cubicBezTo>
                  <a:pt x="76" y="0"/>
                  <a:pt x="76" y="0"/>
                  <a:pt x="86" y="0"/>
                </a:cubicBezTo>
                <a:lnTo>
                  <a:pt x="86" y="0"/>
                </a:lnTo>
              </a:path>
            </a:pathLst>
          </a:custGeom>
          <a:solidFill>
            <a:srgbClr val="EB7B5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5" name="Freeform 30"/>
          <p:cNvSpPr>
            <a:spLocks noChangeArrowheads="1"/>
          </p:cNvSpPr>
          <p:nvPr/>
        </p:nvSpPr>
        <p:spPr bwMode="auto">
          <a:xfrm>
            <a:off x="12628506" y="7803239"/>
            <a:ext cx="31507" cy="141685"/>
          </a:xfrm>
          <a:custGeom>
            <a:avLst/>
            <a:gdLst>
              <a:gd name="T0" fmla="*/ 11 w 85"/>
              <a:gd name="T1" fmla="*/ 0 h 267"/>
              <a:gd name="T2" fmla="*/ 74 w 85"/>
              <a:gd name="T3" fmla="*/ 159 h 267"/>
              <a:gd name="T4" fmla="*/ 0 w 85"/>
              <a:gd name="T5" fmla="*/ 266 h 267"/>
              <a:gd name="T6" fmla="*/ 0 w 85"/>
              <a:gd name="T7" fmla="*/ 10 h 267"/>
              <a:gd name="T8" fmla="*/ 11 w 85"/>
              <a:gd name="T9" fmla="*/ 0 h 267"/>
              <a:gd name="T10" fmla="*/ 11 w 85"/>
              <a:gd name="T11" fmla="*/ 0 h 267"/>
            </a:gdLst>
            <a:ahLst/>
            <a:cxnLst>
              <a:cxn ang="0">
                <a:pos x="T0" y="T1"/>
              </a:cxn>
              <a:cxn ang="0">
                <a:pos x="T2" y="T3"/>
              </a:cxn>
              <a:cxn ang="0">
                <a:pos x="T4" y="T5"/>
              </a:cxn>
              <a:cxn ang="0">
                <a:pos x="T6" y="T7"/>
              </a:cxn>
              <a:cxn ang="0">
                <a:pos x="T8" y="T9"/>
              </a:cxn>
              <a:cxn ang="0">
                <a:pos x="T10" y="T11"/>
              </a:cxn>
            </a:cxnLst>
            <a:rect l="0" t="0" r="r" b="b"/>
            <a:pathLst>
              <a:path w="85" h="267">
                <a:moveTo>
                  <a:pt x="11" y="0"/>
                </a:moveTo>
                <a:cubicBezTo>
                  <a:pt x="21" y="44"/>
                  <a:pt x="63" y="96"/>
                  <a:pt x="74" y="159"/>
                </a:cubicBezTo>
                <a:cubicBezTo>
                  <a:pt x="84" y="224"/>
                  <a:pt x="42" y="266"/>
                  <a:pt x="0" y="266"/>
                </a:cubicBezTo>
                <a:cubicBezTo>
                  <a:pt x="0" y="266"/>
                  <a:pt x="0" y="266"/>
                  <a:pt x="0" y="10"/>
                </a:cubicBezTo>
                <a:cubicBezTo>
                  <a:pt x="0" y="10"/>
                  <a:pt x="0" y="10"/>
                  <a:pt x="11" y="0"/>
                </a:cubicBezTo>
                <a:lnTo>
                  <a:pt x="11" y="0"/>
                </a:lnTo>
              </a:path>
            </a:pathLst>
          </a:custGeom>
          <a:solidFill>
            <a:srgbClr val="EB7B5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6" name="Freeform 31"/>
          <p:cNvSpPr>
            <a:spLocks noChangeArrowheads="1"/>
          </p:cNvSpPr>
          <p:nvPr/>
        </p:nvSpPr>
        <p:spPr bwMode="auto">
          <a:xfrm>
            <a:off x="2294350" y="6386386"/>
            <a:ext cx="882184" cy="1773690"/>
          </a:xfrm>
          <a:custGeom>
            <a:avLst/>
            <a:gdLst>
              <a:gd name="T0" fmla="*/ 0 w 1513"/>
              <a:gd name="T1" fmla="*/ 0 h 3012"/>
              <a:gd name="T2" fmla="*/ 1512 w 1513"/>
              <a:gd name="T3" fmla="*/ 1499 h 3012"/>
              <a:gd name="T4" fmla="*/ 0 w 1513"/>
              <a:gd name="T5" fmla="*/ 3011 h 3012"/>
              <a:gd name="T6" fmla="*/ 0 w 1513"/>
              <a:gd name="T7" fmla="*/ 0 h 3012"/>
              <a:gd name="T8" fmla="*/ 0 w 1513"/>
              <a:gd name="T9" fmla="*/ 0 h 3012"/>
              <a:gd name="T10" fmla="*/ 0 w 1513"/>
              <a:gd name="T11" fmla="*/ 0 h 3012"/>
            </a:gdLst>
            <a:ahLst/>
            <a:cxnLst>
              <a:cxn ang="0">
                <a:pos x="T0" y="T1"/>
              </a:cxn>
              <a:cxn ang="0">
                <a:pos x="T2" y="T3"/>
              </a:cxn>
              <a:cxn ang="0">
                <a:pos x="T4" y="T5"/>
              </a:cxn>
              <a:cxn ang="0">
                <a:pos x="T6" y="T7"/>
              </a:cxn>
              <a:cxn ang="0">
                <a:pos x="T8" y="T9"/>
              </a:cxn>
              <a:cxn ang="0">
                <a:pos x="T10" y="T11"/>
              </a:cxn>
            </a:cxnLst>
            <a:rect l="0" t="0" r="r" b="b"/>
            <a:pathLst>
              <a:path w="1513" h="3012">
                <a:moveTo>
                  <a:pt x="0" y="0"/>
                </a:moveTo>
                <a:cubicBezTo>
                  <a:pt x="831" y="0"/>
                  <a:pt x="1512" y="669"/>
                  <a:pt x="1512" y="1499"/>
                </a:cubicBezTo>
                <a:cubicBezTo>
                  <a:pt x="1512" y="2340"/>
                  <a:pt x="831" y="3011"/>
                  <a:pt x="0" y="3011"/>
                </a:cubicBezTo>
                <a:cubicBezTo>
                  <a:pt x="0" y="3011"/>
                  <a:pt x="0" y="3011"/>
                  <a:pt x="0" y="0"/>
                </a:cubicBezTo>
                <a:lnTo>
                  <a:pt x="0" y="0"/>
                </a:lnTo>
                <a:lnTo>
                  <a:pt x="0" y="0"/>
                </a:lnTo>
              </a:path>
            </a:pathLst>
          </a:custGeom>
          <a:solidFill>
            <a:srgbClr val="EBBC6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7" name="Freeform 32"/>
          <p:cNvSpPr>
            <a:spLocks noChangeArrowheads="1"/>
          </p:cNvSpPr>
          <p:nvPr/>
        </p:nvSpPr>
        <p:spPr bwMode="auto">
          <a:xfrm>
            <a:off x="2294350" y="5701574"/>
            <a:ext cx="1483435" cy="3143315"/>
          </a:xfrm>
          <a:custGeom>
            <a:avLst/>
            <a:gdLst>
              <a:gd name="T0" fmla="*/ 0 w 2524"/>
              <a:gd name="T1" fmla="*/ 0 h 5312"/>
              <a:gd name="T2" fmla="*/ 225 w 2524"/>
              <a:gd name="T3" fmla="*/ 851 h 5312"/>
              <a:gd name="T4" fmla="*/ 0 w 2524"/>
              <a:gd name="T5" fmla="*/ 830 h 5312"/>
              <a:gd name="T6" fmla="*/ 0 w 2524"/>
              <a:gd name="T7" fmla="*/ 0 h 5312"/>
              <a:gd name="T8" fmla="*/ 0 w 2524"/>
              <a:gd name="T9" fmla="*/ 0 h 5312"/>
              <a:gd name="T10" fmla="*/ 0 w 2524"/>
              <a:gd name="T11" fmla="*/ 0 h 5312"/>
              <a:gd name="T12" fmla="*/ 0 w 2524"/>
              <a:gd name="T13" fmla="*/ 4470 h 5312"/>
              <a:gd name="T14" fmla="*/ 225 w 2524"/>
              <a:gd name="T15" fmla="*/ 4460 h 5312"/>
              <a:gd name="T16" fmla="*/ 0 w 2524"/>
              <a:gd name="T17" fmla="*/ 5311 h 5312"/>
              <a:gd name="T18" fmla="*/ 0 w 2524"/>
              <a:gd name="T19" fmla="*/ 5311 h 5312"/>
              <a:gd name="T20" fmla="*/ 0 w 2524"/>
              <a:gd name="T21" fmla="*/ 4470 h 5312"/>
              <a:gd name="T22" fmla="*/ 0 w 2524"/>
              <a:gd name="T23" fmla="*/ 4470 h 5312"/>
              <a:gd name="T24" fmla="*/ 872 w 2524"/>
              <a:gd name="T25" fmla="*/ 4246 h 5312"/>
              <a:gd name="T26" fmla="*/ 1246 w 2524"/>
              <a:gd name="T27" fmla="*/ 3980 h 5312"/>
              <a:gd name="T28" fmla="*/ 1554 w 2524"/>
              <a:gd name="T29" fmla="*/ 4799 h 5312"/>
              <a:gd name="T30" fmla="*/ 872 w 2524"/>
              <a:gd name="T31" fmla="*/ 4246 h 5312"/>
              <a:gd name="T32" fmla="*/ 872 w 2524"/>
              <a:gd name="T33" fmla="*/ 4246 h 5312"/>
              <a:gd name="T34" fmla="*/ 1650 w 2524"/>
              <a:gd name="T35" fmla="*/ 3428 h 5312"/>
              <a:gd name="T36" fmla="*/ 1789 w 2524"/>
              <a:gd name="T37" fmla="*/ 2990 h 5312"/>
              <a:gd name="T38" fmla="*/ 2523 w 2524"/>
              <a:gd name="T39" fmla="*/ 3470 h 5312"/>
              <a:gd name="T40" fmla="*/ 1650 w 2524"/>
              <a:gd name="T41" fmla="*/ 3428 h 5312"/>
              <a:gd name="T42" fmla="*/ 1650 w 2524"/>
              <a:gd name="T43" fmla="*/ 3428 h 5312"/>
              <a:gd name="T44" fmla="*/ 1789 w 2524"/>
              <a:gd name="T45" fmla="*/ 2311 h 5312"/>
              <a:gd name="T46" fmla="*/ 1650 w 2524"/>
              <a:gd name="T47" fmla="*/ 1885 h 5312"/>
              <a:gd name="T48" fmla="*/ 2523 w 2524"/>
              <a:gd name="T49" fmla="*/ 1830 h 5312"/>
              <a:gd name="T50" fmla="*/ 1789 w 2524"/>
              <a:gd name="T51" fmla="*/ 2311 h 5312"/>
              <a:gd name="T52" fmla="*/ 1789 w 2524"/>
              <a:gd name="T53" fmla="*/ 2311 h 5312"/>
              <a:gd name="T54" fmla="*/ 1246 w 2524"/>
              <a:gd name="T55" fmla="*/ 1331 h 5312"/>
              <a:gd name="T56" fmla="*/ 872 w 2524"/>
              <a:gd name="T57" fmla="*/ 1065 h 5312"/>
              <a:gd name="T58" fmla="*/ 1554 w 2524"/>
              <a:gd name="T59" fmla="*/ 512 h 5312"/>
              <a:gd name="T60" fmla="*/ 1246 w 2524"/>
              <a:gd name="T61" fmla="*/ 1331 h 5312"/>
              <a:gd name="T62" fmla="*/ 1246 w 2524"/>
              <a:gd name="T63" fmla="*/ 1331 h 5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24" h="5312">
                <a:moveTo>
                  <a:pt x="0" y="0"/>
                </a:moveTo>
                <a:lnTo>
                  <a:pt x="225" y="851"/>
                </a:lnTo>
                <a:cubicBezTo>
                  <a:pt x="149" y="841"/>
                  <a:pt x="76" y="830"/>
                  <a:pt x="0" y="830"/>
                </a:cubicBezTo>
                <a:cubicBezTo>
                  <a:pt x="0" y="830"/>
                  <a:pt x="0" y="830"/>
                  <a:pt x="0" y="0"/>
                </a:cubicBezTo>
                <a:lnTo>
                  <a:pt x="0" y="0"/>
                </a:lnTo>
                <a:lnTo>
                  <a:pt x="0" y="0"/>
                </a:lnTo>
                <a:close/>
                <a:moveTo>
                  <a:pt x="0" y="4470"/>
                </a:moveTo>
                <a:cubicBezTo>
                  <a:pt x="76" y="4470"/>
                  <a:pt x="149" y="4470"/>
                  <a:pt x="225" y="4460"/>
                </a:cubicBezTo>
                <a:cubicBezTo>
                  <a:pt x="225" y="4460"/>
                  <a:pt x="225" y="4460"/>
                  <a:pt x="0" y="5311"/>
                </a:cubicBezTo>
                <a:lnTo>
                  <a:pt x="0" y="5311"/>
                </a:lnTo>
                <a:cubicBezTo>
                  <a:pt x="0" y="5311"/>
                  <a:pt x="0" y="5311"/>
                  <a:pt x="0" y="4470"/>
                </a:cubicBezTo>
                <a:lnTo>
                  <a:pt x="0" y="4470"/>
                </a:lnTo>
                <a:close/>
                <a:moveTo>
                  <a:pt x="872" y="4246"/>
                </a:moveTo>
                <a:cubicBezTo>
                  <a:pt x="1013" y="4172"/>
                  <a:pt x="1128" y="4086"/>
                  <a:pt x="1246" y="3980"/>
                </a:cubicBezTo>
                <a:cubicBezTo>
                  <a:pt x="1246" y="3980"/>
                  <a:pt x="1246" y="3980"/>
                  <a:pt x="1554" y="4799"/>
                </a:cubicBezTo>
                <a:cubicBezTo>
                  <a:pt x="1554" y="4799"/>
                  <a:pt x="1554" y="4799"/>
                  <a:pt x="872" y="4246"/>
                </a:cubicBezTo>
                <a:lnTo>
                  <a:pt x="872" y="4246"/>
                </a:lnTo>
                <a:close/>
                <a:moveTo>
                  <a:pt x="1650" y="3428"/>
                </a:moveTo>
                <a:cubicBezTo>
                  <a:pt x="1713" y="3290"/>
                  <a:pt x="1757" y="3151"/>
                  <a:pt x="1789" y="2990"/>
                </a:cubicBezTo>
                <a:cubicBezTo>
                  <a:pt x="1789" y="2990"/>
                  <a:pt x="1789" y="2990"/>
                  <a:pt x="2523" y="3470"/>
                </a:cubicBezTo>
                <a:cubicBezTo>
                  <a:pt x="2523" y="3470"/>
                  <a:pt x="2523" y="3470"/>
                  <a:pt x="1650" y="3428"/>
                </a:cubicBezTo>
                <a:lnTo>
                  <a:pt x="1650" y="3428"/>
                </a:lnTo>
                <a:close/>
                <a:moveTo>
                  <a:pt x="1789" y="2311"/>
                </a:moveTo>
                <a:cubicBezTo>
                  <a:pt x="1757" y="2162"/>
                  <a:pt x="1713" y="2013"/>
                  <a:pt x="1650" y="1885"/>
                </a:cubicBezTo>
                <a:cubicBezTo>
                  <a:pt x="1650" y="1885"/>
                  <a:pt x="1650" y="1885"/>
                  <a:pt x="2523" y="1830"/>
                </a:cubicBezTo>
                <a:cubicBezTo>
                  <a:pt x="2523" y="1830"/>
                  <a:pt x="2523" y="1830"/>
                  <a:pt x="1789" y="2311"/>
                </a:cubicBezTo>
                <a:lnTo>
                  <a:pt x="1789" y="2311"/>
                </a:lnTo>
                <a:close/>
                <a:moveTo>
                  <a:pt x="1246" y="1331"/>
                </a:moveTo>
                <a:cubicBezTo>
                  <a:pt x="1128" y="1224"/>
                  <a:pt x="1013" y="1141"/>
                  <a:pt x="872" y="1065"/>
                </a:cubicBezTo>
                <a:cubicBezTo>
                  <a:pt x="872" y="1065"/>
                  <a:pt x="872" y="1065"/>
                  <a:pt x="1554" y="512"/>
                </a:cubicBezTo>
                <a:cubicBezTo>
                  <a:pt x="1554" y="512"/>
                  <a:pt x="1554" y="512"/>
                  <a:pt x="1246" y="1331"/>
                </a:cubicBezTo>
                <a:lnTo>
                  <a:pt x="1246" y="1331"/>
                </a:lnTo>
                <a:close/>
              </a:path>
            </a:pathLst>
          </a:custGeom>
          <a:solidFill>
            <a:srgbClr val="EBBC6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8" name="Freeform 33"/>
          <p:cNvSpPr>
            <a:spLocks noChangeArrowheads="1"/>
          </p:cNvSpPr>
          <p:nvPr/>
        </p:nvSpPr>
        <p:spPr bwMode="auto">
          <a:xfrm>
            <a:off x="1396413" y="6386386"/>
            <a:ext cx="879559" cy="1773690"/>
          </a:xfrm>
          <a:custGeom>
            <a:avLst/>
            <a:gdLst>
              <a:gd name="T0" fmla="*/ 1509 w 1510"/>
              <a:gd name="T1" fmla="*/ 0 h 3012"/>
              <a:gd name="T2" fmla="*/ 1509 w 1510"/>
              <a:gd name="T3" fmla="*/ 0 h 3012"/>
              <a:gd name="T4" fmla="*/ 1509 w 1510"/>
              <a:gd name="T5" fmla="*/ 0 h 3012"/>
              <a:gd name="T6" fmla="*/ 1509 w 1510"/>
              <a:gd name="T7" fmla="*/ 3011 h 3012"/>
              <a:gd name="T8" fmla="*/ 1509 w 1510"/>
              <a:gd name="T9" fmla="*/ 3011 h 3012"/>
              <a:gd name="T10" fmla="*/ 0 w 1510"/>
              <a:gd name="T11" fmla="*/ 1499 h 3012"/>
              <a:gd name="T12" fmla="*/ 1509 w 1510"/>
              <a:gd name="T13" fmla="*/ 0 h 3012"/>
            </a:gdLst>
            <a:ahLst/>
            <a:cxnLst>
              <a:cxn ang="0">
                <a:pos x="T0" y="T1"/>
              </a:cxn>
              <a:cxn ang="0">
                <a:pos x="T2" y="T3"/>
              </a:cxn>
              <a:cxn ang="0">
                <a:pos x="T4" y="T5"/>
              </a:cxn>
              <a:cxn ang="0">
                <a:pos x="T6" y="T7"/>
              </a:cxn>
              <a:cxn ang="0">
                <a:pos x="T8" y="T9"/>
              </a:cxn>
              <a:cxn ang="0">
                <a:pos x="T10" y="T11"/>
              </a:cxn>
              <a:cxn ang="0">
                <a:pos x="T12" y="T13"/>
              </a:cxn>
            </a:cxnLst>
            <a:rect l="0" t="0" r="r" b="b"/>
            <a:pathLst>
              <a:path w="1510" h="3012">
                <a:moveTo>
                  <a:pt x="1509" y="0"/>
                </a:moveTo>
                <a:lnTo>
                  <a:pt x="1509" y="0"/>
                </a:lnTo>
                <a:lnTo>
                  <a:pt x="1509" y="0"/>
                </a:lnTo>
                <a:cubicBezTo>
                  <a:pt x="1509" y="3011"/>
                  <a:pt x="1509" y="3011"/>
                  <a:pt x="1509" y="3011"/>
                </a:cubicBezTo>
                <a:lnTo>
                  <a:pt x="1509" y="3011"/>
                </a:lnTo>
                <a:cubicBezTo>
                  <a:pt x="679" y="3011"/>
                  <a:pt x="0" y="2340"/>
                  <a:pt x="0" y="1499"/>
                </a:cubicBezTo>
                <a:cubicBezTo>
                  <a:pt x="0" y="669"/>
                  <a:pt x="679" y="0"/>
                  <a:pt x="1509" y="0"/>
                </a:cubicBezTo>
              </a:path>
            </a:pathLst>
          </a:custGeom>
          <a:solidFill>
            <a:srgbClr val="FFD38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9" name="Freeform 34"/>
          <p:cNvSpPr>
            <a:spLocks noChangeArrowheads="1"/>
          </p:cNvSpPr>
          <p:nvPr/>
        </p:nvSpPr>
        <p:spPr bwMode="auto">
          <a:xfrm>
            <a:off x="795162" y="5701574"/>
            <a:ext cx="1483435" cy="3143315"/>
          </a:xfrm>
          <a:custGeom>
            <a:avLst/>
            <a:gdLst>
              <a:gd name="T0" fmla="*/ 2520 w 2521"/>
              <a:gd name="T1" fmla="*/ 0 h 5312"/>
              <a:gd name="T2" fmla="*/ 2520 w 2521"/>
              <a:gd name="T3" fmla="*/ 830 h 5312"/>
              <a:gd name="T4" fmla="*/ 2520 w 2521"/>
              <a:gd name="T5" fmla="*/ 830 h 5312"/>
              <a:gd name="T6" fmla="*/ 2298 w 2521"/>
              <a:gd name="T7" fmla="*/ 851 h 5312"/>
              <a:gd name="T8" fmla="*/ 2520 w 2521"/>
              <a:gd name="T9" fmla="*/ 0 h 5312"/>
              <a:gd name="T10" fmla="*/ 2520 w 2521"/>
              <a:gd name="T11" fmla="*/ 0 h 5312"/>
              <a:gd name="T12" fmla="*/ 2520 w 2521"/>
              <a:gd name="T13" fmla="*/ 4470 h 5312"/>
              <a:gd name="T14" fmla="*/ 2520 w 2521"/>
              <a:gd name="T15" fmla="*/ 5311 h 5312"/>
              <a:gd name="T16" fmla="*/ 2520 w 2521"/>
              <a:gd name="T17" fmla="*/ 5311 h 5312"/>
              <a:gd name="T18" fmla="*/ 2298 w 2521"/>
              <a:gd name="T19" fmla="*/ 4460 h 5312"/>
              <a:gd name="T20" fmla="*/ 2520 w 2521"/>
              <a:gd name="T21" fmla="*/ 4470 h 5312"/>
              <a:gd name="T22" fmla="*/ 2520 w 2521"/>
              <a:gd name="T23" fmla="*/ 4470 h 5312"/>
              <a:gd name="T24" fmla="*/ 2520 w 2521"/>
              <a:gd name="T25" fmla="*/ 4470 h 5312"/>
              <a:gd name="T26" fmla="*/ 1648 w 2521"/>
              <a:gd name="T27" fmla="*/ 4246 h 5312"/>
              <a:gd name="T28" fmla="*/ 956 w 2521"/>
              <a:gd name="T29" fmla="*/ 4799 h 5312"/>
              <a:gd name="T30" fmla="*/ 1277 w 2521"/>
              <a:gd name="T31" fmla="*/ 3980 h 5312"/>
              <a:gd name="T32" fmla="*/ 1648 w 2521"/>
              <a:gd name="T33" fmla="*/ 4246 h 5312"/>
              <a:gd name="T34" fmla="*/ 1648 w 2521"/>
              <a:gd name="T35" fmla="*/ 4246 h 5312"/>
              <a:gd name="T36" fmla="*/ 872 w 2521"/>
              <a:gd name="T37" fmla="*/ 3428 h 5312"/>
              <a:gd name="T38" fmla="*/ 0 w 2521"/>
              <a:gd name="T39" fmla="*/ 3470 h 5312"/>
              <a:gd name="T40" fmla="*/ 734 w 2521"/>
              <a:gd name="T41" fmla="*/ 2990 h 5312"/>
              <a:gd name="T42" fmla="*/ 872 w 2521"/>
              <a:gd name="T43" fmla="*/ 3428 h 5312"/>
              <a:gd name="T44" fmla="*/ 872 w 2521"/>
              <a:gd name="T45" fmla="*/ 3428 h 5312"/>
              <a:gd name="T46" fmla="*/ 734 w 2521"/>
              <a:gd name="T47" fmla="*/ 2311 h 5312"/>
              <a:gd name="T48" fmla="*/ 0 w 2521"/>
              <a:gd name="T49" fmla="*/ 1830 h 5312"/>
              <a:gd name="T50" fmla="*/ 872 w 2521"/>
              <a:gd name="T51" fmla="*/ 1885 h 5312"/>
              <a:gd name="T52" fmla="*/ 734 w 2521"/>
              <a:gd name="T53" fmla="*/ 2311 h 5312"/>
              <a:gd name="T54" fmla="*/ 734 w 2521"/>
              <a:gd name="T55" fmla="*/ 2311 h 5312"/>
              <a:gd name="T56" fmla="*/ 1648 w 2521"/>
              <a:gd name="T57" fmla="*/ 1065 h 5312"/>
              <a:gd name="T58" fmla="*/ 1277 w 2521"/>
              <a:gd name="T59" fmla="*/ 1331 h 5312"/>
              <a:gd name="T60" fmla="*/ 956 w 2521"/>
              <a:gd name="T61" fmla="*/ 512 h 5312"/>
              <a:gd name="T62" fmla="*/ 1648 w 2521"/>
              <a:gd name="T63" fmla="*/ 1065 h 5312"/>
              <a:gd name="T64" fmla="*/ 1648 w 2521"/>
              <a:gd name="T65" fmla="*/ 1065 h 5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21" h="5312">
                <a:moveTo>
                  <a:pt x="2520" y="0"/>
                </a:moveTo>
                <a:cubicBezTo>
                  <a:pt x="2520" y="0"/>
                  <a:pt x="2520" y="0"/>
                  <a:pt x="2520" y="830"/>
                </a:cubicBezTo>
                <a:lnTo>
                  <a:pt x="2520" y="830"/>
                </a:lnTo>
                <a:cubicBezTo>
                  <a:pt x="2447" y="830"/>
                  <a:pt x="2371" y="841"/>
                  <a:pt x="2298" y="851"/>
                </a:cubicBezTo>
                <a:cubicBezTo>
                  <a:pt x="2298" y="851"/>
                  <a:pt x="2298" y="851"/>
                  <a:pt x="2520" y="0"/>
                </a:cubicBezTo>
                <a:lnTo>
                  <a:pt x="2520" y="0"/>
                </a:lnTo>
                <a:close/>
                <a:moveTo>
                  <a:pt x="2520" y="4470"/>
                </a:moveTo>
                <a:lnTo>
                  <a:pt x="2520" y="5311"/>
                </a:lnTo>
                <a:lnTo>
                  <a:pt x="2520" y="5311"/>
                </a:lnTo>
                <a:cubicBezTo>
                  <a:pt x="2520" y="5311"/>
                  <a:pt x="2520" y="5311"/>
                  <a:pt x="2298" y="4460"/>
                </a:cubicBezTo>
                <a:cubicBezTo>
                  <a:pt x="2371" y="4470"/>
                  <a:pt x="2447" y="4470"/>
                  <a:pt x="2520" y="4470"/>
                </a:cubicBezTo>
                <a:lnTo>
                  <a:pt x="2520" y="4470"/>
                </a:lnTo>
                <a:lnTo>
                  <a:pt x="2520" y="4470"/>
                </a:lnTo>
                <a:close/>
                <a:moveTo>
                  <a:pt x="1648" y="4246"/>
                </a:moveTo>
                <a:lnTo>
                  <a:pt x="956" y="4799"/>
                </a:lnTo>
                <a:cubicBezTo>
                  <a:pt x="956" y="4799"/>
                  <a:pt x="956" y="4799"/>
                  <a:pt x="1277" y="3980"/>
                </a:cubicBezTo>
                <a:cubicBezTo>
                  <a:pt x="1382" y="4086"/>
                  <a:pt x="1510" y="4172"/>
                  <a:pt x="1648" y="4246"/>
                </a:cubicBezTo>
                <a:lnTo>
                  <a:pt x="1648" y="4246"/>
                </a:lnTo>
                <a:close/>
                <a:moveTo>
                  <a:pt x="872" y="3428"/>
                </a:moveTo>
                <a:lnTo>
                  <a:pt x="0" y="3470"/>
                </a:lnTo>
                <a:cubicBezTo>
                  <a:pt x="0" y="3470"/>
                  <a:pt x="0" y="3470"/>
                  <a:pt x="734" y="2990"/>
                </a:cubicBezTo>
                <a:cubicBezTo>
                  <a:pt x="765" y="3151"/>
                  <a:pt x="807" y="3290"/>
                  <a:pt x="872" y="3428"/>
                </a:cubicBezTo>
                <a:lnTo>
                  <a:pt x="872" y="3428"/>
                </a:lnTo>
                <a:close/>
                <a:moveTo>
                  <a:pt x="734" y="2311"/>
                </a:moveTo>
                <a:lnTo>
                  <a:pt x="0" y="1830"/>
                </a:lnTo>
                <a:cubicBezTo>
                  <a:pt x="0" y="1830"/>
                  <a:pt x="0" y="1830"/>
                  <a:pt x="872" y="1885"/>
                </a:cubicBezTo>
                <a:cubicBezTo>
                  <a:pt x="807" y="2013"/>
                  <a:pt x="765" y="2162"/>
                  <a:pt x="734" y="2311"/>
                </a:cubicBezTo>
                <a:lnTo>
                  <a:pt x="734" y="2311"/>
                </a:lnTo>
                <a:close/>
                <a:moveTo>
                  <a:pt x="1648" y="1065"/>
                </a:moveTo>
                <a:cubicBezTo>
                  <a:pt x="1510" y="1141"/>
                  <a:pt x="1382" y="1224"/>
                  <a:pt x="1277" y="1331"/>
                </a:cubicBezTo>
                <a:cubicBezTo>
                  <a:pt x="1277" y="1331"/>
                  <a:pt x="1277" y="1331"/>
                  <a:pt x="956" y="512"/>
                </a:cubicBezTo>
                <a:cubicBezTo>
                  <a:pt x="956" y="512"/>
                  <a:pt x="956" y="512"/>
                  <a:pt x="1648" y="1065"/>
                </a:cubicBezTo>
                <a:lnTo>
                  <a:pt x="1648" y="1065"/>
                </a:lnTo>
                <a:close/>
              </a:path>
            </a:pathLst>
          </a:custGeom>
          <a:solidFill>
            <a:srgbClr val="FFD38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0" name="Freeform 35"/>
          <p:cNvSpPr>
            <a:spLocks noChangeArrowheads="1"/>
          </p:cNvSpPr>
          <p:nvPr/>
        </p:nvSpPr>
        <p:spPr bwMode="auto">
          <a:xfrm>
            <a:off x="13618338" y="5517907"/>
            <a:ext cx="7299023" cy="8217749"/>
          </a:xfrm>
          <a:custGeom>
            <a:avLst/>
            <a:gdLst>
              <a:gd name="T0" fmla="*/ 12289 w 12290"/>
              <a:gd name="T1" fmla="*/ 13842 h 13843"/>
              <a:gd name="T2" fmla="*/ 0 w 12290"/>
              <a:gd name="T3" fmla="*/ 13842 h 13843"/>
              <a:gd name="T4" fmla="*/ 4714 w 12290"/>
              <a:gd name="T5" fmla="*/ 0 h 13843"/>
              <a:gd name="T6" fmla="*/ 5489 w 12290"/>
              <a:gd name="T7" fmla="*/ 394 h 13843"/>
              <a:gd name="T8" fmla="*/ 7597 w 12290"/>
              <a:gd name="T9" fmla="*/ 44 h 13843"/>
              <a:gd name="T10" fmla="*/ 12289 w 12290"/>
              <a:gd name="T11" fmla="*/ 13842 h 13843"/>
            </a:gdLst>
            <a:ahLst/>
            <a:cxnLst>
              <a:cxn ang="0">
                <a:pos x="T0" y="T1"/>
              </a:cxn>
              <a:cxn ang="0">
                <a:pos x="T2" y="T3"/>
              </a:cxn>
              <a:cxn ang="0">
                <a:pos x="T4" y="T5"/>
              </a:cxn>
              <a:cxn ang="0">
                <a:pos x="T6" y="T7"/>
              </a:cxn>
              <a:cxn ang="0">
                <a:pos x="T8" y="T9"/>
              </a:cxn>
              <a:cxn ang="0">
                <a:pos x="T10" y="T11"/>
              </a:cxn>
            </a:cxnLst>
            <a:rect l="0" t="0" r="r" b="b"/>
            <a:pathLst>
              <a:path w="12290" h="13843">
                <a:moveTo>
                  <a:pt x="12289" y="13842"/>
                </a:moveTo>
                <a:lnTo>
                  <a:pt x="0" y="13842"/>
                </a:lnTo>
                <a:lnTo>
                  <a:pt x="4714" y="0"/>
                </a:lnTo>
                <a:lnTo>
                  <a:pt x="5489" y="394"/>
                </a:lnTo>
                <a:lnTo>
                  <a:pt x="7597" y="44"/>
                </a:lnTo>
                <a:lnTo>
                  <a:pt x="12289" y="13842"/>
                </a:lnTo>
              </a:path>
            </a:pathLst>
          </a:custGeom>
          <a:solidFill>
            <a:srgbClr val="808A8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1" name="Freeform 36"/>
          <p:cNvSpPr>
            <a:spLocks noChangeArrowheads="1"/>
          </p:cNvSpPr>
          <p:nvPr/>
        </p:nvSpPr>
        <p:spPr bwMode="auto">
          <a:xfrm>
            <a:off x="13618338" y="5517907"/>
            <a:ext cx="7299023" cy="8217749"/>
          </a:xfrm>
          <a:custGeom>
            <a:avLst/>
            <a:gdLst>
              <a:gd name="T0" fmla="*/ 12289 w 12290"/>
              <a:gd name="T1" fmla="*/ 13842 h 13843"/>
              <a:gd name="T2" fmla="*/ 0 w 12290"/>
              <a:gd name="T3" fmla="*/ 13842 h 13843"/>
              <a:gd name="T4" fmla="*/ 4714 w 12290"/>
              <a:gd name="T5" fmla="*/ 0 h 13843"/>
              <a:gd name="T6" fmla="*/ 5489 w 12290"/>
              <a:gd name="T7" fmla="*/ 394 h 13843"/>
              <a:gd name="T8" fmla="*/ 7597 w 12290"/>
              <a:gd name="T9" fmla="*/ 44 h 13843"/>
              <a:gd name="T10" fmla="*/ 12289 w 12290"/>
              <a:gd name="T11" fmla="*/ 13842 h 13843"/>
            </a:gdLst>
            <a:ahLst/>
            <a:cxnLst>
              <a:cxn ang="0">
                <a:pos x="T0" y="T1"/>
              </a:cxn>
              <a:cxn ang="0">
                <a:pos x="T2" y="T3"/>
              </a:cxn>
              <a:cxn ang="0">
                <a:pos x="T4" y="T5"/>
              </a:cxn>
              <a:cxn ang="0">
                <a:pos x="T6" y="T7"/>
              </a:cxn>
              <a:cxn ang="0">
                <a:pos x="T8" y="T9"/>
              </a:cxn>
              <a:cxn ang="0">
                <a:pos x="T10" y="T11"/>
              </a:cxn>
            </a:cxnLst>
            <a:rect l="0" t="0" r="r" b="b"/>
            <a:pathLst>
              <a:path w="12290" h="13843">
                <a:moveTo>
                  <a:pt x="12289" y="13842"/>
                </a:moveTo>
                <a:lnTo>
                  <a:pt x="0" y="13842"/>
                </a:lnTo>
                <a:lnTo>
                  <a:pt x="4714" y="0"/>
                </a:lnTo>
                <a:lnTo>
                  <a:pt x="5489" y="394"/>
                </a:lnTo>
                <a:lnTo>
                  <a:pt x="7597" y="44"/>
                </a:lnTo>
                <a:lnTo>
                  <a:pt x="12289" y="13842"/>
                </a:lnTo>
              </a:path>
            </a:pathLst>
          </a:custGeom>
          <a:solidFill>
            <a:srgbClr val="808A8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2" name="Freeform 37"/>
          <p:cNvSpPr>
            <a:spLocks noChangeArrowheads="1"/>
          </p:cNvSpPr>
          <p:nvPr/>
        </p:nvSpPr>
        <p:spPr bwMode="auto">
          <a:xfrm>
            <a:off x="13618338" y="5517907"/>
            <a:ext cx="3250428" cy="8217749"/>
          </a:xfrm>
          <a:custGeom>
            <a:avLst/>
            <a:gdLst>
              <a:gd name="T0" fmla="*/ 3585 w 5490"/>
              <a:gd name="T1" fmla="*/ 13842 h 13843"/>
              <a:gd name="T2" fmla="*/ 0 w 5490"/>
              <a:gd name="T3" fmla="*/ 13842 h 13843"/>
              <a:gd name="T4" fmla="*/ 4714 w 5490"/>
              <a:gd name="T5" fmla="*/ 0 h 13843"/>
              <a:gd name="T6" fmla="*/ 5489 w 5490"/>
              <a:gd name="T7" fmla="*/ 394 h 13843"/>
              <a:gd name="T8" fmla="*/ 3585 w 5490"/>
              <a:gd name="T9" fmla="*/ 13842 h 13843"/>
            </a:gdLst>
            <a:ahLst/>
            <a:cxnLst>
              <a:cxn ang="0">
                <a:pos x="T0" y="T1"/>
              </a:cxn>
              <a:cxn ang="0">
                <a:pos x="T2" y="T3"/>
              </a:cxn>
              <a:cxn ang="0">
                <a:pos x="T4" y="T5"/>
              </a:cxn>
              <a:cxn ang="0">
                <a:pos x="T6" y="T7"/>
              </a:cxn>
              <a:cxn ang="0">
                <a:pos x="T8" y="T9"/>
              </a:cxn>
            </a:cxnLst>
            <a:rect l="0" t="0" r="r" b="b"/>
            <a:pathLst>
              <a:path w="5490" h="13843">
                <a:moveTo>
                  <a:pt x="3585" y="13842"/>
                </a:moveTo>
                <a:lnTo>
                  <a:pt x="0" y="13842"/>
                </a:lnTo>
                <a:lnTo>
                  <a:pt x="4714" y="0"/>
                </a:lnTo>
                <a:lnTo>
                  <a:pt x="5489" y="394"/>
                </a:lnTo>
                <a:lnTo>
                  <a:pt x="3585" y="13842"/>
                </a:lnTo>
              </a:path>
            </a:pathLst>
          </a:custGeom>
          <a:solidFill>
            <a:srgbClr val="96A0A2"/>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3" name="Freeform 38"/>
          <p:cNvSpPr>
            <a:spLocks noChangeArrowheads="1"/>
          </p:cNvSpPr>
          <p:nvPr/>
        </p:nvSpPr>
        <p:spPr bwMode="auto">
          <a:xfrm>
            <a:off x="13618338" y="5517907"/>
            <a:ext cx="3250428" cy="8217749"/>
          </a:xfrm>
          <a:custGeom>
            <a:avLst/>
            <a:gdLst>
              <a:gd name="T0" fmla="*/ 3585 w 5490"/>
              <a:gd name="T1" fmla="*/ 13842 h 13843"/>
              <a:gd name="T2" fmla="*/ 0 w 5490"/>
              <a:gd name="T3" fmla="*/ 13842 h 13843"/>
              <a:gd name="T4" fmla="*/ 4714 w 5490"/>
              <a:gd name="T5" fmla="*/ 0 h 13843"/>
              <a:gd name="T6" fmla="*/ 5489 w 5490"/>
              <a:gd name="T7" fmla="*/ 394 h 13843"/>
              <a:gd name="T8" fmla="*/ 3585 w 5490"/>
              <a:gd name="T9" fmla="*/ 13842 h 13843"/>
            </a:gdLst>
            <a:ahLst/>
            <a:cxnLst>
              <a:cxn ang="0">
                <a:pos x="T0" y="T1"/>
              </a:cxn>
              <a:cxn ang="0">
                <a:pos x="T2" y="T3"/>
              </a:cxn>
              <a:cxn ang="0">
                <a:pos x="T4" y="T5"/>
              </a:cxn>
              <a:cxn ang="0">
                <a:pos x="T6" y="T7"/>
              </a:cxn>
              <a:cxn ang="0">
                <a:pos x="T8" y="T9"/>
              </a:cxn>
            </a:cxnLst>
            <a:rect l="0" t="0" r="r" b="b"/>
            <a:pathLst>
              <a:path w="5490" h="13843">
                <a:moveTo>
                  <a:pt x="3585" y="13842"/>
                </a:moveTo>
                <a:lnTo>
                  <a:pt x="0" y="13842"/>
                </a:lnTo>
                <a:lnTo>
                  <a:pt x="4714" y="0"/>
                </a:lnTo>
                <a:lnTo>
                  <a:pt x="5489" y="394"/>
                </a:lnTo>
                <a:lnTo>
                  <a:pt x="3585" y="13842"/>
                </a:lnTo>
              </a:path>
            </a:pathLst>
          </a:custGeom>
          <a:solidFill>
            <a:srgbClr val="96A0A2"/>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4" name="Freeform 39"/>
          <p:cNvSpPr>
            <a:spLocks noChangeArrowheads="1"/>
          </p:cNvSpPr>
          <p:nvPr/>
        </p:nvSpPr>
        <p:spPr bwMode="auto">
          <a:xfrm>
            <a:off x="16887145" y="3006929"/>
            <a:ext cx="1236633" cy="2728754"/>
          </a:xfrm>
          <a:custGeom>
            <a:avLst/>
            <a:gdLst>
              <a:gd name="T0" fmla="*/ 0 w 2109"/>
              <a:gd name="T1" fmla="*/ 4617 h 4618"/>
              <a:gd name="T2" fmla="*/ 661 w 2109"/>
              <a:gd name="T3" fmla="*/ 0 h 4618"/>
              <a:gd name="T4" fmla="*/ 2108 w 2109"/>
              <a:gd name="T5" fmla="*/ 4267 h 4618"/>
              <a:gd name="T6" fmla="*/ 0 w 2109"/>
              <a:gd name="T7" fmla="*/ 4617 h 4618"/>
            </a:gdLst>
            <a:ahLst/>
            <a:cxnLst>
              <a:cxn ang="0">
                <a:pos x="T0" y="T1"/>
              </a:cxn>
              <a:cxn ang="0">
                <a:pos x="T2" y="T3"/>
              </a:cxn>
              <a:cxn ang="0">
                <a:pos x="T4" y="T5"/>
              </a:cxn>
              <a:cxn ang="0">
                <a:pos x="T6" y="T7"/>
              </a:cxn>
            </a:cxnLst>
            <a:rect l="0" t="0" r="r" b="b"/>
            <a:pathLst>
              <a:path w="2109" h="4618">
                <a:moveTo>
                  <a:pt x="0" y="4617"/>
                </a:moveTo>
                <a:lnTo>
                  <a:pt x="661" y="0"/>
                </a:lnTo>
                <a:lnTo>
                  <a:pt x="2108" y="4267"/>
                </a:lnTo>
                <a:lnTo>
                  <a:pt x="0" y="4617"/>
                </a:lnTo>
              </a:path>
            </a:pathLst>
          </a:custGeom>
          <a:solidFill>
            <a:srgbClr val="CCD3D4"/>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5" name="Freeform 40"/>
          <p:cNvSpPr>
            <a:spLocks noChangeArrowheads="1"/>
          </p:cNvSpPr>
          <p:nvPr/>
        </p:nvSpPr>
        <p:spPr bwMode="auto">
          <a:xfrm>
            <a:off x="16425048" y="3006929"/>
            <a:ext cx="837550" cy="2728754"/>
          </a:xfrm>
          <a:custGeom>
            <a:avLst/>
            <a:gdLst>
              <a:gd name="T0" fmla="*/ 1436 w 1437"/>
              <a:gd name="T1" fmla="*/ 0 h 4618"/>
              <a:gd name="T2" fmla="*/ 775 w 1437"/>
              <a:gd name="T3" fmla="*/ 4617 h 4618"/>
              <a:gd name="T4" fmla="*/ 0 w 1437"/>
              <a:gd name="T5" fmla="*/ 4223 h 4618"/>
              <a:gd name="T6" fmla="*/ 1436 w 1437"/>
              <a:gd name="T7" fmla="*/ 0 h 4618"/>
            </a:gdLst>
            <a:ahLst/>
            <a:cxnLst>
              <a:cxn ang="0">
                <a:pos x="T0" y="T1"/>
              </a:cxn>
              <a:cxn ang="0">
                <a:pos x="T2" y="T3"/>
              </a:cxn>
              <a:cxn ang="0">
                <a:pos x="T4" y="T5"/>
              </a:cxn>
              <a:cxn ang="0">
                <a:pos x="T6" y="T7"/>
              </a:cxn>
            </a:cxnLst>
            <a:rect l="0" t="0" r="r" b="b"/>
            <a:pathLst>
              <a:path w="1437" h="4618">
                <a:moveTo>
                  <a:pt x="1436" y="0"/>
                </a:moveTo>
                <a:lnTo>
                  <a:pt x="775" y="4617"/>
                </a:lnTo>
                <a:lnTo>
                  <a:pt x="0" y="4223"/>
                </a:lnTo>
                <a:lnTo>
                  <a:pt x="1436"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6" name="Freeform 41"/>
          <p:cNvSpPr>
            <a:spLocks noChangeArrowheads="1"/>
          </p:cNvSpPr>
          <p:nvPr/>
        </p:nvSpPr>
        <p:spPr bwMode="auto">
          <a:xfrm>
            <a:off x="11622921" y="9424749"/>
            <a:ext cx="5279977" cy="4310907"/>
          </a:xfrm>
          <a:custGeom>
            <a:avLst/>
            <a:gdLst>
              <a:gd name="T0" fmla="*/ 8897 w 8898"/>
              <a:gd name="T1" fmla="*/ 7277 h 7278"/>
              <a:gd name="T2" fmla="*/ 0 w 8898"/>
              <a:gd name="T3" fmla="*/ 7277 h 7278"/>
              <a:gd name="T4" fmla="*/ 3426 w 8898"/>
              <a:gd name="T5" fmla="*/ 0 h 7278"/>
              <a:gd name="T6" fmla="*/ 3980 w 8898"/>
              <a:gd name="T7" fmla="*/ 203 h 7278"/>
              <a:gd name="T8" fmla="*/ 5481 w 8898"/>
              <a:gd name="T9" fmla="*/ 23 h 7278"/>
              <a:gd name="T10" fmla="*/ 8897 w 8898"/>
              <a:gd name="T11" fmla="*/ 7277 h 7278"/>
            </a:gdLst>
            <a:ahLst/>
            <a:cxnLst>
              <a:cxn ang="0">
                <a:pos x="T0" y="T1"/>
              </a:cxn>
              <a:cxn ang="0">
                <a:pos x="T2" y="T3"/>
              </a:cxn>
              <a:cxn ang="0">
                <a:pos x="T4" y="T5"/>
              </a:cxn>
              <a:cxn ang="0">
                <a:pos x="T6" y="T7"/>
              </a:cxn>
              <a:cxn ang="0">
                <a:pos x="T8" y="T9"/>
              </a:cxn>
              <a:cxn ang="0">
                <a:pos x="T10" y="T11"/>
              </a:cxn>
            </a:cxnLst>
            <a:rect l="0" t="0" r="r" b="b"/>
            <a:pathLst>
              <a:path w="8898" h="7278">
                <a:moveTo>
                  <a:pt x="8897" y="7277"/>
                </a:moveTo>
                <a:lnTo>
                  <a:pt x="0" y="7277"/>
                </a:lnTo>
                <a:lnTo>
                  <a:pt x="3426" y="0"/>
                </a:lnTo>
                <a:lnTo>
                  <a:pt x="3980" y="203"/>
                </a:lnTo>
                <a:lnTo>
                  <a:pt x="5481" y="23"/>
                </a:lnTo>
                <a:lnTo>
                  <a:pt x="8897" y="7277"/>
                </a:lnTo>
              </a:path>
            </a:pathLst>
          </a:custGeom>
          <a:solidFill>
            <a:srgbClr val="808A8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7" name="Freeform 42"/>
          <p:cNvSpPr>
            <a:spLocks noChangeArrowheads="1"/>
          </p:cNvSpPr>
          <p:nvPr/>
        </p:nvSpPr>
        <p:spPr bwMode="auto">
          <a:xfrm>
            <a:off x="11622921" y="9424749"/>
            <a:ext cx="5279977" cy="4310907"/>
          </a:xfrm>
          <a:custGeom>
            <a:avLst/>
            <a:gdLst>
              <a:gd name="T0" fmla="*/ 8897 w 8898"/>
              <a:gd name="T1" fmla="*/ 7277 h 7278"/>
              <a:gd name="T2" fmla="*/ 0 w 8898"/>
              <a:gd name="T3" fmla="*/ 7277 h 7278"/>
              <a:gd name="T4" fmla="*/ 3426 w 8898"/>
              <a:gd name="T5" fmla="*/ 0 h 7278"/>
              <a:gd name="T6" fmla="*/ 3980 w 8898"/>
              <a:gd name="T7" fmla="*/ 203 h 7278"/>
              <a:gd name="T8" fmla="*/ 5481 w 8898"/>
              <a:gd name="T9" fmla="*/ 23 h 7278"/>
              <a:gd name="T10" fmla="*/ 8897 w 8898"/>
              <a:gd name="T11" fmla="*/ 7277 h 7278"/>
            </a:gdLst>
            <a:ahLst/>
            <a:cxnLst>
              <a:cxn ang="0">
                <a:pos x="T0" y="T1"/>
              </a:cxn>
              <a:cxn ang="0">
                <a:pos x="T2" y="T3"/>
              </a:cxn>
              <a:cxn ang="0">
                <a:pos x="T4" y="T5"/>
              </a:cxn>
              <a:cxn ang="0">
                <a:pos x="T6" y="T7"/>
              </a:cxn>
              <a:cxn ang="0">
                <a:pos x="T8" y="T9"/>
              </a:cxn>
              <a:cxn ang="0">
                <a:pos x="T10" y="T11"/>
              </a:cxn>
            </a:cxnLst>
            <a:rect l="0" t="0" r="r" b="b"/>
            <a:pathLst>
              <a:path w="8898" h="7278">
                <a:moveTo>
                  <a:pt x="8897" y="7277"/>
                </a:moveTo>
                <a:lnTo>
                  <a:pt x="0" y="7277"/>
                </a:lnTo>
                <a:lnTo>
                  <a:pt x="3426" y="0"/>
                </a:lnTo>
                <a:lnTo>
                  <a:pt x="3980" y="203"/>
                </a:lnTo>
                <a:lnTo>
                  <a:pt x="5481" y="23"/>
                </a:lnTo>
                <a:lnTo>
                  <a:pt x="8897" y="7277"/>
                </a:lnTo>
              </a:path>
            </a:pathLst>
          </a:custGeom>
          <a:solidFill>
            <a:srgbClr val="808A8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8" name="Freeform 43"/>
          <p:cNvSpPr>
            <a:spLocks noChangeArrowheads="1"/>
          </p:cNvSpPr>
          <p:nvPr/>
        </p:nvSpPr>
        <p:spPr bwMode="auto">
          <a:xfrm>
            <a:off x="11622921" y="9424749"/>
            <a:ext cx="2352491" cy="4310907"/>
          </a:xfrm>
          <a:custGeom>
            <a:avLst/>
            <a:gdLst>
              <a:gd name="T0" fmla="*/ 2596 w 3981"/>
              <a:gd name="T1" fmla="*/ 7277 h 7278"/>
              <a:gd name="T2" fmla="*/ 0 w 3981"/>
              <a:gd name="T3" fmla="*/ 7277 h 7278"/>
              <a:gd name="T4" fmla="*/ 3426 w 3981"/>
              <a:gd name="T5" fmla="*/ 0 h 7278"/>
              <a:gd name="T6" fmla="*/ 3980 w 3981"/>
              <a:gd name="T7" fmla="*/ 203 h 7278"/>
              <a:gd name="T8" fmla="*/ 2596 w 3981"/>
              <a:gd name="T9" fmla="*/ 7277 h 7278"/>
            </a:gdLst>
            <a:ahLst/>
            <a:cxnLst>
              <a:cxn ang="0">
                <a:pos x="T0" y="T1"/>
              </a:cxn>
              <a:cxn ang="0">
                <a:pos x="T2" y="T3"/>
              </a:cxn>
              <a:cxn ang="0">
                <a:pos x="T4" y="T5"/>
              </a:cxn>
              <a:cxn ang="0">
                <a:pos x="T6" y="T7"/>
              </a:cxn>
              <a:cxn ang="0">
                <a:pos x="T8" y="T9"/>
              </a:cxn>
            </a:cxnLst>
            <a:rect l="0" t="0" r="r" b="b"/>
            <a:pathLst>
              <a:path w="3981" h="7278">
                <a:moveTo>
                  <a:pt x="2596" y="7277"/>
                </a:moveTo>
                <a:lnTo>
                  <a:pt x="0" y="7277"/>
                </a:lnTo>
                <a:lnTo>
                  <a:pt x="3426" y="0"/>
                </a:lnTo>
                <a:lnTo>
                  <a:pt x="3980" y="203"/>
                </a:lnTo>
                <a:lnTo>
                  <a:pt x="2596" y="7277"/>
                </a:lnTo>
              </a:path>
            </a:pathLst>
          </a:custGeom>
          <a:solidFill>
            <a:srgbClr val="96A0A2"/>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9" name="Freeform 44"/>
          <p:cNvSpPr>
            <a:spLocks noChangeArrowheads="1"/>
          </p:cNvSpPr>
          <p:nvPr/>
        </p:nvSpPr>
        <p:spPr bwMode="auto">
          <a:xfrm>
            <a:off x="13991166" y="8125967"/>
            <a:ext cx="876933" cy="1401110"/>
          </a:xfrm>
          <a:custGeom>
            <a:avLst/>
            <a:gdLst>
              <a:gd name="T0" fmla="*/ 0 w 1502"/>
              <a:gd name="T1" fmla="*/ 2384 h 2385"/>
              <a:gd name="T2" fmla="*/ 468 w 1502"/>
              <a:gd name="T3" fmla="*/ 0 h 2385"/>
              <a:gd name="T4" fmla="*/ 1501 w 1502"/>
              <a:gd name="T5" fmla="*/ 2204 h 2385"/>
              <a:gd name="T6" fmla="*/ 0 w 1502"/>
              <a:gd name="T7" fmla="*/ 2384 h 2385"/>
            </a:gdLst>
            <a:ahLst/>
            <a:cxnLst>
              <a:cxn ang="0">
                <a:pos x="T0" y="T1"/>
              </a:cxn>
              <a:cxn ang="0">
                <a:pos x="T2" y="T3"/>
              </a:cxn>
              <a:cxn ang="0">
                <a:pos x="T4" y="T5"/>
              </a:cxn>
              <a:cxn ang="0">
                <a:pos x="T6" y="T7"/>
              </a:cxn>
            </a:cxnLst>
            <a:rect l="0" t="0" r="r" b="b"/>
            <a:pathLst>
              <a:path w="1502" h="2385">
                <a:moveTo>
                  <a:pt x="0" y="2384"/>
                </a:moveTo>
                <a:lnTo>
                  <a:pt x="468" y="0"/>
                </a:lnTo>
                <a:lnTo>
                  <a:pt x="1501" y="2204"/>
                </a:lnTo>
                <a:lnTo>
                  <a:pt x="0" y="2384"/>
                </a:lnTo>
              </a:path>
            </a:pathLst>
          </a:custGeom>
          <a:solidFill>
            <a:srgbClr val="CCD3D4"/>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0" name="Freeform 45"/>
          <p:cNvSpPr>
            <a:spLocks noChangeArrowheads="1"/>
          </p:cNvSpPr>
          <p:nvPr/>
        </p:nvSpPr>
        <p:spPr bwMode="auto">
          <a:xfrm>
            <a:off x="13662972" y="8125967"/>
            <a:ext cx="590748" cy="1401110"/>
          </a:xfrm>
          <a:custGeom>
            <a:avLst/>
            <a:gdLst>
              <a:gd name="T0" fmla="*/ 1022 w 1023"/>
              <a:gd name="T1" fmla="*/ 0 h 2385"/>
              <a:gd name="T2" fmla="*/ 554 w 1023"/>
              <a:gd name="T3" fmla="*/ 2384 h 2385"/>
              <a:gd name="T4" fmla="*/ 0 w 1023"/>
              <a:gd name="T5" fmla="*/ 2181 h 2385"/>
              <a:gd name="T6" fmla="*/ 1022 w 1023"/>
              <a:gd name="T7" fmla="*/ 0 h 2385"/>
            </a:gdLst>
            <a:ahLst/>
            <a:cxnLst>
              <a:cxn ang="0">
                <a:pos x="T0" y="T1"/>
              </a:cxn>
              <a:cxn ang="0">
                <a:pos x="T2" y="T3"/>
              </a:cxn>
              <a:cxn ang="0">
                <a:pos x="T4" y="T5"/>
              </a:cxn>
              <a:cxn ang="0">
                <a:pos x="T6" y="T7"/>
              </a:cxn>
            </a:cxnLst>
            <a:rect l="0" t="0" r="r" b="b"/>
            <a:pathLst>
              <a:path w="1023" h="2385">
                <a:moveTo>
                  <a:pt x="1022" y="0"/>
                </a:moveTo>
                <a:lnTo>
                  <a:pt x="554" y="2384"/>
                </a:lnTo>
                <a:lnTo>
                  <a:pt x="0" y="2181"/>
                </a:lnTo>
                <a:lnTo>
                  <a:pt x="1022"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1" name="Freeform 46"/>
          <p:cNvSpPr>
            <a:spLocks noChangeArrowheads="1"/>
          </p:cNvSpPr>
          <p:nvPr/>
        </p:nvSpPr>
        <p:spPr bwMode="auto">
          <a:xfrm>
            <a:off x="17309858" y="8697956"/>
            <a:ext cx="6104399" cy="5040324"/>
          </a:xfrm>
          <a:custGeom>
            <a:avLst/>
            <a:gdLst>
              <a:gd name="T0" fmla="*/ 10281 w 10282"/>
              <a:gd name="T1" fmla="*/ 8500 h 8501"/>
              <a:gd name="T2" fmla="*/ 0 w 10282"/>
              <a:gd name="T3" fmla="*/ 8500 h 8501"/>
              <a:gd name="T4" fmla="*/ 3959 w 10282"/>
              <a:gd name="T5" fmla="*/ 0 h 8501"/>
              <a:gd name="T6" fmla="*/ 4598 w 10282"/>
              <a:gd name="T7" fmla="*/ 245 h 8501"/>
              <a:gd name="T8" fmla="*/ 6333 w 10282"/>
              <a:gd name="T9" fmla="*/ 32 h 8501"/>
              <a:gd name="T10" fmla="*/ 10281 w 10282"/>
              <a:gd name="T11" fmla="*/ 8500 h 8501"/>
            </a:gdLst>
            <a:ahLst/>
            <a:cxnLst>
              <a:cxn ang="0">
                <a:pos x="T0" y="T1"/>
              </a:cxn>
              <a:cxn ang="0">
                <a:pos x="T2" y="T3"/>
              </a:cxn>
              <a:cxn ang="0">
                <a:pos x="T4" y="T5"/>
              </a:cxn>
              <a:cxn ang="0">
                <a:pos x="T6" y="T7"/>
              </a:cxn>
              <a:cxn ang="0">
                <a:pos x="T8" y="T9"/>
              </a:cxn>
              <a:cxn ang="0">
                <a:pos x="T10" y="T11"/>
              </a:cxn>
            </a:cxnLst>
            <a:rect l="0" t="0" r="r" b="b"/>
            <a:pathLst>
              <a:path w="10282" h="8501">
                <a:moveTo>
                  <a:pt x="10281" y="8500"/>
                </a:moveTo>
                <a:lnTo>
                  <a:pt x="0" y="8500"/>
                </a:lnTo>
                <a:lnTo>
                  <a:pt x="3959" y="0"/>
                </a:lnTo>
                <a:lnTo>
                  <a:pt x="4598" y="245"/>
                </a:lnTo>
                <a:lnTo>
                  <a:pt x="6333" y="32"/>
                </a:lnTo>
                <a:lnTo>
                  <a:pt x="10281" y="8500"/>
                </a:lnTo>
              </a:path>
            </a:pathLst>
          </a:custGeom>
          <a:solidFill>
            <a:srgbClr val="808A8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2" name="Freeform 47"/>
          <p:cNvSpPr>
            <a:spLocks noChangeArrowheads="1"/>
          </p:cNvSpPr>
          <p:nvPr/>
        </p:nvSpPr>
        <p:spPr bwMode="auto">
          <a:xfrm>
            <a:off x="17309858" y="8697956"/>
            <a:ext cx="6104399" cy="5040324"/>
          </a:xfrm>
          <a:custGeom>
            <a:avLst/>
            <a:gdLst>
              <a:gd name="T0" fmla="*/ 10281 w 10282"/>
              <a:gd name="T1" fmla="*/ 8500 h 8501"/>
              <a:gd name="T2" fmla="*/ 0 w 10282"/>
              <a:gd name="T3" fmla="*/ 8500 h 8501"/>
              <a:gd name="T4" fmla="*/ 3959 w 10282"/>
              <a:gd name="T5" fmla="*/ 0 h 8501"/>
              <a:gd name="T6" fmla="*/ 4598 w 10282"/>
              <a:gd name="T7" fmla="*/ 245 h 8501"/>
              <a:gd name="T8" fmla="*/ 6333 w 10282"/>
              <a:gd name="T9" fmla="*/ 32 h 8501"/>
              <a:gd name="T10" fmla="*/ 10281 w 10282"/>
              <a:gd name="T11" fmla="*/ 8500 h 8501"/>
            </a:gdLst>
            <a:ahLst/>
            <a:cxnLst>
              <a:cxn ang="0">
                <a:pos x="T0" y="T1"/>
              </a:cxn>
              <a:cxn ang="0">
                <a:pos x="T2" y="T3"/>
              </a:cxn>
              <a:cxn ang="0">
                <a:pos x="T4" y="T5"/>
              </a:cxn>
              <a:cxn ang="0">
                <a:pos x="T6" y="T7"/>
              </a:cxn>
              <a:cxn ang="0">
                <a:pos x="T8" y="T9"/>
              </a:cxn>
              <a:cxn ang="0">
                <a:pos x="T10" y="T11"/>
              </a:cxn>
            </a:cxnLst>
            <a:rect l="0" t="0" r="r" b="b"/>
            <a:pathLst>
              <a:path w="10282" h="8501">
                <a:moveTo>
                  <a:pt x="10281" y="8500"/>
                </a:moveTo>
                <a:lnTo>
                  <a:pt x="0" y="8500"/>
                </a:lnTo>
                <a:lnTo>
                  <a:pt x="3959" y="0"/>
                </a:lnTo>
                <a:lnTo>
                  <a:pt x="4598" y="245"/>
                </a:lnTo>
                <a:lnTo>
                  <a:pt x="6333" y="32"/>
                </a:lnTo>
                <a:lnTo>
                  <a:pt x="10281" y="8500"/>
                </a:lnTo>
              </a:path>
            </a:pathLst>
          </a:custGeom>
          <a:solidFill>
            <a:srgbClr val="808A8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3" name="Freeform 48"/>
          <p:cNvSpPr>
            <a:spLocks noChangeArrowheads="1"/>
          </p:cNvSpPr>
          <p:nvPr/>
        </p:nvSpPr>
        <p:spPr bwMode="auto">
          <a:xfrm>
            <a:off x="17309858" y="8697956"/>
            <a:ext cx="2720068" cy="5040324"/>
          </a:xfrm>
          <a:custGeom>
            <a:avLst/>
            <a:gdLst>
              <a:gd name="T0" fmla="*/ 3001 w 4599"/>
              <a:gd name="T1" fmla="*/ 8500 h 8501"/>
              <a:gd name="T2" fmla="*/ 0 w 4599"/>
              <a:gd name="T3" fmla="*/ 8500 h 8501"/>
              <a:gd name="T4" fmla="*/ 3959 w 4599"/>
              <a:gd name="T5" fmla="*/ 0 h 8501"/>
              <a:gd name="T6" fmla="*/ 4598 w 4599"/>
              <a:gd name="T7" fmla="*/ 245 h 8501"/>
              <a:gd name="T8" fmla="*/ 3001 w 4599"/>
              <a:gd name="T9" fmla="*/ 8500 h 8501"/>
            </a:gdLst>
            <a:ahLst/>
            <a:cxnLst>
              <a:cxn ang="0">
                <a:pos x="T0" y="T1"/>
              </a:cxn>
              <a:cxn ang="0">
                <a:pos x="T2" y="T3"/>
              </a:cxn>
              <a:cxn ang="0">
                <a:pos x="T4" y="T5"/>
              </a:cxn>
              <a:cxn ang="0">
                <a:pos x="T6" y="T7"/>
              </a:cxn>
              <a:cxn ang="0">
                <a:pos x="T8" y="T9"/>
              </a:cxn>
            </a:cxnLst>
            <a:rect l="0" t="0" r="r" b="b"/>
            <a:pathLst>
              <a:path w="4599" h="8501">
                <a:moveTo>
                  <a:pt x="3001" y="8500"/>
                </a:moveTo>
                <a:lnTo>
                  <a:pt x="0" y="8500"/>
                </a:lnTo>
                <a:lnTo>
                  <a:pt x="3959" y="0"/>
                </a:lnTo>
                <a:lnTo>
                  <a:pt x="4598" y="245"/>
                </a:lnTo>
                <a:lnTo>
                  <a:pt x="3001" y="8500"/>
                </a:lnTo>
              </a:path>
            </a:pathLst>
          </a:custGeom>
          <a:solidFill>
            <a:srgbClr val="96A0A2"/>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4" name="Freeform 49"/>
          <p:cNvSpPr>
            <a:spLocks noChangeArrowheads="1"/>
          </p:cNvSpPr>
          <p:nvPr/>
        </p:nvSpPr>
        <p:spPr bwMode="auto">
          <a:xfrm>
            <a:off x="17309858" y="8697956"/>
            <a:ext cx="2720068" cy="5040324"/>
          </a:xfrm>
          <a:custGeom>
            <a:avLst/>
            <a:gdLst>
              <a:gd name="T0" fmla="*/ 3001 w 4599"/>
              <a:gd name="T1" fmla="*/ 8500 h 8501"/>
              <a:gd name="T2" fmla="*/ 0 w 4599"/>
              <a:gd name="T3" fmla="*/ 8500 h 8501"/>
              <a:gd name="T4" fmla="*/ 3959 w 4599"/>
              <a:gd name="T5" fmla="*/ 0 h 8501"/>
              <a:gd name="T6" fmla="*/ 4598 w 4599"/>
              <a:gd name="T7" fmla="*/ 245 h 8501"/>
              <a:gd name="T8" fmla="*/ 3001 w 4599"/>
              <a:gd name="T9" fmla="*/ 8500 h 8501"/>
            </a:gdLst>
            <a:ahLst/>
            <a:cxnLst>
              <a:cxn ang="0">
                <a:pos x="T0" y="T1"/>
              </a:cxn>
              <a:cxn ang="0">
                <a:pos x="T2" y="T3"/>
              </a:cxn>
              <a:cxn ang="0">
                <a:pos x="T4" y="T5"/>
              </a:cxn>
              <a:cxn ang="0">
                <a:pos x="T6" y="T7"/>
              </a:cxn>
              <a:cxn ang="0">
                <a:pos x="T8" y="T9"/>
              </a:cxn>
            </a:cxnLst>
            <a:rect l="0" t="0" r="r" b="b"/>
            <a:pathLst>
              <a:path w="4599" h="8501">
                <a:moveTo>
                  <a:pt x="3001" y="8500"/>
                </a:moveTo>
                <a:lnTo>
                  <a:pt x="0" y="8500"/>
                </a:lnTo>
                <a:lnTo>
                  <a:pt x="3959" y="0"/>
                </a:lnTo>
                <a:lnTo>
                  <a:pt x="4598" y="245"/>
                </a:lnTo>
                <a:lnTo>
                  <a:pt x="3001" y="8500"/>
                </a:lnTo>
              </a:path>
            </a:pathLst>
          </a:custGeom>
          <a:solidFill>
            <a:srgbClr val="96A0A2"/>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5" name="Freeform 50"/>
          <p:cNvSpPr>
            <a:spLocks noChangeArrowheads="1"/>
          </p:cNvSpPr>
          <p:nvPr/>
        </p:nvSpPr>
        <p:spPr bwMode="auto">
          <a:xfrm>
            <a:off x="20048304" y="7189269"/>
            <a:ext cx="1016087" cy="1634629"/>
          </a:xfrm>
          <a:custGeom>
            <a:avLst/>
            <a:gdLst>
              <a:gd name="T0" fmla="*/ 0 w 1736"/>
              <a:gd name="T1" fmla="*/ 2778 h 2779"/>
              <a:gd name="T2" fmla="*/ 544 w 1736"/>
              <a:gd name="T3" fmla="*/ 0 h 2779"/>
              <a:gd name="T4" fmla="*/ 1735 w 1736"/>
              <a:gd name="T5" fmla="*/ 2565 h 2779"/>
              <a:gd name="T6" fmla="*/ 0 w 1736"/>
              <a:gd name="T7" fmla="*/ 2778 h 2779"/>
            </a:gdLst>
            <a:ahLst/>
            <a:cxnLst>
              <a:cxn ang="0">
                <a:pos x="T0" y="T1"/>
              </a:cxn>
              <a:cxn ang="0">
                <a:pos x="T2" y="T3"/>
              </a:cxn>
              <a:cxn ang="0">
                <a:pos x="T4" y="T5"/>
              </a:cxn>
              <a:cxn ang="0">
                <a:pos x="T6" y="T7"/>
              </a:cxn>
            </a:cxnLst>
            <a:rect l="0" t="0" r="r" b="b"/>
            <a:pathLst>
              <a:path w="1736" h="2779">
                <a:moveTo>
                  <a:pt x="0" y="2778"/>
                </a:moveTo>
                <a:lnTo>
                  <a:pt x="544" y="0"/>
                </a:lnTo>
                <a:lnTo>
                  <a:pt x="1735" y="2565"/>
                </a:lnTo>
                <a:lnTo>
                  <a:pt x="0" y="2778"/>
                </a:lnTo>
              </a:path>
            </a:pathLst>
          </a:custGeom>
          <a:solidFill>
            <a:srgbClr val="CCD3D4"/>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6" name="Freeform 51"/>
          <p:cNvSpPr>
            <a:spLocks noChangeArrowheads="1"/>
          </p:cNvSpPr>
          <p:nvPr/>
        </p:nvSpPr>
        <p:spPr bwMode="auto">
          <a:xfrm>
            <a:off x="19667600" y="7189269"/>
            <a:ext cx="685268" cy="1634629"/>
          </a:xfrm>
          <a:custGeom>
            <a:avLst/>
            <a:gdLst>
              <a:gd name="T0" fmla="*/ 1183 w 1184"/>
              <a:gd name="T1" fmla="*/ 0 h 2779"/>
              <a:gd name="T2" fmla="*/ 639 w 1184"/>
              <a:gd name="T3" fmla="*/ 2778 h 2779"/>
              <a:gd name="T4" fmla="*/ 0 w 1184"/>
              <a:gd name="T5" fmla="*/ 2533 h 2779"/>
              <a:gd name="T6" fmla="*/ 1183 w 1184"/>
              <a:gd name="T7" fmla="*/ 0 h 2779"/>
            </a:gdLst>
            <a:ahLst/>
            <a:cxnLst>
              <a:cxn ang="0">
                <a:pos x="T0" y="T1"/>
              </a:cxn>
              <a:cxn ang="0">
                <a:pos x="T2" y="T3"/>
              </a:cxn>
              <a:cxn ang="0">
                <a:pos x="T4" y="T5"/>
              </a:cxn>
              <a:cxn ang="0">
                <a:pos x="T6" y="T7"/>
              </a:cxn>
            </a:cxnLst>
            <a:rect l="0" t="0" r="r" b="b"/>
            <a:pathLst>
              <a:path w="1184" h="2779">
                <a:moveTo>
                  <a:pt x="1183" y="0"/>
                </a:moveTo>
                <a:lnTo>
                  <a:pt x="639" y="2778"/>
                </a:lnTo>
                <a:lnTo>
                  <a:pt x="0" y="2533"/>
                </a:lnTo>
                <a:lnTo>
                  <a:pt x="1183"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7" name="Freeform 52"/>
          <p:cNvSpPr>
            <a:spLocks noChangeArrowheads="1"/>
          </p:cNvSpPr>
          <p:nvPr/>
        </p:nvSpPr>
        <p:spPr bwMode="auto">
          <a:xfrm>
            <a:off x="13224506" y="10917693"/>
            <a:ext cx="9016131" cy="2817964"/>
          </a:xfrm>
          <a:custGeom>
            <a:avLst/>
            <a:gdLst>
              <a:gd name="T0" fmla="*/ 7586 w 15175"/>
              <a:gd name="T1" fmla="*/ 0 h 4767"/>
              <a:gd name="T2" fmla="*/ 15174 w 15175"/>
              <a:gd name="T3" fmla="*/ 4766 h 4767"/>
              <a:gd name="T4" fmla="*/ 0 w 15175"/>
              <a:gd name="T5" fmla="*/ 4766 h 4767"/>
              <a:gd name="T6" fmla="*/ 7586 w 15175"/>
              <a:gd name="T7" fmla="*/ 0 h 4767"/>
              <a:gd name="T8" fmla="*/ 7586 w 15175"/>
              <a:gd name="T9" fmla="*/ 0 h 4767"/>
            </a:gdLst>
            <a:ahLst/>
            <a:cxnLst>
              <a:cxn ang="0">
                <a:pos x="T0" y="T1"/>
              </a:cxn>
              <a:cxn ang="0">
                <a:pos x="T2" y="T3"/>
              </a:cxn>
              <a:cxn ang="0">
                <a:pos x="T4" y="T5"/>
              </a:cxn>
              <a:cxn ang="0">
                <a:pos x="T6" y="T7"/>
              </a:cxn>
              <a:cxn ang="0">
                <a:pos x="T8" y="T9"/>
              </a:cxn>
            </a:cxnLst>
            <a:rect l="0" t="0" r="r" b="b"/>
            <a:pathLst>
              <a:path w="15175" h="4767">
                <a:moveTo>
                  <a:pt x="7586" y="0"/>
                </a:moveTo>
                <a:cubicBezTo>
                  <a:pt x="11142" y="0"/>
                  <a:pt x="14142" y="2001"/>
                  <a:pt x="15174" y="4766"/>
                </a:cubicBezTo>
                <a:cubicBezTo>
                  <a:pt x="15174" y="4766"/>
                  <a:pt x="15174" y="4766"/>
                  <a:pt x="0" y="4766"/>
                </a:cubicBezTo>
                <a:cubicBezTo>
                  <a:pt x="1031" y="2001"/>
                  <a:pt x="4032" y="0"/>
                  <a:pt x="7586" y="0"/>
                </a:cubicBezTo>
                <a:lnTo>
                  <a:pt x="7586" y="0"/>
                </a:lnTo>
              </a:path>
            </a:pathLst>
          </a:custGeom>
          <a:solidFill>
            <a:srgbClr val="417E3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8" name="Freeform 53"/>
          <p:cNvSpPr>
            <a:spLocks noChangeArrowheads="1"/>
          </p:cNvSpPr>
          <p:nvPr/>
        </p:nvSpPr>
        <p:spPr bwMode="auto">
          <a:xfrm>
            <a:off x="13224506" y="10917693"/>
            <a:ext cx="5374496" cy="2817964"/>
          </a:xfrm>
          <a:custGeom>
            <a:avLst/>
            <a:gdLst>
              <a:gd name="T0" fmla="*/ 7586 w 9056"/>
              <a:gd name="T1" fmla="*/ 0 h 4767"/>
              <a:gd name="T2" fmla="*/ 8502 w 9056"/>
              <a:gd name="T3" fmla="*/ 4766 h 4767"/>
              <a:gd name="T4" fmla="*/ 0 w 9056"/>
              <a:gd name="T5" fmla="*/ 4766 h 4767"/>
              <a:gd name="T6" fmla="*/ 7586 w 9056"/>
              <a:gd name="T7" fmla="*/ 0 h 4767"/>
              <a:gd name="T8" fmla="*/ 7586 w 9056"/>
              <a:gd name="T9" fmla="*/ 0 h 4767"/>
            </a:gdLst>
            <a:ahLst/>
            <a:cxnLst>
              <a:cxn ang="0">
                <a:pos x="T0" y="T1"/>
              </a:cxn>
              <a:cxn ang="0">
                <a:pos x="T2" y="T3"/>
              </a:cxn>
              <a:cxn ang="0">
                <a:pos x="T4" y="T5"/>
              </a:cxn>
              <a:cxn ang="0">
                <a:pos x="T6" y="T7"/>
              </a:cxn>
              <a:cxn ang="0">
                <a:pos x="T8" y="T9"/>
              </a:cxn>
            </a:cxnLst>
            <a:rect l="0" t="0" r="r" b="b"/>
            <a:pathLst>
              <a:path w="9056" h="4767">
                <a:moveTo>
                  <a:pt x="7586" y="0"/>
                </a:moveTo>
                <a:cubicBezTo>
                  <a:pt x="8852" y="512"/>
                  <a:pt x="9055" y="2512"/>
                  <a:pt x="8502" y="4766"/>
                </a:cubicBezTo>
                <a:cubicBezTo>
                  <a:pt x="8502" y="4766"/>
                  <a:pt x="8502" y="4766"/>
                  <a:pt x="0" y="4766"/>
                </a:cubicBezTo>
                <a:cubicBezTo>
                  <a:pt x="1031" y="2001"/>
                  <a:pt x="4032" y="0"/>
                  <a:pt x="7586" y="0"/>
                </a:cubicBezTo>
                <a:lnTo>
                  <a:pt x="7586" y="0"/>
                </a:lnTo>
              </a:path>
            </a:pathLst>
          </a:custGeom>
          <a:solidFill>
            <a:srgbClr val="5BA445"/>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9" name="Freeform 54"/>
          <p:cNvSpPr>
            <a:spLocks noChangeArrowheads="1"/>
          </p:cNvSpPr>
          <p:nvPr/>
        </p:nvSpPr>
        <p:spPr bwMode="auto">
          <a:xfrm>
            <a:off x="8382995" y="10862593"/>
            <a:ext cx="4240260" cy="2875687"/>
          </a:xfrm>
          <a:custGeom>
            <a:avLst/>
            <a:gdLst>
              <a:gd name="T0" fmla="*/ 7152 w 7153"/>
              <a:gd name="T1" fmla="*/ 4862 h 4863"/>
              <a:gd name="T2" fmla="*/ 0 w 7153"/>
              <a:gd name="T3" fmla="*/ 4862 h 4863"/>
              <a:gd name="T4" fmla="*/ 2757 w 7153"/>
              <a:gd name="T5" fmla="*/ 0 h 4863"/>
              <a:gd name="T6" fmla="*/ 3204 w 7153"/>
              <a:gd name="T7" fmla="*/ 138 h 4863"/>
              <a:gd name="T8" fmla="*/ 4408 w 7153"/>
              <a:gd name="T9" fmla="*/ 21 h 4863"/>
              <a:gd name="T10" fmla="*/ 7152 w 7153"/>
              <a:gd name="T11" fmla="*/ 4862 h 4863"/>
            </a:gdLst>
            <a:ahLst/>
            <a:cxnLst>
              <a:cxn ang="0">
                <a:pos x="T0" y="T1"/>
              </a:cxn>
              <a:cxn ang="0">
                <a:pos x="T2" y="T3"/>
              </a:cxn>
              <a:cxn ang="0">
                <a:pos x="T4" y="T5"/>
              </a:cxn>
              <a:cxn ang="0">
                <a:pos x="T6" y="T7"/>
              </a:cxn>
              <a:cxn ang="0">
                <a:pos x="T8" y="T9"/>
              </a:cxn>
              <a:cxn ang="0">
                <a:pos x="T10" y="T11"/>
              </a:cxn>
            </a:cxnLst>
            <a:rect l="0" t="0" r="r" b="b"/>
            <a:pathLst>
              <a:path w="7153" h="4863">
                <a:moveTo>
                  <a:pt x="7152" y="4862"/>
                </a:moveTo>
                <a:lnTo>
                  <a:pt x="0" y="4862"/>
                </a:lnTo>
                <a:lnTo>
                  <a:pt x="2757" y="0"/>
                </a:lnTo>
                <a:lnTo>
                  <a:pt x="3204" y="138"/>
                </a:lnTo>
                <a:lnTo>
                  <a:pt x="4408" y="21"/>
                </a:lnTo>
                <a:lnTo>
                  <a:pt x="7152" y="4862"/>
                </a:lnTo>
              </a:path>
            </a:pathLst>
          </a:custGeom>
          <a:solidFill>
            <a:srgbClr val="808A8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0" name="Freeform 55"/>
          <p:cNvSpPr>
            <a:spLocks noChangeArrowheads="1"/>
          </p:cNvSpPr>
          <p:nvPr/>
        </p:nvSpPr>
        <p:spPr bwMode="auto">
          <a:xfrm>
            <a:off x="8382995" y="10862593"/>
            <a:ext cx="1890394" cy="2875687"/>
          </a:xfrm>
          <a:custGeom>
            <a:avLst/>
            <a:gdLst>
              <a:gd name="T0" fmla="*/ 2087 w 3205"/>
              <a:gd name="T1" fmla="*/ 4862 h 4863"/>
              <a:gd name="T2" fmla="*/ 0 w 3205"/>
              <a:gd name="T3" fmla="*/ 4862 h 4863"/>
              <a:gd name="T4" fmla="*/ 2757 w 3205"/>
              <a:gd name="T5" fmla="*/ 0 h 4863"/>
              <a:gd name="T6" fmla="*/ 3204 w 3205"/>
              <a:gd name="T7" fmla="*/ 138 h 4863"/>
              <a:gd name="T8" fmla="*/ 2087 w 3205"/>
              <a:gd name="T9" fmla="*/ 4862 h 4863"/>
            </a:gdLst>
            <a:ahLst/>
            <a:cxnLst>
              <a:cxn ang="0">
                <a:pos x="T0" y="T1"/>
              </a:cxn>
              <a:cxn ang="0">
                <a:pos x="T2" y="T3"/>
              </a:cxn>
              <a:cxn ang="0">
                <a:pos x="T4" y="T5"/>
              </a:cxn>
              <a:cxn ang="0">
                <a:pos x="T6" y="T7"/>
              </a:cxn>
              <a:cxn ang="0">
                <a:pos x="T8" y="T9"/>
              </a:cxn>
            </a:cxnLst>
            <a:rect l="0" t="0" r="r" b="b"/>
            <a:pathLst>
              <a:path w="3205" h="4863">
                <a:moveTo>
                  <a:pt x="2087" y="4862"/>
                </a:moveTo>
                <a:lnTo>
                  <a:pt x="0" y="4862"/>
                </a:lnTo>
                <a:lnTo>
                  <a:pt x="2757" y="0"/>
                </a:lnTo>
                <a:lnTo>
                  <a:pt x="3204" y="138"/>
                </a:lnTo>
                <a:lnTo>
                  <a:pt x="2087" y="4862"/>
                </a:lnTo>
              </a:path>
            </a:pathLst>
          </a:custGeom>
          <a:solidFill>
            <a:srgbClr val="96A0A2"/>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1" name="Freeform 56"/>
          <p:cNvSpPr>
            <a:spLocks noChangeArrowheads="1"/>
          </p:cNvSpPr>
          <p:nvPr/>
        </p:nvSpPr>
        <p:spPr bwMode="auto">
          <a:xfrm>
            <a:off x="10291769" y="9999362"/>
            <a:ext cx="698396" cy="926202"/>
          </a:xfrm>
          <a:custGeom>
            <a:avLst/>
            <a:gdLst>
              <a:gd name="T0" fmla="*/ 0 w 1205"/>
              <a:gd name="T1" fmla="*/ 1585 h 1586"/>
              <a:gd name="T2" fmla="*/ 373 w 1205"/>
              <a:gd name="T3" fmla="*/ 0 h 1586"/>
              <a:gd name="T4" fmla="*/ 1204 w 1205"/>
              <a:gd name="T5" fmla="*/ 1468 h 1586"/>
              <a:gd name="T6" fmla="*/ 0 w 1205"/>
              <a:gd name="T7" fmla="*/ 1585 h 1586"/>
            </a:gdLst>
            <a:ahLst/>
            <a:cxnLst>
              <a:cxn ang="0">
                <a:pos x="T0" y="T1"/>
              </a:cxn>
              <a:cxn ang="0">
                <a:pos x="T2" y="T3"/>
              </a:cxn>
              <a:cxn ang="0">
                <a:pos x="T4" y="T5"/>
              </a:cxn>
              <a:cxn ang="0">
                <a:pos x="T6" y="T7"/>
              </a:cxn>
            </a:cxnLst>
            <a:rect l="0" t="0" r="r" b="b"/>
            <a:pathLst>
              <a:path w="1205" h="1586">
                <a:moveTo>
                  <a:pt x="0" y="1585"/>
                </a:moveTo>
                <a:lnTo>
                  <a:pt x="373" y="0"/>
                </a:lnTo>
                <a:lnTo>
                  <a:pt x="1204" y="1468"/>
                </a:lnTo>
                <a:lnTo>
                  <a:pt x="0" y="1585"/>
                </a:lnTo>
              </a:path>
            </a:pathLst>
          </a:custGeom>
          <a:solidFill>
            <a:srgbClr val="CCD3D4"/>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2" name="Freeform 57"/>
          <p:cNvSpPr>
            <a:spLocks noChangeArrowheads="1"/>
          </p:cNvSpPr>
          <p:nvPr/>
        </p:nvSpPr>
        <p:spPr bwMode="auto">
          <a:xfrm>
            <a:off x="10023963" y="9999362"/>
            <a:ext cx="469973" cy="926202"/>
          </a:xfrm>
          <a:custGeom>
            <a:avLst/>
            <a:gdLst>
              <a:gd name="T0" fmla="*/ 820 w 821"/>
              <a:gd name="T1" fmla="*/ 0 h 1586"/>
              <a:gd name="T2" fmla="*/ 447 w 821"/>
              <a:gd name="T3" fmla="*/ 1585 h 1586"/>
              <a:gd name="T4" fmla="*/ 0 w 821"/>
              <a:gd name="T5" fmla="*/ 1447 h 1586"/>
              <a:gd name="T6" fmla="*/ 820 w 821"/>
              <a:gd name="T7" fmla="*/ 0 h 1586"/>
            </a:gdLst>
            <a:ahLst/>
            <a:cxnLst>
              <a:cxn ang="0">
                <a:pos x="T0" y="T1"/>
              </a:cxn>
              <a:cxn ang="0">
                <a:pos x="T2" y="T3"/>
              </a:cxn>
              <a:cxn ang="0">
                <a:pos x="T4" y="T5"/>
              </a:cxn>
              <a:cxn ang="0">
                <a:pos x="T6" y="T7"/>
              </a:cxn>
            </a:cxnLst>
            <a:rect l="0" t="0" r="r" b="b"/>
            <a:pathLst>
              <a:path w="821" h="1586">
                <a:moveTo>
                  <a:pt x="820" y="0"/>
                </a:moveTo>
                <a:lnTo>
                  <a:pt x="447" y="1585"/>
                </a:lnTo>
                <a:lnTo>
                  <a:pt x="0" y="1447"/>
                </a:lnTo>
                <a:lnTo>
                  <a:pt x="820"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3" name="Freeform 58"/>
          <p:cNvSpPr>
            <a:spLocks noChangeArrowheads="1"/>
          </p:cNvSpPr>
          <p:nvPr/>
        </p:nvSpPr>
        <p:spPr bwMode="auto">
          <a:xfrm>
            <a:off x="4830629" y="11647110"/>
            <a:ext cx="6760786" cy="2088547"/>
          </a:xfrm>
          <a:custGeom>
            <a:avLst/>
            <a:gdLst>
              <a:gd name="T0" fmla="*/ 5695 w 11388"/>
              <a:gd name="T1" fmla="*/ 0 h 3542"/>
              <a:gd name="T2" fmla="*/ 11387 w 11388"/>
              <a:gd name="T3" fmla="*/ 3541 h 3542"/>
              <a:gd name="T4" fmla="*/ 0 w 11388"/>
              <a:gd name="T5" fmla="*/ 3541 h 3542"/>
              <a:gd name="T6" fmla="*/ 5695 w 11388"/>
              <a:gd name="T7" fmla="*/ 0 h 3542"/>
              <a:gd name="T8" fmla="*/ 5695 w 11388"/>
              <a:gd name="T9" fmla="*/ 0 h 3542"/>
            </a:gdLst>
            <a:ahLst/>
            <a:cxnLst>
              <a:cxn ang="0">
                <a:pos x="T0" y="T1"/>
              </a:cxn>
              <a:cxn ang="0">
                <a:pos x="T2" y="T3"/>
              </a:cxn>
              <a:cxn ang="0">
                <a:pos x="T4" y="T5"/>
              </a:cxn>
              <a:cxn ang="0">
                <a:pos x="T6" y="T7"/>
              </a:cxn>
              <a:cxn ang="0">
                <a:pos x="T8" y="T9"/>
              </a:cxn>
            </a:cxnLst>
            <a:rect l="0" t="0" r="r" b="b"/>
            <a:pathLst>
              <a:path w="11388" h="3542">
                <a:moveTo>
                  <a:pt x="5695" y="0"/>
                </a:moveTo>
                <a:cubicBezTo>
                  <a:pt x="8353" y="0"/>
                  <a:pt x="10609" y="1488"/>
                  <a:pt x="11387" y="3541"/>
                </a:cubicBezTo>
                <a:cubicBezTo>
                  <a:pt x="11387" y="3541"/>
                  <a:pt x="11387" y="3541"/>
                  <a:pt x="0" y="3541"/>
                </a:cubicBezTo>
                <a:cubicBezTo>
                  <a:pt x="767" y="1488"/>
                  <a:pt x="3023" y="0"/>
                  <a:pt x="5695" y="0"/>
                </a:cubicBezTo>
                <a:lnTo>
                  <a:pt x="5695" y="0"/>
                </a:lnTo>
              </a:path>
            </a:pathLst>
          </a:custGeom>
          <a:solidFill>
            <a:srgbClr val="417E3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4" name="Freeform 59"/>
          <p:cNvSpPr>
            <a:spLocks noChangeArrowheads="1"/>
          </p:cNvSpPr>
          <p:nvPr/>
        </p:nvSpPr>
        <p:spPr bwMode="auto">
          <a:xfrm>
            <a:off x="4830629" y="11647110"/>
            <a:ext cx="3904190" cy="2088547"/>
          </a:xfrm>
          <a:custGeom>
            <a:avLst/>
            <a:gdLst>
              <a:gd name="T0" fmla="*/ 5619 w 6589"/>
              <a:gd name="T1" fmla="*/ 0 h 3542"/>
              <a:gd name="T2" fmla="*/ 5512 w 6589"/>
              <a:gd name="T3" fmla="*/ 3541 h 3542"/>
              <a:gd name="T4" fmla="*/ 0 w 6589"/>
              <a:gd name="T5" fmla="*/ 3541 h 3542"/>
              <a:gd name="T6" fmla="*/ 5619 w 6589"/>
              <a:gd name="T7" fmla="*/ 0 h 3542"/>
              <a:gd name="T8" fmla="*/ 5619 w 6589"/>
              <a:gd name="T9" fmla="*/ 0 h 3542"/>
            </a:gdLst>
            <a:ahLst/>
            <a:cxnLst>
              <a:cxn ang="0">
                <a:pos x="T0" y="T1"/>
              </a:cxn>
              <a:cxn ang="0">
                <a:pos x="T2" y="T3"/>
              </a:cxn>
              <a:cxn ang="0">
                <a:pos x="T4" y="T5"/>
              </a:cxn>
              <a:cxn ang="0">
                <a:pos x="T6" y="T7"/>
              </a:cxn>
              <a:cxn ang="0">
                <a:pos x="T8" y="T9"/>
              </a:cxn>
            </a:cxnLst>
            <a:rect l="0" t="0" r="r" b="b"/>
            <a:pathLst>
              <a:path w="6589" h="3542">
                <a:moveTo>
                  <a:pt x="5619" y="0"/>
                </a:moveTo>
                <a:cubicBezTo>
                  <a:pt x="6588" y="415"/>
                  <a:pt x="6407" y="1818"/>
                  <a:pt x="5512" y="3541"/>
                </a:cubicBezTo>
                <a:cubicBezTo>
                  <a:pt x="5512" y="3541"/>
                  <a:pt x="5512" y="3541"/>
                  <a:pt x="0" y="3541"/>
                </a:cubicBezTo>
                <a:cubicBezTo>
                  <a:pt x="767" y="1509"/>
                  <a:pt x="2979" y="31"/>
                  <a:pt x="5619" y="0"/>
                </a:cubicBezTo>
                <a:lnTo>
                  <a:pt x="5619" y="0"/>
                </a:lnTo>
              </a:path>
            </a:pathLst>
          </a:custGeom>
          <a:solidFill>
            <a:srgbClr val="5BA445"/>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5" name="Freeform 60"/>
          <p:cNvSpPr>
            <a:spLocks noChangeArrowheads="1"/>
          </p:cNvSpPr>
          <p:nvPr/>
        </p:nvSpPr>
        <p:spPr bwMode="auto">
          <a:xfrm>
            <a:off x="18357452" y="12767473"/>
            <a:ext cx="6065015" cy="968183"/>
          </a:xfrm>
          <a:custGeom>
            <a:avLst/>
            <a:gdLst>
              <a:gd name="T0" fmla="*/ 5108 w 10217"/>
              <a:gd name="T1" fmla="*/ 0 h 1659"/>
              <a:gd name="T2" fmla="*/ 10216 w 10217"/>
              <a:gd name="T3" fmla="*/ 1658 h 1659"/>
              <a:gd name="T4" fmla="*/ 0 w 10217"/>
              <a:gd name="T5" fmla="*/ 1658 h 1659"/>
              <a:gd name="T6" fmla="*/ 5108 w 10217"/>
              <a:gd name="T7" fmla="*/ 0 h 1659"/>
              <a:gd name="T8" fmla="*/ 5108 w 10217"/>
              <a:gd name="T9" fmla="*/ 0 h 1659"/>
            </a:gdLst>
            <a:ahLst/>
            <a:cxnLst>
              <a:cxn ang="0">
                <a:pos x="T0" y="T1"/>
              </a:cxn>
              <a:cxn ang="0">
                <a:pos x="T2" y="T3"/>
              </a:cxn>
              <a:cxn ang="0">
                <a:pos x="T4" y="T5"/>
              </a:cxn>
              <a:cxn ang="0">
                <a:pos x="T6" y="T7"/>
              </a:cxn>
              <a:cxn ang="0">
                <a:pos x="T8" y="T9"/>
              </a:cxn>
            </a:cxnLst>
            <a:rect l="0" t="0" r="r" b="b"/>
            <a:pathLst>
              <a:path w="10217" h="1659">
                <a:moveTo>
                  <a:pt x="5108" y="0"/>
                </a:moveTo>
                <a:cubicBezTo>
                  <a:pt x="7492" y="0"/>
                  <a:pt x="9513" y="692"/>
                  <a:pt x="10216" y="1658"/>
                </a:cubicBezTo>
                <a:cubicBezTo>
                  <a:pt x="10216" y="1658"/>
                  <a:pt x="10216" y="1658"/>
                  <a:pt x="0" y="1658"/>
                </a:cubicBezTo>
                <a:cubicBezTo>
                  <a:pt x="703" y="692"/>
                  <a:pt x="2724" y="0"/>
                  <a:pt x="5108" y="0"/>
                </a:cubicBezTo>
                <a:lnTo>
                  <a:pt x="5108" y="0"/>
                </a:lnTo>
              </a:path>
            </a:pathLst>
          </a:custGeom>
          <a:solidFill>
            <a:srgbClr val="417E3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6" name="Freeform 61"/>
          <p:cNvSpPr>
            <a:spLocks noChangeArrowheads="1"/>
          </p:cNvSpPr>
          <p:nvPr/>
        </p:nvSpPr>
        <p:spPr bwMode="auto">
          <a:xfrm>
            <a:off x="18357452" y="12767473"/>
            <a:ext cx="3801793" cy="968183"/>
          </a:xfrm>
          <a:custGeom>
            <a:avLst/>
            <a:gdLst>
              <a:gd name="T0" fmla="*/ 5108 w 6417"/>
              <a:gd name="T1" fmla="*/ 0 h 1659"/>
              <a:gd name="T2" fmla="*/ 6406 w 6417"/>
              <a:gd name="T3" fmla="*/ 1658 h 1659"/>
              <a:gd name="T4" fmla="*/ 0 w 6417"/>
              <a:gd name="T5" fmla="*/ 1658 h 1659"/>
              <a:gd name="T6" fmla="*/ 5108 w 6417"/>
              <a:gd name="T7" fmla="*/ 0 h 1659"/>
              <a:gd name="T8" fmla="*/ 5108 w 6417"/>
              <a:gd name="T9" fmla="*/ 0 h 1659"/>
            </a:gdLst>
            <a:ahLst/>
            <a:cxnLst>
              <a:cxn ang="0">
                <a:pos x="T0" y="T1"/>
              </a:cxn>
              <a:cxn ang="0">
                <a:pos x="T2" y="T3"/>
              </a:cxn>
              <a:cxn ang="0">
                <a:pos x="T4" y="T5"/>
              </a:cxn>
              <a:cxn ang="0">
                <a:pos x="T6" y="T7"/>
              </a:cxn>
              <a:cxn ang="0">
                <a:pos x="T8" y="T9"/>
              </a:cxn>
            </a:cxnLst>
            <a:rect l="0" t="0" r="r" b="b"/>
            <a:pathLst>
              <a:path w="6417" h="1659">
                <a:moveTo>
                  <a:pt x="5108" y="0"/>
                </a:moveTo>
                <a:cubicBezTo>
                  <a:pt x="5938" y="297"/>
                  <a:pt x="6416" y="830"/>
                  <a:pt x="6406" y="1658"/>
                </a:cubicBezTo>
                <a:cubicBezTo>
                  <a:pt x="6406" y="1658"/>
                  <a:pt x="6406" y="1658"/>
                  <a:pt x="0" y="1658"/>
                </a:cubicBezTo>
                <a:cubicBezTo>
                  <a:pt x="703" y="692"/>
                  <a:pt x="2724" y="0"/>
                  <a:pt x="5108" y="0"/>
                </a:cubicBezTo>
                <a:lnTo>
                  <a:pt x="5108" y="0"/>
                </a:lnTo>
              </a:path>
            </a:pathLst>
          </a:custGeom>
          <a:solidFill>
            <a:srgbClr val="5BA445"/>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7" name="Freeform 62"/>
          <p:cNvSpPr>
            <a:spLocks noChangeArrowheads="1"/>
          </p:cNvSpPr>
          <p:nvPr/>
        </p:nvSpPr>
        <p:spPr bwMode="auto">
          <a:xfrm>
            <a:off x="5087933" y="13234510"/>
            <a:ext cx="52511" cy="133814"/>
          </a:xfrm>
          <a:custGeom>
            <a:avLst/>
            <a:gdLst>
              <a:gd name="T0" fmla="*/ 117 w 118"/>
              <a:gd name="T1" fmla="*/ 0 h 257"/>
              <a:gd name="T2" fmla="*/ 117 w 118"/>
              <a:gd name="T3" fmla="*/ 235 h 257"/>
              <a:gd name="T4" fmla="*/ 0 w 118"/>
              <a:gd name="T5" fmla="*/ 235 h 257"/>
              <a:gd name="T6" fmla="*/ 0 w 118"/>
              <a:gd name="T7" fmla="*/ 0 h 257"/>
              <a:gd name="T8" fmla="*/ 117 w 118"/>
              <a:gd name="T9" fmla="*/ 0 h 257"/>
              <a:gd name="T10" fmla="*/ 117 w 118"/>
              <a:gd name="T11" fmla="*/ 0 h 257"/>
            </a:gdLst>
            <a:ahLst/>
            <a:cxnLst>
              <a:cxn ang="0">
                <a:pos x="T0" y="T1"/>
              </a:cxn>
              <a:cxn ang="0">
                <a:pos x="T2" y="T3"/>
              </a:cxn>
              <a:cxn ang="0">
                <a:pos x="T4" y="T5"/>
              </a:cxn>
              <a:cxn ang="0">
                <a:pos x="T6" y="T7"/>
              </a:cxn>
              <a:cxn ang="0">
                <a:pos x="T8" y="T9"/>
              </a:cxn>
              <a:cxn ang="0">
                <a:pos x="T10" y="T11"/>
              </a:cxn>
            </a:cxnLst>
            <a:rect l="0" t="0" r="r" b="b"/>
            <a:pathLst>
              <a:path w="118" h="257">
                <a:moveTo>
                  <a:pt x="117" y="0"/>
                </a:moveTo>
                <a:lnTo>
                  <a:pt x="117" y="235"/>
                </a:lnTo>
                <a:cubicBezTo>
                  <a:pt x="86" y="256"/>
                  <a:pt x="44" y="245"/>
                  <a:pt x="0" y="235"/>
                </a:cubicBezTo>
                <a:cubicBezTo>
                  <a:pt x="0" y="235"/>
                  <a:pt x="0" y="235"/>
                  <a:pt x="0" y="0"/>
                </a:cubicBezTo>
                <a:cubicBezTo>
                  <a:pt x="0" y="0"/>
                  <a:pt x="0" y="0"/>
                  <a:pt x="117" y="0"/>
                </a:cubicBezTo>
                <a:lnTo>
                  <a:pt x="117" y="0"/>
                </a:lnTo>
              </a:path>
            </a:pathLst>
          </a:custGeom>
          <a:solidFill>
            <a:srgbClr val="744425"/>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8" name="Freeform 63"/>
          <p:cNvSpPr>
            <a:spLocks noChangeArrowheads="1"/>
          </p:cNvSpPr>
          <p:nvPr/>
        </p:nvSpPr>
        <p:spPr bwMode="auto">
          <a:xfrm>
            <a:off x="5087933" y="13234510"/>
            <a:ext cx="21004" cy="128566"/>
          </a:xfrm>
          <a:custGeom>
            <a:avLst/>
            <a:gdLst>
              <a:gd name="T0" fmla="*/ 65 w 66"/>
              <a:gd name="T1" fmla="*/ 0 h 246"/>
              <a:gd name="T2" fmla="*/ 65 w 66"/>
              <a:gd name="T3" fmla="*/ 245 h 246"/>
              <a:gd name="T4" fmla="*/ 0 w 66"/>
              <a:gd name="T5" fmla="*/ 235 h 246"/>
              <a:gd name="T6" fmla="*/ 0 w 66"/>
              <a:gd name="T7" fmla="*/ 0 h 246"/>
              <a:gd name="T8" fmla="*/ 65 w 66"/>
              <a:gd name="T9" fmla="*/ 0 h 246"/>
              <a:gd name="T10" fmla="*/ 65 w 66"/>
              <a:gd name="T11" fmla="*/ 0 h 246"/>
            </a:gdLst>
            <a:ahLst/>
            <a:cxnLst>
              <a:cxn ang="0">
                <a:pos x="T0" y="T1"/>
              </a:cxn>
              <a:cxn ang="0">
                <a:pos x="T2" y="T3"/>
              </a:cxn>
              <a:cxn ang="0">
                <a:pos x="T4" y="T5"/>
              </a:cxn>
              <a:cxn ang="0">
                <a:pos x="T6" y="T7"/>
              </a:cxn>
              <a:cxn ang="0">
                <a:pos x="T8" y="T9"/>
              </a:cxn>
              <a:cxn ang="0">
                <a:pos x="T10" y="T11"/>
              </a:cxn>
            </a:cxnLst>
            <a:rect l="0" t="0" r="r" b="b"/>
            <a:pathLst>
              <a:path w="66" h="246">
                <a:moveTo>
                  <a:pt x="65" y="0"/>
                </a:moveTo>
                <a:lnTo>
                  <a:pt x="65" y="245"/>
                </a:lnTo>
                <a:cubicBezTo>
                  <a:pt x="44" y="245"/>
                  <a:pt x="23" y="245"/>
                  <a:pt x="0" y="235"/>
                </a:cubicBezTo>
                <a:cubicBezTo>
                  <a:pt x="0" y="235"/>
                  <a:pt x="0" y="235"/>
                  <a:pt x="0" y="0"/>
                </a:cubicBezTo>
                <a:cubicBezTo>
                  <a:pt x="0" y="0"/>
                  <a:pt x="0" y="0"/>
                  <a:pt x="65" y="0"/>
                </a:cubicBezTo>
                <a:lnTo>
                  <a:pt x="65" y="0"/>
                </a:lnTo>
              </a:path>
            </a:pathLst>
          </a:custGeom>
          <a:solidFill>
            <a:srgbClr val="8C5E4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9" name="Freeform 64"/>
          <p:cNvSpPr>
            <a:spLocks noChangeArrowheads="1"/>
          </p:cNvSpPr>
          <p:nvPr/>
        </p:nvSpPr>
        <p:spPr bwMode="auto">
          <a:xfrm>
            <a:off x="4917272" y="12539202"/>
            <a:ext cx="393832" cy="729417"/>
          </a:xfrm>
          <a:custGeom>
            <a:avLst/>
            <a:gdLst>
              <a:gd name="T0" fmla="*/ 352 w 692"/>
              <a:gd name="T1" fmla="*/ 0 h 1257"/>
              <a:gd name="T2" fmla="*/ 691 w 692"/>
              <a:gd name="T3" fmla="*/ 1180 h 1257"/>
              <a:gd name="T4" fmla="*/ 0 w 692"/>
              <a:gd name="T5" fmla="*/ 1180 h 1257"/>
              <a:gd name="T6" fmla="*/ 352 w 692"/>
              <a:gd name="T7" fmla="*/ 0 h 1257"/>
              <a:gd name="T8" fmla="*/ 352 w 692"/>
              <a:gd name="T9" fmla="*/ 0 h 1257"/>
            </a:gdLst>
            <a:ahLst/>
            <a:cxnLst>
              <a:cxn ang="0">
                <a:pos x="T0" y="T1"/>
              </a:cxn>
              <a:cxn ang="0">
                <a:pos x="T2" y="T3"/>
              </a:cxn>
              <a:cxn ang="0">
                <a:pos x="T4" y="T5"/>
              </a:cxn>
              <a:cxn ang="0">
                <a:pos x="T6" y="T7"/>
              </a:cxn>
              <a:cxn ang="0">
                <a:pos x="T8" y="T9"/>
              </a:cxn>
            </a:cxnLst>
            <a:rect l="0" t="0" r="r" b="b"/>
            <a:pathLst>
              <a:path w="692" h="1257">
                <a:moveTo>
                  <a:pt x="352" y="0"/>
                </a:moveTo>
                <a:cubicBezTo>
                  <a:pt x="532" y="394"/>
                  <a:pt x="671" y="788"/>
                  <a:pt x="691" y="1180"/>
                </a:cubicBezTo>
                <a:cubicBezTo>
                  <a:pt x="459" y="1256"/>
                  <a:pt x="224" y="1245"/>
                  <a:pt x="0" y="1180"/>
                </a:cubicBezTo>
                <a:cubicBezTo>
                  <a:pt x="12" y="734"/>
                  <a:pt x="127" y="340"/>
                  <a:pt x="352" y="0"/>
                </a:cubicBezTo>
                <a:lnTo>
                  <a:pt x="352" y="0"/>
                </a:lnTo>
              </a:path>
            </a:pathLst>
          </a:custGeom>
          <a:solidFill>
            <a:srgbClr val="9ACA3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0" name="Freeform 65"/>
          <p:cNvSpPr>
            <a:spLocks noChangeArrowheads="1"/>
          </p:cNvSpPr>
          <p:nvPr/>
        </p:nvSpPr>
        <p:spPr bwMode="auto">
          <a:xfrm>
            <a:off x="4917272" y="12539202"/>
            <a:ext cx="210044" cy="716298"/>
          </a:xfrm>
          <a:custGeom>
            <a:avLst/>
            <a:gdLst>
              <a:gd name="T0" fmla="*/ 352 w 384"/>
              <a:gd name="T1" fmla="*/ 0 h 1236"/>
              <a:gd name="T2" fmla="*/ 352 w 384"/>
              <a:gd name="T3" fmla="*/ 1235 h 1236"/>
              <a:gd name="T4" fmla="*/ 0 w 384"/>
              <a:gd name="T5" fmla="*/ 1180 h 1236"/>
              <a:gd name="T6" fmla="*/ 352 w 384"/>
              <a:gd name="T7" fmla="*/ 0 h 1236"/>
              <a:gd name="T8" fmla="*/ 352 w 384"/>
              <a:gd name="T9" fmla="*/ 0 h 1236"/>
            </a:gdLst>
            <a:ahLst/>
            <a:cxnLst>
              <a:cxn ang="0">
                <a:pos x="T0" y="T1"/>
              </a:cxn>
              <a:cxn ang="0">
                <a:pos x="T2" y="T3"/>
              </a:cxn>
              <a:cxn ang="0">
                <a:pos x="T4" y="T5"/>
              </a:cxn>
              <a:cxn ang="0">
                <a:pos x="T6" y="T7"/>
              </a:cxn>
              <a:cxn ang="0">
                <a:pos x="T8" y="T9"/>
              </a:cxn>
            </a:cxnLst>
            <a:rect l="0" t="0" r="r" b="b"/>
            <a:pathLst>
              <a:path w="384" h="1236">
                <a:moveTo>
                  <a:pt x="352" y="0"/>
                </a:moveTo>
                <a:cubicBezTo>
                  <a:pt x="383" y="352"/>
                  <a:pt x="373" y="1086"/>
                  <a:pt x="352" y="1235"/>
                </a:cubicBezTo>
                <a:cubicBezTo>
                  <a:pt x="234" y="1235"/>
                  <a:pt x="117" y="1214"/>
                  <a:pt x="0" y="1180"/>
                </a:cubicBezTo>
                <a:cubicBezTo>
                  <a:pt x="12" y="734"/>
                  <a:pt x="127" y="340"/>
                  <a:pt x="352" y="0"/>
                </a:cubicBezTo>
                <a:lnTo>
                  <a:pt x="352" y="0"/>
                </a:lnTo>
              </a:path>
            </a:pathLst>
          </a:custGeom>
          <a:solidFill>
            <a:srgbClr val="B6D661"/>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1" name="Freeform 66"/>
          <p:cNvSpPr>
            <a:spLocks noChangeArrowheads="1"/>
          </p:cNvSpPr>
          <p:nvPr/>
        </p:nvSpPr>
        <p:spPr bwMode="auto">
          <a:xfrm>
            <a:off x="-16132" y="12767473"/>
            <a:ext cx="6065015" cy="968183"/>
          </a:xfrm>
          <a:custGeom>
            <a:avLst/>
            <a:gdLst>
              <a:gd name="T0" fmla="*/ 5108 w 10216"/>
              <a:gd name="T1" fmla="*/ 0 h 1659"/>
              <a:gd name="T2" fmla="*/ 10215 w 10216"/>
              <a:gd name="T3" fmla="*/ 1658 h 1659"/>
              <a:gd name="T4" fmla="*/ 0 w 10216"/>
              <a:gd name="T5" fmla="*/ 1658 h 1659"/>
              <a:gd name="T6" fmla="*/ 5108 w 10216"/>
              <a:gd name="T7" fmla="*/ 0 h 1659"/>
              <a:gd name="T8" fmla="*/ 5108 w 10216"/>
              <a:gd name="T9" fmla="*/ 0 h 1659"/>
            </a:gdLst>
            <a:ahLst/>
            <a:cxnLst>
              <a:cxn ang="0">
                <a:pos x="T0" y="T1"/>
              </a:cxn>
              <a:cxn ang="0">
                <a:pos x="T2" y="T3"/>
              </a:cxn>
              <a:cxn ang="0">
                <a:pos x="T4" y="T5"/>
              </a:cxn>
              <a:cxn ang="0">
                <a:pos x="T6" y="T7"/>
              </a:cxn>
              <a:cxn ang="0">
                <a:pos x="T8" y="T9"/>
              </a:cxn>
            </a:cxnLst>
            <a:rect l="0" t="0" r="r" b="b"/>
            <a:pathLst>
              <a:path w="10216" h="1659">
                <a:moveTo>
                  <a:pt x="5108" y="0"/>
                </a:moveTo>
                <a:cubicBezTo>
                  <a:pt x="7492" y="0"/>
                  <a:pt x="9513" y="692"/>
                  <a:pt x="10215" y="1658"/>
                </a:cubicBezTo>
                <a:cubicBezTo>
                  <a:pt x="10215" y="1658"/>
                  <a:pt x="10215" y="1658"/>
                  <a:pt x="0" y="1658"/>
                </a:cubicBezTo>
                <a:cubicBezTo>
                  <a:pt x="702" y="692"/>
                  <a:pt x="2724" y="0"/>
                  <a:pt x="5108" y="0"/>
                </a:cubicBezTo>
                <a:lnTo>
                  <a:pt x="5108" y="0"/>
                </a:lnTo>
              </a:path>
            </a:pathLst>
          </a:custGeom>
          <a:solidFill>
            <a:srgbClr val="417E3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2" name="Freeform 67"/>
          <p:cNvSpPr>
            <a:spLocks noChangeArrowheads="1"/>
          </p:cNvSpPr>
          <p:nvPr/>
        </p:nvSpPr>
        <p:spPr bwMode="auto">
          <a:xfrm>
            <a:off x="-16132" y="12767473"/>
            <a:ext cx="3801793" cy="968183"/>
          </a:xfrm>
          <a:custGeom>
            <a:avLst/>
            <a:gdLst>
              <a:gd name="T0" fmla="*/ 5108 w 6417"/>
              <a:gd name="T1" fmla="*/ 0 h 1659"/>
              <a:gd name="T2" fmla="*/ 6406 w 6417"/>
              <a:gd name="T3" fmla="*/ 1658 h 1659"/>
              <a:gd name="T4" fmla="*/ 0 w 6417"/>
              <a:gd name="T5" fmla="*/ 1658 h 1659"/>
              <a:gd name="T6" fmla="*/ 5108 w 6417"/>
              <a:gd name="T7" fmla="*/ 0 h 1659"/>
              <a:gd name="T8" fmla="*/ 5108 w 6417"/>
              <a:gd name="T9" fmla="*/ 0 h 1659"/>
            </a:gdLst>
            <a:ahLst/>
            <a:cxnLst>
              <a:cxn ang="0">
                <a:pos x="T0" y="T1"/>
              </a:cxn>
              <a:cxn ang="0">
                <a:pos x="T2" y="T3"/>
              </a:cxn>
              <a:cxn ang="0">
                <a:pos x="T4" y="T5"/>
              </a:cxn>
              <a:cxn ang="0">
                <a:pos x="T6" y="T7"/>
              </a:cxn>
              <a:cxn ang="0">
                <a:pos x="T8" y="T9"/>
              </a:cxn>
            </a:cxnLst>
            <a:rect l="0" t="0" r="r" b="b"/>
            <a:pathLst>
              <a:path w="6417" h="1659">
                <a:moveTo>
                  <a:pt x="5108" y="0"/>
                </a:moveTo>
                <a:cubicBezTo>
                  <a:pt x="5928" y="297"/>
                  <a:pt x="6416" y="830"/>
                  <a:pt x="6406" y="1658"/>
                </a:cubicBezTo>
                <a:cubicBezTo>
                  <a:pt x="6406" y="1658"/>
                  <a:pt x="6406" y="1658"/>
                  <a:pt x="0" y="1658"/>
                </a:cubicBezTo>
                <a:cubicBezTo>
                  <a:pt x="702" y="692"/>
                  <a:pt x="2724" y="0"/>
                  <a:pt x="5108" y="0"/>
                </a:cubicBezTo>
                <a:lnTo>
                  <a:pt x="5108" y="0"/>
                </a:lnTo>
              </a:path>
            </a:pathLst>
          </a:custGeom>
          <a:solidFill>
            <a:srgbClr val="5BA445"/>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3" name="Freeform 68"/>
          <p:cNvSpPr>
            <a:spLocks noChangeArrowheads="1"/>
          </p:cNvSpPr>
          <p:nvPr/>
        </p:nvSpPr>
        <p:spPr bwMode="auto">
          <a:xfrm>
            <a:off x="9950447" y="12754354"/>
            <a:ext cx="52511" cy="133814"/>
          </a:xfrm>
          <a:custGeom>
            <a:avLst/>
            <a:gdLst>
              <a:gd name="T0" fmla="*/ 117 w 118"/>
              <a:gd name="T1" fmla="*/ 0 h 256"/>
              <a:gd name="T2" fmla="*/ 117 w 118"/>
              <a:gd name="T3" fmla="*/ 232 h 256"/>
              <a:gd name="T4" fmla="*/ 0 w 118"/>
              <a:gd name="T5" fmla="*/ 232 h 256"/>
              <a:gd name="T6" fmla="*/ 0 w 118"/>
              <a:gd name="T7" fmla="*/ 0 h 256"/>
              <a:gd name="T8" fmla="*/ 117 w 118"/>
              <a:gd name="T9" fmla="*/ 0 h 256"/>
              <a:gd name="T10" fmla="*/ 117 w 118"/>
              <a:gd name="T11" fmla="*/ 0 h 256"/>
            </a:gdLst>
            <a:ahLst/>
            <a:cxnLst>
              <a:cxn ang="0">
                <a:pos x="T0" y="T1"/>
              </a:cxn>
              <a:cxn ang="0">
                <a:pos x="T2" y="T3"/>
              </a:cxn>
              <a:cxn ang="0">
                <a:pos x="T4" y="T5"/>
              </a:cxn>
              <a:cxn ang="0">
                <a:pos x="T6" y="T7"/>
              </a:cxn>
              <a:cxn ang="0">
                <a:pos x="T8" y="T9"/>
              </a:cxn>
              <a:cxn ang="0">
                <a:pos x="T10" y="T11"/>
              </a:cxn>
            </a:cxnLst>
            <a:rect l="0" t="0" r="r" b="b"/>
            <a:pathLst>
              <a:path w="118" h="256">
                <a:moveTo>
                  <a:pt x="117" y="0"/>
                </a:moveTo>
                <a:lnTo>
                  <a:pt x="117" y="232"/>
                </a:lnTo>
                <a:cubicBezTo>
                  <a:pt x="86" y="255"/>
                  <a:pt x="42" y="255"/>
                  <a:pt x="0" y="232"/>
                </a:cubicBezTo>
                <a:cubicBezTo>
                  <a:pt x="0" y="232"/>
                  <a:pt x="0" y="232"/>
                  <a:pt x="0" y="0"/>
                </a:cubicBezTo>
                <a:cubicBezTo>
                  <a:pt x="0" y="0"/>
                  <a:pt x="0" y="0"/>
                  <a:pt x="117" y="0"/>
                </a:cubicBezTo>
                <a:lnTo>
                  <a:pt x="117" y="0"/>
                </a:lnTo>
              </a:path>
            </a:pathLst>
          </a:custGeom>
          <a:solidFill>
            <a:srgbClr val="744425"/>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4" name="Freeform 69"/>
          <p:cNvSpPr>
            <a:spLocks noChangeArrowheads="1"/>
          </p:cNvSpPr>
          <p:nvPr/>
        </p:nvSpPr>
        <p:spPr bwMode="auto">
          <a:xfrm>
            <a:off x="9950447" y="12754354"/>
            <a:ext cx="13128" cy="125943"/>
          </a:xfrm>
          <a:custGeom>
            <a:avLst/>
            <a:gdLst>
              <a:gd name="T0" fmla="*/ 52 w 53"/>
              <a:gd name="T1" fmla="*/ 0 h 244"/>
              <a:gd name="T2" fmla="*/ 52 w 53"/>
              <a:gd name="T3" fmla="*/ 243 h 244"/>
              <a:gd name="T4" fmla="*/ 0 w 53"/>
              <a:gd name="T5" fmla="*/ 232 h 244"/>
              <a:gd name="T6" fmla="*/ 0 w 53"/>
              <a:gd name="T7" fmla="*/ 0 h 244"/>
              <a:gd name="T8" fmla="*/ 52 w 53"/>
              <a:gd name="T9" fmla="*/ 0 h 244"/>
              <a:gd name="T10" fmla="*/ 52 w 53"/>
              <a:gd name="T11" fmla="*/ 0 h 244"/>
            </a:gdLst>
            <a:ahLst/>
            <a:cxnLst>
              <a:cxn ang="0">
                <a:pos x="T0" y="T1"/>
              </a:cxn>
              <a:cxn ang="0">
                <a:pos x="T2" y="T3"/>
              </a:cxn>
              <a:cxn ang="0">
                <a:pos x="T4" y="T5"/>
              </a:cxn>
              <a:cxn ang="0">
                <a:pos x="T6" y="T7"/>
              </a:cxn>
              <a:cxn ang="0">
                <a:pos x="T8" y="T9"/>
              </a:cxn>
              <a:cxn ang="0">
                <a:pos x="T10" y="T11"/>
              </a:cxn>
            </a:cxnLst>
            <a:rect l="0" t="0" r="r" b="b"/>
            <a:pathLst>
              <a:path w="53" h="244">
                <a:moveTo>
                  <a:pt x="52" y="0"/>
                </a:moveTo>
                <a:lnTo>
                  <a:pt x="52" y="243"/>
                </a:lnTo>
                <a:cubicBezTo>
                  <a:pt x="42" y="243"/>
                  <a:pt x="21" y="243"/>
                  <a:pt x="0" y="232"/>
                </a:cubicBezTo>
                <a:cubicBezTo>
                  <a:pt x="0" y="232"/>
                  <a:pt x="0" y="232"/>
                  <a:pt x="0" y="0"/>
                </a:cubicBezTo>
                <a:cubicBezTo>
                  <a:pt x="0" y="0"/>
                  <a:pt x="0" y="0"/>
                  <a:pt x="52" y="0"/>
                </a:cubicBezTo>
                <a:lnTo>
                  <a:pt x="52" y="0"/>
                </a:lnTo>
              </a:path>
            </a:pathLst>
          </a:custGeom>
          <a:solidFill>
            <a:srgbClr val="8C5E4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5" name="Freeform 70"/>
          <p:cNvSpPr>
            <a:spLocks noChangeArrowheads="1"/>
          </p:cNvSpPr>
          <p:nvPr/>
        </p:nvSpPr>
        <p:spPr bwMode="auto">
          <a:xfrm>
            <a:off x="9777161" y="12059047"/>
            <a:ext cx="393832" cy="729417"/>
          </a:xfrm>
          <a:custGeom>
            <a:avLst/>
            <a:gdLst>
              <a:gd name="T0" fmla="*/ 340 w 693"/>
              <a:gd name="T1" fmla="*/ 0 h 1257"/>
              <a:gd name="T2" fmla="*/ 692 w 693"/>
              <a:gd name="T3" fmla="*/ 1182 h 1257"/>
              <a:gd name="T4" fmla="*/ 0 w 693"/>
              <a:gd name="T5" fmla="*/ 1182 h 1257"/>
              <a:gd name="T6" fmla="*/ 340 w 693"/>
              <a:gd name="T7" fmla="*/ 0 h 1257"/>
              <a:gd name="T8" fmla="*/ 340 w 693"/>
              <a:gd name="T9" fmla="*/ 0 h 1257"/>
            </a:gdLst>
            <a:ahLst/>
            <a:cxnLst>
              <a:cxn ang="0">
                <a:pos x="T0" y="T1"/>
              </a:cxn>
              <a:cxn ang="0">
                <a:pos x="T2" y="T3"/>
              </a:cxn>
              <a:cxn ang="0">
                <a:pos x="T4" y="T5"/>
              </a:cxn>
              <a:cxn ang="0">
                <a:pos x="T6" y="T7"/>
              </a:cxn>
              <a:cxn ang="0">
                <a:pos x="T8" y="T9"/>
              </a:cxn>
            </a:cxnLst>
            <a:rect l="0" t="0" r="r" b="b"/>
            <a:pathLst>
              <a:path w="693" h="1257">
                <a:moveTo>
                  <a:pt x="340" y="0"/>
                </a:moveTo>
                <a:cubicBezTo>
                  <a:pt x="533" y="394"/>
                  <a:pt x="671" y="788"/>
                  <a:pt x="692" y="1182"/>
                </a:cubicBezTo>
                <a:cubicBezTo>
                  <a:pt x="457" y="1256"/>
                  <a:pt x="225" y="1256"/>
                  <a:pt x="0" y="1182"/>
                </a:cubicBezTo>
                <a:cubicBezTo>
                  <a:pt x="0" y="736"/>
                  <a:pt x="128" y="352"/>
                  <a:pt x="340" y="0"/>
                </a:cubicBezTo>
                <a:lnTo>
                  <a:pt x="340" y="0"/>
                </a:lnTo>
              </a:path>
            </a:pathLst>
          </a:custGeom>
          <a:solidFill>
            <a:srgbClr val="9ACA3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6" name="Freeform 71"/>
          <p:cNvSpPr>
            <a:spLocks noChangeArrowheads="1"/>
          </p:cNvSpPr>
          <p:nvPr/>
        </p:nvSpPr>
        <p:spPr bwMode="auto">
          <a:xfrm>
            <a:off x="9777161" y="12059047"/>
            <a:ext cx="210044" cy="716298"/>
          </a:xfrm>
          <a:custGeom>
            <a:avLst/>
            <a:gdLst>
              <a:gd name="T0" fmla="*/ 340 w 385"/>
              <a:gd name="T1" fmla="*/ 0 h 1236"/>
              <a:gd name="T2" fmla="*/ 340 w 385"/>
              <a:gd name="T3" fmla="*/ 1235 h 1236"/>
              <a:gd name="T4" fmla="*/ 0 w 385"/>
              <a:gd name="T5" fmla="*/ 1182 h 1236"/>
              <a:gd name="T6" fmla="*/ 340 w 385"/>
              <a:gd name="T7" fmla="*/ 0 h 1236"/>
              <a:gd name="T8" fmla="*/ 340 w 385"/>
              <a:gd name="T9" fmla="*/ 0 h 1236"/>
            </a:gdLst>
            <a:ahLst/>
            <a:cxnLst>
              <a:cxn ang="0">
                <a:pos x="T0" y="T1"/>
              </a:cxn>
              <a:cxn ang="0">
                <a:pos x="T2" y="T3"/>
              </a:cxn>
              <a:cxn ang="0">
                <a:pos x="T4" y="T5"/>
              </a:cxn>
              <a:cxn ang="0">
                <a:pos x="T6" y="T7"/>
              </a:cxn>
              <a:cxn ang="0">
                <a:pos x="T8" y="T9"/>
              </a:cxn>
            </a:cxnLst>
            <a:rect l="0" t="0" r="r" b="b"/>
            <a:pathLst>
              <a:path w="385" h="1236">
                <a:moveTo>
                  <a:pt x="340" y="0"/>
                </a:moveTo>
                <a:cubicBezTo>
                  <a:pt x="384" y="352"/>
                  <a:pt x="374" y="1086"/>
                  <a:pt x="340" y="1235"/>
                </a:cubicBezTo>
                <a:cubicBezTo>
                  <a:pt x="235" y="1235"/>
                  <a:pt x="118" y="1214"/>
                  <a:pt x="0" y="1182"/>
                </a:cubicBezTo>
                <a:cubicBezTo>
                  <a:pt x="0" y="736"/>
                  <a:pt x="128" y="352"/>
                  <a:pt x="340" y="0"/>
                </a:cubicBezTo>
                <a:lnTo>
                  <a:pt x="340" y="0"/>
                </a:lnTo>
              </a:path>
            </a:pathLst>
          </a:custGeom>
          <a:solidFill>
            <a:srgbClr val="B6D661"/>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7" name="Freeform 72"/>
          <p:cNvSpPr>
            <a:spLocks noChangeArrowheads="1"/>
          </p:cNvSpPr>
          <p:nvPr/>
        </p:nvSpPr>
        <p:spPr bwMode="auto">
          <a:xfrm>
            <a:off x="10373161" y="12476231"/>
            <a:ext cx="34132" cy="89209"/>
          </a:xfrm>
          <a:custGeom>
            <a:avLst/>
            <a:gdLst>
              <a:gd name="T0" fmla="*/ 86 w 87"/>
              <a:gd name="T1" fmla="*/ 0 h 183"/>
              <a:gd name="T2" fmla="*/ 86 w 87"/>
              <a:gd name="T3" fmla="*/ 172 h 183"/>
              <a:gd name="T4" fmla="*/ 0 w 87"/>
              <a:gd name="T5" fmla="*/ 172 h 183"/>
              <a:gd name="T6" fmla="*/ 0 w 87"/>
              <a:gd name="T7" fmla="*/ 0 h 183"/>
              <a:gd name="T8" fmla="*/ 86 w 87"/>
              <a:gd name="T9" fmla="*/ 0 h 183"/>
              <a:gd name="T10" fmla="*/ 86 w 87"/>
              <a:gd name="T11" fmla="*/ 0 h 183"/>
            </a:gdLst>
            <a:ahLst/>
            <a:cxnLst>
              <a:cxn ang="0">
                <a:pos x="T0" y="T1"/>
              </a:cxn>
              <a:cxn ang="0">
                <a:pos x="T2" y="T3"/>
              </a:cxn>
              <a:cxn ang="0">
                <a:pos x="T4" y="T5"/>
              </a:cxn>
              <a:cxn ang="0">
                <a:pos x="T6" y="T7"/>
              </a:cxn>
              <a:cxn ang="0">
                <a:pos x="T8" y="T9"/>
              </a:cxn>
              <a:cxn ang="0">
                <a:pos x="T10" y="T11"/>
              </a:cxn>
            </a:cxnLst>
            <a:rect l="0" t="0" r="r" b="b"/>
            <a:pathLst>
              <a:path w="87" h="183">
                <a:moveTo>
                  <a:pt x="86" y="0"/>
                </a:moveTo>
                <a:lnTo>
                  <a:pt x="86" y="172"/>
                </a:lnTo>
                <a:cubicBezTo>
                  <a:pt x="53" y="182"/>
                  <a:pt x="32" y="182"/>
                  <a:pt x="0" y="172"/>
                </a:cubicBezTo>
                <a:cubicBezTo>
                  <a:pt x="0" y="172"/>
                  <a:pt x="0" y="172"/>
                  <a:pt x="0" y="0"/>
                </a:cubicBezTo>
                <a:cubicBezTo>
                  <a:pt x="0" y="0"/>
                  <a:pt x="0" y="0"/>
                  <a:pt x="86" y="0"/>
                </a:cubicBezTo>
                <a:lnTo>
                  <a:pt x="86" y="0"/>
                </a:lnTo>
              </a:path>
            </a:pathLst>
          </a:custGeom>
          <a:solidFill>
            <a:srgbClr val="744425"/>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8" name="Freeform 73"/>
          <p:cNvSpPr>
            <a:spLocks noChangeArrowheads="1"/>
          </p:cNvSpPr>
          <p:nvPr/>
        </p:nvSpPr>
        <p:spPr bwMode="auto">
          <a:xfrm>
            <a:off x="10373161" y="12476231"/>
            <a:ext cx="7877" cy="89209"/>
          </a:xfrm>
          <a:custGeom>
            <a:avLst/>
            <a:gdLst>
              <a:gd name="T0" fmla="*/ 42 w 43"/>
              <a:gd name="T1" fmla="*/ 0 h 183"/>
              <a:gd name="T2" fmla="*/ 42 w 43"/>
              <a:gd name="T3" fmla="*/ 182 h 183"/>
              <a:gd name="T4" fmla="*/ 0 w 43"/>
              <a:gd name="T5" fmla="*/ 172 h 183"/>
              <a:gd name="T6" fmla="*/ 0 w 43"/>
              <a:gd name="T7" fmla="*/ 0 h 183"/>
              <a:gd name="T8" fmla="*/ 42 w 43"/>
              <a:gd name="T9" fmla="*/ 0 h 183"/>
              <a:gd name="T10" fmla="*/ 42 w 43"/>
              <a:gd name="T11" fmla="*/ 0 h 183"/>
            </a:gdLst>
            <a:ahLst/>
            <a:cxnLst>
              <a:cxn ang="0">
                <a:pos x="T0" y="T1"/>
              </a:cxn>
              <a:cxn ang="0">
                <a:pos x="T2" y="T3"/>
              </a:cxn>
              <a:cxn ang="0">
                <a:pos x="T4" y="T5"/>
              </a:cxn>
              <a:cxn ang="0">
                <a:pos x="T6" y="T7"/>
              </a:cxn>
              <a:cxn ang="0">
                <a:pos x="T8" y="T9"/>
              </a:cxn>
              <a:cxn ang="0">
                <a:pos x="T10" y="T11"/>
              </a:cxn>
            </a:cxnLst>
            <a:rect l="0" t="0" r="r" b="b"/>
            <a:pathLst>
              <a:path w="43" h="183">
                <a:moveTo>
                  <a:pt x="42" y="0"/>
                </a:moveTo>
                <a:lnTo>
                  <a:pt x="42" y="182"/>
                </a:lnTo>
                <a:cubicBezTo>
                  <a:pt x="32" y="172"/>
                  <a:pt x="11" y="172"/>
                  <a:pt x="0" y="172"/>
                </a:cubicBezTo>
                <a:cubicBezTo>
                  <a:pt x="0" y="172"/>
                  <a:pt x="0" y="172"/>
                  <a:pt x="0" y="0"/>
                </a:cubicBezTo>
                <a:cubicBezTo>
                  <a:pt x="0" y="0"/>
                  <a:pt x="0" y="0"/>
                  <a:pt x="42" y="0"/>
                </a:cubicBezTo>
                <a:lnTo>
                  <a:pt x="42" y="0"/>
                </a:lnTo>
              </a:path>
            </a:pathLst>
          </a:custGeom>
          <a:solidFill>
            <a:srgbClr val="8C5E4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9" name="Freeform 74"/>
          <p:cNvSpPr>
            <a:spLocks noChangeArrowheads="1"/>
          </p:cNvSpPr>
          <p:nvPr/>
        </p:nvSpPr>
        <p:spPr bwMode="auto">
          <a:xfrm>
            <a:off x="10252385" y="11975085"/>
            <a:ext cx="273057" cy="522137"/>
          </a:xfrm>
          <a:custGeom>
            <a:avLst/>
            <a:gdLst>
              <a:gd name="T0" fmla="*/ 243 w 490"/>
              <a:gd name="T1" fmla="*/ 0 h 907"/>
              <a:gd name="T2" fmla="*/ 489 w 490"/>
              <a:gd name="T3" fmla="*/ 851 h 907"/>
              <a:gd name="T4" fmla="*/ 0 w 490"/>
              <a:gd name="T5" fmla="*/ 851 h 907"/>
              <a:gd name="T6" fmla="*/ 243 w 490"/>
              <a:gd name="T7" fmla="*/ 0 h 907"/>
              <a:gd name="T8" fmla="*/ 243 w 490"/>
              <a:gd name="T9" fmla="*/ 0 h 907"/>
            </a:gdLst>
            <a:ahLst/>
            <a:cxnLst>
              <a:cxn ang="0">
                <a:pos x="T0" y="T1"/>
              </a:cxn>
              <a:cxn ang="0">
                <a:pos x="T2" y="T3"/>
              </a:cxn>
              <a:cxn ang="0">
                <a:pos x="T4" y="T5"/>
              </a:cxn>
              <a:cxn ang="0">
                <a:pos x="T6" y="T7"/>
              </a:cxn>
              <a:cxn ang="0">
                <a:pos x="T8" y="T9"/>
              </a:cxn>
            </a:cxnLst>
            <a:rect l="0" t="0" r="r" b="b"/>
            <a:pathLst>
              <a:path w="490" h="907">
                <a:moveTo>
                  <a:pt x="243" y="0"/>
                </a:moveTo>
                <a:cubicBezTo>
                  <a:pt x="382" y="290"/>
                  <a:pt x="468" y="564"/>
                  <a:pt x="489" y="851"/>
                </a:cubicBezTo>
                <a:cubicBezTo>
                  <a:pt x="319" y="906"/>
                  <a:pt x="160" y="896"/>
                  <a:pt x="0" y="851"/>
                </a:cubicBezTo>
                <a:cubicBezTo>
                  <a:pt x="0" y="533"/>
                  <a:pt x="84" y="246"/>
                  <a:pt x="243" y="0"/>
                </a:cubicBezTo>
                <a:lnTo>
                  <a:pt x="243" y="0"/>
                </a:lnTo>
              </a:path>
            </a:pathLst>
          </a:custGeom>
          <a:solidFill>
            <a:srgbClr val="9ACA3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0" name="Freeform 75"/>
          <p:cNvSpPr>
            <a:spLocks noChangeArrowheads="1"/>
          </p:cNvSpPr>
          <p:nvPr/>
        </p:nvSpPr>
        <p:spPr bwMode="auto">
          <a:xfrm>
            <a:off x="10252385" y="11975085"/>
            <a:ext cx="141780" cy="509018"/>
          </a:xfrm>
          <a:custGeom>
            <a:avLst/>
            <a:gdLst>
              <a:gd name="T0" fmla="*/ 243 w 267"/>
              <a:gd name="T1" fmla="*/ 0 h 886"/>
              <a:gd name="T2" fmla="*/ 243 w 267"/>
              <a:gd name="T3" fmla="*/ 885 h 886"/>
              <a:gd name="T4" fmla="*/ 0 w 267"/>
              <a:gd name="T5" fmla="*/ 851 h 886"/>
              <a:gd name="T6" fmla="*/ 243 w 267"/>
              <a:gd name="T7" fmla="*/ 0 h 886"/>
              <a:gd name="T8" fmla="*/ 243 w 267"/>
              <a:gd name="T9" fmla="*/ 0 h 886"/>
            </a:gdLst>
            <a:ahLst/>
            <a:cxnLst>
              <a:cxn ang="0">
                <a:pos x="T0" y="T1"/>
              </a:cxn>
              <a:cxn ang="0">
                <a:pos x="T2" y="T3"/>
              </a:cxn>
              <a:cxn ang="0">
                <a:pos x="T4" y="T5"/>
              </a:cxn>
              <a:cxn ang="0">
                <a:pos x="T6" y="T7"/>
              </a:cxn>
              <a:cxn ang="0">
                <a:pos x="T8" y="T9"/>
              </a:cxn>
            </a:cxnLst>
            <a:rect l="0" t="0" r="r" b="b"/>
            <a:pathLst>
              <a:path w="267" h="886">
                <a:moveTo>
                  <a:pt x="243" y="0"/>
                </a:moveTo>
                <a:cubicBezTo>
                  <a:pt x="266" y="256"/>
                  <a:pt x="266" y="778"/>
                  <a:pt x="243" y="885"/>
                </a:cubicBezTo>
                <a:cubicBezTo>
                  <a:pt x="160" y="885"/>
                  <a:pt x="74" y="875"/>
                  <a:pt x="0" y="851"/>
                </a:cubicBezTo>
                <a:cubicBezTo>
                  <a:pt x="0" y="533"/>
                  <a:pt x="84" y="246"/>
                  <a:pt x="243" y="0"/>
                </a:cubicBezTo>
                <a:lnTo>
                  <a:pt x="243" y="0"/>
                </a:lnTo>
              </a:path>
            </a:pathLst>
          </a:custGeom>
          <a:solidFill>
            <a:srgbClr val="B6D661"/>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1" name="Freeform 76"/>
          <p:cNvSpPr>
            <a:spLocks noChangeArrowheads="1"/>
          </p:cNvSpPr>
          <p:nvPr/>
        </p:nvSpPr>
        <p:spPr bwMode="auto">
          <a:xfrm>
            <a:off x="8858220" y="12234841"/>
            <a:ext cx="6387958" cy="1500815"/>
          </a:xfrm>
          <a:custGeom>
            <a:avLst/>
            <a:gdLst>
              <a:gd name="T0" fmla="*/ 5374 w 10760"/>
              <a:gd name="T1" fmla="*/ 0 h 2553"/>
              <a:gd name="T2" fmla="*/ 10759 w 10760"/>
              <a:gd name="T3" fmla="*/ 2552 h 2553"/>
              <a:gd name="T4" fmla="*/ 0 w 10760"/>
              <a:gd name="T5" fmla="*/ 2552 h 2553"/>
              <a:gd name="T6" fmla="*/ 5374 w 10760"/>
              <a:gd name="T7" fmla="*/ 0 h 2553"/>
              <a:gd name="T8" fmla="*/ 5374 w 10760"/>
              <a:gd name="T9" fmla="*/ 0 h 2553"/>
            </a:gdLst>
            <a:ahLst/>
            <a:cxnLst>
              <a:cxn ang="0">
                <a:pos x="T0" y="T1"/>
              </a:cxn>
              <a:cxn ang="0">
                <a:pos x="T2" y="T3"/>
              </a:cxn>
              <a:cxn ang="0">
                <a:pos x="T4" y="T5"/>
              </a:cxn>
              <a:cxn ang="0">
                <a:pos x="T6" y="T7"/>
              </a:cxn>
              <a:cxn ang="0">
                <a:pos x="T8" y="T9"/>
              </a:cxn>
            </a:cxnLst>
            <a:rect l="0" t="0" r="r" b="b"/>
            <a:pathLst>
              <a:path w="10760" h="2553">
                <a:moveTo>
                  <a:pt x="5374" y="0"/>
                </a:moveTo>
                <a:cubicBezTo>
                  <a:pt x="7897" y="0"/>
                  <a:pt x="10025" y="1074"/>
                  <a:pt x="10759" y="2552"/>
                </a:cubicBezTo>
                <a:cubicBezTo>
                  <a:pt x="10759" y="2552"/>
                  <a:pt x="10759" y="2552"/>
                  <a:pt x="0" y="2552"/>
                </a:cubicBezTo>
                <a:cubicBezTo>
                  <a:pt x="734" y="1074"/>
                  <a:pt x="2862" y="0"/>
                  <a:pt x="5374" y="0"/>
                </a:cubicBezTo>
                <a:lnTo>
                  <a:pt x="5374" y="0"/>
                </a:lnTo>
              </a:path>
            </a:pathLst>
          </a:custGeom>
          <a:solidFill>
            <a:srgbClr val="417E3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2" name="Freeform 77"/>
          <p:cNvSpPr>
            <a:spLocks noChangeArrowheads="1"/>
          </p:cNvSpPr>
          <p:nvPr/>
        </p:nvSpPr>
        <p:spPr bwMode="auto">
          <a:xfrm>
            <a:off x="8858220" y="12234841"/>
            <a:ext cx="4277017" cy="1500815"/>
          </a:xfrm>
          <a:custGeom>
            <a:avLst/>
            <a:gdLst>
              <a:gd name="T0" fmla="*/ 5374 w 7216"/>
              <a:gd name="T1" fmla="*/ 0 h 2553"/>
              <a:gd name="T2" fmla="*/ 6683 w 7216"/>
              <a:gd name="T3" fmla="*/ 2552 h 2553"/>
              <a:gd name="T4" fmla="*/ 0 w 7216"/>
              <a:gd name="T5" fmla="*/ 2552 h 2553"/>
              <a:gd name="T6" fmla="*/ 5374 w 7216"/>
              <a:gd name="T7" fmla="*/ 0 h 2553"/>
              <a:gd name="T8" fmla="*/ 5374 w 7216"/>
              <a:gd name="T9" fmla="*/ 0 h 2553"/>
            </a:gdLst>
            <a:ahLst/>
            <a:cxnLst>
              <a:cxn ang="0">
                <a:pos x="T0" y="T1"/>
              </a:cxn>
              <a:cxn ang="0">
                <a:pos x="T2" y="T3"/>
              </a:cxn>
              <a:cxn ang="0">
                <a:pos x="T4" y="T5"/>
              </a:cxn>
              <a:cxn ang="0">
                <a:pos x="T6" y="T7"/>
              </a:cxn>
              <a:cxn ang="0">
                <a:pos x="T8" y="T9"/>
              </a:cxn>
            </a:cxnLst>
            <a:rect l="0" t="0" r="r" b="b"/>
            <a:pathLst>
              <a:path w="7216" h="2553">
                <a:moveTo>
                  <a:pt x="5374" y="0"/>
                </a:moveTo>
                <a:cubicBezTo>
                  <a:pt x="6651" y="393"/>
                  <a:pt x="7215" y="1202"/>
                  <a:pt x="6683" y="2552"/>
                </a:cubicBezTo>
                <a:cubicBezTo>
                  <a:pt x="6683" y="2552"/>
                  <a:pt x="6683" y="2552"/>
                  <a:pt x="0" y="2552"/>
                </a:cubicBezTo>
                <a:cubicBezTo>
                  <a:pt x="734" y="1074"/>
                  <a:pt x="2862" y="0"/>
                  <a:pt x="5374" y="0"/>
                </a:cubicBezTo>
                <a:lnTo>
                  <a:pt x="5374" y="0"/>
                </a:lnTo>
              </a:path>
            </a:pathLst>
          </a:custGeom>
          <a:solidFill>
            <a:srgbClr val="5BA445"/>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3" name="Freeform 78"/>
          <p:cNvSpPr>
            <a:spLocks noChangeArrowheads="1"/>
          </p:cNvSpPr>
          <p:nvPr/>
        </p:nvSpPr>
        <p:spPr bwMode="auto">
          <a:xfrm>
            <a:off x="21069642" y="12526083"/>
            <a:ext cx="107647" cy="464413"/>
          </a:xfrm>
          <a:custGeom>
            <a:avLst/>
            <a:gdLst>
              <a:gd name="T0" fmla="*/ 211 w 212"/>
              <a:gd name="T1" fmla="*/ 0 h 810"/>
              <a:gd name="T2" fmla="*/ 211 w 212"/>
              <a:gd name="T3" fmla="*/ 744 h 810"/>
              <a:gd name="T4" fmla="*/ 0 w 212"/>
              <a:gd name="T5" fmla="*/ 744 h 810"/>
              <a:gd name="T6" fmla="*/ 0 w 212"/>
              <a:gd name="T7" fmla="*/ 0 h 810"/>
              <a:gd name="T8" fmla="*/ 211 w 212"/>
              <a:gd name="T9" fmla="*/ 0 h 810"/>
              <a:gd name="T10" fmla="*/ 211 w 212"/>
              <a:gd name="T11" fmla="*/ 0 h 810"/>
            </a:gdLst>
            <a:ahLst/>
            <a:cxnLst>
              <a:cxn ang="0">
                <a:pos x="T0" y="T1"/>
              </a:cxn>
              <a:cxn ang="0">
                <a:pos x="T2" y="T3"/>
              </a:cxn>
              <a:cxn ang="0">
                <a:pos x="T4" y="T5"/>
              </a:cxn>
              <a:cxn ang="0">
                <a:pos x="T6" y="T7"/>
              </a:cxn>
              <a:cxn ang="0">
                <a:pos x="T8" y="T9"/>
              </a:cxn>
              <a:cxn ang="0">
                <a:pos x="T10" y="T11"/>
              </a:cxn>
            </a:cxnLst>
            <a:rect l="0" t="0" r="r" b="b"/>
            <a:pathLst>
              <a:path w="212" h="810">
                <a:moveTo>
                  <a:pt x="211" y="0"/>
                </a:moveTo>
                <a:lnTo>
                  <a:pt x="211" y="744"/>
                </a:lnTo>
                <a:cubicBezTo>
                  <a:pt x="148" y="809"/>
                  <a:pt x="73" y="799"/>
                  <a:pt x="0" y="744"/>
                </a:cubicBezTo>
                <a:cubicBezTo>
                  <a:pt x="0" y="744"/>
                  <a:pt x="0" y="744"/>
                  <a:pt x="0" y="0"/>
                </a:cubicBezTo>
                <a:cubicBezTo>
                  <a:pt x="0" y="0"/>
                  <a:pt x="0" y="0"/>
                  <a:pt x="211" y="0"/>
                </a:cubicBezTo>
                <a:lnTo>
                  <a:pt x="211" y="0"/>
                </a:lnTo>
              </a:path>
            </a:pathLst>
          </a:custGeom>
          <a:solidFill>
            <a:srgbClr val="744425"/>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4" name="Freeform 79"/>
          <p:cNvSpPr>
            <a:spLocks noChangeArrowheads="1"/>
          </p:cNvSpPr>
          <p:nvPr/>
        </p:nvSpPr>
        <p:spPr bwMode="auto">
          <a:xfrm>
            <a:off x="21069642" y="12526083"/>
            <a:ext cx="44634" cy="448670"/>
          </a:xfrm>
          <a:custGeom>
            <a:avLst/>
            <a:gdLst>
              <a:gd name="T0" fmla="*/ 106 w 107"/>
              <a:gd name="T1" fmla="*/ 0 h 787"/>
              <a:gd name="T2" fmla="*/ 106 w 107"/>
              <a:gd name="T3" fmla="*/ 786 h 787"/>
              <a:gd name="T4" fmla="*/ 0 w 107"/>
              <a:gd name="T5" fmla="*/ 744 h 787"/>
              <a:gd name="T6" fmla="*/ 0 w 107"/>
              <a:gd name="T7" fmla="*/ 0 h 787"/>
              <a:gd name="T8" fmla="*/ 106 w 107"/>
              <a:gd name="T9" fmla="*/ 0 h 787"/>
              <a:gd name="T10" fmla="*/ 106 w 107"/>
              <a:gd name="T11" fmla="*/ 0 h 787"/>
            </a:gdLst>
            <a:ahLst/>
            <a:cxnLst>
              <a:cxn ang="0">
                <a:pos x="T0" y="T1"/>
              </a:cxn>
              <a:cxn ang="0">
                <a:pos x="T2" y="T3"/>
              </a:cxn>
              <a:cxn ang="0">
                <a:pos x="T4" y="T5"/>
              </a:cxn>
              <a:cxn ang="0">
                <a:pos x="T6" y="T7"/>
              </a:cxn>
              <a:cxn ang="0">
                <a:pos x="T8" y="T9"/>
              </a:cxn>
              <a:cxn ang="0">
                <a:pos x="T10" y="T11"/>
              </a:cxn>
            </a:cxnLst>
            <a:rect l="0" t="0" r="r" b="b"/>
            <a:pathLst>
              <a:path w="107" h="787">
                <a:moveTo>
                  <a:pt x="106" y="0"/>
                </a:moveTo>
                <a:lnTo>
                  <a:pt x="106" y="786"/>
                </a:lnTo>
                <a:cubicBezTo>
                  <a:pt x="73" y="786"/>
                  <a:pt x="31" y="776"/>
                  <a:pt x="0" y="744"/>
                </a:cubicBezTo>
                <a:cubicBezTo>
                  <a:pt x="0" y="744"/>
                  <a:pt x="0" y="744"/>
                  <a:pt x="0" y="0"/>
                </a:cubicBezTo>
                <a:cubicBezTo>
                  <a:pt x="0" y="0"/>
                  <a:pt x="0" y="0"/>
                  <a:pt x="106" y="0"/>
                </a:cubicBezTo>
                <a:lnTo>
                  <a:pt x="106" y="0"/>
                </a:lnTo>
              </a:path>
            </a:pathLst>
          </a:custGeom>
          <a:solidFill>
            <a:srgbClr val="8C5E4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5" name="Freeform 80"/>
          <p:cNvSpPr>
            <a:spLocks noChangeArrowheads="1"/>
          </p:cNvSpPr>
          <p:nvPr/>
        </p:nvSpPr>
        <p:spPr bwMode="auto">
          <a:xfrm>
            <a:off x="20775581" y="11544781"/>
            <a:ext cx="693145" cy="1133483"/>
          </a:xfrm>
          <a:custGeom>
            <a:avLst/>
            <a:gdLst>
              <a:gd name="T0" fmla="*/ 597 w 1194"/>
              <a:gd name="T1" fmla="*/ 0 h 1938"/>
              <a:gd name="T2" fmla="*/ 1193 w 1194"/>
              <a:gd name="T3" fmla="*/ 969 h 1938"/>
              <a:gd name="T4" fmla="*/ 597 w 1194"/>
              <a:gd name="T5" fmla="*/ 1937 h 1938"/>
              <a:gd name="T6" fmla="*/ 0 w 1194"/>
              <a:gd name="T7" fmla="*/ 969 h 1938"/>
              <a:gd name="T8" fmla="*/ 597 w 1194"/>
              <a:gd name="T9" fmla="*/ 0 h 1938"/>
              <a:gd name="T10" fmla="*/ 597 w 1194"/>
              <a:gd name="T11" fmla="*/ 0 h 1938"/>
            </a:gdLst>
            <a:ahLst/>
            <a:cxnLst>
              <a:cxn ang="0">
                <a:pos x="T0" y="T1"/>
              </a:cxn>
              <a:cxn ang="0">
                <a:pos x="T2" y="T3"/>
              </a:cxn>
              <a:cxn ang="0">
                <a:pos x="T4" y="T5"/>
              </a:cxn>
              <a:cxn ang="0">
                <a:pos x="T6" y="T7"/>
              </a:cxn>
              <a:cxn ang="0">
                <a:pos x="T8" y="T9"/>
              </a:cxn>
              <a:cxn ang="0">
                <a:pos x="T10" y="T11"/>
              </a:cxn>
            </a:cxnLst>
            <a:rect l="0" t="0" r="r" b="b"/>
            <a:pathLst>
              <a:path w="1194" h="1938">
                <a:moveTo>
                  <a:pt x="597" y="0"/>
                </a:moveTo>
                <a:cubicBezTo>
                  <a:pt x="927" y="0"/>
                  <a:pt x="1193" y="436"/>
                  <a:pt x="1193" y="969"/>
                </a:cubicBezTo>
                <a:cubicBezTo>
                  <a:pt x="1193" y="1501"/>
                  <a:pt x="927" y="1937"/>
                  <a:pt x="597" y="1937"/>
                </a:cubicBezTo>
                <a:cubicBezTo>
                  <a:pt x="266" y="1937"/>
                  <a:pt x="0" y="1501"/>
                  <a:pt x="0" y="969"/>
                </a:cubicBezTo>
                <a:cubicBezTo>
                  <a:pt x="0" y="436"/>
                  <a:pt x="266" y="0"/>
                  <a:pt x="597" y="0"/>
                </a:cubicBezTo>
                <a:lnTo>
                  <a:pt x="597" y="0"/>
                </a:lnTo>
              </a:path>
            </a:pathLst>
          </a:custGeom>
          <a:solidFill>
            <a:srgbClr val="9ACA3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6" name="Freeform 81"/>
          <p:cNvSpPr>
            <a:spLocks noChangeArrowheads="1"/>
          </p:cNvSpPr>
          <p:nvPr/>
        </p:nvSpPr>
        <p:spPr bwMode="auto">
          <a:xfrm>
            <a:off x="20775581" y="11544781"/>
            <a:ext cx="451594" cy="1133483"/>
          </a:xfrm>
          <a:custGeom>
            <a:avLst/>
            <a:gdLst>
              <a:gd name="T0" fmla="*/ 574 w 789"/>
              <a:gd name="T1" fmla="*/ 0 h 1938"/>
              <a:gd name="T2" fmla="*/ 597 w 789"/>
              <a:gd name="T3" fmla="*/ 0 h 1938"/>
              <a:gd name="T4" fmla="*/ 597 w 789"/>
              <a:gd name="T5" fmla="*/ 1937 h 1938"/>
              <a:gd name="T6" fmla="*/ 0 w 789"/>
              <a:gd name="T7" fmla="*/ 969 h 1938"/>
              <a:gd name="T8" fmla="*/ 574 w 789"/>
              <a:gd name="T9" fmla="*/ 0 h 1938"/>
              <a:gd name="T10" fmla="*/ 574 w 789"/>
              <a:gd name="T11" fmla="*/ 0 h 1938"/>
            </a:gdLst>
            <a:ahLst/>
            <a:cxnLst>
              <a:cxn ang="0">
                <a:pos x="T0" y="T1"/>
              </a:cxn>
              <a:cxn ang="0">
                <a:pos x="T2" y="T3"/>
              </a:cxn>
              <a:cxn ang="0">
                <a:pos x="T4" y="T5"/>
              </a:cxn>
              <a:cxn ang="0">
                <a:pos x="T6" y="T7"/>
              </a:cxn>
              <a:cxn ang="0">
                <a:pos x="T8" y="T9"/>
              </a:cxn>
              <a:cxn ang="0">
                <a:pos x="T10" y="T11"/>
              </a:cxn>
            </a:cxnLst>
            <a:rect l="0" t="0" r="r" b="b"/>
            <a:pathLst>
              <a:path w="789" h="1938">
                <a:moveTo>
                  <a:pt x="574" y="0"/>
                </a:moveTo>
                <a:cubicBezTo>
                  <a:pt x="587" y="0"/>
                  <a:pt x="587" y="0"/>
                  <a:pt x="597" y="0"/>
                </a:cubicBezTo>
                <a:cubicBezTo>
                  <a:pt x="788" y="426"/>
                  <a:pt x="767" y="1564"/>
                  <a:pt x="597" y="1937"/>
                </a:cubicBezTo>
                <a:cubicBezTo>
                  <a:pt x="266" y="1937"/>
                  <a:pt x="0" y="1501"/>
                  <a:pt x="0" y="969"/>
                </a:cubicBezTo>
                <a:cubicBezTo>
                  <a:pt x="0" y="446"/>
                  <a:pt x="256" y="10"/>
                  <a:pt x="574" y="0"/>
                </a:cubicBezTo>
                <a:lnTo>
                  <a:pt x="574" y="0"/>
                </a:lnTo>
              </a:path>
            </a:pathLst>
          </a:custGeom>
          <a:solidFill>
            <a:srgbClr val="B6D661"/>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7" name="Freeform 82"/>
          <p:cNvSpPr>
            <a:spLocks noChangeArrowheads="1"/>
          </p:cNvSpPr>
          <p:nvPr/>
        </p:nvSpPr>
        <p:spPr bwMode="auto">
          <a:xfrm>
            <a:off x="20106066" y="12982625"/>
            <a:ext cx="133903" cy="312232"/>
          </a:xfrm>
          <a:custGeom>
            <a:avLst/>
            <a:gdLst>
              <a:gd name="T0" fmla="*/ 256 w 257"/>
              <a:gd name="T1" fmla="*/ 0 h 555"/>
              <a:gd name="T2" fmla="*/ 256 w 257"/>
              <a:gd name="T3" fmla="*/ 512 h 555"/>
              <a:gd name="T4" fmla="*/ 0 w 257"/>
              <a:gd name="T5" fmla="*/ 512 h 555"/>
              <a:gd name="T6" fmla="*/ 0 w 257"/>
              <a:gd name="T7" fmla="*/ 0 h 555"/>
              <a:gd name="T8" fmla="*/ 256 w 257"/>
              <a:gd name="T9" fmla="*/ 0 h 555"/>
              <a:gd name="T10" fmla="*/ 256 w 257"/>
              <a:gd name="T11" fmla="*/ 0 h 555"/>
            </a:gdLst>
            <a:ahLst/>
            <a:cxnLst>
              <a:cxn ang="0">
                <a:pos x="T0" y="T1"/>
              </a:cxn>
              <a:cxn ang="0">
                <a:pos x="T2" y="T3"/>
              </a:cxn>
              <a:cxn ang="0">
                <a:pos x="T4" y="T5"/>
              </a:cxn>
              <a:cxn ang="0">
                <a:pos x="T6" y="T7"/>
              </a:cxn>
              <a:cxn ang="0">
                <a:pos x="T8" y="T9"/>
              </a:cxn>
              <a:cxn ang="0">
                <a:pos x="T10" y="T11"/>
              </a:cxn>
            </a:cxnLst>
            <a:rect l="0" t="0" r="r" b="b"/>
            <a:pathLst>
              <a:path w="257" h="555">
                <a:moveTo>
                  <a:pt x="256" y="0"/>
                </a:moveTo>
                <a:lnTo>
                  <a:pt x="256" y="512"/>
                </a:lnTo>
                <a:cubicBezTo>
                  <a:pt x="182" y="554"/>
                  <a:pt x="86" y="554"/>
                  <a:pt x="0" y="512"/>
                </a:cubicBezTo>
                <a:cubicBezTo>
                  <a:pt x="0" y="512"/>
                  <a:pt x="0" y="512"/>
                  <a:pt x="0" y="0"/>
                </a:cubicBezTo>
                <a:cubicBezTo>
                  <a:pt x="0" y="0"/>
                  <a:pt x="0" y="0"/>
                  <a:pt x="256" y="0"/>
                </a:cubicBezTo>
                <a:lnTo>
                  <a:pt x="256" y="0"/>
                </a:lnTo>
              </a:path>
            </a:pathLst>
          </a:custGeom>
          <a:solidFill>
            <a:srgbClr val="744425"/>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8" name="Freeform 83"/>
          <p:cNvSpPr>
            <a:spLocks noChangeArrowheads="1"/>
          </p:cNvSpPr>
          <p:nvPr/>
        </p:nvSpPr>
        <p:spPr bwMode="auto">
          <a:xfrm>
            <a:off x="20106066" y="12982625"/>
            <a:ext cx="57762" cy="304361"/>
          </a:xfrm>
          <a:custGeom>
            <a:avLst/>
            <a:gdLst>
              <a:gd name="T0" fmla="*/ 128 w 129"/>
              <a:gd name="T1" fmla="*/ 0 h 544"/>
              <a:gd name="T2" fmla="*/ 128 w 129"/>
              <a:gd name="T3" fmla="*/ 543 h 544"/>
              <a:gd name="T4" fmla="*/ 0 w 129"/>
              <a:gd name="T5" fmla="*/ 512 h 544"/>
              <a:gd name="T6" fmla="*/ 0 w 129"/>
              <a:gd name="T7" fmla="*/ 0 h 544"/>
              <a:gd name="T8" fmla="*/ 128 w 129"/>
              <a:gd name="T9" fmla="*/ 0 h 544"/>
              <a:gd name="T10" fmla="*/ 128 w 129"/>
              <a:gd name="T11" fmla="*/ 0 h 544"/>
            </a:gdLst>
            <a:ahLst/>
            <a:cxnLst>
              <a:cxn ang="0">
                <a:pos x="T0" y="T1"/>
              </a:cxn>
              <a:cxn ang="0">
                <a:pos x="T2" y="T3"/>
              </a:cxn>
              <a:cxn ang="0">
                <a:pos x="T4" y="T5"/>
              </a:cxn>
              <a:cxn ang="0">
                <a:pos x="T6" y="T7"/>
              </a:cxn>
              <a:cxn ang="0">
                <a:pos x="T8" y="T9"/>
              </a:cxn>
              <a:cxn ang="0">
                <a:pos x="T10" y="T11"/>
              </a:cxn>
            </a:cxnLst>
            <a:rect l="0" t="0" r="r" b="b"/>
            <a:pathLst>
              <a:path w="129" h="544">
                <a:moveTo>
                  <a:pt x="128" y="0"/>
                </a:moveTo>
                <a:lnTo>
                  <a:pt x="128" y="543"/>
                </a:lnTo>
                <a:cubicBezTo>
                  <a:pt x="86" y="543"/>
                  <a:pt x="44" y="533"/>
                  <a:pt x="0" y="512"/>
                </a:cubicBezTo>
                <a:cubicBezTo>
                  <a:pt x="0" y="512"/>
                  <a:pt x="0" y="512"/>
                  <a:pt x="0" y="0"/>
                </a:cubicBezTo>
                <a:cubicBezTo>
                  <a:pt x="0" y="0"/>
                  <a:pt x="0" y="0"/>
                  <a:pt x="128" y="0"/>
                </a:cubicBezTo>
                <a:lnTo>
                  <a:pt x="128" y="0"/>
                </a:lnTo>
              </a:path>
            </a:pathLst>
          </a:custGeom>
          <a:solidFill>
            <a:srgbClr val="8C5E4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9" name="Freeform 84"/>
          <p:cNvSpPr>
            <a:spLocks noChangeArrowheads="1"/>
          </p:cNvSpPr>
          <p:nvPr/>
        </p:nvSpPr>
        <p:spPr bwMode="auto">
          <a:xfrm>
            <a:off x="19738490" y="11455572"/>
            <a:ext cx="876933" cy="1621510"/>
          </a:xfrm>
          <a:custGeom>
            <a:avLst/>
            <a:gdLst>
              <a:gd name="T0" fmla="*/ 745 w 1503"/>
              <a:gd name="T1" fmla="*/ 0 h 2758"/>
              <a:gd name="T2" fmla="*/ 1502 w 1503"/>
              <a:gd name="T3" fmla="*/ 2585 h 2758"/>
              <a:gd name="T4" fmla="*/ 0 w 1503"/>
              <a:gd name="T5" fmla="*/ 2585 h 2758"/>
              <a:gd name="T6" fmla="*/ 745 w 1503"/>
              <a:gd name="T7" fmla="*/ 0 h 2758"/>
              <a:gd name="T8" fmla="*/ 745 w 1503"/>
              <a:gd name="T9" fmla="*/ 0 h 2758"/>
            </a:gdLst>
            <a:ahLst/>
            <a:cxnLst>
              <a:cxn ang="0">
                <a:pos x="T0" y="T1"/>
              </a:cxn>
              <a:cxn ang="0">
                <a:pos x="T2" y="T3"/>
              </a:cxn>
              <a:cxn ang="0">
                <a:pos x="T4" y="T5"/>
              </a:cxn>
              <a:cxn ang="0">
                <a:pos x="T6" y="T7"/>
              </a:cxn>
              <a:cxn ang="0">
                <a:pos x="T8" y="T9"/>
              </a:cxn>
            </a:cxnLst>
            <a:rect l="0" t="0" r="r" b="b"/>
            <a:pathLst>
              <a:path w="1503" h="2758">
                <a:moveTo>
                  <a:pt x="745" y="0"/>
                </a:moveTo>
                <a:cubicBezTo>
                  <a:pt x="1160" y="862"/>
                  <a:pt x="1447" y="1723"/>
                  <a:pt x="1502" y="2585"/>
                </a:cubicBezTo>
                <a:cubicBezTo>
                  <a:pt x="990" y="2757"/>
                  <a:pt x="491" y="2747"/>
                  <a:pt x="0" y="2585"/>
                </a:cubicBezTo>
                <a:cubicBezTo>
                  <a:pt x="0" y="1619"/>
                  <a:pt x="267" y="757"/>
                  <a:pt x="745" y="0"/>
                </a:cubicBezTo>
                <a:lnTo>
                  <a:pt x="745" y="0"/>
                </a:lnTo>
              </a:path>
            </a:pathLst>
          </a:custGeom>
          <a:solidFill>
            <a:srgbClr val="9ACA3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0" name="Freeform 85"/>
          <p:cNvSpPr>
            <a:spLocks noChangeArrowheads="1"/>
          </p:cNvSpPr>
          <p:nvPr/>
        </p:nvSpPr>
        <p:spPr bwMode="auto">
          <a:xfrm>
            <a:off x="19738490" y="11455572"/>
            <a:ext cx="469973" cy="1595272"/>
          </a:xfrm>
          <a:custGeom>
            <a:avLst/>
            <a:gdLst>
              <a:gd name="T0" fmla="*/ 745 w 821"/>
              <a:gd name="T1" fmla="*/ 0 h 2714"/>
              <a:gd name="T2" fmla="*/ 745 w 821"/>
              <a:gd name="T3" fmla="*/ 2713 h 2714"/>
              <a:gd name="T4" fmla="*/ 0 w 821"/>
              <a:gd name="T5" fmla="*/ 2585 h 2714"/>
              <a:gd name="T6" fmla="*/ 745 w 821"/>
              <a:gd name="T7" fmla="*/ 0 h 2714"/>
              <a:gd name="T8" fmla="*/ 745 w 821"/>
              <a:gd name="T9" fmla="*/ 0 h 2714"/>
            </a:gdLst>
            <a:ahLst/>
            <a:cxnLst>
              <a:cxn ang="0">
                <a:pos x="T0" y="T1"/>
              </a:cxn>
              <a:cxn ang="0">
                <a:pos x="T2" y="T3"/>
              </a:cxn>
              <a:cxn ang="0">
                <a:pos x="T4" y="T5"/>
              </a:cxn>
              <a:cxn ang="0">
                <a:pos x="T6" y="T7"/>
              </a:cxn>
              <a:cxn ang="0">
                <a:pos x="T8" y="T9"/>
              </a:cxn>
            </a:cxnLst>
            <a:rect l="0" t="0" r="r" b="b"/>
            <a:pathLst>
              <a:path w="821" h="2714">
                <a:moveTo>
                  <a:pt x="745" y="0"/>
                </a:moveTo>
                <a:cubicBezTo>
                  <a:pt x="820" y="767"/>
                  <a:pt x="810" y="2384"/>
                  <a:pt x="745" y="2713"/>
                </a:cubicBezTo>
                <a:cubicBezTo>
                  <a:pt x="491" y="2713"/>
                  <a:pt x="246" y="2671"/>
                  <a:pt x="0" y="2585"/>
                </a:cubicBezTo>
                <a:cubicBezTo>
                  <a:pt x="0" y="1619"/>
                  <a:pt x="267" y="757"/>
                  <a:pt x="745" y="0"/>
                </a:cubicBezTo>
                <a:lnTo>
                  <a:pt x="745" y="0"/>
                </a:lnTo>
              </a:path>
            </a:pathLst>
          </a:custGeom>
          <a:solidFill>
            <a:srgbClr val="B6D661"/>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1" name="Freeform 86"/>
          <p:cNvSpPr>
            <a:spLocks noChangeArrowheads="1"/>
          </p:cNvSpPr>
          <p:nvPr/>
        </p:nvSpPr>
        <p:spPr bwMode="auto">
          <a:xfrm>
            <a:off x="19365662" y="11387353"/>
            <a:ext cx="102396" cy="456542"/>
          </a:xfrm>
          <a:custGeom>
            <a:avLst/>
            <a:gdLst>
              <a:gd name="T0" fmla="*/ 202 w 203"/>
              <a:gd name="T1" fmla="*/ 0 h 797"/>
              <a:gd name="T2" fmla="*/ 202 w 203"/>
              <a:gd name="T3" fmla="*/ 744 h 797"/>
              <a:gd name="T4" fmla="*/ 0 w 203"/>
              <a:gd name="T5" fmla="*/ 744 h 797"/>
              <a:gd name="T6" fmla="*/ 0 w 203"/>
              <a:gd name="T7" fmla="*/ 0 h 797"/>
              <a:gd name="T8" fmla="*/ 202 w 203"/>
              <a:gd name="T9" fmla="*/ 0 h 797"/>
              <a:gd name="T10" fmla="*/ 202 w 203"/>
              <a:gd name="T11" fmla="*/ 0 h 797"/>
            </a:gdLst>
            <a:ahLst/>
            <a:cxnLst>
              <a:cxn ang="0">
                <a:pos x="T0" y="T1"/>
              </a:cxn>
              <a:cxn ang="0">
                <a:pos x="T2" y="T3"/>
              </a:cxn>
              <a:cxn ang="0">
                <a:pos x="T4" y="T5"/>
              </a:cxn>
              <a:cxn ang="0">
                <a:pos x="T6" y="T7"/>
              </a:cxn>
              <a:cxn ang="0">
                <a:pos x="T8" y="T9"/>
              </a:cxn>
              <a:cxn ang="0">
                <a:pos x="T10" y="T11"/>
              </a:cxn>
            </a:cxnLst>
            <a:rect l="0" t="0" r="r" b="b"/>
            <a:pathLst>
              <a:path w="203" h="797">
                <a:moveTo>
                  <a:pt x="202" y="0"/>
                </a:moveTo>
                <a:lnTo>
                  <a:pt x="202" y="744"/>
                </a:lnTo>
                <a:cubicBezTo>
                  <a:pt x="139" y="796"/>
                  <a:pt x="74" y="796"/>
                  <a:pt x="0" y="744"/>
                </a:cubicBezTo>
                <a:cubicBezTo>
                  <a:pt x="0" y="744"/>
                  <a:pt x="0" y="744"/>
                  <a:pt x="0" y="0"/>
                </a:cubicBezTo>
                <a:cubicBezTo>
                  <a:pt x="0" y="0"/>
                  <a:pt x="0" y="0"/>
                  <a:pt x="202" y="0"/>
                </a:cubicBezTo>
                <a:lnTo>
                  <a:pt x="202" y="0"/>
                </a:lnTo>
              </a:path>
            </a:pathLst>
          </a:custGeom>
          <a:solidFill>
            <a:srgbClr val="744425"/>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2" name="Freeform 87"/>
          <p:cNvSpPr>
            <a:spLocks noChangeArrowheads="1"/>
          </p:cNvSpPr>
          <p:nvPr/>
        </p:nvSpPr>
        <p:spPr bwMode="auto">
          <a:xfrm>
            <a:off x="19365662" y="11387353"/>
            <a:ext cx="44634" cy="448670"/>
          </a:xfrm>
          <a:custGeom>
            <a:avLst/>
            <a:gdLst>
              <a:gd name="T0" fmla="*/ 105 w 106"/>
              <a:gd name="T1" fmla="*/ 0 h 787"/>
              <a:gd name="T2" fmla="*/ 105 w 106"/>
              <a:gd name="T3" fmla="*/ 786 h 787"/>
              <a:gd name="T4" fmla="*/ 0 w 106"/>
              <a:gd name="T5" fmla="*/ 744 h 787"/>
              <a:gd name="T6" fmla="*/ 0 w 106"/>
              <a:gd name="T7" fmla="*/ 0 h 787"/>
              <a:gd name="T8" fmla="*/ 105 w 106"/>
              <a:gd name="T9" fmla="*/ 0 h 787"/>
              <a:gd name="T10" fmla="*/ 105 w 106"/>
              <a:gd name="T11" fmla="*/ 0 h 787"/>
            </a:gdLst>
            <a:ahLst/>
            <a:cxnLst>
              <a:cxn ang="0">
                <a:pos x="T0" y="T1"/>
              </a:cxn>
              <a:cxn ang="0">
                <a:pos x="T2" y="T3"/>
              </a:cxn>
              <a:cxn ang="0">
                <a:pos x="T4" y="T5"/>
              </a:cxn>
              <a:cxn ang="0">
                <a:pos x="T6" y="T7"/>
              </a:cxn>
              <a:cxn ang="0">
                <a:pos x="T8" y="T9"/>
              </a:cxn>
              <a:cxn ang="0">
                <a:pos x="T10" y="T11"/>
              </a:cxn>
            </a:cxnLst>
            <a:rect l="0" t="0" r="r" b="b"/>
            <a:pathLst>
              <a:path w="106" h="787">
                <a:moveTo>
                  <a:pt x="105" y="0"/>
                </a:moveTo>
                <a:lnTo>
                  <a:pt x="105" y="786"/>
                </a:lnTo>
                <a:cubicBezTo>
                  <a:pt x="63" y="775"/>
                  <a:pt x="32" y="765"/>
                  <a:pt x="0" y="744"/>
                </a:cubicBezTo>
                <a:cubicBezTo>
                  <a:pt x="0" y="744"/>
                  <a:pt x="0" y="744"/>
                  <a:pt x="0" y="0"/>
                </a:cubicBezTo>
                <a:cubicBezTo>
                  <a:pt x="0" y="0"/>
                  <a:pt x="0" y="0"/>
                  <a:pt x="105" y="0"/>
                </a:cubicBezTo>
                <a:lnTo>
                  <a:pt x="105" y="0"/>
                </a:lnTo>
              </a:path>
            </a:pathLst>
          </a:custGeom>
          <a:solidFill>
            <a:srgbClr val="8C5E4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3" name="Freeform 88"/>
          <p:cNvSpPr>
            <a:spLocks noChangeArrowheads="1"/>
          </p:cNvSpPr>
          <p:nvPr/>
        </p:nvSpPr>
        <p:spPr bwMode="auto">
          <a:xfrm>
            <a:off x="19066349" y="10406051"/>
            <a:ext cx="698396" cy="1128235"/>
          </a:xfrm>
          <a:custGeom>
            <a:avLst/>
            <a:gdLst>
              <a:gd name="T0" fmla="*/ 606 w 1205"/>
              <a:gd name="T1" fmla="*/ 0 h 1925"/>
              <a:gd name="T2" fmla="*/ 1204 w 1205"/>
              <a:gd name="T3" fmla="*/ 968 h 1925"/>
              <a:gd name="T4" fmla="*/ 606 w 1205"/>
              <a:gd name="T5" fmla="*/ 1924 h 1925"/>
              <a:gd name="T6" fmla="*/ 0 w 1205"/>
              <a:gd name="T7" fmla="*/ 968 h 1925"/>
              <a:gd name="T8" fmla="*/ 606 w 1205"/>
              <a:gd name="T9" fmla="*/ 0 h 1925"/>
              <a:gd name="T10" fmla="*/ 606 w 1205"/>
              <a:gd name="T11" fmla="*/ 0 h 1925"/>
            </a:gdLst>
            <a:ahLst/>
            <a:cxnLst>
              <a:cxn ang="0">
                <a:pos x="T0" y="T1"/>
              </a:cxn>
              <a:cxn ang="0">
                <a:pos x="T2" y="T3"/>
              </a:cxn>
              <a:cxn ang="0">
                <a:pos x="T4" y="T5"/>
              </a:cxn>
              <a:cxn ang="0">
                <a:pos x="T6" y="T7"/>
              </a:cxn>
              <a:cxn ang="0">
                <a:pos x="T8" y="T9"/>
              </a:cxn>
              <a:cxn ang="0">
                <a:pos x="T10" y="T11"/>
              </a:cxn>
            </a:cxnLst>
            <a:rect l="0" t="0" r="r" b="b"/>
            <a:pathLst>
              <a:path w="1205" h="1925">
                <a:moveTo>
                  <a:pt x="606" y="0"/>
                </a:moveTo>
                <a:cubicBezTo>
                  <a:pt x="938" y="0"/>
                  <a:pt x="1204" y="436"/>
                  <a:pt x="1204" y="968"/>
                </a:cubicBezTo>
                <a:cubicBezTo>
                  <a:pt x="1204" y="1499"/>
                  <a:pt x="938" y="1924"/>
                  <a:pt x="606" y="1924"/>
                </a:cubicBezTo>
                <a:cubicBezTo>
                  <a:pt x="277" y="1924"/>
                  <a:pt x="0" y="1499"/>
                  <a:pt x="0" y="968"/>
                </a:cubicBezTo>
                <a:cubicBezTo>
                  <a:pt x="0" y="436"/>
                  <a:pt x="277" y="0"/>
                  <a:pt x="606" y="0"/>
                </a:cubicBezTo>
                <a:lnTo>
                  <a:pt x="606" y="0"/>
                </a:lnTo>
              </a:path>
            </a:pathLst>
          </a:custGeom>
          <a:solidFill>
            <a:srgbClr val="9ACA3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4" name="Freeform 89"/>
          <p:cNvSpPr>
            <a:spLocks noChangeArrowheads="1"/>
          </p:cNvSpPr>
          <p:nvPr/>
        </p:nvSpPr>
        <p:spPr bwMode="auto">
          <a:xfrm>
            <a:off x="19066349" y="10406051"/>
            <a:ext cx="456845" cy="1128235"/>
          </a:xfrm>
          <a:custGeom>
            <a:avLst/>
            <a:gdLst>
              <a:gd name="T0" fmla="*/ 585 w 800"/>
              <a:gd name="T1" fmla="*/ 0 h 1925"/>
              <a:gd name="T2" fmla="*/ 606 w 800"/>
              <a:gd name="T3" fmla="*/ 0 h 1925"/>
              <a:gd name="T4" fmla="*/ 606 w 800"/>
              <a:gd name="T5" fmla="*/ 1924 h 1925"/>
              <a:gd name="T6" fmla="*/ 0 w 800"/>
              <a:gd name="T7" fmla="*/ 968 h 1925"/>
              <a:gd name="T8" fmla="*/ 585 w 800"/>
              <a:gd name="T9" fmla="*/ 0 h 1925"/>
              <a:gd name="T10" fmla="*/ 585 w 800"/>
              <a:gd name="T11" fmla="*/ 0 h 1925"/>
            </a:gdLst>
            <a:ahLst/>
            <a:cxnLst>
              <a:cxn ang="0">
                <a:pos x="T0" y="T1"/>
              </a:cxn>
              <a:cxn ang="0">
                <a:pos x="T2" y="T3"/>
              </a:cxn>
              <a:cxn ang="0">
                <a:pos x="T4" y="T5"/>
              </a:cxn>
              <a:cxn ang="0">
                <a:pos x="T6" y="T7"/>
              </a:cxn>
              <a:cxn ang="0">
                <a:pos x="T8" y="T9"/>
              </a:cxn>
              <a:cxn ang="0">
                <a:pos x="T10" y="T11"/>
              </a:cxn>
            </a:cxnLst>
            <a:rect l="0" t="0" r="r" b="b"/>
            <a:pathLst>
              <a:path w="800" h="1925">
                <a:moveTo>
                  <a:pt x="585" y="0"/>
                </a:moveTo>
                <a:cubicBezTo>
                  <a:pt x="596" y="0"/>
                  <a:pt x="596" y="0"/>
                  <a:pt x="606" y="0"/>
                </a:cubicBezTo>
                <a:cubicBezTo>
                  <a:pt x="799" y="425"/>
                  <a:pt x="778" y="1564"/>
                  <a:pt x="606" y="1924"/>
                </a:cubicBezTo>
                <a:cubicBezTo>
                  <a:pt x="277" y="1924"/>
                  <a:pt x="0" y="1499"/>
                  <a:pt x="0" y="968"/>
                </a:cubicBezTo>
                <a:cubicBezTo>
                  <a:pt x="0" y="446"/>
                  <a:pt x="267" y="21"/>
                  <a:pt x="585" y="0"/>
                </a:cubicBezTo>
                <a:lnTo>
                  <a:pt x="585" y="0"/>
                </a:lnTo>
              </a:path>
            </a:pathLst>
          </a:custGeom>
          <a:solidFill>
            <a:srgbClr val="B6D661"/>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5" name="Freeform 90"/>
          <p:cNvSpPr>
            <a:spLocks noChangeArrowheads="1"/>
          </p:cNvSpPr>
          <p:nvPr/>
        </p:nvSpPr>
        <p:spPr bwMode="auto">
          <a:xfrm>
            <a:off x="18577998" y="10930812"/>
            <a:ext cx="57762" cy="267628"/>
          </a:xfrm>
          <a:custGeom>
            <a:avLst/>
            <a:gdLst>
              <a:gd name="T0" fmla="*/ 128 w 129"/>
              <a:gd name="T1" fmla="*/ 0 h 481"/>
              <a:gd name="T2" fmla="*/ 128 w 129"/>
              <a:gd name="T3" fmla="*/ 447 h 481"/>
              <a:gd name="T4" fmla="*/ 0 w 129"/>
              <a:gd name="T5" fmla="*/ 447 h 481"/>
              <a:gd name="T6" fmla="*/ 0 w 129"/>
              <a:gd name="T7" fmla="*/ 0 h 481"/>
              <a:gd name="T8" fmla="*/ 128 w 129"/>
              <a:gd name="T9" fmla="*/ 0 h 481"/>
              <a:gd name="T10" fmla="*/ 128 w 129"/>
              <a:gd name="T11" fmla="*/ 0 h 481"/>
            </a:gdLst>
            <a:ahLst/>
            <a:cxnLst>
              <a:cxn ang="0">
                <a:pos x="T0" y="T1"/>
              </a:cxn>
              <a:cxn ang="0">
                <a:pos x="T2" y="T3"/>
              </a:cxn>
              <a:cxn ang="0">
                <a:pos x="T4" y="T5"/>
              </a:cxn>
              <a:cxn ang="0">
                <a:pos x="T6" y="T7"/>
              </a:cxn>
              <a:cxn ang="0">
                <a:pos x="T8" y="T9"/>
              </a:cxn>
              <a:cxn ang="0">
                <a:pos x="T10" y="T11"/>
              </a:cxn>
            </a:cxnLst>
            <a:rect l="0" t="0" r="r" b="b"/>
            <a:pathLst>
              <a:path w="129" h="481">
                <a:moveTo>
                  <a:pt x="128" y="0"/>
                </a:moveTo>
                <a:lnTo>
                  <a:pt x="128" y="447"/>
                </a:lnTo>
                <a:cubicBezTo>
                  <a:pt x="86" y="480"/>
                  <a:pt x="45" y="480"/>
                  <a:pt x="0" y="447"/>
                </a:cubicBezTo>
                <a:cubicBezTo>
                  <a:pt x="0" y="447"/>
                  <a:pt x="0" y="447"/>
                  <a:pt x="0" y="0"/>
                </a:cubicBezTo>
                <a:cubicBezTo>
                  <a:pt x="0" y="0"/>
                  <a:pt x="0" y="0"/>
                  <a:pt x="128" y="0"/>
                </a:cubicBezTo>
                <a:lnTo>
                  <a:pt x="128" y="0"/>
                </a:lnTo>
              </a:path>
            </a:pathLst>
          </a:custGeom>
          <a:solidFill>
            <a:srgbClr val="744425"/>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6" name="Freeform 91"/>
          <p:cNvSpPr>
            <a:spLocks noChangeArrowheads="1"/>
          </p:cNvSpPr>
          <p:nvPr/>
        </p:nvSpPr>
        <p:spPr bwMode="auto">
          <a:xfrm>
            <a:off x="18577998" y="10930812"/>
            <a:ext cx="21004" cy="262380"/>
          </a:xfrm>
          <a:custGeom>
            <a:avLst/>
            <a:gdLst>
              <a:gd name="T0" fmla="*/ 65 w 66"/>
              <a:gd name="T1" fmla="*/ 0 h 471"/>
              <a:gd name="T2" fmla="*/ 65 w 66"/>
              <a:gd name="T3" fmla="*/ 470 h 471"/>
              <a:gd name="T4" fmla="*/ 0 w 66"/>
              <a:gd name="T5" fmla="*/ 447 h 471"/>
              <a:gd name="T6" fmla="*/ 0 w 66"/>
              <a:gd name="T7" fmla="*/ 0 h 471"/>
              <a:gd name="T8" fmla="*/ 65 w 66"/>
              <a:gd name="T9" fmla="*/ 0 h 471"/>
              <a:gd name="T10" fmla="*/ 65 w 66"/>
              <a:gd name="T11" fmla="*/ 0 h 471"/>
            </a:gdLst>
            <a:ahLst/>
            <a:cxnLst>
              <a:cxn ang="0">
                <a:pos x="T0" y="T1"/>
              </a:cxn>
              <a:cxn ang="0">
                <a:pos x="T2" y="T3"/>
              </a:cxn>
              <a:cxn ang="0">
                <a:pos x="T4" y="T5"/>
              </a:cxn>
              <a:cxn ang="0">
                <a:pos x="T6" y="T7"/>
              </a:cxn>
              <a:cxn ang="0">
                <a:pos x="T8" y="T9"/>
              </a:cxn>
              <a:cxn ang="0">
                <a:pos x="T10" y="T11"/>
              </a:cxn>
            </a:cxnLst>
            <a:rect l="0" t="0" r="r" b="b"/>
            <a:pathLst>
              <a:path w="66" h="471">
                <a:moveTo>
                  <a:pt x="65" y="0"/>
                </a:moveTo>
                <a:lnTo>
                  <a:pt x="65" y="470"/>
                </a:lnTo>
                <a:cubicBezTo>
                  <a:pt x="45" y="470"/>
                  <a:pt x="21" y="457"/>
                  <a:pt x="0" y="447"/>
                </a:cubicBezTo>
                <a:cubicBezTo>
                  <a:pt x="0" y="447"/>
                  <a:pt x="0" y="447"/>
                  <a:pt x="0" y="0"/>
                </a:cubicBezTo>
                <a:cubicBezTo>
                  <a:pt x="0" y="0"/>
                  <a:pt x="0" y="0"/>
                  <a:pt x="65" y="0"/>
                </a:cubicBezTo>
                <a:lnTo>
                  <a:pt x="65" y="0"/>
                </a:lnTo>
              </a:path>
            </a:pathLst>
          </a:custGeom>
          <a:solidFill>
            <a:srgbClr val="8C5E4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7" name="Freeform 92"/>
          <p:cNvSpPr>
            <a:spLocks noChangeArrowheads="1"/>
          </p:cNvSpPr>
          <p:nvPr/>
        </p:nvSpPr>
        <p:spPr bwMode="auto">
          <a:xfrm>
            <a:off x="18402086" y="10348327"/>
            <a:ext cx="406960" cy="666446"/>
          </a:xfrm>
          <a:custGeom>
            <a:avLst/>
            <a:gdLst>
              <a:gd name="T0" fmla="*/ 362 w 714"/>
              <a:gd name="T1" fmla="*/ 0 h 1150"/>
              <a:gd name="T2" fmla="*/ 713 w 714"/>
              <a:gd name="T3" fmla="*/ 575 h 1150"/>
              <a:gd name="T4" fmla="*/ 362 w 714"/>
              <a:gd name="T5" fmla="*/ 1149 h 1150"/>
              <a:gd name="T6" fmla="*/ 0 w 714"/>
              <a:gd name="T7" fmla="*/ 575 h 1150"/>
              <a:gd name="T8" fmla="*/ 362 w 714"/>
              <a:gd name="T9" fmla="*/ 0 h 1150"/>
              <a:gd name="T10" fmla="*/ 362 w 714"/>
              <a:gd name="T11" fmla="*/ 0 h 1150"/>
            </a:gdLst>
            <a:ahLst/>
            <a:cxnLst>
              <a:cxn ang="0">
                <a:pos x="T0" y="T1"/>
              </a:cxn>
              <a:cxn ang="0">
                <a:pos x="T2" y="T3"/>
              </a:cxn>
              <a:cxn ang="0">
                <a:pos x="T4" y="T5"/>
              </a:cxn>
              <a:cxn ang="0">
                <a:pos x="T6" y="T7"/>
              </a:cxn>
              <a:cxn ang="0">
                <a:pos x="T8" y="T9"/>
              </a:cxn>
              <a:cxn ang="0">
                <a:pos x="T10" y="T11"/>
              </a:cxn>
            </a:cxnLst>
            <a:rect l="0" t="0" r="r" b="b"/>
            <a:pathLst>
              <a:path w="714" h="1150">
                <a:moveTo>
                  <a:pt x="362" y="0"/>
                </a:moveTo>
                <a:cubicBezTo>
                  <a:pt x="553" y="0"/>
                  <a:pt x="713" y="256"/>
                  <a:pt x="713" y="575"/>
                </a:cubicBezTo>
                <a:cubicBezTo>
                  <a:pt x="713" y="895"/>
                  <a:pt x="553" y="1149"/>
                  <a:pt x="362" y="1149"/>
                </a:cubicBezTo>
                <a:cubicBezTo>
                  <a:pt x="159" y="1149"/>
                  <a:pt x="0" y="895"/>
                  <a:pt x="0" y="575"/>
                </a:cubicBezTo>
                <a:cubicBezTo>
                  <a:pt x="0" y="256"/>
                  <a:pt x="159" y="0"/>
                  <a:pt x="362" y="0"/>
                </a:cubicBezTo>
                <a:lnTo>
                  <a:pt x="362" y="0"/>
                </a:lnTo>
              </a:path>
            </a:pathLst>
          </a:custGeom>
          <a:solidFill>
            <a:srgbClr val="9ACA3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8" name="Freeform 93"/>
          <p:cNvSpPr>
            <a:spLocks noChangeArrowheads="1"/>
          </p:cNvSpPr>
          <p:nvPr/>
        </p:nvSpPr>
        <p:spPr bwMode="auto">
          <a:xfrm>
            <a:off x="18402086" y="10348327"/>
            <a:ext cx="267806" cy="666446"/>
          </a:xfrm>
          <a:custGeom>
            <a:avLst/>
            <a:gdLst>
              <a:gd name="T0" fmla="*/ 352 w 481"/>
              <a:gd name="T1" fmla="*/ 0 h 1150"/>
              <a:gd name="T2" fmla="*/ 362 w 481"/>
              <a:gd name="T3" fmla="*/ 0 h 1150"/>
              <a:gd name="T4" fmla="*/ 362 w 481"/>
              <a:gd name="T5" fmla="*/ 1149 h 1150"/>
              <a:gd name="T6" fmla="*/ 0 w 481"/>
              <a:gd name="T7" fmla="*/ 575 h 1150"/>
              <a:gd name="T8" fmla="*/ 352 w 481"/>
              <a:gd name="T9" fmla="*/ 0 h 1150"/>
              <a:gd name="T10" fmla="*/ 352 w 481"/>
              <a:gd name="T11" fmla="*/ 0 h 1150"/>
            </a:gdLst>
            <a:ahLst/>
            <a:cxnLst>
              <a:cxn ang="0">
                <a:pos x="T0" y="T1"/>
              </a:cxn>
              <a:cxn ang="0">
                <a:pos x="T2" y="T3"/>
              </a:cxn>
              <a:cxn ang="0">
                <a:pos x="T4" y="T5"/>
              </a:cxn>
              <a:cxn ang="0">
                <a:pos x="T6" y="T7"/>
              </a:cxn>
              <a:cxn ang="0">
                <a:pos x="T8" y="T9"/>
              </a:cxn>
              <a:cxn ang="0">
                <a:pos x="T10" y="T11"/>
              </a:cxn>
            </a:cxnLst>
            <a:rect l="0" t="0" r="r" b="b"/>
            <a:pathLst>
              <a:path w="481" h="1150">
                <a:moveTo>
                  <a:pt x="352" y="0"/>
                </a:moveTo>
                <a:cubicBezTo>
                  <a:pt x="352" y="0"/>
                  <a:pt x="352" y="0"/>
                  <a:pt x="362" y="0"/>
                </a:cubicBezTo>
                <a:cubicBezTo>
                  <a:pt x="480" y="256"/>
                  <a:pt x="457" y="927"/>
                  <a:pt x="362" y="1149"/>
                </a:cubicBezTo>
                <a:cubicBezTo>
                  <a:pt x="159" y="1149"/>
                  <a:pt x="0" y="895"/>
                  <a:pt x="0" y="575"/>
                </a:cubicBezTo>
                <a:cubicBezTo>
                  <a:pt x="0" y="266"/>
                  <a:pt x="159" y="11"/>
                  <a:pt x="352" y="0"/>
                </a:cubicBezTo>
                <a:lnTo>
                  <a:pt x="352" y="0"/>
                </a:lnTo>
              </a:path>
            </a:pathLst>
          </a:custGeom>
          <a:solidFill>
            <a:srgbClr val="B6D661"/>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9" name="Freeform 94"/>
          <p:cNvSpPr>
            <a:spLocks noChangeArrowheads="1"/>
          </p:cNvSpPr>
          <p:nvPr/>
        </p:nvSpPr>
        <p:spPr bwMode="auto">
          <a:xfrm>
            <a:off x="2016042" y="12793711"/>
            <a:ext cx="110273" cy="254509"/>
          </a:xfrm>
          <a:custGeom>
            <a:avLst/>
            <a:gdLst>
              <a:gd name="T0" fmla="*/ 214 w 215"/>
              <a:gd name="T1" fmla="*/ 0 h 458"/>
              <a:gd name="T2" fmla="*/ 214 w 215"/>
              <a:gd name="T3" fmla="*/ 425 h 458"/>
              <a:gd name="T4" fmla="*/ 0 w 215"/>
              <a:gd name="T5" fmla="*/ 425 h 458"/>
              <a:gd name="T6" fmla="*/ 0 w 215"/>
              <a:gd name="T7" fmla="*/ 0 h 458"/>
              <a:gd name="T8" fmla="*/ 214 w 215"/>
              <a:gd name="T9" fmla="*/ 0 h 458"/>
              <a:gd name="T10" fmla="*/ 214 w 215"/>
              <a:gd name="T11" fmla="*/ 0 h 458"/>
            </a:gdLst>
            <a:ahLst/>
            <a:cxnLst>
              <a:cxn ang="0">
                <a:pos x="T0" y="T1"/>
              </a:cxn>
              <a:cxn ang="0">
                <a:pos x="T2" y="T3"/>
              </a:cxn>
              <a:cxn ang="0">
                <a:pos x="T4" y="T5"/>
              </a:cxn>
              <a:cxn ang="0">
                <a:pos x="T6" y="T7"/>
              </a:cxn>
              <a:cxn ang="0">
                <a:pos x="T8" y="T9"/>
              </a:cxn>
              <a:cxn ang="0">
                <a:pos x="T10" y="T11"/>
              </a:cxn>
            </a:cxnLst>
            <a:rect l="0" t="0" r="r" b="b"/>
            <a:pathLst>
              <a:path w="215" h="458">
                <a:moveTo>
                  <a:pt x="214" y="0"/>
                </a:moveTo>
                <a:lnTo>
                  <a:pt x="214" y="425"/>
                </a:lnTo>
                <a:cubicBezTo>
                  <a:pt x="149" y="457"/>
                  <a:pt x="75" y="457"/>
                  <a:pt x="0" y="425"/>
                </a:cubicBezTo>
                <a:cubicBezTo>
                  <a:pt x="0" y="425"/>
                  <a:pt x="0" y="425"/>
                  <a:pt x="0" y="0"/>
                </a:cubicBezTo>
                <a:cubicBezTo>
                  <a:pt x="0" y="0"/>
                  <a:pt x="0" y="0"/>
                  <a:pt x="214" y="0"/>
                </a:cubicBezTo>
                <a:lnTo>
                  <a:pt x="214" y="0"/>
                </a:lnTo>
              </a:path>
            </a:pathLst>
          </a:custGeom>
          <a:solidFill>
            <a:srgbClr val="744425"/>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0" name="Freeform 95"/>
          <p:cNvSpPr>
            <a:spLocks noChangeArrowheads="1"/>
          </p:cNvSpPr>
          <p:nvPr/>
        </p:nvSpPr>
        <p:spPr bwMode="auto">
          <a:xfrm>
            <a:off x="2016042" y="12793711"/>
            <a:ext cx="44634" cy="246637"/>
          </a:xfrm>
          <a:custGeom>
            <a:avLst/>
            <a:gdLst>
              <a:gd name="T0" fmla="*/ 107 w 108"/>
              <a:gd name="T1" fmla="*/ 0 h 447"/>
              <a:gd name="T2" fmla="*/ 107 w 108"/>
              <a:gd name="T3" fmla="*/ 446 h 447"/>
              <a:gd name="T4" fmla="*/ 0 w 108"/>
              <a:gd name="T5" fmla="*/ 425 h 447"/>
              <a:gd name="T6" fmla="*/ 0 w 108"/>
              <a:gd name="T7" fmla="*/ 0 h 447"/>
              <a:gd name="T8" fmla="*/ 107 w 108"/>
              <a:gd name="T9" fmla="*/ 0 h 447"/>
              <a:gd name="T10" fmla="*/ 107 w 108"/>
              <a:gd name="T11" fmla="*/ 0 h 447"/>
            </a:gdLst>
            <a:ahLst/>
            <a:cxnLst>
              <a:cxn ang="0">
                <a:pos x="T0" y="T1"/>
              </a:cxn>
              <a:cxn ang="0">
                <a:pos x="T2" y="T3"/>
              </a:cxn>
              <a:cxn ang="0">
                <a:pos x="T4" y="T5"/>
              </a:cxn>
              <a:cxn ang="0">
                <a:pos x="T6" y="T7"/>
              </a:cxn>
              <a:cxn ang="0">
                <a:pos x="T8" y="T9"/>
              </a:cxn>
              <a:cxn ang="0">
                <a:pos x="T10" y="T11"/>
              </a:cxn>
            </a:cxnLst>
            <a:rect l="0" t="0" r="r" b="b"/>
            <a:pathLst>
              <a:path w="108" h="447">
                <a:moveTo>
                  <a:pt x="107" y="0"/>
                </a:moveTo>
                <a:lnTo>
                  <a:pt x="107" y="446"/>
                </a:lnTo>
                <a:cubicBezTo>
                  <a:pt x="75" y="446"/>
                  <a:pt x="42" y="436"/>
                  <a:pt x="0" y="425"/>
                </a:cubicBezTo>
                <a:cubicBezTo>
                  <a:pt x="0" y="425"/>
                  <a:pt x="0" y="425"/>
                  <a:pt x="0" y="0"/>
                </a:cubicBezTo>
                <a:cubicBezTo>
                  <a:pt x="0" y="0"/>
                  <a:pt x="0" y="0"/>
                  <a:pt x="107" y="0"/>
                </a:cubicBezTo>
                <a:lnTo>
                  <a:pt x="107" y="0"/>
                </a:lnTo>
              </a:path>
            </a:pathLst>
          </a:custGeom>
          <a:solidFill>
            <a:srgbClr val="8C5E4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1" name="Freeform 96"/>
          <p:cNvSpPr>
            <a:spLocks noChangeArrowheads="1"/>
          </p:cNvSpPr>
          <p:nvPr/>
        </p:nvSpPr>
        <p:spPr bwMode="auto">
          <a:xfrm>
            <a:off x="1719355" y="11544781"/>
            <a:ext cx="711523" cy="1325020"/>
          </a:xfrm>
          <a:custGeom>
            <a:avLst/>
            <a:gdLst>
              <a:gd name="T0" fmla="*/ 608 w 1225"/>
              <a:gd name="T1" fmla="*/ 0 h 2257"/>
              <a:gd name="T2" fmla="*/ 1224 w 1225"/>
              <a:gd name="T3" fmla="*/ 2118 h 2257"/>
              <a:gd name="T4" fmla="*/ 0 w 1225"/>
              <a:gd name="T5" fmla="*/ 2118 h 2257"/>
              <a:gd name="T6" fmla="*/ 608 w 1225"/>
              <a:gd name="T7" fmla="*/ 0 h 2257"/>
              <a:gd name="T8" fmla="*/ 608 w 1225"/>
              <a:gd name="T9" fmla="*/ 0 h 2257"/>
            </a:gdLst>
            <a:ahLst/>
            <a:cxnLst>
              <a:cxn ang="0">
                <a:pos x="T0" y="T1"/>
              </a:cxn>
              <a:cxn ang="0">
                <a:pos x="T2" y="T3"/>
              </a:cxn>
              <a:cxn ang="0">
                <a:pos x="T4" y="T5"/>
              </a:cxn>
              <a:cxn ang="0">
                <a:pos x="T6" y="T7"/>
              </a:cxn>
              <a:cxn ang="0">
                <a:pos x="T8" y="T9"/>
              </a:cxn>
            </a:cxnLst>
            <a:rect l="0" t="0" r="r" b="b"/>
            <a:pathLst>
              <a:path w="1225" h="2257">
                <a:moveTo>
                  <a:pt x="608" y="0"/>
                </a:moveTo>
                <a:cubicBezTo>
                  <a:pt x="947" y="713"/>
                  <a:pt x="1182" y="1415"/>
                  <a:pt x="1224" y="2118"/>
                </a:cubicBezTo>
                <a:cubicBezTo>
                  <a:pt x="809" y="2256"/>
                  <a:pt x="394" y="2245"/>
                  <a:pt x="0" y="2118"/>
                </a:cubicBezTo>
                <a:cubicBezTo>
                  <a:pt x="0" y="1331"/>
                  <a:pt x="224" y="629"/>
                  <a:pt x="608" y="0"/>
                </a:cubicBezTo>
                <a:lnTo>
                  <a:pt x="608" y="0"/>
                </a:lnTo>
              </a:path>
            </a:pathLst>
          </a:custGeom>
          <a:solidFill>
            <a:srgbClr val="9ACA3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2" name="Freeform 97"/>
          <p:cNvSpPr>
            <a:spLocks noChangeArrowheads="1"/>
          </p:cNvSpPr>
          <p:nvPr/>
        </p:nvSpPr>
        <p:spPr bwMode="auto">
          <a:xfrm>
            <a:off x="1719355" y="11544781"/>
            <a:ext cx="380704" cy="1306654"/>
          </a:xfrm>
          <a:custGeom>
            <a:avLst/>
            <a:gdLst>
              <a:gd name="T0" fmla="*/ 608 w 671"/>
              <a:gd name="T1" fmla="*/ 0 h 2225"/>
              <a:gd name="T2" fmla="*/ 608 w 671"/>
              <a:gd name="T3" fmla="*/ 2224 h 2225"/>
              <a:gd name="T4" fmla="*/ 0 w 671"/>
              <a:gd name="T5" fmla="*/ 2118 h 2225"/>
              <a:gd name="T6" fmla="*/ 608 w 671"/>
              <a:gd name="T7" fmla="*/ 0 h 2225"/>
              <a:gd name="T8" fmla="*/ 608 w 671"/>
              <a:gd name="T9" fmla="*/ 0 h 2225"/>
            </a:gdLst>
            <a:ahLst/>
            <a:cxnLst>
              <a:cxn ang="0">
                <a:pos x="T0" y="T1"/>
              </a:cxn>
              <a:cxn ang="0">
                <a:pos x="T2" y="T3"/>
              </a:cxn>
              <a:cxn ang="0">
                <a:pos x="T4" y="T5"/>
              </a:cxn>
              <a:cxn ang="0">
                <a:pos x="T6" y="T7"/>
              </a:cxn>
              <a:cxn ang="0">
                <a:pos x="T8" y="T9"/>
              </a:cxn>
            </a:cxnLst>
            <a:rect l="0" t="0" r="r" b="b"/>
            <a:pathLst>
              <a:path w="671" h="2225">
                <a:moveTo>
                  <a:pt x="608" y="0"/>
                </a:moveTo>
                <a:cubicBezTo>
                  <a:pt x="670" y="629"/>
                  <a:pt x="660" y="1948"/>
                  <a:pt x="608" y="2224"/>
                </a:cubicBezTo>
                <a:cubicBezTo>
                  <a:pt x="404" y="2224"/>
                  <a:pt x="203" y="2183"/>
                  <a:pt x="0" y="2118"/>
                </a:cubicBezTo>
                <a:cubicBezTo>
                  <a:pt x="0" y="1331"/>
                  <a:pt x="224" y="629"/>
                  <a:pt x="608" y="0"/>
                </a:cubicBezTo>
                <a:lnTo>
                  <a:pt x="608" y="0"/>
                </a:lnTo>
              </a:path>
            </a:pathLst>
          </a:custGeom>
          <a:solidFill>
            <a:srgbClr val="B6D661"/>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3" name="Freeform 98"/>
          <p:cNvSpPr>
            <a:spLocks noChangeArrowheads="1"/>
          </p:cNvSpPr>
          <p:nvPr/>
        </p:nvSpPr>
        <p:spPr bwMode="auto">
          <a:xfrm>
            <a:off x="17044678" y="11508048"/>
            <a:ext cx="76141" cy="178419"/>
          </a:xfrm>
          <a:custGeom>
            <a:avLst/>
            <a:gdLst>
              <a:gd name="T0" fmla="*/ 159 w 160"/>
              <a:gd name="T1" fmla="*/ 0 h 330"/>
              <a:gd name="T2" fmla="*/ 159 w 160"/>
              <a:gd name="T3" fmla="*/ 298 h 330"/>
              <a:gd name="T4" fmla="*/ 0 w 160"/>
              <a:gd name="T5" fmla="*/ 298 h 330"/>
              <a:gd name="T6" fmla="*/ 0 w 160"/>
              <a:gd name="T7" fmla="*/ 0 h 330"/>
              <a:gd name="T8" fmla="*/ 159 w 160"/>
              <a:gd name="T9" fmla="*/ 0 h 330"/>
              <a:gd name="T10" fmla="*/ 159 w 160"/>
              <a:gd name="T11" fmla="*/ 0 h 330"/>
            </a:gdLst>
            <a:ahLst/>
            <a:cxnLst>
              <a:cxn ang="0">
                <a:pos x="T0" y="T1"/>
              </a:cxn>
              <a:cxn ang="0">
                <a:pos x="T2" y="T3"/>
              </a:cxn>
              <a:cxn ang="0">
                <a:pos x="T4" y="T5"/>
              </a:cxn>
              <a:cxn ang="0">
                <a:pos x="T6" y="T7"/>
              </a:cxn>
              <a:cxn ang="0">
                <a:pos x="T8" y="T9"/>
              </a:cxn>
              <a:cxn ang="0">
                <a:pos x="T10" y="T11"/>
              </a:cxn>
            </a:cxnLst>
            <a:rect l="0" t="0" r="r" b="b"/>
            <a:pathLst>
              <a:path w="160" h="330">
                <a:moveTo>
                  <a:pt x="159" y="0"/>
                </a:moveTo>
                <a:lnTo>
                  <a:pt x="159" y="298"/>
                </a:lnTo>
                <a:cubicBezTo>
                  <a:pt x="107" y="329"/>
                  <a:pt x="54" y="319"/>
                  <a:pt x="0" y="298"/>
                </a:cubicBezTo>
                <a:cubicBezTo>
                  <a:pt x="0" y="298"/>
                  <a:pt x="0" y="298"/>
                  <a:pt x="0" y="0"/>
                </a:cubicBezTo>
                <a:cubicBezTo>
                  <a:pt x="0" y="0"/>
                  <a:pt x="0" y="0"/>
                  <a:pt x="159" y="0"/>
                </a:cubicBezTo>
                <a:lnTo>
                  <a:pt x="159" y="0"/>
                </a:lnTo>
              </a:path>
            </a:pathLst>
          </a:custGeom>
          <a:solidFill>
            <a:srgbClr val="744425"/>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4" name="Freeform 99"/>
          <p:cNvSpPr>
            <a:spLocks noChangeArrowheads="1"/>
          </p:cNvSpPr>
          <p:nvPr/>
        </p:nvSpPr>
        <p:spPr bwMode="auto">
          <a:xfrm>
            <a:off x="17044678" y="11508048"/>
            <a:ext cx="26255" cy="173171"/>
          </a:xfrm>
          <a:custGeom>
            <a:avLst/>
            <a:gdLst>
              <a:gd name="T0" fmla="*/ 75 w 76"/>
              <a:gd name="T1" fmla="*/ 0 h 320"/>
              <a:gd name="T2" fmla="*/ 75 w 76"/>
              <a:gd name="T3" fmla="*/ 319 h 320"/>
              <a:gd name="T4" fmla="*/ 0 w 76"/>
              <a:gd name="T5" fmla="*/ 298 h 320"/>
              <a:gd name="T6" fmla="*/ 0 w 76"/>
              <a:gd name="T7" fmla="*/ 0 h 320"/>
              <a:gd name="T8" fmla="*/ 75 w 76"/>
              <a:gd name="T9" fmla="*/ 0 h 320"/>
              <a:gd name="T10" fmla="*/ 75 w 76"/>
              <a:gd name="T11" fmla="*/ 0 h 320"/>
            </a:gdLst>
            <a:ahLst/>
            <a:cxnLst>
              <a:cxn ang="0">
                <a:pos x="T0" y="T1"/>
              </a:cxn>
              <a:cxn ang="0">
                <a:pos x="T2" y="T3"/>
              </a:cxn>
              <a:cxn ang="0">
                <a:pos x="T4" y="T5"/>
              </a:cxn>
              <a:cxn ang="0">
                <a:pos x="T6" y="T7"/>
              </a:cxn>
              <a:cxn ang="0">
                <a:pos x="T8" y="T9"/>
              </a:cxn>
              <a:cxn ang="0">
                <a:pos x="T10" y="T11"/>
              </a:cxn>
            </a:cxnLst>
            <a:rect l="0" t="0" r="r" b="b"/>
            <a:pathLst>
              <a:path w="76" h="320">
                <a:moveTo>
                  <a:pt x="75" y="0"/>
                </a:moveTo>
                <a:lnTo>
                  <a:pt x="75" y="319"/>
                </a:lnTo>
                <a:cubicBezTo>
                  <a:pt x="54" y="319"/>
                  <a:pt x="31" y="308"/>
                  <a:pt x="0" y="298"/>
                </a:cubicBezTo>
                <a:cubicBezTo>
                  <a:pt x="0" y="298"/>
                  <a:pt x="0" y="298"/>
                  <a:pt x="0" y="0"/>
                </a:cubicBezTo>
                <a:cubicBezTo>
                  <a:pt x="0" y="0"/>
                  <a:pt x="0" y="0"/>
                  <a:pt x="75" y="0"/>
                </a:cubicBezTo>
                <a:lnTo>
                  <a:pt x="75" y="0"/>
                </a:lnTo>
              </a:path>
            </a:pathLst>
          </a:custGeom>
          <a:solidFill>
            <a:srgbClr val="8C5E4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5" name="Freeform 100"/>
          <p:cNvSpPr>
            <a:spLocks noChangeArrowheads="1"/>
          </p:cNvSpPr>
          <p:nvPr/>
        </p:nvSpPr>
        <p:spPr bwMode="auto">
          <a:xfrm>
            <a:off x="16829383" y="10613331"/>
            <a:ext cx="506731" cy="944569"/>
          </a:xfrm>
          <a:custGeom>
            <a:avLst/>
            <a:gdLst>
              <a:gd name="T0" fmla="*/ 436 w 884"/>
              <a:gd name="T1" fmla="*/ 0 h 1619"/>
              <a:gd name="T2" fmla="*/ 883 w 884"/>
              <a:gd name="T3" fmla="*/ 1511 h 1619"/>
              <a:gd name="T4" fmla="*/ 0 w 884"/>
              <a:gd name="T5" fmla="*/ 1511 h 1619"/>
              <a:gd name="T6" fmla="*/ 436 w 884"/>
              <a:gd name="T7" fmla="*/ 0 h 1619"/>
              <a:gd name="T8" fmla="*/ 436 w 884"/>
              <a:gd name="T9" fmla="*/ 0 h 1619"/>
            </a:gdLst>
            <a:ahLst/>
            <a:cxnLst>
              <a:cxn ang="0">
                <a:pos x="T0" y="T1"/>
              </a:cxn>
              <a:cxn ang="0">
                <a:pos x="T2" y="T3"/>
              </a:cxn>
              <a:cxn ang="0">
                <a:pos x="T4" y="T5"/>
              </a:cxn>
              <a:cxn ang="0">
                <a:pos x="T6" y="T7"/>
              </a:cxn>
              <a:cxn ang="0">
                <a:pos x="T8" y="T9"/>
              </a:cxn>
            </a:cxnLst>
            <a:rect l="0" t="0" r="r" b="b"/>
            <a:pathLst>
              <a:path w="884" h="1619">
                <a:moveTo>
                  <a:pt x="436" y="0"/>
                </a:moveTo>
                <a:cubicBezTo>
                  <a:pt x="679" y="501"/>
                  <a:pt x="851" y="1012"/>
                  <a:pt x="883" y="1511"/>
                </a:cubicBezTo>
                <a:cubicBezTo>
                  <a:pt x="585" y="1618"/>
                  <a:pt x="287" y="1608"/>
                  <a:pt x="0" y="1511"/>
                </a:cubicBezTo>
                <a:cubicBezTo>
                  <a:pt x="0" y="947"/>
                  <a:pt x="159" y="448"/>
                  <a:pt x="436" y="0"/>
                </a:cubicBezTo>
                <a:lnTo>
                  <a:pt x="436" y="0"/>
                </a:lnTo>
              </a:path>
            </a:pathLst>
          </a:custGeom>
          <a:solidFill>
            <a:srgbClr val="9ACA3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6" name="Freeform 101"/>
          <p:cNvSpPr>
            <a:spLocks noChangeArrowheads="1"/>
          </p:cNvSpPr>
          <p:nvPr/>
        </p:nvSpPr>
        <p:spPr bwMode="auto">
          <a:xfrm>
            <a:off x="16829383" y="10613331"/>
            <a:ext cx="273057" cy="926202"/>
          </a:xfrm>
          <a:custGeom>
            <a:avLst/>
            <a:gdLst>
              <a:gd name="T0" fmla="*/ 436 w 490"/>
              <a:gd name="T1" fmla="*/ 0 h 1586"/>
              <a:gd name="T2" fmla="*/ 436 w 490"/>
              <a:gd name="T3" fmla="*/ 1585 h 1586"/>
              <a:gd name="T4" fmla="*/ 0 w 490"/>
              <a:gd name="T5" fmla="*/ 1511 h 1586"/>
              <a:gd name="T6" fmla="*/ 436 w 490"/>
              <a:gd name="T7" fmla="*/ 0 h 1586"/>
              <a:gd name="T8" fmla="*/ 436 w 490"/>
              <a:gd name="T9" fmla="*/ 0 h 1586"/>
            </a:gdLst>
            <a:ahLst/>
            <a:cxnLst>
              <a:cxn ang="0">
                <a:pos x="T0" y="T1"/>
              </a:cxn>
              <a:cxn ang="0">
                <a:pos x="T2" y="T3"/>
              </a:cxn>
              <a:cxn ang="0">
                <a:pos x="T4" y="T5"/>
              </a:cxn>
              <a:cxn ang="0">
                <a:pos x="T6" y="T7"/>
              </a:cxn>
              <a:cxn ang="0">
                <a:pos x="T8" y="T9"/>
              </a:cxn>
            </a:cxnLst>
            <a:rect l="0" t="0" r="r" b="b"/>
            <a:pathLst>
              <a:path w="490" h="1586">
                <a:moveTo>
                  <a:pt x="436" y="0"/>
                </a:moveTo>
                <a:cubicBezTo>
                  <a:pt x="489" y="448"/>
                  <a:pt x="478" y="1394"/>
                  <a:pt x="436" y="1585"/>
                </a:cubicBezTo>
                <a:cubicBezTo>
                  <a:pt x="298" y="1585"/>
                  <a:pt x="149" y="1564"/>
                  <a:pt x="0" y="1511"/>
                </a:cubicBezTo>
                <a:cubicBezTo>
                  <a:pt x="0" y="947"/>
                  <a:pt x="159" y="448"/>
                  <a:pt x="436" y="0"/>
                </a:cubicBezTo>
                <a:lnTo>
                  <a:pt x="436" y="0"/>
                </a:lnTo>
              </a:path>
            </a:pathLst>
          </a:custGeom>
          <a:solidFill>
            <a:srgbClr val="B6D661"/>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7" name="Freeform 102"/>
          <p:cNvSpPr>
            <a:spLocks noChangeArrowheads="1"/>
          </p:cNvSpPr>
          <p:nvPr/>
        </p:nvSpPr>
        <p:spPr bwMode="auto">
          <a:xfrm>
            <a:off x="17538281" y="11235173"/>
            <a:ext cx="44634" cy="120695"/>
          </a:xfrm>
          <a:custGeom>
            <a:avLst/>
            <a:gdLst>
              <a:gd name="T0" fmla="*/ 107 w 108"/>
              <a:gd name="T1" fmla="*/ 0 h 234"/>
              <a:gd name="T2" fmla="*/ 107 w 108"/>
              <a:gd name="T3" fmla="*/ 222 h 234"/>
              <a:gd name="T4" fmla="*/ 0 w 108"/>
              <a:gd name="T5" fmla="*/ 222 h 234"/>
              <a:gd name="T6" fmla="*/ 0 w 108"/>
              <a:gd name="T7" fmla="*/ 0 h 234"/>
              <a:gd name="T8" fmla="*/ 107 w 108"/>
              <a:gd name="T9" fmla="*/ 0 h 234"/>
              <a:gd name="T10" fmla="*/ 107 w 108"/>
              <a:gd name="T11" fmla="*/ 0 h 234"/>
            </a:gdLst>
            <a:ahLst/>
            <a:cxnLst>
              <a:cxn ang="0">
                <a:pos x="T0" y="T1"/>
              </a:cxn>
              <a:cxn ang="0">
                <a:pos x="T2" y="T3"/>
              </a:cxn>
              <a:cxn ang="0">
                <a:pos x="T4" y="T5"/>
              </a:cxn>
              <a:cxn ang="0">
                <a:pos x="T6" y="T7"/>
              </a:cxn>
              <a:cxn ang="0">
                <a:pos x="T8" y="T9"/>
              </a:cxn>
              <a:cxn ang="0">
                <a:pos x="T10" y="T11"/>
              </a:cxn>
            </a:cxnLst>
            <a:rect l="0" t="0" r="r" b="b"/>
            <a:pathLst>
              <a:path w="108" h="234">
                <a:moveTo>
                  <a:pt x="107" y="0"/>
                </a:moveTo>
                <a:lnTo>
                  <a:pt x="107" y="222"/>
                </a:lnTo>
                <a:cubicBezTo>
                  <a:pt x="75" y="233"/>
                  <a:pt x="42" y="233"/>
                  <a:pt x="0" y="222"/>
                </a:cubicBezTo>
                <a:cubicBezTo>
                  <a:pt x="0" y="222"/>
                  <a:pt x="0" y="222"/>
                  <a:pt x="0" y="0"/>
                </a:cubicBezTo>
                <a:cubicBezTo>
                  <a:pt x="0" y="0"/>
                  <a:pt x="0" y="0"/>
                  <a:pt x="107" y="0"/>
                </a:cubicBezTo>
                <a:lnTo>
                  <a:pt x="107" y="0"/>
                </a:lnTo>
              </a:path>
            </a:pathLst>
          </a:custGeom>
          <a:solidFill>
            <a:srgbClr val="744425"/>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8" name="Freeform 103"/>
          <p:cNvSpPr>
            <a:spLocks noChangeArrowheads="1"/>
          </p:cNvSpPr>
          <p:nvPr/>
        </p:nvSpPr>
        <p:spPr bwMode="auto">
          <a:xfrm>
            <a:off x="17538281" y="11235173"/>
            <a:ext cx="13128" cy="120695"/>
          </a:xfrm>
          <a:custGeom>
            <a:avLst/>
            <a:gdLst>
              <a:gd name="T0" fmla="*/ 52 w 53"/>
              <a:gd name="T1" fmla="*/ 0 h 234"/>
              <a:gd name="T2" fmla="*/ 52 w 53"/>
              <a:gd name="T3" fmla="*/ 233 h 234"/>
              <a:gd name="T4" fmla="*/ 0 w 53"/>
              <a:gd name="T5" fmla="*/ 222 h 234"/>
              <a:gd name="T6" fmla="*/ 0 w 53"/>
              <a:gd name="T7" fmla="*/ 0 h 234"/>
              <a:gd name="T8" fmla="*/ 52 w 53"/>
              <a:gd name="T9" fmla="*/ 0 h 234"/>
              <a:gd name="T10" fmla="*/ 52 w 53"/>
              <a:gd name="T11" fmla="*/ 0 h 234"/>
            </a:gdLst>
            <a:ahLst/>
            <a:cxnLst>
              <a:cxn ang="0">
                <a:pos x="T0" y="T1"/>
              </a:cxn>
              <a:cxn ang="0">
                <a:pos x="T2" y="T3"/>
              </a:cxn>
              <a:cxn ang="0">
                <a:pos x="T4" y="T5"/>
              </a:cxn>
              <a:cxn ang="0">
                <a:pos x="T6" y="T7"/>
              </a:cxn>
              <a:cxn ang="0">
                <a:pos x="T8" y="T9"/>
              </a:cxn>
              <a:cxn ang="0">
                <a:pos x="T10" y="T11"/>
              </a:cxn>
            </a:cxnLst>
            <a:rect l="0" t="0" r="r" b="b"/>
            <a:pathLst>
              <a:path w="53" h="234">
                <a:moveTo>
                  <a:pt x="52" y="0"/>
                </a:moveTo>
                <a:lnTo>
                  <a:pt x="52" y="233"/>
                </a:lnTo>
                <a:cubicBezTo>
                  <a:pt x="31" y="233"/>
                  <a:pt x="21" y="222"/>
                  <a:pt x="0" y="222"/>
                </a:cubicBezTo>
                <a:cubicBezTo>
                  <a:pt x="0" y="222"/>
                  <a:pt x="0" y="222"/>
                  <a:pt x="0" y="0"/>
                </a:cubicBezTo>
                <a:cubicBezTo>
                  <a:pt x="0" y="0"/>
                  <a:pt x="0" y="0"/>
                  <a:pt x="52" y="0"/>
                </a:cubicBezTo>
                <a:lnTo>
                  <a:pt x="52" y="0"/>
                </a:lnTo>
              </a:path>
            </a:pathLst>
          </a:custGeom>
          <a:solidFill>
            <a:srgbClr val="8C5E4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9" name="Freeform 104"/>
          <p:cNvSpPr>
            <a:spLocks noChangeArrowheads="1"/>
          </p:cNvSpPr>
          <p:nvPr/>
        </p:nvSpPr>
        <p:spPr bwMode="auto">
          <a:xfrm>
            <a:off x="17385999" y="10594965"/>
            <a:ext cx="357075" cy="671693"/>
          </a:xfrm>
          <a:custGeom>
            <a:avLst/>
            <a:gdLst>
              <a:gd name="T0" fmla="*/ 308 w 630"/>
              <a:gd name="T1" fmla="*/ 0 h 1161"/>
              <a:gd name="T2" fmla="*/ 629 w 630"/>
              <a:gd name="T3" fmla="*/ 1086 h 1161"/>
              <a:gd name="T4" fmla="*/ 0 w 630"/>
              <a:gd name="T5" fmla="*/ 1086 h 1161"/>
              <a:gd name="T6" fmla="*/ 308 w 630"/>
              <a:gd name="T7" fmla="*/ 0 h 1161"/>
              <a:gd name="T8" fmla="*/ 308 w 630"/>
              <a:gd name="T9" fmla="*/ 0 h 1161"/>
            </a:gdLst>
            <a:ahLst/>
            <a:cxnLst>
              <a:cxn ang="0">
                <a:pos x="T0" y="T1"/>
              </a:cxn>
              <a:cxn ang="0">
                <a:pos x="T2" y="T3"/>
              </a:cxn>
              <a:cxn ang="0">
                <a:pos x="T4" y="T5"/>
              </a:cxn>
              <a:cxn ang="0">
                <a:pos x="T6" y="T7"/>
              </a:cxn>
              <a:cxn ang="0">
                <a:pos x="T8" y="T9"/>
              </a:cxn>
            </a:cxnLst>
            <a:rect l="0" t="0" r="r" b="b"/>
            <a:pathLst>
              <a:path w="630" h="1161">
                <a:moveTo>
                  <a:pt x="308" y="0"/>
                </a:moveTo>
                <a:cubicBezTo>
                  <a:pt x="491" y="363"/>
                  <a:pt x="608" y="724"/>
                  <a:pt x="629" y="1086"/>
                </a:cubicBezTo>
                <a:cubicBezTo>
                  <a:pt x="415" y="1160"/>
                  <a:pt x="204" y="1149"/>
                  <a:pt x="0" y="1086"/>
                </a:cubicBezTo>
                <a:cubicBezTo>
                  <a:pt x="0" y="682"/>
                  <a:pt x="107" y="319"/>
                  <a:pt x="308" y="0"/>
                </a:cubicBezTo>
                <a:lnTo>
                  <a:pt x="308" y="0"/>
                </a:lnTo>
              </a:path>
            </a:pathLst>
          </a:custGeom>
          <a:solidFill>
            <a:srgbClr val="9ACA3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0" name="Freeform 105"/>
          <p:cNvSpPr>
            <a:spLocks noChangeArrowheads="1"/>
          </p:cNvSpPr>
          <p:nvPr/>
        </p:nvSpPr>
        <p:spPr bwMode="auto">
          <a:xfrm>
            <a:off x="17385999" y="10594965"/>
            <a:ext cx="186414" cy="661198"/>
          </a:xfrm>
          <a:custGeom>
            <a:avLst/>
            <a:gdLst>
              <a:gd name="T0" fmla="*/ 308 w 343"/>
              <a:gd name="T1" fmla="*/ 0 h 1140"/>
              <a:gd name="T2" fmla="*/ 308 w 343"/>
              <a:gd name="T3" fmla="*/ 1139 h 1140"/>
              <a:gd name="T4" fmla="*/ 0 w 343"/>
              <a:gd name="T5" fmla="*/ 1086 h 1140"/>
              <a:gd name="T6" fmla="*/ 308 w 343"/>
              <a:gd name="T7" fmla="*/ 0 h 1140"/>
              <a:gd name="T8" fmla="*/ 308 w 343"/>
              <a:gd name="T9" fmla="*/ 0 h 1140"/>
            </a:gdLst>
            <a:ahLst/>
            <a:cxnLst>
              <a:cxn ang="0">
                <a:pos x="T0" y="T1"/>
              </a:cxn>
              <a:cxn ang="0">
                <a:pos x="T2" y="T3"/>
              </a:cxn>
              <a:cxn ang="0">
                <a:pos x="T4" y="T5"/>
              </a:cxn>
              <a:cxn ang="0">
                <a:pos x="T6" y="T7"/>
              </a:cxn>
              <a:cxn ang="0">
                <a:pos x="T8" y="T9"/>
              </a:cxn>
            </a:cxnLst>
            <a:rect l="0" t="0" r="r" b="b"/>
            <a:pathLst>
              <a:path w="343" h="1140">
                <a:moveTo>
                  <a:pt x="308" y="0"/>
                </a:moveTo>
                <a:cubicBezTo>
                  <a:pt x="342" y="319"/>
                  <a:pt x="331" y="1000"/>
                  <a:pt x="308" y="1139"/>
                </a:cubicBezTo>
                <a:cubicBezTo>
                  <a:pt x="204" y="1139"/>
                  <a:pt x="97" y="1118"/>
                  <a:pt x="0" y="1086"/>
                </a:cubicBezTo>
                <a:cubicBezTo>
                  <a:pt x="0" y="682"/>
                  <a:pt x="107" y="319"/>
                  <a:pt x="308" y="0"/>
                </a:cubicBezTo>
                <a:lnTo>
                  <a:pt x="308" y="0"/>
                </a:lnTo>
              </a:path>
            </a:pathLst>
          </a:custGeom>
          <a:solidFill>
            <a:srgbClr val="B6D661"/>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1" name="Freeform 106"/>
          <p:cNvSpPr>
            <a:spLocks noChangeArrowheads="1"/>
          </p:cNvSpPr>
          <p:nvPr/>
        </p:nvSpPr>
        <p:spPr bwMode="auto">
          <a:xfrm>
            <a:off x="2682931" y="12880297"/>
            <a:ext cx="107647" cy="464413"/>
          </a:xfrm>
          <a:custGeom>
            <a:avLst/>
            <a:gdLst>
              <a:gd name="T0" fmla="*/ 212 w 213"/>
              <a:gd name="T1" fmla="*/ 0 h 811"/>
              <a:gd name="T2" fmla="*/ 212 w 213"/>
              <a:gd name="T3" fmla="*/ 745 h 811"/>
              <a:gd name="T4" fmla="*/ 0 w 213"/>
              <a:gd name="T5" fmla="*/ 745 h 811"/>
              <a:gd name="T6" fmla="*/ 0 w 213"/>
              <a:gd name="T7" fmla="*/ 0 h 811"/>
              <a:gd name="T8" fmla="*/ 212 w 213"/>
              <a:gd name="T9" fmla="*/ 0 h 811"/>
              <a:gd name="T10" fmla="*/ 212 w 213"/>
              <a:gd name="T11" fmla="*/ 0 h 811"/>
            </a:gdLst>
            <a:ahLst/>
            <a:cxnLst>
              <a:cxn ang="0">
                <a:pos x="T0" y="T1"/>
              </a:cxn>
              <a:cxn ang="0">
                <a:pos x="T2" y="T3"/>
              </a:cxn>
              <a:cxn ang="0">
                <a:pos x="T4" y="T5"/>
              </a:cxn>
              <a:cxn ang="0">
                <a:pos x="T6" y="T7"/>
              </a:cxn>
              <a:cxn ang="0">
                <a:pos x="T8" y="T9"/>
              </a:cxn>
              <a:cxn ang="0">
                <a:pos x="T10" y="T11"/>
              </a:cxn>
            </a:cxnLst>
            <a:rect l="0" t="0" r="r" b="b"/>
            <a:pathLst>
              <a:path w="213" h="811">
                <a:moveTo>
                  <a:pt x="212" y="0"/>
                </a:moveTo>
                <a:lnTo>
                  <a:pt x="212" y="745"/>
                </a:lnTo>
                <a:cubicBezTo>
                  <a:pt x="139" y="810"/>
                  <a:pt x="74" y="799"/>
                  <a:pt x="0" y="745"/>
                </a:cubicBezTo>
                <a:cubicBezTo>
                  <a:pt x="0" y="745"/>
                  <a:pt x="0" y="745"/>
                  <a:pt x="0" y="0"/>
                </a:cubicBezTo>
                <a:cubicBezTo>
                  <a:pt x="0" y="0"/>
                  <a:pt x="0" y="0"/>
                  <a:pt x="212" y="0"/>
                </a:cubicBezTo>
                <a:lnTo>
                  <a:pt x="212" y="0"/>
                </a:lnTo>
              </a:path>
            </a:pathLst>
          </a:custGeom>
          <a:solidFill>
            <a:srgbClr val="744425"/>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2" name="Freeform 107"/>
          <p:cNvSpPr>
            <a:spLocks noChangeArrowheads="1"/>
          </p:cNvSpPr>
          <p:nvPr/>
        </p:nvSpPr>
        <p:spPr bwMode="auto">
          <a:xfrm>
            <a:off x="2682931" y="12880297"/>
            <a:ext cx="44634" cy="451294"/>
          </a:xfrm>
          <a:custGeom>
            <a:avLst/>
            <a:gdLst>
              <a:gd name="T0" fmla="*/ 107 w 108"/>
              <a:gd name="T1" fmla="*/ 0 h 790"/>
              <a:gd name="T2" fmla="*/ 107 w 108"/>
              <a:gd name="T3" fmla="*/ 789 h 790"/>
              <a:gd name="T4" fmla="*/ 0 w 108"/>
              <a:gd name="T5" fmla="*/ 745 h 790"/>
              <a:gd name="T6" fmla="*/ 0 w 108"/>
              <a:gd name="T7" fmla="*/ 0 h 790"/>
              <a:gd name="T8" fmla="*/ 107 w 108"/>
              <a:gd name="T9" fmla="*/ 0 h 790"/>
              <a:gd name="T10" fmla="*/ 107 w 108"/>
              <a:gd name="T11" fmla="*/ 0 h 790"/>
            </a:gdLst>
            <a:ahLst/>
            <a:cxnLst>
              <a:cxn ang="0">
                <a:pos x="T0" y="T1"/>
              </a:cxn>
              <a:cxn ang="0">
                <a:pos x="T2" y="T3"/>
              </a:cxn>
              <a:cxn ang="0">
                <a:pos x="T4" y="T5"/>
              </a:cxn>
              <a:cxn ang="0">
                <a:pos x="T6" y="T7"/>
              </a:cxn>
              <a:cxn ang="0">
                <a:pos x="T8" y="T9"/>
              </a:cxn>
              <a:cxn ang="0">
                <a:pos x="T10" y="T11"/>
              </a:cxn>
            </a:cxnLst>
            <a:rect l="0" t="0" r="r" b="b"/>
            <a:pathLst>
              <a:path w="108" h="790">
                <a:moveTo>
                  <a:pt x="107" y="0"/>
                </a:moveTo>
                <a:lnTo>
                  <a:pt x="107" y="789"/>
                </a:lnTo>
                <a:cubicBezTo>
                  <a:pt x="63" y="789"/>
                  <a:pt x="32" y="778"/>
                  <a:pt x="0" y="745"/>
                </a:cubicBezTo>
                <a:cubicBezTo>
                  <a:pt x="0" y="745"/>
                  <a:pt x="0" y="745"/>
                  <a:pt x="0" y="0"/>
                </a:cubicBezTo>
                <a:cubicBezTo>
                  <a:pt x="0" y="0"/>
                  <a:pt x="0" y="0"/>
                  <a:pt x="107" y="0"/>
                </a:cubicBezTo>
                <a:lnTo>
                  <a:pt x="107" y="0"/>
                </a:lnTo>
              </a:path>
            </a:pathLst>
          </a:custGeom>
          <a:solidFill>
            <a:srgbClr val="8C5E4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3" name="Freeform 108"/>
          <p:cNvSpPr>
            <a:spLocks noChangeArrowheads="1"/>
          </p:cNvSpPr>
          <p:nvPr/>
        </p:nvSpPr>
        <p:spPr bwMode="auto">
          <a:xfrm>
            <a:off x="2294350" y="12114146"/>
            <a:ext cx="876933" cy="918331"/>
          </a:xfrm>
          <a:custGeom>
            <a:avLst/>
            <a:gdLst>
              <a:gd name="T0" fmla="*/ 757 w 1503"/>
              <a:gd name="T1" fmla="*/ 0 h 1576"/>
              <a:gd name="T2" fmla="*/ 1502 w 1503"/>
              <a:gd name="T3" fmla="*/ 788 h 1576"/>
              <a:gd name="T4" fmla="*/ 757 w 1503"/>
              <a:gd name="T5" fmla="*/ 1575 h 1576"/>
              <a:gd name="T6" fmla="*/ 0 w 1503"/>
              <a:gd name="T7" fmla="*/ 788 h 1576"/>
              <a:gd name="T8" fmla="*/ 757 w 1503"/>
              <a:gd name="T9" fmla="*/ 0 h 1576"/>
              <a:gd name="T10" fmla="*/ 757 w 1503"/>
              <a:gd name="T11" fmla="*/ 0 h 1576"/>
            </a:gdLst>
            <a:ahLst/>
            <a:cxnLst>
              <a:cxn ang="0">
                <a:pos x="T0" y="T1"/>
              </a:cxn>
              <a:cxn ang="0">
                <a:pos x="T2" y="T3"/>
              </a:cxn>
              <a:cxn ang="0">
                <a:pos x="T4" y="T5"/>
              </a:cxn>
              <a:cxn ang="0">
                <a:pos x="T6" y="T7"/>
              </a:cxn>
              <a:cxn ang="0">
                <a:pos x="T8" y="T9"/>
              </a:cxn>
              <a:cxn ang="0">
                <a:pos x="T10" y="T11"/>
              </a:cxn>
            </a:cxnLst>
            <a:rect l="0" t="0" r="r" b="b"/>
            <a:pathLst>
              <a:path w="1503" h="1576">
                <a:moveTo>
                  <a:pt x="757" y="0"/>
                </a:moveTo>
                <a:cubicBezTo>
                  <a:pt x="1172" y="0"/>
                  <a:pt x="1502" y="352"/>
                  <a:pt x="1502" y="788"/>
                </a:cubicBezTo>
                <a:cubicBezTo>
                  <a:pt x="1502" y="1214"/>
                  <a:pt x="1172" y="1575"/>
                  <a:pt x="757" y="1575"/>
                </a:cubicBezTo>
                <a:cubicBezTo>
                  <a:pt x="342" y="1575"/>
                  <a:pt x="0" y="1214"/>
                  <a:pt x="0" y="788"/>
                </a:cubicBezTo>
                <a:cubicBezTo>
                  <a:pt x="0" y="352"/>
                  <a:pt x="342" y="0"/>
                  <a:pt x="757" y="0"/>
                </a:cubicBezTo>
                <a:lnTo>
                  <a:pt x="757" y="0"/>
                </a:lnTo>
              </a:path>
            </a:pathLst>
          </a:custGeom>
          <a:solidFill>
            <a:srgbClr val="9ACA3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4" name="Freeform 109"/>
          <p:cNvSpPr>
            <a:spLocks noChangeArrowheads="1"/>
          </p:cNvSpPr>
          <p:nvPr/>
        </p:nvSpPr>
        <p:spPr bwMode="auto">
          <a:xfrm>
            <a:off x="2294350" y="12114146"/>
            <a:ext cx="577621" cy="918331"/>
          </a:xfrm>
          <a:custGeom>
            <a:avLst/>
            <a:gdLst>
              <a:gd name="T0" fmla="*/ 736 w 1001"/>
              <a:gd name="T1" fmla="*/ 0 h 1576"/>
              <a:gd name="T2" fmla="*/ 757 w 1001"/>
              <a:gd name="T3" fmla="*/ 0 h 1576"/>
              <a:gd name="T4" fmla="*/ 757 w 1001"/>
              <a:gd name="T5" fmla="*/ 1575 h 1576"/>
              <a:gd name="T6" fmla="*/ 0 w 1001"/>
              <a:gd name="T7" fmla="*/ 788 h 1576"/>
              <a:gd name="T8" fmla="*/ 736 w 1001"/>
              <a:gd name="T9" fmla="*/ 0 h 1576"/>
              <a:gd name="T10" fmla="*/ 736 w 1001"/>
              <a:gd name="T11" fmla="*/ 0 h 1576"/>
            </a:gdLst>
            <a:ahLst/>
            <a:cxnLst>
              <a:cxn ang="0">
                <a:pos x="T0" y="T1"/>
              </a:cxn>
              <a:cxn ang="0">
                <a:pos x="T2" y="T3"/>
              </a:cxn>
              <a:cxn ang="0">
                <a:pos x="T4" y="T5"/>
              </a:cxn>
              <a:cxn ang="0">
                <a:pos x="T6" y="T7"/>
              </a:cxn>
              <a:cxn ang="0">
                <a:pos x="T8" y="T9"/>
              </a:cxn>
              <a:cxn ang="0">
                <a:pos x="T10" y="T11"/>
              </a:cxn>
            </a:cxnLst>
            <a:rect l="0" t="0" r="r" b="b"/>
            <a:pathLst>
              <a:path w="1001" h="1576">
                <a:moveTo>
                  <a:pt x="736" y="0"/>
                </a:moveTo>
                <a:cubicBezTo>
                  <a:pt x="736" y="0"/>
                  <a:pt x="747" y="0"/>
                  <a:pt x="757" y="0"/>
                </a:cubicBezTo>
                <a:cubicBezTo>
                  <a:pt x="1000" y="340"/>
                  <a:pt x="969" y="1266"/>
                  <a:pt x="757" y="1575"/>
                </a:cubicBezTo>
                <a:cubicBezTo>
                  <a:pt x="342" y="1575"/>
                  <a:pt x="0" y="1214"/>
                  <a:pt x="0" y="788"/>
                </a:cubicBezTo>
                <a:cubicBezTo>
                  <a:pt x="0" y="352"/>
                  <a:pt x="332" y="11"/>
                  <a:pt x="736" y="0"/>
                </a:cubicBezTo>
                <a:lnTo>
                  <a:pt x="736" y="0"/>
                </a:lnTo>
              </a:path>
            </a:pathLst>
          </a:custGeom>
          <a:solidFill>
            <a:srgbClr val="B6D661"/>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5" name="Freeform 110"/>
          <p:cNvSpPr>
            <a:spLocks noChangeArrowheads="1"/>
          </p:cNvSpPr>
          <p:nvPr/>
        </p:nvSpPr>
        <p:spPr bwMode="auto">
          <a:xfrm>
            <a:off x="9543488" y="12297813"/>
            <a:ext cx="26255" cy="91833"/>
          </a:xfrm>
          <a:custGeom>
            <a:avLst/>
            <a:gdLst>
              <a:gd name="T0" fmla="*/ 76 w 77"/>
              <a:gd name="T1" fmla="*/ 0 h 184"/>
              <a:gd name="T2" fmla="*/ 76 w 77"/>
              <a:gd name="T3" fmla="*/ 172 h 184"/>
              <a:gd name="T4" fmla="*/ 0 w 77"/>
              <a:gd name="T5" fmla="*/ 172 h 184"/>
              <a:gd name="T6" fmla="*/ 0 w 77"/>
              <a:gd name="T7" fmla="*/ 0 h 184"/>
              <a:gd name="T8" fmla="*/ 76 w 77"/>
              <a:gd name="T9" fmla="*/ 0 h 184"/>
              <a:gd name="T10" fmla="*/ 76 w 77"/>
              <a:gd name="T11" fmla="*/ 0 h 184"/>
            </a:gdLst>
            <a:ahLst/>
            <a:cxnLst>
              <a:cxn ang="0">
                <a:pos x="T0" y="T1"/>
              </a:cxn>
              <a:cxn ang="0">
                <a:pos x="T2" y="T3"/>
              </a:cxn>
              <a:cxn ang="0">
                <a:pos x="T4" y="T5"/>
              </a:cxn>
              <a:cxn ang="0">
                <a:pos x="T6" y="T7"/>
              </a:cxn>
              <a:cxn ang="0">
                <a:pos x="T8" y="T9"/>
              </a:cxn>
              <a:cxn ang="0">
                <a:pos x="T10" y="T11"/>
              </a:cxn>
            </a:cxnLst>
            <a:rect l="0" t="0" r="r" b="b"/>
            <a:pathLst>
              <a:path w="77" h="184">
                <a:moveTo>
                  <a:pt x="76" y="0"/>
                </a:moveTo>
                <a:lnTo>
                  <a:pt x="76" y="172"/>
                </a:lnTo>
                <a:cubicBezTo>
                  <a:pt x="55" y="183"/>
                  <a:pt x="21" y="183"/>
                  <a:pt x="0" y="172"/>
                </a:cubicBezTo>
                <a:cubicBezTo>
                  <a:pt x="0" y="172"/>
                  <a:pt x="0" y="172"/>
                  <a:pt x="0" y="0"/>
                </a:cubicBezTo>
                <a:cubicBezTo>
                  <a:pt x="0" y="0"/>
                  <a:pt x="0" y="0"/>
                  <a:pt x="76" y="0"/>
                </a:cubicBezTo>
                <a:lnTo>
                  <a:pt x="76" y="0"/>
                </a:lnTo>
              </a:path>
            </a:pathLst>
          </a:custGeom>
          <a:solidFill>
            <a:srgbClr val="744425"/>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6" name="Freeform 111"/>
          <p:cNvSpPr>
            <a:spLocks noChangeArrowheads="1"/>
          </p:cNvSpPr>
          <p:nvPr/>
        </p:nvSpPr>
        <p:spPr bwMode="auto">
          <a:xfrm>
            <a:off x="9543488" y="12297813"/>
            <a:ext cx="2626" cy="91833"/>
          </a:xfrm>
          <a:custGeom>
            <a:avLst/>
            <a:gdLst>
              <a:gd name="T0" fmla="*/ 34 w 35"/>
              <a:gd name="T1" fmla="*/ 0 h 184"/>
              <a:gd name="T2" fmla="*/ 34 w 35"/>
              <a:gd name="T3" fmla="*/ 183 h 184"/>
              <a:gd name="T4" fmla="*/ 0 w 35"/>
              <a:gd name="T5" fmla="*/ 172 h 184"/>
              <a:gd name="T6" fmla="*/ 0 w 35"/>
              <a:gd name="T7" fmla="*/ 0 h 184"/>
              <a:gd name="T8" fmla="*/ 34 w 35"/>
              <a:gd name="T9" fmla="*/ 0 h 184"/>
              <a:gd name="T10" fmla="*/ 34 w 35"/>
              <a:gd name="T11" fmla="*/ 0 h 184"/>
            </a:gdLst>
            <a:ahLst/>
            <a:cxnLst>
              <a:cxn ang="0">
                <a:pos x="T0" y="T1"/>
              </a:cxn>
              <a:cxn ang="0">
                <a:pos x="T2" y="T3"/>
              </a:cxn>
              <a:cxn ang="0">
                <a:pos x="T4" y="T5"/>
              </a:cxn>
              <a:cxn ang="0">
                <a:pos x="T6" y="T7"/>
              </a:cxn>
              <a:cxn ang="0">
                <a:pos x="T8" y="T9"/>
              </a:cxn>
              <a:cxn ang="0">
                <a:pos x="T10" y="T11"/>
              </a:cxn>
            </a:cxnLst>
            <a:rect l="0" t="0" r="r" b="b"/>
            <a:pathLst>
              <a:path w="35" h="184">
                <a:moveTo>
                  <a:pt x="34" y="0"/>
                </a:moveTo>
                <a:lnTo>
                  <a:pt x="34" y="183"/>
                </a:lnTo>
                <a:cubicBezTo>
                  <a:pt x="21" y="183"/>
                  <a:pt x="11" y="172"/>
                  <a:pt x="0" y="172"/>
                </a:cubicBezTo>
                <a:cubicBezTo>
                  <a:pt x="0" y="172"/>
                  <a:pt x="0" y="172"/>
                  <a:pt x="0" y="0"/>
                </a:cubicBezTo>
                <a:cubicBezTo>
                  <a:pt x="0" y="0"/>
                  <a:pt x="0" y="0"/>
                  <a:pt x="34" y="0"/>
                </a:cubicBezTo>
                <a:lnTo>
                  <a:pt x="34" y="0"/>
                </a:lnTo>
              </a:path>
            </a:pathLst>
          </a:custGeom>
          <a:solidFill>
            <a:srgbClr val="8C5E4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7" name="Freeform 112"/>
          <p:cNvSpPr>
            <a:spLocks noChangeArrowheads="1"/>
          </p:cNvSpPr>
          <p:nvPr/>
        </p:nvSpPr>
        <p:spPr bwMode="auto">
          <a:xfrm>
            <a:off x="9417461" y="11799290"/>
            <a:ext cx="278308" cy="519513"/>
          </a:xfrm>
          <a:custGeom>
            <a:avLst/>
            <a:gdLst>
              <a:gd name="T0" fmla="*/ 246 w 500"/>
              <a:gd name="T1" fmla="*/ 0 h 906"/>
              <a:gd name="T2" fmla="*/ 499 w 500"/>
              <a:gd name="T3" fmla="*/ 851 h 906"/>
              <a:gd name="T4" fmla="*/ 0 w 500"/>
              <a:gd name="T5" fmla="*/ 851 h 906"/>
              <a:gd name="T6" fmla="*/ 246 w 500"/>
              <a:gd name="T7" fmla="*/ 0 h 906"/>
              <a:gd name="T8" fmla="*/ 246 w 500"/>
              <a:gd name="T9" fmla="*/ 0 h 906"/>
            </a:gdLst>
            <a:ahLst/>
            <a:cxnLst>
              <a:cxn ang="0">
                <a:pos x="T0" y="T1"/>
              </a:cxn>
              <a:cxn ang="0">
                <a:pos x="T2" y="T3"/>
              </a:cxn>
              <a:cxn ang="0">
                <a:pos x="T4" y="T5"/>
              </a:cxn>
              <a:cxn ang="0">
                <a:pos x="T6" y="T7"/>
              </a:cxn>
              <a:cxn ang="0">
                <a:pos x="T8" y="T9"/>
              </a:cxn>
            </a:cxnLst>
            <a:rect l="0" t="0" r="r" b="b"/>
            <a:pathLst>
              <a:path w="500" h="906">
                <a:moveTo>
                  <a:pt x="246" y="0"/>
                </a:moveTo>
                <a:cubicBezTo>
                  <a:pt x="382" y="287"/>
                  <a:pt x="478" y="564"/>
                  <a:pt x="499" y="851"/>
                </a:cubicBezTo>
                <a:cubicBezTo>
                  <a:pt x="330" y="905"/>
                  <a:pt x="170" y="895"/>
                  <a:pt x="0" y="851"/>
                </a:cubicBezTo>
                <a:cubicBezTo>
                  <a:pt x="11" y="532"/>
                  <a:pt x="95" y="255"/>
                  <a:pt x="246" y="0"/>
                </a:cubicBezTo>
                <a:lnTo>
                  <a:pt x="246" y="0"/>
                </a:lnTo>
              </a:path>
            </a:pathLst>
          </a:custGeom>
          <a:solidFill>
            <a:srgbClr val="9ACA3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8" name="Freeform 113"/>
          <p:cNvSpPr>
            <a:spLocks noChangeArrowheads="1"/>
          </p:cNvSpPr>
          <p:nvPr/>
        </p:nvSpPr>
        <p:spPr bwMode="auto">
          <a:xfrm>
            <a:off x="9417461" y="11799290"/>
            <a:ext cx="147031" cy="509018"/>
          </a:xfrm>
          <a:custGeom>
            <a:avLst/>
            <a:gdLst>
              <a:gd name="T0" fmla="*/ 246 w 278"/>
              <a:gd name="T1" fmla="*/ 0 h 885"/>
              <a:gd name="T2" fmla="*/ 256 w 278"/>
              <a:gd name="T3" fmla="*/ 884 h 885"/>
              <a:gd name="T4" fmla="*/ 0 w 278"/>
              <a:gd name="T5" fmla="*/ 851 h 885"/>
              <a:gd name="T6" fmla="*/ 246 w 278"/>
              <a:gd name="T7" fmla="*/ 0 h 885"/>
              <a:gd name="T8" fmla="*/ 246 w 278"/>
              <a:gd name="T9" fmla="*/ 0 h 885"/>
            </a:gdLst>
            <a:ahLst/>
            <a:cxnLst>
              <a:cxn ang="0">
                <a:pos x="T0" y="T1"/>
              </a:cxn>
              <a:cxn ang="0">
                <a:pos x="T2" y="T3"/>
              </a:cxn>
              <a:cxn ang="0">
                <a:pos x="T4" y="T5"/>
              </a:cxn>
              <a:cxn ang="0">
                <a:pos x="T6" y="T7"/>
              </a:cxn>
              <a:cxn ang="0">
                <a:pos x="T8" y="T9"/>
              </a:cxn>
            </a:cxnLst>
            <a:rect l="0" t="0" r="r" b="b"/>
            <a:pathLst>
              <a:path w="278" h="885">
                <a:moveTo>
                  <a:pt x="246" y="0"/>
                </a:moveTo>
                <a:cubicBezTo>
                  <a:pt x="277" y="255"/>
                  <a:pt x="267" y="777"/>
                  <a:pt x="256" y="884"/>
                </a:cubicBezTo>
                <a:cubicBezTo>
                  <a:pt x="170" y="884"/>
                  <a:pt x="84" y="872"/>
                  <a:pt x="0" y="851"/>
                </a:cubicBezTo>
                <a:cubicBezTo>
                  <a:pt x="11" y="532"/>
                  <a:pt x="95" y="255"/>
                  <a:pt x="246" y="0"/>
                </a:cubicBezTo>
                <a:lnTo>
                  <a:pt x="246" y="0"/>
                </a:lnTo>
              </a:path>
            </a:pathLst>
          </a:custGeom>
          <a:solidFill>
            <a:srgbClr val="B6D661"/>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9" name="Freeform 114"/>
          <p:cNvSpPr>
            <a:spLocks noChangeArrowheads="1"/>
          </p:cNvSpPr>
          <p:nvPr/>
        </p:nvSpPr>
        <p:spPr bwMode="auto">
          <a:xfrm>
            <a:off x="6159156" y="12602174"/>
            <a:ext cx="34132" cy="89209"/>
          </a:xfrm>
          <a:custGeom>
            <a:avLst/>
            <a:gdLst>
              <a:gd name="T0" fmla="*/ 86 w 87"/>
              <a:gd name="T1" fmla="*/ 0 h 181"/>
              <a:gd name="T2" fmla="*/ 86 w 87"/>
              <a:gd name="T3" fmla="*/ 170 h 181"/>
              <a:gd name="T4" fmla="*/ 0 w 87"/>
              <a:gd name="T5" fmla="*/ 170 h 181"/>
              <a:gd name="T6" fmla="*/ 0 w 87"/>
              <a:gd name="T7" fmla="*/ 0 h 181"/>
              <a:gd name="T8" fmla="*/ 86 w 87"/>
              <a:gd name="T9" fmla="*/ 0 h 181"/>
              <a:gd name="T10" fmla="*/ 86 w 87"/>
              <a:gd name="T11" fmla="*/ 0 h 181"/>
            </a:gdLst>
            <a:ahLst/>
            <a:cxnLst>
              <a:cxn ang="0">
                <a:pos x="T0" y="T1"/>
              </a:cxn>
              <a:cxn ang="0">
                <a:pos x="T2" y="T3"/>
              </a:cxn>
              <a:cxn ang="0">
                <a:pos x="T4" y="T5"/>
              </a:cxn>
              <a:cxn ang="0">
                <a:pos x="T6" y="T7"/>
              </a:cxn>
              <a:cxn ang="0">
                <a:pos x="T8" y="T9"/>
              </a:cxn>
              <a:cxn ang="0">
                <a:pos x="T10" y="T11"/>
              </a:cxn>
            </a:cxnLst>
            <a:rect l="0" t="0" r="r" b="b"/>
            <a:pathLst>
              <a:path w="87" h="181">
                <a:moveTo>
                  <a:pt x="86" y="0"/>
                </a:moveTo>
                <a:lnTo>
                  <a:pt x="86" y="170"/>
                </a:lnTo>
                <a:cubicBezTo>
                  <a:pt x="65" y="180"/>
                  <a:pt x="31" y="180"/>
                  <a:pt x="0" y="170"/>
                </a:cubicBezTo>
                <a:cubicBezTo>
                  <a:pt x="0" y="170"/>
                  <a:pt x="0" y="170"/>
                  <a:pt x="0" y="0"/>
                </a:cubicBezTo>
                <a:cubicBezTo>
                  <a:pt x="0" y="0"/>
                  <a:pt x="0" y="0"/>
                  <a:pt x="86" y="0"/>
                </a:cubicBezTo>
                <a:lnTo>
                  <a:pt x="86" y="0"/>
                </a:lnTo>
              </a:path>
            </a:pathLst>
          </a:custGeom>
          <a:solidFill>
            <a:srgbClr val="744425"/>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0" name="Freeform 115"/>
          <p:cNvSpPr>
            <a:spLocks noChangeArrowheads="1"/>
          </p:cNvSpPr>
          <p:nvPr/>
        </p:nvSpPr>
        <p:spPr bwMode="auto">
          <a:xfrm>
            <a:off x="6159156" y="12602174"/>
            <a:ext cx="7877" cy="89209"/>
          </a:xfrm>
          <a:custGeom>
            <a:avLst/>
            <a:gdLst>
              <a:gd name="T0" fmla="*/ 42 w 43"/>
              <a:gd name="T1" fmla="*/ 0 h 181"/>
              <a:gd name="T2" fmla="*/ 42 w 43"/>
              <a:gd name="T3" fmla="*/ 180 h 181"/>
              <a:gd name="T4" fmla="*/ 0 w 43"/>
              <a:gd name="T5" fmla="*/ 170 h 181"/>
              <a:gd name="T6" fmla="*/ 0 w 43"/>
              <a:gd name="T7" fmla="*/ 0 h 181"/>
              <a:gd name="T8" fmla="*/ 42 w 43"/>
              <a:gd name="T9" fmla="*/ 0 h 181"/>
              <a:gd name="T10" fmla="*/ 42 w 43"/>
              <a:gd name="T11" fmla="*/ 0 h 181"/>
            </a:gdLst>
            <a:ahLst/>
            <a:cxnLst>
              <a:cxn ang="0">
                <a:pos x="T0" y="T1"/>
              </a:cxn>
              <a:cxn ang="0">
                <a:pos x="T2" y="T3"/>
              </a:cxn>
              <a:cxn ang="0">
                <a:pos x="T4" y="T5"/>
              </a:cxn>
              <a:cxn ang="0">
                <a:pos x="T6" y="T7"/>
              </a:cxn>
              <a:cxn ang="0">
                <a:pos x="T8" y="T9"/>
              </a:cxn>
              <a:cxn ang="0">
                <a:pos x="T10" y="T11"/>
              </a:cxn>
            </a:cxnLst>
            <a:rect l="0" t="0" r="r" b="b"/>
            <a:pathLst>
              <a:path w="43" h="181">
                <a:moveTo>
                  <a:pt x="42" y="0"/>
                </a:moveTo>
                <a:lnTo>
                  <a:pt x="42" y="180"/>
                </a:lnTo>
                <a:cubicBezTo>
                  <a:pt x="31" y="180"/>
                  <a:pt x="21" y="180"/>
                  <a:pt x="0" y="170"/>
                </a:cubicBezTo>
                <a:cubicBezTo>
                  <a:pt x="0" y="170"/>
                  <a:pt x="0" y="170"/>
                  <a:pt x="0" y="0"/>
                </a:cubicBezTo>
                <a:cubicBezTo>
                  <a:pt x="0" y="0"/>
                  <a:pt x="0" y="0"/>
                  <a:pt x="42" y="0"/>
                </a:cubicBezTo>
                <a:lnTo>
                  <a:pt x="42" y="0"/>
                </a:lnTo>
              </a:path>
            </a:pathLst>
          </a:custGeom>
          <a:solidFill>
            <a:srgbClr val="8C5E4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1" name="Freeform 116"/>
          <p:cNvSpPr>
            <a:spLocks noChangeArrowheads="1"/>
          </p:cNvSpPr>
          <p:nvPr/>
        </p:nvSpPr>
        <p:spPr bwMode="auto">
          <a:xfrm>
            <a:off x="6041007" y="12108899"/>
            <a:ext cx="273057" cy="514265"/>
          </a:xfrm>
          <a:custGeom>
            <a:avLst/>
            <a:gdLst>
              <a:gd name="T0" fmla="*/ 243 w 489"/>
              <a:gd name="T1" fmla="*/ 0 h 894"/>
              <a:gd name="T2" fmla="*/ 488 w 489"/>
              <a:gd name="T3" fmla="*/ 840 h 894"/>
              <a:gd name="T4" fmla="*/ 0 w 489"/>
              <a:gd name="T5" fmla="*/ 840 h 894"/>
              <a:gd name="T6" fmla="*/ 243 w 489"/>
              <a:gd name="T7" fmla="*/ 0 h 894"/>
              <a:gd name="T8" fmla="*/ 243 w 489"/>
              <a:gd name="T9" fmla="*/ 0 h 894"/>
            </a:gdLst>
            <a:ahLst/>
            <a:cxnLst>
              <a:cxn ang="0">
                <a:pos x="T0" y="T1"/>
              </a:cxn>
              <a:cxn ang="0">
                <a:pos x="T2" y="T3"/>
              </a:cxn>
              <a:cxn ang="0">
                <a:pos x="T4" y="T5"/>
              </a:cxn>
              <a:cxn ang="0">
                <a:pos x="T6" y="T7"/>
              </a:cxn>
              <a:cxn ang="0">
                <a:pos x="T8" y="T9"/>
              </a:cxn>
            </a:cxnLst>
            <a:rect l="0" t="0" r="r" b="b"/>
            <a:pathLst>
              <a:path w="489" h="894">
                <a:moveTo>
                  <a:pt x="243" y="0"/>
                </a:moveTo>
                <a:cubicBezTo>
                  <a:pt x="381" y="276"/>
                  <a:pt x="478" y="564"/>
                  <a:pt x="488" y="840"/>
                </a:cubicBezTo>
                <a:cubicBezTo>
                  <a:pt x="329" y="893"/>
                  <a:pt x="159" y="893"/>
                  <a:pt x="0" y="840"/>
                </a:cubicBezTo>
                <a:cubicBezTo>
                  <a:pt x="0" y="522"/>
                  <a:pt x="94" y="245"/>
                  <a:pt x="243" y="0"/>
                </a:cubicBezTo>
                <a:lnTo>
                  <a:pt x="243" y="0"/>
                </a:lnTo>
              </a:path>
            </a:pathLst>
          </a:custGeom>
          <a:solidFill>
            <a:srgbClr val="9ACA3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2" name="Freeform 117"/>
          <p:cNvSpPr>
            <a:spLocks noChangeArrowheads="1"/>
          </p:cNvSpPr>
          <p:nvPr/>
        </p:nvSpPr>
        <p:spPr bwMode="auto">
          <a:xfrm>
            <a:off x="6041007" y="12108899"/>
            <a:ext cx="147031" cy="506394"/>
          </a:xfrm>
          <a:custGeom>
            <a:avLst/>
            <a:gdLst>
              <a:gd name="T0" fmla="*/ 243 w 277"/>
              <a:gd name="T1" fmla="*/ 0 h 883"/>
              <a:gd name="T2" fmla="*/ 243 w 277"/>
              <a:gd name="T3" fmla="*/ 882 h 883"/>
              <a:gd name="T4" fmla="*/ 0 w 277"/>
              <a:gd name="T5" fmla="*/ 840 h 883"/>
              <a:gd name="T6" fmla="*/ 243 w 277"/>
              <a:gd name="T7" fmla="*/ 0 h 883"/>
              <a:gd name="T8" fmla="*/ 243 w 277"/>
              <a:gd name="T9" fmla="*/ 0 h 883"/>
            </a:gdLst>
            <a:ahLst/>
            <a:cxnLst>
              <a:cxn ang="0">
                <a:pos x="T0" y="T1"/>
              </a:cxn>
              <a:cxn ang="0">
                <a:pos x="T2" y="T3"/>
              </a:cxn>
              <a:cxn ang="0">
                <a:pos x="T4" y="T5"/>
              </a:cxn>
              <a:cxn ang="0">
                <a:pos x="T6" y="T7"/>
              </a:cxn>
              <a:cxn ang="0">
                <a:pos x="T8" y="T9"/>
              </a:cxn>
            </a:cxnLst>
            <a:rect l="0" t="0" r="r" b="b"/>
            <a:pathLst>
              <a:path w="277" h="883">
                <a:moveTo>
                  <a:pt x="243" y="0"/>
                </a:moveTo>
                <a:cubicBezTo>
                  <a:pt x="276" y="245"/>
                  <a:pt x="266" y="775"/>
                  <a:pt x="243" y="882"/>
                </a:cubicBezTo>
                <a:cubicBezTo>
                  <a:pt x="169" y="882"/>
                  <a:pt x="83" y="872"/>
                  <a:pt x="0" y="840"/>
                </a:cubicBezTo>
                <a:cubicBezTo>
                  <a:pt x="0" y="522"/>
                  <a:pt x="94" y="245"/>
                  <a:pt x="243" y="0"/>
                </a:cubicBezTo>
                <a:lnTo>
                  <a:pt x="243" y="0"/>
                </a:lnTo>
              </a:path>
            </a:pathLst>
          </a:custGeom>
          <a:solidFill>
            <a:srgbClr val="B6D661"/>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3" name="Freeform 118"/>
          <p:cNvSpPr>
            <a:spLocks noChangeArrowheads="1"/>
          </p:cNvSpPr>
          <p:nvPr/>
        </p:nvSpPr>
        <p:spPr bwMode="auto">
          <a:xfrm>
            <a:off x="5602540" y="12901287"/>
            <a:ext cx="34132" cy="89209"/>
          </a:xfrm>
          <a:custGeom>
            <a:avLst/>
            <a:gdLst>
              <a:gd name="T0" fmla="*/ 86 w 87"/>
              <a:gd name="T1" fmla="*/ 0 h 183"/>
              <a:gd name="T2" fmla="*/ 86 w 87"/>
              <a:gd name="T3" fmla="*/ 172 h 183"/>
              <a:gd name="T4" fmla="*/ 0 w 87"/>
              <a:gd name="T5" fmla="*/ 172 h 183"/>
              <a:gd name="T6" fmla="*/ 0 w 87"/>
              <a:gd name="T7" fmla="*/ 0 h 183"/>
              <a:gd name="T8" fmla="*/ 86 w 87"/>
              <a:gd name="T9" fmla="*/ 0 h 183"/>
              <a:gd name="T10" fmla="*/ 86 w 87"/>
              <a:gd name="T11" fmla="*/ 0 h 183"/>
            </a:gdLst>
            <a:ahLst/>
            <a:cxnLst>
              <a:cxn ang="0">
                <a:pos x="T0" y="T1"/>
              </a:cxn>
              <a:cxn ang="0">
                <a:pos x="T2" y="T3"/>
              </a:cxn>
              <a:cxn ang="0">
                <a:pos x="T4" y="T5"/>
              </a:cxn>
              <a:cxn ang="0">
                <a:pos x="T6" y="T7"/>
              </a:cxn>
              <a:cxn ang="0">
                <a:pos x="T8" y="T9"/>
              </a:cxn>
              <a:cxn ang="0">
                <a:pos x="T10" y="T11"/>
              </a:cxn>
            </a:cxnLst>
            <a:rect l="0" t="0" r="r" b="b"/>
            <a:pathLst>
              <a:path w="87" h="183">
                <a:moveTo>
                  <a:pt x="86" y="0"/>
                </a:moveTo>
                <a:lnTo>
                  <a:pt x="86" y="172"/>
                </a:lnTo>
                <a:cubicBezTo>
                  <a:pt x="54" y="182"/>
                  <a:pt x="23" y="182"/>
                  <a:pt x="0" y="172"/>
                </a:cubicBezTo>
                <a:cubicBezTo>
                  <a:pt x="0" y="172"/>
                  <a:pt x="0" y="172"/>
                  <a:pt x="0" y="0"/>
                </a:cubicBezTo>
                <a:cubicBezTo>
                  <a:pt x="0" y="0"/>
                  <a:pt x="0" y="0"/>
                  <a:pt x="86" y="0"/>
                </a:cubicBezTo>
                <a:lnTo>
                  <a:pt x="86" y="0"/>
                </a:lnTo>
              </a:path>
            </a:pathLst>
          </a:custGeom>
          <a:solidFill>
            <a:srgbClr val="744425"/>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4" name="Freeform 119"/>
          <p:cNvSpPr>
            <a:spLocks noChangeArrowheads="1"/>
          </p:cNvSpPr>
          <p:nvPr/>
        </p:nvSpPr>
        <p:spPr bwMode="auto">
          <a:xfrm>
            <a:off x="5602540" y="12901287"/>
            <a:ext cx="7877" cy="89209"/>
          </a:xfrm>
          <a:custGeom>
            <a:avLst/>
            <a:gdLst>
              <a:gd name="T0" fmla="*/ 44 w 45"/>
              <a:gd name="T1" fmla="*/ 0 h 183"/>
              <a:gd name="T2" fmla="*/ 44 w 45"/>
              <a:gd name="T3" fmla="*/ 182 h 183"/>
              <a:gd name="T4" fmla="*/ 0 w 45"/>
              <a:gd name="T5" fmla="*/ 172 h 183"/>
              <a:gd name="T6" fmla="*/ 0 w 45"/>
              <a:gd name="T7" fmla="*/ 0 h 183"/>
              <a:gd name="T8" fmla="*/ 44 w 45"/>
              <a:gd name="T9" fmla="*/ 0 h 183"/>
              <a:gd name="T10" fmla="*/ 44 w 45"/>
              <a:gd name="T11" fmla="*/ 0 h 183"/>
            </a:gdLst>
            <a:ahLst/>
            <a:cxnLst>
              <a:cxn ang="0">
                <a:pos x="T0" y="T1"/>
              </a:cxn>
              <a:cxn ang="0">
                <a:pos x="T2" y="T3"/>
              </a:cxn>
              <a:cxn ang="0">
                <a:pos x="T4" y="T5"/>
              </a:cxn>
              <a:cxn ang="0">
                <a:pos x="T6" y="T7"/>
              </a:cxn>
              <a:cxn ang="0">
                <a:pos x="T8" y="T9"/>
              </a:cxn>
              <a:cxn ang="0">
                <a:pos x="T10" y="T11"/>
              </a:cxn>
            </a:cxnLst>
            <a:rect l="0" t="0" r="r" b="b"/>
            <a:pathLst>
              <a:path w="45" h="183">
                <a:moveTo>
                  <a:pt x="44" y="0"/>
                </a:moveTo>
                <a:lnTo>
                  <a:pt x="44" y="182"/>
                </a:lnTo>
                <a:cubicBezTo>
                  <a:pt x="23" y="182"/>
                  <a:pt x="12" y="172"/>
                  <a:pt x="0" y="172"/>
                </a:cubicBezTo>
                <a:cubicBezTo>
                  <a:pt x="0" y="172"/>
                  <a:pt x="0" y="172"/>
                  <a:pt x="0" y="0"/>
                </a:cubicBezTo>
                <a:cubicBezTo>
                  <a:pt x="0" y="0"/>
                  <a:pt x="0" y="0"/>
                  <a:pt x="44" y="0"/>
                </a:cubicBezTo>
                <a:lnTo>
                  <a:pt x="44" y="0"/>
                </a:lnTo>
              </a:path>
            </a:pathLst>
          </a:custGeom>
          <a:solidFill>
            <a:srgbClr val="8C5E4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5" name="Freeform 120"/>
          <p:cNvSpPr>
            <a:spLocks noChangeArrowheads="1"/>
          </p:cNvSpPr>
          <p:nvPr/>
        </p:nvSpPr>
        <p:spPr bwMode="auto">
          <a:xfrm>
            <a:off x="5476514" y="12400141"/>
            <a:ext cx="280934" cy="519513"/>
          </a:xfrm>
          <a:custGeom>
            <a:avLst/>
            <a:gdLst>
              <a:gd name="T0" fmla="*/ 256 w 502"/>
              <a:gd name="T1" fmla="*/ 0 h 905"/>
              <a:gd name="T2" fmla="*/ 501 w 502"/>
              <a:gd name="T3" fmla="*/ 851 h 905"/>
              <a:gd name="T4" fmla="*/ 0 w 502"/>
              <a:gd name="T5" fmla="*/ 851 h 905"/>
              <a:gd name="T6" fmla="*/ 256 w 502"/>
              <a:gd name="T7" fmla="*/ 0 h 905"/>
              <a:gd name="T8" fmla="*/ 256 w 502"/>
              <a:gd name="T9" fmla="*/ 0 h 905"/>
            </a:gdLst>
            <a:ahLst/>
            <a:cxnLst>
              <a:cxn ang="0">
                <a:pos x="T0" y="T1"/>
              </a:cxn>
              <a:cxn ang="0">
                <a:pos x="T2" y="T3"/>
              </a:cxn>
              <a:cxn ang="0">
                <a:pos x="T4" y="T5"/>
              </a:cxn>
              <a:cxn ang="0">
                <a:pos x="T6" y="T7"/>
              </a:cxn>
              <a:cxn ang="0">
                <a:pos x="T8" y="T9"/>
              </a:cxn>
            </a:cxnLst>
            <a:rect l="0" t="0" r="r" b="b"/>
            <a:pathLst>
              <a:path w="502" h="905">
                <a:moveTo>
                  <a:pt x="256" y="0"/>
                </a:moveTo>
                <a:cubicBezTo>
                  <a:pt x="384" y="285"/>
                  <a:pt x="478" y="562"/>
                  <a:pt x="501" y="851"/>
                </a:cubicBezTo>
                <a:cubicBezTo>
                  <a:pt x="329" y="904"/>
                  <a:pt x="170" y="904"/>
                  <a:pt x="0" y="851"/>
                </a:cubicBezTo>
                <a:cubicBezTo>
                  <a:pt x="10" y="531"/>
                  <a:pt x="96" y="254"/>
                  <a:pt x="256" y="0"/>
                </a:cubicBezTo>
                <a:lnTo>
                  <a:pt x="256" y="0"/>
                </a:lnTo>
              </a:path>
            </a:pathLst>
          </a:custGeom>
          <a:solidFill>
            <a:srgbClr val="9ACA3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6" name="Freeform 121"/>
          <p:cNvSpPr>
            <a:spLocks noChangeArrowheads="1"/>
          </p:cNvSpPr>
          <p:nvPr/>
        </p:nvSpPr>
        <p:spPr bwMode="auto">
          <a:xfrm>
            <a:off x="5476514" y="12400141"/>
            <a:ext cx="147031" cy="506394"/>
          </a:xfrm>
          <a:custGeom>
            <a:avLst/>
            <a:gdLst>
              <a:gd name="T0" fmla="*/ 256 w 278"/>
              <a:gd name="T1" fmla="*/ 0 h 884"/>
              <a:gd name="T2" fmla="*/ 256 w 278"/>
              <a:gd name="T3" fmla="*/ 883 h 884"/>
              <a:gd name="T4" fmla="*/ 0 w 278"/>
              <a:gd name="T5" fmla="*/ 851 h 884"/>
              <a:gd name="T6" fmla="*/ 256 w 278"/>
              <a:gd name="T7" fmla="*/ 0 h 884"/>
              <a:gd name="T8" fmla="*/ 256 w 278"/>
              <a:gd name="T9" fmla="*/ 0 h 884"/>
            </a:gdLst>
            <a:ahLst/>
            <a:cxnLst>
              <a:cxn ang="0">
                <a:pos x="T0" y="T1"/>
              </a:cxn>
              <a:cxn ang="0">
                <a:pos x="T2" y="T3"/>
              </a:cxn>
              <a:cxn ang="0">
                <a:pos x="T4" y="T5"/>
              </a:cxn>
              <a:cxn ang="0">
                <a:pos x="T6" y="T7"/>
              </a:cxn>
              <a:cxn ang="0">
                <a:pos x="T8" y="T9"/>
              </a:cxn>
            </a:cxnLst>
            <a:rect l="0" t="0" r="r" b="b"/>
            <a:pathLst>
              <a:path w="278" h="884">
                <a:moveTo>
                  <a:pt x="256" y="0"/>
                </a:moveTo>
                <a:cubicBezTo>
                  <a:pt x="277" y="254"/>
                  <a:pt x="266" y="776"/>
                  <a:pt x="256" y="883"/>
                </a:cubicBezTo>
                <a:cubicBezTo>
                  <a:pt x="170" y="883"/>
                  <a:pt x="86" y="872"/>
                  <a:pt x="0" y="851"/>
                </a:cubicBezTo>
                <a:cubicBezTo>
                  <a:pt x="10" y="531"/>
                  <a:pt x="96" y="254"/>
                  <a:pt x="256" y="0"/>
                </a:cubicBezTo>
                <a:lnTo>
                  <a:pt x="256" y="0"/>
                </a:lnTo>
              </a:path>
            </a:pathLst>
          </a:custGeom>
          <a:solidFill>
            <a:srgbClr val="B6D661"/>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7" name="Freeform 122"/>
          <p:cNvSpPr>
            <a:spLocks noChangeArrowheads="1"/>
          </p:cNvSpPr>
          <p:nvPr/>
        </p:nvSpPr>
        <p:spPr bwMode="auto">
          <a:xfrm>
            <a:off x="21880937" y="12749107"/>
            <a:ext cx="57762" cy="267628"/>
          </a:xfrm>
          <a:custGeom>
            <a:avLst/>
            <a:gdLst>
              <a:gd name="T0" fmla="*/ 126 w 127"/>
              <a:gd name="T1" fmla="*/ 0 h 479"/>
              <a:gd name="T2" fmla="*/ 126 w 127"/>
              <a:gd name="T3" fmla="*/ 447 h 479"/>
              <a:gd name="T4" fmla="*/ 0 w 127"/>
              <a:gd name="T5" fmla="*/ 447 h 479"/>
              <a:gd name="T6" fmla="*/ 0 w 127"/>
              <a:gd name="T7" fmla="*/ 0 h 479"/>
              <a:gd name="T8" fmla="*/ 126 w 127"/>
              <a:gd name="T9" fmla="*/ 0 h 479"/>
              <a:gd name="T10" fmla="*/ 126 w 127"/>
              <a:gd name="T11" fmla="*/ 0 h 479"/>
            </a:gdLst>
            <a:ahLst/>
            <a:cxnLst>
              <a:cxn ang="0">
                <a:pos x="T0" y="T1"/>
              </a:cxn>
              <a:cxn ang="0">
                <a:pos x="T2" y="T3"/>
              </a:cxn>
              <a:cxn ang="0">
                <a:pos x="T4" y="T5"/>
              </a:cxn>
              <a:cxn ang="0">
                <a:pos x="T6" y="T7"/>
              </a:cxn>
              <a:cxn ang="0">
                <a:pos x="T8" y="T9"/>
              </a:cxn>
              <a:cxn ang="0">
                <a:pos x="T10" y="T11"/>
              </a:cxn>
            </a:cxnLst>
            <a:rect l="0" t="0" r="r" b="b"/>
            <a:pathLst>
              <a:path w="127" h="479">
                <a:moveTo>
                  <a:pt x="126" y="0"/>
                </a:moveTo>
                <a:lnTo>
                  <a:pt x="126" y="447"/>
                </a:lnTo>
                <a:cubicBezTo>
                  <a:pt x="84" y="478"/>
                  <a:pt x="42" y="478"/>
                  <a:pt x="0" y="447"/>
                </a:cubicBezTo>
                <a:cubicBezTo>
                  <a:pt x="0" y="447"/>
                  <a:pt x="0" y="447"/>
                  <a:pt x="0" y="0"/>
                </a:cubicBezTo>
                <a:cubicBezTo>
                  <a:pt x="0" y="0"/>
                  <a:pt x="0" y="0"/>
                  <a:pt x="126" y="0"/>
                </a:cubicBezTo>
                <a:lnTo>
                  <a:pt x="126" y="0"/>
                </a:lnTo>
              </a:path>
            </a:pathLst>
          </a:custGeom>
          <a:solidFill>
            <a:srgbClr val="744425"/>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8" name="Freeform 123"/>
          <p:cNvSpPr>
            <a:spLocks noChangeArrowheads="1"/>
          </p:cNvSpPr>
          <p:nvPr/>
        </p:nvSpPr>
        <p:spPr bwMode="auto">
          <a:xfrm>
            <a:off x="21880937" y="12749107"/>
            <a:ext cx="21004" cy="259756"/>
          </a:xfrm>
          <a:custGeom>
            <a:avLst/>
            <a:gdLst>
              <a:gd name="T0" fmla="*/ 63 w 64"/>
              <a:gd name="T1" fmla="*/ 0 h 469"/>
              <a:gd name="T2" fmla="*/ 63 w 64"/>
              <a:gd name="T3" fmla="*/ 468 h 469"/>
              <a:gd name="T4" fmla="*/ 0 w 64"/>
              <a:gd name="T5" fmla="*/ 447 h 469"/>
              <a:gd name="T6" fmla="*/ 0 w 64"/>
              <a:gd name="T7" fmla="*/ 0 h 469"/>
              <a:gd name="T8" fmla="*/ 63 w 64"/>
              <a:gd name="T9" fmla="*/ 0 h 469"/>
              <a:gd name="T10" fmla="*/ 63 w 64"/>
              <a:gd name="T11" fmla="*/ 0 h 469"/>
            </a:gdLst>
            <a:ahLst/>
            <a:cxnLst>
              <a:cxn ang="0">
                <a:pos x="T0" y="T1"/>
              </a:cxn>
              <a:cxn ang="0">
                <a:pos x="T2" y="T3"/>
              </a:cxn>
              <a:cxn ang="0">
                <a:pos x="T4" y="T5"/>
              </a:cxn>
              <a:cxn ang="0">
                <a:pos x="T6" y="T7"/>
              </a:cxn>
              <a:cxn ang="0">
                <a:pos x="T8" y="T9"/>
              </a:cxn>
              <a:cxn ang="0">
                <a:pos x="T10" y="T11"/>
              </a:cxn>
            </a:cxnLst>
            <a:rect l="0" t="0" r="r" b="b"/>
            <a:pathLst>
              <a:path w="64" h="469">
                <a:moveTo>
                  <a:pt x="63" y="0"/>
                </a:moveTo>
                <a:lnTo>
                  <a:pt x="63" y="468"/>
                </a:lnTo>
                <a:cubicBezTo>
                  <a:pt x="42" y="468"/>
                  <a:pt x="21" y="457"/>
                  <a:pt x="0" y="447"/>
                </a:cubicBezTo>
                <a:cubicBezTo>
                  <a:pt x="0" y="447"/>
                  <a:pt x="0" y="447"/>
                  <a:pt x="0" y="0"/>
                </a:cubicBezTo>
                <a:cubicBezTo>
                  <a:pt x="0" y="0"/>
                  <a:pt x="0" y="0"/>
                  <a:pt x="63" y="0"/>
                </a:cubicBezTo>
                <a:lnTo>
                  <a:pt x="63" y="0"/>
                </a:lnTo>
              </a:path>
            </a:pathLst>
          </a:custGeom>
          <a:solidFill>
            <a:srgbClr val="8C5E4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9" name="Freeform 124"/>
          <p:cNvSpPr>
            <a:spLocks noChangeArrowheads="1"/>
          </p:cNvSpPr>
          <p:nvPr/>
        </p:nvSpPr>
        <p:spPr bwMode="auto">
          <a:xfrm>
            <a:off x="21702399" y="12166622"/>
            <a:ext cx="406960" cy="666446"/>
          </a:xfrm>
          <a:custGeom>
            <a:avLst/>
            <a:gdLst>
              <a:gd name="T0" fmla="*/ 362 w 714"/>
              <a:gd name="T1" fmla="*/ 0 h 1150"/>
              <a:gd name="T2" fmla="*/ 713 w 714"/>
              <a:gd name="T3" fmla="*/ 575 h 1150"/>
              <a:gd name="T4" fmla="*/ 362 w 714"/>
              <a:gd name="T5" fmla="*/ 1149 h 1150"/>
              <a:gd name="T6" fmla="*/ 0 w 714"/>
              <a:gd name="T7" fmla="*/ 575 h 1150"/>
              <a:gd name="T8" fmla="*/ 362 w 714"/>
              <a:gd name="T9" fmla="*/ 0 h 1150"/>
              <a:gd name="T10" fmla="*/ 362 w 714"/>
              <a:gd name="T11" fmla="*/ 0 h 1150"/>
            </a:gdLst>
            <a:ahLst/>
            <a:cxnLst>
              <a:cxn ang="0">
                <a:pos x="T0" y="T1"/>
              </a:cxn>
              <a:cxn ang="0">
                <a:pos x="T2" y="T3"/>
              </a:cxn>
              <a:cxn ang="0">
                <a:pos x="T4" y="T5"/>
              </a:cxn>
              <a:cxn ang="0">
                <a:pos x="T6" y="T7"/>
              </a:cxn>
              <a:cxn ang="0">
                <a:pos x="T8" y="T9"/>
              </a:cxn>
              <a:cxn ang="0">
                <a:pos x="T10" y="T11"/>
              </a:cxn>
            </a:cxnLst>
            <a:rect l="0" t="0" r="r" b="b"/>
            <a:pathLst>
              <a:path w="714" h="1150">
                <a:moveTo>
                  <a:pt x="362" y="0"/>
                </a:moveTo>
                <a:cubicBezTo>
                  <a:pt x="553" y="0"/>
                  <a:pt x="713" y="254"/>
                  <a:pt x="713" y="575"/>
                </a:cubicBezTo>
                <a:cubicBezTo>
                  <a:pt x="713" y="893"/>
                  <a:pt x="553" y="1149"/>
                  <a:pt x="362" y="1149"/>
                </a:cubicBezTo>
                <a:cubicBezTo>
                  <a:pt x="159" y="1149"/>
                  <a:pt x="0" y="893"/>
                  <a:pt x="0" y="575"/>
                </a:cubicBezTo>
                <a:cubicBezTo>
                  <a:pt x="0" y="254"/>
                  <a:pt x="159" y="0"/>
                  <a:pt x="362" y="0"/>
                </a:cubicBezTo>
                <a:lnTo>
                  <a:pt x="362" y="0"/>
                </a:lnTo>
              </a:path>
            </a:pathLst>
          </a:custGeom>
          <a:solidFill>
            <a:srgbClr val="9ACA3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0" name="Freeform 125"/>
          <p:cNvSpPr>
            <a:spLocks noChangeArrowheads="1"/>
          </p:cNvSpPr>
          <p:nvPr/>
        </p:nvSpPr>
        <p:spPr bwMode="auto">
          <a:xfrm>
            <a:off x="21702399" y="12166622"/>
            <a:ext cx="267806" cy="666446"/>
          </a:xfrm>
          <a:custGeom>
            <a:avLst/>
            <a:gdLst>
              <a:gd name="T0" fmla="*/ 352 w 481"/>
              <a:gd name="T1" fmla="*/ 0 h 1150"/>
              <a:gd name="T2" fmla="*/ 362 w 481"/>
              <a:gd name="T3" fmla="*/ 0 h 1150"/>
              <a:gd name="T4" fmla="*/ 362 w 481"/>
              <a:gd name="T5" fmla="*/ 1149 h 1150"/>
              <a:gd name="T6" fmla="*/ 0 w 481"/>
              <a:gd name="T7" fmla="*/ 575 h 1150"/>
              <a:gd name="T8" fmla="*/ 352 w 481"/>
              <a:gd name="T9" fmla="*/ 0 h 1150"/>
              <a:gd name="T10" fmla="*/ 352 w 481"/>
              <a:gd name="T11" fmla="*/ 0 h 1150"/>
            </a:gdLst>
            <a:ahLst/>
            <a:cxnLst>
              <a:cxn ang="0">
                <a:pos x="T0" y="T1"/>
              </a:cxn>
              <a:cxn ang="0">
                <a:pos x="T2" y="T3"/>
              </a:cxn>
              <a:cxn ang="0">
                <a:pos x="T4" y="T5"/>
              </a:cxn>
              <a:cxn ang="0">
                <a:pos x="T6" y="T7"/>
              </a:cxn>
              <a:cxn ang="0">
                <a:pos x="T8" y="T9"/>
              </a:cxn>
              <a:cxn ang="0">
                <a:pos x="T10" y="T11"/>
              </a:cxn>
            </a:cxnLst>
            <a:rect l="0" t="0" r="r" b="b"/>
            <a:pathLst>
              <a:path w="481" h="1150">
                <a:moveTo>
                  <a:pt x="352" y="0"/>
                </a:moveTo>
                <a:cubicBezTo>
                  <a:pt x="352" y="0"/>
                  <a:pt x="352" y="0"/>
                  <a:pt x="362" y="0"/>
                </a:cubicBezTo>
                <a:cubicBezTo>
                  <a:pt x="480" y="254"/>
                  <a:pt x="469" y="925"/>
                  <a:pt x="362" y="1149"/>
                </a:cubicBezTo>
                <a:cubicBezTo>
                  <a:pt x="159" y="1149"/>
                  <a:pt x="0" y="893"/>
                  <a:pt x="0" y="575"/>
                </a:cubicBezTo>
                <a:cubicBezTo>
                  <a:pt x="0" y="266"/>
                  <a:pt x="159" y="11"/>
                  <a:pt x="352" y="0"/>
                </a:cubicBezTo>
                <a:lnTo>
                  <a:pt x="352" y="0"/>
                </a:lnTo>
              </a:path>
            </a:pathLst>
          </a:custGeom>
          <a:solidFill>
            <a:srgbClr val="B6D661"/>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1" name="Freeform 126"/>
          <p:cNvSpPr>
            <a:spLocks noChangeArrowheads="1"/>
          </p:cNvSpPr>
          <p:nvPr/>
        </p:nvSpPr>
        <p:spPr bwMode="auto">
          <a:xfrm>
            <a:off x="18572746" y="11901618"/>
            <a:ext cx="842801" cy="582484"/>
          </a:xfrm>
          <a:custGeom>
            <a:avLst/>
            <a:gdLst>
              <a:gd name="T0" fmla="*/ 1447 w 1448"/>
              <a:gd name="T1" fmla="*/ 1011 h 1012"/>
              <a:gd name="T2" fmla="*/ 0 w 1448"/>
              <a:gd name="T3" fmla="*/ 1011 h 1012"/>
              <a:gd name="T4" fmla="*/ 671 w 1448"/>
              <a:gd name="T5" fmla="*/ 0 h 1012"/>
              <a:gd name="T6" fmla="*/ 1447 w 1448"/>
              <a:gd name="T7" fmla="*/ 1011 h 1012"/>
            </a:gdLst>
            <a:ahLst/>
            <a:cxnLst>
              <a:cxn ang="0">
                <a:pos x="T0" y="T1"/>
              </a:cxn>
              <a:cxn ang="0">
                <a:pos x="T2" y="T3"/>
              </a:cxn>
              <a:cxn ang="0">
                <a:pos x="T4" y="T5"/>
              </a:cxn>
              <a:cxn ang="0">
                <a:pos x="T6" y="T7"/>
              </a:cxn>
            </a:cxnLst>
            <a:rect l="0" t="0" r="r" b="b"/>
            <a:pathLst>
              <a:path w="1448" h="1012">
                <a:moveTo>
                  <a:pt x="1447" y="1011"/>
                </a:moveTo>
                <a:lnTo>
                  <a:pt x="0" y="1011"/>
                </a:lnTo>
                <a:lnTo>
                  <a:pt x="671" y="0"/>
                </a:lnTo>
                <a:lnTo>
                  <a:pt x="1447" y="1011"/>
                </a:lnTo>
              </a:path>
            </a:pathLst>
          </a:custGeom>
          <a:solidFill>
            <a:srgbClr val="EB7B5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2" name="Freeform 127"/>
          <p:cNvSpPr>
            <a:spLocks noChangeArrowheads="1"/>
          </p:cNvSpPr>
          <p:nvPr/>
        </p:nvSpPr>
        <p:spPr bwMode="auto">
          <a:xfrm>
            <a:off x="18572746" y="11901618"/>
            <a:ext cx="842801" cy="582484"/>
          </a:xfrm>
          <a:custGeom>
            <a:avLst/>
            <a:gdLst>
              <a:gd name="T0" fmla="*/ 1447 w 1448"/>
              <a:gd name="T1" fmla="*/ 1011 h 1012"/>
              <a:gd name="T2" fmla="*/ 0 w 1448"/>
              <a:gd name="T3" fmla="*/ 1011 h 1012"/>
              <a:gd name="T4" fmla="*/ 671 w 1448"/>
              <a:gd name="T5" fmla="*/ 0 h 1012"/>
              <a:gd name="T6" fmla="*/ 1447 w 1448"/>
              <a:gd name="T7" fmla="*/ 1011 h 1012"/>
            </a:gdLst>
            <a:ahLst/>
            <a:cxnLst>
              <a:cxn ang="0">
                <a:pos x="T0" y="T1"/>
              </a:cxn>
              <a:cxn ang="0">
                <a:pos x="T2" y="T3"/>
              </a:cxn>
              <a:cxn ang="0">
                <a:pos x="T4" y="T5"/>
              </a:cxn>
              <a:cxn ang="0">
                <a:pos x="T6" y="T7"/>
              </a:cxn>
            </a:cxnLst>
            <a:rect l="0" t="0" r="r" b="b"/>
            <a:pathLst>
              <a:path w="1448" h="1012">
                <a:moveTo>
                  <a:pt x="1447" y="1011"/>
                </a:moveTo>
                <a:lnTo>
                  <a:pt x="0" y="1011"/>
                </a:lnTo>
                <a:lnTo>
                  <a:pt x="671" y="0"/>
                </a:lnTo>
                <a:lnTo>
                  <a:pt x="1447" y="1011"/>
                </a:lnTo>
              </a:path>
            </a:pathLst>
          </a:custGeom>
          <a:solidFill>
            <a:srgbClr val="EB7B5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3" name="Freeform 128"/>
          <p:cNvSpPr>
            <a:spLocks noChangeArrowheads="1"/>
          </p:cNvSpPr>
          <p:nvPr/>
        </p:nvSpPr>
        <p:spPr bwMode="auto">
          <a:xfrm>
            <a:off x="17806087" y="11901618"/>
            <a:ext cx="842801" cy="582484"/>
          </a:xfrm>
          <a:custGeom>
            <a:avLst/>
            <a:gdLst>
              <a:gd name="T0" fmla="*/ 1446 w 1447"/>
              <a:gd name="T1" fmla="*/ 1011 h 1012"/>
              <a:gd name="T2" fmla="*/ 0 w 1447"/>
              <a:gd name="T3" fmla="*/ 1011 h 1012"/>
              <a:gd name="T4" fmla="*/ 681 w 1447"/>
              <a:gd name="T5" fmla="*/ 0 h 1012"/>
              <a:gd name="T6" fmla="*/ 1446 w 1447"/>
              <a:gd name="T7" fmla="*/ 1011 h 1012"/>
            </a:gdLst>
            <a:ahLst/>
            <a:cxnLst>
              <a:cxn ang="0">
                <a:pos x="T0" y="T1"/>
              </a:cxn>
              <a:cxn ang="0">
                <a:pos x="T2" y="T3"/>
              </a:cxn>
              <a:cxn ang="0">
                <a:pos x="T4" y="T5"/>
              </a:cxn>
              <a:cxn ang="0">
                <a:pos x="T6" y="T7"/>
              </a:cxn>
            </a:cxnLst>
            <a:rect l="0" t="0" r="r" b="b"/>
            <a:pathLst>
              <a:path w="1447" h="1012">
                <a:moveTo>
                  <a:pt x="1446" y="1011"/>
                </a:moveTo>
                <a:lnTo>
                  <a:pt x="0" y="1011"/>
                </a:lnTo>
                <a:lnTo>
                  <a:pt x="681" y="0"/>
                </a:lnTo>
                <a:lnTo>
                  <a:pt x="1446" y="1011"/>
                </a:lnTo>
              </a:path>
            </a:pathLst>
          </a:custGeom>
          <a:solidFill>
            <a:srgbClr val="EB7B5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4" name="Freeform 129"/>
          <p:cNvSpPr>
            <a:spLocks noChangeArrowheads="1"/>
          </p:cNvSpPr>
          <p:nvPr/>
        </p:nvSpPr>
        <p:spPr bwMode="auto">
          <a:xfrm>
            <a:off x="17806087" y="11901618"/>
            <a:ext cx="842801" cy="582484"/>
          </a:xfrm>
          <a:custGeom>
            <a:avLst/>
            <a:gdLst>
              <a:gd name="T0" fmla="*/ 1446 w 1447"/>
              <a:gd name="T1" fmla="*/ 1011 h 1012"/>
              <a:gd name="T2" fmla="*/ 0 w 1447"/>
              <a:gd name="T3" fmla="*/ 1011 h 1012"/>
              <a:gd name="T4" fmla="*/ 681 w 1447"/>
              <a:gd name="T5" fmla="*/ 0 h 1012"/>
              <a:gd name="T6" fmla="*/ 1446 w 1447"/>
              <a:gd name="T7" fmla="*/ 1011 h 1012"/>
            </a:gdLst>
            <a:ahLst/>
            <a:cxnLst>
              <a:cxn ang="0">
                <a:pos x="T0" y="T1"/>
              </a:cxn>
              <a:cxn ang="0">
                <a:pos x="T2" y="T3"/>
              </a:cxn>
              <a:cxn ang="0">
                <a:pos x="T4" y="T5"/>
              </a:cxn>
              <a:cxn ang="0">
                <a:pos x="T6" y="T7"/>
              </a:cxn>
            </a:cxnLst>
            <a:rect l="0" t="0" r="r" b="b"/>
            <a:pathLst>
              <a:path w="1447" h="1012">
                <a:moveTo>
                  <a:pt x="1446" y="1011"/>
                </a:moveTo>
                <a:lnTo>
                  <a:pt x="0" y="1011"/>
                </a:lnTo>
                <a:lnTo>
                  <a:pt x="681" y="0"/>
                </a:lnTo>
                <a:lnTo>
                  <a:pt x="1446" y="1011"/>
                </a:lnTo>
              </a:path>
            </a:pathLst>
          </a:custGeom>
          <a:solidFill>
            <a:srgbClr val="EB7B5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5" name="Freeform 130"/>
          <p:cNvSpPr>
            <a:spLocks noChangeArrowheads="1"/>
          </p:cNvSpPr>
          <p:nvPr/>
        </p:nvSpPr>
        <p:spPr bwMode="auto">
          <a:xfrm>
            <a:off x="17855972" y="11969837"/>
            <a:ext cx="1509690" cy="1768443"/>
          </a:xfrm>
          <a:custGeom>
            <a:avLst/>
            <a:gdLst>
              <a:gd name="T0" fmla="*/ 2564 w 2565"/>
              <a:gd name="T1" fmla="*/ 895 h 3001"/>
              <a:gd name="T2" fmla="*/ 2564 w 2565"/>
              <a:gd name="T3" fmla="*/ 3000 h 3001"/>
              <a:gd name="T4" fmla="*/ 1543 w 2565"/>
              <a:gd name="T5" fmla="*/ 3000 h 3001"/>
              <a:gd name="T6" fmla="*/ 1276 w 2565"/>
              <a:gd name="T7" fmla="*/ 3000 h 3001"/>
              <a:gd name="T8" fmla="*/ 0 w 2565"/>
              <a:gd name="T9" fmla="*/ 3000 h 3001"/>
              <a:gd name="T10" fmla="*/ 0 w 2565"/>
              <a:gd name="T11" fmla="*/ 895 h 3001"/>
              <a:gd name="T12" fmla="*/ 595 w 2565"/>
              <a:gd name="T13" fmla="*/ 0 h 3001"/>
              <a:gd name="T14" fmla="*/ 1276 w 2565"/>
              <a:gd name="T15" fmla="*/ 895 h 3001"/>
              <a:gd name="T16" fmla="*/ 1882 w 2565"/>
              <a:gd name="T17" fmla="*/ 0 h 3001"/>
              <a:gd name="T18" fmla="*/ 2564 w 2565"/>
              <a:gd name="T19" fmla="*/ 895 h 3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5" h="3001">
                <a:moveTo>
                  <a:pt x="2564" y="895"/>
                </a:moveTo>
                <a:lnTo>
                  <a:pt x="2564" y="3000"/>
                </a:lnTo>
                <a:lnTo>
                  <a:pt x="1543" y="3000"/>
                </a:lnTo>
                <a:lnTo>
                  <a:pt x="1276" y="3000"/>
                </a:lnTo>
                <a:lnTo>
                  <a:pt x="0" y="3000"/>
                </a:lnTo>
                <a:lnTo>
                  <a:pt x="0" y="895"/>
                </a:lnTo>
                <a:lnTo>
                  <a:pt x="595" y="0"/>
                </a:lnTo>
                <a:lnTo>
                  <a:pt x="1276" y="895"/>
                </a:lnTo>
                <a:lnTo>
                  <a:pt x="1882" y="0"/>
                </a:lnTo>
                <a:lnTo>
                  <a:pt x="2564" y="895"/>
                </a:lnTo>
              </a:path>
            </a:pathLst>
          </a:custGeom>
          <a:solidFill>
            <a:srgbClr val="FBD1C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6" name="Freeform 131"/>
          <p:cNvSpPr>
            <a:spLocks noChangeArrowheads="1"/>
          </p:cNvSpPr>
          <p:nvPr/>
        </p:nvSpPr>
        <p:spPr bwMode="auto">
          <a:xfrm>
            <a:off x="17855972" y="11969837"/>
            <a:ext cx="1509690" cy="1768443"/>
          </a:xfrm>
          <a:custGeom>
            <a:avLst/>
            <a:gdLst>
              <a:gd name="T0" fmla="*/ 2564 w 2565"/>
              <a:gd name="T1" fmla="*/ 895 h 3001"/>
              <a:gd name="T2" fmla="*/ 2564 w 2565"/>
              <a:gd name="T3" fmla="*/ 3000 h 3001"/>
              <a:gd name="T4" fmla="*/ 1543 w 2565"/>
              <a:gd name="T5" fmla="*/ 3000 h 3001"/>
              <a:gd name="T6" fmla="*/ 1276 w 2565"/>
              <a:gd name="T7" fmla="*/ 3000 h 3001"/>
              <a:gd name="T8" fmla="*/ 0 w 2565"/>
              <a:gd name="T9" fmla="*/ 3000 h 3001"/>
              <a:gd name="T10" fmla="*/ 0 w 2565"/>
              <a:gd name="T11" fmla="*/ 895 h 3001"/>
              <a:gd name="T12" fmla="*/ 595 w 2565"/>
              <a:gd name="T13" fmla="*/ 0 h 3001"/>
              <a:gd name="T14" fmla="*/ 1276 w 2565"/>
              <a:gd name="T15" fmla="*/ 895 h 3001"/>
              <a:gd name="T16" fmla="*/ 1882 w 2565"/>
              <a:gd name="T17" fmla="*/ 0 h 3001"/>
              <a:gd name="T18" fmla="*/ 2564 w 2565"/>
              <a:gd name="T19" fmla="*/ 895 h 3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5" h="3001">
                <a:moveTo>
                  <a:pt x="2564" y="895"/>
                </a:moveTo>
                <a:lnTo>
                  <a:pt x="2564" y="3000"/>
                </a:lnTo>
                <a:lnTo>
                  <a:pt x="1543" y="3000"/>
                </a:lnTo>
                <a:lnTo>
                  <a:pt x="1276" y="3000"/>
                </a:lnTo>
                <a:lnTo>
                  <a:pt x="0" y="3000"/>
                </a:lnTo>
                <a:lnTo>
                  <a:pt x="0" y="895"/>
                </a:lnTo>
                <a:lnTo>
                  <a:pt x="595" y="0"/>
                </a:lnTo>
                <a:lnTo>
                  <a:pt x="1276" y="895"/>
                </a:lnTo>
                <a:lnTo>
                  <a:pt x="1882" y="0"/>
                </a:lnTo>
                <a:lnTo>
                  <a:pt x="2564" y="895"/>
                </a:lnTo>
              </a:path>
            </a:pathLst>
          </a:custGeom>
          <a:solidFill>
            <a:srgbClr val="FBD1C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7" name="Freeform 132"/>
          <p:cNvSpPr>
            <a:spLocks noChangeArrowheads="1"/>
          </p:cNvSpPr>
          <p:nvPr/>
        </p:nvSpPr>
        <p:spPr bwMode="auto">
          <a:xfrm>
            <a:off x="18843178" y="12526083"/>
            <a:ext cx="362326" cy="304361"/>
          </a:xfrm>
          <a:custGeom>
            <a:avLst/>
            <a:gdLst>
              <a:gd name="T0" fmla="*/ 0 w 641"/>
              <a:gd name="T1" fmla="*/ 543 h 544"/>
              <a:gd name="T2" fmla="*/ 0 w 641"/>
              <a:gd name="T3" fmla="*/ 0 h 544"/>
              <a:gd name="T4" fmla="*/ 640 w 641"/>
              <a:gd name="T5" fmla="*/ 0 h 544"/>
              <a:gd name="T6" fmla="*/ 640 w 641"/>
              <a:gd name="T7" fmla="*/ 543 h 544"/>
              <a:gd name="T8" fmla="*/ 0 w 641"/>
              <a:gd name="T9" fmla="*/ 543 h 544"/>
            </a:gdLst>
            <a:ahLst/>
            <a:cxnLst>
              <a:cxn ang="0">
                <a:pos x="T0" y="T1"/>
              </a:cxn>
              <a:cxn ang="0">
                <a:pos x="T2" y="T3"/>
              </a:cxn>
              <a:cxn ang="0">
                <a:pos x="T4" y="T5"/>
              </a:cxn>
              <a:cxn ang="0">
                <a:pos x="T6" y="T7"/>
              </a:cxn>
              <a:cxn ang="0">
                <a:pos x="T8" y="T9"/>
              </a:cxn>
            </a:cxnLst>
            <a:rect l="0" t="0" r="r" b="b"/>
            <a:pathLst>
              <a:path w="641" h="544">
                <a:moveTo>
                  <a:pt x="0" y="543"/>
                </a:moveTo>
                <a:lnTo>
                  <a:pt x="0" y="0"/>
                </a:lnTo>
                <a:lnTo>
                  <a:pt x="640" y="0"/>
                </a:lnTo>
                <a:lnTo>
                  <a:pt x="640" y="543"/>
                </a:lnTo>
                <a:lnTo>
                  <a:pt x="0" y="543"/>
                </a:lnTo>
              </a:path>
            </a:pathLst>
          </a:custGeom>
          <a:solidFill>
            <a:srgbClr val="FFFFF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8" name="Freeform 133"/>
          <p:cNvSpPr>
            <a:spLocks noChangeArrowheads="1"/>
          </p:cNvSpPr>
          <p:nvPr/>
        </p:nvSpPr>
        <p:spPr bwMode="auto">
          <a:xfrm>
            <a:off x="18843178" y="12526083"/>
            <a:ext cx="362326" cy="304361"/>
          </a:xfrm>
          <a:custGeom>
            <a:avLst/>
            <a:gdLst>
              <a:gd name="T0" fmla="*/ 0 w 641"/>
              <a:gd name="T1" fmla="*/ 543 h 544"/>
              <a:gd name="T2" fmla="*/ 0 w 641"/>
              <a:gd name="T3" fmla="*/ 0 h 544"/>
              <a:gd name="T4" fmla="*/ 640 w 641"/>
              <a:gd name="T5" fmla="*/ 0 h 544"/>
              <a:gd name="T6" fmla="*/ 640 w 641"/>
              <a:gd name="T7" fmla="*/ 543 h 544"/>
              <a:gd name="T8" fmla="*/ 0 w 641"/>
              <a:gd name="T9" fmla="*/ 543 h 544"/>
            </a:gdLst>
            <a:ahLst/>
            <a:cxnLst>
              <a:cxn ang="0">
                <a:pos x="T0" y="T1"/>
              </a:cxn>
              <a:cxn ang="0">
                <a:pos x="T2" y="T3"/>
              </a:cxn>
              <a:cxn ang="0">
                <a:pos x="T4" y="T5"/>
              </a:cxn>
              <a:cxn ang="0">
                <a:pos x="T6" y="T7"/>
              </a:cxn>
              <a:cxn ang="0">
                <a:pos x="T8" y="T9"/>
              </a:cxn>
            </a:cxnLst>
            <a:rect l="0" t="0" r="r" b="b"/>
            <a:pathLst>
              <a:path w="641" h="544">
                <a:moveTo>
                  <a:pt x="0" y="543"/>
                </a:moveTo>
                <a:lnTo>
                  <a:pt x="0" y="0"/>
                </a:lnTo>
                <a:lnTo>
                  <a:pt x="640" y="0"/>
                </a:lnTo>
                <a:lnTo>
                  <a:pt x="640" y="543"/>
                </a:lnTo>
                <a:lnTo>
                  <a:pt x="0" y="543"/>
                </a:lnTo>
              </a:path>
            </a:pathLst>
          </a:custGeom>
          <a:solidFill>
            <a:srgbClr val="FFFFF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9" name="Freeform 134"/>
          <p:cNvSpPr>
            <a:spLocks noChangeArrowheads="1"/>
          </p:cNvSpPr>
          <p:nvPr/>
        </p:nvSpPr>
        <p:spPr bwMode="auto">
          <a:xfrm>
            <a:off x="18877310" y="12557569"/>
            <a:ext cx="299312" cy="249261"/>
          </a:xfrm>
          <a:custGeom>
            <a:avLst/>
            <a:gdLst>
              <a:gd name="T0" fmla="*/ 0 w 533"/>
              <a:gd name="T1" fmla="*/ 447 h 448"/>
              <a:gd name="T2" fmla="*/ 0 w 533"/>
              <a:gd name="T3" fmla="*/ 0 h 448"/>
              <a:gd name="T4" fmla="*/ 532 w 533"/>
              <a:gd name="T5" fmla="*/ 0 h 448"/>
              <a:gd name="T6" fmla="*/ 532 w 533"/>
              <a:gd name="T7" fmla="*/ 447 h 448"/>
              <a:gd name="T8" fmla="*/ 0 w 533"/>
              <a:gd name="T9" fmla="*/ 447 h 448"/>
            </a:gdLst>
            <a:ahLst/>
            <a:cxnLst>
              <a:cxn ang="0">
                <a:pos x="T0" y="T1"/>
              </a:cxn>
              <a:cxn ang="0">
                <a:pos x="T2" y="T3"/>
              </a:cxn>
              <a:cxn ang="0">
                <a:pos x="T4" y="T5"/>
              </a:cxn>
              <a:cxn ang="0">
                <a:pos x="T6" y="T7"/>
              </a:cxn>
              <a:cxn ang="0">
                <a:pos x="T8" y="T9"/>
              </a:cxn>
            </a:cxnLst>
            <a:rect l="0" t="0" r="r" b="b"/>
            <a:pathLst>
              <a:path w="533" h="448">
                <a:moveTo>
                  <a:pt x="0" y="447"/>
                </a:moveTo>
                <a:lnTo>
                  <a:pt x="0" y="0"/>
                </a:lnTo>
                <a:lnTo>
                  <a:pt x="532" y="0"/>
                </a:lnTo>
                <a:lnTo>
                  <a:pt x="532" y="447"/>
                </a:lnTo>
                <a:lnTo>
                  <a:pt x="0" y="447"/>
                </a:lnTo>
              </a:path>
            </a:pathLst>
          </a:custGeom>
          <a:solidFill>
            <a:srgbClr val="CCEBF2"/>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0" name="Freeform 135"/>
          <p:cNvSpPr>
            <a:spLocks noChangeArrowheads="1"/>
          </p:cNvSpPr>
          <p:nvPr/>
        </p:nvSpPr>
        <p:spPr bwMode="auto">
          <a:xfrm>
            <a:off x="18877310" y="12557569"/>
            <a:ext cx="299312" cy="249261"/>
          </a:xfrm>
          <a:custGeom>
            <a:avLst/>
            <a:gdLst>
              <a:gd name="T0" fmla="*/ 0 w 533"/>
              <a:gd name="T1" fmla="*/ 447 h 448"/>
              <a:gd name="T2" fmla="*/ 0 w 533"/>
              <a:gd name="T3" fmla="*/ 0 h 448"/>
              <a:gd name="T4" fmla="*/ 532 w 533"/>
              <a:gd name="T5" fmla="*/ 0 h 448"/>
              <a:gd name="T6" fmla="*/ 532 w 533"/>
              <a:gd name="T7" fmla="*/ 447 h 448"/>
              <a:gd name="T8" fmla="*/ 0 w 533"/>
              <a:gd name="T9" fmla="*/ 447 h 448"/>
            </a:gdLst>
            <a:ahLst/>
            <a:cxnLst>
              <a:cxn ang="0">
                <a:pos x="T0" y="T1"/>
              </a:cxn>
              <a:cxn ang="0">
                <a:pos x="T2" y="T3"/>
              </a:cxn>
              <a:cxn ang="0">
                <a:pos x="T4" y="T5"/>
              </a:cxn>
              <a:cxn ang="0">
                <a:pos x="T6" y="T7"/>
              </a:cxn>
              <a:cxn ang="0">
                <a:pos x="T8" y="T9"/>
              </a:cxn>
            </a:cxnLst>
            <a:rect l="0" t="0" r="r" b="b"/>
            <a:pathLst>
              <a:path w="533" h="448">
                <a:moveTo>
                  <a:pt x="0" y="447"/>
                </a:moveTo>
                <a:lnTo>
                  <a:pt x="0" y="0"/>
                </a:lnTo>
                <a:lnTo>
                  <a:pt x="532" y="0"/>
                </a:lnTo>
                <a:lnTo>
                  <a:pt x="532" y="447"/>
                </a:lnTo>
                <a:lnTo>
                  <a:pt x="0" y="447"/>
                </a:lnTo>
              </a:path>
            </a:pathLst>
          </a:custGeom>
          <a:solidFill>
            <a:srgbClr val="CCEBF2"/>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1" name="Freeform 136"/>
          <p:cNvSpPr>
            <a:spLocks noChangeArrowheads="1"/>
          </p:cNvSpPr>
          <p:nvPr/>
        </p:nvSpPr>
        <p:spPr bwMode="auto">
          <a:xfrm>
            <a:off x="19016464" y="12526083"/>
            <a:ext cx="13128" cy="304361"/>
          </a:xfrm>
          <a:custGeom>
            <a:avLst/>
            <a:gdLst>
              <a:gd name="T0" fmla="*/ 0 w 54"/>
              <a:gd name="T1" fmla="*/ 543 h 544"/>
              <a:gd name="T2" fmla="*/ 0 w 54"/>
              <a:gd name="T3" fmla="*/ 0 h 544"/>
              <a:gd name="T4" fmla="*/ 53 w 54"/>
              <a:gd name="T5" fmla="*/ 0 h 544"/>
              <a:gd name="T6" fmla="*/ 53 w 54"/>
              <a:gd name="T7" fmla="*/ 543 h 544"/>
              <a:gd name="T8" fmla="*/ 0 w 54"/>
              <a:gd name="T9" fmla="*/ 543 h 544"/>
            </a:gdLst>
            <a:ahLst/>
            <a:cxnLst>
              <a:cxn ang="0">
                <a:pos x="T0" y="T1"/>
              </a:cxn>
              <a:cxn ang="0">
                <a:pos x="T2" y="T3"/>
              </a:cxn>
              <a:cxn ang="0">
                <a:pos x="T4" y="T5"/>
              </a:cxn>
              <a:cxn ang="0">
                <a:pos x="T6" y="T7"/>
              </a:cxn>
              <a:cxn ang="0">
                <a:pos x="T8" y="T9"/>
              </a:cxn>
            </a:cxnLst>
            <a:rect l="0" t="0" r="r" b="b"/>
            <a:pathLst>
              <a:path w="54" h="544">
                <a:moveTo>
                  <a:pt x="0" y="543"/>
                </a:moveTo>
                <a:lnTo>
                  <a:pt x="0" y="0"/>
                </a:lnTo>
                <a:lnTo>
                  <a:pt x="53" y="0"/>
                </a:lnTo>
                <a:lnTo>
                  <a:pt x="53" y="543"/>
                </a:lnTo>
                <a:lnTo>
                  <a:pt x="0" y="543"/>
                </a:lnTo>
              </a:path>
            </a:pathLst>
          </a:custGeom>
          <a:solidFill>
            <a:srgbClr val="FFFFF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2" name="Freeform 137"/>
          <p:cNvSpPr>
            <a:spLocks noChangeArrowheads="1"/>
          </p:cNvSpPr>
          <p:nvPr/>
        </p:nvSpPr>
        <p:spPr bwMode="auto">
          <a:xfrm>
            <a:off x="19016464" y="12526083"/>
            <a:ext cx="13128" cy="304361"/>
          </a:xfrm>
          <a:custGeom>
            <a:avLst/>
            <a:gdLst>
              <a:gd name="T0" fmla="*/ 0 w 54"/>
              <a:gd name="T1" fmla="*/ 543 h 544"/>
              <a:gd name="T2" fmla="*/ 0 w 54"/>
              <a:gd name="T3" fmla="*/ 0 h 544"/>
              <a:gd name="T4" fmla="*/ 53 w 54"/>
              <a:gd name="T5" fmla="*/ 0 h 544"/>
              <a:gd name="T6" fmla="*/ 53 w 54"/>
              <a:gd name="T7" fmla="*/ 543 h 544"/>
              <a:gd name="T8" fmla="*/ 0 w 54"/>
              <a:gd name="T9" fmla="*/ 543 h 544"/>
            </a:gdLst>
            <a:ahLst/>
            <a:cxnLst>
              <a:cxn ang="0">
                <a:pos x="T0" y="T1"/>
              </a:cxn>
              <a:cxn ang="0">
                <a:pos x="T2" y="T3"/>
              </a:cxn>
              <a:cxn ang="0">
                <a:pos x="T4" y="T5"/>
              </a:cxn>
              <a:cxn ang="0">
                <a:pos x="T6" y="T7"/>
              </a:cxn>
              <a:cxn ang="0">
                <a:pos x="T8" y="T9"/>
              </a:cxn>
            </a:cxnLst>
            <a:rect l="0" t="0" r="r" b="b"/>
            <a:pathLst>
              <a:path w="54" h="544">
                <a:moveTo>
                  <a:pt x="0" y="543"/>
                </a:moveTo>
                <a:lnTo>
                  <a:pt x="0" y="0"/>
                </a:lnTo>
                <a:lnTo>
                  <a:pt x="53" y="0"/>
                </a:lnTo>
                <a:lnTo>
                  <a:pt x="53" y="543"/>
                </a:lnTo>
                <a:lnTo>
                  <a:pt x="0" y="543"/>
                </a:lnTo>
              </a:path>
            </a:pathLst>
          </a:custGeom>
          <a:solidFill>
            <a:srgbClr val="FFFFF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3" name="Freeform 138"/>
          <p:cNvSpPr>
            <a:spLocks noChangeArrowheads="1"/>
          </p:cNvSpPr>
          <p:nvPr/>
        </p:nvSpPr>
        <p:spPr bwMode="auto">
          <a:xfrm>
            <a:off x="18843178" y="12673016"/>
            <a:ext cx="362326" cy="13119"/>
          </a:xfrm>
          <a:custGeom>
            <a:avLst/>
            <a:gdLst>
              <a:gd name="T0" fmla="*/ 0 w 641"/>
              <a:gd name="T1" fmla="*/ 0 h 54"/>
              <a:gd name="T2" fmla="*/ 640 w 641"/>
              <a:gd name="T3" fmla="*/ 0 h 54"/>
              <a:gd name="T4" fmla="*/ 640 w 641"/>
              <a:gd name="T5" fmla="*/ 53 h 54"/>
              <a:gd name="T6" fmla="*/ 0 w 641"/>
              <a:gd name="T7" fmla="*/ 53 h 54"/>
              <a:gd name="T8" fmla="*/ 0 w 641"/>
              <a:gd name="T9" fmla="*/ 0 h 54"/>
            </a:gdLst>
            <a:ahLst/>
            <a:cxnLst>
              <a:cxn ang="0">
                <a:pos x="T0" y="T1"/>
              </a:cxn>
              <a:cxn ang="0">
                <a:pos x="T2" y="T3"/>
              </a:cxn>
              <a:cxn ang="0">
                <a:pos x="T4" y="T5"/>
              </a:cxn>
              <a:cxn ang="0">
                <a:pos x="T6" y="T7"/>
              </a:cxn>
              <a:cxn ang="0">
                <a:pos x="T8" y="T9"/>
              </a:cxn>
            </a:cxnLst>
            <a:rect l="0" t="0" r="r" b="b"/>
            <a:pathLst>
              <a:path w="641" h="54">
                <a:moveTo>
                  <a:pt x="0" y="0"/>
                </a:moveTo>
                <a:lnTo>
                  <a:pt x="640" y="0"/>
                </a:lnTo>
                <a:lnTo>
                  <a:pt x="640" y="53"/>
                </a:lnTo>
                <a:lnTo>
                  <a:pt x="0" y="53"/>
                </a:lnTo>
                <a:lnTo>
                  <a:pt x="0"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4" name="Freeform 139"/>
          <p:cNvSpPr>
            <a:spLocks noChangeArrowheads="1"/>
          </p:cNvSpPr>
          <p:nvPr/>
        </p:nvSpPr>
        <p:spPr bwMode="auto">
          <a:xfrm>
            <a:off x="18843178" y="12673016"/>
            <a:ext cx="362326" cy="13119"/>
          </a:xfrm>
          <a:custGeom>
            <a:avLst/>
            <a:gdLst>
              <a:gd name="T0" fmla="*/ 0 w 641"/>
              <a:gd name="T1" fmla="*/ 0 h 54"/>
              <a:gd name="T2" fmla="*/ 640 w 641"/>
              <a:gd name="T3" fmla="*/ 0 h 54"/>
              <a:gd name="T4" fmla="*/ 640 w 641"/>
              <a:gd name="T5" fmla="*/ 53 h 54"/>
              <a:gd name="T6" fmla="*/ 0 w 641"/>
              <a:gd name="T7" fmla="*/ 53 h 54"/>
              <a:gd name="T8" fmla="*/ 0 w 641"/>
              <a:gd name="T9" fmla="*/ 0 h 54"/>
            </a:gdLst>
            <a:ahLst/>
            <a:cxnLst>
              <a:cxn ang="0">
                <a:pos x="T0" y="T1"/>
              </a:cxn>
              <a:cxn ang="0">
                <a:pos x="T2" y="T3"/>
              </a:cxn>
              <a:cxn ang="0">
                <a:pos x="T4" y="T5"/>
              </a:cxn>
              <a:cxn ang="0">
                <a:pos x="T6" y="T7"/>
              </a:cxn>
              <a:cxn ang="0">
                <a:pos x="T8" y="T9"/>
              </a:cxn>
            </a:cxnLst>
            <a:rect l="0" t="0" r="r" b="b"/>
            <a:pathLst>
              <a:path w="641" h="54">
                <a:moveTo>
                  <a:pt x="0" y="0"/>
                </a:moveTo>
                <a:lnTo>
                  <a:pt x="640" y="0"/>
                </a:lnTo>
                <a:lnTo>
                  <a:pt x="640" y="53"/>
                </a:lnTo>
                <a:lnTo>
                  <a:pt x="0" y="53"/>
                </a:lnTo>
                <a:lnTo>
                  <a:pt x="0"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5" name="Freeform 140"/>
          <p:cNvSpPr>
            <a:spLocks noChangeArrowheads="1"/>
          </p:cNvSpPr>
          <p:nvPr/>
        </p:nvSpPr>
        <p:spPr bwMode="auto">
          <a:xfrm>
            <a:off x="18843178" y="13032477"/>
            <a:ext cx="362326" cy="304361"/>
          </a:xfrm>
          <a:custGeom>
            <a:avLst/>
            <a:gdLst>
              <a:gd name="T0" fmla="*/ 0 w 641"/>
              <a:gd name="T1" fmla="*/ 543 h 544"/>
              <a:gd name="T2" fmla="*/ 0 w 641"/>
              <a:gd name="T3" fmla="*/ 0 h 544"/>
              <a:gd name="T4" fmla="*/ 640 w 641"/>
              <a:gd name="T5" fmla="*/ 0 h 544"/>
              <a:gd name="T6" fmla="*/ 640 w 641"/>
              <a:gd name="T7" fmla="*/ 543 h 544"/>
              <a:gd name="T8" fmla="*/ 0 w 641"/>
              <a:gd name="T9" fmla="*/ 543 h 544"/>
            </a:gdLst>
            <a:ahLst/>
            <a:cxnLst>
              <a:cxn ang="0">
                <a:pos x="T0" y="T1"/>
              </a:cxn>
              <a:cxn ang="0">
                <a:pos x="T2" y="T3"/>
              </a:cxn>
              <a:cxn ang="0">
                <a:pos x="T4" y="T5"/>
              </a:cxn>
              <a:cxn ang="0">
                <a:pos x="T6" y="T7"/>
              </a:cxn>
              <a:cxn ang="0">
                <a:pos x="T8" y="T9"/>
              </a:cxn>
            </a:cxnLst>
            <a:rect l="0" t="0" r="r" b="b"/>
            <a:pathLst>
              <a:path w="641" h="544">
                <a:moveTo>
                  <a:pt x="0" y="543"/>
                </a:moveTo>
                <a:lnTo>
                  <a:pt x="0" y="0"/>
                </a:lnTo>
                <a:lnTo>
                  <a:pt x="640" y="0"/>
                </a:lnTo>
                <a:lnTo>
                  <a:pt x="640" y="543"/>
                </a:lnTo>
                <a:lnTo>
                  <a:pt x="0" y="543"/>
                </a:lnTo>
              </a:path>
            </a:pathLst>
          </a:custGeom>
          <a:solidFill>
            <a:srgbClr val="FFFFF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6" name="Freeform 141"/>
          <p:cNvSpPr>
            <a:spLocks noChangeArrowheads="1"/>
          </p:cNvSpPr>
          <p:nvPr/>
        </p:nvSpPr>
        <p:spPr bwMode="auto">
          <a:xfrm>
            <a:off x="18843178" y="13032477"/>
            <a:ext cx="362326" cy="304361"/>
          </a:xfrm>
          <a:custGeom>
            <a:avLst/>
            <a:gdLst>
              <a:gd name="T0" fmla="*/ 0 w 641"/>
              <a:gd name="T1" fmla="*/ 543 h 544"/>
              <a:gd name="T2" fmla="*/ 0 w 641"/>
              <a:gd name="T3" fmla="*/ 0 h 544"/>
              <a:gd name="T4" fmla="*/ 640 w 641"/>
              <a:gd name="T5" fmla="*/ 0 h 544"/>
              <a:gd name="T6" fmla="*/ 640 w 641"/>
              <a:gd name="T7" fmla="*/ 543 h 544"/>
              <a:gd name="T8" fmla="*/ 0 w 641"/>
              <a:gd name="T9" fmla="*/ 543 h 544"/>
            </a:gdLst>
            <a:ahLst/>
            <a:cxnLst>
              <a:cxn ang="0">
                <a:pos x="T0" y="T1"/>
              </a:cxn>
              <a:cxn ang="0">
                <a:pos x="T2" y="T3"/>
              </a:cxn>
              <a:cxn ang="0">
                <a:pos x="T4" y="T5"/>
              </a:cxn>
              <a:cxn ang="0">
                <a:pos x="T6" y="T7"/>
              </a:cxn>
              <a:cxn ang="0">
                <a:pos x="T8" y="T9"/>
              </a:cxn>
            </a:cxnLst>
            <a:rect l="0" t="0" r="r" b="b"/>
            <a:pathLst>
              <a:path w="641" h="544">
                <a:moveTo>
                  <a:pt x="0" y="543"/>
                </a:moveTo>
                <a:lnTo>
                  <a:pt x="0" y="0"/>
                </a:lnTo>
                <a:lnTo>
                  <a:pt x="640" y="0"/>
                </a:lnTo>
                <a:lnTo>
                  <a:pt x="640" y="543"/>
                </a:lnTo>
                <a:lnTo>
                  <a:pt x="0" y="543"/>
                </a:lnTo>
              </a:path>
            </a:pathLst>
          </a:custGeom>
          <a:solidFill>
            <a:srgbClr val="FFFFF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7" name="Freeform 142"/>
          <p:cNvSpPr>
            <a:spLocks noChangeArrowheads="1"/>
          </p:cNvSpPr>
          <p:nvPr/>
        </p:nvSpPr>
        <p:spPr bwMode="auto">
          <a:xfrm>
            <a:off x="18877310" y="13063963"/>
            <a:ext cx="299312" cy="246637"/>
          </a:xfrm>
          <a:custGeom>
            <a:avLst/>
            <a:gdLst>
              <a:gd name="T0" fmla="*/ 0 w 533"/>
              <a:gd name="T1" fmla="*/ 446 h 447"/>
              <a:gd name="T2" fmla="*/ 0 w 533"/>
              <a:gd name="T3" fmla="*/ 0 h 447"/>
              <a:gd name="T4" fmla="*/ 532 w 533"/>
              <a:gd name="T5" fmla="*/ 0 h 447"/>
              <a:gd name="T6" fmla="*/ 532 w 533"/>
              <a:gd name="T7" fmla="*/ 446 h 447"/>
              <a:gd name="T8" fmla="*/ 0 w 533"/>
              <a:gd name="T9" fmla="*/ 446 h 447"/>
            </a:gdLst>
            <a:ahLst/>
            <a:cxnLst>
              <a:cxn ang="0">
                <a:pos x="T0" y="T1"/>
              </a:cxn>
              <a:cxn ang="0">
                <a:pos x="T2" y="T3"/>
              </a:cxn>
              <a:cxn ang="0">
                <a:pos x="T4" y="T5"/>
              </a:cxn>
              <a:cxn ang="0">
                <a:pos x="T6" y="T7"/>
              </a:cxn>
              <a:cxn ang="0">
                <a:pos x="T8" y="T9"/>
              </a:cxn>
            </a:cxnLst>
            <a:rect l="0" t="0" r="r" b="b"/>
            <a:pathLst>
              <a:path w="533" h="447">
                <a:moveTo>
                  <a:pt x="0" y="446"/>
                </a:moveTo>
                <a:lnTo>
                  <a:pt x="0" y="0"/>
                </a:lnTo>
                <a:lnTo>
                  <a:pt x="532" y="0"/>
                </a:lnTo>
                <a:lnTo>
                  <a:pt x="532" y="446"/>
                </a:lnTo>
                <a:lnTo>
                  <a:pt x="0" y="446"/>
                </a:lnTo>
              </a:path>
            </a:pathLst>
          </a:custGeom>
          <a:solidFill>
            <a:srgbClr val="CCEBF2"/>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8" name="Freeform 143"/>
          <p:cNvSpPr>
            <a:spLocks noChangeArrowheads="1"/>
          </p:cNvSpPr>
          <p:nvPr/>
        </p:nvSpPr>
        <p:spPr bwMode="auto">
          <a:xfrm>
            <a:off x="18877310" y="13063963"/>
            <a:ext cx="299312" cy="246637"/>
          </a:xfrm>
          <a:custGeom>
            <a:avLst/>
            <a:gdLst>
              <a:gd name="T0" fmla="*/ 0 w 533"/>
              <a:gd name="T1" fmla="*/ 446 h 447"/>
              <a:gd name="T2" fmla="*/ 0 w 533"/>
              <a:gd name="T3" fmla="*/ 0 h 447"/>
              <a:gd name="T4" fmla="*/ 532 w 533"/>
              <a:gd name="T5" fmla="*/ 0 h 447"/>
              <a:gd name="T6" fmla="*/ 532 w 533"/>
              <a:gd name="T7" fmla="*/ 446 h 447"/>
              <a:gd name="T8" fmla="*/ 0 w 533"/>
              <a:gd name="T9" fmla="*/ 446 h 447"/>
            </a:gdLst>
            <a:ahLst/>
            <a:cxnLst>
              <a:cxn ang="0">
                <a:pos x="T0" y="T1"/>
              </a:cxn>
              <a:cxn ang="0">
                <a:pos x="T2" y="T3"/>
              </a:cxn>
              <a:cxn ang="0">
                <a:pos x="T4" y="T5"/>
              </a:cxn>
              <a:cxn ang="0">
                <a:pos x="T6" y="T7"/>
              </a:cxn>
              <a:cxn ang="0">
                <a:pos x="T8" y="T9"/>
              </a:cxn>
            </a:cxnLst>
            <a:rect l="0" t="0" r="r" b="b"/>
            <a:pathLst>
              <a:path w="533" h="447">
                <a:moveTo>
                  <a:pt x="0" y="446"/>
                </a:moveTo>
                <a:lnTo>
                  <a:pt x="0" y="0"/>
                </a:lnTo>
                <a:lnTo>
                  <a:pt x="532" y="0"/>
                </a:lnTo>
                <a:lnTo>
                  <a:pt x="532" y="446"/>
                </a:lnTo>
                <a:lnTo>
                  <a:pt x="0" y="446"/>
                </a:lnTo>
              </a:path>
            </a:pathLst>
          </a:custGeom>
          <a:solidFill>
            <a:srgbClr val="CCEBF2"/>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9" name="Freeform 144"/>
          <p:cNvSpPr>
            <a:spLocks noChangeArrowheads="1"/>
          </p:cNvSpPr>
          <p:nvPr/>
        </p:nvSpPr>
        <p:spPr bwMode="auto">
          <a:xfrm>
            <a:off x="19016464" y="13032477"/>
            <a:ext cx="13128" cy="304361"/>
          </a:xfrm>
          <a:custGeom>
            <a:avLst/>
            <a:gdLst>
              <a:gd name="T0" fmla="*/ 0 w 54"/>
              <a:gd name="T1" fmla="*/ 543 h 544"/>
              <a:gd name="T2" fmla="*/ 0 w 54"/>
              <a:gd name="T3" fmla="*/ 0 h 544"/>
              <a:gd name="T4" fmla="*/ 53 w 54"/>
              <a:gd name="T5" fmla="*/ 0 h 544"/>
              <a:gd name="T6" fmla="*/ 53 w 54"/>
              <a:gd name="T7" fmla="*/ 543 h 544"/>
              <a:gd name="T8" fmla="*/ 0 w 54"/>
              <a:gd name="T9" fmla="*/ 543 h 544"/>
            </a:gdLst>
            <a:ahLst/>
            <a:cxnLst>
              <a:cxn ang="0">
                <a:pos x="T0" y="T1"/>
              </a:cxn>
              <a:cxn ang="0">
                <a:pos x="T2" y="T3"/>
              </a:cxn>
              <a:cxn ang="0">
                <a:pos x="T4" y="T5"/>
              </a:cxn>
              <a:cxn ang="0">
                <a:pos x="T6" y="T7"/>
              </a:cxn>
              <a:cxn ang="0">
                <a:pos x="T8" y="T9"/>
              </a:cxn>
            </a:cxnLst>
            <a:rect l="0" t="0" r="r" b="b"/>
            <a:pathLst>
              <a:path w="54" h="544">
                <a:moveTo>
                  <a:pt x="0" y="543"/>
                </a:moveTo>
                <a:lnTo>
                  <a:pt x="0" y="0"/>
                </a:lnTo>
                <a:lnTo>
                  <a:pt x="53" y="0"/>
                </a:lnTo>
                <a:lnTo>
                  <a:pt x="53" y="543"/>
                </a:lnTo>
                <a:lnTo>
                  <a:pt x="0" y="543"/>
                </a:lnTo>
              </a:path>
            </a:pathLst>
          </a:custGeom>
          <a:solidFill>
            <a:srgbClr val="FFFFF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0" name="Freeform 145"/>
          <p:cNvSpPr>
            <a:spLocks noChangeArrowheads="1"/>
          </p:cNvSpPr>
          <p:nvPr/>
        </p:nvSpPr>
        <p:spPr bwMode="auto">
          <a:xfrm>
            <a:off x="19016464" y="13032477"/>
            <a:ext cx="13128" cy="304361"/>
          </a:xfrm>
          <a:custGeom>
            <a:avLst/>
            <a:gdLst>
              <a:gd name="T0" fmla="*/ 0 w 54"/>
              <a:gd name="T1" fmla="*/ 543 h 544"/>
              <a:gd name="T2" fmla="*/ 0 w 54"/>
              <a:gd name="T3" fmla="*/ 0 h 544"/>
              <a:gd name="T4" fmla="*/ 53 w 54"/>
              <a:gd name="T5" fmla="*/ 0 h 544"/>
              <a:gd name="T6" fmla="*/ 53 w 54"/>
              <a:gd name="T7" fmla="*/ 543 h 544"/>
              <a:gd name="T8" fmla="*/ 0 w 54"/>
              <a:gd name="T9" fmla="*/ 543 h 544"/>
            </a:gdLst>
            <a:ahLst/>
            <a:cxnLst>
              <a:cxn ang="0">
                <a:pos x="T0" y="T1"/>
              </a:cxn>
              <a:cxn ang="0">
                <a:pos x="T2" y="T3"/>
              </a:cxn>
              <a:cxn ang="0">
                <a:pos x="T4" y="T5"/>
              </a:cxn>
              <a:cxn ang="0">
                <a:pos x="T6" y="T7"/>
              </a:cxn>
              <a:cxn ang="0">
                <a:pos x="T8" y="T9"/>
              </a:cxn>
            </a:cxnLst>
            <a:rect l="0" t="0" r="r" b="b"/>
            <a:pathLst>
              <a:path w="54" h="544">
                <a:moveTo>
                  <a:pt x="0" y="543"/>
                </a:moveTo>
                <a:lnTo>
                  <a:pt x="0" y="0"/>
                </a:lnTo>
                <a:lnTo>
                  <a:pt x="53" y="0"/>
                </a:lnTo>
                <a:lnTo>
                  <a:pt x="53" y="543"/>
                </a:lnTo>
                <a:lnTo>
                  <a:pt x="0" y="543"/>
                </a:lnTo>
              </a:path>
            </a:pathLst>
          </a:custGeom>
          <a:solidFill>
            <a:srgbClr val="FFFFF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1" name="Freeform 146"/>
          <p:cNvSpPr>
            <a:spLocks noChangeArrowheads="1"/>
          </p:cNvSpPr>
          <p:nvPr/>
        </p:nvSpPr>
        <p:spPr bwMode="auto">
          <a:xfrm>
            <a:off x="18843178" y="13179410"/>
            <a:ext cx="362326" cy="13119"/>
          </a:xfrm>
          <a:custGeom>
            <a:avLst/>
            <a:gdLst>
              <a:gd name="T0" fmla="*/ 0 w 641"/>
              <a:gd name="T1" fmla="*/ 0 h 53"/>
              <a:gd name="T2" fmla="*/ 640 w 641"/>
              <a:gd name="T3" fmla="*/ 0 h 53"/>
              <a:gd name="T4" fmla="*/ 640 w 641"/>
              <a:gd name="T5" fmla="*/ 52 h 53"/>
              <a:gd name="T6" fmla="*/ 0 w 641"/>
              <a:gd name="T7" fmla="*/ 52 h 53"/>
              <a:gd name="T8" fmla="*/ 0 w 641"/>
              <a:gd name="T9" fmla="*/ 0 h 53"/>
            </a:gdLst>
            <a:ahLst/>
            <a:cxnLst>
              <a:cxn ang="0">
                <a:pos x="T0" y="T1"/>
              </a:cxn>
              <a:cxn ang="0">
                <a:pos x="T2" y="T3"/>
              </a:cxn>
              <a:cxn ang="0">
                <a:pos x="T4" y="T5"/>
              </a:cxn>
              <a:cxn ang="0">
                <a:pos x="T6" y="T7"/>
              </a:cxn>
              <a:cxn ang="0">
                <a:pos x="T8" y="T9"/>
              </a:cxn>
            </a:cxnLst>
            <a:rect l="0" t="0" r="r" b="b"/>
            <a:pathLst>
              <a:path w="641" h="53">
                <a:moveTo>
                  <a:pt x="0" y="0"/>
                </a:moveTo>
                <a:lnTo>
                  <a:pt x="640" y="0"/>
                </a:lnTo>
                <a:lnTo>
                  <a:pt x="640" y="52"/>
                </a:lnTo>
                <a:lnTo>
                  <a:pt x="0" y="52"/>
                </a:lnTo>
                <a:lnTo>
                  <a:pt x="0"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2" name="Freeform 147"/>
          <p:cNvSpPr>
            <a:spLocks noChangeArrowheads="1"/>
          </p:cNvSpPr>
          <p:nvPr/>
        </p:nvSpPr>
        <p:spPr bwMode="auto">
          <a:xfrm>
            <a:off x="18843178" y="13179410"/>
            <a:ext cx="362326" cy="13119"/>
          </a:xfrm>
          <a:custGeom>
            <a:avLst/>
            <a:gdLst>
              <a:gd name="T0" fmla="*/ 0 w 641"/>
              <a:gd name="T1" fmla="*/ 0 h 53"/>
              <a:gd name="T2" fmla="*/ 640 w 641"/>
              <a:gd name="T3" fmla="*/ 0 h 53"/>
              <a:gd name="T4" fmla="*/ 640 w 641"/>
              <a:gd name="T5" fmla="*/ 52 h 53"/>
              <a:gd name="T6" fmla="*/ 0 w 641"/>
              <a:gd name="T7" fmla="*/ 52 h 53"/>
              <a:gd name="T8" fmla="*/ 0 w 641"/>
              <a:gd name="T9" fmla="*/ 0 h 53"/>
            </a:gdLst>
            <a:ahLst/>
            <a:cxnLst>
              <a:cxn ang="0">
                <a:pos x="T0" y="T1"/>
              </a:cxn>
              <a:cxn ang="0">
                <a:pos x="T2" y="T3"/>
              </a:cxn>
              <a:cxn ang="0">
                <a:pos x="T4" y="T5"/>
              </a:cxn>
              <a:cxn ang="0">
                <a:pos x="T6" y="T7"/>
              </a:cxn>
              <a:cxn ang="0">
                <a:pos x="T8" y="T9"/>
              </a:cxn>
            </a:cxnLst>
            <a:rect l="0" t="0" r="r" b="b"/>
            <a:pathLst>
              <a:path w="641" h="53">
                <a:moveTo>
                  <a:pt x="0" y="0"/>
                </a:moveTo>
                <a:lnTo>
                  <a:pt x="640" y="0"/>
                </a:lnTo>
                <a:lnTo>
                  <a:pt x="640" y="52"/>
                </a:lnTo>
                <a:lnTo>
                  <a:pt x="0" y="52"/>
                </a:lnTo>
                <a:lnTo>
                  <a:pt x="0"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3" name="Freeform 148"/>
          <p:cNvSpPr>
            <a:spLocks noChangeArrowheads="1"/>
          </p:cNvSpPr>
          <p:nvPr/>
        </p:nvSpPr>
        <p:spPr bwMode="auto">
          <a:xfrm>
            <a:off x="18016130" y="12526083"/>
            <a:ext cx="362326" cy="304361"/>
          </a:xfrm>
          <a:custGeom>
            <a:avLst/>
            <a:gdLst>
              <a:gd name="T0" fmla="*/ 0 w 638"/>
              <a:gd name="T1" fmla="*/ 543 h 544"/>
              <a:gd name="T2" fmla="*/ 0 w 638"/>
              <a:gd name="T3" fmla="*/ 0 h 544"/>
              <a:gd name="T4" fmla="*/ 637 w 638"/>
              <a:gd name="T5" fmla="*/ 0 h 544"/>
              <a:gd name="T6" fmla="*/ 637 w 638"/>
              <a:gd name="T7" fmla="*/ 543 h 544"/>
              <a:gd name="T8" fmla="*/ 0 w 638"/>
              <a:gd name="T9" fmla="*/ 543 h 544"/>
            </a:gdLst>
            <a:ahLst/>
            <a:cxnLst>
              <a:cxn ang="0">
                <a:pos x="T0" y="T1"/>
              </a:cxn>
              <a:cxn ang="0">
                <a:pos x="T2" y="T3"/>
              </a:cxn>
              <a:cxn ang="0">
                <a:pos x="T4" y="T5"/>
              </a:cxn>
              <a:cxn ang="0">
                <a:pos x="T6" y="T7"/>
              </a:cxn>
              <a:cxn ang="0">
                <a:pos x="T8" y="T9"/>
              </a:cxn>
            </a:cxnLst>
            <a:rect l="0" t="0" r="r" b="b"/>
            <a:pathLst>
              <a:path w="638" h="544">
                <a:moveTo>
                  <a:pt x="0" y="543"/>
                </a:moveTo>
                <a:lnTo>
                  <a:pt x="0" y="0"/>
                </a:lnTo>
                <a:lnTo>
                  <a:pt x="637" y="0"/>
                </a:lnTo>
                <a:lnTo>
                  <a:pt x="637" y="543"/>
                </a:lnTo>
                <a:lnTo>
                  <a:pt x="0" y="543"/>
                </a:lnTo>
              </a:path>
            </a:pathLst>
          </a:custGeom>
          <a:solidFill>
            <a:srgbClr val="FFFFF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4" name="Freeform 149"/>
          <p:cNvSpPr>
            <a:spLocks noChangeArrowheads="1"/>
          </p:cNvSpPr>
          <p:nvPr/>
        </p:nvSpPr>
        <p:spPr bwMode="auto">
          <a:xfrm>
            <a:off x="18045011" y="12557569"/>
            <a:ext cx="299312" cy="249261"/>
          </a:xfrm>
          <a:custGeom>
            <a:avLst/>
            <a:gdLst>
              <a:gd name="T0" fmla="*/ 0 w 534"/>
              <a:gd name="T1" fmla="*/ 447 h 448"/>
              <a:gd name="T2" fmla="*/ 0 w 534"/>
              <a:gd name="T3" fmla="*/ 0 h 448"/>
              <a:gd name="T4" fmla="*/ 533 w 534"/>
              <a:gd name="T5" fmla="*/ 0 h 448"/>
              <a:gd name="T6" fmla="*/ 533 w 534"/>
              <a:gd name="T7" fmla="*/ 447 h 448"/>
              <a:gd name="T8" fmla="*/ 0 w 534"/>
              <a:gd name="T9" fmla="*/ 447 h 448"/>
            </a:gdLst>
            <a:ahLst/>
            <a:cxnLst>
              <a:cxn ang="0">
                <a:pos x="T0" y="T1"/>
              </a:cxn>
              <a:cxn ang="0">
                <a:pos x="T2" y="T3"/>
              </a:cxn>
              <a:cxn ang="0">
                <a:pos x="T4" y="T5"/>
              </a:cxn>
              <a:cxn ang="0">
                <a:pos x="T6" y="T7"/>
              </a:cxn>
              <a:cxn ang="0">
                <a:pos x="T8" y="T9"/>
              </a:cxn>
            </a:cxnLst>
            <a:rect l="0" t="0" r="r" b="b"/>
            <a:pathLst>
              <a:path w="534" h="448">
                <a:moveTo>
                  <a:pt x="0" y="447"/>
                </a:moveTo>
                <a:lnTo>
                  <a:pt x="0" y="0"/>
                </a:lnTo>
                <a:lnTo>
                  <a:pt x="533" y="0"/>
                </a:lnTo>
                <a:lnTo>
                  <a:pt x="533" y="447"/>
                </a:lnTo>
                <a:lnTo>
                  <a:pt x="0" y="447"/>
                </a:lnTo>
              </a:path>
            </a:pathLst>
          </a:custGeom>
          <a:solidFill>
            <a:srgbClr val="CCEBF2"/>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5" name="Freeform 150"/>
          <p:cNvSpPr>
            <a:spLocks noChangeArrowheads="1"/>
          </p:cNvSpPr>
          <p:nvPr/>
        </p:nvSpPr>
        <p:spPr bwMode="auto">
          <a:xfrm>
            <a:off x="18192042" y="12526083"/>
            <a:ext cx="7877" cy="304361"/>
          </a:xfrm>
          <a:custGeom>
            <a:avLst/>
            <a:gdLst>
              <a:gd name="T0" fmla="*/ 0 w 43"/>
              <a:gd name="T1" fmla="*/ 543 h 544"/>
              <a:gd name="T2" fmla="*/ 0 w 43"/>
              <a:gd name="T3" fmla="*/ 0 h 544"/>
              <a:gd name="T4" fmla="*/ 42 w 43"/>
              <a:gd name="T5" fmla="*/ 0 h 544"/>
              <a:gd name="T6" fmla="*/ 42 w 43"/>
              <a:gd name="T7" fmla="*/ 543 h 544"/>
              <a:gd name="T8" fmla="*/ 0 w 43"/>
              <a:gd name="T9" fmla="*/ 543 h 544"/>
            </a:gdLst>
            <a:ahLst/>
            <a:cxnLst>
              <a:cxn ang="0">
                <a:pos x="T0" y="T1"/>
              </a:cxn>
              <a:cxn ang="0">
                <a:pos x="T2" y="T3"/>
              </a:cxn>
              <a:cxn ang="0">
                <a:pos x="T4" y="T5"/>
              </a:cxn>
              <a:cxn ang="0">
                <a:pos x="T6" y="T7"/>
              </a:cxn>
              <a:cxn ang="0">
                <a:pos x="T8" y="T9"/>
              </a:cxn>
            </a:cxnLst>
            <a:rect l="0" t="0" r="r" b="b"/>
            <a:pathLst>
              <a:path w="43" h="544">
                <a:moveTo>
                  <a:pt x="0" y="543"/>
                </a:moveTo>
                <a:lnTo>
                  <a:pt x="0" y="0"/>
                </a:lnTo>
                <a:lnTo>
                  <a:pt x="42" y="0"/>
                </a:lnTo>
                <a:lnTo>
                  <a:pt x="42" y="543"/>
                </a:lnTo>
                <a:lnTo>
                  <a:pt x="0" y="543"/>
                </a:lnTo>
              </a:path>
            </a:pathLst>
          </a:custGeom>
          <a:solidFill>
            <a:srgbClr val="FFFFF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6" name="Freeform 151"/>
          <p:cNvSpPr>
            <a:spLocks noChangeArrowheads="1"/>
          </p:cNvSpPr>
          <p:nvPr/>
        </p:nvSpPr>
        <p:spPr bwMode="auto">
          <a:xfrm>
            <a:off x="18016130" y="12673016"/>
            <a:ext cx="362326" cy="13119"/>
          </a:xfrm>
          <a:custGeom>
            <a:avLst/>
            <a:gdLst>
              <a:gd name="T0" fmla="*/ 0 w 638"/>
              <a:gd name="T1" fmla="*/ 0 h 54"/>
              <a:gd name="T2" fmla="*/ 637 w 638"/>
              <a:gd name="T3" fmla="*/ 0 h 54"/>
              <a:gd name="T4" fmla="*/ 637 w 638"/>
              <a:gd name="T5" fmla="*/ 53 h 54"/>
              <a:gd name="T6" fmla="*/ 0 w 638"/>
              <a:gd name="T7" fmla="*/ 53 h 54"/>
              <a:gd name="T8" fmla="*/ 0 w 638"/>
              <a:gd name="T9" fmla="*/ 0 h 54"/>
            </a:gdLst>
            <a:ahLst/>
            <a:cxnLst>
              <a:cxn ang="0">
                <a:pos x="T0" y="T1"/>
              </a:cxn>
              <a:cxn ang="0">
                <a:pos x="T2" y="T3"/>
              </a:cxn>
              <a:cxn ang="0">
                <a:pos x="T4" y="T5"/>
              </a:cxn>
              <a:cxn ang="0">
                <a:pos x="T6" y="T7"/>
              </a:cxn>
              <a:cxn ang="0">
                <a:pos x="T8" y="T9"/>
              </a:cxn>
            </a:cxnLst>
            <a:rect l="0" t="0" r="r" b="b"/>
            <a:pathLst>
              <a:path w="638" h="54">
                <a:moveTo>
                  <a:pt x="0" y="0"/>
                </a:moveTo>
                <a:lnTo>
                  <a:pt x="637" y="0"/>
                </a:lnTo>
                <a:lnTo>
                  <a:pt x="637" y="53"/>
                </a:lnTo>
                <a:lnTo>
                  <a:pt x="0" y="53"/>
                </a:lnTo>
                <a:lnTo>
                  <a:pt x="0"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7" name="Freeform 152"/>
          <p:cNvSpPr>
            <a:spLocks noChangeArrowheads="1"/>
          </p:cNvSpPr>
          <p:nvPr/>
        </p:nvSpPr>
        <p:spPr bwMode="auto">
          <a:xfrm>
            <a:off x="18016130" y="13032477"/>
            <a:ext cx="362326" cy="304361"/>
          </a:xfrm>
          <a:custGeom>
            <a:avLst/>
            <a:gdLst>
              <a:gd name="T0" fmla="*/ 0 w 638"/>
              <a:gd name="T1" fmla="*/ 543 h 544"/>
              <a:gd name="T2" fmla="*/ 0 w 638"/>
              <a:gd name="T3" fmla="*/ 0 h 544"/>
              <a:gd name="T4" fmla="*/ 637 w 638"/>
              <a:gd name="T5" fmla="*/ 0 h 544"/>
              <a:gd name="T6" fmla="*/ 637 w 638"/>
              <a:gd name="T7" fmla="*/ 543 h 544"/>
              <a:gd name="T8" fmla="*/ 0 w 638"/>
              <a:gd name="T9" fmla="*/ 543 h 544"/>
            </a:gdLst>
            <a:ahLst/>
            <a:cxnLst>
              <a:cxn ang="0">
                <a:pos x="T0" y="T1"/>
              </a:cxn>
              <a:cxn ang="0">
                <a:pos x="T2" y="T3"/>
              </a:cxn>
              <a:cxn ang="0">
                <a:pos x="T4" y="T5"/>
              </a:cxn>
              <a:cxn ang="0">
                <a:pos x="T6" y="T7"/>
              </a:cxn>
              <a:cxn ang="0">
                <a:pos x="T8" y="T9"/>
              </a:cxn>
            </a:cxnLst>
            <a:rect l="0" t="0" r="r" b="b"/>
            <a:pathLst>
              <a:path w="638" h="544">
                <a:moveTo>
                  <a:pt x="0" y="543"/>
                </a:moveTo>
                <a:lnTo>
                  <a:pt x="0" y="0"/>
                </a:lnTo>
                <a:lnTo>
                  <a:pt x="637" y="0"/>
                </a:lnTo>
                <a:lnTo>
                  <a:pt x="637" y="543"/>
                </a:lnTo>
                <a:lnTo>
                  <a:pt x="0" y="543"/>
                </a:lnTo>
              </a:path>
            </a:pathLst>
          </a:custGeom>
          <a:solidFill>
            <a:srgbClr val="FFFFF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8" name="Freeform 153"/>
          <p:cNvSpPr>
            <a:spLocks noChangeArrowheads="1"/>
          </p:cNvSpPr>
          <p:nvPr/>
        </p:nvSpPr>
        <p:spPr bwMode="auto">
          <a:xfrm>
            <a:off x="18045011" y="13063963"/>
            <a:ext cx="299312" cy="246637"/>
          </a:xfrm>
          <a:custGeom>
            <a:avLst/>
            <a:gdLst>
              <a:gd name="T0" fmla="*/ 0 w 534"/>
              <a:gd name="T1" fmla="*/ 446 h 447"/>
              <a:gd name="T2" fmla="*/ 0 w 534"/>
              <a:gd name="T3" fmla="*/ 0 h 447"/>
              <a:gd name="T4" fmla="*/ 533 w 534"/>
              <a:gd name="T5" fmla="*/ 0 h 447"/>
              <a:gd name="T6" fmla="*/ 533 w 534"/>
              <a:gd name="T7" fmla="*/ 446 h 447"/>
              <a:gd name="T8" fmla="*/ 0 w 534"/>
              <a:gd name="T9" fmla="*/ 446 h 447"/>
            </a:gdLst>
            <a:ahLst/>
            <a:cxnLst>
              <a:cxn ang="0">
                <a:pos x="T0" y="T1"/>
              </a:cxn>
              <a:cxn ang="0">
                <a:pos x="T2" y="T3"/>
              </a:cxn>
              <a:cxn ang="0">
                <a:pos x="T4" y="T5"/>
              </a:cxn>
              <a:cxn ang="0">
                <a:pos x="T6" y="T7"/>
              </a:cxn>
              <a:cxn ang="0">
                <a:pos x="T8" y="T9"/>
              </a:cxn>
            </a:cxnLst>
            <a:rect l="0" t="0" r="r" b="b"/>
            <a:pathLst>
              <a:path w="534" h="447">
                <a:moveTo>
                  <a:pt x="0" y="446"/>
                </a:moveTo>
                <a:lnTo>
                  <a:pt x="0" y="0"/>
                </a:lnTo>
                <a:lnTo>
                  <a:pt x="533" y="0"/>
                </a:lnTo>
                <a:lnTo>
                  <a:pt x="533" y="446"/>
                </a:lnTo>
                <a:lnTo>
                  <a:pt x="0" y="446"/>
                </a:lnTo>
              </a:path>
            </a:pathLst>
          </a:custGeom>
          <a:solidFill>
            <a:srgbClr val="CCEBF2"/>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9" name="Freeform 154"/>
          <p:cNvSpPr>
            <a:spLocks noChangeArrowheads="1"/>
          </p:cNvSpPr>
          <p:nvPr/>
        </p:nvSpPr>
        <p:spPr bwMode="auto">
          <a:xfrm>
            <a:off x="18192042" y="13032477"/>
            <a:ext cx="7877" cy="304361"/>
          </a:xfrm>
          <a:custGeom>
            <a:avLst/>
            <a:gdLst>
              <a:gd name="T0" fmla="*/ 0 w 43"/>
              <a:gd name="T1" fmla="*/ 543 h 544"/>
              <a:gd name="T2" fmla="*/ 0 w 43"/>
              <a:gd name="T3" fmla="*/ 0 h 544"/>
              <a:gd name="T4" fmla="*/ 42 w 43"/>
              <a:gd name="T5" fmla="*/ 0 h 544"/>
              <a:gd name="T6" fmla="*/ 42 w 43"/>
              <a:gd name="T7" fmla="*/ 543 h 544"/>
              <a:gd name="T8" fmla="*/ 0 w 43"/>
              <a:gd name="T9" fmla="*/ 543 h 544"/>
            </a:gdLst>
            <a:ahLst/>
            <a:cxnLst>
              <a:cxn ang="0">
                <a:pos x="T0" y="T1"/>
              </a:cxn>
              <a:cxn ang="0">
                <a:pos x="T2" y="T3"/>
              </a:cxn>
              <a:cxn ang="0">
                <a:pos x="T4" y="T5"/>
              </a:cxn>
              <a:cxn ang="0">
                <a:pos x="T6" y="T7"/>
              </a:cxn>
              <a:cxn ang="0">
                <a:pos x="T8" y="T9"/>
              </a:cxn>
            </a:cxnLst>
            <a:rect l="0" t="0" r="r" b="b"/>
            <a:pathLst>
              <a:path w="43" h="544">
                <a:moveTo>
                  <a:pt x="0" y="543"/>
                </a:moveTo>
                <a:lnTo>
                  <a:pt x="0" y="0"/>
                </a:lnTo>
                <a:lnTo>
                  <a:pt x="42" y="0"/>
                </a:lnTo>
                <a:lnTo>
                  <a:pt x="42" y="543"/>
                </a:lnTo>
                <a:lnTo>
                  <a:pt x="0" y="543"/>
                </a:lnTo>
              </a:path>
            </a:pathLst>
          </a:custGeom>
          <a:solidFill>
            <a:srgbClr val="FFFFF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0" name="Freeform 155"/>
          <p:cNvSpPr>
            <a:spLocks noChangeArrowheads="1"/>
          </p:cNvSpPr>
          <p:nvPr/>
        </p:nvSpPr>
        <p:spPr bwMode="auto">
          <a:xfrm>
            <a:off x="18016130" y="13179410"/>
            <a:ext cx="362326" cy="13119"/>
          </a:xfrm>
          <a:custGeom>
            <a:avLst/>
            <a:gdLst>
              <a:gd name="T0" fmla="*/ 0 w 638"/>
              <a:gd name="T1" fmla="*/ 0 h 53"/>
              <a:gd name="T2" fmla="*/ 637 w 638"/>
              <a:gd name="T3" fmla="*/ 0 h 53"/>
              <a:gd name="T4" fmla="*/ 637 w 638"/>
              <a:gd name="T5" fmla="*/ 52 h 53"/>
              <a:gd name="T6" fmla="*/ 0 w 638"/>
              <a:gd name="T7" fmla="*/ 52 h 53"/>
              <a:gd name="T8" fmla="*/ 0 w 638"/>
              <a:gd name="T9" fmla="*/ 0 h 53"/>
            </a:gdLst>
            <a:ahLst/>
            <a:cxnLst>
              <a:cxn ang="0">
                <a:pos x="T0" y="T1"/>
              </a:cxn>
              <a:cxn ang="0">
                <a:pos x="T2" y="T3"/>
              </a:cxn>
              <a:cxn ang="0">
                <a:pos x="T4" y="T5"/>
              </a:cxn>
              <a:cxn ang="0">
                <a:pos x="T6" y="T7"/>
              </a:cxn>
              <a:cxn ang="0">
                <a:pos x="T8" y="T9"/>
              </a:cxn>
            </a:cxnLst>
            <a:rect l="0" t="0" r="r" b="b"/>
            <a:pathLst>
              <a:path w="638" h="53">
                <a:moveTo>
                  <a:pt x="0" y="0"/>
                </a:moveTo>
                <a:lnTo>
                  <a:pt x="637" y="0"/>
                </a:lnTo>
                <a:lnTo>
                  <a:pt x="637" y="52"/>
                </a:lnTo>
                <a:lnTo>
                  <a:pt x="0" y="52"/>
                </a:lnTo>
                <a:lnTo>
                  <a:pt x="0"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1" name="Freeform 156"/>
          <p:cNvSpPr>
            <a:spLocks noChangeArrowheads="1"/>
          </p:cNvSpPr>
          <p:nvPr/>
        </p:nvSpPr>
        <p:spPr bwMode="auto">
          <a:xfrm>
            <a:off x="18483478" y="13063963"/>
            <a:ext cx="254678" cy="464413"/>
          </a:xfrm>
          <a:custGeom>
            <a:avLst/>
            <a:gdLst>
              <a:gd name="T0" fmla="*/ 457 w 458"/>
              <a:gd name="T1" fmla="*/ 0 h 810"/>
              <a:gd name="T2" fmla="*/ 457 w 458"/>
              <a:gd name="T3" fmla="*/ 809 h 810"/>
              <a:gd name="T4" fmla="*/ 0 w 458"/>
              <a:gd name="T5" fmla="*/ 809 h 810"/>
              <a:gd name="T6" fmla="*/ 0 w 458"/>
              <a:gd name="T7" fmla="*/ 0 h 810"/>
              <a:gd name="T8" fmla="*/ 457 w 458"/>
              <a:gd name="T9" fmla="*/ 0 h 810"/>
            </a:gdLst>
            <a:ahLst/>
            <a:cxnLst>
              <a:cxn ang="0">
                <a:pos x="T0" y="T1"/>
              </a:cxn>
              <a:cxn ang="0">
                <a:pos x="T2" y="T3"/>
              </a:cxn>
              <a:cxn ang="0">
                <a:pos x="T4" y="T5"/>
              </a:cxn>
              <a:cxn ang="0">
                <a:pos x="T6" y="T7"/>
              </a:cxn>
              <a:cxn ang="0">
                <a:pos x="T8" y="T9"/>
              </a:cxn>
            </a:cxnLst>
            <a:rect l="0" t="0" r="r" b="b"/>
            <a:pathLst>
              <a:path w="458" h="810">
                <a:moveTo>
                  <a:pt x="457" y="0"/>
                </a:moveTo>
                <a:lnTo>
                  <a:pt x="457" y="809"/>
                </a:lnTo>
                <a:lnTo>
                  <a:pt x="0" y="809"/>
                </a:lnTo>
                <a:lnTo>
                  <a:pt x="0" y="0"/>
                </a:lnTo>
                <a:lnTo>
                  <a:pt x="457"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2" name="Freeform 157"/>
          <p:cNvSpPr>
            <a:spLocks noChangeArrowheads="1"/>
          </p:cNvSpPr>
          <p:nvPr/>
        </p:nvSpPr>
        <p:spPr bwMode="auto">
          <a:xfrm>
            <a:off x="18483478" y="13063963"/>
            <a:ext cx="254678" cy="464413"/>
          </a:xfrm>
          <a:custGeom>
            <a:avLst/>
            <a:gdLst>
              <a:gd name="T0" fmla="*/ 457 w 458"/>
              <a:gd name="T1" fmla="*/ 0 h 810"/>
              <a:gd name="T2" fmla="*/ 457 w 458"/>
              <a:gd name="T3" fmla="*/ 809 h 810"/>
              <a:gd name="T4" fmla="*/ 0 w 458"/>
              <a:gd name="T5" fmla="*/ 809 h 810"/>
              <a:gd name="T6" fmla="*/ 0 w 458"/>
              <a:gd name="T7" fmla="*/ 0 h 810"/>
              <a:gd name="T8" fmla="*/ 457 w 458"/>
              <a:gd name="T9" fmla="*/ 0 h 810"/>
            </a:gdLst>
            <a:ahLst/>
            <a:cxnLst>
              <a:cxn ang="0">
                <a:pos x="T0" y="T1"/>
              </a:cxn>
              <a:cxn ang="0">
                <a:pos x="T2" y="T3"/>
              </a:cxn>
              <a:cxn ang="0">
                <a:pos x="T4" y="T5"/>
              </a:cxn>
              <a:cxn ang="0">
                <a:pos x="T6" y="T7"/>
              </a:cxn>
              <a:cxn ang="0">
                <a:pos x="T8" y="T9"/>
              </a:cxn>
            </a:cxnLst>
            <a:rect l="0" t="0" r="r" b="b"/>
            <a:pathLst>
              <a:path w="458" h="810">
                <a:moveTo>
                  <a:pt x="457" y="0"/>
                </a:moveTo>
                <a:lnTo>
                  <a:pt x="457" y="809"/>
                </a:lnTo>
                <a:lnTo>
                  <a:pt x="0" y="809"/>
                </a:lnTo>
                <a:lnTo>
                  <a:pt x="0" y="0"/>
                </a:lnTo>
                <a:lnTo>
                  <a:pt x="457"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3" name="Freeform 158"/>
          <p:cNvSpPr>
            <a:spLocks noChangeArrowheads="1"/>
          </p:cNvSpPr>
          <p:nvPr/>
        </p:nvSpPr>
        <p:spPr bwMode="auto">
          <a:xfrm>
            <a:off x="18522861" y="13098072"/>
            <a:ext cx="178537" cy="406689"/>
          </a:xfrm>
          <a:custGeom>
            <a:avLst/>
            <a:gdLst>
              <a:gd name="T0" fmla="*/ 329 w 330"/>
              <a:gd name="T1" fmla="*/ 0 h 714"/>
              <a:gd name="T2" fmla="*/ 329 w 330"/>
              <a:gd name="T3" fmla="*/ 713 h 714"/>
              <a:gd name="T4" fmla="*/ 0 w 330"/>
              <a:gd name="T5" fmla="*/ 713 h 714"/>
              <a:gd name="T6" fmla="*/ 0 w 330"/>
              <a:gd name="T7" fmla="*/ 0 h 714"/>
              <a:gd name="T8" fmla="*/ 329 w 330"/>
              <a:gd name="T9" fmla="*/ 0 h 714"/>
            </a:gdLst>
            <a:ahLst/>
            <a:cxnLst>
              <a:cxn ang="0">
                <a:pos x="T0" y="T1"/>
              </a:cxn>
              <a:cxn ang="0">
                <a:pos x="T2" y="T3"/>
              </a:cxn>
              <a:cxn ang="0">
                <a:pos x="T4" y="T5"/>
              </a:cxn>
              <a:cxn ang="0">
                <a:pos x="T6" y="T7"/>
              </a:cxn>
              <a:cxn ang="0">
                <a:pos x="T8" y="T9"/>
              </a:cxn>
            </a:cxnLst>
            <a:rect l="0" t="0" r="r" b="b"/>
            <a:pathLst>
              <a:path w="330" h="714">
                <a:moveTo>
                  <a:pt x="329" y="0"/>
                </a:moveTo>
                <a:lnTo>
                  <a:pt x="329" y="713"/>
                </a:lnTo>
                <a:lnTo>
                  <a:pt x="0" y="713"/>
                </a:lnTo>
                <a:lnTo>
                  <a:pt x="0" y="0"/>
                </a:lnTo>
                <a:lnTo>
                  <a:pt x="329" y="0"/>
                </a:lnTo>
              </a:path>
            </a:pathLst>
          </a:custGeom>
          <a:solidFill>
            <a:srgbClr val="CCEBF2"/>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4" name="Freeform 159"/>
          <p:cNvSpPr>
            <a:spLocks noChangeArrowheads="1"/>
          </p:cNvSpPr>
          <p:nvPr/>
        </p:nvSpPr>
        <p:spPr bwMode="auto">
          <a:xfrm>
            <a:off x="18522861" y="13098072"/>
            <a:ext cx="178537" cy="406689"/>
          </a:xfrm>
          <a:custGeom>
            <a:avLst/>
            <a:gdLst>
              <a:gd name="T0" fmla="*/ 329 w 330"/>
              <a:gd name="T1" fmla="*/ 0 h 714"/>
              <a:gd name="T2" fmla="*/ 329 w 330"/>
              <a:gd name="T3" fmla="*/ 713 h 714"/>
              <a:gd name="T4" fmla="*/ 0 w 330"/>
              <a:gd name="T5" fmla="*/ 713 h 714"/>
              <a:gd name="T6" fmla="*/ 0 w 330"/>
              <a:gd name="T7" fmla="*/ 0 h 714"/>
              <a:gd name="T8" fmla="*/ 329 w 330"/>
              <a:gd name="T9" fmla="*/ 0 h 714"/>
            </a:gdLst>
            <a:ahLst/>
            <a:cxnLst>
              <a:cxn ang="0">
                <a:pos x="T0" y="T1"/>
              </a:cxn>
              <a:cxn ang="0">
                <a:pos x="T2" y="T3"/>
              </a:cxn>
              <a:cxn ang="0">
                <a:pos x="T4" y="T5"/>
              </a:cxn>
              <a:cxn ang="0">
                <a:pos x="T6" y="T7"/>
              </a:cxn>
              <a:cxn ang="0">
                <a:pos x="T8" y="T9"/>
              </a:cxn>
            </a:cxnLst>
            <a:rect l="0" t="0" r="r" b="b"/>
            <a:pathLst>
              <a:path w="330" h="714">
                <a:moveTo>
                  <a:pt x="329" y="0"/>
                </a:moveTo>
                <a:lnTo>
                  <a:pt x="329" y="713"/>
                </a:lnTo>
                <a:lnTo>
                  <a:pt x="0" y="713"/>
                </a:lnTo>
                <a:lnTo>
                  <a:pt x="0" y="0"/>
                </a:lnTo>
                <a:lnTo>
                  <a:pt x="329" y="0"/>
                </a:lnTo>
              </a:path>
            </a:pathLst>
          </a:custGeom>
          <a:solidFill>
            <a:srgbClr val="CCEBF2"/>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5" name="Freeform 160"/>
          <p:cNvSpPr>
            <a:spLocks noChangeArrowheads="1"/>
          </p:cNvSpPr>
          <p:nvPr/>
        </p:nvSpPr>
        <p:spPr bwMode="auto">
          <a:xfrm>
            <a:off x="18451971" y="13032477"/>
            <a:ext cx="317691" cy="13119"/>
          </a:xfrm>
          <a:custGeom>
            <a:avLst/>
            <a:gdLst>
              <a:gd name="T0" fmla="*/ 564 w 565"/>
              <a:gd name="T1" fmla="*/ 53 h 54"/>
              <a:gd name="T2" fmla="*/ 0 w 565"/>
              <a:gd name="T3" fmla="*/ 53 h 54"/>
              <a:gd name="T4" fmla="*/ 0 w 565"/>
              <a:gd name="T5" fmla="*/ 0 h 54"/>
              <a:gd name="T6" fmla="*/ 564 w 565"/>
              <a:gd name="T7" fmla="*/ 0 h 54"/>
              <a:gd name="T8" fmla="*/ 564 w 565"/>
              <a:gd name="T9" fmla="*/ 53 h 54"/>
            </a:gdLst>
            <a:ahLst/>
            <a:cxnLst>
              <a:cxn ang="0">
                <a:pos x="T0" y="T1"/>
              </a:cxn>
              <a:cxn ang="0">
                <a:pos x="T2" y="T3"/>
              </a:cxn>
              <a:cxn ang="0">
                <a:pos x="T4" y="T5"/>
              </a:cxn>
              <a:cxn ang="0">
                <a:pos x="T6" y="T7"/>
              </a:cxn>
              <a:cxn ang="0">
                <a:pos x="T8" y="T9"/>
              </a:cxn>
            </a:cxnLst>
            <a:rect l="0" t="0" r="r" b="b"/>
            <a:pathLst>
              <a:path w="565" h="54">
                <a:moveTo>
                  <a:pt x="564" y="53"/>
                </a:moveTo>
                <a:lnTo>
                  <a:pt x="0" y="53"/>
                </a:lnTo>
                <a:lnTo>
                  <a:pt x="0" y="0"/>
                </a:lnTo>
                <a:lnTo>
                  <a:pt x="564" y="0"/>
                </a:lnTo>
                <a:lnTo>
                  <a:pt x="564" y="53"/>
                </a:lnTo>
              </a:path>
            </a:pathLst>
          </a:custGeom>
          <a:solidFill>
            <a:srgbClr val="FFFFF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6" name="Freeform 161"/>
          <p:cNvSpPr>
            <a:spLocks noChangeArrowheads="1"/>
          </p:cNvSpPr>
          <p:nvPr/>
        </p:nvSpPr>
        <p:spPr bwMode="auto">
          <a:xfrm>
            <a:off x="18451971" y="13032477"/>
            <a:ext cx="317691" cy="13119"/>
          </a:xfrm>
          <a:custGeom>
            <a:avLst/>
            <a:gdLst>
              <a:gd name="T0" fmla="*/ 564 w 565"/>
              <a:gd name="T1" fmla="*/ 53 h 54"/>
              <a:gd name="T2" fmla="*/ 0 w 565"/>
              <a:gd name="T3" fmla="*/ 53 h 54"/>
              <a:gd name="T4" fmla="*/ 0 w 565"/>
              <a:gd name="T5" fmla="*/ 0 h 54"/>
              <a:gd name="T6" fmla="*/ 564 w 565"/>
              <a:gd name="T7" fmla="*/ 0 h 54"/>
              <a:gd name="T8" fmla="*/ 564 w 565"/>
              <a:gd name="T9" fmla="*/ 53 h 54"/>
            </a:gdLst>
            <a:ahLst/>
            <a:cxnLst>
              <a:cxn ang="0">
                <a:pos x="T0" y="T1"/>
              </a:cxn>
              <a:cxn ang="0">
                <a:pos x="T2" y="T3"/>
              </a:cxn>
              <a:cxn ang="0">
                <a:pos x="T4" y="T5"/>
              </a:cxn>
              <a:cxn ang="0">
                <a:pos x="T6" y="T7"/>
              </a:cxn>
              <a:cxn ang="0">
                <a:pos x="T8" y="T9"/>
              </a:cxn>
            </a:cxnLst>
            <a:rect l="0" t="0" r="r" b="b"/>
            <a:pathLst>
              <a:path w="565" h="54">
                <a:moveTo>
                  <a:pt x="564" y="53"/>
                </a:moveTo>
                <a:lnTo>
                  <a:pt x="0" y="53"/>
                </a:lnTo>
                <a:lnTo>
                  <a:pt x="0" y="0"/>
                </a:lnTo>
                <a:lnTo>
                  <a:pt x="564" y="0"/>
                </a:lnTo>
                <a:lnTo>
                  <a:pt x="564" y="53"/>
                </a:lnTo>
              </a:path>
            </a:pathLst>
          </a:custGeom>
          <a:solidFill>
            <a:srgbClr val="FFFFF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7" name="Freeform 162"/>
          <p:cNvSpPr>
            <a:spLocks noChangeArrowheads="1"/>
          </p:cNvSpPr>
          <p:nvPr/>
        </p:nvSpPr>
        <p:spPr bwMode="auto">
          <a:xfrm>
            <a:off x="18483478" y="13546742"/>
            <a:ext cx="254678" cy="52476"/>
          </a:xfrm>
          <a:custGeom>
            <a:avLst/>
            <a:gdLst>
              <a:gd name="T0" fmla="*/ 0 w 458"/>
              <a:gd name="T1" fmla="*/ 117 h 118"/>
              <a:gd name="T2" fmla="*/ 0 w 458"/>
              <a:gd name="T3" fmla="*/ 0 h 118"/>
              <a:gd name="T4" fmla="*/ 457 w 458"/>
              <a:gd name="T5" fmla="*/ 0 h 118"/>
              <a:gd name="T6" fmla="*/ 457 w 458"/>
              <a:gd name="T7" fmla="*/ 117 h 118"/>
              <a:gd name="T8" fmla="*/ 0 w 458"/>
              <a:gd name="T9" fmla="*/ 117 h 118"/>
            </a:gdLst>
            <a:ahLst/>
            <a:cxnLst>
              <a:cxn ang="0">
                <a:pos x="T0" y="T1"/>
              </a:cxn>
              <a:cxn ang="0">
                <a:pos x="T2" y="T3"/>
              </a:cxn>
              <a:cxn ang="0">
                <a:pos x="T4" y="T5"/>
              </a:cxn>
              <a:cxn ang="0">
                <a:pos x="T6" y="T7"/>
              </a:cxn>
              <a:cxn ang="0">
                <a:pos x="T8" y="T9"/>
              </a:cxn>
            </a:cxnLst>
            <a:rect l="0" t="0" r="r" b="b"/>
            <a:pathLst>
              <a:path w="458" h="118">
                <a:moveTo>
                  <a:pt x="0" y="117"/>
                </a:moveTo>
                <a:lnTo>
                  <a:pt x="0" y="0"/>
                </a:lnTo>
                <a:lnTo>
                  <a:pt x="457" y="0"/>
                </a:lnTo>
                <a:lnTo>
                  <a:pt x="457" y="117"/>
                </a:lnTo>
                <a:lnTo>
                  <a:pt x="0" y="117"/>
                </a:lnTo>
              </a:path>
            </a:pathLst>
          </a:custGeom>
          <a:solidFill>
            <a:srgbClr val="EB7B5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8" name="Freeform 163"/>
          <p:cNvSpPr>
            <a:spLocks noChangeArrowheads="1"/>
          </p:cNvSpPr>
          <p:nvPr/>
        </p:nvSpPr>
        <p:spPr bwMode="auto">
          <a:xfrm>
            <a:off x="18483478" y="13546742"/>
            <a:ext cx="254678" cy="52476"/>
          </a:xfrm>
          <a:custGeom>
            <a:avLst/>
            <a:gdLst>
              <a:gd name="T0" fmla="*/ 0 w 458"/>
              <a:gd name="T1" fmla="*/ 117 h 118"/>
              <a:gd name="T2" fmla="*/ 0 w 458"/>
              <a:gd name="T3" fmla="*/ 0 h 118"/>
              <a:gd name="T4" fmla="*/ 457 w 458"/>
              <a:gd name="T5" fmla="*/ 0 h 118"/>
              <a:gd name="T6" fmla="*/ 457 w 458"/>
              <a:gd name="T7" fmla="*/ 117 h 118"/>
              <a:gd name="T8" fmla="*/ 0 w 458"/>
              <a:gd name="T9" fmla="*/ 117 h 118"/>
            </a:gdLst>
            <a:ahLst/>
            <a:cxnLst>
              <a:cxn ang="0">
                <a:pos x="T0" y="T1"/>
              </a:cxn>
              <a:cxn ang="0">
                <a:pos x="T2" y="T3"/>
              </a:cxn>
              <a:cxn ang="0">
                <a:pos x="T4" y="T5"/>
              </a:cxn>
              <a:cxn ang="0">
                <a:pos x="T6" y="T7"/>
              </a:cxn>
              <a:cxn ang="0">
                <a:pos x="T8" y="T9"/>
              </a:cxn>
            </a:cxnLst>
            <a:rect l="0" t="0" r="r" b="b"/>
            <a:pathLst>
              <a:path w="458" h="118">
                <a:moveTo>
                  <a:pt x="0" y="117"/>
                </a:moveTo>
                <a:lnTo>
                  <a:pt x="0" y="0"/>
                </a:lnTo>
                <a:lnTo>
                  <a:pt x="457" y="0"/>
                </a:lnTo>
                <a:lnTo>
                  <a:pt x="457" y="117"/>
                </a:lnTo>
                <a:lnTo>
                  <a:pt x="0" y="117"/>
                </a:lnTo>
              </a:path>
            </a:pathLst>
          </a:custGeom>
          <a:solidFill>
            <a:srgbClr val="EB7B5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9" name="Freeform 164"/>
          <p:cNvSpPr>
            <a:spLocks noChangeArrowheads="1"/>
          </p:cNvSpPr>
          <p:nvPr/>
        </p:nvSpPr>
        <p:spPr bwMode="auto">
          <a:xfrm>
            <a:off x="18336447" y="13685804"/>
            <a:ext cx="546114" cy="49852"/>
          </a:xfrm>
          <a:custGeom>
            <a:avLst/>
            <a:gdLst>
              <a:gd name="T0" fmla="*/ 0 w 949"/>
              <a:gd name="T1" fmla="*/ 115 h 116"/>
              <a:gd name="T2" fmla="*/ 0 w 949"/>
              <a:gd name="T3" fmla="*/ 0 h 116"/>
              <a:gd name="T4" fmla="*/ 948 w 949"/>
              <a:gd name="T5" fmla="*/ 0 h 116"/>
              <a:gd name="T6" fmla="*/ 948 w 949"/>
              <a:gd name="T7" fmla="*/ 115 h 116"/>
              <a:gd name="T8" fmla="*/ 0 w 949"/>
              <a:gd name="T9" fmla="*/ 115 h 116"/>
            </a:gdLst>
            <a:ahLst/>
            <a:cxnLst>
              <a:cxn ang="0">
                <a:pos x="T0" y="T1"/>
              </a:cxn>
              <a:cxn ang="0">
                <a:pos x="T2" y="T3"/>
              </a:cxn>
              <a:cxn ang="0">
                <a:pos x="T4" y="T5"/>
              </a:cxn>
              <a:cxn ang="0">
                <a:pos x="T6" y="T7"/>
              </a:cxn>
              <a:cxn ang="0">
                <a:pos x="T8" y="T9"/>
              </a:cxn>
            </a:cxnLst>
            <a:rect l="0" t="0" r="r" b="b"/>
            <a:pathLst>
              <a:path w="949" h="116">
                <a:moveTo>
                  <a:pt x="0" y="115"/>
                </a:moveTo>
                <a:lnTo>
                  <a:pt x="0" y="0"/>
                </a:lnTo>
                <a:lnTo>
                  <a:pt x="948" y="0"/>
                </a:lnTo>
                <a:lnTo>
                  <a:pt x="948" y="115"/>
                </a:lnTo>
                <a:lnTo>
                  <a:pt x="0" y="115"/>
                </a:lnTo>
              </a:path>
            </a:pathLst>
          </a:custGeom>
          <a:solidFill>
            <a:srgbClr val="EB7B5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0" name="Freeform 165"/>
          <p:cNvSpPr>
            <a:spLocks noChangeArrowheads="1"/>
          </p:cNvSpPr>
          <p:nvPr/>
        </p:nvSpPr>
        <p:spPr bwMode="auto">
          <a:xfrm>
            <a:off x="18336447" y="13685804"/>
            <a:ext cx="546114" cy="49852"/>
          </a:xfrm>
          <a:custGeom>
            <a:avLst/>
            <a:gdLst>
              <a:gd name="T0" fmla="*/ 0 w 949"/>
              <a:gd name="T1" fmla="*/ 115 h 116"/>
              <a:gd name="T2" fmla="*/ 0 w 949"/>
              <a:gd name="T3" fmla="*/ 0 h 116"/>
              <a:gd name="T4" fmla="*/ 948 w 949"/>
              <a:gd name="T5" fmla="*/ 0 h 116"/>
              <a:gd name="T6" fmla="*/ 948 w 949"/>
              <a:gd name="T7" fmla="*/ 115 h 116"/>
              <a:gd name="T8" fmla="*/ 0 w 949"/>
              <a:gd name="T9" fmla="*/ 115 h 116"/>
            </a:gdLst>
            <a:ahLst/>
            <a:cxnLst>
              <a:cxn ang="0">
                <a:pos x="T0" y="T1"/>
              </a:cxn>
              <a:cxn ang="0">
                <a:pos x="T2" y="T3"/>
              </a:cxn>
              <a:cxn ang="0">
                <a:pos x="T4" y="T5"/>
              </a:cxn>
              <a:cxn ang="0">
                <a:pos x="T6" y="T7"/>
              </a:cxn>
              <a:cxn ang="0">
                <a:pos x="T8" y="T9"/>
              </a:cxn>
            </a:cxnLst>
            <a:rect l="0" t="0" r="r" b="b"/>
            <a:pathLst>
              <a:path w="949" h="116">
                <a:moveTo>
                  <a:pt x="0" y="115"/>
                </a:moveTo>
                <a:lnTo>
                  <a:pt x="0" y="0"/>
                </a:lnTo>
                <a:lnTo>
                  <a:pt x="948" y="0"/>
                </a:lnTo>
                <a:lnTo>
                  <a:pt x="948" y="115"/>
                </a:lnTo>
                <a:lnTo>
                  <a:pt x="0" y="115"/>
                </a:lnTo>
              </a:path>
            </a:pathLst>
          </a:custGeom>
          <a:solidFill>
            <a:srgbClr val="EB7B5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1" name="Freeform 166"/>
          <p:cNvSpPr>
            <a:spLocks noChangeArrowheads="1"/>
          </p:cNvSpPr>
          <p:nvPr/>
        </p:nvSpPr>
        <p:spPr bwMode="auto">
          <a:xfrm>
            <a:off x="18402086" y="13614961"/>
            <a:ext cx="420088" cy="52476"/>
          </a:xfrm>
          <a:custGeom>
            <a:avLst/>
            <a:gdLst>
              <a:gd name="T0" fmla="*/ 0 w 735"/>
              <a:gd name="T1" fmla="*/ 118 h 119"/>
              <a:gd name="T2" fmla="*/ 0 w 735"/>
              <a:gd name="T3" fmla="*/ 0 h 119"/>
              <a:gd name="T4" fmla="*/ 734 w 735"/>
              <a:gd name="T5" fmla="*/ 0 h 119"/>
              <a:gd name="T6" fmla="*/ 734 w 735"/>
              <a:gd name="T7" fmla="*/ 118 h 119"/>
              <a:gd name="T8" fmla="*/ 0 w 735"/>
              <a:gd name="T9" fmla="*/ 118 h 119"/>
            </a:gdLst>
            <a:ahLst/>
            <a:cxnLst>
              <a:cxn ang="0">
                <a:pos x="T0" y="T1"/>
              </a:cxn>
              <a:cxn ang="0">
                <a:pos x="T2" y="T3"/>
              </a:cxn>
              <a:cxn ang="0">
                <a:pos x="T4" y="T5"/>
              </a:cxn>
              <a:cxn ang="0">
                <a:pos x="T6" y="T7"/>
              </a:cxn>
              <a:cxn ang="0">
                <a:pos x="T8" y="T9"/>
              </a:cxn>
            </a:cxnLst>
            <a:rect l="0" t="0" r="r" b="b"/>
            <a:pathLst>
              <a:path w="735" h="119">
                <a:moveTo>
                  <a:pt x="0" y="118"/>
                </a:moveTo>
                <a:lnTo>
                  <a:pt x="0" y="0"/>
                </a:lnTo>
                <a:lnTo>
                  <a:pt x="734" y="0"/>
                </a:lnTo>
                <a:lnTo>
                  <a:pt x="734" y="118"/>
                </a:lnTo>
                <a:lnTo>
                  <a:pt x="0" y="118"/>
                </a:lnTo>
              </a:path>
            </a:pathLst>
          </a:custGeom>
          <a:solidFill>
            <a:srgbClr val="EB7B5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2" name="Freeform 167"/>
          <p:cNvSpPr>
            <a:spLocks noChangeArrowheads="1"/>
          </p:cNvSpPr>
          <p:nvPr/>
        </p:nvSpPr>
        <p:spPr bwMode="auto">
          <a:xfrm>
            <a:off x="18402086" y="13614961"/>
            <a:ext cx="420088" cy="52476"/>
          </a:xfrm>
          <a:custGeom>
            <a:avLst/>
            <a:gdLst>
              <a:gd name="T0" fmla="*/ 0 w 735"/>
              <a:gd name="T1" fmla="*/ 118 h 119"/>
              <a:gd name="T2" fmla="*/ 0 w 735"/>
              <a:gd name="T3" fmla="*/ 0 h 119"/>
              <a:gd name="T4" fmla="*/ 734 w 735"/>
              <a:gd name="T5" fmla="*/ 0 h 119"/>
              <a:gd name="T6" fmla="*/ 734 w 735"/>
              <a:gd name="T7" fmla="*/ 118 h 119"/>
              <a:gd name="T8" fmla="*/ 0 w 735"/>
              <a:gd name="T9" fmla="*/ 118 h 119"/>
            </a:gdLst>
            <a:ahLst/>
            <a:cxnLst>
              <a:cxn ang="0">
                <a:pos x="T0" y="T1"/>
              </a:cxn>
              <a:cxn ang="0">
                <a:pos x="T2" y="T3"/>
              </a:cxn>
              <a:cxn ang="0">
                <a:pos x="T4" y="T5"/>
              </a:cxn>
              <a:cxn ang="0">
                <a:pos x="T6" y="T7"/>
              </a:cxn>
              <a:cxn ang="0">
                <a:pos x="T8" y="T9"/>
              </a:cxn>
            </a:cxnLst>
            <a:rect l="0" t="0" r="r" b="b"/>
            <a:pathLst>
              <a:path w="735" h="119">
                <a:moveTo>
                  <a:pt x="0" y="118"/>
                </a:moveTo>
                <a:lnTo>
                  <a:pt x="0" y="0"/>
                </a:lnTo>
                <a:lnTo>
                  <a:pt x="734" y="0"/>
                </a:lnTo>
                <a:lnTo>
                  <a:pt x="734" y="118"/>
                </a:lnTo>
                <a:lnTo>
                  <a:pt x="0" y="118"/>
                </a:lnTo>
              </a:path>
            </a:pathLst>
          </a:custGeom>
          <a:solidFill>
            <a:srgbClr val="EB7B5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3" name="Freeform 168"/>
          <p:cNvSpPr>
            <a:spLocks noChangeArrowheads="1"/>
          </p:cNvSpPr>
          <p:nvPr/>
        </p:nvSpPr>
        <p:spPr bwMode="auto">
          <a:xfrm>
            <a:off x="14650178" y="13077082"/>
            <a:ext cx="1102730" cy="658574"/>
          </a:xfrm>
          <a:custGeom>
            <a:avLst/>
            <a:gdLst>
              <a:gd name="T0" fmla="*/ 0 w 1884"/>
              <a:gd name="T1" fmla="*/ 1138 h 1139"/>
              <a:gd name="T2" fmla="*/ 0 w 1884"/>
              <a:gd name="T3" fmla="*/ 0 h 1139"/>
              <a:gd name="T4" fmla="*/ 1883 w 1884"/>
              <a:gd name="T5" fmla="*/ 0 h 1139"/>
              <a:gd name="T6" fmla="*/ 1883 w 1884"/>
              <a:gd name="T7" fmla="*/ 1138 h 1139"/>
              <a:gd name="T8" fmla="*/ 0 w 1884"/>
              <a:gd name="T9" fmla="*/ 1138 h 1139"/>
            </a:gdLst>
            <a:ahLst/>
            <a:cxnLst>
              <a:cxn ang="0">
                <a:pos x="T0" y="T1"/>
              </a:cxn>
              <a:cxn ang="0">
                <a:pos x="T2" y="T3"/>
              </a:cxn>
              <a:cxn ang="0">
                <a:pos x="T4" y="T5"/>
              </a:cxn>
              <a:cxn ang="0">
                <a:pos x="T6" y="T7"/>
              </a:cxn>
              <a:cxn ang="0">
                <a:pos x="T8" y="T9"/>
              </a:cxn>
            </a:cxnLst>
            <a:rect l="0" t="0" r="r" b="b"/>
            <a:pathLst>
              <a:path w="1884" h="1139">
                <a:moveTo>
                  <a:pt x="0" y="1138"/>
                </a:moveTo>
                <a:lnTo>
                  <a:pt x="0" y="0"/>
                </a:lnTo>
                <a:lnTo>
                  <a:pt x="1883" y="0"/>
                </a:lnTo>
                <a:lnTo>
                  <a:pt x="1883" y="1138"/>
                </a:lnTo>
                <a:lnTo>
                  <a:pt x="0" y="1138"/>
                </a:lnTo>
              </a:path>
            </a:pathLst>
          </a:custGeom>
          <a:solidFill>
            <a:srgbClr val="FFFFF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4" name="Freeform 169"/>
          <p:cNvSpPr>
            <a:spLocks noChangeArrowheads="1"/>
          </p:cNvSpPr>
          <p:nvPr/>
        </p:nvSpPr>
        <p:spPr bwMode="auto">
          <a:xfrm>
            <a:off x="14650178" y="13077082"/>
            <a:ext cx="1102730" cy="658574"/>
          </a:xfrm>
          <a:custGeom>
            <a:avLst/>
            <a:gdLst>
              <a:gd name="T0" fmla="*/ 0 w 1884"/>
              <a:gd name="T1" fmla="*/ 1138 h 1139"/>
              <a:gd name="T2" fmla="*/ 0 w 1884"/>
              <a:gd name="T3" fmla="*/ 0 h 1139"/>
              <a:gd name="T4" fmla="*/ 1883 w 1884"/>
              <a:gd name="T5" fmla="*/ 0 h 1139"/>
              <a:gd name="T6" fmla="*/ 1883 w 1884"/>
              <a:gd name="T7" fmla="*/ 1138 h 1139"/>
              <a:gd name="T8" fmla="*/ 0 w 1884"/>
              <a:gd name="T9" fmla="*/ 1138 h 1139"/>
            </a:gdLst>
            <a:ahLst/>
            <a:cxnLst>
              <a:cxn ang="0">
                <a:pos x="T0" y="T1"/>
              </a:cxn>
              <a:cxn ang="0">
                <a:pos x="T2" y="T3"/>
              </a:cxn>
              <a:cxn ang="0">
                <a:pos x="T4" y="T5"/>
              </a:cxn>
              <a:cxn ang="0">
                <a:pos x="T6" y="T7"/>
              </a:cxn>
              <a:cxn ang="0">
                <a:pos x="T8" y="T9"/>
              </a:cxn>
            </a:cxnLst>
            <a:rect l="0" t="0" r="r" b="b"/>
            <a:pathLst>
              <a:path w="1884" h="1139">
                <a:moveTo>
                  <a:pt x="0" y="1138"/>
                </a:moveTo>
                <a:lnTo>
                  <a:pt x="0" y="0"/>
                </a:lnTo>
                <a:lnTo>
                  <a:pt x="1883" y="0"/>
                </a:lnTo>
                <a:lnTo>
                  <a:pt x="1883" y="1138"/>
                </a:lnTo>
                <a:lnTo>
                  <a:pt x="0" y="1138"/>
                </a:lnTo>
              </a:path>
            </a:pathLst>
          </a:custGeom>
          <a:solidFill>
            <a:srgbClr val="FFFFF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5" name="Freeform 170"/>
          <p:cNvSpPr>
            <a:spLocks noChangeArrowheads="1"/>
          </p:cNvSpPr>
          <p:nvPr/>
        </p:nvSpPr>
        <p:spPr bwMode="auto">
          <a:xfrm>
            <a:off x="14529403" y="12793711"/>
            <a:ext cx="1339029" cy="362085"/>
          </a:xfrm>
          <a:custGeom>
            <a:avLst/>
            <a:gdLst>
              <a:gd name="T0" fmla="*/ 2086 w 2278"/>
              <a:gd name="T1" fmla="*/ 0 h 640"/>
              <a:gd name="T2" fmla="*/ 2277 w 2278"/>
              <a:gd name="T3" fmla="*/ 639 h 640"/>
              <a:gd name="T4" fmla="*/ 0 w 2278"/>
              <a:gd name="T5" fmla="*/ 639 h 640"/>
              <a:gd name="T6" fmla="*/ 203 w 2278"/>
              <a:gd name="T7" fmla="*/ 0 h 640"/>
              <a:gd name="T8" fmla="*/ 2086 w 2278"/>
              <a:gd name="T9" fmla="*/ 0 h 640"/>
            </a:gdLst>
            <a:ahLst/>
            <a:cxnLst>
              <a:cxn ang="0">
                <a:pos x="T0" y="T1"/>
              </a:cxn>
              <a:cxn ang="0">
                <a:pos x="T2" y="T3"/>
              </a:cxn>
              <a:cxn ang="0">
                <a:pos x="T4" y="T5"/>
              </a:cxn>
              <a:cxn ang="0">
                <a:pos x="T6" y="T7"/>
              </a:cxn>
              <a:cxn ang="0">
                <a:pos x="T8" y="T9"/>
              </a:cxn>
            </a:cxnLst>
            <a:rect l="0" t="0" r="r" b="b"/>
            <a:pathLst>
              <a:path w="2278" h="640">
                <a:moveTo>
                  <a:pt x="2086" y="0"/>
                </a:moveTo>
                <a:lnTo>
                  <a:pt x="2277" y="639"/>
                </a:lnTo>
                <a:lnTo>
                  <a:pt x="0" y="639"/>
                </a:lnTo>
                <a:lnTo>
                  <a:pt x="203" y="0"/>
                </a:lnTo>
                <a:lnTo>
                  <a:pt x="2086" y="0"/>
                </a:lnTo>
              </a:path>
            </a:pathLst>
          </a:custGeom>
          <a:solidFill>
            <a:srgbClr val="EB7B5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6" name="Freeform 171"/>
          <p:cNvSpPr>
            <a:spLocks noChangeArrowheads="1"/>
          </p:cNvSpPr>
          <p:nvPr/>
        </p:nvSpPr>
        <p:spPr bwMode="auto">
          <a:xfrm>
            <a:off x="14529403" y="12793711"/>
            <a:ext cx="1339029" cy="362085"/>
          </a:xfrm>
          <a:custGeom>
            <a:avLst/>
            <a:gdLst>
              <a:gd name="T0" fmla="*/ 2086 w 2278"/>
              <a:gd name="T1" fmla="*/ 0 h 640"/>
              <a:gd name="T2" fmla="*/ 2277 w 2278"/>
              <a:gd name="T3" fmla="*/ 639 h 640"/>
              <a:gd name="T4" fmla="*/ 0 w 2278"/>
              <a:gd name="T5" fmla="*/ 639 h 640"/>
              <a:gd name="T6" fmla="*/ 203 w 2278"/>
              <a:gd name="T7" fmla="*/ 0 h 640"/>
              <a:gd name="T8" fmla="*/ 2086 w 2278"/>
              <a:gd name="T9" fmla="*/ 0 h 640"/>
            </a:gdLst>
            <a:ahLst/>
            <a:cxnLst>
              <a:cxn ang="0">
                <a:pos x="T0" y="T1"/>
              </a:cxn>
              <a:cxn ang="0">
                <a:pos x="T2" y="T3"/>
              </a:cxn>
              <a:cxn ang="0">
                <a:pos x="T4" y="T5"/>
              </a:cxn>
              <a:cxn ang="0">
                <a:pos x="T6" y="T7"/>
              </a:cxn>
              <a:cxn ang="0">
                <a:pos x="T8" y="T9"/>
              </a:cxn>
            </a:cxnLst>
            <a:rect l="0" t="0" r="r" b="b"/>
            <a:pathLst>
              <a:path w="2278" h="640">
                <a:moveTo>
                  <a:pt x="2086" y="0"/>
                </a:moveTo>
                <a:lnTo>
                  <a:pt x="2277" y="639"/>
                </a:lnTo>
                <a:lnTo>
                  <a:pt x="0" y="639"/>
                </a:lnTo>
                <a:lnTo>
                  <a:pt x="203" y="0"/>
                </a:lnTo>
                <a:lnTo>
                  <a:pt x="2086" y="0"/>
                </a:lnTo>
              </a:path>
            </a:pathLst>
          </a:custGeom>
          <a:solidFill>
            <a:srgbClr val="EB7B5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7" name="Freeform 172"/>
          <p:cNvSpPr>
            <a:spLocks noChangeArrowheads="1"/>
          </p:cNvSpPr>
          <p:nvPr/>
        </p:nvSpPr>
        <p:spPr bwMode="auto">
          <a:xfrm>
            <a:off x="15004627" y="13305353"/>
            <a:ext cx="196916" cy="362085"/>
          </a:xfrm>
          <a:custGeom>
            <a:avLst/>
            <a:gdLst>
              <a:gd name="T0" fmla="*/ 0 w 363"/>
              <a:gd name="T1" fmla="*/ 640 h 641"/>
              <a:gd name="T2" fmla="*/ 0 w 363"/>
              <a:gd name="T3" fmla="*/ 0 h 641"/>
              <a:gd name="T4" fmla="*/ 362 w 363"/>
              <a:gd name="T5" fmla="*/ 0 h 641"/>
              <a:gd name="T6" fmla="*/ 362 w 363"/>
              <a:gd name="T7" fmla="*/ 640 h 641"/>
              <a:gd name="T8" fmla="*/ 0 w 363"/>
              <a:gd name="T9" fmla="*/ 640 h 641"/>
            </a:gdLst>
            <a:ahLst/>
            <a:cxnLst>
              <a:cxn ang="0">
                <a:pos x="T0" y="T1"/>
              </a:cxn>
              <a:cxn ang="0">
                <a:pos x="T2" y="T3"/>
              </a:cxn>
              <a:cxn ang="0">
                <a:pos x="T4" y="T5"/>
              </a:cxn>
              <a:cxn ang="0">
                <a:pos x="T6" y="T7"/>
              </a:cxn>
              <a:cxn ang="0">
                <a:pos x="T8" y="T9"/>
              </a:cxn>
            </a:cxnLst>
            <a:rect l="0" t="0" r="r" b="b"/>
            <a:pathLst>
              <a:path w="363" h="641">
                <a:moveTo>
                  <a:pt x="0" y="640"/>
                </a:moveTo>
                <a:lnTo>
                  <a:pt x="0" y="0"/>
                </a:lnTo>
                <a:lnTo>
                  <a:pt x="362" y="0"/>
                </a:lnTo>
                <a:lnTo>
                  <a:pt x="362" y="640"/>
                </a:lnTo>
                <a:lnTo>
                  <a:pt x="0" y="640"/>
                </a:lnTo>
              </a:path>
            </a:pathLst>
          </a:custGeom>
          <a:solidFill>
            <a:srgbClr val="F9B5A2"/>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8" name="Freeform 173"/>
          <p:cNvSpPr>
            <a:spLocks noChangeArrowheads="1"/>
          </p:cNvSpPr>
          <p:nvPr/>
        </p:nvSpPr>
        <p:spPr bwMode="auto">
          <a:xfrm>
            <a:off x="15041385" y="13336838"/>
            <a:ext cx="128652" cy="296490"/>
          </a:xfrm>
          <a:custGeom>
            <a:avLst/>
            <a:gdLst>
              <a:gd name="T0" fmla="*/ 0 w 247"/>
              <a:gd name="T1" fmla="*/ 530 h 531"/>
              <a:gd name="T2" fmla="*/ 0 w 247"/>
              <a:gd name="T3" fmla="*/ 0 h 531"/>
              <a:gd name="T4" fmla="*/ 246 w 247"/>
              <a:gd name="T5" fmla="*/ 0 h 531"/>
              <a:gd name="T6" fmla="*/ 246 w 247"/>
              <a:gd name="T7" fmla="*/ 530 h 531"/>
              <a:gd name="T8" fmla="*/ 0 w 247"/>
              <a:gd name="T9" fmla="*/ 530 h 531"/>
            </a:gdLst>
            <a:ahLst/>
            <a:cxnLst>
              <a:cxn ang="0">
                <a:pos x="T0" y="T1"/>
              </a:cxn>
              <a:cxn ang="0">
                <a:pos x="T2" y="T3"/>
              </a:cxn>
              <a:cxn ang="0">
                <a:pos x="T4" y="T5"/>
              </a:cxn>
              <a:cxn ang="0">
                <a:pos x="T6" y="T7"/>
              </a:cxn>
              <a:cxn ang="0">
                <a:pos x="T8" y="T9"/>
              </a:cxn>
            </a:cxnLst>
            <a:rect l="0" t="0" r="r" b="b"/>
            <a:pathLst>
              <a:path w="247" h="531">
                <a:moveTo>
                  <a:pt x="0" y="530"/>
                </a:moveTo>
                <a:lnTo>
                  <a:pt x="0" y="0"/>
                </a:lnTo>
                <a:lnTo>
                  <a:pt x="246" y="0"/>
                </a:lnTo>
                <a:lnTo>
                  <a:pt x="246" y="530"/>
                </a:lnTo>
                <a:lnTo>
                  <a:pt x="0" y="530"/>
                </a:lnTo>
              </a:path>
            </a:pathLst>
          </a:custGeom>
          <a:solidFill>
            <a:srgbClr val="CCEBF2"/>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9" name="Freeform 174"/>
          <p:cNvSpPr>
            <a:spLocks noChangeArrowheads="1"/>
          </p:cNvSpPr>
          <p:nvPr/>
        </p:nvSpPr>
        <p:spPr bwMode="auto">
          <a:xfrm>
            <a:off x="15099147" y="13305353"/>
            <a:ext cx="13128" cy="362085"/>
          </a:xfrm>
          <a:custGeom>
            <a:avLst/>
            <a:gdLst>
              <a:gd name="T0" fmla="*/ 0 w 53"/>
              <a:gd name="T1" fmla="*/ 640 h 641"/>
              <a:gd name="T2" fmla="*/ 0 w 53"/>
              <a:gd name="T3" fmla="*/ 0 h 641"/>
              <a:gd name="T4" fmla="*/ 52 w 53"/>
              <a:gd name="T5" fmla="*/ 0 h 641"/>
              <a:gd name="T6" fmla="*/ 52 w 53"/>
              <a:gd name="T7" fmla="*/ 640 h 641"/>
              <a:gd name="T8" fmla="*/ 0 w 53"/>
              <a:gd name="T9" fmla="*/ 640 h 641"/>
            </a:gdLst>
            <a:ahLst/>
            <a:cxnLst>
              <a:cxn ang="0">
                <a:pos x="T0" y="T1"/>
              </a:cxn>
              <a:cxn ang="0">
                <a:pos x="T2" y="T3"/>
              </a:cxn>
              <a:cxn ang="0">
                <a:pos x="T4" y="T5"/>
              </a:cxn>
              <a:cxn ang="0">
                <a:pos x="T6" y="T7"/>
              </a:cxn>
              <a:cxn ang="0">
                <a:pos x="T8" y="T9"/>
              </a:cxn>
            </a:cxnLst>
            <a:rect l="0" t="0" r="r" b="b"/>
            <a:pathLst>
              <a:path w="53" h="641">
                <a:moveTo>
                  <a:pt x="0" y="640"/>
                </a:moveTo>
                <a:lnTo>
                  <a:pt x="0" y="0"/>
                </a:lnTo>
                <a:lnTo>
                  <a:pt x="52" y="0"/>
                </a:lnTo>
                <a:lnTo>
                  <a:pt x="52" y="640"/>
                </a:lnTo>
                <a:lnTo>
                  <a:pt x="0" y="640"/>
                </a:lnTo>
              </a:path>
            </a:pathLst>
          </a:custGeom>
          <a:solidFill>
            <a:srgbClr val="F9B5A2"/>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0" name="Freeform 175"/>
          <p:cNvSpPr>
            <a:spLocks noChangeArrowheads="1"/>
          </p:cNvSpPr>
          <p:nvPr/>
        </p:nvSpPr>
        <p:spPr bwMode="auto">
          <a:xfrm>
            <a:off x="15004627" y="13475900"/>
            <a:ext cx="196916" cy="20990"/>
          </a:xfrm>
          <a:custGeom>
            <a:avLst/>
            <a:gdLst>
              <a:gd name="T0" fmla="*/ 0 w 363"/>
              <a:gd name="T1" fmla="*/ 0 h 66"/>
              <a:gd name="T2" fmla="*/ 362 w 363"/>
              <a:gd name="T3" fmla="*/ 0 h 66"/>
              <a:gd name="T4" fmla="*/ 362 w 363"/>
              <a:gd name="T5" fmla="*/ 65 h 66"/>
              <a:gd name="T6" fmla="*/ 0 w 363"/>
              <a:gd name="T7" fmla="*/ 65 h 66"/>
              <a:gd name="T8" fmla="*/ 0 w 363"/>
              <a:gd name="T9" fmla="*/ 0 h 66"/>
            </a:gdLst>
            <a:ahLst/>
            <a:cxnLst>
              <a:cxn ang="0">
                <a:pos x="T0" y="T1"/>
              </a:cxn>
              <a:cxn ang="0">
                <a:pos x="T2" y="T3"/>
              </a:cxn>
              <a:cxn ang="0">
                <a:pos x="T4" y="T5"/>
              </a:cxn>
              <a:cxn ang="0">
                <a:pos x="T6" y="T7"/>
              </a:cxn>
              <a:cxn ang="0">
                <a:pos x="T8" y="T9"/>
              </a:cxn>
            </a:cxnLst>
            <a:rect l="0" t="0" r="r" b="b"/>
            <a:pathLst>
              <a:path w="363" h="66">
                <a:moveTo>
                  <a:pt x="0" y="0"/>
                </a:moveTo>
                <a:lnTo>
                  <a:pt x="362" y="0"/>
                </a:lnTo>
                <a:lnTo>
                  <a:pt x="362" y="65"/>
                </a:lnTo>
                <a:lnTo>
                  <a:pt x="0" y="65"/>
                </a:lnTo>
                <a:lnTo>
                  <a:pt x="0" y="0"/>
                </a:lnTo>
              </a:path>
            </a:pathLst>
          </a:custGeom>
          <a:solidFill>
            <a:srgbClr val="F9B5A2"/>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1" name="Freeform 176"/>
          <p:cNvSpPr>
            <a:spLocks noChangeArrowheads="1"/>
          </p:cNvSpPr>
          <p:nvPr/>
        </p:nvSpPr>
        <p:spPr bwMode="auto">
          <a:xfrm>
            <a:off x="14731570" y="13305353"/>
            <a:ext cx="196916" cy="362085"/>
          </a:xfrm>
          <a:custGeom>
            <a:avLst/>
            <a:gdLst>
              <a:gd name="T0" fmla="*/ 0 w 362"/>
              <a:gd name="T1" fmla="*/ 640 h 641"/>
              <a:gd name="T2" fmla="*/ 0 w 362"/>
              <a:gd name="T3" fmla="*/ 0 h 641"/>
              <a:gd name="T4" fmla="*/ 361 w 362"/>
              <a:gd name="T5" fmla="*/ 0 h 641"/>
              <a:gd name="T6" fmla="*/ 361 w 362"/>
              <a:gd name="T7" fmla="*/ 640 h 641"/>
              <a:gd name="T8" fmla="*/ 0 w 362"/>
              <a:gd name="T9" fmla="*/ 640 h 641"/>
            </a:gdLst>
            <a:ahLst/>
            <a:cxnLst>
              <a:cxn ang="0">
                <a:pos x="T0" y="T1"/>
              </a:cxn>
              <a:cxn ang="0">
                <a:pos x="T2" y="T3"/>
              </a:cxn>
              <a:cxn ang="0">
                <a:pos x="T4" y="T5"/>
              </a:cxn>
              <a:cxn ang="0">
                <a:pos x="T6" y="T7"/>
              </a:cxn>
              <a:cxn ang="0">
                <a:pos x="T8" y="T9"/>
              </a:cxn>
            </a:cxnLst>
            <a:rect l="0" t="0" r="r" b="b"/>
            <a:pathLst>
              <a:path w="362" h="641">
                <a:moveTo>
                  <a:pt x="0" y="640"/>
                </a:moveTo>
                <a:lnTo>
                  <a:pt x="0" y="0"/>
                </a:lnTo>
                <a:lnTo>
                  <a:pt x="361" y="0"/>
                </a:lnTo>
                <a:lnTo>
                  <a:pt x="361" y="640"/>
                </a:lnTo>
                <a:lnTo>
                  <a:pt x="0" y="640"/>
                </a:lnTo>
              </a:path>
            </a:pathLst>
          </a:custGeom>
          <a:solidFill>
            <a:srgbClr val="F9B5A2"/>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2" name="Freeform 177"/>
          <p:cNvSpPr>
            <a:spLocks noChangeArrowheads="1"/>
          </p:cNvSpPr>
          <p:nvPr/>
        </p:nvSpPr>
        <p:spPr bwMode="auto">
          <a:xfrm>
            <a:off x="14765702" y="13336838"/>
            <a:ext cx="128652" cy="296490"/>
          </a:xfrm>
          <a:custGeom>
            <a:avLst/>
            <a:gdLst>
              <a:gd name="T0" fmla="*/ 0 w 246"/>
              <a:gd name="T1" fmla="*/ 530 h 531"/>
              <a:gd name="T2" fmla="*/ 0 w 246"/>
              <a:gd name="T3" fmla="*/ 0 h 531"/>
              <a:gd name="T4" fmla="*/ 245 w 246"/>
              <a:gd name="T5" fmla="*/ 0 h 531"/>
              <a:gd name="T6" fmla="*/ 245 w 246"/>
              <a:gd name="T7" fmla="*/ 530 h 531"/>
              <a:gd name="T8" fmla="*/ 0 w 246"/>
              <a:gd name="T9" fmla="*/ 530 h 531"/>
            </a:gdLst>
            <a:ahLst/>
            <a:cxnLst>
              <a:cxn ang="0">
                <a:pos x="T0" y="T1"/>
              </a:cxn>
              <a:cxn ang="0">
                <a:pos x="T2" y="T3"/>
              </a:cxn>
              <a:cxn ang="0">
                <a:pos x="T4" y="T5"/>
              </a:cxn>
              <a:cxn ang="0">
                <a:pos x="T6" y="T7"/>
              </a:cxn>
              <a:cxn ang="0">
                <a:pos x="T8" y="T9"/>
              </a:cxn>
            </a:cxnLst>
            <a:rect l="0" t="0" r="r" b="b"/>
            <a:pathLst>
              <a:path w="246" h="531">
                <a:moveTo>
                  <a:pt x="0" y="530"/>
                </a:moveTo>
                <a:lnTo>
                  <a:pt x="0" y="0"/>
                </a:lnTo>
                <a:lnTo>
                  <a:pt x="245" y="0"/>
                </a:lnTo>
                <a:lnTo>
                  <a:pt x="245" y="530"/>
                </a:lnTo>
                <a:lnTo>
                  <a:pt x="0" y="530"/>
                </a:lnTo>
              </a:path>
            </a:pathLst>
          </a:custGeom>
          <a:solidFill>
            <a:srgbClr val="CCEBF2"/>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3" name="Freeform 178"/>
          <p:cNvSpPr>
            <a:spLocks noChangeArrowheads="1"/>
          </p:cNvSpPr>
          <p:nvPr/>
        </p:nvSpPr>
        <p:spPr bwMode="auto">
          <a:xfrm>
            <a:off x="14820839" y="13305353"/>
            <a:ext cx="13128" cy="362085"/>
          </a:xfrm>
          <a:custGeom>
            <a:avLst/>
            <a:gdLst>
              <a:gd name="T0" fmla="*/ 0 w 54"/>
              <a:gd name="T1" fmla="*/ 640 h 641"/>
              <a:gd name="T2" fmla="*/ 0 w 54"/>
              <a:gd name="T3" fmla="*/ 0 h 641"/>
              <a:gd name="T4" fmla="*/ 53 w 54"/>
              <a:gd name="T5" fmla="*/ 0 h 641"/>
              <a:gd name="T6" fmla="*/ 53 w 54"/>
              <a:gd name="T7" fmla="*/ 640 h 641"/>
              <a:gd name="T8" fmla="*/ 0 w 54"/>
              <a:gd name="T9" fmla="*/ 640 h 641"/>
            </a:gdLst>
            <a:ahLst/>
            <a:cxnLst>
              <a:cxn ang="0">
                <a:pos x="T0" y="T1"/>
              </a:cxn>
              <a:cxn ang="0">
                <a:pos x="T2" y="T3"/>
              </a:cxn>
              <a:cxn ang="0">
                <a:pos x="T4" y="T5"/>
              </a:cxn>
              <a:cxn ang="0">
                <a:pos x="T6" y="T7"/>
              </a:cxn>
              <a:cxn ang="0">
                <a:pos x="T8" y="T9"/>
              </a:cxn>
            </a:cxnLst>
            <a:rect l="0" t="0" r="r" b="b"/>
            <a:pathLst>
              <a:path w="54" h="641">
                <a:moveTo>
                  <a:pt x="0" y="640"/>
                </a:moveTo>
                <a:lnTo>
                  <a:pt x="0" y="0"/>
                </a:lnTo>
                <a:lnTo>
                  <a:pt x="53" y="0"/>
                </a:lnTo>
                <a:lnTo>
                  <a:pt x="53" y="640"/>
                </a:lnTo>
                <a:lnTo>
                  <a:pt x="0" y="640"/>
                </a:lnTo>
              </a:path>
            </a:pathLst>
          </a:custGeom>
          <a:solidFill>
            <a:srgbClr val="F9B5A2"/>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4" name="Freeform 179"/>
          <p:cNvSpPr>
            <a:spLocks noChangeArrowheads="1"/>
          </p:cNvSpPr>
          <p:nvPr/>
        </p:nvSpPr>
        <p:spPr bwMode="auto">
          <a:xfrm>
            <a:off x="14731570" y="13475900"/>
            <a:ext cx="196916" cy="20990"/>
          </a:xfrm>
          <a:custGeom>
            <a:avLst/>
            <a:gdLst>
              <a:gd name="T0" fmla="*/ 0 w 362"/>
              <a:gd name="T1" fmla="*/ 0 h 66"/>
              <a:gd name="T2" fmla="*/ 361 w 362"/>
              <a:gd name="T3" fmla="*/ 0 h 66"/>
              <a:gd name="T4" fmla="*/ 361 w 362"/>
              <a:gd name="T5" fmla="*/ 65 h 66"/>
              <a:gd name="T6" fmla="*/ 0 w 362"/>
              <a:gd name="T7" fmla="*/ 65 h 66"/>
              <a:gd name="T8" fmla="*/ 0 w 362"/>
              <a:gd name="T9" fmla="*/ 0 h 66"/>
            </a:gdLst>
            <a:ahLst/>
            <a:cxnLst>
              <a:cxn ang="0">
                <a:pos x="T0" y="T1"/>
              </a:cxn>
              <a:cxn ang="0">
                <a:pos x="T2" y="T3"/>
              </a:cxn>
              <a:cxn ang="0">
                <a:pos x="T4" y="T5"/>
              </a:cxn>
              <a:cxn ang="0">
                <a:pos x="T6" y="T7"/>
              </a:cxn>
              <a:cxn ang="0">
                <a:pos x="T8" y="T9"/>
              </a:cxn>
            </a:cxnLst>
            <a:rect l="0" t="0" r="r" b="b"/>
            <a:pathLst>
              <a:path w="362" h="66">
                <a:moveTo>
                  <a:pt x="0" y="0"/>
                </a:moveTo>
                <a:lnTo>
                  <a:pt x="361" y="0"/>
                </a:lnTo>
                <a:lnTo>
                  <a:pt x="361" y="65"/>
                </a:lnTo>
                <a:lnTo>
                  <a:pt x="0" y="65"/>
                </a:lnTo>
                <a:lnTo>
                  <a:pt x="0" y="0"/>
                </a:lnTo>
              </a:path>
            </a:pathLst>
          </a:custGeom>
          <a:solidFill>
            <a:srgbClr val="F9B5A2"/>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5" name="Freeform 180"/>
          <p:cNvSpPr>
            <a:spLocks noChangeArrowheads="1"/>
          </p:cNvSpPr>
          <p:nvPr/>
        </p:nvSpPr>
        <p:spPr bwMode="auto">
          <a:xfrm>
            <a:off x="15377455" y="13336838"/>
            <a:ext cx="217920" cy="398818"/>
          </a:xfrm>
          <a:custGeom>
            <a:avLst/>
            <a:gdLst>
              <a:gd name="T0" fmla="*/ 395 w 396"/>
              <a:gd name="T1" fmla="*/ 0 h 701"/>
              <a:gd name="T2" fmla="*/ 395 w 396"/>
              <a:gd name="T3" fmla="*/ 700 h 701"/>
              <a:gd name="T4" fmla="*/ 0 w 396"/>
              <a:gd name="T5" fmla="*/ 700 h 701"/>
              <a:gd name="T6" fmla="*/ 0 w 396"/>
              <a:gd name="T7" fmla="*/ 0 h 701"/>
              <a:gd name="T8" fmla="*/ 395 w 396"/>
              <a:gd name="T9" fmla="*/ 0 h 701"/>
            </a:gdLst>
            <a:ahLst/>
            <a:cxnLst>
              <a:cxn ang="0">
                <a:pos x="T0" y="T1"/>
              </a:cxn>
              <a:cxn ang="0">
                <a:pos x="T2" y="T3"/>
              </a:cxn>
              <a:cxn ang="0">
                <a:pos x="T4" y="T5"/>
              </a:cxn>
              <a:cxn ang="0">
                <a:pos x="T6" y="T7"/>
              </a:cxn>
              <a:cxn ang="0">
                <a:pos x="T8" y="T9"/>
              </a:cxn>
            </a:cxnLst>
            <a:rect l="0" t="0" r="r" b="b"/>
            <a:pathLst>
              <a:path w="396" h="701">
                <a:moveTo>
                  <a:pt x="395" y="0"/>
                </a:moveTo>
                <a:lnTo>
                  <a:pt x="395" y="700"/>
                </a:lnTo>
                <a:lnTo>
                  <a:pt x="0" y="700"/>
                </a:lnTo>
                <a:lnTo>
                  <a:pt x="0" y="0"/>
                </a:lnTo>
                <a:lnTo>
                  <a:pt x="395" y="0"/>
                </a:lnTo>
              </a:path>
            </a:pathLst>
          </a:custGeom>
          <a:solidFill>
            <a:srgbClr val="F9B5A2"/>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6" name="Freeform 181"/>
          <p:cNvSpPr>
            <a:spLocks noChangeArrowheads="1"/>
          </p:cNvSpPr>
          <p:nvPr/>
        </p:nvSpPr>
        <p:spPr bwMode="auto">
          <a:xfrm>
            <a:off x="15377455" y="13336838"/>
            <a:ext cx="217920" cy="398818"/>
          </a:xfrm>
          <a:custGeom>
            <a:avLst/>
            <a:gdLst>
              <a:gd name="T0" fmla="*/ 395 w 396"/>
              <a:gd name="T1" fmla="*/ 0 h 701"/>
              <a:gd name="T2" fmla="*/ 395 w 396"/>
              <a:gd name="T3" fmla="*/ 700 h 701"/>
              <a:gd name="T4" fmla="*/ 0 w 396"/>
              <a:gd name="T5" fmla="*/ 700 h 701"/>
              <a:gd name="T6" fmla="*/ 0 w 396"/>
              <a:gd name="T7" fmla="*/ 0 h 701"/>
              <a:gd name="T8" fmla="*/ 395 w 396"/>
              <a:gd name="T9" fmla="*/ 0 h 701"/>
            </a:gdLst>
            <a:ahLst/>
            <a:cxnLst>
              <a:cxn ang="0">
                <a:pos x="T0" y="T1"/>
              </a:cxn>
              <a:cxn ang="0">
                <a:pos x="T2" y="T3"/>
              </a:cxn>
              <a:cxn ang="0">
                <a:pos x="T4" y="T5"/>
              </a:cxn>
              <a:cxn ang="0">
                <a:pos x="T6" y="T7"/>
              </a:cxn>
              <a:cxn ang="0">
                <a:pos x="T8" y="T9"/>
              </a:cxn>
            </a:cxnLst>
            <a:rect l="0" t="0" r="r" b="b"/>
            <a:pathLst>
              <a:path w="396" h="701">
                <a:moveTo>
                  <a:pt x="395" y="0"/>
                </a:moveTo>
                <a:lnTo>
                  <a:pt x="395" y="700"/>
                </a:lnTo>
                <a:lnTo>
                  <a:pt x="0" y="700"/>
                </a:lnTo>
                <a:lnTo>
                  <a:pt x="0" y="0"/>
                </a:lnTo>
                <a:lnTo>
                  <a:pt x="395" y="0"/>
                </a:lnTo>
              </a:path>
            </a:pathLst>
          </a:custGeom>
          <a:solidFill>
            <a:srgbClr val="F9B5A2"/>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7" name="Freeform 182"/>
          <p:cNvSpPr>
            <a:spLocks noChangeArrowheads="1"/>
          </p:cNvSpPr>
          <p:nvPr/>
        </p:nvSpPr>
        <p:spPr bwMode="auto">
          <a:xfrm>
            <a:off x="15411587" y="13363076"/>
            <a:ext cx="152282" cy="348966"/>
          </a:xfrm>
          <a:custGeom>
            <a:avLst/>
            <a:gdLst>
              <a:gd name="T0" fmla="*/ 287 w 288"/>
              <a:gd name="T1" fmla="*/ 0 h 617"/>
              <a:gd name="T2" fmla="*/ 287 w 288"/>
              <a:gd name="T3" fmla="*/ 616 h 617"/>
              <a:gd name="T4" fmla="*/ 0 w 288"/>
              <a:gd name="T5" fmla="*/ 616 h 617"/>
              <a:gd name="T6" fmla="*/ 0 w 288"/>
              <a:gd name="T7" fmla="*/ 0 h 617"/>
              <a:gd name="T8" fmla="*/ 287 w 288"/>
              <a:gd name="T9" fmla="*/ 0 h 617"/>
            </a:gdLst>
            <a:ahLst/>
            <a:cxnLst>
              <a:cxn ang="0">
                <a:pos x="T0" y="T1"/>
              </a:cxn>
              <a:cxn ang="0">
                <a:pos x="T2" y="T3"/>
              </a:cxn>
              <a:cxn ang="0">
                <a:pos x="T4" y="T5"/>
              </a:cxn>
              <a:cxn ang="0">
                <a:pos x="T6" y="T7"/>
              </a:cxn>
              <a:cxn ang="0">
                <a:pos x="T8" y="T9"/>
              </a:cxn>
            </a:cxnLst>
            <a:rect l="0" t="0" r="r" b="b"/>
            <a:pathLst>
              <a:path w="288" h="617">
                <a:moveTo>
                  <a:pt x="287" y="0"/>
                </a:moveTo>
                <a:lnTo>
                  <a:pt x="287" y="616"/>
                </a:lnTo>
                <a:lnTo>
                  <a:pt x="0" y="616"/>
                </a:lnTo>
                <a:lnTo>
                  <a:pt x="0" y="0"/>
                </a:lnTo>
                <a:lnTo>
                  <a:pt x="287" y="0"/>
                </a:lnTo>
              </a:path>
            </a:pathLst>
          </a:custGeom>
          <a:solidFill>
            <a:srgbClr val="CCEBF2"/>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8" name="Freeform 183"/>
          <p:cNvSpPr>
            <a:spLocks noChangeArrowheads="1"/>
          </p:cNvSpPr>
          <p:nvPr/>
        </p:nvSpPr>
        <p:spPr bwMode="auto">
          <a:xfrm>
            <a:off x="15411587" y="13363076"/>
            <a:ext cx="152282" cy="348966"/>
          </a:xfrm>
          <a:custGeom>
            <a:avLst/>
            <a:gdLst>
              <a:gd name="T0" fmla="*/ 287 w 288"/>
              <a:gd name="T1" fmla="*/ 0 h 617"/>
              <a:gd name="T2" fmla="*/ 287 w 288"/>
              <a:gd name="T3" fmla="*/ 616 h 617"/>
              <a:gd name="T4" fmla="*/ 0 w 288"/>
              <a:gd name="T5" fmla="*/ 616 h 617"/>
              <a:gd name="T6" fmla="*/ 0 w 288"/>
              <a:gd name="T7" fmla="*/ 0 h 617"/>
              <a:gd name="T8" fmla="*/ 287 w 288"/>
              <a:gd name="T9" fmla="*/ 0 h 617"/>
            </a:gdLst>
            <a:ahLst/>
            <a:cxnLst>
              <a:cxn ang="0">
                <a:pos x="T0" y="T1"/>
              </a:cxn>
              <a:cxn ang="0">
                <a:pos x="T2" y="T3"/>
              </a:cxn>
              <a:cxn ang="0">
                <a:pos x="T4" y="T5"/>
              </a:cxn>
              <a:cxn ang="0">
                <a:pos x="T6" y="T7"/>
              </a:cxn>
              <a:cxn ang="0">
                <a:pos x="T8" y="T9"/>
              </a:cxn>
            </a:cxnLst>
            <a:rect l="0" t="0" r="r" b="b"/>
            <a:pathLst>
              <a:path w="288" h="617">
                <a:moveTo>
                  <a:pt x="287" y="0"/>
                </a:moveTo>
                <a:lnTo>
                  <a:pt x="287" y="616"/>
                </a:lnTo>
                <a:lnTo>
                  <a:pt x="0" y="616"/>
                </a:lnTo>
                <a:lnTo>
                  <a:pt x="0" y="0"/>
                </a:lnTo>
                <a:lnTo>
                  <a:pt x="287" y="0"/>
                </a:lnTo>
              </a:path>
            </a:pathLst>
          </a:custGeom>
          <a:solidFill>
            <a:srgbClr val="CCEBF2"/>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9" name="Freeform 184"/>
          <p:cNvSpPr>
            <a:spLocks noChangeArrowheads="1"/>
          </p:cNvSpPr>
          <p:nvPr/>
        </p:nvSpPr>
        <p:spPr bwMode="auto">
          <a:xfrm>
            <a:off x="15353825" y="13305353"/>
            <a:ext cx="267806" cy="15743"/>
          </a:xfrm>
          <a:custGeom>
            <a:avLst/>
            <a:gdLst>
              <a:gd name="T0" fmla="*/ 478 w 479"/>
              <a:gd name="T1" fmla="*/ 55 h 56"/>
              <a:gd name="T2" fmla="*/ 0 w 479"/>
              <a:gd name="T3" fmla="*/ 55 h 56"/>
              <a:gd name="T4" fmla="*/ 0 w 479"/>
              <a:gd name="T5" fmla="*/ 0 h 56"/>
              <a:gd name="T6" fmla="*/ 478 w 479"/>
              <a:gd name="T7" fmla="*/ 0 h 56"/>
              <a:gd name="T8" fmla="*/ 478 w 479"/>
              <a:gd name="T9" fmla="*/ 55 h 56"/>
            </a:gdLst>
            <a:ahLst/>
            <a:cxnLst>
              <a:cxn ang="0">
                <a:pos x="T0" y="T1"/>
              </a:cxn>
              <a:cxn ang="0">
                <a:pos x="T2" y="T3"/>
              </a:cxn>
              <a:cxn ang="0">
                <a:pos x="T4" y="T5"/>
              </a:cxn>
              <a:cxn ang="0">
                <a:pos x="T6" y="T7"/>
              </a:cxn>
              <a:cxn ang="0">
                <a:pos x="T8" y="T9"/>
              </a:cxn>
            </a:cxnLst>
            <a:rect l="0" t="0" r="r" b="b"/>
            <a:pathLst>
              <a:path w="479" h="56">
                <a:moveTo>
                  <a:pt x="478" y="55"/>
                </a:moveTo>
                <a:lnTo>
                  <a:pt x="0" y="55"/>
                </a:lnTo>
                <a:lnTo>
                  <a:pt x="0" y="0"/>
                </a:lnTo>
                <a:lnTo>
                  <a:pt x="478" y="0"/>
                </a:lnTo>
                <a:lnTo>
                  <a:pt x="478" y="55"/>
                </a:lnTo>
              </a:path>
            </a:pathLst>
          </a:custGeom>
          <a:solidFill>
            <a:srgbClr val="F9B5A2"/>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80" name="Freeform 185"/>
          <p:cNvSpPr>
            <a:spLocks noChangeArrowheads="1"/>
          </p:cNvSpPr>
          <p:nvPr/>
        </p:nvSpPr>
        <p:spPr bwMode="auto">
          <a:xfrm>
            <a:off x="15353825" y="13305353"/>
            <a:ext cx="267806" cy="15743"/>
          </a:xfrm>
          <a:custGeom>
            <a:avLst/>
            <a:gdLst>
              <a:gd name="T0" fmla="*/ 478 w 479"/>
              <a:gd name="T1" fmla="*/ 55 h 56"/>
              <a:gd name="T2" fmla="*/ 0 w 479"/>
              <a:gd name="T3" fmla="*/ 55 h 56"/>
              <a:gd name="T4" fmla="*/ 0 w 479"/>
              <a:gd name="T5" fmla="*/ 0 h 56"/>
              <a:gd name="T6" fmla="*/ 478 w 479"/>
              <a:gd name="T7" fmla="*/ 0 h 56"/>
              <a:gd name="T8" fmla="*/ 478 w 479"/>
              <a:gd name="T9" fmla="*/ 55 h 56"/>
            </a:gdLst>
            <a:ahLst/>
            <a:cxnLst>
              <a:cxn ang="0">
                <a:pos x="T0" y="T1"/>
              </a:cxn>
              <a:cxn ang="0">
                <a:pos x="T2" y="T3"/>
              </a:cxn>
              <a:cxn ang="0">
                <a:pos x="T4" y="T5"/>
              </a:cxn>
              <a:cxn ang="0">
                <a:pos x="T6" y="T7"/>
              </a:cxn>
              <a:cxn ang="0">
                <a:pos x="T8" y="T9"/>
              </a:cxn>
            </a:cxnLst>
            <a:rect l="0" t="0" r="r" b="b"/>
            <a:pathLst>
              <a:path w="479" h="56">
                <a:moveTo>
                  <a:pt x="478" y="55"/>
                </a:moveTo>
                <a:lnTo>
                  <a:pt x="0" y="55"/>
                </a:lnTo>
                <a:lnTo>
                  <a:pt x="0" y="0"/>
                </a:lnTo>
                <a:lnTo>
                  <a:pt x="478" y="0"/>
                </a:lnTo>
                <a:lnTo>
                  <a:pt x="478" y="55"/>
                </a:lnTo>
              </a:path>
            </a:pathLst>
          </a:custGeom>
          <a:solidFill>
            <a:srgbClr val="F9B5A2"/>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81" name="Freeform 186"/>
          <p:cNvSpPr>
            <a:spLocks noChangeArrowheads="1"/>
          </p:cNvSpPr>
          <p:nvPr/>
        </p:nvSpPr>
        <p:spPr bwMode="auto">
          <a:xfrm>
            <a:off x="14910107" y="12659897"/>
            <a:ext cx="254678" cy="191538"/>
          </a:xfrm>
          <a:custGeom>
            <a:avLst/>
            <a:gdLst>
              <a:gd name="T0" fmla="*/ 0 w 458"/>
              <a:gd name="T1" fmla="*/ 350 h 351"/>
              <a:gd name="T2" fmla="*/ 0 w 458"/>
              <a:gd name="T3" fmla="*/ 0 h 351"/>
              <a:gd name="T4" fmla="*/ 457 w 458"/>
              <a:gd name="T5" fmla="*/ 0 h 351"/>
              <a:gd name="T6" fmla="*/ 457 w 458"/>
              <a:gd name="T7" fmla="*/ 350 h 351"/>
              <a:gd name="T8" fmla="*/ 0 w 458"/>
              <a:gd name="T9" fmla="*/ 350 h 351"/>
            </a:gdLst>
            <a:ahLst/>
            <a:cxnLst>
              <a:cxn ang="0">
                <a:pos x="T0" y="T1"/>
              </a:cxn>
              <a:cxn ang="0">
                <a:pos x="T2" y="T3"/>
              </a:cxn>
              <a:cxn ang="0">
                <a:pos x="T4" y="T5"/>
              </a:cxn>
              <a:cxn ang="0">
                <a:pos x="T6" y="T7"/>
              </a:cxn>
              <a:cxn ang="0">
                <a:pos x="T8" y="T9"/>
              </a:cxn>
            </a:cxnLst>
            <a:rect l="0" t="0" r="r" b="b"/>
            <a:pathLst>
              <a:path w="458" h="351">
                <a:moveTo>
                  <a:pt x="0" y="350"/>
                </a:moveTo>
                <a:lnTo>
                  <a:pt x="0" y="0"/>
                </a:lnTo>
                <a:lnTo>
                  <a:pt x="457" y="0"/>
                </a:lnTo>
                <a:lnTo>
                  <a:pt x="457" y="350"/>
                </a:lnTo>
                <a:lnTo>
                  <a:pt x="0" y="350"/>
                </a:lnTo>
              </a:path>
            </a:pathLst>
          </a:custGeom>
          <a:solidFill>
            <a:srgbClr val="FFFFF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82" name="Freeform 187"/>
          <p:cNvSpPr>
            <a:spLocks noChangeArrowheads="1"/>
          </p:cNvSpPr>
          <p:nvPr/>
        </p:nvSpPr>
        <p:spPr bwMode="auto">
          <a:xfrm>
            <a:off x="14870724" y="12552321"/>
            <a:ext cx="330819" cy="89209"/>
          </a:xfrm>
          <a:custGeom>
            <a:avLst/>
            <a:gdLst>
              <a:gd name="T0" fmla="*/ 0 w 588"/>
              <a:gd name="T1" fmla="*/ 182 h 183"/>
              <a:gd name="T2" fmla="*/ 0 w 588"/>
              <a:gd name="T3" fmla="*/ 0 h 183"/>
              <a:gd name="T4" fmla="*/ 587 w 588"/>
              <a:gd name="T5" fmla="*/ 0 h 183"/>
              <a:gd name="T6" fmla="*/ 587 w 588"/>
              <a:gd name="T7" fmla="*/ 182 h 183"/>
              <a:gd name="T8" fmla="*/ 0 w 588"/>
              <a:gd name="T9" fmla="*/ 182 h 183"/>
            </a:gdLst>
            <a:ahLst/>
            <a:cxnLst>
              <a:cxn ang="0">
                <a:pos x="T0" y="T1"/>
              </a:cxn>
              <a:cxn ang="0">
                <a:pos x="T2" y="T3"/>
              </a:cxn>
              <a:cxn ang="0">
                <a:pos x="T4" y="T5"/>
              </a:cxn>
              <a:cxn ang="0">
                <a:pos x="T6" y="T7"/>
              </a:cxn>
              <a:cxn ang="0">
                <a:pos x="T8" y="T9"/>
              </a:cxn>
            </a:cxnLst>
            <a:rect l="0" t="0" r="r" b="b"/>
            <a:pathLst>
              <a:path w="588" h="183">
                <a:moveTo>
                  <a:pt x="0" y="182"/>
                </a:moveTo>
                <a:lnTo>
                  <a:pt x="0" y="0"/>
                </a:lnTo>
                <a:lnTo>
                  <a:pt x="587" y="0"/>
                </a:lnTo>
                <a:lnTo>
                  <a:pt x="587" y="182"/>
                </a:lnTo>
                <a:lnTo>
                  <a:pt x="0" y="182"/>
                </a:lnTo>
              </a:path>
            </a:pathLst>
          </a:custGeom>
          <a:solidFill>
            <a:srgbClr val="EB7B5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83" name="Freeform 188"/>
          <p:cNvSpPr>
            <a:spLocks noChangeArrowheads="1"/>
          </p:cNvSpPr>
          <p:nvPr/>
        </p:nvSpPr>
        <p:spPr bwMode="auto">
          <a:xfrm>
            <a:off x="16335780" y="12350289"/>
            <a:ext cx="1102730" cy="1387991"/>
          </a:xfrm>
          <a:custGeom>
            <a:avLst/>
            <a:gdLst>
              <a:gd name="T0" fmla="*/ 0 w 1884"/>
              <a:gd name="T1" fmla="*/ 2361 h 2362"/>
              <a:gd name="T2" fmla="*/ 0 w 1884"/>
              <a:gd name="T3" fmla="*/ 0 h 2362"/>
              <a:gd name="T4" fmla="*/ 1883 w 1884"/>
              <a:gd name="T5" fmla="*/ 0 h 2362"/>
              <a:gd name="T6" fmla="*/ 1883 w 1884"/>
              <a:gd name="T7" fmla="*/ 2361 h 2362"/>
              <a:gd name="T8" fmla="*/ 0 w 1884"/>
              <a:gd name="T9" fmla="*/ 2361 h 2362"/>
            </a:gdLst>
            <a:ahLst/>
            <a:cxnLst>
              <a:cxn ang="0">
                <a:pos x="T0" y="T1"/>
              </a:cxn>
              <a:cxn ang="0">
                <a:pos x="T2" y="T3"/>
              </a:cxn>
              <a:cxn ang="0">
                <a:pos x="T4" y="T5"/>
              </a:cxn>
              <a:cxn ang="0">
                <a:pos x="T6" y="T7"/>
              </a:cxn>
              <a:cxn ang="0">
                <a:pos x="T8" y="T9"/>
              </a:cxn>
            </a:cxnLst>
            <a:rect l="0" t="0" r="r" b="b"/>
            <a:pathLst>
              <a:path w="1884" h="2362">
                <a:moveTo>
                  <a:pt x="0" y="2361"/>
                </a:moveTo>
                <a:lnTo>
                  <a:pt x="0" y="0"/>
                </a:lnTo>
                <a:lnTo>
                  <a:pt x="1883" y="0"/>
                </a:lnTo>
                <a:lnTo>
                  <a:pt x="1883" y="2361"/>
                </a:lnTo>
                <a:lnTo>
                  <a:pt x="0" y="2361"/>
                </a:lnTo>
              </a:path>
            </a:pathLst>
          </a:custGeom>
          <a:solidFill>
            <a:srgbClr val="C7E9F2"/>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84" name="Freeform 189"/>
          <p:cNvSpPr>
            <a:spLocks noChangeArrowheads="1"/>
          </p:cNvSpPr>
          <p:nvPr/>
        </p:nvSpPr>
        <p:spPr bwMode="auto">
          <a:xfrm>
            <a:off x="16335780" y="12350289"/>
            <a:ext cx="1102730" cy="1387991"/>
          </a:xfrm>
          <a:custGeom>
            <a:avLst/>
            <a:gdLst>
              <a:gd name="T0" fmla="*/ 0 w 1884"/>
              <a:gd name="T1" fmla="*/ 2361 h 2362"/>
              <a:gd name="T2" fmla="*/ 0 w 1884"/>
              <a:gd name="T3" fmla="*/ 0 h 2362"/>
              <a:gd name="T4" fmla="*/ 1883 w 1884"/>
              <a:gd name="T5" fmla="*/ 0 h 2362"/>
              <a:gd name="T6" fmla="*/ 1883 w 1884"/>
              <a:gd name="T7" fmla="*/ 2361 h 2362"/>
              <a:gd name="T8" fmla="*/ 0 w 1884"/>
              <a:gd name="T9" fmla="*/ 2361 h 2362"/>
            </a:gdLst>
            <a:ahLst/>
            <a:cxnLst>
              <a:cxn ang="0">
                <a:pos x="T0" y="T1"/>
              </a:cxn>
              <a:cxn ang="0">
                <a:pos x="T2" y="T3"/>
              </a:cxn>
              <a:cxn ang="0">
                <a:pos x="T4" y="T5"/>
              </a:cxn>
              <a:cxn ang="0">
                <a:pos x="T6" y="T7"/>
              </a:cxn>
              <a:cxn ang="0">
                <a:pos x="T8" y="T9"/>
              </a:cxn>
            </a:cxnLst>
            <a:rect l="0" t="0" r="r" b="b"/>
            <a:pathLst>
              <a:path w="1884" h="2362">
                <a:moveTo>
                  <a:pt x="0" y="2361"/>
                </a:moveTo>
                <a:lnTo>
                  <a:pt x="0" y="0"/>
                </a:lnTo>
                <a:lnTo>
                  <a:pt x="1883" y="0"/>
                </a:lnTo>
                <a:lnTo>
                  <a:pt x="1883" y="2361"/>
                </a:lnTo>
                <a:lnTo>
                  <a:pt x="0" y="2361"/>
                </a:lnTo>
              </a:path>
            </a:pathLst>
          </a:custGeom>
          <a:solidFill>
            <a:srgbClr val="C7E9F2"/>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85" name="Freeform 190"/>
          <p:cNvSpPr>
            <a:spLocks noChangeArrowheads="1"/>
          </p:cNvSpPr>
          <p:nvPr/>
        </p:nvSpPr>
        <p:spPr bwMode="auto">
          <a:xfrm>
            <a:off x="16220256" y="12208603"/>
            <a:ext cx="1339029" cy="356837"/>
          </a:xfrm>
          <a:custGeom>
            <a:avLst/>
            <a:gdLst>
              <a:gd name="T0" fmla="*/ 2076 w 2278"/>
              <a:gd name="T1" fmla="*/ 0 h 630"/>
              <a:gd name="T2" fmla="*/ 2277 w 2278"/>
              <a:gd name="T3" fmla="*/ 629 h 630"/>
              <a:gd name="T4" fmla="*/ 0 w 2278"/>
              <a:gd name="T5" fmla="*/ 629 h 630"/>
              <a:gd name="T6" fmla="*/ 193 w 2278"/>
              <a:gd name="T7" fmla="*/ 0 h 630"/>
              <a:gd name="T8" fmla="*/ 2076 w 2278"/>
              <a:gd name="T9" fmla="*/ 0 h 630"/>
            </a:gdLst>
            <a:ahLst/>
            <a:cxnLst>
              <a:cxn ang="0">
                <a:pos x="T0" y="T1"/>
              </a:cxn>
              <a:cxn ang="0">
                <a:pos x="T2" y="T3"/>
              </a:cxn>
              <a:cxn ang="0">
                <a:pos x="T4" y="T5"/>
              </a:cxn>
              <a:cxn ang="0">
                <a:pos x="T6" y="T7"/>
              </a:cxn>
              <a:cxn ang="0">
                <a:pos x="T8" y="T9"/>
              </a:cxn>
            </a:cxnLst>
            <a:rect l="0" t="0" r="r" b="b"/>
            <a:pathLst>
              <a:path w="2278" h="630">
                <a:moveTo>
                  <a:pt x="2076" y="0"/>
                </a:moveTo>
                <a:lnTo>
                  <a:pt x="2277" y="629"/>
                </a:lnTo>
                <a:lnTo>
                  <a:pt x="0" y="629"/>
                </a:lnTo>
                <a:lnTo>
                  <a:pt x="193" y="0"/>
                </a:lnTo>
                <a:lnTo>
                  <a:pt x="2076" y="0"/>
                </a:lnTo>
              </a:path>
            </a:pathLst>
          </a:custGeom>
          <a:solidFill>
            <a:srgbClr val="6499A6"/>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86" name="Freeform 191"/>
          <p:cNvSpPr>
            <a:spLocks noChangeArrowheads="1"/>
          </p:cNvSpPr>
          <p:nvPr/>
        </p:nvSpPr>
        <p:spPr bwMode="auto">
          <a:xfrm>
            <a:off x="16220256" y="12208603"/>
            <a:ext cx="1339029" cy="356837"/>
          </a:xfrm>
          <a:custGeom>
            <a:avLst/>
            <a:gdLst>
              <a:gd name="T0" fmla="*/ 2076 w 2278"/>
              <a:gd name="T1" fmla="*/ 0 h 630"/>
              <a:gd name="T2" fmla="*/ 2277 w 2278"/>
              <a:gd name="T3" fmla="*/ 629 h 630"/>
              <a:gd name="T4" fmla="*/ 0 w 2278"/>
              <a:gd name="T5" fmla="*/ 629 h 630"/>
              <a:gd name="T6" fmla="*/ 193 w 2278"/>
              <a:gd name="T7" fmla="*/ 0 h 630"/>
              <a:gd name="T8" fmla="*/ 2076 w 2278"/>
              <a:gd name="T9" fmla="*/ 0 h 630"/>
            </a:gdLst>
            <a:ahLst/>
            <a:cxnLst>
              <a:cxn ang="0">
                <a:pos x="T0" y="T1"/>
              </a:cxn>
              <a:cxn ang="0">
                <a:pos x="T2" y="T3"/>
              </a:cxn>
              <a:cxn ang="0">
                <a:pos x="T4" y="T5"/>
              </a:cxn>
              <a:cxn ang="0">
                <a:pos x="T6" y="T7"/>
              </a:cxn>
              <a:cxn ang="0">
                <a:pos x="T8" y="T9"/>
              </a:cxn>
            </a:cxnLst>
            <a:rect l="0" t="0" r="r" b="b"/>
            <a:pathLst>
              <a:path w="2278" h="630">
                <a:moveTo>
                  <a:pt x="2076" y="0"/>
                </a:moveTo>
                <a:lnTo>
                  <a:pt x="2277" y="629"/>
                </a:lnTo>
                <a:lnTo>
                  <a:pt x="0" y="629"/>
                </a:lnTo>
                <a:lnTo>
                  <a:pt x="193" y="0"/>
                </a:lnTo>
                <a:lnTo>
                  <a:pt x="2076" y="0"/>
                </a:lnTo>
              </a:path>
            </a:pathLst>
          </a:custGeom>
          <a:solidFill>
            <a:srgbClr val="6499A6"/>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87" name="Freeform 192"/>
          <p:cNvSpPr>
            <a:spLocks noChangeArrowheads="1"/>
          </p:cNvSpPr>
          <p:nvPr/>
        </p:nvSpPr>
        <p:spPr bwMode="auto">
          <a:xfrm>
            <a:off x="16994792" y="13153172"/>
            <a:ext cx="215295" cy="406689"/>
          </a:xfrm>
          <a:custGeom>
            <a:avLst/>
            <a:gdLst>
              <a:gd name="T0" fmla="*/ 392 w 393"/>
              <a:gd name="T1" fmla="*/ 0 h 713"/>
              <a:gd name="T2" fmla="*/ 392 w 393"/>
              <a:gd name="T3" fmla="*/ 712 h 713"/>
              <a:gd name="T4" fmla="*/ 0 w 393"/>
              <a:gd name="T5" fmla="*/ 712 h 713"/>
              <a:gd name="T6" fmla="*/ 0 w 393"/>
              <a:gd name="T7" fmla="*/ 0 h 713"/>
              <a:gd name="T8" fmla="*/ 392 w 393"/>
              <a:gd name="T9" fmla="*/ 0 h 713"/>
            </a:gdLst>
            <a:ahLst/>
            <a:cxnLst>
              <a:cxn ang="0">
                <a:pos x="T0" y="T1"/>
              </a:cxn>
              <a:cxn ang="0">
                <a:pos x="T2" y="T3"/>
              </a:cxn>
              <a:cxn ang="0">
                <a:pos x="T4" y="T5"/>
              </a:cxn>
              <a:cxn ang="0">
                <a:pos x="T6" y="T7"/>
              </a:cxn>
              <a:cxn ang="0">
                <a:pos x="T8" y="T9"/>
              </a:cxn>
            </a:cxnLst>
            <a:rect l="0" t="0" r="r" b="b"/>
            <a:pathLst>
              <a:path w="393" h="713">
                <a:moveTo>
                  <a:pt x="392" y="0"/>
                </a:moveTo>
                <a:lnTo>
                  <a:pt x="392" y="712"/>
                </a:lnTo>
                <a:lnTo>
                  <a:pt x="0" y="712"/>
                </a:lnTo>
                <a:lnTo>
                  <a:pt x="0" y="0"/>
                </a:lnTo>
                <a:lnTo>
                  <a:pt x="392"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88" name="Freeform 193"/>
          <p:cNvSpPr>
            <a:spLocks noChangeArrowheads="1"/>
          </p:cNvSpPr>
          <p:nvPr/>
        </p:nvSpPr>
        <p:spPr bwMode="auto">
          <a:xfrm>
            <a:off x="16994792" y="13153172"/>
            <a:ext cx="215295" cy="406689"/>
          </a:xfrm>
          <a:custGeom>
            <a:avLst/>
            <a:gdLst>
              <a:gd name="T0" fmla="*/ 392 w 393"/>
              <a:gd name="T1" fmla="*/ 0 h 713"/>
              <a:gd name="T2" fmla="*/ 392 w 393"/>
              <a:gd name="T3" fmla="*/ 712 h 713"/>
              <a:gd name="T4" fmla="*/ 0 w 393"/>
              <a:gd name="T5" fmla="*/ 712 h 713"/>
              <a:gd name="T6" fmla="*/ 0 w 393"/>
              <a:gd name="T7" fmla="*/ 0 h 713"/>
              <a:gd name="T8" fmla="*/ 392 w 393"/>
              <a:gd name="T9" fmla="*/ 0 h 713"/>
            </a:gdLst>
            <a:ahLst/>
            <a:cxnLst>
              <a:cxn ang="0">
                <a:pos x="T0" y="T1"/>
              </a:cxn>
              <a:cxn ang="0">
                <a:pos x="T2" y="T3"/>
              </a:cxn>
              <a:cxn ang="0">
                <a:pos x="T4" y="T5"/>
              </a:cxn>
              <a:cxn ang="0">
                <a:pos x="T6" y="T7"/>
              </a:cxn>
              <a:cxn ang="0">
                <a:pos x="T8" y="T9"/>
              </a:cxn>
            </a:cxnLst>
            <a:rect l="0" t="0" r="r" b="b"/>
            <a:pathLst>
              <a:path w="393" h="713">
                <a:moveTo>
                  <a:pt x="392" y="0"/>
                </a:moveTo>
                <a:lnTo>
                  <a:pt x="392" y="712"/>
                </a:lnTo>
                <a:lnTo>
                  <a:pt x="0" y="712"/>
                </a:lnTo>
                <a:lnTo>
                  <a:pt x="0" y="0"/>
                </a:lnTo>
                <a:lnTo>
                  <a:pt x="392"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89" name="Freeform 194"/>
          <p:cNvSpPr>
            <a:spLocks noChangeArrowheads="1"/>
          </p:cNvSpPr>
          <p:nvPr/>
        </p:nvSpPr>
        <p:spPr bwMode="auto">
          <a:xfrm>
            <a:off x="17026299" y="13184658"/>
            <a:ext cx="152282" cy="343718"/>
          </a:xfrm>
          <a:custGeom>
            <a:avLst/>
            <a:gdLst>
              <a:gd name="T0" fmla="*/ 287 w 288"/>
              <a:gd name="T1" fmla="*/ 0 h 607"/>
              <a:gd name="T2" fmla="*/ 287 w 288"/>
              <a:gd name="T3" fmla="*/ 606 h 607"/>
              <a:gd name="T4" fmla="*/ 0 w 288"/>
              <a:gd name="T5" fmla="*/ 606 h 607"/>
              <a:gd name="T6" fmla="*/ 0 w 288"/>
              <a:gd name="T7" fmla="*/ 0 h 607"/>
              <a:gd name="T8" fmla="*/ 287 w 288"/>
              <a:gd name="T9" fmla="*/ 0 h 607"/>
            </a:gdLst>
            <a:ahLst/>
            <a:cxnLst>
              <a:cxn ang="0">
                <a:pos x="T0" y="T1"/>
              </a:cxn>
              <a:cxn ang="0">
                <a:pos x="T2" y="T3"/>
              </a:cxn>
              <a:cxn ang="0">
                <a:pos x="T4" y="T5"/>
              </a:cxn>
              <a:cxn ang="0">
                <a:pos x="T6" y="T7"/>
              </a:cxn>
              <a:cxn ang="0">
                <a:pos x="T8" y="T9"/>
              </a:cxn>
            </a:cxnLst>
            <a:rect l="0" t="0" r="r" b="b"/>
            <a:pathLst>
              <a:path w="288" h="607">
                <a:moveTo>
                  <a:pt x="287" y="0"/>
                </a:moveTo>
                <a:lnTo>
                  <a:pt x="287" y="606"/>
                </a:lnTo>
                <a:lnTo>
                  <a:pt x="0" y="606"/>
                </a:lnTo>
                <a:lnTo>
                  <a:pt x="0" y="0"/>
                </a:lnTo>
                <a:lnTo>
                  <a:pt x="287" y="0"/>
                </a:lnTo>
              </a:path>
            </a:pathLst>
          </a:custGeom>
          <a:solidFill>
            <a:srgbClr val="CCEBF2"/>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90" name="Freeform 195"/>
          <p:cNvSpPr>
            <a:spLocks noChangeArrowheads="1"/>
          </p:cNvSpPr>
          <p:nvPr/>
        </p:nvSpPr>
        <p:spPr bwMode="auto">
          <a:xfrm>
            <a:off x="17026299" y="13184658"/>
            <a:ext cx="152282" cy="343718"/>
          </a:xfrm>
          <a:custGeom>
            <a:avLst/>
            <a:gdLst>
              <a:gd name="T0" fmla="*/ 287 w 288"/>
              <a:gd name="T1" fmla="*/ 0 h 607"/>
              <a:gd name="T2" fmla="*/ 287 w 288"/>
              <a:gd name="T3" fmla="*/ 606 h 607"/>
              <a:gd name="T4" fmla="*/ 0 w 288"/>
              <a:gd name="T5" fmla="*/ 606 h 607"/>
              <a:gd name="T6" fmla="*/ 0 w 288"/>
              <a:gd name="T7" fmla="*/ 0 h 607"/>
              <a:gd name="T8" fmla="*/ 287 w 288"/>
              <a:gd name="T9" fmla="*/ 0 h 607"/>
            </a:gdLst>
            <a:ahLst/>
            <a:cxnLst>
              <a:cxn ang="0">
                <a:pos x="T0" y="T1"/>
              </a:cxn>
              <a:cxn ang="0">
                <a:pos x="T2" y="T3"/>
              </a:cxn>
              <a:cxn ang="0">
                <a:pos x="T4" y="T5"/>
              </a:cxn>
              <a:cxn ang="0">
                <a:pos x="T6" y="T7"/>
              </a:cxn>
              <a:cxn ang="0">
                <a:pos x="T8" y="T9"/>
              </a:cxn>
            </a:cxnLst>
            <a:rect l="0" t="0" r="r" b="b"/>
            <a:pathLst>
              <a:path w="288" h="607">
                <a:moveTo>
                  <a:pt x="287" y="0"/>
                </a:moveTo>
                <a:lnTo>
                  <a:pt x="287" y="606"/>
                </a:lnTo>
                <a:lnTo>
                  <a:pt x="0" y="606"/>
                </a:lnTo>
                <a:lnTo>
                  <a:pt x="0" y="0"/>
                </a:lnTo>
                <a:lnTo>
                  <a:pt x="287" y="0"/>
                </a:lnTo>
              </a:path>
            </a:pathLst>
          </a:custGeom>
          <a:solidFill>
            <a:srgbClr val="CCEBF2"/>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91" name="Freeform 196"/>
          <p:cNvSpPr>
            <a:spLocks noChangeArrowheads="1"/>
          </p:cNvSpPr>
          <p:nvPr/>
        </p:nvSpPr>
        <p:spPr bwMode="auto">
          <a:xfrm>
            <a:off x="16968537" y="13129558"/>
            <a:ext cx="267806" cy="7871"/>
          </a:xfrm>
          <a:custGeom>
            <a:avLst/>
            <a:gdLst>
              <a:gd name="T0" fmla="*/ 480 w 481"/>
              <a:gd name="T1" fmla="*/ 42 h 43"/>
              <a:gd name="T2" fmla="*/ 0 w 481"/>
              <a:gd name="T3" fmla="*/ 42 h 43"/>
              <a:gd name="T4" fmla="*/ 0 w 481"/>
              <a:gd name="T5" fmla="*/ 0 h 43"/>
              <a:gd name="T6" fmla="*/ 480 w 481"/>
              <a:gd name="T7" fmla="*/ 0 h 43"/>
              <a:gd name="T8" fmla="*/ 480 w 481"/>
              <a:gd name="T9" fmla="*/ 42 h 43"/>
            </a:gdLst>
            <a:ahLst/>
            <a:cxnLst>
              <a:cxn ang="0">
                <a:pos x="T0" y="T1"/>
              </a:cxn>
              <a:cxn ang="0">
                <a:pos x="T2" y="T3"/>
              </a:cxn>
              <a:cxn ang="0">
                <a:pos x="T4" y="T5"/>
              </a:cxn>
              <a:cxn ang="0">
                <a:pos x="T6" y="T7"/>
              </a:cxn>
              <a:cxn ang="0">
                <a:pos x="T8" y="T9"/>
              </a:cxn>
            </a:cxnLst>
            <a:rect l="0" t="0" r="r" b="b"/>
            <a:pathLst>
              <a:path w="481" h="43">
                <a:moveTo>
                  <a:pt x="480" y="42"/>
                </a:moveTo>
                <a:lnTo>
                  <a:pt x="0" y="42"/>
                </a:lnTo>
                <a:lnTo>
                  <a:pt x="0" y="0"/>
                </a:lnTo>
                <a:lnTo>
                  <a:pt x="480" y="0"/>
                </a:lnTo>
                <a:lnTo>
                  <a:pt x="480" y="42"/>
                </a:lnTo>
              </a:path>
            </a:pathLst>
          </a:custGeom>
          <a:solidFill>
            <a:srgbClr val="FFFFF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92" name="Freeform 197"/>
          <p:cNvSpPr>
            <a:spLocks noChangeArrowheads="1"/>
          </p:cNvSpPr>
          <p:nvPr/>
        </p:nvSpPr>
        <p:spPr bwMode="auto">
          <a:xfrm>
            <a:off x="16968537" y="13129558"/>
            <a:ext cx="267806" cy="7871"/>
          </a:xfrm>
          <a:custGeom>
            <a:avLst/>
            <a:gdLst>
              <a:gd name="T0" fmla="*/ 480 w 481"/>
              <a:gd name="T1" fmla="*/ 42 h 43"/>
              <a:gd name="T2" fmla="*/ 0 w 481"/>
              <a:gd name="T3" fmla="*/ 42 h 43"/>
              <a:gd name="T4" fmla="*/ 0 w 481"/>
              <a:gd name="T5" fmla="*/ 0 h 43"/>
              <a:gd name="T6" fmla="*/ 480 w 481"/>
              <a:gd name="T7" fmla="*/ 0 h 43"/>
              <a:gd name="T8" fmla="*/ 480 w 481"/>
              <a:gd name="T9" fmla="*/ 42 h 43"/>
            </a:gdLst>
            <a:ahLst/>
            <a:cxnLst>
              <a:cxn ang="0">
                <a:pos x="T0" y="T1"/>
              </a:cxn>
              <a:cxn ang="0">
                <a:pos x="T2" y="T3"/>
              </a:cxn>
              <a:cxn ang="0">
                <a:pos x="T4" y="T5"/>
              </a:cxn>
              <a:cxn ang="0">
                <a:pos x="T6" y="T7"/>
              </a:cxn>
              <a:cxn ang="0">
                <a:pos x="T8" y="T9"/>
              </a:cxn>
            </a:cxnLst>
            <a:rect l="0" t="0" r="r" b="b"/>
            <a:pathLst>
              <a:path w="481" h="43">
                <a:moveTo>
                  <a:pt x="480" y="42"/>
                </a:moveTo>
                <a:lnTo>
                  <a:pt x="0" y="42"/>
                </a:lnTo>
                <a:lnTo>
                  <a:pt x="0" y="0"/>
                </a:lnTo>
                <a:lnTo>
                  <a:pt x="480" y="0"/>
                </a:lnTo>
                <a:lnTo>
                  <a:pt x="480" y="42"/>
                </a:lnTo>
              </a:path>
            </a:pathLst>
          </a:custGeom>
          <a:solidFill>
            <a:srgbClr val="FFFFF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93" name="Freeform 198"/>
          <p:cNvSpPr>
            <a:spLocks noChangeArrowheads="1"/>
          </p:cNvSpPr>
          <p:nvPr/>
        </p:nvSpPr>
        <p:spPr bwMode="auto">
          <a:xfrm>
            <a:off x="16994792" y="13578228"/>
            <a:ext cx="215295" cy="39357"/>
          </a:xfrm>
          <a:custGeom>
            <a:avLst/>
            <a:gdLst>
              <a:gd name="T0" fmla="*/ 0 w 393"/>
              <a:gd name="T1" fmla="*/ 97 h 98"/>
              <a:gd name="T2" fmla="*/ 0 w 393"/>
              <a:gd name="T3" fmla="*/ 0 h 98"/>
              <a:gd name="T4" fmla="*/ 392 w 393"/>
              <a:gd name="T5" fmla="*/ 0 h 98"/>
              <a:gd name="T6" fmla="*/ 392 w 393"/>
              <a:gd name="T7" fmla="*/ 97 h 98"/>
              <a:gd name="T8" fmla="*/ 0 w 393"/>
              <a:gd name="T9" fmla="*/ 97 h 98"/>
            </a:gdLst>
            <a:ahLst/>
            <a:cxnLst>
              <a:cxn ang="0">
                <a:pos x="T0" y="T1"/>
              </a:cxn>
              <a:cxn ang="0">
                <a:pos x="T2" y="T3"/>
              </a:cxn>
              <a:cxn ang="0">
                <a:pos x="T4" y="T5"/>
              </a:cxn>
              <a:cxn ang="0">
                <a:pos x="T6" y="T7"/>
              </a:cxn>
              <a:cxn ang="0">
                <a:pos x="T8" y="T9"/>
              </a:cxn>
            </a:cxnLst>
            <a:rect l="0" t="0" r="r" b="b"/>
            <a:pathLst>
              <a:path w="393" h="98">
                <a:moveTo>
                  <a:pt x="0" y="97"/>
                </a:moveTo>
                <a:lnTo>
                  <a:pt x="0" y="0"/>
                </a:lnTo>
                <a:lnTo>
                  <a:pt x="392" y="0"/>
                </a:lnTo>
                <a:lnTo>
                  <a:pt x="392" y="97"/>
                </a:lnTo>
                <a:lnTo>
                  <a:pt x="0" y="97"/>
                </a:lnTo>
              </a:path>
            </a:pathLst>
          </a:custGeom>
          <a:solidFill>
            <a:srgbClr val="6499A6"/>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94" name="Freeform 199"/>
          <p:cNvSpPr>
            <a:spLocks noChangeArrowheads="1"/>
          </p:cNvSpPr>
          <p:nvPr/>
        </p:nvSpPr>
        <p:spPr bwMode="auto">
          <a:xfrm>
            <a:off x="16994792" y="13578228"/>
            <a:ext cx="215295" cy="39357"/>
          </a:xfrm>
          <a:custGeom>
            <a:avLst/>
            <a:gdLst>
              <a:gd name="T0" fmla="*/ 0 w 393"/>
              <a:gd name="T1" fmla="*/ 97 h 98"/>
              <a:gd name="T2" fmla="*/ 0 w 393"/>
              <a:gd name="T3" fmla="*/ 0 h 98"/>
              <a:gd name="T4" fmla="*/ 392 w 393"/>
              <a:gd name="T5" fmla="*/ 0 h 98"/>
              <a:gd name="T6" fmla="*/ 392 w 393"/>
              <a:gd name="T7" fmla="*/ 97 h 98"/>
              <a:gd name="T8" fmla="*/ 0 w 393"/>
              <a:gd name="T9" fmla="*/ 97 h 98"/>
            </a:gdLst>
            <a:ahLst/>
            <a:cxnLst>
              <a:cxn ang="0">
                <a:pos x="T0" y="T1"/>
              </a:cxn>
              <a:cxn ang="0">
                <a:pos x="T2" y="T3"/>
              </a:cxn>
              <a:cxn ang="0">
                <a:pos x="T4" y="T5"/>
              </a:cxn>
              <a:cxn ang="0">
                <a:pos x="T6" y="T7"/>
              </a:cxn>
              <a:cxn ang="0">
                <a:pos x="T8" y="T9"/>
              </a:cxn>
            </a:cxnLst>
            <a:rect l="0" t="0" r="r" b="b"/>
            <a:pathLst>
              <a:path w="393" h="98">
                <a:moveTo>
                  <a:pt x="0" y="97"/>
                </a:moveTo>
                <a:lnTo>
                  <a:pt x="0" y="0"/>
                </a:lnTo>
                <a:lnTo>
                  <a:pt x="392" y="0"/>
                </a:lnTo>
                <a:lnTo>
                  <a:pt x="392" y="97"/>
                </a:lnTo>
                <a:lnTo>
                  <a:pt x="0" y="97"/>
                </a:lnTo>
              </a:path>
            </a:pathLst>
          </a:custGeom>
          <a:solidFill>
            <a:srgbClr val="6499A6"/>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95" name="Freeform 200"/>
          <p:cNvSpPr>
            <a:spLocks noChangeArrowheads="1"/>
          </p:cNvSpPr>
          <p:nvPr/>
        </p:nvSpPr>
        <p:spPr bwMode="auto">
          <a:xfrm>
            <a:off x="16837259" y="13691052"/>
            <a:ext cx="532986" cy="44605"/>
          </a:xfrm>
          <a:custGeom>
            <a:avLst/>
            <a:gdLst>
              <a:gd name="T0" fmla="*/ 0 w 926"/>
              <a:gd name="T1" fmla="*/ 105 h 106"/>
              <a:gd name="T2" fmla="*/ 0 w 926"/>
              <a:gd name="T3" fmla="*/ 0 h 106"/>
              <a:gd name="T4" fmla="*/ 925 w 926"/>
              <a:gd name="T5" fmla="*/ 0 h 106"/>
              <a:gd name="T6" fmla="*/ 925 w 926"/>
              <a:gd name="T7" fmla="*/ 105 h 106"/>
              <a:gd name="T8" fmla="*/ 0 w 926"/>
              <a:gd name="T9" fmla="*/ 105 h 106"/>
            </a:gdLst>
            <a:ahLst/>
            <a:cxnLst>
              <a:cxn ang="0">
                <a:pos x="T0" y="T1"/>
              </a:cxn>
              <a:cxn ang="0">
                <a:pos x="T2" y="T3"/>
              </a:cxn>
              <a:cxn ang="0">
                <a:pos x="T4" y="T5"/>
              </a:cxn>
              <a:cxn ang="0">
                <a:pos x="T6" y="T7"/>
              </a:cxn>
              <a:cxn ang="0">
                <a:pos x="T8" y="T9"/>
              </a:cxn>
            </a:cxnLst>
            <a:rect l="0" t="0" r="r" b="b"/>
            <a:pathLst>
              <a:path w="926" h="106">
                <a:moveTo>
                  <a:pt x="0" y="105"/>
                </a:moveTo>
                <a:lnTo>
                  <a:pt x="0" y="0"/>
                </a:lnTo>
                <a:lnTo>
                  <a:pt x="925" y="0"/>
                </a:lnTo>
                <a:lnTo>
                  <a:pt x="925" y="105"/>
                </a:lnTo>
                <a:lnTo>
                  <a:pt x="0" y="105"/>
                </a:lnTo>
              </a:path>
            </a:pathLst>
          </a:custGeom>
          <a:solidFill>
            <a:srgbClr val="6499A6"/>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96" name="Freeform 201"/>
          <p:cNvSpPr>
            <a:spLocks noChangeArrowheads="1"/>
          </p:cNvSpPr>
          <p:nvPr/>
        </p:nvSpPr>
        <p:spPr bwMode="auto">
          <a:xfrm>
            <a:off x="16837259" y="13691052"/>
            <a:ext cx="532986" cy="44605"/>
          </a:xfrm>
          <a:custGeom>
            <a:avLst/>
            <a:gdLst>
              <a:gd name="T0" fmla="*/ 0 w 926"/>
              <a:gd name="T1" fmla="*/ 105 h 106"/>
              <a:gd name="T2" fmla="*/ 0 w 926"/>
              <a:gd name="T3" fmla="*/ 0 h 106"/>
              <a:gd name="T4" fmla="*/ 925 w 926"/>
              <a:gd name="T5" fmla="*/ 0 h 106"/>
              <a:gd name="T6" fmla="*/ 925 w 926"/>
              <a:gd name="T7" fmla="*/ 105 h 106"/>
              <a:gd name="T8" fmla="*/ 0 w 926"/>
              <a:gd name="T9" fmla="*/ 105 h 106"/>
            </a:gdLst>
            <a:ahLst/>
            <a:cxnLst>
              <a:cxn ang="0">
                <a:pos x="T0" y="T1"/>
              </a:cxn>
              <a:cxn ang="0">
                <a:pos x="T2" y="T3"/>
              </a:cxn>
              <a:cxn ang="0">
                <a:pos x="T4" y="T5"/>
              </a:cxn>
              <a:cxn ang="0">
                <a:pos x="T6" y="T7"/>
              </a:cxn>
              <a:cxn ang="0">
                <a:pos x="T8" y="T9"/>
              </a:cxn>
            </a:cxnLst>
            <a:rect l="0" t="0" r="r" b="b"/>
            <a:pathLst>
              <a:path w="926" h="106">
                <a:moveTo>
                  <a:pt x="0" y="105"/>
                </a:moveTo>
                <a:lnTo>
                  <a:pt x="0" y="0"/>
                </a:lnTo>
                <a:lnTo>
                  <a:pt x="925" y="0"/>
                </a:lnTo>
                <a:lnTo>
                  <a:pt x="925" y="105"/>
                </a:lnTo>
                <a:lnTo>
                  <a:pt x="0" y="105"/>
                </a:lnTo>
              </a:path>
            </a:pathLst>
          </a:custGeom>
          <a:solidFill>
            <a:srgbClr val="6499A6"/>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97" name="Freeform 202"/>
          <p:cNvSpPr>
            <a:spLocks noChangeArrowheads="1"/>
          </p:cNvSpPr>
          <p:nvPr/>
        </p:nvSpPr>
        <p:spPr bwMode="auto">
          <a:xfrm>
            <a:off x="16897647" y="13635952"/>
            <a:ext cx="406960" cy="39357"/>
          </a:xfrm>
          <a:custGeom>
            <a:avLst/>
            <a:gdLst>
              <a:gd name="T0" fmla="*/ 0 w 714"/>
              <a:gd name="T1" fmla="*/ 96 h 97"/>
              <a:gd name="T2" fmla="*/ 0 w 714"/>
              <a:gd name="T3" fmla="*/ 0 h 97"/>
              <a:gd name="T4" fmla="*/ 713 w 714"/>
              <a:gd name="T5" fmla="*/ 0 h 97"/>
              <a:gd name="T6" fmla="*/ 713 w 714"/>
              <a:gd name="T7" fmla="*/ 96 h 97"/>
              <a:gd name="T8" fmla="*/ 0 w 714"/>
              <a:gd name="T9" fmla="*/ 96 h 97"/>
            </a:gdLst>
            <a:ahLst/>
            <a:cxnLst>
              <a:cxn ang="0">
                <a:pos x="T0" y="T1"/>
              </a:cxn>
              <a:cxn ang="0">
                <a:pos x="T2" y="T3"/>
              </a:cxn>
              <a:cxn ang="0">
                <a:pos x="T4" y="T5"/>
              </a:cxn>
              <a:cxn ang="0">
                <a:pos x="T6" y="T7"/>
              </a:cxn>
              <a:cxn ang="0">
                <a:pos x="T8" y="T9"/>
              </a:cxn>
            </a:cxnLst>
            <a:rect l="0" t="0" r="r" b="b"/>
            <a:pathLst>
              <a:path w="714" h="97">
                <a:moveTo>
                  <a:pt x="0" y="96"/>
                </a:moveTo>
                <a:lnTo>
                  <a:pt x="0" y="0"/>
                </a:lnTo>
                <a:lnTo>
                  <a:pt x="713" y="0"/>
                </a:lnTo>
                <a:lnTo>
                  <a:pt x="713" y="96"/>
                </a:lnTo>
                <a:lnTo>
                  <a:pt x="0" y="96"/>
                </a:lnTo>
              </a:path>
            </a:pathLst>
          </a:custGeom>
          <a:solidFill>
            <a:srgbClr val="6499A6"/>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98" name="Freeform 203"/>
          <p:cNvSpPr>
            <a:spLocks noChangeArrowheads="1"/>
          </p:cNvSpPr>
          <p:nvPr/>
        </p:nvSpPr>
        <p:spPr bwMode="auto">
          <a:xfrm>
            <a:off x="16897647" y="13635952"/>
            <a:ext cx="406960" cy="39357"/>
          </a:xfrm>
          <a:custGeom>
            <a:avLst/>
            <a:gdLst>
              <a:gd name="T0" fmla="*/ 0 w 714"/>
              <a:gd name="T1" fmla="*/ 96 h 97"/>
              <a:gd name="T2" fmla="*/ 0 w 714"/>
              <a:gd name="T3" fmla="*/ 0 h 97"/>
              <a:gd name="T4" fmla="*/ 713 w 714"/>
              <a:gd name="T5" fmla="*/ 0 h 97"/>
              <a:gd name="T6" fmla="*/ 713 w 714"/>
              <a:gd name="T7" fmla="*/ 96 h 97"/>
              <a:gd name="T8" fmla="*/ 0 w 714"/>
              <a:gd name="T9" fmla="*/ 96 h 97"/>
            </a:gdLst>
            <a:ahLst/>
            <a:cxnLst>
              <a:cxn ang="0">
                <a:pos x="T0" y="T1"/>
              </a:cxn>
              <a:cxn ang="0">
                <a:pos x="T2" y="T3"/>
              </a:cxn>
              <a:cxn ang="0">
                <a:pos x="T4" y="T5"/>
              </a:cxn>
              <a:cxn ang="0">
                <a:pos x="T6" y="T7"/>
              </a:cxn>
              <a:cxn ang="0">
                <a:pos x="T8" y="T9"/>
              </a:cxn>
            </a:cxnLst>
            <a:rect l="0" t="0" r="r" b="b"/>
            <a:pathLst>
              <a:path w="714" h="97">
                <a:moveTo>
                  <a:pt x="0" y="96"/>
                </a:moveTo>
                <a:lnTo>
                  <a:pt x="0" y="0"/>
                </a:lnTo>
                <a:lnTo>
                  <a:pt x="713" y="0"/>
                </a:lnTo>
                <a:lnTo>
                  <a:pt x="713" y="96"/>
                </a:lnTo>
                <a:lnTo>
                  <a:pt x="0" y="96"/>
                </a:lnTo>
              </a:path>
            </a:pathLst>
          </a:custGeom>
          <a:solidFill>
            <a:srgbClr val="6499A6"/>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99" name="Freeform 204"/>
          <p:cNvSpPr>
            <a:spLocks noChangeArrowheads="1"/>
          </p:cNvSpPr>
          <p:nvPr/>
        </p:nvSpPr>
        <p:spPr bwMode="auto">
          <a:xfrm>
            <a:off x="16519568" y="12072166"/>
            <a:ext cx="254678" cy="191538"/>
          </a:xfrm>
          <a:custGeom>
            <a:avLst/>
            <a:gdLst>
              <a:gd name="T0" fmla="*/ 0 w 458"/>
              <a:gd name="T1" fmla="*/ 350 h 351"/>
              <a:gd name="T2" fmla="*/ 0 w 458"/>
              <a:gd name="T3" fmla="*/ 0 h 351"/>
              <a:gd name="T4" fmla="*/ 457 w 458"/>
              <a:gd name="T5" fmla="*/ 0 h 351"/>
              <a:gd name="T6" fmla="*/ 457 w 458"/>
              <a:gd name="T7" fmla="*/ 350 h 351"/>
              <a:gd name="T8" fmla="*/ 0 w 458"/>
              <a:gd name="T9" fmla="*/ 350 h 351"/>
            </a:gdLst>
            <a:ahLst/>
            <a:cxnLst>
              <a:cxn ang="0">
                <a:pos x="T0" y="T1"/>
              </a:cxn>
              <a:cxn ang="0">
                <a:pos x="T2" y="T3"/>
              </a:cxn>
              <a:cxn ang="0">
                <a:pos x="T4" y="T5"/>
              </a:cxn>
              <a:cxn ang="0">
                <a:pos x="T6" y="T7"/>
              </a:cxn>
              <a:cxn ang="0">
                <a:pos x="T8" y="T9"/>
              </a:cxn>
            </a:cxnLst>
            <a:rect l="0" t="0" r="r" b="b"/>
            <a:pathLst>
              <a:path w="458" h="351">
                <a:moveTo>
                  <a:pt x="0" y="350"/>
                </a:moveTo>
                <a:lnTo>
                  <a:pt x="0" y="0"/>
                </a:lnTo>
                <a:lnTo>
                  <a:pt x="457" y="0"/>
                </a:lnTo>
                <a:lnTo>
                  <a:pt x="457" y="350"/>
                </a:lnTo>
                <a:lnTo>
                  <a:pt x="0" y="350"/>
                </a:lnTo>
              </a:path>
            </a:pathLst>
          </a:custGeom>
          <a:solidFill>
            <a:srgbClr val="BCDBE3"/>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0" name="Freeform 205"/>
          <p:cNvSpPr>
            <a:spLocks noChangeArrowheads="1"/>
          </p:cNvSpPr>
          <p:nvPr/>
        </p:nvSpPr>
        <p:spPr bwMode="auto">
          <a:xfrm>
            <a:off x="16482810" y="11969837"/>
            <a:ext cx="330819" cy="83962"/>
          </a:xfrm>
          <a:custGeom>
            <a:avLst/>
            <a:gdLst>
              <a:gd name="T0" fmla="*/ 0 w 586"/>
              <a:gd name="T1" fmla="*/ 172 h 173"/>
              <a:gd name="T2" fmla="*/ 0 w 586"/>
              <a:gd name="T3" fmla="*/ 0 h 173"/>
              <a:gd name="T4" fmla="*/ 585 w 586"/>
              <a:gd name="T5" fmla="*/ 0 h 173"/>
              <a:gd name="T6" fmla="*/ 585 w 586"/>
              <a:gd name="T7" fmla="*/ 172 h 173"/>
              <a:gd name="T8" fmla="*/ 0 w 586"/>
              <a:gd name="T9" fmla="*/ 172 h 173"/>
            </a:gdLst>
            <a:ahLst/>
            <a:cxnLst>
              <a:cxn ang="0">
                <a:pos x="T0" y="T1"/>
              </a:cxn>
              <a:cxn ang="0">
                <a:pos x="T2" y="T3"/>
              </a:cxn>
              <a:cxn ang="0">
                <a:pos x="T4" y="T5"/>
              </a:cxn>
              <a:cxn ang="0">
                <a:pos x="T6" y="T7"/>
              </a:cxn>
              <a:cxn ang="0">
                <a:pos x="T8" y="T9"/>
              </a:cxn>
            </a:cxnLst>
            <a:rect l="0" t="0" r="r" b="b"/>
            <a:pathLst>
              <a:path w="586" h="173">
                <a:moveTo>
                  <a:pt x="0" y="172"/>
                </a:moveTo>
                <a:lnTo>
                  <a:pt x="0" y="0"/>
                </a:lnTo>
                <a:lnTo>
                  <a:pt x="585" y="0"/>
                </a:lnTo>
                <a:lnTo>
                  <a:pt x="585" y="172"/>
                </a:lnTo>
                <a:lnTo>
                  <a:pt x="0" y="172"/>
                </a:lnTo>
              </a:path>
            </a:pathLst>
          </a:custGeom>
          <a:solidFill>
            <a:srgbClr val="6499A6"/>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1" name="Freeform 206"/>
          <p:cNvSpPr>
            <a:spLocks noChangeArrowheads="1"/>
          </p:cNvSpPr>
          <p:nvPr/>
        </p:nvSpPr>
        <p:spPr bwMode="auto">
          <a:xfrm>
            <a:off x="16918651" y="12696630"/>
            <a:ext cx="367577" cy="304361"/>
          </a:xfrm>
          <a:custGeom>
            <a:avLst/>
            <a:gdLst>
              <a:gd name="T0" fmla="*/ 0 w 649"/>
              <a:gd name="T1" fmla="*/ 543 h 544"/>
              <a:gd name="T2" fmla="*/ 0 w 649"/>
              <a:gd name="T3" fmla="*/ 0 h 544"/>
              <a:gd name="T4" fmla="*/ 648 w 649"/>
              <a:gd name="T5" fmla="*/ 0 h 544"/>
              <a:gd name="T6" fmla="*/ 648 w 649"/>
              <a:gd name="T7" fmla="*/ 543 h 544"/>
              <a:gd name="T8" fmla="*/ 0 w 649"/>
              <a:gd name="T9" fmla="*/ 543 h 544"/>
            </a:gdLst>
            <a:ahLst/>
            <a:cxnLst>
              <a:cxn ang="0">
                <a:pos x="T0" y="T1"/>
              </a:cxn>
              <a:cxn ang="0">
                <a:pos x="T2" y="T3"/>
              </a:cxn>
              <a:cxn ang="0">
                <a:pos x="T4" y="T5"/>
              </a:cxn>
              <a:cxn ang="0">
                <a:pos x="T6" y="T7"/>
              </a:cxn>
              <a:cxn ang="0">
                <a:pos x="T8" y="T9"/>
              </a:cxn>
            </a:cxnLst>
            <a:rect l="0" t="0" r="r" b="b"/>
            <a:pathLst>
              <a:path w="649" h="544">
                <a:moveTo>
                  <a:pt x="0" y="543"/>
                </a:moveTo>
                <a:lnTo>
                  <a:pt x="0" y="0"/>
                </a:lnTo>
                <a:lnTo>
                  <a:pt x="648" y="0"/>
                </a:lnTo>
                <a:lnTo>
                  <a:pt x="648" y="543"/>
                </a:lnTo>
                <a:lnTo>
                  <a:pt x="0" y="543"/>
                </a:lnTo>
              </a:path>
            </a:pathLst>
          </a:custGeom>
          <a:solidFill>
            <a:srgbClr val="FFFFF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2" name="Freeform 207"/>
          <p:cNvSpPr>
            <a:spLocks noChangeArrowheads="1"/>
          </p:cNvSpPr>
          <p:nvPr/>
        </p:nvSpPr>
        <p:spPr bwMode="auto">
          <a:xfrm>
            <a:off x="16918651" y="12696630"/>
            <a:ext cx="367577" cy="304361"/>
          </a:xfrm>
          <a:custGeom>
            <a:avLst/>
            <a:gdLst>
              <a:gd name="T0" fmla="*/ 0 w 649"/>
              <a:gd name="T1" fmla="*/ 543 h 544"/>
              <a:gd name="T2" fmla="*/ 0 w 649"/>
              <a:gd name="T3" fmla="*/ 0 h 544"/>
              <a:gd name="T4" fmla="*/ 648 w 649"/>
              <a:gd name="T5" fmla="*/ 0 h 544"/>
              <a:gd name="T6" fmla="*/ 648 w 649"/>
              <a:gd name="T7" fmla="*/ 543 h 544"/>
              <a:gd name="T8" fmla="*/ 0 w 649"/>
              <a:gd name="T9" fmla="*/ 543 h 544"/>
            </a:gdLst>
            <a:ahLst/>
            <a:cxnLst>
              <a:cxn ang="0">
                <a:pos x="T0" y="T1"/>
              </a:cxn>
              <a:cxn ang="0">
                <a:pos x="T2" y="T3"/>
              </a:cxn>
              <a:cxn ang="0">
                <a:pos x="T4" y="T5"/>
              </a:cxn>
              <a:cxn ang="0">
                <a:pos x="T6" y="T7"/>
              </a:cxn>
              <a:cxn ang="0">
                <a:pos x="T8" y="T9"/>
              </a:cxn>
            </a:cxnLst>
            <a:rect l="0" t="0" r="r" b="b"/>
            <a:pathLst>
              <a:path w="649" h="544">
                <a:moveTo>
                  <a:pt x="0" y="543"/>
                </a:moveTo>
                <a:lnTo>
                  <a:pt x="0" y="0"/>
                </a:lnTo>
                <a:lnTo>
                  <a:pt x="648" y="0"/>
                </a:lnTo>
                <a:lnTo>
                  <a:pt x="648" y="543"/>
                </a:lnTo>
                <a:lnTo>
                  <a:pt x="0" y="543"/>
                </a:lnTo>
              </a:path>
            </a:pathLst>
          </a:custGeom>
          <a:solidFill>
            <a:srgbClr val="FFFFF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3" name="Freeform 208"/>
          <p:cNvSpPr>
            <a:spLocks noChangeArrowheads="1"/>
          </p:cNvSpPr>
          <p:nvPr/>
        </p:nvSpPr>
        <p:spPr bwMode="auto">
          <a:xfrm>
            <a:off x="16950158" y="12722869"/>
            <a:ext cx="304564" cy="254509"/>
          </a:xfrm>
          <a:custGeom>
            <a:avLst/>
            <a:gdLst>
              <a:gd name="T0" fmla="*/ 0 w 544"/>
              <a:gd name="T1" fmla="*/ 457 h 458"/>
              <a:gd name="T2" fmla="*/ 0 w 544"/>
              <a:gd name="T3" fmla="*/ 0 h 458"/>
              <a:gd name="T4" fmla="*/ 543 w 544"/>
              <a:gd name="T5" fmla="*/ 0 h 458"/>
              <a:gd name="T6" fmla="*/ 543 w 544"/>
              <a:gd name="T7" fmla="*/ 457 h 458"/>
              <a:gd name="T8" fmla="*/ 0 w 544"/>
              <a:gd name="T9" fmla="*/ 457 h 458"/>
            </a:gdLst>
            <a:ahLst/>
            <a:cxnLst>
              <a:cxn ang="0">
                <a:pos x="T0" y="T1"/>
              </a:cxn>
              <a:cxn ang="0">
                <a:pos x="T2" y="T3"/>
              </a:cxn>
              <a:cxn ang="0">
                <a:pos x="T4" y="T5"/>
              </a:cxn>
              <a:cxn ang="0">
                <a:pos x="T6" y="T7"/>
              </a:cxn>
              <a:cxn ang="0">
                <a:pos x="T8" y="T9"/>
              </a:cxn>
            </a:cxnLst>
            <a:rect l="0" t="0" r="r" b="b"/>
            <a:pathLst>
              <a:path w="544" h="458">
                <a:moveTo>
                  <a:pt x="0" y="457"/>
                </a:moveTo>
                <a:lnTo>
                  <a:pt x="0" y="0"/>
                </a:lnTo>
                <a:lnTo>
                  <a:pt x="543" y="0"/>
                </a:lnTo>
                <a:lnTo>
                  <a:pt x="543" y="457"/>
                </a:lnTo>
                <a:lnTo>
                  <a:pt x="0" y="457"/>
                </a:lnTo>
              </a:path>
            </a:pathLst>
          </a:custGeom>
          <a:solidFill>
            <a:srgbClr val="CCEBF2"/>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4" name="Freeform 209"/>
          <p:cNvSpPr>
            <a:spLocks noChangeArrowheads="1"/>
          </p:cNvSpPr>
          <p:nvPr/>
        </p:nvSpPr>
        <p:spPr bwMode="auto">
          <a:xfrm>
            <a:off x="16950158" y="12722869"/>
            <a:ext cx="304564" cy="254509"/>
          </a:xfrm>
          <a:custGeom>
            <a:avLst/>
            <a:gdLst>
              <a:gd name="T0" fmla="*/ 0 w 544"/>
              <a:gd name="T1" fmla="*/ 457 h 458"/>
              <a:gd name="T2" fmla="*/ 0 w 544"/>
              <a:gd name="T3" fmla="*/ 0 h 458"/>
              <a:gd name="T4" fmla="*/ 543 w 544"/>
              <a:gd name="T5" fmla="*/ 0 h 458"/>
              <a:gd name="T6" fmla="*/ 543 w 544"/>
              <a:gd name="T7" fmla="*/ 457 h 458"/>
              <a:gd name="T8" fmla="*/ 0 w 544"/>
              <a:gd name="T9" fmla="*/ 457 h 458"/>
            </a:gdLst>
            <a:ahLst/>
            <a:cxnLst>
              <a:cxn ang="0">
                <a:pos x="T0" y="T1"/>
              </a:cxn>
              <a:cxn ang="0">
                <a:pos x="T2" y="T3"/>
              </a:cxn>
              <a:cxn ang="0">
                <a:pos x="T4" y="T5"/>
              </a:cxn>
              <a:cxn ang="0">
                <a:pos x="T6" y="T7"/>
              </a:cxn>
              <a:cxn ang="0">
                <a:pos x="T8" y="T9"/>
              </a:cxn>
            </a:cxnLst>
            <a:rect l="0" t="0" r="r" b="b"/>
            <a:pathLst>
              <a:path w="544" h="458">
                <a:moveTo>
                  <a:pt x="0" y="457"/>
                </a:moveTo>
                <a:lnTo>
                  <a:pt x="0" y="0"/>
                </a:lnTo>
                <a:lnTo>
                  <a:pt x="543" y="0"/>
                </a:lnTo>
                <a:lnTo>
                  <a:pt x="543" y="457"/>
                </a:lnTo>
                <a:lnTo>
                  <a:pt x="0" y="457"/>
                </a:lnTo>
              </a:path>
            </a:pathLst>
          </a:custGeom>
          <a:solidFill>
            <a:srgbClr val="CCEBF2"/>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5" name="Freeform 210"/>
          <p:cNvSpPr>
            <a:spLocks noChangeArrowheads="1"/>
          </p:cNvSpPr>
          <p:nvPr/>
        </p:nvSpPr>
        <p:spPr bwMode="auto">
          <a:xfrm>
            <a:off x="17097189" y="12696630"/>
            <a:ext cx="13128" cy="304361"/>
          </a:xfrm>
          <a:custGeom>
            <a:avLst/>
            <a:gdLst>
              <a:gd name="T0" fmla="*/ 0 w 53"/>
              <a:gd name="T1" fmla="*/ 543 h 544"/>
              <a:gd name="T2" fmla="*/ 0 w 53"/>
              <a:gd name="T3" fmla="*/ 0 h 544"/>
              <a:gd name="T4" fmla="*/ 52 w 53"/>
              <a:gd name="T5" fmla="*/ 0 h 544"/>
              <a:gd name="T6" fmla="*/ 52 w 53"/>
              <a:gd name="T7" fmla="*/ 543 h 544"/>
              <a:gd name="T8" fmla="*/ 0 w 53"/>
              <a:gd name="T9" fmla="*/ 543 h 544"/>
            </a:gdLst>
            <a:ahLst/>
            <a:cxnLst>
              <a:cxn ang="0">
                <a:pos x="T0" y="T1"/>
              </a:cxn>
              <a:cxn ang="0">
                <a:pos x="T2" y="T3"/>
              </a:cxn>
              <a:cxn ang="0">
                <a:pos x="T4" y="T5"/>
              </a:cxn>
              <a:cxn ang="0">
                <a:pos x="T6" y="T7"/>
              </a:cxn>
              <a:cxn ang="0">
                <a:pos x="T8" y="T9"/>
              </a:cxn>
            </a:cxnLst>
            <a:rect l="0" t="0" r="r" b="b"/>
            <a:pathLst>
              <a:path w="53" h="544">
                <a:moveTo>
                  <a:pt x="0" y="543"/>
                </a:moveTo>
                <a:lnTo>
                  <a:pt x="0" y="0"/>
                </a:lnTo>
                <a:lnTo>
                  <a:pt x="52" y="0"/>
                </a:lnTo>
                <a:lnTo>
                  <a:pt x="52" y="543"/>
                </a:lnTo>
                <a:lnTo>
                  <a:pt x="0" y="543"/>
                </a:lnTo>
              </a:path>
            </a:pathLst>
          </a:custGeom>
          <a:solidFill>
            <a:srgbClr val="FFFFF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6" name="Freeform 211"/>
          <p:cNvSpPr>
            <a:spLocks noChangeArrowheads="1"/>
          </p:cNvSpPr>
          <p:nvPr/>
        </p:nvSpPr>
        <p:spPr bwMode="auto">
          <a:xfrm>
            <a:off x="17097189" y="12696630"/>
            <a:ext cx="13128" cy="304361"/>
          </a:xfrm>
          <a:custGeom>
            <a:avLst/>
            <a:gdLst>
              <a:gd name="T0" fmla="*/ 0 w 53"/>
              <a:gd name="T1" fmla="*/ 543 h 544"/>
              <a:gd name="T2" fmla="*/ 0 w 53"/>
              <a:gd name="T3" fmla="*/ 0 h 544"/>
              <a:gd name="T4" fmla="*/ 52 w 53"/>
              <a:gd name="T5" fmla="*/ 0 h 544"/>
              <a:gd name="T6" fmla="*/ 52 w 53"/>
              <a:gd name="T7" fmla="*/ 543 h 544"/>
              <a:gd name="T8" fmla="*/ 0 w 53"/>
              <a:gd name="T9" fmla="*/ 543 h 544"/>
            </a:gdLst>
            <a:ahLst/>
            <a:cxnLst>
              <a:cxn ang="0">
                <a:pos x="T0" y="T1"/>
              </a:cxn>
              <a:cxn ang="0">
                <a:pos x="T2" y="T3"/>
              </a:cxn>
              <a:cxn ang="0">
                <a:pos x="T4" y="T5"/>
              </a:cxn>
              <a:cxn ang="0">
                <a:pos x="T6" y="T7"/>
              </a:cxn>
              <a:cxn ang="0">
                <a:pos x="T8" y="T9"/>
              </a:cxn>
            </a:cxnLst>
            <a:rect l="0" t="0" r="r" b="b"/>
            <a:pathLst>
              <a:path w="53" h="544">
                <a:moveTo>
                  <a:pt x="0" y="543"/>
                </a:moveTo>
                <a:lnTo>
                  <a:pt x="0" y="0"/>
                </a:lnTo>
                <a:lnTo>
                  <a:pt x="52" y="0"/>
                </a:lnTo>
                <a:lnTo>
                  <a:pt x="52" y="543"/>
                </a:lnTo>
                <a:lnTo>
                  <a:pt x="0" y="543"/>
                </a:lnTo>
              </a:path>
            </a:pathLst>
          </a:custGeom>
          <a:solidFill>
            <a:srgbClr val="FFFFF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7" name="Freeform 212"/>
          <p:cNvSpPr>
            <a:spLocks noChangeArrowheads="1"/>
          </p:cNvSpPr>
          <p:nvPr/>
        </p:nvSpPr>
        <p:spPr bwMode="auto">
          <a:xfrm>
            <a:off x="16918651" y="12843563"/>
            <a:ext cx="367577" cy="13119"/>
          </a:xfrm>
          <a:custGeom>
            <a:avLst/>
            <a:gdLst>
              <a:gd name="T0" fmla="*/ 0 w 649"/>
              <a:gd name="T1" fmla="*/ 0 h 53"/>
              <a:gd name="T2" fmla="*/ 648 w 649"/>
              <a:gd name="T3" fmla="*/ 0 h 53"/>
              <a:gd name="T4" fmla="*/ 648 w 649"/>
              <a:gd name="T5" fmla="*/ 52 h 53"/>
              <a:gd name="T6" fmla="*/ 0 w 649"/>
              <a:gd name="T7" fmla="*/ 52 h 53"/>
              <a:gd name="T8" fmla="*/ 0 w 649"/>
              <a:gd name="T9" fmla="*/ 0 h 53"/>
            </a:gdLst>
            <a:ahLst/>
            <a:cxnLst>
              <a:cxn ang="0">
                <a:pos x="T0" y="T1"/>
              </a:cxn>
              <a:cxn ang="0">
                <a:pos x="T2" y="T3"/>
              </a:cxn>
              <a:cxn ang="0">
                <a:pos x="T4" y="T5"/>
              </a:cxn>
              <a:cxn ang="0">
                <a:pos x="T6" y="T7"/>
              </a:cxn>
              <a:cxn ang="0">
                <a:pos x="T8" y="T9"/>
              </a:cxn>
            </a:cxnLst>
            <a:rect l="0" t="0" r="r" b="b"/>
            <a:pathLst>
              <a:path w="649" h="53">
                <a:moveTo>
                  <a:pt x="0" y="0"/>
                </a:moveTo>
                <a:lnTo>
                  <a:pt x="648" y="0"/>
                </a:lnTo>
                <a:lnTo>
                  <a:pt x="648" y="52"/>
                </a:lnTo>
                <a:lnTo>
                  <a:pt x="0" y="52"/>
                </a:lnTo>
                <a:lnTo>
                  <a:pt x="0"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8" name="Freeform 213"/>
          <p:cNvSpPr>
            <a:spLocks noChangeArrowheads="1"/>
          </p:cNvSpPr>
          <p:nvPr/>
        </p:nvSpPr>
        <p:spPr bwMode="auto">
          <a:xfrm>
            <a:off x="16918651" y="12843563"/>
            <a:ext cx="367577" cy="13119"/>
          </a:xfrm>
          <a:custGeom>
            <a:avLst/>
            <a:gdLst>
              <a:gd name="T0" fmla="*/ 0 w 649"/>
              <a:gd name="T1" fmla="*/ 0 h 53"/>
              <a:gd name="T2" fmla="*/ 648 w 649"/>
              <a:gd name="T3" fmla="*/ 0 h 53"/>
              <a:gd name="T4" fmla="*/ 648 w 649"/>
              <a:gd name="T5" fmla="*/ 52 h 53"/>
              <a:gd name="T6" fmla="*/ 0 w 649"/>
              <a:gd name="T7" fmla="*/ 52 h 53"/>
              <a:gd name="T8" fmla="*/ 0 w 649"/>
              <a:gd name="T9" fmla="*/ 0 h 53"/>
            </a:gdLst>
            <a:ahLst/>
            <a:cxnLst>
              <a:cxn ang="0">
                <a:pos x="T0" y="T1"/>
              </a:cxn>
              <a:cxn ang="0">
                <a:pos x="T2" y="T3"/>
              </a:cxn>
              <a:cxn ang="0">
                <a:pos x="T4" y="T5"/>
              </a:cxn>
              <a:cxn ang="0">
                <a:pos x="T6" y="T7"/>
              </a:cxn>
              <a:cxn ang="0">
                <a:pos x="T8" y="T9"/>
              </a:cxn>
            </a:cxnLst>
            <a:rect l="0" t="0" r="r" b="b"/>
            <a:pathLst>
              <a:path w="649" h="53">
                <a:moveTo>
                  <a:pt x="0" y="0"/>
                </a:moveTo>
                <a:lnTo>
                  <a:pt x="648" y="0"/>
                </a:lnTo>
                <a:lnTo>
                  <a:pt x="648" y="52"/>
                </a:lnTo>
                <a:lnTo>
                  <a:pt x="0" y="52"/>
                </a:lnTo>
                <a:lnTo>
                  <a:pt x="0"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9" name="Freeform 214"/>
          <p:cNvSpPr>
            <a:spLocks noChangeArrowheads="1"/>
          </p:cNvSpPr>
          <p:nvPr/>
        </p:nvSpPr>
        <p:spPr bwMode="auto">
          <a:xfrm>
            <a:off x="16417172" y="12696630"/>
            <a:ext cx="362326" cy="304361"/>
          </a:xfrm>
          <a:custGeom>
            <a:avLst/>
            <a:gdLst>
              <a:gd name="T0" fmla="*/ 0 w 638"/>
              <a:gd name="T1" fmla="*/ 543 h 544"/>
              <a:gd name="T2" fmla="*/ 0 w 638"/>
              <a:gd name="T3" fmla="*/ 0 h 544"/>
              <a:gd name="T4" fmla="*/ 637 w 638"/>
              <a:gd name="T5" fmla="*/ 0 h 544"/>
              <a:gd name="T6" fmla="*/ 637 w 638"/>
              <a:gd name="T7" fmla="*/ 543 h 544"/>
              <a:gd name="T8" fmla="*/ 0 w 638"/>
              <a:gd name="T9" fmla="*/ 543 h 544"/>
            </a:gdLst>
            <a:ahLst/>
            <a:cxnLst>
              <a:cxn ang="0">
                <a:pos x="T0" y="T1"/>
              </a:cxn>
              <a:cxn ang="0">
                <a:pos x="T2" y="T3"/>
              </a:cxn>
              <a:cxn ang="0">
                <a:pos x="T4" y="T5"/>
              </a:cxn>
              <a:cxn ang="0">
                <a:pos x="T6" y="T7"/>
              </a:cxn>
              <a:cxn ang="0">
                <a:pos x="T8" y="T9"/>
              </a:cxn>
            </a:cxnLst>
            <a:rect l="0" t="0" r="r" b="b"/>
            <a:pathLst>
              <a:path w="638" h="544">
                <a:moveTo>
                  <a:pt x="0" y="543"/>
                </a:moveTo>
                <a:lnTo>
                  <a:pt x="0" y="0"/>
                </a:lnTo>
                <a:lnTo>
                  <a:pt x="637" y="0"/>
                </a:lnTo>
                <a:lnTo>
                  <a:pt x="637" y="543"/>
                </a:lnTo>
                <a:lnTo>
                  <a:pt x="0" y="543"/>
                </a:lnTo>
              </a:path>
            </a:pathLst>
          </a:custGeom>
          <a:solidFill>
            <a:srgbClr val="FFFFF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10" name="Freeform 215"/>
          <p:cNvSpPr>
            <a:spLocks noChangeArrowheads="1"/>
          </p:cNvSpPr>
          <p:nvPr/>
        </p:nvSpPr>
        <p:spPr bwMode="auto">
          <a:xfrm>
            <a:off x="16448678" y="12722869"/>
            <a:ext cx="299312" cy="254509"/>
          </a:xfrm>
          <a:custGeom>
            <a:avLst/>
            <a:gdLst>
              <a:gd name="T0" fmla="*/ 0 w 534"/>
              <a:gd name="T1" fmla="*/ 457 h 458"/>
              <a:gd name="T2" fmla="*/ 0 w 534"/>
              <a:gd name="T3" fmla="*/ 0 h 458"/>
              <a:gd name="T4" fmla="*/ 533 w 534"/>
              <a:gd name="T5" fmla="*/ 0 h 458"/>
              <a:gd name="T6" fmla="*/ 533 w 534"/>
              <a:gd name="T7" fmla="*/ 457 h 458"/>
              <a:gd name="T8" fmla="*/ 0 w 534"/>
              <a:gd name="T9" fmla="*/ 457 h 458"/>
            </a:gdLst>
            <a:ahLst/>
            <a:cxnLst>
              <a:cxn ang="0">
                <a:pos x="T0" y="T1"/>
              </a:cxn>
              <a:cxn ang="0">
                <a:pos x="T2" y="T3"/>
              </a:cxn>
              <a:cxn ang="0">
                <a:pos x="T4" y="T5"/>
              </a:cxn>
              <a:cxn ang="0">
                <a:pos x="T6" y="T7"/>
              </a:cxn>
              <a:cxn ang="0">
                <a:pos x="T8" y="T9"/>
              </a:cxn>
            </a:cxnLst>
            <a:rect l="0" t="0" r="r" b="b"/>
            <a:pathLst>
              <a:path w="534" h="458">
                <a:moveTo>
                  <a:pt x="0" y="457"/>
                </a:moveTo>
                <a:lnTo>
                  <a:pt x="0" y="0"/>
                </a:lnTo>
                <a:lnTo>
                  <a:pt x="533" y="0"/>
                </a:lnTo>
                <a:lnTo>
                  <a:pt x="533" y="457"/>
                </a:lnTo>
                <a:lnTo>
                  <a:pt x="0" y="457"/>
                </a:lnTo>
              </a:path>
            </a:pathLst>
          </a:custGeom>
          <a:solidFill>
            <a:srgbClr val="CCEBF2"/>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11" name="Freeform 216"/>
          <p:cNvSpPr>
            <a:spLocks noChangeArrowheads="1"/>
          </p:cNvSpPr>
          <p:nvPr/>
        </p:nvSpPr>
        <p:spPr bwMode="auto">
          <a:xfrm>
            <a:off x="16595709" y="12696630"/>
            <a:ext cx="13128" cy="304361"/>
          </a:xfrm>
          <a:custGeom>
            <a:avLst/>
            <a:gdLst>
              <a:gd name="T0" fmla="*/ 0 w 53"/>
              <a:gd name="T1" fmla="*/ 543 h 544"/>
              <a:gd name="T2" fmla="*/ 0 w 53"/>
              <a:gd name="T3" fmla="*/ 0 h 544"/>
              <a:gd name="T4" fmla="*/ 52 w 53"/>
              <a:gd name="T5" fmla="*/ 0 h 544"/>
              <a:gd name="T6" fmla="*/ 52 w 53"/>
              <a:gd name="T7" fmla="*/ 543 h 544"/>
              <a:gd name="T8" fmla="*/ 0 w 53"/>
              <a:gd name="T9" fmla="*/ 543 h 544"/>
            </a:gdLst>
            <a:ahLst/>
            <a:cxnLst>
              <a:cxn ang="0">
                <a:pos x="T0" y="T1"/>
              </a:cxn>
              <a:cxn ang="0">
                <a:pos x="T2" y="T3"/>
              </a:cxn>
              <a:cxn ang="0">
                <a:pos x="T4" y="T5"/>
              </a:cxn>
              <a:cxn ang="0">
                <a:pos x="T6" y="T7"/>
              </a:cxn>
              <a:cxn ang="0">
                <a:pos x="T8" y="T9"/>
              </a:cxn>
            </a:cxnLst>
            <a:rect l="0" t="0" r="r" b="b"/>
            <a:pathLst>
              <a:path w="53" h="544">
                <a:moveTo>
                  <a:pt x="0" y="543"/>
                </a:moveTo>
                <a:lnTo>
                  <a:pt x="0" y="0"/>
                </a:lnTo>
                <a:lnTo>
                  <a:pt x="52" y="0"/>
                </a:lnTo>
                <a:lnTo>
                  <a:pt x="52" y="543"/>
                </a:lnTo>
                <a:lnTo>
                  <a:pt x="0" y="543"/>
                </a:lnTo>
              </a:path>
            </a:pathLst>
          </a:custGeom>
          <a:solidFill>
            <a:srgbClr val="FFFFF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12" name="Freeform 217"/>
          <p:cNvSpPr>
            <a:spLocks noChangeArrowheads="1"/>
          </p:cNvSpPr>
          <p:nvPr/>
        </p:nvSpPr>
        <p:spPr bwMode="auto">
          <a:xfrm>
            <a:off x="16417172" y="12843563"/>
            <a:ext cx="362326" cy="13119"/>
          </a:xfrm>
          <a:custGeom>
            <a:avLst/>
            <a:gdLst>
              <a:gd name="T0" fmla="*/ 0 w 638"/>
              <a:gd name="T1" fmla="*/ 0 h 53"/>
              <a:gd name="T2" fmla="*/ 637 w 638"/>
              <a:gd name="T3" fmla="*/ 0 h 53"/>
              <a:gd name="T4" fmla="*/ 637 w 638"/>
              <a:gd name="T5" fmla="*/ 52 h 53"/>
              <a:gd name="T6" fmla="*/ 0 w 638"/>
              <a:gd name="T7" fmla="*/ 52 h 53"/>
              <a:gd name="T8" fmla="*/ 0 w 638"/>
              <a:gd name="T9" fmla="*/ 0 h 53"/>
            </a:gdLst>
            <a:ahLst/>
            <a:cxnLst>
              <a:cxn ang="0">
                <a:pos x="T0" y="T1"/>
              </a:cxn>
              <a:cxn ang="0">
                <a:pos x="T2" y="T3"/>
              </a:cxn>
              <a:cxn ang="0">
                <a:pos x="T4" y="T5"/>
              </a:cxn>
              <a:cxn ang="0">
                <a:pos x="T6" y="T7"/>
              </a:cxn>
              <a:cxn ang="0">
                <a:pos x="T8" y="T9"/>
              </a:cxn>
            </a:cxnLst>
            <a:rect l="0" t="0" r="r" b="b"/>
            <a:pathLst>
              <a:path w="638" h="53">
                <a:moveTo>
                  <a:pt x="0" y="0"/>
                </a:moveTo>
                <a:lnTo>
                  <a:pt x="637" y="0"/>
                </a:lnTo>
                <a:lnTo>
                  <a:pt x="637" y="52"/>
                </a:lnTo>
                <a:lnTo>
                  <a:pt x="0" y="52"/>
                </a:lnTo>
                <a:lnTo>
                  <a:pt x="0"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13" name="Freeform 218"/>
          <p:cNvSpPr>
            <a:spLocks noChangeArrowheads="1"/>
          </p:cNvSpPr>
          <p:nvPr/>
        </p:nvSpPr>
        <p:spPr bwMode="auto">
          <a:xfrm>
            <a:off x="16417172" y="13153172"/>
            <a:ext cx="362326" cy="304361"/>
          </a:xfrm>
          <a:custGeom>
            <a:avLst/>
            <a:gdLst>
              <a:gd name="T0" fmla="*/ 0 w 638"/>
              <a:gd name="T1" fmla="*/ 543 h 544"/>
              <a:gd name="T2" fmla="*/ 0 w 638"/>
              <a:gd name="T3" fmla="*/ 0 h 544"/>
              <a:gd name="T4" fmla="*/ 637 w 638"/>
              <a:gd name="T5" fmla="*/ 0 h 544"/>
              <a:gd name="T6" fmla="*/ 637 w 638"/>
              <a:gd name="T7" fmla="*/ 543 h 544"/>
              <a:gd name="T8" fmla="*/ 0 w 638"/>
              <a:gd name="T9" fmla="*/ 543 h 544"/>
            </a:gdLst>
            <a:ahLst/>
            <a:cxnLst>
              <a:cxn ang="0">
                <a:pos x="T0" y="T1"/>
              </a:cxn>
              <a:cxn ang="0">
                <a:pos x="T2" y="T3"/>
              </a:cxn>
              <a:cxn ang="0">
                <a:pos x="T4" y="T5"/>
              </a:cxn>
              <a:cxn ang="0">
                <a:pos x="T6" y="T7"/>
              </a:cxn>
              <a:cxn ang="0">
                <a:pos x="T8" y="T9"/>
              </a:cxn>
            </a:cxnLst>
            <a:rect l="0" t="0" r="r" b="b"/>
            <a:pathLst>
              <a:path w="638" h="544">
                <a:moveTo>
                  <a:pt x="0" y="543"/>
                </a:moveTo>
                <a:lnTo>
                  <a:pt x="0" y="0"/>
                </a:lnTo>
                <a:lnTo>
                  <a:pt x="637" y="0"/>
                </a:lnTo>
                <a:lnTo>
                  <a:pt x="637" y="543"/>
                </a:lnTo>
                <a:lnTo>
                  <a:pt x="0" y="543"/>
                </a:lnTo>
              </a:path>
            </a:pathLst>
          </a:custGeom>
          <a:solidFill>
            <a:srgbClr val="FFFFF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14" name="Freeform 219"/>
          <p:cNvSpPr>
            <a:spLocks noChangeArrowheads="1"/>
          </p:cNvSpPr>
          <p:nvPr/>
        </p:nvSpPr>
        <p:spPr bwMode="auto">
          <a:xfrm>
            <a:off x="16448678" y="13184658"/>
            <a:ext cx="299312" cy="249261"/>
          </a:xfrm>
          <a:custGeom>
            <a:avLst/>
            <a:gdLst>
              <a:gd name="T0" fmla="*/ 0 w 534"/>
              <a:gd name="T1" fmla="*/ 447 h 448"/>
              <a:gd name="T2" fmla="*/ 0 w 534"/>
              <a:gd name="T3" fmla="*/ 0 h 448"/>
              <a:gd name="T4" fmla="*/ 533 w 534"/>
              <a:gd name="T5" fmla="*/ 0 h 448"/>
              <a:gd name="T6" fmla="*/ 533 w 534"/>
              <a:gd name="T7" fmla="*/ 447 h 448"/>
              <a:gd name="T8" fmla="*/ 0 w 534"/>
              <a:gd name="T9" fmla="*/ 447 h 448"/>
            </a:gdLst>
            <a:ahLst/>
            <a:cxnLst>
              <a:cxn ang="0">
                <a:pos x="T0" y="T1"/>
              </a:cxn>
              <a:cxn ang="0">
                <a:pos x="T2" y="T3"/>
              </a:cxn>
              <a:cxn ang="0">
                <a:pos x="T4" y="T5"/>
              </a:cxn>
              <a:cxn ang="0">
                <a:pos x="T6" y="T7"/>
              </a:cxn>
              <a:cxn ang="0">
                <a:pos x="T8" y="T9"/>
              </a:cxn>
            </a:cxnLst>
            <a:rect l="0" t="0" r="r" b="b"/>
            <a:pathLst>
              <a:path w="534" h="448">
                <a:moveTo>
                  <a:pt x="0" y="447"/>
                </a:moveTo>
                <a:lnTo>
                  <a:pt x="0" y="0"/>
                </a:lnTo>
                <a:lnTo>
                  <a:pt x="533" y="0"/>
                </a:lnTo>
                <a:lnTo>
                  <a:pt x="533" y="447"/>
                </a:lnTo>
                <a:lnTo>
                  <a:pt x="0" y="447"/>
                </a:lnTo>
              </a:path>
            </a:pathLst>
          </a:custGeom>
          <a:solidFill>
            <a:srgbClr val="CCEBF2"/>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15" name="Freeform 220"/>
          <p:cNvSpPr>
            <a:spLocks noChangeArrowheads="1"/>
          </p:cNvSpPr>
          <p:nvPr/>
        </p:nvSpPr>
        <p:spPr bwMode="auto">
          <a:xfrm>
            <a:off x="16595709" y="13153172"/>
            <a:ext cx="13128" cy="304361"/>
          </a:xfrm>
          <a:custGeom>
            <a:avLst/>
            <a:gdLst>
              <a:gd name="T0" fmla="*/ 0 w 53"/>
              <a:gd name="T1" fmla="*/ 543 h 544"/>
              <a:gd name="T2" fmla="*/ 0 w 53"/>
              <a:gd name="T3" fmla="*/ 0 h 544"/>
              <a:gd name="T4" fmla="*/ 52 w 53"/>
              <a:gd name="T5" fmla="*/ 0 h 544"/>
              <a:gd name="T6" fmla="*/ 52 w 53"/>
              <a:gd name="T7" fmla="*/ 543 h 544"/>
              <a:gd name="T8" fmla="*/ 0 w 53"/>
              <a:gd name="T9" fmla="*/ 543 h 544"/>
            </a:gdLst>
            <a:ahLst/>
            <a:cxnLst>
              <a:cxn ang="0">
                <a:pos x="T0" y="T1"/>
              </a:cxn>
              <a:cxn ang="0">
                <a:pos x="T2" y="T3"/>
              </a:cxn>
              <a:cxn ang="0">
                <a:pos x="T4" y="T5"/>
              </a:cxn>
              <a:cxn ang="0">
                <a:pos x="T6" y="T7"/>
              </a:cxn>
              <a:cxn ang="0">
                <a:pos x="T8" y="T9"/>
              </a:cxn>
            </a:cxnLst>
            <a:rect l="0" t="0" r="r" b="b"/>
            <a:pathLst>
              <a:path w="53" h="544">
                <a:moveTo>
                  <a:pt x="0" y="543"/>
                </a:moveTo>
                <a:lnTo>
                  <a:pt x="0" y="0"/>
                </a:lnTo>
                <a:lnTo>
                  <a:pt x="52" y="0"/>
                </a:lnTo>
                <a:lnTo>
                  <a:pt x="52" y="543"/>
                </a:lnTo>
                <a:lnTo>
                  <a:pt x="0" y="543"/>
                </a:lnTo>
              </a:path>
            </a:pathLst>
          </a:custGeom>
          <a:solidFill>
            <a:srgbClr val="FFFFF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16" name="Freeform 221"/>
          <p:cNvSpPr>
            <a:spLocks noChangeArrowheads="1"/>
          </p:cNvSpPr>
          <p:nvPr/>
        </p:nvSpPr>
        <p:spPr bwMode="auto">
          <a:xfrm>
            <a:off x="16417172" y="13300105"/>
            <a:ext cx="362326" cy="13119"/>
          </a:xfrm>
          <a:custGeom>
            <a:avLst/>
            <a:gdLst>
              <a:gd name="T0" fmla="*/ 0 w 638"/>
              <a:gd name="T1" fmla="*/ 0 h 53"/>
              <a:gd name="T2" fmla="*/ 637 w 638"/>
              <a:gd name="T3" fmla="*/ 0 h 53"/>
              <a:gd name="T4" fmla="*/ 637 w 638"/>
              <a:gd name="T5" fmla="*/ 52 h 53"/>
              <a:gd name="T6" fmla="*/ 0 w 638"/>
              <a:gd name="T7" fmla="*/ 52 h 53"/>
              <a:gd name="T8" fmla="*/ 0 w 638"/>
              <a:gd name="T9" fmla="*/ 0 h 53"/>
            </a:gdLst>
            <a:ahLst/>
            <a:cxnLst>
              <a:cxn ang="0">
                <a:pos x="T0" y="T1"/>
              </a:cxn>
              <a:cxn ang="0">
                <a:pos x="T2" y="T3"/>
              </a:cxn>
              <a:cxn ang="0">
                <a:pos x="T4" y="T5"/>
              </a:cxn>
              <a:cxn ang="0">
                <a:pos x="T6" y="T7"/>
              </a:cxn>
              <a:cxn ang="0">
                <a:pos x="T8" y="T9"/>
              </a:cxn>
            </a:cxnLst>
            <a:rect l="0" t="0" r="r" b="b"/>
            <a:pathLst>
              <a:path w="638" h="53">
                <a:moveTo>
                  <a:pt x="0" y="0"/>
                </a:moveTo>
                <a:lnTo>
                  <a:pt x="637" y="0"/>
                </a:lnTo>
                <a:lnTo>
                  <a:pt x="637" y="52"/>
                </a:lnTo>
                <a:lnTo>
                  <a:pt x="0" y="52"/>
                </a:lnTo>
                <a:lnTo>
                  <a:pt x="0"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25" name="Freeform 230"/>
          <p:cNvSpPr>
            <a:spLocks noChangeArrowheads="1"/>
          </p:cNvSpPr>
          <p:nvPr/>
        </p:nvSpPr>
        <p:spPr bwMode="auto">
          <a:xfrm>
            <a:off x="18617381" y="11901618"/>
            <a:ext cx="798167" cy="582484"/>
          </a:xfrm>
          <a:custGeom>
            <a:avLst/>
            <a:gdLst>
              <a:gd name="T0" fmla="*/ 596 w 1373"/>
              <a:gd name="T1" fmla="*/ 0 h 1012"/>
              <a:gd name="T2" fmla="*/ 1372 w 1373"/>
              <a:gd name="T3" fmla="*/ 1011 h 1012"/>
              <a:gd name="T4" fmla="*/ 1288 w 1373"/>
              <a:gd name="T5" fmla="*/ 1011 h 1012"/>
              <a:gd name="T6" fmla="*/ 606 w 1373"/>
              <a:gd name="T7" fmla="*/ 116 h 1012"/>
              <a:gd name="T8" fmla="*/ 42 w 1373"/>
              <a:gd name="T9" fmla="*/ 946 h 1012"/>
              <a:gd name="T10" fmla="*/ 0 w 1373"/>
              <a:gd name="T11" fmla="*/ 894 h 1012"/>
              <a:gd name="T12" fmla="*/ 596 w 1373"/>
              <a:gd name="T13" fmla="*/ 0 h 1012"/>
              <a:gd name="T14" fmla="*/ 596 w 1373"/>
              <a:gd name="T15" fmla="*/ 0 h 10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3" h="1012">
                <a:moveTo>
                  <a:pt x="596" y="0"/>
                </a:moveTo>
                <a:lnTo>
                  <a:pt x="1372" y="1011"/>
                </a:lnTo>
                <a:lnTo>
                  <a:pt x="1288" y="1011"/>
                </a:lnTo>
                <a:lnTo>
                  <a:pt x="606" y="116"/>
                </a:lnTo>
                <a:lnTo>
                  <a:pt x="42" y="946"/>
                </a:lnTo>
                <a:lnTo>
                  <a:pt x="0" y="894"/>
                </a:lnTo>
                <a:lnTo>
                  <a:pt x="596" y="0"/>
                </a:lnTo>
                <a:lnTo>
                  <a:pt x="596" y="0"/>
                </a:lnTo>
              </a:path>
            </a:pathLst>
          </a:custGeom>
          <a:solidFill>
            <a:srgbClr val="B0634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26" name="Freeform 231"/>
          <p:cNvSpPr>
            <a:spLocks noChangeArrowheads="1"/>
          </p:cNvSpPr>
          <p:nvPr/>
        </p:nvSpPr>
        <p:spPr bwMode="auto">
          <a:xfrm>
            <a:off x="18617381" y="11901618"/>
            <a:ext cx="798167" cy="582484"/>
          </a:xfrm>
          <a:custGeom>
            <a:avLst/>
            <a:gdLst>
              <a:gd name="T0" fmla="*/ 596 w 1373"/>
              <a:gd name="T1" fmla="*/ 0 h 1012"/>
              <a:gd name="T2" fmla="*/ 1372 w 1373"/>
              <a:gd name="T3" fmla="*/ 1011 h 1012"/>
              <a:gd name="T4" fmla="*/ 1288 w 1373"/>
              <a:gd name="T5" fmla="*/ 1011 h 1012"/>
              <a:gd name="T6" fmla="*/ 606 w 1373"/>
              <a:gd name="T7" fmla="*/ 116 h 1012"/>
              <a:gd name="T8" fmla="*/ 42 w 1373"/>
              <a:gd name="T9" fmla="*/ 946 h 1012"/>
              <a:gd name="T10" fmla="*/ 0 w 1373"/>
              <a:gd name="T11" fmla="*/ 894 h 1012"/>
              <a:gd name="T12" fmla="*/ 596 w 1373"/>
              <a:gd name="T13" fmla="*/ 0 h 1012"/>
              <a:gd name="T14" fmla="*/ 596 w 1373"/>
              <a:gd name="T15" fmla="*/ 0 h 10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3" h="1012">
                <a:moveTo>
                  <a:pt x="596" y="0"/>
                </a:moveTo>
                <a:lnTo>
                  <a:pt x="1372" y="1011"/>
                </a:lnTo>
                <a:lnTo>
                  <a:pt x="1288" y="1011"/>
                </a:lnTo>
                <a:lnTo>
                  <a:pt x="606" y="116"/>
                </a:lnTo>
                <a:lnTo>
                  <a:pt x="42" y="946"/>
                </a:lnTo>
                <a:lnTo>
                  <a:pt x="0" y="894"/>
                </a:lnTo>
                <a:lnTo>
                  <a:pt x="596" y="0"/>
                </a:lnTo>
                <a:lnTo>
                  <a:pt x="596" y="0"/>
                </a:lnTo>
              </a:path>
            </a:pathLst>
          </a:custGeom>
          <a:solidFill>
            <a:srgbClr val="B0634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27" name="Freeform 232"/>
          <p:cNvSpPr>
            <a:spLocks noChangeArrowheads="1"/>
          </p:cNvSpPr>
          <p:nvPr/>
        </p:nvSpPr>
        <p:spPr bwMode="auto">
          <a:xfrm>
            <a:off x="18617381" y="12431626"/>
            <a:ext cx="7877" cy="52476"/>
          </a:xfrm>
          <a:custGeom>
            <a:avLst/>
            <a:gdLst>
              <a:gd name="T0" fmla="*/ 0 w 43"/>
              <a:gd name="T1" fmla="*/ 0 h 118"/>
              <a:gd name="T2" fmla="*/ 42 w 43"/>
              <a:gd name="T3" fmla="*/ 52 h 118"/>
              <a:gd name="T4" fmla="*/ 0 w 43"/>
              <a:gd name="T5" fmla="*/ 117 h 118"/>
              <a:gd name="T6" fmla="*/ 0 w 43"/>
              <a:gd name="T7" fmla="*/ 107 h 118"/>
              <a:gd name="T8" fmla="*/ 0 w 43"/>
              <a:gd name="T9" fmla="*/ 0 h 118"/>
            </a:gdLst>
            <a:ahLst/>
            <a:cxnLst>
              <a:cxn ang="0">
                <a:pos x="T0" y="T1"/>
              </a:cxn>
              <a:cxn ang="0">
                <a:pos x="T2" y="T3"/>
              </a:cxn>
              <a:cxn ang="0">
                <a:pos x="T4" y="T5"/>
              </a:cxn>
              <a:cxn ang="0">
                <a:pos x="T6" y="T7"/>
              </a:cxn>
              <a:cxn ang="0">
                <a:pos x="T8" y="T9"/>
              </a:cxn>
            </a:cxnLst>
            <a:rect l="0" t="0" r="r" b="b"/>
            <a:pathLst>
              <a:path w="43" h="118">
                <a:moveTo>
                  <a:pt x="0" y="0"/>
                </a:moveTo>
                <a:lnTo>
                  <a:pt x="42" y="52"/>
                </a:lnTo>
                <a:lnTo>
                  <a:pt x="0" y="117"/>
                </a:lnTo>
                <a:lnTo>
                  <a:pt x="0" y="107"/>
                </a:lnTo>
                <a:lnTo>
                  <a:pt x="0" y="0"/>
                </a:lnTo>
              </a:path>
            </a:pathLst>
          </a:custGeom>
          <a:solidFill>
            <a:srgbClr val="B0634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28" name="Freeform 233"/>
          <p:cNvSpPr>
            <a:spLocks noChangeArrowheads="1"/>
          </p:cNvSpPr>
          <p:nvPr/>
        </p:nvSpPr>
        <p:spPr bwMode="auto">
          <a:xfrm>
            <a:off x="18617381" y="12431626"/>
            <a:ext cx="7877" cy="52476"/>
          </a:xfrm>
          <a:custGeom>
            <a:avLst/>
            <a:gdLst>
              <a:gd name="T0" fmla="*/ 0 w 43"/>
              <a:gd name="T1" fmla="*/ 0 h 118"/>
              <a:gd name="T2" fmla="*/ 42 w 43"/>
              <a:gd name="T3" fmla="*/ 52 h 118"/>
              <a:gd name="T4" fmla="*/ 0 w 43"/>
              <a:gd name="T5" fmla="*/ 117 h 118"/>
              <a:gd name="T6" fmla="*/ 0 w 43"/>
              <a:gd name="T7" fmla="*/ 107 h 118"/>
              <a:gd name="T8" fmla="*/ 0 w 43"/>
              <a:gd name="T9" fmla="*/ 0 h 118"/>
            </a:gdLst>
            <a:ahLst/>
            <a:cxnLst>
              <a:cxn ang="0">
                <a:pos x="T0" y="T1"/>
              </a:cxn>
              <a:cxn ang="0">
                <a:pos x="T2" y="T3"/>
              </a:cxn>
              <a:cxn ang="0">
                <a:pos x="T4" y="T5"/>
              </a:cxn>
              <a:cxn ang="0">
                <a:pos x="T6" y="T7"/>
              </a:cxn>
              <a:cxn ang="0">
                <a:pos x="T8" y="T9"/>
              </a:cxn>
            </a:cxnLst>
            <a:rect l="0" t="0" r="r" b="b"/>
            <a:pathLst>
              <a:path w="43" h="118">
                <a:moveTo>
                  <a:pt x="0" y="0"/>
                </a:moveTo>
                <a:lnTo>
                  <a:pt x="42" y="52"/>
                </a:lnTo>
                <a:lnTo>
                  <a:pt x="0" y="117"/>
                </a:lnTo>
                <a:lnTo>
                  <a:pt x="0" y="107"/>
                </a:lnTo>
                <a:lnTo>
                  <a:pt x="0" y="0"/>
                </a:lnTo>
              </a:path>
            </a:pathLst>
          </a:custGeom>
          <a:solidFill>
            <a:srgbClr val="B0634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29" name="Freeform 234"/>
          <p:cNvSpPr>
            <a:spLocks noChangeArrowheads="1"/>
          </p:cNvSpPr>
          <p:nvPr/>
        </p:nvSpPr>
        <p:spPr bwMode="auto">
          <a:xfrm>
            <a:off x="18617381" y="11969837"/>
            <a:ext cx="748281" cy="1768443"/>
          </a:xfrm>
          <a:custGeom>
            <a:avLst/>
            <a:gdLst>
              <a:gd name="T0" fmla="*/ 724 w 1289"/>
              <a:gd name="T1" fmla="*/ 1788 h 3001"/>
              <a:gd name="T2" fmla="*/ 671 w 1289"/>
              <a:gd name="T3" fmla="*/ 1788 h 3001"/>
              <a:gd name="T4" fmla="*/ 382 w 1289"/>
              <a:gd name="T5" fmla="*/ 1788 h 3001"/>
              <a:gd name="T6" fmla="*/ 382 w 1289"/>
              <a:gd name="T7" fmla="*/ 2331 h 3001"/>
              <a:gd name="T8" fmla="*/ 1022 w 1289"/>
              <a:gd name="T9" fmla="*/ 2331 h 3001"/>
              <a:gd name="T10" fmla="*/ 1022 w 1289"/>
              <a:gd name="T11" fmla="*/ 2086 h 3001"/>
              <a:gd name="T12" fmla="*/ 1022 w 1289"/>
              <a:gd name="T13" fmla="*/ 2034 h 3001"/>
              <a:gd name="T14" fmla="*/ 1022 w 1289"/>
              <a:gd name="T15" fmla="*/ 1788 h 3001"/>
              <a:gd name="T16" fmla="*/ 724 w 1289"/>
              <a:gd name="T17" fmla="*/ 1788 h 3001"/>
              <a:gd name="T18" fmla="*/ 724 w 1289"/>
              <a:gd name="T19" fmla="*/ 937 h 3001"/>
              <a:gd name="T20" fmla="*/ 671 w 1289"/>
              <a:gd name="T21" fmla="*/ 937 h 3001"/>
              <a:gd name="T22" fmla="*/ 382 w 1289"/>
              <a:gd name="T23" fmla="*/ 937 h 3001"/>
              <a:gd name="T24" fmla="*/ 382 w 1289"/>
              <a:gd name="T25" fmla="*/ 1480 h 3001"/>
              <a:gd name="T26" fmla="*/ 1022 w 1289"/>
              <a:gd name="T27" fmla="*/ 1480 h 3001"/>
              <a:gd name="T28" fmla="*/ 1022 w 1289"/>
              <a:gd name="T29" fmla="*/ 1235 h 3001"/>
              <a:gd name="T30" fmla="*/ 1022 w 1289"/>
              <a:gd name="T31" fmla="*/ 1182 h 3001"/>
              <a:gd name="T32" fmla="*/ 1022 w 1289"/>
              <a:gd name="T33" fmla="*/ 937 h 3001"/>
              <a:gd name="T34" fmla="*/ 724 w 1289"/>
              <a:gd name="T35" fmla="*/ 937 h 3001"/>
              <a:gd name="T36" fmla="*/ 606 w 1289"/>
              <a:gd name="T37" fmla="*/ 0 h 3001"/>
              <a:gd name="T38" fmla="*/ 1288 w 1289"/>
              <a:gd name="T39" fmla="*/ 895 h 3001"/>
              <a:gd name="T40" fmla="*/ 1288 w 1289"/>
              <a:gd name="T41" fmla="*/ 1874 h 3001"/>
              <a:gd name="T42" fmla="*/ 1288 w 1289"/>
              <a:gd name="T43" fmla="*/ 3000 h 3001"/>
              <a:gd name="T44" fmla="*/ 479 w 1289"/>
              <a:gd name="T45" fmla="*/ 3000 h 3001"/>
              <a:gd name="T46" fmla="*/ 479 w 1289"/>
              <a:gd name="T47" fmla="*/ 2885 h 3001"/>
              <a:gd name="T48" fmla="*/ 372 w 1289"/>
              <a:gd name="T49" fmla="*/ 2885 h 3001"/>
              <a:gd name="T50" fmla="*/ 372 w 1289"/>
              <a:gd name="T51" fmla="*/ 2767 h 3001"/>
              <a:gd name="T52" fmla="*/ 233 w 1289"/>
              <a:gd name="T53" fmla="*/ 2767 h 3001"/>
              <a:gd name="T54" fmla="*/ 233 w 1289"/>
              <a:gd name="T55" fmla="*/ 2650 h 3001"/>
              <a:gd name="T56" fmla="*/ 233 w 1289"/>
              <a:gd name="T57" fmla="*/ 1841 h 3001"/>
              <a:gd name="T58" fmla="*/ 288 w 1289"/>
              <a:gd name="T59" fmla="*/ 1841 h 3001"/>
              <a:gd name="T60" fmla="*/ 288 w 1289"/>
              <a:gd name="T61" fmla="*/ 1788 h 3001"/>
              <a:gd name="T62" fmla="*/ 0 w 1289"/>
              <a:gd name="T63" fmla="*/ 1788 h 3001"/>
              <a:gd name="T64" fmla="*/ 0 w 1289"/>
              <a:gd name="T65" fmla="*/ 895 h 3001"/>
              <a:gd name="T66" fmla="*/ 42 w 1289"/>
              <a:gd name="T67" fmla="*/ 830 h 3001"/>
              <a:gd name="T68" fmla="*/ 606 w 1289"/>
              <a:gd name="T69" fmla="*/ 0 h 3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9" h="3001">
                <a:moveTo>
                  <a:pt x="724" y="1788"/>
                </a:moveTo>
                <a:lnTo>
                  <a:pt x="671" y="1788"/>
                </a:lnTo>
                <a:lnTo>
                  <a:pt x="382" y="1788"/>
                </a:lnTo>
                <a:lnTo>
                  <a:pt x="382" y="2331"/>
                </a:lnTo>
                <a:lnTo>
                  <a:pt x="1022" y="2331"/>
                </a:lnTo>
                <a:lnTo>
                  <a:pt x="1022" y="2086"/>
                </a:lnTo>
                <a:lnTo>
                  <a:pt x="1022" y="2034"/>
                </a:lnTo>
                <a:lnTo>
                  <a:pt x="1022" y="1788"/>
                </a:lnTo>
                <a:lnTo>
                  <a:pt x="724" y="1788"/>
                </a:lnTo>
                <a:close/>
                <a:moveTo>
                  <a:pt x="724" y="937"/>
                </a:moveTo>
                <a:lnTo>
                  <a:pt x="671" y="937"/>
                </a:lnTo>
                <a:lnTo>
                  <a:pt x="382" y="937"/>
                </a:lnTo>
                <a:lnTo>
                  <a:pt x="382" y="1480"/>
                </a:lnTo>
                <a:lnTo>
                  <a:pt x="1022" y="1480"/>
                </a:lnTo>
                <a:lnTo>
                  <a:pt x="1022" y="1235"/>
                </a:lnTo>
                <a:lnTo>
                  <a:pt x="1022" y="1182"/>
                </a:lnTo>
                <a:lnTo>
                  <a:pt x="1022" y="937"/>
                </a:lnTo>
                <a:lnTo>
                  <a:pt x="724" y="937"/>
                </a:lnTo>
                <a:close/>
                <a:moveTo>
                  <a:pt x="606" y="0"/>
                </a:moveTo>
                <a:lnTo>
                  <a:pt x="1288" y="895"/>
                </a:lnTo>
                <a:lnTo>
                  <a:pt x="1288" y="1874"/>
                </a:lnTo>
                <a:lnTo>
                  <a:pt x="1288" y="3000"/>
                </a:lnTo>
                <a:lnTo>
                  <a:pt x="479" y="3000"/>
                </a:lnTo>
                <a:lnTo>
                  <a:pt x="479" y="2885"/>
                </a:lnTo>
                <a:lnTo>
                  <a:pt x="372" y="2885"/>
                </a:lnTo>
                <a:lnTo>
                  <a:pt x="372" y="2767"/>
                </a:lnTo>
                <a:lnTo>
                  <a:pt x="233" y="2767"/>
                </a:lnTo>
                <a:lnTo>
                  <a:pt x="233" y="2650"/>
                </a:lnTo>
                <a:lnTo>
                  <a:pt x="233" y="1841"/>
                </a:lnTo>
                <a:lnTo>
                  <a:pt x="288" y="1841"/>
                </a:lnTo>
                <a:lnTo>
                  <a:pt x="288" y="1788"/>
                </a:lnTo>
                <a:lnTo>
                  <a:pt x="0" y="1788"/>
                </a:lnTo>
                <a:lnTo>
                  <a:pt x="0" y="895"/>
                </a:lnTo>
                <a:lnTo>
                  <a:pt x="42" y="830"/>
                </a:lnTo>
                <a:lnTo>
                  <a:pt x="606" y="0"/>
                </a:lnTo>
                <a:close/>
              </a:path>
            </a:pathLst>
          </a:custGeom>
          <a:solidFill>
            <a:srgbClr val="B59897"/>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30" name="Freeform 235"/>
          <p:cNvSpPr>
            <a:spLocks noChangeArrowheads="1"/>
          </p:cNvSpPr>
          <p:nvPr/>
        </p:nvSpPr>
        <p:spPr bwMode="auto">
          <a:xfrm>
            <a:off x="18843178" y="13032477"/>
            <a:ext cx="362326" cy="304361"/>
          </a:xfrm>
          <a:custGeom>
            <a:avLst/>
            <a:gdLst>
              <a:gd name="T0" fmla="*/ 342 w 641"/>
              <a:gd name="T1" fmla="*/ 0 h 544"/>
              <a:gd name="T2" fmla="*/ 640 w 641"/>
              <a:gd name="T3" fmla="*/ 0 h 544"/>
              <a:gd name="T4" fmla="*/ 640 w 641"/>
              <a:gd name="T5" fmla="*/ 246 h 544"/>
              <a:gd name="T6" fmla="*/ 640 w 641"/>
              <a:gd name="T7" fmla="*/ 298 h 544"/>
              <a:gd name="T8" fmla="*/ 640 w 641"/>
              <a:gd name="T9" fmla="*/ 543 h 544"/>
              <a:gd name="T10" fmla="*/ 0 w 641"/>
              <a:gd name="T11" fmla="*/ 543 h 544"/>
              <a:gd name="T12" fmla="*/ 0 w 641"/>
              <a:gd name="T13" fmla="*/ 0 h 544"/>
              <a:gd name="T14" fmla="*/ 289 w 641"/>
              <a:gd name="T15" fmla="*/ 0 h 544"/>
              <a:gd name="T16" fmla="*/ 342 w 641"/>
              <a:gd name="T17"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544">
                <a:moveTo>
                  <a:pt x="342" y="0"/>
                </a:moveTo>
                <a:lnTo>
                  <a:pt x="640" y="0"/>
                </a:lnTo>
                <a:lnTo>
                  <a:pt x="640" y="246"/>
                </a:lnTo>
                <a:lnTo>
                  <a:pt x="640" y="298"/>
                </a:lnTo>
                <a:lnTo>
                  <a:pt x="640" y="543"/>
                </a:lnTo>
                <a:lnTo>
                  <a:pt x="0" y="543"/>
                </a:lnTo>
                <a:lnTo>
                  <a:pt x="0" y="0"/>
                </a:lnTo>
                <a:lnTo>
                  <a:pt x="289" y="0"/>
                </a:lnTo>
                <a:lnTo>
                  <a:pt x="342" y="0"/>
                </a:lnTo>
              </a:path>
            </a:pathLst>
          </a:custGeom>
          <a:solidFill>
            <a:srgbClr val="B59897"/>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31" name="Freeform 236"/>
          <p:cNvSpPr>
            <a:spLocks noChangeArrowheads="1"/>
          </p:cNvSpPr>
          <p:nvPr/>
        </p:nvSpPr>
        <p:spPr bwMode="auto">
          <a:xfrm>
            <a:off x="18843178" y="12526083"/>
            <a:ext cx="362326" cy="304361"/>
          </a:xfrm>
          <a:custGeom>
            <a:avLst/>
            <a:gdLst>
              <a:gd name="T0" fmla="*/ 342 w 641"/>
              <a:gd name="T1" fmla="*/ 0 h 544"/>
              <a:gd name="T2" fmla="*/ 640 w 641"/>
              <a:gd name="T3" fmla="*/ 0 h 544"/>
              <a:gd name="T4" fmla="*/ 640 w 641"/>
              <a:gd name="T5" fmla="*/ 245 h 544"/>
              <a:gd name="T6" fmla="*/ 640 w 641"/>
              <a:gd name="T7" fmla="*/ 298 h 544"/>
              <a:gd name="T8" fmla="*/ 640 w 641"/>
              <a:gd name="T9" fmla="*/ 543 h 544"/>
              <a:gd name="T10" fmla="*/ 0 w 641"/>
              <a:gd name="T11" fmla="*/ 543 h 544"/>
              <a:gd name="T12" fmla="*/ 0 w 641"/>
              <a:gd name="T13" fmla="*/ 0 h 544"/>
              <a:gd name="T14" fmla="*/ 289 w 641"/>
              <a:gd name="T15" fmla="*/ 0 h 544"/>
              <a:gd name="T16" fmla="*/ 342 w 641"/>
              <a:gd name="T17"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544">
                <a:moveTo>
                  <a:pt x="342" y="0"/>
                </a:moveTo>
                <a:lnTo>
                  <a:pt x="640" y="0"/>
                </a:lnTo>
                <a:lnTo>
                  <a:pt x="640" y="245"/>
                </a:lnTo>
                <a:lnTo>
                  <a:pt x="640" y="298"/>
                </a:lnTo>
                <a:lnTo>
                  <a:pt x="640" y="543"/>
                </a:lnTo>
                <a:lnTo>
                  <a:pt x="0" y="543"/>
                </a:lnTo>
                <a:lnTo>
                  <a:pt x="0" y="0"/>
                </a:lnTo>
                <a:lnTo>
                  <a:pt x="289" y="0"/>
                </a:lnTo>
                <a:lnTo>
                  <a:pt x="342" y="0"/>
                </a:lnTo>
              </a:path>
            </a:pathLst>
          </a:custGeom>
          <a:solidFill>
            <a:srgbClr val="B59897"/>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32" name="Freeform 237"/>
          <p:cNvSpPr>
            <a:spLocks noChangeArrowheads="1"/>
          </p:cNvSpPr>
          <p:nvPr/>
        </p:nvSpPr>
        <p:spPr bwMode="auto">
          <a:xfrm>
            <a:off x="18617381" y="11969837"/>
            <a:ext cx="748281" cy="1768443"/>
          </a:xfrm>
          <a:custGeom>
            <a:avLst/>
            <a:gdLst>
              <a:gd name="T0" fmla="*/ 606 w 1289"/>
              <a:gd name="T1" fmla="*/ 0 h 3001"/>
              <a:gd name="T2" fmla="*/ 1288 w 1289"/>
              <a:gd name="T3" fmla="*/ 895 h 3001"/>
              <a:gd name="T4" fmla="*/ 1288 w 1289"/>
              <a:gd name="T5" fmla="*/ 1874 h 3001"/>
              <a:gd name="T6" fmla="*/ 1288 w 1289"/>
              <a:gd name="T7" fmla="*/ 3000 h 3001"/>
              <a:gd name="T8" fmla="*/ 479 w 1289"/>
              <a:gd name="T9" fmla="*/ 3000 h 3001"/>
              <a:gd name="T10" fmla="*/ 479 w 1289"/>
              <a:gd name="T11" fmla="*/ 2885 h 3001"/>
              <a:gd name="T12" fmla="*/ 372 w 1289"/>
              <a:gd name="T13" fmla="*/ 2885 h 3001"/>
              <a:gd name="T14" fmla="*/ 372 w 1289"/>
              <a:gd name="T15" fmla="*/ 2767 h 3001"/>
              <a:gd name="T16" fmla="*/ 233 w 1289"/>
              <a:gd name="T17" fmla="*/ 2767 h 3001"/>
              <a:gd name="T18" fmla="*/ 233 w 1289"/>
              <a:gd name="T19" fmla="*/ 2650 h 3001"/>
              <a:gd name="T20" fmla="*/ 233 w 1289"/>
              <a:gd name="T21" fmla="*/ 1841 h 3001"/>
              <a:gd name="T22" fmla="*/ 288 w 1289"/>
              <a:gd name="T23" fmla="*/ 1841 h 3001"/>
              <a:gd name="T24" fmla="*/ 288 w 1289"/>
              <a:gd name="T25" fmla="*/ 1788 h 3001"/>
              <a:gd name="T26" fmla="*/ 0 w 1289"/>
              <a:gd name="T27" fmla="*/ 1788 h 3001"/>
              <a:gd name="T28" fmla="*/ 0 w 1289"/>
              <a:gd name="T29" fmla="*/ 895 h 3001"/>
              <a:gd name="T30" fmla="*/ 42 w 1289"/>
              <a:gd name="T31" fmla="*/ 830 h 3001"/>
              <a:gd name="T32" fmla="*/ 606 w 1289"/>
              <a:gd name="T33" fmla="*/ 0 h 3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9" h="3001">
                <a:moveTo>
                  <a:pt x="606" y="0"/>
                </a:moveTo>
                <a:lnTo>
                  <a:pt x="1288" y="895"/>
                </a:lnTo>
                <a:lnTo>
                  <a:pt x="1288" y="1874"/>
                </a:lnTo>
                <a:lnTo>
                  <a:pt x="1288" y="3000"/>
                </a:lnTo>
                <a:lnTo>
                  <a:pt x="479" y="3000"/>
                </a:lnTo>
                <a:lnTo>
                  <a:pt x="479" y="2885"/>
                </a:lnTo>
                <a:lnTo>
                  <a:pt x="372" y="2885"/>
                </a:lnTo>
                <a:lnTo>
                  <a:pt x="372" y="2767"/>
                </a:lnTo>
                <a:lnTo>
                  <a:pt x="233" y="2767"/>
                </a:lnTo>
                <a:lnTo>
                  <a:pt x="233" y="2650"/>
                </a:lnTo>
                <a:lnTo>
                  <a:pt x="233" y="1841"/>
                </a:lnTo>
                <a:lnTo>
                  <a:pt x="288" y="1841"/>
                </a:lnTo>
                <a:lnTo>
                  <a:pt x="288" y="1788"/>
                </a:lnTo>
                <a:lnTo>
                  <a:pt x="0" y="1788"/>
                </a:lnTo>
                <a:lnTo>
                  <a:pt x="0" y="895"/>
                </a:lnTo>
                <a:lnTo>
                  <a:pt x="42" y="830"/>
                </a:lnTo>
                <a:lnTo>
                  <a:pt x="606" y="0"/>
                </a:lnTo>
              </a:path>
            </a:pathLst>
          </a:custGeom>
          <a:solidFill>
            <a:srgbClr val="B59897"/>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33" name="Freeform 238"/>
          <p:cNvSpPr>
            <a:spLocks noChangeArrowheads="1"/>
          </p:cNvSpPr>
          <p:nvPr/>
        </p:nvSpPr>
        <p:spPr bwMode="auto">
          <a:xfrm>
            <a:off x="18843178" y="12526083"/>
            <a:ext cx="362326" cy="304361"/>
          </a:xfrm>
          <a:custGeom>
            <a:avLst/>
            <a:gdLst>
              <a:gd name="T0" fmla="*/ 289 w 641"/>
              <a:gd name="T1" fmla="*/ 0 h 544"/>
              <a:gd name="T2" fmla="*/ 289 w 641"/>
              <a:gd name="T3" fmla="*/ 52 h 544"/>
              <a:gd name="T4" fmla="*/ 55 w 641"/>
              <a:gd name="T5" fmla="*/ 52 h 544"/>
              <a:gd name="T6" fmla="*/ 55 w 641"/>
              <a:gd name="T7" fmla="*/ 245 h 544"/>
              <a:gd name="T8" fmla="*/ 0 w 641"/>
              <a:gd name="T9" fmla="*/ 245 h 544"/>
              <a:gd name="T10" fmla="*/ 0 w 641"/>
              <a:gd name="T11" fmla="*/ 0 h 544"/>
              <a:gd name="T12" fmla="*/ 289 w 641"/>
              <a:gd name="T13" fmla="*/ 0 h 544"/>
              <a:gd name="T14" fmla="*/ 0 w 641"/>
              <a:gd name="T15" fmla="*/ 543 h 544"/>
              <a:gd name="T16" fmla="*/ 0 w 641"/>
              <a:gd name="T17" fmla="*/ 298 h 544"/>
              <a:gd name="T18" fmla="*/ 55 w 641"/>
              <a:gd name="T19" fmla="*/ 298 h 544"/>
              <a:gd name="T20" fmla="*/ 55 w 641"/>
              <a:gd name="T21" fmla="*/ 499 h 544"/>
              <a:gd name="T22" fmla="*/ 289 w 641"/>
              <a:gd name="T23" fmla="*/ 499 h 544"/>
              <a:gd name="T24" fmla="*/ 289 w 641"/>
              <a:gd name="T25" fmla="*/ 543 h 544"/>
              <a:gd name="T26" fmla="*/ 0 w 641"/>
              <a:gd name="T27" fmla="*/ 543 h 544"/>
              <a:gd name="T28" fmla="*/ 640 w 641"/>
              <a:gd name="T29" fmla="*/ 543 h 544"/>
              <a:gd name="T30" fmla="*/ 342 w 641"/>
              <a:gd name="T31" fmla="*/ 543 h 544"/>
              <a:gd name="T32" fmla="*/ 342 w 641"/>
              <a:gd name="T33" fmla="*/ 499 h 544"/>
              <a:gd name="T34" fmla="*/ 587 w 641"/>
              <a:gd name="T35" fmla="*/ 499 h 544"/>
              <a:gd name="T36" fmla="*/ 587 w 641"/>
              <a:gd name="T37" fmla="*/ 298 h 544"/>
              <a:gd name="T38" fmla="*/ 640 w 641"/>
              <a:gd name="T39" fmla="*/ 298 h 544"/>
              <a:gd name="T40" fmla="*/ 640 w 641"/>
              <a:gd name="T41" fmla="*/ 543 h 544"/>
              <a:gd name="T42" fmla="*/ 640 w 641"/>
              <a:gd name="T43" fmla="*/ 0 h 544"/>
              <a:gd name="T44" fmla="*/ 640 w 641"/>
              <a:gd name="T45" fmla="*/ 245 h 544"/>
              <a:gd name="T46" fmla="*/ 587 w 641"/>
              <a:gd name="T47" fmla="*/ 245 h 544"/>
              <a:gd name="T48" fmla="*/ 587 w 641"/>
              <a:gd name="T49" fmla="*/ 52 h 544"/>
              <a:gd name="T50" fmla="*/ 342 w 641"/>
              <a:gd name="T51" fmla="*/ 52 h 544"/>
              <a:gd name="T52" fmla="*/ 342 w 641"/>
              <a:gd name="T53" fmla="*/ 0 h 544"/>
              <a:gd name="T54" fmla="*/ 640 w 641"/>
              <a:gd name="T55"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1" h="544">
                <a:moveTo>
                  <a:pt x="289" y="0"/>
                </a:moveTo>
                <a:lnTo>
                  <a:pt x="289" y="52"/>
                </a:lnTo>
                <a:lnTo>
                  <a:pt x="55" y="52"/>
                </a:lnTo>
                <a:lnTo>
                  <a:pt x="55" y="245"/>
                </a:lnTo>
                <a:lnTo>
                  <a:pt x="0" y="245"/>
                </a:lnTo>
                <a:lnTo>
                  <a:pt x="0" y="0"/>
                </a:lnTo>
                <a:lnTo>
                  <a:pt x="289" y="0"/>
                </a:lnTo>
                <a:close/>
                <a:moveTo>
                  <a:pt x="0" y="543"/>
                </a:moveTo>
                <a:lnTo>
                  <a:pt x="0" y="298"/>
                </a:lnTo>
                <a:lnTo>
                  <a:pt x="55" y="298"/>
                </a:lnTo>
                <a:lnTo>
                  <a:pt x="55" y="499"/>
                </a:lnTo>
                <a:lnTo>
                  <a:pt x="289" y="499"/>
                </a:lnTo>
                <a:lnTo>
                  <a:pt x="289" y="543"/>
                </a:lnTo>
                <a:lnTo>
                  <a:pt x="0" y="543"/>
                </a:lnTo>
                <a:close/>
                <a:moveTo>
                  <a:pt x="640" y="543"/>
                </a:moveTo>
                <a:lnTo>
                  <a:pt x="342" y="543"/>
                </a:lnTo>
                <a:lnTo>
                  <a:pt x="342" y="499"/>
                </a:lnTo>
                <a:lnTo>
                  <a:pt x="587" y="499"/>
                </a:lnTo>
                <a:lnTo>
                  <a:pt x="587" y="298"/>
                </a:lnTo>
                <a:lnTo>
                  <a:pt x="640" y="298"/>
                </a:lnTo>
                <a:lnTo>
                  <a:pt x="640" y="543"/>
                </a:lnTo>
                <a:close/>
                <a:moveTo>
                  <a:pt x="640" y="0"/>
                </a:moveTo>
                <a:lnTo>
                  <a:pt x="640" y="245"/>
                </a:lnTo>
                <a:lnTo>
                  <a:pt x="587" y="245"/>
                </a:lnTo>
                <a:lnTo>
                  <a:pt x="587" y="52"/>
                </a:lnTo>
                <a:lnTo>
                  <a:pt x="342" y="52"/>
                </a:lnTo>
                <a:lnTo>
                  <a:pt x="342" y="0"/>
                </a:lnTo>
                <a:lnTo>
                  <a:pt x="640" y="0"/>
                </a:lnTo>
                <a:close/>
              </a:path>
            </a:pathLst>
          </a:custGeom>
          <a:solidFill>
            <a:srgbClr val="B5B3B3"/>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34" name="Freeform 239"/>
          <p:cNvSpPr>
            <a:spLocks noChangeArrowheads="1"/>
          </p:cNvSpPr>
          <p:nvPr/>
        </p:nvSpPr>
        <p:spPr bwMode="auto">
          <a:xfrm>
            <a:off x="18843178" y="12526083"/>
            <a:ext cx="362326" cy="304361"/>
          </a:xfrm>
          <a:custGeom>
            <a:avLst/>
            <a:gdLst>
              <a:gd name="T0" fmla="*/ 289 w 641"/>
              <a:gd name="T1" fmla="*/ 0 h 544"/>
              <a:gd name="T2" fmla="*/ 289 w 641"/>
              <a:gd name="T3" fmla="*/ 52 h 544"/>
              <a:gd name="T4" fmla="*/ 55 w 641"/>
              <a:gd name="T5" fmla="*/ 52 h 544"/>
              <a:gd name="T6" fmla="*/ 55 w 641"/>
              <a:gd name="T7" fmla="*/ 245 h 544"/>
              <a:gd name="T8" fmla="*/ 0 w 641"/>
              <a:gd name="T9" fmla="*/ 245 h 544"/>
              <a:gd name="T10" fmla="*/ 0 w 641"/>
              <a:gd name="T11" fmla="*/ 0 h 544"/>
              <a:gd name="T12" fmla="*/ 289 w 641"/>
              <a:gd name="T13" fmla="*/ 0 h 544"/>
              <a:gd name="T14" fmla="*/ 55 w 641"/>
              <a:gd name="T15" fmla="*/ 298 h 544"/>
              <a:gd name="T16" fmla="*/ 55 w 641"/>
              <a:gd name="T17" fmla="*/ 499 h 544"/>
              <a:gd name="T18" fmla="*/ 289 w 641"/>
              <a:gd name="T19" fmla="*/ 499 h 544"/>
              <a:gd name="T20" fmla="*/ 289 w 641"/>
              <a:gd name="T21" fmla="*/ 543 h 544"/>
              <a:gd name="T22" fmla="*/ 0 w 641"/>
              <a:gd name="T23" fmla="*/ 543 h 544"/>
              <a:gd name="T24" fmla="*/ 0 w 641"/>
              <a:gd name="T25" fmla="*/ 298 h 544"/>
              <a:gd name="T26" fmla="*/ 55 w 641"/>
              <a:gd name="T27" fmla="*/ 298 h 544"/>
              <a:gd name="T28" fmla="*/ 342 w 641"/>
              <a:gd name="T29" fmla="*/ 499 h 544"/>
              <a:gd name="T30" fmla="*/ 587 w 641"/>
              <a:gd name="T31" fmla="*/ 499 h 544"/>
              <a:gd name="T32" fmla="*/ 587 w 641"/>
              <a:gd name="T33" fmla="*/ 298 h 544"/>
              <a:gd name="T34" fmla="*/ 640 w 641"/>
              <a:gd name="T35" fmla="*/ 298 h 544"/>
              <a:gd name="T36" fmla="*/ 640 w 641"/>
              <a:gd name="T37" fmla="*/ 543 h 544"/>
              <a:gd name="T38" fmla="*/ 342 w 641"/>
              <a:gd name="T39" fmla="*/ 543 h 544"/>
              <a:gd name="T40" fmla="*/ 342 w 641"/>
              <a:gd name="T41" fmla="*/ 499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1" h="544">
                <a:moveTo>
                  <a:pt x="289" y="0"/>
                </a:moveTo>
                <a:lnTo>
                  <a:pt x="289" y="52"/>
                </a:lnTo>
                <a:lnTo>
                  <a:pt x="55" y="52"/>
                </a:lnTo>
                <a:lnTo>
                  <a:pt x="55" y="245"/>
                </a:lnTo>
                <a:lnTo>
                  <a:pt x="0" y="245"/>
                </a:lnTo>
                <a:lnTo>
                  <a:pt x="0" y="0"/>
                </a:lnTo>
                <a:lnTo>
                  <a:pt x="289" y="0"/>
                </a:lnTo>
                <a:close/>
                <a:moveTo>
                  <a:pt x="55" y="298"/>
                </a:moveTo>
                <a:lnTo>
                  <a:pt x="55" y="499"/>
                </a:lnTo>
                <a:lnTo>
                  <a:pt x="289" y="499"/>
                </a:lnTo>
                <a:lnTo>
                  <a:pt x="289" y="543"/>
                </a:lnTo>
                <a:lnTo>
                  <a:pt x="0" y="543"/>
                </a:lnTo>
                <a:lnTo>
                  <a:pt x="0" y="298"/>
                </a:lnTo>
                <a:lnTo>
                  <a:pt x="55" y="298"/>
                </a:lnTo>
                <a:close/>
                <a:moveTo>
                  <a:pt x="342" y="499"/>
                </a:moveTo>
                <a:lnTo>
                  <a:pt x="587" y="499"/>
                </a:lnTo>
                <a:lnTo>
                  <a:pt x="587" y="298"/>
                </a:lnTo>
                <a:lnTo>
                  <a:pt x="640" y="298"/>
                </a:lnTo>
                <a:lnTo>
                  <a:pt x="640" y="543"/>
                </a:lnTo>
                <a:lnTo>
                  <a:pt x="342" y="543"/>
                </a:lnTo>
                <a:lnTo>
                  <a:pt x="342" y="499"/>
                </a:lnTo>
                <a:close/>
              </a:path>
            </a:pathLst>
          </a:custGeom>
          <a:solidFill>
            <a:srgbClr val="B5B3B3"/>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35" name="Freeform 240"/>
          <p:cNvSpPr>
            <a:spLocks noChangeArrowheads="1"/>
          </p:cNvSpPr>
          <p:nvPr/>
        </p:nvSpPr>
        <p:spPr bwMode="auto">
          <a:xfrm>
            <a:off x="19047971" y="12526083"/>
            <a:ext cx="160158" cy="128566"/>
          </a:xfrm>
          <a:custGeom>
            <a:avLst/>
            <a:gdLst>
              <a:gd name="T0" fmla="*/ 298 w 299"/>
              <a:gd name="T1" fmla="*/ 0 h 246"/>
              <a:gd name="T2" fmla="*/ 298 w 299"/>
              <a:gd name="T3" fmla="*/ 245 h 246"/>
              <a:gd name="T4" fmla="*/ 245 w 299"/>
              <a:gd name="T5" fmla="*/ 245 h 246"/>
              <a:gd name="T6" fmla="*/ 245 w 299"/>
              <a:gd name="T7" fmla="*/ 52 h 246"/>
              <a:gd name="T8" fmla="*/ 0 w 299"/>
              <a:gd name="T9" fmla="*/ 52 h 246"/>
              <a:gd name="T10" fmla="*/ 0 w 299"/>
              <a:gd name="T11" fmla="*/ 0 h 246"/>
              <a:gd name="T12" fmla="*/ 298 w 299"/>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299" h="246">
                <a:moveTo>
                  <a:pt x="298" y="0"/>
                </a:moveTo>
                <a:lnTo>
                  <a:pt x="298" y="245"/>
                </a:lnTo>
                <a:lnTo>
                  <a:pt x="245" y="245"/>
                </a:lnTo>
                <a:lnTo>
                  <a:pt x="245" y="52"/>
                </a:lnTo>
                <a:lnTo>
                  <a:pt x="0" y="52"/>
                </a:lnTo>
                <a:lnTo>
                  <a:pt x="0" y="0"/>
                </a:lnTo>
                <a:lnTo>
                  <a:pt x="298" y="0"/>
                </a:lnTo>
              </a:path>
            </a:pathLst>
          </a:custGeom>
          <a:solidFill>
            <a:srgbClr val="B5B3B3"/>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36" name="Freeform 241"/>
          <p:cNvSpPr>
            <a:spLocks noChangeArrowheads="1"/>
          </p:cNvSpPr>
          <p:nvPr/>
        </p:nvSpPr>
        <p:spPr bwMode="auto">
          <a:xfrm>
            <a:off x="18877310" y="12557569"/>
            <a:ext cx="299312" cy="249261"/>
          </a:xfrm>
          <a:custGeom>
            <a:avLst/>
            <a:gdLst>
              <a:gd name="T0" fmla="*/ 234 w 533"/>
              <a:gd name="T1" fmla="*/ 246 h 448"/>
              <a:gd name="T2" fmla="*/ 234 w 533"/>
              <a:gd name="T3" fmla="*/ 447 h 448"/>
              <a:gd name="T4" fmla="*/ 0 w 533"/>
              <a:gd name="T5" fmla="*/ 447 h 448"/>
              <a:gd name="T6" fmla="*/ 0 w 533"/>
              <a:gd name="T7" fmla="*/ 246 h 448"/>
              <a:gd name="T8" fmla="*/ 234 w 533"/>
              <a:gd name="T9" fmla="*/ 246 h 448"/>
              <a:gd name="T10" fmla="*/ 532 w 533"/>
              <a:gd name="T11" fmla="*/ 246 h 448"/>
              <a:gd name="T12" fmla="*/ 532 w 533"/>
              <a:gd name="T13" fmla="*/ 447 h 448"/>
              <a:gd name="T14" fmla="*/ 287 w 533"/>
              <a:gd name="T15" fmla="*/ 447 h 448"/>
              <a:gd name="T16" fmla="*/ 287 w 533"/>
              <a:gd name="T17" fmla="*/ 246 h 448"/>
              <a:gd name="T18" fmla="*/ 532 w 533"/>
              <a:gd name="T19" fmla="*/ 246 h 448"/>
              <a:gd name="T20" fmla="*/ 234 w 533"/>
              <a:gd name="T21" fmla="*/ 0 h 448"/>
              <a:gd name="T22" fmla="*/ 234 w 533"/>
              <a:gd name="T23" fmla="*/ 193 h 448"/>
              <a:gd name="T24" fmla="*/ 0 w 533"/>
              <a:gd name="T25" fmla="*/ 193 h 448"/>
              <a:gd name="T26" fmla="*/ 0 w 533"/>
              <a:gd name="T27" fmla="*/ 0 h 448"/>
              <a:gd name="T28" fmla="*/ 234 w 533"/>
              <a:gd name="T29" fmla="*/ 0 h 448"/>
              <a:gd name="T30" fmla="*/ 532 w 533"/>
              <a:gd name="T31" fmla="*/ 0 h 448"/>
              <a:gd name="T32" fmla="*/ 532 w 533"/>
              <a:gd name="T33" fmla="*/ 193 h 448"/>
              <a:gd name="T34" fmla="*/ 287 w 533"/>
              <a:gd name="T35" fmla="*/ 193 h 448"/>
              <a:gd name="T36" fmla="*/ 287 w 533"/>
              <a:gd name="T37" fmla="*/ 0 h 448"/>
              <a:gd name="T38" fmla="*/ 532 w 533"/>
              <a:gd name="T39"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3" h="448">
                <a:moveTo>
                  <a:pt x="234" y="246"/>
                </a:moveTo>
                <a:lnTo>
                  <a:pt x="234" y="447"/>
                </a:lnTo>
                <a:lnTo>
                  <a:pt x="0" y="447"/>
                </a:lnTo>
                <a:lnTo>
                  <a:pt x="0" y="246"/>
                </a:lnTo>
                <a:lnTo>
                  <a:pt x="234" y="246"/>
                </a:lnTo>
                <a:close/>
                <a:moveTo>
                  <a:pt x="532" y="246"/>
                </a:moveTo>
                <a:lnTo>
                  <a:pt x="532" y="447"/>
                </a:lnTo>
                <a:lnTo>
                  <a:pt x="287" y="447"/>
                </a:lnTo>
                <a:lnTo>
                  <a:pt x="287" y="246"/>
                </a:lnTo>
                <a:lnTo>
                  <a:pt x="532" y="246"/>
                </a:lnTo>
                <a:close/>
                <a:moveTo>
                  <a:pt x="234" y="0"/>
                </a:moveTo>
                <a:lnTo>
                  <a:pt x="234" y="193"/>
                </a:lnTo>
                <a:lnTo>
                  <a:pt x="0" y="193"/>
                </a:lnTo>
                <a:lnTo>
                  <a:pt x="0" y="0"/>
                </a:lnTo>
                <a:lnTo>
                  <a:pt x="234" y="0"/>
                </a:lnTo>
                <a:close/>
                <a:moveTo>
                  <a:pt x="532" y="0"/>
                </a:moveTo>
                <a:lnTo>
                  <a:pt x="532" y="193"/>
                </a:lnTo>
                <a:lnTo>
                  <a:pt x="287" y="193"/>
                </a:lnTo>
                <a:lnTo>
                  <a:pt x="287" y="0"/>
                </a:lnTo>
                <a:lnTo>
                  <a:pt x="532" y="0"/>
                </a:lnTo>
                <a:close/>
              </a:path>
            </a:pathLst>
          </a:custGeom>
          <a:solidFill>
            <a:srgbClr val="98A9AE"/>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37" name="Freeform 242"/>
          <p:cNvSpPr>
            <a:spLocks noChangeArrowheads="1"/>
          </p:cNvSpPr>
          <p:nvPr/>
        </p:nvSpPr>
        <p:spPr bwMode="auto">
          <a:xfrm>
            <a:off x="18877310" y="12704502"/>
            <a:ext cx="120775" cy="102328"/>
          </a:xfrm>
          <a:custGeom>
            <a:avLst/>
            <a:gdLst>
              <a:gd name="T0" fmla="*/ 234 w 235"/>
              <a:gd name="T1" fmla="*/ 0 h 202"/>
              <a:gd name="T2" fmla="*/ 234 w 235"/>
              <a:gd name="T3" fmla="*/ 201 h 202"/>
              <a:gd name="T4" fmla="*/ 0 w 235"/>
              <a:gd name="T5" fmla="*/ 201 h 202"/>
              <a:gd name="T6" fmla="*/ 0 w 235"/>
              <a:gd name="T7" fmla="*/ 0 h 202"/>
              <a:gd name="T8" fmla="*/ 234 w 235"/>
              <a:gd name="T9" fmla="*/ 0 h 202"/>
            </a:gdLst>
            <a:ahLst/>
            <a:cxnLst>
              <a:cxn ang="0">
                <a:pos x="T0" y="T1"/>
              </a:cxn>
              <a:cxn ang="0">
                <a:pos x="T2" y="T3"/>
              </a:cxn>
              <a:cxn ang="0">
                <a:pos x="T4" y="T5"/>
              </a:cxn>
              <a:cxn ang="0">
                <a:pos x="T6" y="T7"/>
              </a:cxn>
              <a:cxn ang="0">
                <a:pos x="T8" y="T9"/>
              </a:cxn>
            </a:cxnLst>
            <a:rect l="0" t="0" r="r" b="b"/>
            <a:pathLst>
              <a:path w="235" h="202">
                <a:moveTo>
                  <a:pt x="234" y="0"/>
                </a:moveTo>
                <a:lnTo>
                  <a:pt x="234" y="201"/>
                </a:lnTo>
                <a:lnTo>
                  <a:pt x="0" y="201"/>
                </a:lnTo>
                <a:lnTo>
                  <a:pt x="0" y="0"/>
                </a:lnTo>
                <a:lnTo>
                  <a:pt x="234" y="0"/>
                </a:lnTo>
              </a:path>
            </a:pathLst>
          </a:custGeom>
          <a:solidFill>
            <a:srgbClr val="98A9AE"/>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38" name="Freeform 243"/>
          <p:cNvSpPr>
            <a:spLocks noChangeArrowheads="1"/>
          </p:cNvSpPr>
          <p:nvPr/>
        </p:nvSpPr>
        <p:spPr bwMode="auto">
          <a:xfrm>
            <a:off x="19047971" y="12704502"/>
            <a:ext cx="128652" cy="102328"/>
          </a:xfrm>
          <a:custGeom>
            <a:avLst/>
            <a:gdLst>
              <a:gd name="T0" fmla="*/ 245 w 246"/>
              <a:gd name="T1" fmla="*/ 0 h 202"/>
              <a:gd name="T2" fmla="*/ 245 w 246"/>
              <a:gd name="T3" fmla="*/ 201 h 202"/>
              <a:gd name="T4" fmla="*/ 0 w 246"/>
              <a:gd name="T5" fmla="*/ 201 h 202"/>
              <a:gd name="T6" fmla="*/ 0 w 246"/>
              <a:gd name="T7" fmla="*/ 0 h 202"/>
              <a:gd name="T8" fmla="*/ 245 w 246"/>
              <a:gd name="T9" fmla="*/ 0 h 202"/>
            </a:gdLst>
            <a:ahLst/>
            <a:cxnLst>
              <a:cxn ang="0">
                <a:pos x="T0" y="T1"/>
              </a:cxn>
              <a:cxn ang="0">
                <a:pos x="T2" y="T3"/>
              </a:cxn>
              <a:cxn ang="0">
                <a:pos x="T4" y="T5"/>
              </a:cxn>
              <a:cxn ang="0">
                <a:pos x="T6" y="T7"/>
              </a:cxn>
              <a:cxn ang="0">
                <a:pos x="T8" y="T9"/>
              </a:cxn>
            </a:cxnLst>
            <a:rect l="0" t="0" r="r" b="b"/>
            <a:pathLst>
              <a:path w="246" h="202">
                <a:moveTo>
                  <a:pt x="245" y="0"/>
                </a:moveTo>
                <a:lnTo>
                  <a:pt x="245" y="201"/>
                </a:lnTo>
                <a:lnTo>
                  <a:pt x="0" y="201"/>
                </a:lnTo>
                <a:lnTo>
                  <a:pt x="0" y="0"/>
                </a:lnTo>
                <a:lnTo>
                  <a:pt x="245" y="0"/>
                </a:lnTo>
              </a:path>
            </a:pathLst>
          </a:custGeom>
          <a:solidFill>
            <a:srgbClr val="98A9AE"/>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39" name="Freeform 244"/>
          <p:cNvSpPr>
            <a:spLocks noChangeArrowheads="1"/>
          </p:cNvSpPr>
          <p:nvPr/>
        </p:nvSpPr>
        <p:spPr bwMode="auto">
          <a:xfrm>
            <a:off x="18877310" y="12557569"/>
            <a:ext cx="120775" cy="97081"/>
          </a:xfrm>
          <a:custGeom>
            <a:avLst/>
            <a:gdLst>
              <a:gd name="T0" fmla="*/ 234 w 235"/>
              <a:gd name="T1" fmla="*/ 0 h 194"/>
              <a:gd name="T2" fmla="*/ 234 w 235"/>
              <a:gd name="T3" fmla="*/ 193 h 194"/>
              <a:gd name="T4" fmla="*/ 0 w 235"/>
              <a:gd name="T5" fmla="*/ 193 h 194"/>
              <a:gd name="T6" fmla="*/ 0 w 235"/>
              <a:gd name="T7" fmla="*/ 0 h 194"/>
              <a:gd name="T8" fmla="*/ 234 w 235"/>
              <a:gd name="T9" fmla="*/ 0 h 194"/>
            </a:gdLst>
            <a:ahLst/>
            <a:cxnLst>
              <a:cxn ang="0">
                <a:pos x="T0" y="T1"/>
              </a:cxn>
              <a:cxn ang="0">
                <a:pos x="T2" y="T3"/>
              </a:cxn>
              <a:cxn ang="0">
                <a:pos x="T4" y="T5"/>
              </a:cxn>
              <a:cxn ang="0">
                <a:pos x="T6" y="T7"/>
              </a:cxn>
              <a:cxn ang="0">
                <a:pos x="T8" y="T9"/>
              </a:cxn>
            </a:cxnLst>
            <a:rect l="0" t="0" r="r" b="b"/>
            <a:pathLst>
              <a:path w="235" h="194">
                <a:moveTo>
                  <a:pt x="234" y="0"/>
                </a:moveTo>
                <a:lnTo>
                  <a:pt x="234" y="193"/>
                </a:lnTo>
                <a:lnTo>
                  <a:pt x="0" y="193"/>
                </a:lnTo>
                <a:lnTo>
                  <a:pt x="0" y="0"/>
                </a:lnTo>
                <a:lnTo>
                  <a:pt x="234" y="0"/>
                </a:lnTo>
              </a:path>
            </a:pathLst>
          </a:custGeom>
          <a:solidFill>
            <a:srgbClr val="98A9AE"/>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0" name="Freeform 245"/>
          <p:cNvSpPr>
            <a:spLocks noChangeArrowheads="1"/>
          </p:cNvSpPr>
          <p:nvPr/>
        </p:nvSpPr>
        <p:spPr bwMode="auto">
          <a:xfrm>
            <a:off x="19047971" y="12557569"/>
            <a:ext cx="128652" cy="97081"/>
          </a:xfrm>
          <a:custGeom>
            <a:avLst/>
            <a:gdLst>
              <a:gd name="T0" fmla="*/ 245 w 246"/>
              <a:gd name="T1" fmla="*/ 0 h 194"/>
              <a:gd name="T2" fmla="*/ 245 w 246"/>
              <a:gd name="T3" fmla="*/ 193 h 194"/>
              <a:gd name="T4" fmla="*/ 0 w 246"/>
              <a:gd name="T5" fmla="*/ 193 h 194"/>
              <a:gd name="T6" fmla="*/ 0 w 246"/>
              <a:gd name="T7" fmla="*/ 0 h 194"/>
              <a:gd name="T8" fmla="*/ 245 w 246"/>
              <a:gd name="T9" fmla="*/ 0 h 194"/>
            </a:gdLst>
            <a:ahLst/>
            <a:cxnLst>
              <a:cxn ang="0">
                <a:pos x="T0" y="T1"/>
              </a:cxn>
              <a:cxn ang="0">
                <a:pos x="T2" y="T3"/>
              </a:cxn>
              <a:cxn ang="0">
                <a:pos x="T4" y="T5"/>
              </a:cxn>
              <a:cxn ang="0">
                <a:pos x="T6" y="T7"/>
              </a:cxn>
              <a:cxn ang="0">
                <a:pos x="T8" y="T9"/>
              </a:cxn>
            </a:cxnLst>
            <a:rect l="0" t="0" r="r" b="b"/>
            <a:pathLst>
              <a:path w="246" h="194">
                <a:moveTo>
                  <a:pt x="245" y="0"/>
                </a:moveTo>
                <a:lnTo>
                  <a:pt x="245" y="193"/>
                </a:lnTo>
                <a:lnTo>
                  <a:pt x="0" y="193"/>
                </a:lnTo>
                <a:lnTo>
                  <a:pt x="0" y="0"/>
                </a:lnTo>
                <a:lnTo>
                  <a:pt x="245" y="0"/>
                </a:lnTo>
              </a:path>
            </a:pathLst>
          </a:custGeom>
          <a:solidFill>
            <a:srgbClr val="98A9AE"/>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1" name="Freeform 246"/>
          <p:cNvSpPr>
            <a:spLocks noChangeArrowheads="1"/>
          </p:cNvSpPr>
          <p:nvPr/>
        </p:nvSpPr>
        <p:spPr bwMode="auto">
          <a:xfrm>
            <a:off x="19016464" y="12526083"/>
            <a:ext cx="13128" cy="304361"/>
          </a:xfrm>
          <a:custGeom>
            <a:avLst/>
            <a:gdLst>
              <a:gd name="T0" fmla="*/ 53 w 54"/>
              <a:gd name="T1" fmla="*/ 298 h 544"/>
              <a:gd name="T2" fmla="*/ 53 w 54"/>
              <a:gd name="T3" fmla="*/ 499 h 544"/>
              <a:gd name="T4" fmla="*/ 53 w 54"/>
              <a:gd name="T5" fmla="*/ 543 h 544"/>
              <a:gd name="T6" fmla="*/ 0 w 54"/>
              <a:gd name="T7" fmla="*/ 543 h 544"/>
              <a:gd name="T8" fmla="*/ 0 w 54"/>
              <a:gd name="T9" fmla="*/ 499 h 544"/>
              <a:gd name="T10" fmla="*/ 0 w 54"/>
              <a:gd name="T11" fmla="*/ 298 h 544"/>
              <a:gd name="T12" fmla="*/ 53 w 54"/>
              <a:gd name="T13" fmla="*/ 298 h 544"/>
              <a:gd name="T14" fmla="*/ 53 w 54"/>
              <a:gd name="T15" fmla="*/ 0 h 544"/>
              <a:gd name="T16" fmla="*/ 53 w 54"/>
              <a:gd name="T17" fmla="*/ 52 h 544"/>
              <a:gd name="T18" fmla="*/ 53 w 54"/>
              <a:gd name="T19" fmla="*/ 245 h 544"/>
              <a:gd name="T20" fmla="*/ 0 w 54"/>
              <a:gd name="T21" fmla="*/ 245 h 544"/>
              <a:gd name="T22" fmla="*/ 0 w 54"/>
              <a:gd name="T23" fmla="*/ 52 h 544"/>
              <a:gd name="T24" fmla="*/ 0 w 54"/>
              <a:gd name="T25" fmla="*/ 0 h 544"/>
              <a:gd name="T26" fmla="*/ 53 w 54"/>
              <a:gd name="T27"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44">
                <a:moveTo>
                  <a:pt x="53" y="298"/>
                </a:moveTo>
                <a:lnTo>
                  <a:pt x="53" y="499"/>
                </a:lnTo>
                <a:lnTo>
                  <a:pt x="53" y="543"/>
                </a:lnTo>
                <a:lnTo>
                  <a:pt x="0" y="543"/>
                </a:lnTo>
                <a:lnTo>
                  <a:pt x="0" y="499"/>
                </a:lnTo>
                <a:lnTo>
                  <a:pt x="0" y="298"/>
                </a:lnTo>
                <a:lnTo>
                  <a:pt x="53" y="298"/>
                </a:lnTo>
                <a:close/>
                <a:moveTo>
                  <a:pt x="53" y="0"/>
                </a:moveTo>
                <a:lnTo>
                  <a:pt x="53" y="52"/>
                </a:lnTo>
                <a:lnTo>
                  <a:pt x="53" y="245"/>
                </a:lnTo>
                <a:lnTo>
                  <a:pt x="0" y="245"/>
                </a:lnTo>
                <a:lnTo>
                  <a:pt x="0" y="52"/>
                </a:lnTo>
                <a:lnTo>
                  <a:pt x="0" y="0"/>
                </a:lnTo>
                <a:lnTo>
                  <a:pt x="53" y="0"/>
                </a:lnTo>
                <a:close/>
              </a:path>
            </a:pathLst>
          </a:custGeom>
          <a:solidFill>
            <a:srgbClr val="B5B3B3"/>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2" name="Freeform 247"/>
          <p:cNvSpPr>
            <a:spLocks noChangeArrowheads="1"/>
          </p:cNvSpPr>
          <p:nvPr/>
        </p:nvSpPr>
        <p:spPr bwMode="auto">
          <a:xfrm>
            <a:off x="19016464" y="12704502"/>
            <a:ext cx="13128" cy="128566"/>
          </a:xfrm>
          <a:custGeom>
            <a:avLst/>
            <a:gdLst>
              <a:gd name="T0" fmla="*/ 53 w 54"/>
              <a:gd name="T1" fmla="*/ 0 h 246"/>
              <a:gd name="T2" fmla="*/ 53 w 54"/>
              <a:gd name="T3" fmla="*/ 201 h 246"/>
              <a:gd name="T4" fmla="*/ 53 w 54"/>
              <a:gd name="T5" fmla="*/ 245 h 246"/>
              <a:gd name="T6" fmla="*/ 0 w 54"/>
              <a:gd name="T7" fmla="*/ 245 h 246"/>
              <a:gd name="T8" fmla="*/ 0 w 54"/>
              <a:gd name="T9" fmla="*/ 201 h 246"/>
              <a:gd name="T10" fmla="*/ 0 w 54"/>
              <a:gd name="T11" fmla="*/ 0 h 246"/>
              <a:gd name="T12" fmla="*/ 53 w 54"/>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54" h="246">
                <a:moveTo>
                  <a:pt x="53" y="0"/>
                </a:moveTo>
                <a:lnTo>
                  <a:pt x="53" y="201"/>
                </a:lnTo>
                <a:lnTo>
                  <a:pt x="53" y="245"/>
                </a:lnTo>
                <a:lnTo>
                  <a:pt x="0" y="245"/>
                </a:lnTo>
                <a:lnTo>
                  <a:pt x="0" y="201"/>
                </a:lnTo>
                <a:lnTo>
                  <a:pt x="0" y="0"/>
                </a:lnTo>
                <a:lnTo>
                  <a:pt x="53" y="0"/>
                </a:lnTo>
              </a:path>
            </a:pathLst>
          </a:custGeom>
          <a:solidFill>
            <a:srgbClr val="B5B3B3"/>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3" name="Freeform 248"/>
          <p:cNvSpPr>
            <a:spLocks noChangeArrowheads="1"/>
          </p:cNvSpPr>
          <p:nvPr/>
        </p:nvSpPr>
        <p:spPr bwMode="auto">
          <a:xfrm>
            <a:off x="19016464" y="12526083"/>
            <a:ext cx="13128" cy="128566"/>
          </a:xfrm>
          <a:custGeom>
            <a:avLst/>
            <a:gdLst>
              <a:gd name="T0" fmla="*/ 53 w 54"/>
              <a:gd name="T1" fmla="*/ 0 h 246"/>
              <a:gd name="T2" fmla="*/ 53 w 54"/>
              <a:gd name="T3" fmla="*/ 52 h 246"/>
              <a:gd name="T4" fmla="*/ 53 w 54"/>
              <a:gd name="T5" fmla="*/ 245 h 246"/>
              <a:gd name="T6" fmla="*/ 0 w 54"/>
              <a:gd name="T7" fmla="*/ 245 h 246"/>
              <a:gd name="T8" fmla="*/ 0 w 54"/>
              <a:gd name="T9" fmla="*/ 52 h 246"/>
              <a:gd name="T10" fmla="*/ 0 w 54"/>
              <a:gd name="T11" fmla="*/ 0 h 246"/>
              <a:gd name="T12" fmla="*/ 53 w 54"/>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54" h="246">
                <a:moveTo>
                  <a:pt x="53" y="0"/>
                </a:moveTo>
                <a:lnTo>
                  <a:pt x="53" y="52"/>
                </a:lnTo>
                <a:lnTo>
                  <a:pt x="53" y="245"/>
                </a:lnTo>
                <a:lnTo>
                  <a:pt x="0" y="245"/>
                </a:lnTo>
                <a:lnTo>
                  <a:pt x="0" y="52"/>
                </a:lnTo>
                <a:lnTo>
                  <a:pt x="0" y="0"/>
                </a:lnTo>
                <a:lnTo>
                  <a:pt x="53" y="0"/>
                </a:lnTo>
              </a:path>
            </a:pathLst>
          </a:custGeom>
          <a:solidFill>
            <a:srgbClr val="B5B3B3"/>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4" name="Freeform 249"/>
          <p:cNvSpPr>
            <a:spLocks noChangeArrowheads="1"/>
          </p:cNvSpPr>
          <p:nvPr/>
        </p:nvSpPr>
        <p:spPr bwMode="auto">
          <a:xfrm>
            <a:off x="18843178" y="12673016"/>
            <a:ext cx="362326" cy="13119"/>
          </a:xfrm>
          <a:custGeom>
            <a:avLst/>
            <a:gdLst>
              <a:gd name="T0" fmla="*/ 640 w 641"/>
              <a:gd name="T1" fmla="*/ 0 h 54"/>
              <a:gd name="T2" fmla="*/ 640 w 641"/>
              <a:gd name="T3" fmla="*/ 53 h 54"/>
              <a:gd name="T4" fmla="*/ 587 w 641"/>
              <a:gd name="T5" fmla="*/ 53 h 54"/>
              <a:gd name="T6" fmla="*/ 342 w 641"/>
              <a:gd name="T7" fmla="*/ 53 h 54"/>
              <a:gd name="T8" fmla="*/ 289 w 641"/>
              <a:gd name="T9" fmla="*/ 53 h 54"/>
              <a:gd name="T10" fmla="*/ 55 w 641"/>
              <a:gd name="T11" fmla="*/ 53 h 54"/>
              <a:gd name="T12" fmla="*/ 0 w 641"/>
              <a:gd name="T13" fmla="*/ 53 h 54"/>
              <a:gd name="T14" fmla="*/ 0 w 641"/>
              <a:gd name="T15" fmla="*/ 0 h 54"/>
              <a:gd name="T16" fmla="*/ 55 w 641"/>
              <a:gd name="T17" fmla="*/ 0 h 54"/>
              <a:gd name="T18" fmla="*/ 289 w 641"/>
              <a:gd name="T19" fmla="*/ 0 h 54"/>
              <a:gd name="T20" fmla="*/ 342 w 641"/>
              <a:gd name="T21" fmla="*/ 0 h 54"/>
              <a:gd name="T22" fmla="*/ 587 w 641"/>
              <a:gd name="T23" fmla="*/ 0 h 54"/>
              <a:gd name="T24" fmla="*/ 640 w 641"/>
              <a:gd name="T25" fmla="*/ 0 h 54"/>
              <a:gd name="T26" fmla="*/ 640 w 641"/>
              <a:gd name="T2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1" h="54">
                <a:moveTo>
                  <a:pt x="640" y="0"/>
                </a:moveTo>
                <a:lnTo>
                  <a:pt x="640" y="53"/>
                </a:lnTo>
                <a:lnTo>
                  <a:pt x="587" y="53"/>
                </a:lnTo>
                <a:lnTo>
                  <a:pt x="342" y="53"/>
                </a:lnTo>
                <a:lnTo>
                  <a:pt x="289" y="53"/>
                </a:lnTo>
                <a:lnTo>
                  <a:pt x="55" y="53"/>
                </a:lnTo>
                <a:lnTo>
                  <a:pt x="0" y="53"/>
                </a:lnTo>
                <a:lnTo>
                  <a:pt x="0" y="0"/>
                </a:lnTo>
                <a:lnTo>
                  <a:pt x="55" y="0"/>
                </a:lnTo>
                <a:lnTo>
                  <a:pt x="289" y="0"/>
                </a:lnTo>
                <a:lnTo>
                  <a:pt x="342" y="0"/>
                </a:lnTo>
                <a:lnTo>
                  <a:pt x="587" y="0"/>
                </a:lnTo>
                <a:lnTo>
                  <a:pt x="640" y="0"/>
                </a:lnTo>
                <a:lnTo>
                  <a:pt x="640" y="0"/>
                </a:lnTo>
              </a:path>
            </a:pathLst>
          </a:custGeom>
          <a:solidFill>
            <a:srgbClr val="B5B3B3"/>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5" name="Freeform 250"/>
          <p:cNvSpPr>
            <a:spLocks noChangeArrowheads="1"/>
          </p:cNvSpPr>
          <p:nvPr/>
        </p:nvSpPr>
        <p:spPr bwMode="auto">
          <a:xfrm>
            <a:off x="18843178" y="12673016"/>
            <a:ext cx="362326" cy="13119"/>
          </a:xfrm>
          <a:custGeom>
            <a:avLst/>
            <a:gdLst>
              <a:gd name="T0" fmla="*/ 640 w 641"/>
              <a:gd name="T1" fmla="*/ 0 h 54"/>
              <a:gd name="T2" fmla="*/ 640 w 641"/>
              <a:gd name="T3" fmla="*/ 53 h 54"/>
              <a:gd name="T4" fmla="*/ 587 w 641"/>
              <a:gd name="T5" fmla="*/ 53 h 54"/>
              <a:gd name="T6" fmla="*/ 342 w 641"/>
              <a:gd name="T7" fmla="*/ 53 h 54"/>
              <a:gd name="T8" fmla="*/ 289 w 641"/>
              <a:gd name="T9" fmla="*/ 53 h 54"/>
              <a:gd name="T10" fmla="*/ 55 w 641"/>
              <a:gd name="T11" fmla="*/ 53 h 54"/>
              <a:gd name="T12" fmla="*/ 0 w 641"/>
              <a:gd name="T13" fmla="*/ 53 h 54"/>
              <a:gd name="T14" fmla="*/ 0 w 641"/>
              <a:gd name="T15" fmla="*/ 0 h 54"/>
              <a:gd name="T16" fmla="*/ 55 w 641"/>
              <a:gd name="T17" fmla="*/ 0 h 54"/>
              <a:gd name="T18" fmla="*/ 289 w 641"/>
              <a:gd name="T19" fmla="*/ 0 h 54"/>
              <a:gd name="T20" fmla="*/ 342 w 641"/>
              <a:gd name="T21" fmla="*/ 0 h 54"/>
              <a:gd name="T22" fmla="*/ 587 w 641"/>
              <a:gd name="T23" fmla="*/ 0 h 54"/>
              <a:gd name="T24" fmla="*/ 640 w 641"/>
              <a:gd name="T25" fmla="*/ 0 h 54"/>
              <a:gd name="T26" fmla="*/ 640 w 641"/>
              <a:gd name="T2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1" h="54">
                <a:moveTo>
                  <a:pt x="640" y="0"/>
                </a:moveTo>
                <a:lnTo>
                  <a:pt x="640" y="53"/>
                </a:lnTo>
                <a:lnTo>
                  <a:pt x="587" y="53"/>
                </a:lnTo>
                <a:lnTo>
                  <a:pt x="342" y="53"/>
                </a:lnTo>
                <a:lnTo>
                  <a:pt x="289" y="53"/>
                </a:lnTo>
                <a:lnTo>
                  <a:pt x="55" y="53"/>
                </a:lnTo>
                <a:lnTo>
                  <a:pt x="0" y="53"/>
                </a:lnTo>
                <a:lnTo>
                  <a:pt x="0" y="0"/>
                </a:lnTo>
                <a:lnTo>
                  <a:pt x="55" y="0"/>
                </a:lnTo>
                <a:lnTo>
                  <a:pt x="289" y="0"/>
                </a:lnTo>
                <a:lnTo>
                  <a:pt x="342" y="0"/>
                </a:lnTo>
                <a:lnTo>
                  <a:pt x="587" y="0"/>
                </a:lnTo>
                <a:lnTo>
                  <a:pt x="640" y="0"/>
                </a:lnTo>
                <a:lnTo>
                  <a:pt x="640" y="0"/>
                </a:lnTo>
              </a:path>
            </a:pathLst>
          </a:custGeom>
          <a:solidFill>
            <a:srgbClr val="B5B3B3"/>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6" name="Freeform 251"/>
          <p:cNvSpPr>
            <a:spLocks noChangeArrowheads="1"/>
          </p:cNvSpPr>
          <p:nvPr/>
        </p:nvSpPr>
        <p:spPr bwMode="auto">
          <a:xfrm>
            <a:off x="18843178" y="13032477"/>
            <a:ext cx="362326" cy="304361"/>
          </a:xfrm>
          <a:custGeom>
            <a:avLst/>
            <a:gdLst>
              <a:gd name="T0" fmla="*/ 289 w 641"/>
              <a:gd name="T1" fmla="*/ 0 h 544"/>
              <a:gd name="T2" fmla="*/ 289 w 641"/>
              <a:gd name="T3" fmla="*/ 53 h 544"/>
              <a:gd name="T4" fmla="*/ 55 w 641"/>
              <a:gd name="T5" fmla="*/ 53 h 544"/>
              <a:gd name="T6" fmla="*/ 55 w 641"/>
              <a:gd name="T7" fmla="*/ 246 h 544"/>
              <a:gd name="T8" fmla="*/ 0 w 641"/>
              <a:gd name="T9" fmla="*/ 246 h 544"/>
              <a:gd name="T10" fmla="*/ 0 w 641"/>
              <a:gd name="T11" fmla="*/ 0 h 544"/>
              <a:gd name="T12" fmla="*/ 289 w 641"/>
              <a:gd name="T13" fmla="*/ 0 h 544"/>
              <a:gd name="T14" fmla="*/ 0 w 641"/>
              <a:gd name="T15" fmla="*/ 543 h 544"/>
              <a:gd name="T16" fmla="*/ 0 w 641"/>
              <a:gd name="T17" fmla="*/ 298 h 544"/>
              <a:gd name="T18" fmla="*/ 55 w 641"/>
              <a:gd name="T19" fmla="*/ 298 h 544"/>
              <a:gd name="T20" fmla="*/ 55 w 641"/>
              <a:gd name="T21" fmla="*/ 499 h 544"/>
              <a:gd name="T22" fmla="*/ 289 w 641"/>
              <a:gd name="T23" fmla="*/ 499 h 544"/>
              <a:gd name="T24" fmla="*/ 289 w 641"/>
              <a:gd name="T25" fmla="*/ 543 h 544"/>
              <a:gd name="T26" fmla="*/ 0 w 641"/>
              <a:gd name="T27" fmla="*/ 543 h 544"/>
              <a:gd name="T28" fmla="*/ 640 w 641"/>
              <a:gd name="T29" fmla="*/ 543 h 544"/>
              <a:gd name="T30" fmla="*/ 342 w 641"/>
              <a:gd name="T31" fmla="*/ 543 h 544"/>
              <a:gd name="T32" fmla="*/ 342 w 641"/>
              <a:gd name="T33" fmla="*/ 499 h 544"/>
              <a:gd name="T34" fmla="*/ 587 w 641"/>
              <a:gd name="T35" fmla="*/ 499 h 544"/>
              <a:gd name="T36" fmla="*/ 587 w 641"/>
              <a:gd name="T37" fmla="*/ 298 h 544"/>
              <a:gd name="T38" fmla="*/ 640 w 641"/>
              <a:gd name="T39" fmla="*/ 298 h 544"/>
              <a:gd name="T40" fmla="*/ 640 w 641"/>
              <a:gd name="T41" fmla="*/ 543 h 544"/>
              <a:gd name="T42" fmla="*/ 640 w 641"/>
              <a:gd name="T43" fmla="*/ 0 h 544"/>
              <a:gd name="T44" fmla="*/ 640 w 641"/>
              <a:gd name="T45" fmla="*/ 246 h 544"/>
              <a:gd name="T46" fmla="*/ 587 w 641"/>
              <a:gd name="T47" fmla="*/ 246 h 544"/>
              <a:gd name="T48" fmla="*/ 587 w 641"/>
              <a:gd name="T49" fmla="*/ 53 h 544"/>
              <a:gd name="T50" fmla="*/ 342 w 641"/>
              <a:gd name="T51" fmla="*/ 53 h 544"/>
              <a:gd name="T52" fmla="*/ 342 w 641"/>
              <a:gd name="T53" fmla="*/ 0 h 544"/>
              <a:gd name="T54" fmla="*/ 640 w 641"/>
              <a:gd name="T55"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1" h="544">
                <a:moveTo>
                  <a:pt x="289" y="0"/>
                </a:moveTo>
                <a:lnTo>
                  <a:pt x="289" y="53"/>
                </a:lnTo>
                <a:lnTo>
                  <a:pt x="55" y="53"/>
                </a:lnTo>
                <a:lnTo>
                  <a:pt x="55" y="246"/>
                </a:lnTo>
                <a:lnTo>
                  <a:pt x="0" y="246"/>
                </a:lnTo>
                <a:lnTo>
                  <a:pt x="0" y="0"/>
                </a:lnTo>
                <a:lnTo>
                  <a:pt x="289" y="0"/>
                </a:lnTo>
                <a:close/>
                <a:moveTo>
                  <a:pt x="0" y="543"/>
                </a:moveTo>
                <a:lnTo>
                  <a:pt x="0" y="298"/>
                </a:lnTo>
                <a:lnTo>
                  <a:pt x="55" y="298"/>
                </a:lnTo>
                <a:lnTo>
                  <a:pt x="55" y="499"/>
                </a:lnTo>
                <a:lnTo>
                  <a:pt x="289" y="499"/>
                </a:lnTo>
                <a:lnTo>
                  <a:pt x="289" y="543"/>
                </a:lnTo>
                <a:lnTo>
                  <a:pt x="0" y="543"/>
                </a:lnTo>
                <a:close/>
                <a:moveTo>
                  <a:pt x="640" y="543"/>
                </a:moveTo>
                <a:lnTo>
                  <a:pt x="342" y="543"/>
                </a:lnTo>
                <a:lnTo>
                  <a:pt x="342" y="499"/>
                </a:lnTo>
                <a:lnTo>
                  <a:pt x="587" y="499"/>
                </a:lnTo>
                <a:lnTo>
                  <a:pt x="587" y="298"/>
                </a:lnTo>
                <a:lnTo>
                  <a:pt x="640" y="298"/>
                </a:lnTo>
                <a:lnTo>
                  <a:pt x="640" y="543"/>
                </a:lnTo>
                <a:close/>
                <a:moveTo>
                  <a:pt x="640" y="0"/>
                </a:moveTo>
                <a:lnTo>
                  <a:pt x="640" y="246"/>
                </a:lnTo>
                <a:lnTo>
                  <a:pt x="587" y="246"/>
                </a:lnTo>
                <a:lnTo>
                  <a:pt x="587" y="53"/>
                </a:lnTo>
                <a:lnTo>
                  <a:pt x="342" y="53"/>
                </a:lnTo>
                <a:lnTo>
                  <a:pt x="342" y="0"/>
                </a:lnTo>
                <a:lnTo>
                  <a:pt x="640" y="0"/>
                </a:lnTo>
                <a:close/>
              </a:path>
            </a:pathLst>
          </a:custGeom>
          <a:solidFill>
            <a:srgbClr val="B5B3B3"/>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7" name="Freeform 252"/>
          <p:cNvSpPr>
            <a:spLocks noChangeArrowheads="1"/>
          </p:cNvSpPr>
          <p:nvPr/>
        </p:nvSpPr>
        <p:spPr bwMode="auto">
          <a:xfrm>
            <a:off x="18843178" y="13032477"/>
            <a:ext cx="362326" cy="304361"/>
          </a:xfrm>
          <a:custGeom>
            <a:avLst/>
            <a:gdLst>
              <a:gd name="T0" fmla="*/ 289 w 641"/>
              <a:gd name="T1" fmla="*/ 0 h 544"/>
              <a:gd name="T2" fmla="*/ 289 w 641"/>
              <a:gd name="T3" fmla="*/ 53 h 544"/>
              <a:gd name="T4" fmla="*/ 55 w 641"/>
              <a:gd name="T5" fmla="*/ 53 h 544"/>
              <a:gd name="T6" fmla="*/ 55 w 641"/>
              <a:gd name="T7" fmla="*/ 246 h 544"/>
              <a:gd name="T8" fmla="*/ 0 w 641"/>
              <a:gd name="T9" fmla="*/ 246 h 544"/>
              <a:gd name="T10" fmla="*/ 0 w 641"/>
              <a:gd name="T11" fmla="*/ 0 h 544"/>
              <a:gd name="T12" fmla="*/ 289 w 641"/>
              <a:gd name="T13" fmla="*/ 0 h 544"/>
              <a:gd name="T14" fmla="*/ 55 w 641"/>
              <a:gd name="T15" fmla="*/ 298 h 544"/>
              <a:gd name="T16" fmla="*/ 55 w 641"/>
              <a:gd name="T17" fmla="*/ 499 h 544"/>
              <a:gd name="T18" fmla="*/ 289 w 641"/>
              <a:gd name="T19" fmla="*/ 499 h 544"/>
              <a:gd name="T20" fmla="*/ 289 w 641"/>
              <a:gd name="T21" fmla="*/ 543 h 544"/>
              <a:gd name="T22" fmla="*/ 0 w 641"/>
              <a:gd name="T23" fmla="*/ 543 h 544"/>
              <a:gd name="T24" fmla="*/ 0 w 641"/>
              <a:gd name="T25" fmla="*/ 298 h 544"/>
              <a:gd name="T26" fmla="*/ 55 w 641"/>
              <a:gd name="T27" fmla="*/ 298 h 544"/>
              <a:gd name="T28" fmla="*/ 342 w 641"/>
              <a:gd name="T29" fmla="*/ 499 h 544"/>
              <a:gd name="T30" fmla="*/ 587 w 641"/>
              <a:gd name="T31" fmla="*/ 499 h 544"/>
              <a:gd name="T32" fmla="*/ 587 w 641"/>
              <a:gd name="T33" fmla="*/ 298 h 544"/>
              <a:gd name="T34" fmla="*/ 640 w 641"/>
              <a:gd name="T35" fmla="*/ 298 h 544"/>
              <a:gd name="T36" fmla="*/ 640 w 641"/>
              <a:gd name="T37" fmla="*/ 543 h 544"/>
              <a:gd name="T38" fmla="*/ 342 w 641"/>
              <a:gd name="T39" fmla="*/ 543 h 544"/>
              <a:gd name="T40" fmla="*/ 342 w 641"/>
              <a:gd name="T41" fmla="*/ 499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1" h="544">
                <a:moveTo>
                  <a:pt x="289" y="0"/>
                </a:moveTo>
                <a:lnTo>
                  <a:pt x="289" y="53"/>
                </a:lnTo>
                <a:lnTo>
                  <a:pt x="55" y="53"/>
                </a:lnTo>
                <a:lnTo>
                  <a:pt x="55" y="246"/>
                </a:lnTo>
                <a:lnTo>
                  <a:pt x="0" y="246"/>
                </a:lnTo>
                <a:lnTo>
                  <a:pt x="0" y="0"/>
                </a:lnTo>
                <a:lnTo>
                  <a:pt x="289" y="0"/>
                </a:lnTo>
                <a:close/>
                <a:moveTo>
                  <a:pt x="55" y="298"/>
                </a:moveTo>
                <a:lnTo>
                  <a:pt x="55" y="499"/>
                </a:lnTo>
                <a:lnTo>
                  <a:pt x="289" y="499"/>
                </a:lnTo>
                <a:lnTo>
                  <a:pt x="289" y="543"/>
                </a:lnTo>
                <a:lnTo>
                  <a:pt x="0" y="543"/>
                </a:lnTo>
                <a:lnTo>
                  <a:pt x="0" y="298"/>
                </a:lnTo>
                <a:lnTo>
                  <a:pt x="55" y="298"/>
                </a:lnTo>
                <a:close/>
                <a:moveTo>
                  <a:pt x="342" y="499"/>
                </a:moveTo>
                <a:lnTo>
                  <a:pt x="587" y="499"/>
                </a:lnTo>
                <a:lnTo>
                  <a:pt x="587" y="298"/>
                </a:lnTo>
                <a:lnTo>
                  <a:pt x="640" y="298"/>
                </a:lnTo>
                <a:lnTo>
                  <a:pt x="640" y="543"/>
                </a:lnTo>
                <a:lnTo>
                  <a:pt x="342" y="543"/>
                </a:lnTo>
                <a:lnTo>
                  <a:pt x="342" y="499"/>
                </a:lnTo>
                <a:close/>
              </a:path>
            </a:pathLst>
          </a:custGeom>
          <a:solidFill>
            <a:srgbClr val="B5B3B3"/>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8" name="Freeform 253"/>
          <p:cNvSpPr>
            <a:spLocks noChangeArrowheads="1"/>
          </p:cNvSpPr>
          <p:nvPr/>
        </p:nvSpPr>
        <p:spPr bwMode="auto">
          <a:xfrm>
            <a:off x="19047971" y="13032477"/>
            <a:ext cx="160158" cy="128566"/>
          </a:xfrm>
          <a:custGeom>
            <a:avLst/>
            <a:gdLst>
              <a:gd name="T0" fmla="*/ 298 w 299"/>
              <a:gd name="T1" fmla="*/ 0 h 247"/>
              <a:gd name="T2" fmla="*/ 298 w 299"/>
              <a:gd name="T3" fmla="*/ 246 h 247"/>
              <a:gd name="T4" fmla="*/ 245 w 299"/>
              <a:gd name="T5" fmla="*/ 246 h 247"/>
              <a:gd name="T6" fmla="*/ 245 w 299"/>
              <a:gd name="T7" fmla="*/ 53 h 247"/>
              <a:gd name="T8" fmla="*/ 0 w 299"/>
              <a:gd name="T9" fmla="*/ 53 h 247"/>
              <a:gd name="T10" fmla="*/ 0 w 299"/>
              <a:gd name="T11" fmla="*/ 0 h 247"/>
              <a:gd name="T12" fmla="*/ 298 w 299"/>
              <a:gd name="T13" fmla="*/ 0 h 247"/>
            </a:gdLst>
            <a:ahLst/>
            <a:cxnLst>
              <a:cxn ang="0">
                <a:pos x="T0" y="T1"/>
              </a:cxn>
              <a:cxn ang="0">
                <a:pos x="T2" y="T3"/>
              </a:cxn>
              <a:cxn ang="0">
                <a:pos x="T4" y="T5"/>
              </a:cxn>
              <a:cxn ang="0">
                <a:pos x="T6" y="T7"/>
              </a:cxn>
              <a:cxn ang="0">
                <a:pos x="T8" y="T9"/>
              </a:cxn>
              <a:cxn ang="0">
                <a:pos x="T10" y="T11"/>
              </a:cxn>
              <a:cxn ang="0">
                <a:pos x="T12" y="T13"/>
              </a:cxn>
            </a:cxnLst>
            <a:rect l="0" t="0" r="r" b="b"/>
            <a:pathLst>
              <a:path w="299" h="247">
                <a:moveTo>
                  <a:pt x="298" y="0"/>
                </a:moveTo>
                <a:lnTo>
                  <a:pt x="298" y="246"/>
                </a:lnTo>
                <a:lnTo>
                  <a:pt x="245" y="246"/>
                </a:lnTo>
                <a:lnTo>
                  <a:pt x="245" y="53"/>
                </a:lnTo>
                <a:lnTo>
                  <a:pt x="0" y="53"/>
                </a:lnTo>
                <a:lnTo>
                  <a:pt x="0" y="0"/>
                </a:lnTo>
                <a:lnTo>
                  <a:pt x="298" y="0"/>
                </a:lnTo>
              </a:path>
            </a:pathLst>
          </a:custGeom>
          <a:solidFill>
            <a:srgbClr val="B5B3B3"/>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9" name="Freeform 254"/>
          <p:cNvSpPr>
            <a:spLocks noChangeArrowheads="1"/>
          </p:cNvSpPr>
          <p:nvPr/>
        </p:nvSpPr>
        <p:spPr bwMode="auto">
          <a:xfrm>
            <a:off x="18877310" y="13063963"/>
            <a:ext cx="299312" cy="246637"/>
          </a:xfrm>
          <a:custGeom>
            <a:avLst/>
            <a:gdLst>
              <a:gd name="T0" fmla="*/ 234 w 533"/>
              <a:gd name="T1" fmla="*/ 245 h 447"/>
              <a:gd name="T2" fmla="*/ 234 w 533"/>
              <a:gd name="T3" fmla="*/ 446 h 447"/>
              <a:gd name="T4" fmla="*/ 0 w 533"/>
              <a:gd name="T5" fmla="*/ 446 h 447"/>
              <a:gd name="T6" fmla="*/ 0 w 533"/>
              <a:gd name="T7" fmla="*/ 245 h 447"/>
              <a:gd name="T8" fmla="*/ 234 w 533"/>
              <a:gd name="T9" fmla="*/ 245 h 447"/>
              <a:gd name="T10" fmla="*/ 532 w 533"/>
              <a:gd name="T11" fmla="*/ 245 h 447"/>
              <a:gd name="T12" fmla="*/ 532 w 533"/>
              <a:gd name="T13" fmla="*/ 446 h 447"/>
              <a:gd name="T14" fmla="*/ 287 w 533"/>
              <a:gd name="T15" fmla="*/ 446 h 447"/>
              <a:gd name="T16" fmla="*/ 287 w 533"/>
              <a:gd name="T17" fmla="*/ 245 h 447"/>
              <a:gd name="T18" fmla="*/ 532 w 533"/>
              <a:gd name="T19" fmla="*/ 245 h 447"/>
              <a:gd name="T20" fmla="*/ 234 w 533"/>
              <a:gd name="T21" fmla="*/ 0 h 447"/>
              <a:gd name="T22" fmla="*/ 234 w 533"/>
              <a:gd name="T23" fmla="*/ 193 h 447"/>
              <a:gd name="T24" fmla="*/ 0 w 533"/>
              <a:gd name="T25" fmla="*/ 193 h 447"/>
              <a:gd name="T26" fmla="*/ 0 w 533"/>
              <a:gd name="T27" fmla="*/ 0 h 447"/>
              <a:gd name="T28" fmla="*/ 234 w 533"/>
              <a:gd name="T29" fmla="*/ 0 h 447"/>
              <a:gd name="T30" fmla="*/ 532 w 533"/>
              <a:gd name="T31" fmla="*/ 0 h 447"/>
              <a:gd name="T32" fmla="*/ 532 w 533"/>
              <a:gd name="T33" fmla="*/ 193 h 447"/>
              <a:gd name="T34" fmla="*/ 287 w 533"/>
              <a:gd name="T35" fmla="*/ 193 h 447"/>
              <a:gd name="T36" fmla="*/ 287 w 533"/>
              <a:gd name="T37" fmla="*/ 0 h 447"/>
              <a:gd name="T38" fmla="*/ 532 w 533"/>
              <a:gd name="T39"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3" h="447">
                <a:moveTo>
                  <a:pt x="234" y="245"/>
                </a:moveTo>
                <a:lnTo>
                  <a:pt x="234" y="446"/>
                </a:lnTo>
                <a:lnTo>
                  <a:pt x="0" y="446"/>
                </a:lnTo>
                <a:lnTo>
                  <a:pt x="0" y="245"/>
                </a:lnTo>
                <a:lnTo>
                  <a:pt x="234" y="245"/>
                </a:lnTo>
                <a:close/>
                <a:moveTo>
                  <a:pt x="532" y="245"/>
                </a:moveTo>
                <a:lnTo>
                  <a:pt x="532" y="446"/>
                </a:lnTo>
                <a:lnTo>
                  <a:pt x="287" y="446"/>
                </a:lnTo>
                <a:lnTo>
                  <a:pt x="287" y="245"/>
                </a:lnTo>
                <a:lnTo>
                  <a:pt x="532" y="245"/>
                </a:lnTo>
                <a:close/>
                <a:moveTo>
                  <a:pt x="234" y="0"/>
                </a:moveTo>
                <a:lnTo>
                  <a:pt x="234" y="193"/>
                </a:lnTo>
                <a:lnTo>
                  <a:pt x="0" y="193"/>
                </a:lnTo>
                <a:lnTo>
                  <a:pt x="0" y="0"/>
                </a:lnTo>
                <a:lnTo>
                  <a:pt x="234" y="0"/>
                </a:lnTo>
                <a:close/>
                <a:moveTo>
                  <a:pt x="532" y="0"/>
                </a:moveTo>
                <a:lnTo>
                  <a:pt x="532" y="193"/>
                </a:lnTo>
                <a:lnTo>
                  <a:pt x="287" y="193"/>
                </a:lnTo>
                <a:lnTo>
                  <a:pt x="287" y="0"/>
                </a:lnTo>
                <a:lnTo>
                  <a:pt x="532" y="0"/>
                </a:lnTo>
                <a:close/>
              </a:path>
            </a:pathLst>
          </a:custGeom>
          <a:solidFill>
            <a:srgbClr val="98A9AE"/>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50" name="Freeform 255"/>
          <p:cNvSpPr>
            <a:spLocks noChangeArrowheads="1"/>
          </p:cNvSpPr>
          <p:nvPr/>
        </p:nvSpPr>
        <p:spPr bwMode="auto">
          <a:xfrm>
            <a:off x="18877310" y="13210896"/>
            <a:ext cx="120775" cy="102328"/>
          </a:xfrm>
          <a:custGeom>
            <a:avLst/>
            <a:gdLst>
              <a:gd name="T0" fmla="*/ 234 w 235"/>
              <a:gd name="T1" fmla="*/ 0 h 202"/>
              <a:gd name="T2" fmla="*/ 234 w 235"/>
              <a:gd name="T3" fmla="*/ 201 h 202"/>
              <a:gd name="T4" fmla="*/ 0 w 235"/>
              <a:gd name="T5" fmla="*/ 201 h 202"/>
              <a:gd name="T6" fmla="*/ 0 w 235"/>
              <a:gd name="T7" fmla="*/ 0 h 202"/>
              <a:gd name="T8" fmla="*/ 234 w 235"/>
              <a:gd name="T9" fmla="*/ 0 h 202"/>
            </a:gdLst>
            <a:ahLst/>
            <a:cxnLst>
              <a:cxn ang="0">
                <a:pos x="T0" y="T1"/>
              </a:cxn>
              <a:cxn ang="0">
                <a:pos x="T2" y="T3"/>
              </a:cxn>
              <a:cxn ang="0">
                <a:pos x="T4" y="T5"/>
              </a:cxn>
              <a:cxn ang="0">
                <a:pos x="T6" y="T7"/>
              </a:cxn>
              <a:cxn ang="0">
                <a:pos x="T8" y="T9"/>
              </a:cxn>
            </a:cxnLst>
            <a:rect l="0" t="0" r="r" b="b"/>
            <a:pathLst>
              <a:path w="235" h="202">
                <a:moveTo>
                  <a:pt x="234" y="0"/>
                </a:moveTo>
                <a:lnTo>
                  <a:pt x="234" y="201"/>
                </a:lnTo>
                <a:lnTo>
                  <a:pt x="0" y="201"/>
                </a:lnTo>
                <a:lnTo>
                  <a:pt x="0" y="0"/>
                </a:lnTo>
                <a:lnTo>
                  <a:pt x="234" y="0"/>
                </a:lnTo>
              </a:path>
            </a:pathLst>
          </a:custGeom>
          <a:solidFill>
            <a:srgbClr val="98A9AE"/>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51" name="Freeform 256"/>
          <p:cNvSpPr>
            <a:spLocks noChangeArrowheads="1"/>
          </p:cNvSpPr>
          <p:nvPr/>
        </p:nvSpPr>
        <p:spPr bwMode="auto">
          <a:xfrm>
            <a:off x="19047971" y="13210896"/>
            <a:ext cx="128652" cy="102328"/>
          </a:xfrm>
          <a:custGeom>
            <a:avLst/>
            <a:gdLst>
              <a:gd name="T0" fmla="*/ 245 w 246"/>
              <a:gd name="T1" fmla="*/ 0 h 202"/>
              <a:gd name="T2" fmla="*/ 245 w 246"/>
              <a:gd name="T3" fmla="*/ 201 h 202"/>
              <a:gd name="T4" fmla="*/ 0 w 246"/>
              <a:gd name="T5" fmla="*/ 201 h 202"/>
              <a:gd name="T6" fmla="*/ 0 w 246"/>
              <a:gd name="T7" fmla="*/ 0 h 202"/>
              <a:gd name="T8" fmla="*/ 245 w 246"/>
              <a:gd name="T9" fmla="*/ 0 h 202"/>
            </a:gdLst>
            <a:ahLst/>
            <a:cxnLst>
              <a:cxn ang="0">
                <a:pos x="T0" y="T1"/>
              </a:cxn>
              <a:cxn ang="0">
                <a:pos x="T2" y="T3"/>
              </a:cxn>
              <a:cxn ang="0">
                <a:pos x="T4" y="T5"/>
              </a:cxn>
              <a:cxn ang="0">
                <a:pos x="T6" y="T7"/>
              </a:cxn>
              <a:cxn ang="0">
                <a:pos x="T8" y="T9"/>
              </a:cxn>
            </a:cxnLst>
            <a:rect l="0" t="0" r="r" b="b"/>
            <a:pathLst>
              <a:path w="246" h="202">
                <a:moveTo>
                  <a:pt x="245" y="0"/>
                </a:moveTo>
                <a:lnTo>
                  <a:pt x="245" y="201"/>
                </a:lnTo>
                <a:lnTo>
                  <a:pt x="0" y="201"/>
                </a:lnTo>
                <a:lnTo>
                  <a:pt x="0" y="0"/>
                </a:lnTo>
                <a:lnTo>
                  <a:pt x="245" y="0"/>
                </a:lnTo>
              </a:path>
            </a:pathLst>
          </a:custGeom>
          <a:solidFill>
            <a:srgbClr val="98A9AE"/>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52" name="Freeform 257"/>
          <p:cNvSpPr>
            <a:spLocks noChangeArrowheads="1"/>
          </p:cNvSpPr>
          <p:nvPr/>
        </p:nvSpPr>
        <p:spPr bwMode="auto">
          <a:xfrm>
            <a:off x="18877310" y="13063963"/>
            <a:ext cx="120775" cy="97081"/>
          </a:xfrm>
          <a:custGeom>
            <a:avLst/>
            <a:gdLst>
              <a:gd name="T0" fmla="*/ 234 w 235"/>
              <a:gd name="T1" fmla="*/ 0 h 194"/>
              <a:gd name="T2" fmla="*/ 234 w 235"/>
              <a:gd name="T3" fmla="*/ 193 h 194"/>
              <a:gd name="T4" fmla="*/ 0 w 235"/>
              <a:gd name="T5" fmla="*/ 193 h 194"/>
              <a:gd name="T6" fmla="*/ 0 w 235"/>
              <a:gd name="T7" fmla="*/ 0 h 194"/>
              <a:gd name="T8" fmla="*/ 234 w 235"/>
              <a:gd name="T9" fmla="*/ 0 h 194"/>
            </a:gdLst>
            <a:ahLst/>
            <a:cxnLst>
              <a:cxn ang="0">
                <a:pos x="T0" y="T1"/>
              </a:cxn>
              <a:cxn ang="0">
                <a:pos x="T2" y="T3"/>
              </a:cxn>
              <a:cxn ang="0">
                <a:pos x="T4" y="T5"/>
              </a:cxn>
              <a:cxn ang="0">
                <a:pos x="T6" y="T7"/>
              </a:cxn>
              <a:cxn ang="0">
                <a:pos x="T8" y="T9"/>
              </a:cxn>
            </a:cxnLst>
            <a:rect l="0" t="0" r="r" b="b"/>
            <a:pathLst>
              <a:path w="235" h="194">
                <a:moveTo>
                  <a:pt x="234" y="0"/>
                </a:moveTo>
                <a:lnTo>
                  <a:pt x="234" y="193"/>
                </a:lnTo>
                <a:lnTo>
                  <a:pt x="0" y="193"/>
                </a:lnTo>
                <a:lnTo>
                  <a:pt x="0" y="0"/>
                </a:lnTo>
                <a:lnTo>
                  <a:pt x="234" y="0"/>
                </a:lnTo>
              </a:path>
            </a:pathLst>
          </a:custGeom>
          <a:solidFill>
            <a:srgbClr val="98A9AE"/>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53" name="Freeform 258"/>
          <p:cNvSpPr>
            <a:spLocks noChangeArrowheads="1"/>
          </p:cNvSpPr>
          <p:nvPr/>
        </p:nvSpPr>
        <p:spPr bwMode="auto">
          <a:xfrm>
            <a:off x="19047971" y="13063963"/>
            <a:ext cx="128652" cy="97081"/>
          </a:xfrm>
          <a:custGeom>
            <a:avLst/>
            <a:gdLst>
              <a:gd name="T0" fmla="*/ 245 w 246"/>
              <a:gd name="T1" fmla="*/ 0 h 194"/>
              <a:gd name="T2" fmla="*/ 245 w 246"/>
              <a:gd name="T3" fmla="*/ 193 h 194"/>
              <a:gd name="T4" fmla="*/ 0 w 246"/>
              <a:gd name="T5" fmla="*/ 193 h 194"/>
              <a:gd name="T6" fmla="*/ 0 w 246"/>
              <a:gd name="T7" fmla="*/ 0 h 194"/>
              <a:gd name="T8" fmla="*/ 245 w 246"/>
              <a:gd name="T9" fmla="*/ 0 h 194"/>
            </a:gdLst>
            <a:ahLst/>
            <a:cxnLst>
              <a:cxn ang="0">
                <a:pos x="T0" y="T1"/>
              </a:cxn>
              <a:cxn ang="0">
                <a:pos x="T2" y="T3"/>
              </a:cxn>
              <a:cxn ang="0">
                <a:pos x="T4" y="T5"/>
              </a:cxn>
              <a:cxn ang="0">
                <a:pos x="T6" y="T7"/>
              </a:cxn>
              <a:cxn ang="0">
                <a:pos x="T8" y="T9"/>
              </a:cxn>
            </a:cxnLst>
            <a:rect l="0" t="0" r="r" b="b"/>
            <a:pathLst>
              <a:path w="246" h="194">
                <a:moveTo>
                  <a:pt x="245" y="0"/>
                </a:moveTo>
                <a:lnTo>
                  <a:pt x="245" y="193"/>
                </a:lnTo>
                <a:lnTo>
                  <a:pt x="0" y="193"/>
                </a:lnTo>
                <a:lnTo>
                  <a:pt x="0" y="0"/>
                </a:lnTo>
                <a:lnTo>
                  <a:pt x="245" y="0"/>
                </a:lnTo>
              </a:path>
            </a:pathLst>
          </a:custGeom>
          <a:solidFill>
            <a:srgbClr val="98A9AE"/>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54" name="Freeform 259"/>
          <p:cNvSpPr>
            <a:spLocks noChangeArrowheads="1"/>
          </p:cNvSpPr>
          <p:nvPr/>
        </p:nvSpPr>
        <p:spPr bwMode="auto">
          <a:xfrm>
            <a:off x="19016464" y="13032477"/>
            <a:ext cx="13128" cy="304361"/>
          </a:xfrm>
          <a:custGeom>
            <a:avLst/>
            <a:gdLst>
              <a:gd name="T0" fmla="*/ 53 w 54"/>
              <a:gd name="T1" fmla="*/ 298 h 544"/>
              <a:gd name="T2" fmla="*/ 53 w 54"/>
              <a:gd name="T3" fmla="*/ 499 h 544"/>
              <a:gd name="T4" fmla="*/ 53 w 54"/>
              <a:gd name="T5" fmla="*/ 543 h 544"/>
              <a:gd name="T6" fmla="*/ 0 w 54"/>
              <a:gd name="T7" fmla="*/ 543 h 544"/>
              <a:gd name="T8" fmla="*/ 0 w 54"/>
              <a:gd name="T9" fmla="*/ 499 h 544"/>
              <a:gd name="T10" fmla="*/ 0 w 54"/>
              <a:gd name="T11" fmla="*/ 298 h 544"/>
              <a:gd name="T12" fmla="*/ 53 w 54"/>
              <a:gd name="T13" fmla="*/ 298 h 544"/>
              <a:gd name="T14" fmla="*/ 53 w 54"/>
              <a:gd name="T15" fmla="*/ 0 h 544"/>
              <a:gd name="T16" fmla="*/ 53 w 54"/>
              <a:gd name="T17" fmla="*/ 53 h 544"/>
              <a:gd name="T18" fmla="*/ 53 w 54"/>
              <a:gd name="T19" fmla="*/ 246 h 544"/>
              <a:gd name="T20" fmla="*/ 0 w 54"/>
              <a:gd name="T21" fmla="*/ 246 h 544"/>
              <a:gd name="T22" fmla="*/ 0 w 54"/>
              <a:gd name="T23" fmla="*/ 53 h 544"/>
              <a:gd name="T24" fmla="*/ 0 w 54"/>
              <a:gd name="T25" fmla="*/ 0 h 544"/>
              <a:gd name="T26" fmla="*/ 53 w 54"/>
              <a:gd name="T27"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44">
                <a:moveTo>
                  <a:pt x="53" y="298"/>
                </a:moveTo>
                <a:lnTo>
                  <a:pt x="53" y="499"/>
                </a:lnTo>
                <a:lnTo>
                  <a:pt x="53" y="543"/>
                </a:lnTo>
                <a:lnTo>
                  <a:pt x="0" y="543"/>
                </a:lnTo>
                <a:lnTo>
                  <a:pt x="0" y="499"/>
                </a:lnTo>
                <a:lnTo>
                  <a:pt x="0" y="298"/>
                </a:lnTo>
                <a:lnTo>
                  <a:pt x="53" y="298"/>
                </a:lnTo>
                <a:close/>
                <a:moveTo>
                  <a:pt x="53" y="0"/>
                </a:moveTo>
                <a:lnTo>
                  <a:pt x="53" y="53"/>
                </a:lnTo>
                <a:lnTo>
                  <a:pt x="53" y="246"/>
                </a:lnTo>
                <a:lnTo>
                  <a:pt x="0" y="246"/>
                </a:lnTo>
                <a:lnTo>
                  <a:pt x="0" y="53"/>
                </a:lnTo>
                <a:lnTo>
                  <a:pt x="0" y="0"/>
                </a:lnTo>
                <a:lnTo>
                  <a:pt x="53" y="0"/>
                </a:lnTo>
                <a:close/>
              </a:path>
            </a:pathLst>
          </a:custGeom>
          <a:solidFill>
            <a:srgbClr val="B5B3B3"/>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55" name="Freeform 260"/>
          <p:cNvSpPr>
            <a:spLocks noChangeArrowheads="1"/>
          </p:cNvSpPr>
          <p:nvPr/>
        </p:nvSpPr>
        <p:spPr bwMode="auto">
          <a:xfrm>
            <a:off x="19016464" y="13210896"/>
            <a:ext cx="13128" cy="128566"/>
          </a:xfrm>
          <a:custGeom>
            <a:avLst/>
            <a:gdLst>
              <a:gd name="T0" fmla="*/ 53 w 54"/>
              <a:gd name="T1" fmla="*/ 0 h 246"/>
              <a:gd name="T2" fmla="*/ 53 w 54"/>
              <a:gd name="T3" fmla="*/ 201 h 246"/>
              <a:gd name="T4" fmla="*/ 53 w 54"/>
              <a:gd name="T5" fmla="*/ 245 h 246"/>
              <a:gd name="T6" fmla="*/ 0 w 54"/>
              <a:gd name="T7" fmla="*/ 245 h 246"/>
              <a:gd name="T8" fmla="*/ 0 w 54"/>
              <a:gd name="T9" fmla="*/ 201 h 246"/>
              <a:gd name="T10" fmla="*/ 0 w 54"/>
              <a:gd name="T11" fmla="*/ 0 h 246"/>
              <a:gd name="T12" fmla="*/ 53 w 54"/>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54" h="246">
                <a:moveTo>
                  <a:pt x="53" y="0"/>
                </a:moveTo>
                <a:lnTo>
                  <a:pt x="53" y="201"/>
                </a:lnTo>
                <a:lnTo>
                  <a:pt x="53" y="245"/>
                </a:lnTo>
                <a:lnTo>
                  <a:pt x="0" y="245"/>
                </a:lnTo>
                <a:lnTo>
                  <a:pt x="0" y="201"/>
                </a:lnTo>
                <a:lnTo>
                  <a:pt x="0" y="0"/>
                </a:lnTo>
                <a:lnTo>
                  <a:pt x="53" y="0"/>
                </a:lnTo>
              </a:path>
            </a:pathLst>
          </a:custGeom>
          <a:solidFill>
            <a:srgbClr val="B5B3B3"/>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56" name="Freeform 261"/>
          <p:cNvSpPr>
            <a:spLocks noChangeArrowheads="1"/>
          </p:cNvSpPr>
          <p:nvPr/>
        </p:nvSpPr>
        <p:spPr bwMode="auto">
          <a:xfrm>
            <a:off x="19016464" y="13032477"/>
            <a:ext cx="13128" cy="128566"/>
          </a:xfrm>
          <a:custGeom>
            <a:avLst/>
            <a:gdLst>
              <a:gd name="T0" fmla="*/ 53 w 54"/>
              <a:gd name="T1" fmla="*/ 0 h 247"/>
              <a:gd name="T2" fmla="*/ 53 w 54"/>
              <a:gd name="T3" fmla="*/ 53 h 247"/>
              <a:gd name="T4" fmla="*/ 53 w 54"/>
              <a:gd name="T5" fmla="*/ 246 h 247"/>
              <a:gd name="T6" fmla="*/ 0 w 54"/>
              <a:gd name="T7" fmla="*/ 246 h 247"/>
              <a:gd name="T8" fmla="*/ 0 w 54"/>
              <a:gd name="T9" fmla="*/ 53 h 247"/>
              <a:gd name="T10" fmla="*/ 0 w 54"/>
              <a:gd name="T11" fmla="*/ 0 h 247"/>
              <a:gd name="T12" fmla="*/ 53 w 54"/>
              <a:gd name="T13" fmla="*/ 0 h 247"/>
            </a:gdLst>
            <a:ahLst/>
            <a:cxnLst>
              <a:cxn ang="0">
                <a:pos x="T0" y="T1"/>
              </a:cxn>
              <a:cxn ang="0">
                <a:pos x="T2" y="T3"/>
              </a:cxn>
              <a:cxn ang="0">
                <a:pos x="T4" y="T5"/>
              </a:cxn>
              <a:cxn ang="0">
                <a:pos x="T6" y="T7"/>
              </a:cxn>
              <a:cxn ang="0">
                <a:pos x="T8" y="T9"/>
              </a:cxn>
              <a:cxn ang="0">
                <a:pos x="T10" y="T11"/>
              </a:cxn>
              <a:cxn ang="0">
                <a:pos x="T12" y="T13"/>
              </a:cxn>
            </a:cxnLst>
            <a:rect l="0" t="0" r="r" b="b"/>
            <a:pathLst>
              <a:path w="54" h="247">
                <a:moveTo>
                  <a:pt x="53" y="0"/>
                </a:moveTo>
                <a:lnTo>
                  <a:pt x="53" y="53"/>
                </a:lnTo>
                <a:lnTo>
                  <a:pt x="53" y="246"/>
                </a:lnTo>
                <a:lnTo>
                  <a:pt x="0" y="246"/>
                </a:lnTo>
                <a:lnTo>
                  <a:pt x="0" y="53"/>
                </a:lnTo>
                <a:lnTo>
                  <a:pt x="0" y="0"/>
                </a:lnTo>
                <a:lnTo>
                  <a:pt x="53" y="0"/>
                </a:lnTo>
              </a:path>
            </a:pathLst>
          </a:custGeom>
          <a:solidFill>
            <a:srgbClr val="B5B3B3"/>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57" name="Freeform 262"/>
          <p:cNvSpPr>
            <a:spLocks noChangeArrowheads="1"/>
          </p:cNvSpPr>
          <p:nvPr/>
        </p:nvSpPr>
        <p:spPr bwMode="auto">
          <a:xfrm>
            <a:off x="18843178" y="13179410"/>
            <a:ext cx="362326" cy="13119"/>
          </a:xfrm>
          <a:custGeom>
            <a:avLst/>
            <a:gdLst>
              <a:gd name="T0" fmla="*/ 640 w 641"/>
              <a:gd name="T1" fmla="*/ 0 h 53"/>
              <a:gd name="T2" fmla="*/ 640 w 641"/>
              <a:gd name="T3" fmla="*/ 52 h 53"/>
              <a:gd name="T4" fmla="*/ 587 w 641"/>
              <a:gd name="T5" fmla="*/ 52 h 53"/>
              <a:gd name="T6" fmla="*/ 342 w 641"/>
              <a:gd name="T7" fmla="*/ 52 h 53"/>
              <a:gd name="T8" fmla="*/ 289 w 641"/>
              <a:gd name="T9" fmla="*/ 52 h 53"/>
              <a:gd name="T10" fmla="*/ 55 w 641"/>
              <a:gd name="T11" fmla="*/ 52 h 53"/>
              <a:gd name="T12" fmla="*/ 0 w 641"/>
              <a:gd name="T13" fmla="*/ 52 h 53"/>
              <a:gd name="T14" fmla="*/ 0 w 641"/>
              <a:gd name="T15" fmla="*/ 0 h 53"/>
              <a:gd name="T16" fmla="*/ 55 w 641"/>
              <a:gd name="T17" fmla="*/ 0 h 53"/>
              <a:gd name="T18" fmla="*/ 289 w 641"/>
              <a:gd name="T19" fmla="*/ 0 h 53"/>
              <a:gd name="T20" fmla="*/ 342 w 641"/>
              <a:gd name="T21" fmla="*/ 0 h 53"/>
              <a:gd name="T22" fmla="*/ 587 w 641"/>
              <a:gd name="T23" fmla="*/ 0 h 53"/>
              <a:gd name="T24" fmla="*/ 640 w 641"/>
              <a:gd name="T25" fmla="*/ 0 h 53"/>
              <a:gd name="T26" fmla="*/ 640 w 641"/>
              <a:gd name="T2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1" h="53">
                <a:moveTo>
                  <a:pt x="640" y="0"/>
                </a:moveTo>
                <a:lnTo>
                  <a:pt x="640" y="52"/>
                </a:lnTo>
                <a:lnTo>
                  <a:pt x="587" y="52"/>
                </a:lnTo>
                <a:lnTo>
                  <a:pt x="342" y="52"/>
                </a:lnTo>
                <a:lnTo>
                  <a:pt x="289" y="52"/>
                </a:lnTo>
                <a:lnTo>
                  <a:pt x="55" y="52"/>
                </a:lnTo>
                <a:lnTo>
                  <a:pt x="0" y="52"/>
                </a:lnTo>
                <a:lnTo>
                  <a:pt x="0" y="0"/>
                </a:lnTo>
                <a:lnTo>
                  <a:pt x="55" y="0"/>
                </a:lnTo>
                <a:lnTo>
                  <a:pt x="289" y="0"/>
                </a:lnTo>
                <a:lnTo>
                  <a:pt x="342" y="0"/>
                </a:lnTo>
                <a:lnTo>
                  <a:pt x="587" y="0"/>
                </a:lnTo>
                <a:lnTo>
                  <a:pt x="640" y="0"/>
                </a:lnTo>
                <a:lnTo>
                  <a:pt x="640" y="0"/>
                </a:lnTo>
              </a:path>
            </a:pathLst>
          </a:custGeom>
          <a:solidFill>
            <a:srgbClr val="B5B3B3"/>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58" name="Freeform 263"/>
          <p:cNvSpPr>
            <a:spLocks noChangeArrowheads="1"/>
          </p:cNvSpPr>
          <p:nvPr/>
        </p:nvSpPr>
        <p:spPr bwMode="auto">
          <a:xfrm>
            <a:off x="18843178" y="13179410"/>
            <a:ext cx="362326" cy="13119"/>
          </a:xfrm>
          <a:custGeom>
            <a:avLst/>
            <a:gdLst>
              <a:gd name="T0" fmla="*/ 640 w 641"/>
              <a:gd name="T1" fmla="*/ 0 h 53"/>
              <a:gd name="T2" fmla="*/ 640 w 641"/>
              <a:gd name="T3" fmla="*/ 52 h 53"/>
              <a:gd name="T4" fmla="*/ 587 w 641"/>
              <a:gd name="T5" fmla="*/ 52 h 53"/>
              <a:gd name="T6" fmla="*/ 342 w 641"/>
              <a:gd name="T7" fmla="*/ 52 h 53"/>
              <a:gd name="T8" fmla="*/ 289 w 641"/>
              <a:gd name="T9" fmla="*/ 52 h 53"/>
              <a:gd name="T10" fmla="*/ 55 w 641"/>
              <a:gd name="T11" fmla="*/ 52 h 53"/>
              <a:gd name="T12" fmla="*/ 0 w 641"/>
              <a:gd name="T13" fmla="*/ 52 h 53"/>
              <a:gd name="T14" fmla="*/ 0 w 641"/>
              <a:gd name="T15" fmla="*/ 0 h 53"/>
              <a:gd name="T16" fmla="*/ 55 w 641"/>
              <a:gd name="T17" fmla="*/ 0 h 53"/>
              <a:gd name="T18" fmla="*/ 289 w 641"/>
              <a:gd name="T19" fmla="*/ 0 h 53"/>
              <a:gd name="T20" fmla="*/ 342 w 641"/>
              <a:gd name="T21" fmla="*/ 0 h 53"/>
              <a:gd name="T22" fmla="*/ 587 w 641"/>
              <a:gd name="T23" fmla="*/ 0 h 53"/>
              <a:gd name="T24" fmla="*/ 640 w 641"/>
              <a:gd name="T25" fmla="*/ 0 h 53"/>
              <a:gd name="T26" fmla="*/ 640 w 641"/>
              <a:gd name="T2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1" h="53">
                <a:moveTo>
                  <a:pt x="640" y="0"/>
                </a:moveTo>
                <a:lnTo>
                  <a:pt x="640" y="52"/>
                </a:lnTo>
                <a:lnTo>
                  <a:pt x="587" y="52"/>
                </a:lnTo>
                <a:lnTo>
                  <a:pt x="342" y="52"/>
                </a:lnTo>
                <a:lnTo>
                  <a:pt x="289" y="52"/>
                </a:lnTo>
                <a:lnTo>
                  <a:pt x="55" y="52"/>
                </a:lnTo>
                <a:lnTo>
                  <a:pt x="0" y="52"/>
                </a:lnTo>
                <a:lnTo>
                  <a:pt x="0" y="0"/>
                </a:lnTo>
                <a:lnTo>
                  <a:pt x="55" y="0"/>
                </a:lnTo>
                <a:lnTo>
                  <a:pt x="289" y="0"/>
                </a:lnTo>
                <a:lnTo>
                  <a:pt x="342" y="0"/>
                </a:lnTo>
                <a:lnTo>
                  <a:pt x="587" y="0"/>
                </a:lnTo>
                <a:lnTo>
                  <a:pt x="640" y="0"/>
                </a:lnTo>
                <a:lnTo>
                  <a:pt x="640" y="0"/>
                </a:lnTo>
              </a:path>
            </a:pathLst>
          </a:custGeom>
          <a:solidFill>
            <a:srgbClr val="B5B3B3"/>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59" name="Freeform 264"/>
          <p:cNvSpPr>
            <a:spLocks noChangeArrowheads="1"/>
          </p:cNvSpPr>
          <p:nvPr/>
        </p:nvSpPr>
        <p:spPr bwMode="auto">
          <a:xfrm>
            <a:off x="18617381" y="13063963"/>
            <a:ext cx="120775" cy="464413"/>
          </a:xfrm>
          <a:custGeom>
            <a:avLst/>
            <a:gdLst>
              <a:gd name="T0" fmla="*/ 233 w 234"/>
              <a:gd name="T1" fmla="*/ 0 h 810"/>
              <a:gd name="T2" fmla="*/ 233 w 234"/>
              <a:gd name="T3" fmla="*/ 809 h 810"/>
              <a:gd name="T4" fmla="*/ 0 w 234"/>
              <a:gd name="T5" fmla="*/ 809 h 810"/>
              <a:gd name="T6" fmla="*/ 0 w 234"/>
              <a:gd name="T7" fmla="*/ 767 h 810"/>
              <a:gd name="T8" fmla="*/ 170 w 234"/>
              <a:gd name="T9" fmla="*/ 767 h 810"/>
              <a:gd name="T10" fmla="*/ 170 w 234"/>
              <a:gd name="T11" fmla="*/ 54 h 810"/>
              <a:gd name="T12" fmla="*/ 0 w 234"/>
              <a:gd name="T13" fmla="*/ 54 h 810"/>
              <a:gd name="T14" fmla="*/ 0 w 234"/>
              <a:gd name="T15" fmla="*/ 0 h 810"/>
              <a:gd name="T16" fmla="*/ 233 w 234"/>
              <a:gd name="T17"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810">
                <a:moveTo>
                  <a:pt x="233" y="0"/>
                </a:moveTo>
                <a:lnTo>
                  <a:pt x="233" y="809"/>
                </a:lnTo>
                <a:lnTo>
                  <a:pt x="0" y="809"/>
                </a:lnTo>
                <a:lnTo>
                  <a:pt x="0" y="767"/>
                </a:lnTo>
                <a:lnTo>
                  <a:pt x="170" y="767"/>
                </a:lnTo>
                <a:lnTo>
                  <a:pt x="170" y="54"/>
                </a:lnTo>
                <a:lnTo>
                  <a:pt x="0" y="54"/>
                </a:lnTo>
                <a:lnTo>
                  <a:pt x="0" y="0"/>
                </a:lnTo>
                <a:lnTo>
                  <a:pt x="233" y="0"/>
                </a:lnTo>
              </a:path>
            </a:pathLst>
          </a:custGeom>
          <a:solidFill>
            <a:srgbClr val="B5B3B3"/>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60" name="Freeform 265"/>
          <p:cNvSpPr>
            <a:spLocks noChangeArrowheads="1"/>
          </p:cNvSpPr>
          <p:nvPr/>
        </p:nvSpPr>
        <p:spPr bwMode="auto">
          <a:xfrm>
            <a:off x="18617381" y="13063963"/>
            <a:ext cx="120775" cy="464413"/>
          </a:xfrm>
          <a:custGeom>
            <a:avLst/>
            <a:gdLst>
              <a:gd name="T0" fmla="*/ 233 w 234"/>
              <a:gd name="T1" fmla="*/ 0 h 810"/>
              <a:gd name="T2" fmla="*/ 233 w 234"/>
              <a:gd name="T3" fmla="*/ 809 h 810"/>
              <a:gd name="T4" fmla="*/ 0 w 234"/>
              <a:gd name="T5" fmla="*/ 809 h 810"/>
              <a:gd name="T6" fmla="*/ 0 w 234"/>
              <a:gd name="T7" fmla="*/ 767 h 810"/>
              <a:gd name="T8" fmla="*/ 170 w 234"/>
              <a:gd name="T9" fmla="*/ 767 h 810"/>
              <a:gd name="T10" fmla="*/ 170 w 234"/>
              <a:gd name="T11" fmla="*/ 54 h 810"/>
              <a:gd name="T12" fmla="*/ 0 w 234"/>
              <a:gd name="T13" fmla="*/ 54 h 810"/>
              <a:gd name="T14" fmla="*/ 0 w 234"/>
              <a:gd name="T15" fmla="*/ 0 h 810"/>
              <a:gd name="T16" fmla="*/ 233 w 234"/>
              <a:gd name="T17"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810">
                <a:moveTo>
                  <a:pt x="233" y="0"/>
                </a:moveTo>
                <a:lnTo>
                  <a:pt x="233" y="809"/>
                </a:lnTo>
                <a:lnTo>
                  <a:pt x="0" y="809"/>
                </a:lnTo>
                <a:lnTo>
                  <a:pt x="0" y="767"/>
                </a:lnTo>
                <a:lnTo>
                  <a:pt x="170" y="767"/>
                </a:lnTo>
                <a:lnTo>
                  <a:pt x="170" y="54"/>
                </a:lnTo>
                <a:lnTo>
                  <a:pt x="0" y="54"/>
                </a:lnTo>
                <a:lnTo>
                  <a:pt x="0" y="0"/>
                </a:lnTo>
                <a:lnTo>
                  <a:pt x="233" y="0"/>
                </a:lnTo>
              </a:path>
            </a:pathLst>
          </a:custGeom>
          <a:solidFill>
            <a:srgbClr val="B5B3B3"/>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61" name="Freeform 266"/>
          <p:cNvSpPr>
            <a:spLocks noChangeArrowheads="1"/>
          </p:cNvSpPr>
          <p:nvPr/>
        </p:nvSpPr>
        <p:spPr bwMode="auto">
          <a:xfrm>
            <a:off x="18617381" y="13098072"/>
            <a:ext cx="84018" cy="406689"/>
          </a:xfrm>
          <a:custGeom>
            <a:avLst/>
            <a:gdLst>
              <a:gd name="T0" fmla="*/ 170 w 171"/>
              <a:gd name="T1" fmla="*/ 0 h 714"/>
              <a:gd name="T2" fmla="*/ 170 w 171"/>
              <a:gd name="T3" fmla="*/ 713 h 714"/>
              <a:gd name="T4" fmla="*/ 0 w 171"/>
              <a:gd name="T5" fmla="*/ 713 h 714"/>
              <a:gd name="T6" fmla="*/ 0 w 171"/>
              <a:gd name="T7" fmla="*/ 0 h 714"/>
              <a:gd name="T8" fmla="*/ 170 w 171"/>
              <a:gd name="T9" fmla="*/ 0 h 714"/>
            </a:gdLst>
            <a:ahLst/>
            <a:cxnLst>
              <a:cxn ang="0">
                <a:pos x="T0" y="T1"/>
              </a:cxn>
              <a:cxn ang="0">
                <a:pos x="T2" y="T3"/>
              </a:cxn>
              <a:cxn ang="0">
                <a:pos x="T4" y="T5"/>
              </a:cxn>
              <a:cxn ang="0">
                <a:pos x="T6" y="T7"/>
              </a:cxn>
              <a:cxn ang="0">
                <a:pos x="T8" y="T9"/>
              </a:cxn>
            </a:cxnLst>
            <a:rect l="0" t="0" r="r" b="b"/>
            <a:pathLst>
              <a:path w="171" h="714">
                <a:moveTo>
                  <a:pt x="170" y="0"/>
                </a:moveTo>
                <a:lnTo>
                  <a:pt x="170" y="713"/>
                </a:lnTo>
                <a:lnTo>
                  <a:pt x="0" y="713"/>
                </a:lnTo>
                <a:lnTo>
                  <a:pt x="0" y="0"/>
                </a:lnTo>
                <a:lnTo>
                  <a:pt x="170" y="0"/>
                </a:lnTo>
              </a:path>
            </a:pathLst>
          </a:custGeom>
          <a:solidFill>
            <a:srgbClr val="98A9AE"/>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62" name="Freeform 267"/>
          <p:cNvSpPr>
            <a:spLocks noChangeArrowheads="1"/>
          </p:cNvSpPr>
          <p:nvPr/>
        </p:nvSpPr>
        <p:spPr bwMode="auto">
          <a:xfrm>
            <a:off x="18617381" y="13098072"/>
            <a:ext cx="84018" cy="406689"/>
          </a:xfrm>
          <a:custGeom>
            <a:avLst/>
            <a:gdLst>
              <a:gd name="T0" fmla="*/ 170 w 171"/>
              <a:gd name="T1" fmla="*/ 0 h 714"/>
              <a:gd name="T2" fmla="*/ 170 w 171"/>
              <a:gd name="T3" fmla="*/ 713 h 714"/>
              <a:gd name="T4" fmla="*/ 0 w 171"/>
              <a:gd name="T5" fmla="*/ 713 h 714"/>
              <a:gd name="T6" fmla="*/ 0 w 171"/>
              <a:gd name="T7" fmla="*/ 0 h 714"/>
              <a:gd name="T8" fmla="*/ 170 w 171"/>
              <a:gd name="T9" fmla="*/ 0 h 714"/>
            </a:gdLst>
            <a:ahLst/>
            <a:cxnLst>
              <a:cxn ang="0">
                <a:pos x="T0" y="T1"/>
              </a:cxn>
              <a:cxn ang="0">
                <a:pos x="T2" y="T3"/>
              </a:cxn>
              <a:cxn ang="0">
                <a:pos x="T4" y="T5"/>
              </a:cxn>
              <a:cxn ang="0">
                <a:pos x="T6" y="T7"/>
              </a:cxn>
              <a:cxn ang="0">
                <a:pos x="T8" y="T9"/>
              </a:cxn>
            </a:cxnLst>
            <a:rect l="0" t="0" r="r" b="b"/>
            <a:pathLst>
              <a:path w="171" h="714">
                <a:moveTo>
                  <a:pt x="170" y="0"/>
                </a:moveTo>
                <a:lnTo>
                  <a:pt x="170" y="713"/>
                </a:lnTo>
                <a:lnTo>
                  <a:pt x="0" y="713"/>
                </a:lnTo>
                <a:lnTo>
                  <a:pt x="0" y="0"/>
                </a:lnTo>
                <a:lnTo>
                  <a:pt x="170" y="0"/>
                </a:lnTo>
              </a:path>
            </a:pathLst>
          </a:custGeom>
          <a:solidFill>
            <a:srgbClr val="98A9AE"/>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63" name="Freeform 268"/>
          <p:cNvSpPr>
            <a:spLocks noChangeArrowheads="1"/>
          </p:cNvSpPr>
          <p:nvPr/>
        </p:nvSpPr>
        <p:spPr bwMode="auto">
          <a:xfrm>
            <a:off x="18617381" y="13032477"/>
            <a:ext cx="154907" cy="13119"/>
          </a:xfrm>
          <a:custGeom>
            <a:avLst/>
            <a:gdLst>
              <a:gd name="T0" fmla="*/ 288 w 289"/>
              <a:gd name="T1" fmla="*/ 0 h 54"/>
              <a:gd name="T2" fmla="*/ 288 w 289"/>
              <a:gd name="T3" fmla="*/ 53 h 54"/>
              <a:gd name="T4" fmla="*/ 0 w 289"/>
              <a:gd name="T5" fmla="*/ 53 h 54"/>
              <a:gd name="T6" fmla="*/ 0 w 289"/>
              <a:gd name="T7" fmla="*/ 0 h 54"/>
              <a:gd name="T8" fmla="*/ 288 w 289"/>
              <a:gd name="T9" fmla="*/ 0 h 54"/>
            </a:gdLst>
            <a:ahLst/>
            <a:cxnLst>
              <a:cxn ang="0">
                <a:pos x="T0" y="T1"/>
              </a:cxn>
              <a:cxn ang="0">
                <a:pos x="T2" y="T3"/>
              </a:cxn>
              <a:cxn ang="0">
                <a:pos x="T4" y="T5"/>
              </a:cxn>
              <a:cxn ang="0">
                <a:pos x="T6" y="T7"/>
              </a:cxn>
              <a:cxn ang="0">
                <a:pos x="T8" y="T9"/>
              </a:cxn>
            </a:cxnLst>
            <a:rect l="0" t="0" r="r" b="b"/>
            <a:pathLst>
              <a:path w="289" h="54">
                <a:moveTo>
                  <a:pt x="288" y="0"/>
                </a:moveTo>
                <a:lnTo>
                  <a:pt x="288" y="53"/>
                </a:lnTo>
                <a:lnTo>
                  <a:pt x="0" y="53"/>
                </a:lnTo>
                <a:lnTo>
                  <a:pt x="0" y="0"/>
                </a:lnTo>
                <a:lnTo>
                  <a:pt x="288" y="0"/>
                </a:lnTo>
              </a:path>
            </a:pathLst>
          </a:custGeom>
          <a:solidFill>
            <a:srgbClr val="B5B3B3"/>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64" name="Freeform 269"/>
          <p:cNvSpPr>
            <a:spLocks noChangeArrowheads="1"/>
          </p:cNvSpPr>
          <p:nvPr/>
        </p:nvSpPr>
        <p:spPr bwMode="auto">
          <a:xfrm>
            <a:off x="18617381" y="13032477"/>
            <a:ext cx="154907" cy="13119"/>
          </a:xfrm>
          <a:custGeom>
            <a:avLst/>
            <a:gdLst>
              <a:gd name="T0" fmla="*/ 288 w 289"/>
              <a:gd name="T1" fmla="*/ 0 h 54"/>
              <a:gd name="T2" fmla="*/ 288 w 289"/>
              <a:gd name="T3" fmla="*/ 53 h 54"/>
              <a:gd name="T4" fmla="*/ 0 w 289"/>
              <a:gd name="T5" fmla="*/ 53 h 54"/>
              <a:gd name="T6" fmla="*/ 0 w 289"/>
              <a:gd name="T7" fmla="*/ 0 h 54"/>
              <a:gd name="T8" fmla="*/ 288 w 289"/>
              <a:gd name="T9" fmla="*/ 0 h 54"/>
            </a:gdLst>
            <a:ahLst/>
            <a:cxnLst>
              <a:cxn ang="0">
                <a:pos x="T0" y="T1"/>
              </a:cxn>
              <a:cxn ang="0">
                <a:pos x="T2" y="T3"/>
              </a:cxn>
              <a:cxn ang="0">
                <a:pos x="T4" y="T5"/>
              </a:cxn>
              <a:cxn ang="0">
                <a:pos x="T6" y="T7"/>
              </a:cxn>
              <a:cxn ang="0">
                <a:pos x="T8" y="T9"/>
              </a:cxn>
            </a:cxnLst>
            <a:rect l="0" t="0" r="r" b="b"/>
            <a:pathLst>
              <a:path w="289" h="54">
                <a:moveTo>
                  <a:pt x="288" y="0"/>
                </a:moveTo>
                <a:lnTo>
                  <a:pt x="288" y="53"/>
                </a:lnTo>
                <a:lnTo>
                  <a:pt x="0" y="53"/>
                </a:lnTo>
                <a:lnTo>
                  <a:pt x="0" y="0"/>
                </a:lnTo>
                <a:lnTo>
                  <a:pt x="288" y="0"/>
                </a:lnTo>
              </a:path>
            </a:pathLst>
          </a:custGeom>
          <a:solidFill>
            <a:srgbClr val="B5B3B3"/>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65" name="Freeform 270"/>
          <p:cNvSpPr>
            <a:spLocks noChangeArrowheads="1"/>
          </p:cNvSpPr>
          <p:nvPr/>
        </p:nvSpPr>
        <p:spPr bwMode="auto">
          <a:xfrm>
            <a:off x="18617381" y="13546742"/>
            <a:ext cx="120775" cy="52476"/>
          </a:xfrm>
          <a:custGeom>
            <a:avLst/>
            <a:gdLst>
              <a:gd name="T0" fmla="*/ 233 w 234"/>
              <a:gd name="T1" fmla="*/ 0 h 118"/>
              <a:gd name="T2" fmla="*/ 233 w 234"/>
              <a:gd name="T3" fmla="*/ 117 h 118"/>
              <a:gd name="T4" fmla="*/ 0 w 234"/>
              <a:gd name="T5" fmla="*/ 117 h 118"/>
              <a:gd name="T6" fmla="*/ 0 w 234"/>
              <a:gd name="T7" fmla="*/ 0 h 118"/>
              <a:gd name="T8" fmla="*/ 233 w 234"/>
              <a:gd name="T9" fmla="*/ 0 h 118"/>
              <a:gd name="T10" fmla="*/ 233 w 234"/>
              <a:gd name="T11" fmla="*/ 0 h 118"/>
            </a:gdLst>
            <a:ahLst/>
            <a:cxnLst>
              <a:cxn ang="0">
                <a:pos x="T0" y="T1"/>
              </a:cxn>
              <a:cxn ang="0">
                <a:pos x="T2" y="T3"/>
              </a:cxn>
              <a:cxn ang="0">
                <a:pos x="T4" y="T5"/>
              </a:cxn>
              <a:cxn ang="0">
                <a:pos x="T6" y="T7"/>
              </a:cxn>
              <a:cxn ang="0">
                <a:pos x="T8" y="T9"/>
              </a:cxn>
              <a:cxn ang="0">
                <a:pos x="T10" y="T11"/>
              </a:cxn>
            </a:cxnLst>
            <a:rect l="0" t="0" r="r" b="b"/>
            <a:pathLst>
              <a:path w="234" h="118">
                <a:moveTo>
                  <a:pt x="233" y="0"/>
                </a:moveTo>
                <a:lnTo>
                  <a:pt x="233" y="117"/>
                </a:lnTo>
                <a:lnTo>
                  <a:pt x="0" y="117"/>
                </a:lnTo>
                <a:lnTo>
                  <a:pt x="0" y="0"/>
                </a:lnTo>
                <a:lnTo>
                  <a:pt x="233" y="0"/>
                </a:lnTo>
                <a:lnTo>
                  <a:pt x="233" y="0"/>
                </a:lnTo>
              </a:path>
            </a:pathLst>
          </a:custGeom>
          <a:solidFill>
            <a:srgbClr val="B0634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66" name="Freeform 271"/>
          <p:cNvSpPr>
            <a:spLocks noChangeArrowheads="1"/>
          </p:cNvSpPr>
          <p:nvPr/>
        </p:nvSpPr>
        <p:spPr bwMode="auto">
          <a:xfrm>
            <a:off x="18617381" y="13546742"/>
            <a:ext cx="120775" cy="52476"/>
          </a:xfrm>
          <a:custGeom>
            <a:avLst/>
            <a:gdLst>
              <a:gd name="T0" fmla="*/ 233 w 234"/>
              <a:gd name="T1" fmla="*/ 0 h 118"/>
              <a:gd name="T2" fmla="*/ 233 w 234"/>
              <a:gd name="T3" fmla="*/ 117 h 118"/>
              <a:gd name="T4" fmla="*/ 0 w 234"/>
              <a:gd name="T5" fmla="*/ 117 h 118"/>
              <a:gd name="T6" fmla="*/ 0 w 234"/>
              <a:gd name="T7" fmla="*/ 0 h 118"/>
              <a:gd name="T8" fmla="*/ 233 w 234"/>
              <a:gd name="T9" fmla="*/ 0 h 118"/>
              <a:gd name="T10" fmla="*/ 233 w 234"/>
              <a:gd name="T11" fmla="*/ 0 h 118"/>
            </a:gdLst>
            <a:ahLst/>
            <a:cxnLst>
              <a:cxn ang="0">
                <a:pos x="T0" y="T1"/>
              </a:cxn>
              <a:cxn ang="0">
                <a:pos x="T2" y="T3"/>
              </a:cxn>
              <a:cxn ang="0">
                <a:pos x="T4" y="T5"/>
              </a:cxn>
              <a:cxn ang="0">
                <a:pos x="T6" y="T7"/>
              </a:cxn>
              <a:cxn ang="0">
                <a:pos x="T8" y="T9"/>
              </a:cxn>
              <a:cxn ang="0">
                <a:pos x="T10" y="T11"/>
              </a:cxn>
            </a:cxnLst>
            <a:rect l="0" t="0" r="r" b="b"/>
            <a:pathLst>
              <a:path w="234" h="118">
                <a:moveTo>
                  <a:pt x="233" y="0"/>
                </a:moveTo>
                <a:lnTo>
                  <a:pt x="233" y="117"/>
                </a:lnTo>
                <a:lnTo>
                  <a:pt x="0" y="117"/>
                </a:lnTo>
                <a:lnTo>
                  <a:pt x="0" y="0"/>
                </a:lnTo>
                <a:lnTo>
                  <a:pt x="233" y="0"/>
                </a:lnTo>
                <a:lnTo>
                  <a:pt x="233" y="0"/>
                </a:lnTo>
              </a:path>
            </a:pathLst>
          </a:custGeom>
          <a:solidFill>
            <a:srgbClr val="B0634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67" name="Freeform 272"/>
          <p:cNvSpPr>
            <a:spLocks noChangeArrowheads="1"/>
          </p:cNvSpPr>
          <p:nvPr/>
        </p:nvSpPr>
        <p:spPr bwMode="auto">
          <a:xfrm>
            <a:off x="18617381" y="13685804"/>
            <a:ext cx="267806" cy="49852"/>
          </a:xfrm>
          <a:custGeom>
            <a:avLst/>
            <a:gdLst>
              <a:gd name="T0" fmla="*/ 479 w 480"/>
              <a:gd name="T1" fmla="*/ 0 h 116"/>
              <a:gd name="T2" fmla="*/ 479 w 480"/>
              <a:gd name="T3" fmla="*/ 115 h 116"/>
              <a:gd name="T4" fmla="*/ 267 w 480"/>
              <a:gd name="T5" fmla="*/ 115 h 116"/>
              <a:gd name="T6" fmla="*/ 0 w 480"/>
              <a:gd name="T7" fmla="*/ 115 h 116"/>
              <a:gd name="T8" fmla="*/ 0 w 480"/>
              <a:gd name="T9" fmla="*/ 115 h 116"/>
              <a:gd name="T10" fmla="*/ 0 w 480"/>
              <a:gd name="T11" fmla="*/ 0 h 116"/>
              <a:gd name="T12" fmla="*/ 479 w 480"/>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80" h="116">
                <a:moveTo>
                  <a:pt x="479" y="0"/>
                </a:moveTo>
                <a:lnTo>
                  <a:pt x="479" y="115"/>
                </a:lnTo>
                <a:lnTo>
                  <a:pt x="267" y="115"/>
                </a:lnTo>
                <a:lnTo>
                  <a:pt x="0" y="115"/>
                </a:lnTo>
                <a:lnTo>
                  <a:pt x="0" y="115"/>
                </a:lnTo>
                <a:lnTo>
                  <a:pt x="0" y="0"/>
                </a:lnTo>
                <a:lnTo>
                  <a:pt x="479" y="0"/>
                </a:lnTo>
              </a:path>
            </a:pathLst>
          </a:custGeom>
          <a:solidFill>
            <a:srgbClr val="B0634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68" name="Freeform 273"/>
          <p:cNvSpPr>
            <a:spLocks noChangeArrowheads="1"/>
          </p:cNvSpPr>
          <p:nvPr/>
        </p:nvSpPr>
        <p:spPr bwMode="auto">
          <a:xfrm>
            <a:off x="18617381" y="13685804"/>
            <a:ext cx="267806" cy="49852"/>
          </a:xfrm>
          <a:custGeom>
            <a:avLst/>
            <a:gdLst>
              <a:gd name="T0" fmla="*/ 479 w 480"/>
              <a:gd name="T1" fmla="*/ 0 h 116"/>
              <a:gd name="T2" fmla="*/ 479 w 480"/>
              <a:gd name="T3" fmla="*/ 115 h 116"/>
              <a:gd name="T4" fmla="*/ 267 w 480"/>
              <a:gd name="T5" fmla="*/ 115 h 116"/>
              <a:gd name="T6" fmla="*/ 0 w 480"/>
              <a:gd name="T7" fmla="*/ 115 h 116"/>
              <a:gd name="T8" fmla="*/ 0 w 480"/>
              <a:gd name="T9" fmla="*/ 115 h 116"/>
              <a:gd name="T10" fmla="*/ 0 w 480"/>
              <a:gd name="T11" fmla="*/ 0 h 116"/>
              <a:gd name="T12" fmla="*/ 479 w 480"/>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80" h="116">
                <a:moveTo>
                  <a:pt x="479" y="0"/>
                </a:moveTo>
                <a:lnTo>
                  <a:pt x="479" y="115"/>
                </a:lnTo>
                <a:lnTo>
                  <a:pt x="267" y="115"/>
                </a:lnTo>
                <a:lnTo>
                  <a:pt x="0" y="115"/>
                </a:lnTo>
                <a:lnTo>
                  <a:pt x="0" y="115"/>
                </a:lnTo>
                <a:lnTo>
                  <a:pt x="0" y="0"/>
                </a:lnTo>
                <a:lnTo>
                  <a:pt x="479" y="0"/>
                </a:lnTo>
              </a:path>
            </a:pathLst>
          </a:custGeom>
          <a:solidFill>
            <a:srgbClr val="B0634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69" name="Freeform 274"/>
          <p:cNvSpPr>
            <a:spLocks noChangeArrowheads="1"/>
          </p:cNvSpPr>
          <p:nvPr/>
        </p:nvSpPr>
        <p:spPr bwMode="auto">
          <a:xfrm>
            <a:off x="18617381" y="13614961"/>
            <a:ext cx="204793" cy="52476"/>
          </a:xfrm>
          <a:custGeom>
            <a:avLst/>
            <a:gdLst>
              <a:gd name="T0" fmla="*/ 372 w 373"/>
              <a:gd name="T1" fmla="*/ 0 h 119"/>
              <a:gd name="T2" fmla="*/ 372 w 373"/>
              <a:gd name="T3" fmla="*/ 118 h 119"/>
              <a:gd name="T4" fmla="*/ 0 w 373"/>
              <a:gd name="T5" fmla="*/ 118 h 119"/>
              <a:gd name="T6" fmla="*/ 0 w 373"/>
              <a:gd name="T7" fmla="*/ 0 h 119"/>
              <a:gd name="T8" fmla="*/ 372 w 373"/>
              <a:gd name="T9" fmla="*/ 0 h 119"/>
            </a:gdLst>
            <a:ahLst/>
            <a:cxnLst>
              <a:cxn ang="0">
                <a:pos x="T0" y="T1"/>
              </a:cxn>
              <a:cxn ang="0">
                <a:pos x="T2" y="T3"/>
              </a:cxn>
              <a:cxn ang="0">
                <a:pos x="T4" y="T5"/>
              </a:cxn>
              <a:cxn ang="0">
                <a:pos x="T6" y="T7"/>
              </a:cxn>
              <a:cxn ang="0">
                <a:pos x="T8" y="T9"/>
              </a:cxn>
            </a:cxnLst>
            <a:rect l="0" t="0" r="r" b="b"/>
            <a:pathLst>
              <a:path w="373" h="119">
                <a:moveTo>
                  <a:pt x="372" y="0"/>
                </a:moveTo>
                <a:lnTo>
                  <a:pt x="372" y="118"/>
                </a:lnTo>
                <a:lnTo>
                  <a:pt x="0" y="118"/>
                </a:lnTo>
                <a:lnTo>
                  <a:pt x="0" y="0"/>
                </a:lnTo>
                <a:lnTo>
                  <a:pt x="372" y="0"/>
                </a:lnTo>
              </a:path>
            </a:pathLst>
          </a:custGeom>
          <a:solidFill>
            <a:srgbClr val="B0634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70" name="Freeform 275"/>
          <p:cNvSpPr>
            <a:spLocks noChangeArrowheads="1"/>
          </p:cNvSpPr>
          <p:nvPr/>
        </p:nvSpPr>
        <p:spPr bwMode="auto">
          <a:xfrm>
            <a:off x="18617381" y="13614961"/>
            <a:ext cx="204793" cy="52476"/>
          </a:xfrm>
          <a:custGeom>
            <a:avLst/>
            <a:gdLst>
              <a:gd name="T0" fmla="*/ 372 w 373"/>
              <a:gd name="T1" fmla="*/ 0 h 119"/>
              <a:gd name="T2" fmla="*/ 372 w 373"/>
              <a:gd name="T3" fmla="*/ 118 h 119"/>
              <a:gd name="T4" fmla="*/ 0 w 373"/>
              <a:gd name="T5" fmla="*/ 118 h 119"/>
              <a:gd name="T6" fmla="*/ 0 w 373"/>
              <a:gd name="T7" fmla="*/ 0 h 119"/>
              <a:gd name="T8" fmla="*/ 372 w 373"/>
              <a:gd name="T9" fmla="*/ 0 h 119"/>
            </a:gdLst>
            <a:ahLst/>
            <a:cxnLst>
              <a:cxn ang="0">
                <a:pos x="T0" y="T1"/>
              </a:cxn>
              <a:cxn ang="0">
                <a:pos x="T2" y="T3"/>
              </a:cxn>
              <a:cxn ang="0">
                <a:pos x="T4" y="T5"/>
              </a:cxn>
              <a:cxn ang="0">
                <a:pos x="T6" y="T7"/>
              </a:cxn>
              <a:cxn ang="0">
                <a:pos x="T8" y="T9"/>
              </a:cxn>
            </a:cxnLst>
            <a:rect l="0" t="0" r="r" b="b"/>
            <a:pathLst>
              <a:path w="373" h="119">
                <a:moveTo>
                  <a:pt x="372" y="0"/>
                </a:moveTo>
                <a:lnTo>
                  <a:pt x="372" y="118"/>
                </a:lnTo>
                <a:lnTo>
                  <a:pt x="0" y="118"/>
                </a:lnTo>
                <a:lnTo>
                  <a:pt x="0" y="0"/>
                </a:lnTo>
                <a:lnTo>
                  <a:pt x="372" y="0"/>
                </a:lnTo>
              </a:path>
            </a:pathLst>
          </a:custGeom>
          <a:solidFill>
            <a:srgbClr val="B0634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71" name="Freeform 276"/>
          <p:cNvSpPr>
            <a:spLocks noChangeArrowheads="1"/>
          </p:cNvSpPr>
          <p:nvPr/>
        </p:nvSpPr>
        <p:spPr bwMode="auto">
          <a:xfrm>
            <a:off x="15264556" y="13174163"/>
            <a:ext cx="488352" cy="564117"/>
          </a:xfrm>
          <a:custGeom>
            <a:avLst/>
            <a:gdLst>
              <a:gd name="T0" fmla="*/ 149 w 852"/>
              <a:gd name="T1" fmla="*/ 277 h 978"/>
              <a:gd name="T2" fmla="*/ 190 w 852"/>
              <a:gd name="T3" fmla="*/ 277 h 978"/>
              <a:gd name="T4" fmla="*/ 190 w 852"/>
              <a:gd name="T5" fmla="*/ 977 h 978"/>
              <a:gd name="T6" fmla="*/ 0 w 852"/>
              <a:gd name="T7" fmla="*/ 977 h 978"/>
              <a:gd name="T8" fmla="*/ 0 w 852"/>
              <a:gd name="T9" fmla="*/ 0 h 978"/>
              <a:gd name="T10" fmla="*/ 851 w 852"/>
              <a:gd name="T11" fmla="*/ 0 h 978"/>
              <a:gd name="T12" fmla="*/ 851 w 852"/>
              <a:gd name="T13" fmla="*/ 977 h 978"/>
              <a:gd name="T14" fmla="*/ 585 w 852"/>
              <a:gd name="T15" fmla="*/ 977 h 978"/>
              <a:gd name="T16" fmla="*/ 585 w 852"/>
              <a:gd name="T17" fmla="*/ 277 h 978"/>
              <a:gd name="T18" fmla="*/ 627 w 852"/>
              <a:gd name="T19" fmla="*/ 277 h 978"/>
              <a:gd name="T20" fmla="*/ 627 w 852"/>
              <a:gd name="T21" fmla="*/ 222 h 978"/>
              <a:gd name="T22" fmla="*/ 149 w 852"/>
              <a:gd name="T23" fmla="*/ 222 h 978"/>
              <a:gd name="T24" fmla="*/ 149 w 852"/>
              <a:gd name="T25" fmla="*/ 277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2" h="978">
                <a:moveTo>
                  <a:pt x="149" y="277"/>
                </a:moveTo>
                <a:lnTo>
                  <a:pt x="190" y="277"/>
                </a:lnTo>
                <a:lnTo>
                  <a:pt x="190" y="977"/>
                </a:lnTo>
                <a:lnTo>
                  <a:pt x="0" y="977"/>
                </a:lnTo>
                <a:lnTo>
                  <a:pt x="0" y="0"/>
                </a:lnTo>
                <a:lnTo>
                  <a:pt x="851" y="0"/>
                </a:lnTo>
                <a:lnTo>
                  <a:pt x="851" y="977"/>
                </a:lnTo>
                <a:lnTo>
                  <a:pt x="585" y="977"/>
                </a:lnTo>
                <a:lnTo>
                  <a:pt x="585" y="277"/>
                </a:lnTo>
                <a:lnTo>
                  <a:pt x="627" y="277"/>
                </a:lnTo>
                <a:lnTo>
                  <a:pt x="627" y="222"/>
                </a:lnTo>
                <a:lnTo>
                  <a:pt x="149" y="222"/>
                </a:lnTo>
                <a:lnTo>
                  <a:pt x="149" y="277"/>
                </a:lnTo>
              </a:path>
            </a:pathLst>
          </a:custGeom>
          <a:solidFill>
            <a:srgbClr val="B5B3B3"/>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72" name="Freeform 277"/>
          <p:cNvSpPr>
            <a:spLocks noChangeArrowheads="1"/>
          </p:cNvSpPr>
          <p:nvPr/>
        </p:nvSpPr>
        <p:spPr bwMode="auto">
          <a:xfrm>
            <a:off x="15353825" y="13305353"/>
            <a:ext cx="267806" cy="15743"/>
          </a:xfrm>
          <a:custGeom>
            <a:avLst/>
            <a:gdLst>
              <a:gd name="T0" fmla="*/ 0 w 479"/>
              <a:gd name="T1" fmla="*/ 55 h 56"/>
              <a:gd name="T2" fmla="*/ 0 w 479"/>
              <a:gd name="T3" fmla="*/ 0 h 56"/>
              <a:gd name="T4" fmla="*/ 478 w 479"/>
              <a:gd name="T5" fmla="*/ 0 h 56"/>
              <a:gd name="T6" fmla="*/ 478 w 479"/>
              <a:gd name="T7" fmla="*/ 55 h 56"/>
              <a:gd name="T8" fmla="*/ 0 w 479"/>
              <a:gd name="T9" fmla="*/ 55 h 56"/>
            </a:gdLst>
            <a:ahLst/>
            <a:cxnLst>
              <a:cxn ang="0">
                <a:pos x="T0" y="T1"/>
              </a:cxn>
              <a:cxn ang="0">
                <a:pos x="T2" y="T3"/>
              </a:cxn>
              <a:cxn ang="0">
                <a:pos x="T4" y="T5"/>
              </a:cxn>
              <a:cxn ang="0">
                <a:pos x="T6" y="T7"/>
              </a:cxn>
              <a:cxn ang="0">
                <a:pos x="T8" y="T9"/>
              </a:cxn>
            </a:cxnLst>
            <a:rect l="0" t="0" r="r" b="b"/>
            <a:pathLst>
              <a:path w="479" h="56">
                <a:moveTo>
                  <a:pt x="0" y="55"/>
                </a:moveTo>
                <a:lnTo>
                  <a:pt x="0" y="0"/>
                </a:lnTo>
                <a:lnTo>
                  <a:pt x="478" y="0"/>
                </a:lnTo>
                <a:lnTo>
                  <a:pt x="478" y="55"/>
                </a:lnTo>
                <a:lnTo>
                  <a:pt x="0" y="55"/>
                </a:lnTo>
              </a:path>
            </a:pathLst>
          </a:custGeom>
          <a:solidFill>
            <a:srgbClr val="B5B3B3"/>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73" name="Freeform 278"/>
          <p:cNvSpPr>
            <a:spLocks noChangeArrowheads="1"/>
          </p:cNvSpPr>
          <p:nvPr/>
        </p:nvSpPr>
        <p:spPr bwMode="auto">
          <a:xfrm>
            <a:off x="15264556" y="13174163"/>
            <a:ext cx="488352" cy="564117"/>
          </a:xfrm>
          <a:custGeom>
            <a:avLst/>
            <a:gdLst>
              <a:gd name="T0" fmla="*/ 851 w 852"/>
              <a:gd name="T1" fmla="*/ 0 h 978"/>
              <a:gd name="T2" fmla="*/ 851 w 852"/>
              <a:gd name="T3" fmla="*/ 977 h 978"/>
              <a:gd name="T4" fmla="*/ 585 w 852"/>
              <a:gd name="T5" fmla="*/ 977 h 978"/>
              <a:gd name="T6" fmla="*/ 585 w 852"/>
              <a:gd name="T7" fmla="*/ 277 h 978"/>
              <a:gd name="T8" fmla="*/ 190 w 852"/>
              <a:gd name="T9" fmla="*/ 277 h 978"/>
              <a:gd name="T10" fmla="*/ 190 w 852"/>
              <a:gd name="T11" fmla="*/ 977 h 978"/>
              <a:gd name="T12" fmla="*/ 0 w 852"/>
              <a:gd name="T13" fmla="*/ 977 h 978"/>
              <a:gd name="T14" fmla="*/ 0 w 852"/>
              <a:gd name="T15" fmla="*/ 0 h 978"/>
              <a:gd name="T16" fmla="*/ 851 w 852"/>
              <a:gd name="T17" fmla="*/ 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2" h="978">
                <a:moveTo>
                  <a:pt x="851" y="0"/>
                </a:moveTo>
                <a:lnTo>
                  <a:pt x="851" y="977"/>
                </a:lnTo>
                <a:lnTo>
                  <a:pt x="585" y="977"/>
                </a:lnTo>
                <a:lnTo>
                  <a:pt x="585" y="277"/>
                </a:lnTo>
                <a:lnTo>
                  <a:pt x="190" y="277"/>
                </a:lnTo>
                <a:lnTo>
                  <a:pt x="190" y="977"/>
                </a:lnTo>
                <a:lnTo>
                  <a:pt x="0" y="977"/>
                </a:lnTo>
                <a:lnTo>
                  <a:pt x="0" y="0"/>
                </a:lnTo>
                <a:lnTo>
                  <a:pt x="851" y="0"/>
                </a:lnTo>
              </a:path>
            </a:pathLst>
          </a:custGeom>
          <a:solidFill>
            <a:srgbClr val="B5B3B3"/>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74" name="Freeform 279"/>
          <p:cNvSpPr>
            <a:spLocks noChangeArrowheads="1"/>
          </p:cNvSpPr>
          <p:nvPr/>
        </p:nvSpPr>
        <p:spPr bwMode="auto">
          <a:xfrm>
            <a:off x="15264556" y="12793711"/>
            <a:ext cx="603876" cy="362085"/>
          </a:xfrm>
          <a:custGeom>
            <a:avLst/>
            <a:gdLst>
              <a:gd name="T0" fmla="*/ 851 w 1043"/>
              <a:gd name="T1" fmla="*/ 0 h 640"/>
              <a:gd name="T2" fmla="*/ 1042 w 1043"/>
              <a:gd name="T3" fmla="*/ 639 h 640"/>
              <a:gd name="T4" fmla="*/ 851 w 1043"/>
              <a:gd name="T5" fmla="*/ 639 h 640"/>
              <a:gd name="T6" fmla="*/ 0 w 1043"/>
              <a:gd name="T7" fmla="*/ 639 h 640"/>
              <a:gd name="T8" fmla="*/ 0 w 1043"/>
              <a:gd name="T9" fmla="*/ 0 h 640"/>
              <a:gd name="T10" fmla="*/ 851 w 1043"/>
              <a:gd name="T11" fmla="*/ 0 h 640"/>
            </a:gdLst>
            <a:ahLst/>
            <a:cxnLst>
              <a:cxn ang="0">
                <a:pos x="T0" y="T1"/>
              </a:cxn>
              <a:cxn ang="0">
                <a:pos x="T2" y="T3"/>
              </a:cxn>
              <a:cxn ang="0">
                <a:pos x="T4" y="T5"/>
              </a:cxn>
              <a:cxn ang="0">
                <a:pos x="T6" y="T7"/>
              </a:cxn>
              <a:cxn ang="0">
                <a:pos x="T8" y="T9"/>
              </a:cxn>
              <a:cxn ang="0">
                <a:pos x="T10" y="T11"/>
              </a:cxn>
            </a:cxnLst>
            <a:rect l="0" t="0" r="r" b="b"/>
            <a:pathLst>
              <a:path w="1043" h="640">
                <a:moveTo>
                  <a:pt x="851" y="0"/>
                </a:moveTo>
                <a:lnTo>
                  <a:pt x="1042" y="639"/>
                </a:lnTo>
                <a:lnTo>
                  <a:pt x="851" y="639"/>
                </a:lnTo>
                <a:lnTo>
                  <a:pt x="0" y="639"/>
                </a:lnTo>
                <a:lnTo>
                  <a:pt x="0" y="0"/>
                </a:lnTo>
                <a:lnTo>
                  <a:pt x="851" y="0"/>
                </a:lnTo>
              </a:path>
            </a:pathLst>
          </a:custGeom>
          <a:solidFill>
            <a:srgbClr val="B0634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75" name="Freeform 280"/>
          <p:cNvSpPr>
            <a:spLocks noChangeArrowheads="1"/>
          </p:cNvSpPr>
          <p:nvPr/>
        </p:nvSpPr>
        <p:spPr bwMode="auto">
          <a:xfrm>
            <a:off x="15264556" y="12793711"/>
            <a:ext cx="603876" cy="362085"/>
          </a:xfrm>
          <a:custGeom>
            <a:avLst/>
            <a:gdLst>
              <a:gd name="T0" fmla="*/ 851 w 1043"/>
              <a:gd name="T1" fmla="*/ 0 h 640"/>
              <a:gd name="T2" fmla="*/ 1042 w 1043"/>
              <a:gd name="T3" fmla="*/ 639 h 640"/>
              <a:gd name="T4" fmla="*/ 851 w 1043"/>
              <a:gd name="T5" fmla="*/ 639 h 640"/>
              <a:gd name="T6" fmla="*/ 0 w 1043"/>
              <a:gd name="T7" fmla="*/ 639 h 640"/>
              <a:gd name="T8" fmla="*/ 0 w 1043"/>
              <a:gd name="T9" fmla="*/ 0 h 640"/>
              <a:gd name="T10" fmla="*/ 851 w 1043"/>
              <a:gd name="T11" fmla="*/ 0 h 640"/>
            </a:gdLst>
            <a:ahLst/>
            <a:cxnLst>
              <a:cxn ang="0">
                <a:pos x="T0" y="T1"/>
              </a:cxn>
              <a:cxn ang="0">
                <a:pos x="T2" y="T3"/>
              </a:cxn>
              <a:cxn ang="0">
                <a:pos x="T4" y="T5"/>
              </a:cxn>
              <a:cxn ang="0">
                <a:pos x="T6" y="T7"/>
              </a:cxn>
              <a:cxn ang="0">
                <a:pos x="T8" y="T9"/>
              </a:cxn>
              <a:cxn ang="0">
                <a:pos x="T10" y="T11"/>
              </a:cxn>
            </a:cxnLst>
            <a:rect l="0" t="0" r="r" b="b"/>
            <a:pathLst>
              <a:path w="1043" h="640">
                <a:moveTo>
                  <a:pt x="851" y="0"/>
                </a:moveTo>
                <a:lnTo>
                  <a:pt x="1042" y="639"/>
                </a:lnTo>
                <a:lnTo>
                  <a:pt x="851" y="639"/>
                </a:lnTo>
                <a:lnTo>
                  <a:pt x="0" y="639"/>
                </a:lnTo>
                <a:lnTo>
                  <a:pt x="0" y="0"/>
                </a:lnTo>
                <a:lnTo>
                  <a:pt x="851" y="0"/>
                </a:lnTo>
              </a:path>
            </a:pathLst>
          </a:custGeom>
          <a:solidFill>
            <a:srgbClr val="B0634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76" name="Freeform 281"/>
          <p:cNvSpPr>
            <a:spLocks noChangeArrowheads="1"/>
          </p:cNvSpPr>
          <p:nvPr/>
        </p:nvSpPr>
        <p:spPr bwMode="auto">
          <a:xfrm>
            <a:off x="15377455" y="13336838"/>
            <a:ext cx="217920" cy="398818"/>
          </a:xfrm>
          <a:custGeom>
            <a:avLst/>
            <a:gdLst>
              <a:gd name="T0" fmla="*/ 55 w 396"/>
              <a:gd name="T1" fmla="*/ 658 h 701"/>
              <a:gd name="T2" fmla="*/ 342 w 396"/>
              <a:gd name="T3" fmla="*/ 658 h 701"/>
              <a:gd name="T4" fmla="*/ 342 w 396"/>
              <a:gd name="T5" fmla="*/ 42 h 701"/>
              <a:gd name="T6" fmla="*/ 55 w 396"/>
              <a:gd name="T7" fmla="*/ 42 h 701"/>
              <a:gd name="T8" fmla="*/ 55 w 396"/>
              <a:gd name="T9" fmla="*/ 658 h 701"/>
              <a:gd name="T10" fmla="*/ 395 w 396"/>
              <a:gd name="T11" fmla="*/ 0 h 701"/>
              <a:gd name="T12" fmla="*/ 395 w 396"/>
              <a:gd name="T13" fmla="*/ 700 h 701"/>
              <a:gd name="T14" fmla="*/ 0 w 396"/>
              <a:gd name="T15" fmla="*/ 700 h 701"/>
              <a:gd name="T16" fmla="*/ 0 w 396"/>
              <a:gd name="T17" fmla="*/ 0 h 701"/>
              <a:gd name="T18" fmla="*/ 395 w 396"/>
              <a:gd name="T19" fmla="*/ 0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6" h="701">
                <a:moveTo>
                  <a:pt x="55" y="658"/>
                </a:moveTo>
                <a:lnTo>
                  <a:pt x="342" y="658"/>
                </a:lnTo>
                <a:lnTo>
                  <a:pt x="342" y="42"/>
                </a:lnTo>
                <a:lnTo>
                  <a:pt x="55" y="42"/>
                </a:lnTo>
                <a:lnTo>
                  <a:pt x="55" y="658"/>
                </a:lnTo>
                <a:close/>
                <a:moveTo>
                  <a:pt x="395" y="0"/>
                </a:moveTo>
                <a:lnTo>
                  <a:pt x="395" y="700"/>
                </a:lnTo>
                <a:lnTo>
                  <a:pt x="0" y="700"/>
                </a:lnTo>
                <a:lnTo>
                  <a:pt x="0" y="0"/>
                </a:lnTo>
                <a:lnTo>
                  <a:pt x="395" y="0"/>
                </a:lnTo>
                <a:close/>
              </a:path>
            </a:pathLst>
          </a:custGeom>
          <a:solidFill>
            <a:srgbClr val="B5867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77" name="Freeform 282"/>
          <p:cNvSpPr>
            <a:spLocks noChangeArrowheads="1"/>
          </p:cNvSpPr>
          <p:nvPr/>
        </p:nvSpPr>
        <p:spPr bwMode="auto">
          <a:xfrm>
            <a:off x="15411587" y="13363076"/>
            <a:ext cx="152282" cy="348966"/>
          </a:xfrm>
          <a:custGeom>
            <a:avLst/>
            <a:gdLst>
              <a:gd name="T0" fmla="*/ 0 w 288"/>
              <a:gd name="T1" fmla="*/ 616 h 617"/>
              <a:gd name="T2" fmla="*/ 0 w 288"/>
              <a:gd name="T3" fmla="*/ 0 h 617"/>
              <a:gd name="T4" fmla="*/ 287 w 288"/>
              <a:gd name="T5" fmla="*/ 0 h 617"/>
              <a:gd name="T6" fmla="*/ 287 w 288"/>
              <a:gd name="T7" fmla="*/ 616 h 617"/>
              <a:gd name="T8" fmla="*/ 0 w 288"/>
              <a:gd name="T9" fmla="*/ 616 h 617"/>
            </a:gdLst>
            <a:ahLst/>
            <a:cxnLst>
              <a:cxn ang="0">
                <a:pos x="T0" y="T1"/>
              </a:cxn>
              <a:cxn ang="0">
                <a:pos x="T2" y="T3"/>
              </a:cxn>
              <a:cxn ang="0">
                <a:pos x="T4" y="T5"/>
              </a:cxn>
              <a:cxn ang="0">
                <a:pos x="T6" y="T7"/>
              </a:cxn>
              <a:cxn ang="0">
                <a:pos x="T8" y="T9"/>
              </a:cxn>
            </a:cxnLst>
            <a:rect l="0" t="0" r="r" b="b"/>
            <a:pathLst>
              <a:path w="288" h="617">
                <a:moveTo>
                  <a:pt x="0" y="616"/>
                </a:moveTo>
                <a:lnTo>
                  <a:pt x="0" y="0"/>
                </a:lnTo>
                <a:lnTo>
                  <a:pt x="287" y="0"/>
                </a:lnTo>
                <a:lnTo>
                  <a:pt x="287" y="616"/>
                </a:lnTo>
                <a:lnTo>
                  <a:pt x="0" y="616"/>
                </a:lnTo>
              </a:path>
            </a:pathLst>
          </a:custGeom>
          <a:solidFill>
            <a:srgbClr val="B5867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78" name="Freeform 283"/>
          <p:cNvSpPr>
            <a:spLocks noChangeArrowheads="1"/>
          </p:cNvSpPr>
          <p:nvPr/>
        </p:nvSpPr>
        <p:spPr bwMode="auto">
          <a:xfrm>
            <a:off x="15377455" y="13336838"/>
            <a:ext cx="217920" cy="398818"/>
          </a:xfrm>
          <a:custGeom>
            <a:avLst/>
            <a:gdLst>
              <a:gd name="T0" fmla="*/ 395 w 396"/>
              <a:gd name="T1" fmla="*/ 0 h 701"/>
              <a:gd name="T2" fmla="*/ 395 w 396"/>
              <a:gd name="T3" fmla="*/ 700 h 701"/>
              <a:gd name="T4" fmla="*/ 0 w 396"/>
              <a:gd name="T5" fmla="*/ 700 h 701"/>
              <a:gd name="T6" fmla="*/ 0 w 396"/>
              <a:gd name="T7" fmla="*/ 0 h 701"/>
              <a:gd name="T8" fmla="*/ 395 w 396"/>
              <a:gd name="T9" fmla="*/ 0 h 701"/>
            </a:gdLst>
            <a:ahLst/>
            <a:cxnLst>
              <a:cxn ang="0">
                <a:pos x="T0" y="T1"/>
              </a:cxn>
              <a:cxn ang="0">
                <a:pos x="T2" y="T3"/>
              </a:cxn>
              <a:cxn ang="0">
                <a:pos x="T4" y="T5"/>
              </a:cxn>
              <a:cxn ang="0">
                <a:pos x="T6" y="T7"/>
              </a:cxn>
              <a:cxn ang="0">
                <a:pos x="T8" y="T9"/>
              </a:cxn>
            </a:cxnLst>
            <a:rect l="0" t="0" r="r" b="b"/>
            <a:pathLst>
              <a:path w="396" h="701">
                <a:moveTo>
                  <a:pt x="395" y="0"/>
                </a:moveTo>
                <a:lnTo>
                  <a:pt x="395" y="700"/>
                </a:lnTo>
                <a:lnTo>
                  <a:pt x="0" y="700"/>
                </a:lnTo>
                <a:lnTo>
                  <a:pt x="0" y="0"/>
                </a:lnTo>
                <a:lnTo>
                  <a:pt x="395" y="0"/>
                </a:lnTo>
              </a:path>
            </a:pathLst>
          </a:custGeom>
          <a:solidFill>
            <a:srgbClr val="B5867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79" name="Freeform 284"/>
          <p:cNvSpPr>
            <a:spLocks noChangeArrowheads="1"/>
          </p:cNvSpPr>
          <p:nvPr/>
        </p:nvSpPr>
        <p:spPr bwMode="auto">
          <a:xfrm>
            <a:off x="15411587" y="13363076"/>
            <a:ext cx="152282" cy="348966"/>
          </a:xfrm>
          <a:custGeom>
            <a:avLst/>
            <a:gdLst>
              <a:gd name="T0" fmla="*/ 287 w 288"/>
              <a:gd name="T1" fmla="*/ 0 h 617"/>
              <a:gd name="T2" fmla="*/ 287 w 288"/>
              <a:gd name="T3" fmla="*/ 616 h 617"/>
              <a:gd name="T4" fmla="*/ 0 w 288"/>
              <a:gd name="T5" fmla="*/ 616 h 617"/>
              <a:gd name="T6" fmla="*/ 0 w 288"/>
              <a:gd name="T7" fmla="*/ 0 h 617"/>
              <a:gd name="T8" fmla="*/ 287 w 288"/>
              <a:gd name="T9" fmla="*/ 0 h 617"/>
            </a:gdLst>
            <a:ahLst/>
            <a:cxnLst>
              <a:cxn ang="0">
                <a:pos x="T0" y="T1"/>
              </a:cxn>
              <a:cxn ang="0">
                <a:pos x="T2" y="T3"/>
              </a:cxn>
              <a:cxn ang="0">
                <a:pos x="T4" y="T5"/>
              </a:cxn>
              <a:cxn ang="0">
                <a:pos x="T6" y="T7"/>
              </a:cxn>
              <a:cxn ang="0">
                <a:pos x="T8" y="T9"/>
              </a:cxn>
            </a:cxnLst>
            <a:rect l="0" t="0" r="r" b="b"/>
            <a:pathLst>
              <a:path w="288" h="617">
                <a:moveTo>
                  <a:pt x="287" y="0"/>
                </a:moveTo>
                <a:lnTo>
                  <a:pt x="287" y="616"/>
                </a:lnTo>
                <a:lnTo>
                  <a:pt x="0" y="616"/>
                </a:lnTo>
                <a:lnTo>
                  <a:pt x="0" y="0"/>
                </a:lnTo>
                <a:lnTo>
                  <a:pt x="287" y="0"/>
                </a:lnTo>
              </a:path>
            </a:pathLst>
          </a:custGeom>
          <a:solidFill>
            <a:srgbClr val="98A9AE"/>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80" name="Freeform 285"/>
          <p:cNvSpPr>
            <a:spLocks noChangeArrowheads="1"/>
          </p:cNvSpPr>
          <p:nvPr/>
        </p:nvSpPr>
        <p:spPr bwMode="auto">
          <a:xfrm>
            <a:off x="15411587" y="13363076"/>
            <a:ext cx="152282" cy="348966"/>
          </a:xfrm>
          <a:custGeom>
            <a:avLst/>
            <a:gdLst>
              <a:gd name="T0" fmla="*/ 287 w 288"/>
              <a:gd name="T1" fmla="*/ 0 h 617"/>
              <a:gd name="T2" fmla="*/ 287 w 288"/>
              <a:gd name="T3" fmla="*/ 616 h 617"/>
              <a:gd name="T4" fmla="*/ 0 w 288"/>
              <a:gd name="T5" fmla="*/ 616 h 617"/>
              <a:gd name="T6" fmla="*/ 0 w 288"/>
              <a:gd name="T7" fmla="*/ 0 h 617"/>
              <a:gd name="T8" fmla="*/ 287 w 288"/>
              <a:gd name="T9" fmla="*/ 0 h 617"/>
            </a:gdLst>
            <a:ahLst/>
            <a:cxnLst>
              <a:cxn ang="0">
                <a:pos x="T0" y="T1"/>
              </a:cxn>
              <a:cxn ang="0">
                <a:pos x="T2" y="T3"/>
              </a:cxn>
              <a:cxn ang="0">
                <a:pos x="T4" y="T5"/>
              </a:cxn>
              <a:cxn ang="0">
                <a:pos x="T6" y="T7"/>
              </a:cxn>
              <a:cxn ang="0">
                <a:pos x="T8" y="T9"/>
              </a:cxn>
            </a:cxnLst>
            <a:rect l="0" t="0" r="r" b="b"/>
            <a:pathLst>
              <a:path w="288" h="617">
                <a:moveTo>
                  <a:pt x="287" y="0"/>
                </a:moveTo>
                <a:lnTo>
                  <a:pt x="287" y="616"/>
                </a:lnTo>
                <a:lnTo>
                  <a:pt x="0" y="616"/>
                </a:lnTo>
                <a:lnTo>
                  <a:pt x="0" y="0"/>
                </a:lnTo>
                <a:lnTo>
                  <a:pt x="287" y="0"/>
                </a:lnTo>
              </a:path>
            </a:pathLst>
          </a:custGeom>
          <a:solidFill>
            <a:srgbClr val="98A9AE"/>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81" name="Freeform 286"/>
          <p:cNvSpPr>
            <a:spLocks noChangeArrowheads="1"/>
          </p:cNvSpPr>
          <p:nvPr/>
        </p:nvSpPr>
        <p:spPr bwMode="auto">
          <a:xfrm>
            <a:off x="15353825" y="13305353"/>
            <a:ext cx="267806" cy="15743"/>
          </a:xfrm>
          <a:custGeom>
            <a:avLst/>
            <a:gdLst>
              <a:gd name="T0" fmla="*/ 478 w 479"/>
              <a:gd name="T1" fmla="*/ 0 h 56"/>
              <a:gd name="T2" fmla="*/ 478 w 479"/>
              <a:gd name="T3" fmla="*/ 55 h 56"/>
              <a:gd name="T4" fmla="*/ 0 w 479"/>
              <a:gd name="T5" fmla="*/ 55 h 56"/>
              <a:gd name="T6" fmla="*/ 0 w 479"/>
              <a:gd name="T7" fmla="*/ 0 h 56"/>
              <a:gd name="T8" fmla="*/ 478 w 479"/>
              <a:gd name="T9" fmla="*/ 0 h 56"/>
            </a:gdLst>
            <a:ahLst/>
            <a:cxnLst>
              <a:cxn ang="0">
                <a:pos x="T0" y="T1"/>
              </a:cxn>
              <a:cxn ang="0">
                <a:pos x="T2" y="T3"/>
              </a:cxn>
              <a:cxn ang="0">
                <a:pos x="T4" y="T5"/>
              </a:cxn>
              <a:cxn ang="0">
                <a:pos x="T6" y="T7"/>
              </a:cxn>
              <a:cxn ang="0">
                <a:pos x="T8" y="T9"/>
              </a:cxn>
            </a:cxnLst>
            <a:rect l="0" t="0" r="r" b="b"/>
            <a:pathLst>
              <a:path w="479" h="56">
                <a:moveTo>
                  <a:pt x="478" y="0"/>
                </a:moveTo>
                <a:lnTo>
                  <a:pt x="478" y="55"/>
                </a:lnTo>
                <a:lnTo>
                  <a:pt x="0" y="55"/>
                </a:lnTo>
                <a:lnTo>
                  <a:pt x="0" y="0"/>
                </a:lnTo>
                <a:lnTo>
                  <a:pt x="478" y="0"/>
                </a:lnTo>
              </a:path>
            </a:pathLst>
          </a:custGeom>
          <a:solidFill>
            <a:srgbClr val="B5867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82" name="Freeform 287"/>
          <p:cNvSpPr>
            <a:spLocks noChangeArrowheads="1"/>
          </p:cNvSpPr>
          <p:nvPr/>
        </p:nvSpPr>
        <p:spPr bwMode="auto">
          <a:xfrm>
            <a:off x="15353825" y="13305353"/>
            <a:ext cx="267806" cy="15743"/>
          </a:xfrm>
          <a:custGeom>
            <a:avLst/>
            <a:gdLst>
              <a:gd name="T0" fmla="*/ 478 w 479"/>
              <a:gd name="T1" fmla="*/ 0 h 56"/>
              <a:gd name="T2" fmla="*/ 478 w 479"/>
              <a:gd name="T3" fmla="*/ 55 h 56"/>
              <a:gd name="T4" fmla="*/ 0 w 479"/>
              <a:gd name="T5" fmla="*/ 55 h 56"/>
              <a:gd name="T6" fmla="*/ 0 w 479"/>
              <a:gd name="T7" fmla="*/ 0 h 56"/>
              <a:gd name="T8" fmla="*/ 478 w 479"/>
              <a:gd name="T9" fmla="*/ 0 h 56"/>
            </a:gdLst>
            <a:ahLst/>
            <a:cxnLst>
              <a:cxn ang="0">
                <a:pos x="T0" y="T1"/>
              </a:cxn>
              <a:cxn ang="0">
                <a:pos x="T2" y="T3"/>
              </a:cxn>
              <a:cxn ang="0">
                <a:pos x="T4" y="T5"/>
              </a:cxn>
              <a:cxn ang="0">
                <a:pos x="T6" y="T7"/>
              </a:cxn>
              <a:cxn ang="0">
                <a:pos x="T8" y="T9"/>
              </a:cxn>
            </a:cxnLst>
            <a:rect l="0" t="0" r="r" b="b"/>
            <a:pathLst>
              <a:path w="479" h="56">
                <a:moveTo>
                  <a:pt x="478" y="0"/>
                </a:moveTo>
                <a:lnTo>
                  <a:pt x="478" y="55"/>
                </a:lnTo>
                <a:lnTo>
                  <a:pt x="0" y="55"/>
                </a:lnTo>
                <a:lnTo>
                  <a:pt x="0" y="0"/>
                </a:lnTo>
                <a:lnTo>
                  <a:pt x="478" y="0"/>
                </a:lnTo>
              </a:path>
            </a:pathLst>
          </a:custGeom>
          <a:solidFill>
            <a:srgbClr val="B5867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83" name="Freeform 288"/>
          <p:cNvSpPr>
            <a:spLocks noChangeArrowheads="1"/>
          </p:cNvSpPr>
          <p:nvPr/>
        </p:nvSpPr>
        <p:spPr bwMode="auto">
          <a:xfrm>
            <a:off x="16837259" y="12583807"/>
            <a:ext cx="603876" cy="1151849"/>
          </a:xfrm>
          <a:custGeom>
            <a:avLst/>
            <a:gdLst>
              <a:gd name="T0" fmla="*/ 267 w 1044"/>
              <a:gd name="T1" fmla="*/ 1669 h 1968"/>
              <a:gd name="T2" fmla="*/ 267 w 1044"/>
              <a:gd name="T3" fmla="*/ 1766 h 1968"/>
              <a:gd name="T4" fmla="*/ 105 w 1044"/>
              <a:gd name="T5" fmla="*/ 1766 h 1968"/>
              <a:gd name="T6" fmla="*/ 105 w 1044"/>
              <a:gd name="T7" fmla="*/ 1862 h 1968"/>
              <a:gd name="T8" fmla="*/ 0 w 1044"/>
              <a:gd name="T9" fmla="*/ 1862 h 1968"/>
              <a:gd name="T10" fmla="*/ 0 w 1044"/>
              <a:gd name="T11" fmla="*/ 0 h 1968"/>
              <a:gd name="T12" fmla="*/ 1043 w 1044"/>
              <a:gd name="T13" fmla="*/ 0 h 1968"/>
              <a:gd name="T14" fmla="*/ 1043 w 1044"/>
              <a:gd name="T15" fmla="*/ 1967 h 1968"/>
              <a:gd name="T16" fmla="*/ 925 w 1044"/>
              <a:gd name="T17" fmla="*/ 1967 h 1968"/>
              <a:gd name="T18" fmla="*/ 925 w 1044"/>
              <a:gd name="T19" fmla="*/ 1862 h 1968"/>
              <a:gd name="T20" fmla="*/ 818 w 1044"/>
              <a:gd name="T21" fmla="*/ 1862 h 1968"/>
              <a:gd name="T22" fmla="*/ 818 w 1044"/>
              <a:gd name="T23" fmla="*/ 1766 h 1968"/>
              <a:gd name="T24" fmla="*/ 659 w 1044"/>
              <a:gd name="T25" fmla="*/ 1766 h 1968"/>
              <a:gd name="T26" fmla="*/ 659 w 1044"/>
              <a:gd name="T27" fmla="*/ 1669 h 1968"/>
              <a:gd name="T28" fmla="*/ 659 w 1044"/>
              <a:gd name="T29" fmla="*/ 957 h 1968"/>
              <a:gd name="T30" fmla="*/ 703 w 1044"/>
              <a:gd name="T31" fmla="*/ 957 h 1968"/>
              <a:gd name="T32" fmla="*/ 703 w 1044"/>
              <a:gd name="T33" fmla="*/ 915 h 1968"/>
              <a:gd name="T34" fmla="*/ 223 w 1044"/>
              <a:gd name="T35" fmla="*/ 915 h 1968"/>
              <a:gd name="T36" fmla="*/ 223 w 1044"/>
              <a:gd name="T37" fmla="*/ 957 h 1968"/>
              <a:gd name="T38" fmla="*/ 267 w 1044"/>
              <a:gd name="T39" fmla="*/ 957 h 1968"/>
              <a:gd name="T40" fmla="*/ 267 w 1044"/>
              <a:gd name="T41" fmla="*/ 1669 h 1968"/>
              <a:gd name="T42" fmla="*/ 489 w 1044"/>
              <a:gd name="T43" fmla="*/ 191 h 1968"/>
              <a:gd name="T44" fmla="*/ 437 w 1044"/>
              <a:gd name="T45" fmla="*/ 191 h 1968"/>
              <a:gd name="T46" fmla="*/ 139 w 1044"/>
              <a:gd name="T47" fmla="*/ 191 h 1968"/>
              <a:gd name="T48" fmla="*/ 139 w 1044"/>
              <a:gd name="T49" fmla="*/ 734 h 1968"/>
              <a:gd name="T50" fmla="*/ 787 w 1044"/>
              <a:gd name="T51" fmla="*/ 734 h 1968"/>
              <a:gd name="T52" fmla="*/ 787 w 1044"/>
              <a:gd name="T53" fmla="*/ 489 h 1968"/>
              <a:gd name="T54" fmla="*/ 787 w 1044"/>
              <a:gd name="T55" fmla="*/ 437 h 1968"/>
              <a:gd name="T56" fmla="*/ 787 w 1044"/>
              <a:gd name="T57" fmla="*/ 191 h 1968"/>
              <a:gd name="T58" fmla="*/ 489 w 1044"/>
              <a:gd name="T59" fmla="*/ 191 h 1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4" h="1968">
                <a:moveTo>
                  <a:pt x="267" y="1669"/>
                </a:moveTo>
                <a:lnTo>
                  <a:pt x="267" y="1766"/>
                </a:lnTo>
                <a:lnTo>
                  <a:pt x="105" y="1766"/>
                </a:lnTo>
                <a:lnTo>
                  <a:pt x="105" y="1862"/>
                </a:lnTo>
                <a:lnTo>
                  <a:pt x="0" y="1862"/>
                </a:lnTo>
                <a:lnTo>
                  <a:pt x="0" y="0"/>
                </a:lnTo>
                <a:lnTo>
                  <a:pt x="1043" y="0"/>
                </a:lnTo>
                <a:lnTo>
                  <a:pt x="1043" y="1967"/>
                </a:lnTo>
                <a:lnTo>
                  <a:pt x="925" y="1967"/>
                </a:lnTo>
                <a:lnTo>
                  <a:pt x="925" y="1862"/>
                </a:lnTo>
                <a:lnTo>
                  <a:pt x="818" y="1862"/>
                </a:lnTo>
                <a:lnTo>
                  <a:pt x="818" y="1766"/>
                </a:lnTo>
                <a:lnTo>
                  <a:pt x="659" y="1766"/>
                </a:lnTo>
                <a:lnTo>
                  <a:pt x="659" y="1669"/>
                </a:lnTo>
                <a:lnTo>
                  <a:pt x="659" y="957"/>
                </a:lnTo>
                <a:lnTo>
                  <a:pt x="703" y="957"/>
                </a:lnTo>
                <a:lnTo>
                  <a:pt x="703" y="915"/>
                </a:lnTo>
                <a:lnTo>
                  <a:pt x="223" y="915"/>
                </a:lnTo>
                <a:lnTo>
                  <a:pt x="223" y="957"/>
                </a:lnTo>
                <a:lnTo>
                  <a:pt x="267" y="957"/>
                </a:lnTo>
                <a:lnTo>
                  <a:pt x="267" y="1669"/>
                </a:lnTo>
                <a:close/>
                <a:moveTo>
                  <a:pt x="489" y="191"/>
                </a:moveTo>
                <a:lnTo>
                  <a:pt x="437" y="191"/>
                </a:lnTo>
                <a:lnTo>
                  <a:pt x="139" y="191"/>
                </a:lnTo>
                <a:lnTo>
                  <a:pt x="139" y="734"/>
                </a:lnTo>
                <a:lnTo>
                  <a:pt x="787" y="734"/>
                </a:lnTo>
                <a:lnTo>
                  <a:pt x="787" y="489"/>
                </a:lnTo>
                <a:lnTo>
                  <a:pt x="787" y="437"/>
                </a:lnTo>
                <a:lnTo>
                  <a:pt x="787" y="191"/>
                </a:lnTo>
                <a:lnTo>
                  <a:pt x="489" y="191"/>
                </a:lnTo>
                <a:close/>
              </a:path>
            </a:pathLst>
          </a:custGeom>
          <a:solidFill>
            <a:srgbClr val="95A8AE"/>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84" name="Freeform 289"/>
          <p:cNvSpPr>
            <a:spLocks noChangeArrowheads="1"/>
          </p:cNvSpPr>
          <p:nvPr/>
        </p:nvSpPr>
        <p:spPr bwMode="auto">
          <a:xfrm>
            <a:off x="16897647" y="13153172"/>
            <a:ext cx="406960" cy="519513"/>
          </a:xfrm>
          <a:custGeom>
            <a:avLst/>
            <a:gdLst>
              <a:gd name="T0" fmla="*/ 162 w 714"/>
              <a:gd name="T1" fmla="*/ 712 h 906"/>
              <a:gd name="T2" fmla="*/ 162 w 714"/>
              <a:gd name="T3" fmla="*/ 0 h 906"/>
              <a:gd name="T4" fmla="*/ 554 w 714"/>
              <a:gd name="T5" fmla="*/ 0 h 906"/>
              <a:gd name="T6" fmla="*/ 554 w 714"/>
              <a:gd name="T7" fmla="*/ 712 h 906"/>
              <a:gd name="T8" fmla="*/ 554 w 714"/>
              <a:gd name="T9" fmla="*/ 809 h 906"/>
              <a:gd name="T10" fmla="*/ 713 w 714"/>
              <a:gd name="T11" fmla="*/ 809 h 906"/>
              <a:gd name="T12" fmla="*/ 713 w 714"/>
              <a:gd name="T13" fmla="*/ 905 h 906"/>
              <a:gd name="T14" fmla="*/ 0 w 714"/>
              <a:gd name="T15" fmla="*/ 905 h 906"/>
              <a:gd name="T16" fmla="*/ 0 w 714"/>
              <a:gd name="T17" fmla="*/ 809 h 906"/>
              <a:gd name="T18" fmla="*/ 162 w 714"/>
              <a:gd name="T19" fmla="*/ 809 h 906"/>
              <a:gd name="T20" fmla="*/ 162 w 714"/>
              <a:gd name="T21" fmla="*/ 712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4" h="906">
                <a:moveTo>
                  <a:pt x="162" y="712"/>
                </a:moveTo>
                <a:lnTo>
                  <a:pt x="162" y="0"/>
                </a:lnTo>
                <a:lnTo>
                  <a:pt x="554" y="0"/>
                </a:lnTo>
                <a:lnTo>
                  <a:pt x="554" y="712"/>
                </a:lnTo>
                <a:lnTo>
                  <a:pt x="554" y="809"/>
                </a:lnTo>
                <a:lnTo>
                  <a:pt x="713" y="809"/>
                </a:lnTo>
                <a:lnTo>
                  <a:pt x="713" y="905"/>
                </a:lnTo>
                <a:lnTo>
                  <a:pt x="0" y="905"/>
                </a:lnTo>
                <a:lnTo>
                  <a:pt x="0" y="809"/>
                </a:lnTo>
                <a:lnTo>
                  <a:pt x="162" y="809"/>
                </a:lnTo>
                <a:lnTo>
                  <a:pt x="162" y="712"/>
                </a:lnTo>
              </a:path>
            </a:pathLst>
          </a:custGeom>
          <a:solidFill>
            <a:srgbClr val="95A8AE"/>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85" name="Freeform 290"/>
          <p:cNvSpPr>
            <a:spLocks noChangeArrowheads="1"/>
          </p:cNvSpPr>
          <p:nvPr/>
        </p:nvSpPr>
        <p:spPr bwMode="auto">
          <a:xfrm>
            <a:off x="16968537" y="13129558"/>
            <a:ext cx="267806" cy="7871"/>
          </a:xfrm>
          <a:custGeom>
            <a:avLst/>
            <a:gdLst>
              <a:gd name="T0" fmla="*/ 0 w 481"/>
              <a:gd name="T1" fmla="*/ 42 h 43"/>
              <a:gd name="T2" fmla="*/ 0 w 481"/>
              <a:gd name="T3" fmla="*/ 0 h 43"/>
              <a:gd name="T4" fmla="*/ 480 w 481"/>
              <a:gd name="T5" fmla="*/ 0 h 43"/>
              <a:gd name="T6" fmla="*/ 480 w 481"/>
              <a:gd name="T7" fmla="*/ 42 h 43"/>
              <a:gd name="T8" fmla="*/ 0 w 481"/>
              <a:gd name="T9" fmla="*/ 42 h 43"/>
            </a:gdLst>
            <a:ahLst/>
            <a:cxnLst>
              <a:cxn ang="0">
                <a:pos x="T0" y="T1"/>
              </a:cxn>
              <a:cxn ang="0">
                <a:pos x="T2" y="T3"/>
              </a:cxn>
              <a:cxn ang="0">
                <a:pos x="T4" y="T5"/>
              </a:cxn>
              <a:cxn ang="0">
                <a:pos x="T6" y="T7"/>
              </a:cxn>
              <a:cxn ang="0">
                <a:pos x="T8" y="T9"/>
              </a:cxn>
            </a:cxnLst>
            <a:rect l="0" t="0" r="r" b="b"/>
            <a:pathLst>
              <a:path w="481" h="43">
                <a:moveTo>
                  <a:pt x="0" y="42"/>
                </a:moveTo>
                <a:lnTo>
                  <a:pt x="0" y="0"/>
                </a:lnTo>
                <a:lnTo>
                  <a:pt x="480" y="0"/>
                </a:lnTo>
                <a:lnTo>
                  <a:pt x="480" y="42"/>
                </a:lnTo>
                <a:lnTo>
                  <a:pt x="0" y="42"/>
                </a:lnTo>
              </a:path>
            </a:pathLst>
          </a:custGeom>
          <a:solidFill>
            <a:srgbClr val="95A8AE"/>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86" name="Freeform 291"/>
          <p:cNvSpPr>
            <a:spLocks noChangeArrowheads="1"/>
          </p:cNvSpPr>
          <p:nvPr/>
        </p:nvSpPr>
        <p:spPr bwMode="auto">
          <a:xfrm>
            <a:off x="16918651" y="12696630"/>
            <a:ext cx="367577" cy="304361"/>
          </a:xfrm>
          <a:custGeom>
            <a:avLst/>
            <a:gdLst>
              <a:gd name="T0" fmla="*/ 350 w 649"/>
              <a:gd name="T1" fmla="*/ 0 h 544"/>
              <a:gd name="T2" fmla="*/ 648 w 649"/>
              <a:gd name="T3" fmla="*/ 0 h 544"/>
              <a:gd name="T4" fmla="*/ 648 w 649"/>
              <a:gd name="T5" fmla="*/ 246 h 544"/>
              <a:gd name="T6" fmla="*/ 648 w 649"/>
              <a:gd name="T7" fmla="*/ 298 h 544"/>
              <a:gd name="T8" fmla="*/ 648 w 649"/>
              <a:gd name="T9" fmla="*/ 543 h 544"/>
              <a:gd name="T10" fmla="*/ 0 w 649"/>
              <a:gd name="T11" fmla="*/ 543 h 544"/>
              <a:gd name="T12" fmla="*/ 0 w 649"/>
              <a:gd name="T13" fmla="*/ 0 h 544"/>
              <a:gd name="T14" fmla="*/ 298 w 649"/>
              <a:gd name="T15" fmla="*/ 0 h 544"/>
              <a:gd name="T16" fmla="*/ 350 w 649"/>
              <a:gd name="T17"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9" h="544">
                <a:moveTo>
                  <a:pt x="350" y="0"/>
                </a:moveTo>
                <a:lnTo>
                  <a:pt x="648" y="0"/>
                </a:lnTo>
                <a:lnTo>
                  <a:pt x="648" y="246"/>
                </a:lnTo>
                <a:lnTo>
                  <a:pt x="648" y="298"/>
                </a:lnTo>
                <a:lnTo>
                  <a:pt x="648" y="543"/>
                </a:lnTo>
                <a:lnTo>
                  <a:pt x="0" y="543"/>
                </a:lnTo>
                <a:lnTo>
                  <a:pt x="0" y="0"/>
                </a:lnTo>
                <a:lnTo>
                  <a:pt x="298" y="0"/>
                </a:lnTo>
                <a:lnTo>
                  <a:pt x="350" y="0"/>
                </a:lnTo>
              </a:path>
            </a:pathLst>
          </a:custGeom>
          <a:solidFill>
            <a:srgbClr val="95A8AE"/>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87" name="Freeform 292"/>
          <p:cNvSpPr>
            <a:spLocks noChangeArrowheads="1"/>
          </p:cNvSpPr>
          <p:nvPr/>
        </p:nvSpPr>
        <p:spPr bwMode="auto">
          <a:xfrm>
            <a:off x="16837259" y="12583807"/>
            <a:ext cx="603876" cy="1151849"/>
          </a:xfrm>
          <a:custGeom>
            <a:avLst/>
            <a:gdLst>
              <a:gd name="T0" fmla="*/ 1043 w 1044"/>
              <a:gd name="T1" fmla="*/ 0 h 1968"/>
              <a:gd name="T2" fmla="*/ 1043 w 1044"/>
              <a:gd name="T3" fmla="*/ 1967 h 1968"/>
              <a:gd name="T4" fmla="*/ 925 w 1044"/>
              <a:gd name="T5" fmla="*/ 1967 h 1968"/>
              <a:gd name="T6" fmla="*/ 925 w 1044"/>
              <a:gd name="T7" fmla="*/ 1862 h 1968"/>
              <a:gd name="T8" fmla="*/ 0 w 1044"/>
              <a:gd name="T9" fmla="*/ 1862 h 1968"/>
              <a:gd name="T10" fmla="*/ 0 w 1044"/>
              <a:gd name="T11" fmla="*/ 0 h 1968"/>
              <a:gd name="T12" fmla="*/ 1043 w 1044"/>
              <a:gd name="T13" fmla="*/ 0 h 1968"/>
            </a:gdLst>
            <a:ahLst/>
            <a:cxnLst>
              <a:cxn ang="0">
                <a:pos x="T0" y="T1"/>
              </a:cxn>
              <a:cxn ang="0">
                <a:pos x="T2" y="T3"/>
              </a:cxn>
              <a:cxn ang="0">
                <a:pos x="T4" y="T5"/>
              </a:cxn>
              <a:cxn ang="0">
                <a:pos x="T6" y="T7"/>
              </a:cxn>
              <a:cxn ang="0">
                <a:pos x="T8" y="T9"/>
              </a:cxn>
              <a:cxn ang="0">
                <a:pos x="T10" y="T11"/>
              </a:cxn>
              <a:cxn ang="0">
                <a:pos x="T12" y="T13"/>
              </a:cxn>
            </a:cxnLst>
            <a:rect l="0" t="0" r="r" b="b"/>
            <a:pathLst>
              <a:path w="1044" h="1968">
                <a:moveTo>
                  <a:pt x="1043" y="0"/>
                </a:moveTo>
                <a:lnTo>
                  <a:pt x="1043" y="1967"/>
                </a:lnTo>
                <a:lnTo>
                  <a:pt x="925" y="1967"/>
                </a:lnTo>
                <a:lnTo>
                  <a:pt x="925" y="1862"/>
                </a:lnTo>
                <a:lnTo>
                  <a:pt x="0" y="1862"/>
                </a:lnTo>
                <a:lnTo>
                  <a:pt x="0" y="0"/>
                </a:lnTo>
                <a:lnTo>
                  <a:pt x="1043" y="0"/>
                </a:lnTo>
              </a:path>
            </a:pathLst>
          </a:custGeom>
          <a:solidFill>
            <a:srgbClr val="95A8AE"/>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88" name="Freeform 293"/>
          <p:cNvSpPr>
            <a:spLocks noChangeArrowheads="1"/>
          </p:cNvSpPr>
          <p:nvPr/>
        </p:nvSpPr>
        <p:spPr bwMode="auto">
          <a:xfrm>
            <a:off x="16837259" y="12208603"/>
            <a:ext cx="722026" cy="356837"/>
          </a:xfrm>
          <a:custGeom>
            <a:avLst/>
            <a:gdLst>
              <a:gd name="T0" fmla="*/ 1043 w 1245"/>
              <a:gd name="T1" fmla="*/ 0 h 630"/>
              <a:gd name="T2" fmla="*/ 1244 w 1245"/>
              <a:gd name="T3" fmla="*/ 629 h 630"/>
              <a:gd name="T4" fmla="*/ 1043 w 1245"/>
              <a:gd name="T5" fmla="*/ 629 h 630"/>
              <a:gd name="T6" fmla="*/ 0 w 1245"/>
              <a:gd name="T7" fmla="*/ 629 h 630"/>
              <a:gd name="T8" fmla="*/ 0 w 1245"/>
              <a:gd name="T9" fmla="*/ 0 h 630"/>
              <a:gd name="T10" fmla="*/ 1043 w 1245"/>
              <a:gd name="T11" fmla="*/ 0 h 630"/>
            </a:gdLst>
            <a:ahLst/>
            <a:cxnLst>
              <a:cxn ang="0">
                <a:pos x="T0" y="T1"/>
              </a:cxn>
              <a:cxn ang="0">
                <a:pos x="T2" y="T3"/>
              </a:cxn>
              <a:cxn ang="0">
                <a:pos x="T4" y="T5"/>
              </a:cxn>
              <a:cxn ang="0">
                <a:pos x="T6" y="T7"/>
              </a:cxn>
              <a:cxn ang="0">
                <a:pos x="T8" y="T9"/>
              </a:cxn>
              <a:cxn ang="0">
                <a:pos x="T10" y="T11"/>
              </a:cxn>
            </a:cxnLst>
            <a:rect l="0" t="0" r="r" b="b"/>
            <a:pathLst>
              <a:path w="1245" h="630">
                <a:moveTo>
                  <a:pt x="1043" y="0"/>
                </a:moveTo>
                <a:lnTo>
                  <a:pt x="1244" y="629"/>
                </a:lnTo>
                <a:lnTo>
                  <a:pt x="1043" y="629"/>
                </a:lnTo>
                <a:lnTo>
                  <a:pt x="0" y="629"/>
                </a:lnTo>
                <a:lnTo>
                  <a:pt x="0" y="0"/>
                </a:lnTo>
                <a:lnTo>
                  <a:pt x="1043" y="0"/>
                </a:lnTo>
              </a:path>
            </a:pathLst>
          </a:custGeom>
          <a:solidFill>
            <a:srgbClr val="55798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89" name="Freeform 294"/>
          <p:cNvSpPr>
            <a:spLocks noChangeArrowheads="1"/>
          </p:cNvSpPr>
          <p:nvPr/>
        </p:nvSpPr>
        <p:spPr bwMode="auto">
          <a:xfrm>
            <a:off x="16837259" y="12208603"/>
            <a:ext cx="722026" cy="356837"/>
          </a:xfrm>
          <a:custGeom>
            <a:avLst/>
            <a:gdLst>
              <a:gd name="T0" fmla="*/ 1043 w 1245"/>
              <a:gd name="T1" fmla="*/ 0 h 630"/>
              <a:gd name="T2" fmla="*/ 1244 w 1245"/>
              <a:gd name="T3" fmla="*/ 629 h 630"/>
              <a:gd name="T4" fmla="*/ 1043 w 1245"/>
              <a:gd name="T5" fmla="*/ 629 h 630"/>
              <a:gd name="T6" fmla="*/ 0 w 1245"/>
              <a:gd name="T7" fmla="*/ 629 h 630"/>
              <a:gd name="T8" fmla="*/ 0 w 1245"/>
              <a:gd name="T9" fmla="*/ 0 h 630"/>
              <a:gd name="T10" fmla="*/ 1043 w 1245"/>
              <a:gd name="T11" fmla="*/ 0 h 630"/>
            </a:gdLst>
            <a:ahLst/>
            <a:cxnLst>
              <a:cxn ang="0">
                <a:pos x="T0" y="T1"/>
              </a:cxn>
              <a:cxn ang="0">
                <a:pos x="T2" y="T3"/>
              </a:cxn>
              <a:cxn ang="0">
                <a:pos x="T4" y="T5"/>
              </a:cxn>
              <a:cxn ang="0">
                <a:pos x="T6" y="T7"/>
              </a:cxn>
              <a:cxn ang="0">
                <a:pos x="T8" y="T9"/>
              </a:cxn>
              <a:cxn ang="0">
                <a:pos x="T10" y="T11"/>
              </a:cxn>
            </a:cxnLst>
            <a:rect l="0" t="0" r="r" b="b"/>
            <a:pathLst>
              <a:path w="1245" h="630">
                <a:moveTo>
                  <a:pt x="1043" y="0"/>
                </a:moveTo>
                <a:lnTo>
                  <a:pt x="1244" y="629"/>
                </a:lnTo>
                <a:lnTo>
                  <a:pt x="1043" y="629"/>
                </a:lnTo>
                <a:lnTo>
                  <a:pt x="0" y="629"/>
                </a:lnTo>
                <a:lnTo>
                  <a:pt x="0" y="0"/>
                </a:lnTo>
                <a:lnTo>
                  <a:pt x="1043" y="0"/>
                </a:lnTo>
              </a:path>
            </a:pathLst>
          </a:custGeom>
          <a:solidFill>
            <a:srgbClr val="55798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90" name="Freeform 295"/>
          <p:cNvSpPr>
            <a:spLocks noChangeArrowheads="1"/>
          </p:cNvSpPr>
          <p:nvPr/>
        </p:nvSpPr>
        <p:spPr bwMode="auto">
          <a:xfrm>
            <a:off x="16994792" y="13153172"/>
            <a:ext cx="215295" cy="406689"/>
          </a:xfrm>
          <a:custGeom>
            <a:avLst/>
            <a:gdLst>
              <a:gd name="T0" fmla="*/ 52 w 393"/>
              <a:gd name="T1" fmla="*/ 660 h 713"/>
              <a:gd name="T2" fmla="*/ 339 w 393"/>
              <a:gd name="T3" fmla="*/ 660 h 713"/>
              <a:gd name="T4" fmla="*/ 339 w 393"/>
              <a:gd name="T5" fmla="*/ 54 h 713"/>
              <a:gd name="T6" fmla="*/ 52 w 393"/>
              <a:gd name="T7" fmla="*/ 54 h 713"/>
              <a:gd name="T8" fmla="*/ 52 w 393"/>
              <a:gd name="T9" fmla="*/ 660 h 713"/>
              <a:gd name="T10" fmla="*/ 392 w 393"/>
              <a:gd name="T11" fmla="*/ 0 h 713"/>
              <a:gd name="T12" fmla="*/ 392 w 393"/>
              <a:gd name="T13" fmla="*/ 712 h 713"/>
              <a:gd name="T14" fmla="*/ 0 w 393"/>
              <a:gd name="T15" fmla="*/ 712 h 713"/>
              <a:gd name="T16" fmla="*/ 0 w 393"/>
              <a:gd name="T17" fmla="*/ 712 h 713"/>
              <a:gd name="T18" fmla="*/ 0 w 393"/>
              <a:gd name="T19" fmla="*/ 0 h 713"/>
              <a:gd name="T20" fmla="*/ 392 w 393"/>
              <a:gd name="T21"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3" h="713">
                <a:moveTo>
                  <a:pt x="52" y="660"/>
                </a:moveTo>
                <a:lnTo>
                  <a:pt x="339" y="660"/>
                </a:lnTo>
                <a:lnTo>
                  <a:pt x="339" y="54"/>
                </a:lnTo>
                <a:lnTo>
                  <a:pt x="52" y="54"/>
                </a:lnTo>
                <a:lnTo>
                  <a:pt x="52" y="660"/>
                </a:lnTo>
                <a:close/>
                <a:moveTo>
                  <a:pt x="392" y="0"/>
                </a:moveTo>
                <a:lnTo>
                  <a:pt x="392" y="712"/>
                </a:lnTo>
                <a:lnTo>
                  <a:pt x="0" y="712"/>
                </a:lnTo>
                <a:lnTo>
                  <a:pt x="0" y="712"/>
                </a:lnTo>
                <a:lnTo>
                  <a:pt x="0" y="0"/>
                </a:lnTo>
                <a:lnTo>
                  <a:pt x="392" y="0"/>
                </a:lnTo>
                <a:close/>
              </a:path>
            </a:pathLst>
          </a:custGeom>
          <a:solidFill>
            <a:srgbClr val="B5B3B3"/>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91" name="Freeform 296"/>
          <p:cNvSpPr>
            <a:spLocks noChangeArrowheads="1"/>
          </p:cNvSpPr>
          <p:nvPr/>
        </p:nvSpPr>
        <p:spPr bwMode="auto">
          <a:xfrm>
            <a:off x="17026299" y="13184658"/>
            <a:ext cx="152282" cy="343718"/>
          </a:xfrm>
          <a:custGeom>
            <a:avLst/>
            <a:gdLst>
              <a:gd name="T0" fmla="*/ 0 w 288"/>
              <a:gd name="T1" fmla="*/ 606 h 607"/>
              <a:gd name="T2" fmla="*/ 0 w 288"/>
              <a:gd name="T3" fmla="*/ 0 h 607"/>
              <a:gd name="T4" fmla="*/ 287 w 288"/>
              <a:gd name="T5" fmla="*/ 0 h 607"/>
              <a:gd name="T6" fmla="*/ 287 w 288"/>
              <a:gd name="T7" fmla="*/ 606 h 607"/>
              <a:gd name="T8" fmla="*/ 0 w 288"/>
              <a:gd name="T9" fmla="*/ 606 h 607"/>
            </a:gdLst>
            <a:ahLst/>
            <a:cxnLst>
              <a:cxn ang="0">
                <a:pos x="T0" y="T1"/>
              </a:cxn>
              <a:cxn ang="0">
                <a:pos x="T2" y="T3"/>
              </a:cxn>
              <a:cxn ang="0">
                <a:pos x="T4" y="T5"/>
              </a:cxn>
              <a:cxn ang="0">
                <a:pos x="T6" y="T7"/>
              </a:cxn>
              <a:cxn ang="0">
                <a:pos x="T8" y="T9"/>
              </a:cxn>
            </a:cxnLst>
            <a:rect l="0" t="0" r="r" b="b"/>
            <a:pathLst>
              <a:path w="288" h="607">
                <a:moveTo>
                  <a:pt x="0" y="606"/>
                </a:moveTo>
                <a:lnTo>
                  <a:pt x="0" y="0"/>
                </a:lnTo>
                <a:lnTo>
                  <a:pt x="287" y="0"/>
                </a:lnTo>
                <a:lnTo>
                  <a:pt x="287" y="606"/>
                </a:lnTo>
                <a:lnTo>
                  <a:pt x="0" y="606"/>
                </a:lnTo>
              </a:path>
            </a:pathLst>
          </a:custGeom>
          <a:solidFill>
            <a:srgbClr val="B5B3B3"/>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92" name="Freeform 297"/>
          <p:cNvSpPr>
            <a:spLocks noChangeArrowheads="1"/>
          </p:cNvSpPr>
          <p:nvPr/>
        </p:nvSpPr>
        <p:spPr bwMode="auto">
          <a:xfrm>
            <a:off x="16994792" y="13153172"/>
            <a:ext cx="215295" cy="406689"/>
          </a:xfrm>
          <a:custGeom>
            <a:avLst/>
            <a:gdLst>
              <a:gd name="T0" fmla="*/ 392 w 393"/>
              <a:gd name="T1" fmla="*/ 0 h 713"/>
              <a:gd name="T2" fmla="*/ 392 w 393"/>
              <a:gd name="T3" fmla="*/ 712 h 713"/>
              <a:gd name="T4" fmla="*/ 0 w 393"/>
              <a:gd name="T5" fmla="*/ 712 h 713"/>
              <a:gd name="T6" fmla="*/ 0 w 393"/>
              <a:gd name="T7" fmla="*/ 712 h 713"/>
              <a:gd name="T8" fmla="*/ 0 w 393"/>
              <a:gd name="T9" fmla="*/ 0 h 713"/>
              <a:gd name="T10" fmla="*/ 392 w 393"/>
              <a:gd name="T11" fmla="*/ 0 h 713"/>
            </a:gdLst>
            <a:ahLst/>
            <a:cxnLst>
              <a:cxn ang="0">
                <a:pos x="T0" y="T1"/>
              </a:cxn>
              <a:cxn ang="0">
                <a:pos x="T2" y="T3"/>
              </a:cxn>
              <a:cxn ang="0">
                <a:pos x="T4" y="T5"/>
              </a:cxn>
              <a:cxn ang="0">
                <a:pos x="T6" y="T7"/>
              </a:cxn>
              <a:cxn ang="0">
                <a:pos x="T8" y="T9"/>
              </a:cxn>
              <a:cxn ang="0">
                <a:pos x="T10" y="T11"/>
              </a:cxn>
            </a:cxnLst>
            <a:rect l="0" t="0" r="r" b="b"/>
            <a:pathLst>
              <a:path w="393" h="713">
                <a:moveTo>
                  <a:pt x="392" y="0"/>
                </a:moveTo>
                <a:lnTo>
                  <a:pt x="392" y="712"/>
                </a:lnTo>
                <a:lnTo>
                  <a:pt x="0" y="712"/>
                </a:lnTo>
                <a:lnTo>
                  <a:pt x="0" y="712"/>
                </a:lnTo>
                <a:lnTo>
                  <a:pt x="0" y="0"/>
                </a:lnTo>
                <a:lnTo>
                  <a:pt x="392" y="0"/>
                </a:lnTo>
              </a:path>
            </a:pathLst>
          </a:custGeom>
          <a:solidFill>
            <a:srgbClr val="B5B3B3"/>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93" name="Freeform 298"/>
          <p:cNvSpPr>
            <a:spLocks noChangeArrowheads="1"/>
          </p:cNvSpPr>
          <p:nvPr/>
        </p:nvSpPr>
        <p:spPr bwMode="auto">
          <a:xfrm>
            <a:off x="17026299" y="13184658"/>
            <a:ext cx="152282" cy="343718"/>
          </a:xfrm>
          <a:custGeom>
            <a:avLst/>
            <a:gdLst>
              <a:gd name="T0" fmla="*/ 287 w 288"/>
              <a:gd name="T1" fmla="*/ 0 h 607"/>
              <a:gd name="T2" fmla="*/ 287 w 288"/>
              <a:gd name="T3" fmla="*/ 606 h 607"/>
              <a:gd name="T4" fmla="*/ 0 w 288"/>
              <a:gd name="T5" fmla="*/ 606 h 607"/>
              <a:gd name="T6" fmla="*/ 0 w 288"/>
              <a:gd name="T7" fmla="*/ 0 h 607"/>
              <a:gd name="T8" fmla="*/ 287 w 288"/>
              <a:gd name="T9" fmla="*/ 0 h 607"/>
            </a:gdLst>
            <a:ahLst/>
            <a:cxnLst>
              <a:cxn ang="0">
                <a:pos x="T0" y="T1"/>
              </a:cxn>
              <a:cxn ang="0">
                <a:pos x="T2" y="T3"/>
              </a:cxn>
              <a:cxn ang="0">
                <a:pos x="T4" y="T5"/>
              </a:cxn>
              <a:cxn ang="0">
                <a:pos x="T6" y="T7"/>
              </a:cxn>
              <a:cxn ang="0">
                <a:pos x="T8" y="T9"/>
              </a:cxn>
            </a:cxnLst>
            <a:rect l="0" t="0" r="r" b="b"/>
            <a:pathLst>
              <a:path w="288" h="607">
                <a:moveTo>
                  <a:pt x="287" y="0"/>
                </a:moveTo>
                <a:lnTo>
                  <a:pt x="287" y="606"/>
                </a:lnTo>
                <a:lnTo>
                  <a:pt x="0" y="606"/>
                </a:lnTo>
                <a:lnTo>
                  <a:pt x="0" y="0"/>
                </a:lnTo>
                <a:lnTo>
                  <a:pt x="287" y="0"/>
                </a:lnTo>
              </a:path>
            </a:pathLst>
          </a:custGeom>
          <a:solidFill>
            <a:srgbClr val="98A9AE"/>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94" name="Freeform 299"/>
          <p:cNvSpPr>
            <a:spLocks noChangeArrowheads="1"/>
          </p:cNvSpPr>
          <p:nvPr/>
        </p:nvSpPr>
        <p:spPr bwMode="auto">
          <a:xfrm>
            <a:off x="17026299" y="13184658"/>
            <a:ext cx="152282" cy="343718"/>
          </a:xfrm>
          <a:custGeom>
            <a:avLst/>
            <a:gdLst>
              <a:gd name="T0" fmla="*/ 287 w 288"/>
              <a:gd name="T1" fmla="*/ 0 h 607"/>
              <a:gd name="T2" fmla="*/ 287 w 288"/>
              <a:gd name="T3" fmla="*/ 606 h 607"/>
              <a:gd name="T4" fmla="*/ 0 w 288"/>
              <a:gd name="T5" fmla="*/ 606 h 607"/>
              <a:gd name="T6" fmla="*/ 0 w 288"/>
              <a:gd name="T7" fmla="*/ 0 h 607"/>
              <a:gd name="T8" fmla="*/ 287 w 288"/>
              <a:gd name="T9" fmla="*/ 0 h 607"/>
            </a:gdLst>
            <a:ahLst/>
            <a:cxnLst>
              <a:cxn ang="0">
                <a:pos x="T0" y="T1"/>
              </a:cxn>
              <a:cxn ang="0">
                <a:pos x="T2" y="T3"/>
              </a:cxn>
              <a:cxn ang="0">
                <a:pos x="T4" y="T5"/>
              </a:cxn>
              <a:cxn ang="0">
                <a:pos x="T6" y="T7"/>
              </a:cxn>
              <a:cxn ang="0">
                <a:pos x="T8" y="T9"/>
              </a:cxn>
            </a:cxnLst>
            <a:rect l="0" t="0" r="r" b="b"/>
            <a:pathLst>
              <a:path w="288" h="607">
                <a:moveTo>
                  <a:pt x="287" y="0"/>
                </a:moveTo>
                <a:lnTo>
                  <a:pt x="287" y="606"/>
                </a:lnTo>
                <a:lnTo>
                  <a:pt x="0" y="606"/>
                </a:lnTo>
                <a:lnTo>
                  <a:pt x="0" y="0"/>
                </a:lnTo>
                <a:lnTo>
                  <a:pt x="287" y="0"/>
                </a:lnTo>
              </a:path>
            </a:pathLst>
          </a:custGeom>
          <a:solidFill>
            <a:srgbClr val="98A9AE"/>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95" name="Freeform 300"/>
          <p:cNvSpPr>
            <a:spLocks noChangeArrowheads="1"/>
          </p:cNvSpPr>
          <p:nvPr/>
        </p:nvSpPr>
        <p:spPr bwMode="auto">
          <a:xfrm>
            <a:off x="16968537" y="13129558"/>
            <a:ext cx="267806" cy="7871"/>
          </a:xfrm>
          <a:custGeom>
            <a:avLst/>
            <a:gdLst>
              <a:gd name="T0" fmla="*/ 480 w 481"/>
              <a:gd name="T1" fmla="*/ 0 h 43"/>
              <a:gd name="T2" fmla="*/ 480 w 481"/>
              <a:gd name="T3" fmla="*/ 42 h 43"/>
              <a:gd name="T4" fmla="*/ 0 w 481"/>
              <a:gd name="T5" fmla="*/ 42 h 43"/>
              <a:gd name="T6" fmla="*/ 0 w 481"/>
              <a:gd name="T7" fmla="*/ 0 h 43"/>
              <a:gd name="T8" fmla="*/ 480 w 481"/>
              <a:gd name="T9" fmla="*/ 0 h 43"/>
            </a:gdLst>
            <a:ahLst/>
            <a:cxnLst>
              <a:cxn ang="0">
                <a:pos x="T0" y="T1"/>
              </a:cxn>
              <a:cxn ang="0">
                <a:pos x="T2" y="T3"/>
              </a:cxn>
              <a:cxn ang="0">
                <a:pos x="T4" y="T5"/>
              </a:cxn>
              <a:cxn ang="0">
                <a:pos x="T6" y="T7"/>
              </a:cxn>
              <a:cxn ang="0">
                <a:pos x="T8" y="T9"/>
              </a:cxn>
            </a:cxnLst>
            <a:rect l="0" t="0" r="r" b="b"/>
            <a:pathLst>
              <a:path w="481" h="43">
                <a:moveTo>
                  <a:pt x="480" y="0"/>
                </a:moveTo>
                <a:lnTo>
                  <a:pt x="480" y="42"/>
                </a:lnTo>
                <a:lnTo>
                  <a:pt x="0" y="42"/>
                </a:lnTo>
                <a:lnTo>
                  <a:pt x="0" y="0"/>
                </a:lnTo>
                <a:lnTo>
                  <a:pt x="480" y="0"/>
                </a:lnTo>
              </a:path>
            </a:pathLst>
          </a:custGeom>
          <a:solidFill>
            <a:srgbClr val="B5B3B3"/>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96" name="Freeform 301"/>
          <p:cNvSpPr>
            <a:spLocks noChangeArrowheads="1"/>
          </p:cNvSpPr>
          <p:nvPr/>
        </p:nvSpPr>
        <p:spPr bwMode="auto">
          <a:xfrm>
            <a:off x="16968537" y="13129558"/>
            <a:ext cx="267806" cy="7871"/>
          </a:xfrm>
          <a:custGeom>
            <a:avLst/>
            <a:gdLst>
              <a:gd name="T0" fmla="*/ 480 w 481"/>
              <a:gd name="T1" fmla="*/ 0 h 43"/>
              <a:gd name="T2" fmla="*/ 480 w 481"/>
              <a:gd name="T3" fmla="*/ 42 h 43"/>
              <a:gd name="T4" fmla="*/ 0 w 481"/>
              <a:gd name="T5" fmla="*/ 42 h 43"/>
              <a:gd name="T6" fmla="*/ 0 w 481"/>
              <a:gd name="T7" fmla="*/ 0 h 43"/>
              <a:gd name="T8" fmla="*/ 480 w 481"/>
              <a:gd name="T9" fmla="*/ 0 h 43"/>
            </a:gdLst>
            <a:ahLst/>
            <a:cxnLst>
              <a:cxn ang="0">
                <a:pos x="T0" y="T1"/>
              </a:cxn>
              <a:cxn ang="0">
                <a:pos x="T2" y="T3"/>
              </a:cxn>
              <a:cxn ang="0">
                <a:pos x="T4" y="T5"/>
              </a:cxn>
              <a:cxn ang="0">
                <a:pos x="T6" y="T7"/>
              </a:cxn>
              <a:cxn ang="0">
                <a:pos x="T8" y="T9"/>
              </a:cxn>
            </a:cxnLst>
            <a:rect l="0" t="0" r="r" b="b"/>
            <a:pathLst>
              <a:path w="481" h="43">
                <a:moveTo>
                  <a:pt x="480" y="0"/>
                </a:moveTo>
                <a:lnTo>
                  <a:pt x="480" y="42"/>
                </a:lnTo>
                <a:lnTo>
                  <a:pt x="0" y="42"/>
                </a:lnTo>
                <a:lnTo>
                  <a:pt x="0" y="0"/>
                </a:lnTo>
                <a:lnTo>
                  <a:pt x="480" y="0"/>
                </a:lnTo>
              </a:path>
            </a:pathLst>
          </a:custGeom>
          <a:solidFill>
            <a:srgbClr val="B5B3B3"/>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97" name="Freeform 302"/>
          <p:cNvSpPr>
            <a:spLocks noChangeArrowheads="1"/>
          </p:cNvSpPr>
          <p:nvPr/>
        </p:nvSpPr>
        <p:spPr bwMode="auto">
          <a:xfrm>
            <a:off x="16994792" y="13578228"/>
            <a:ext cx="215295" cy="39357"/>
          </a:xfrm>
          <a:custGeom>
            <a:avLst/>
            <a:gdLst>
              <a:gd name="T0" fmla="*/ 392 w 393"/>
              <a:gd name="T1" fmla="*/ 0 h 98"/>
              <a:gd name="T2" fmla="*/ 392 w 393"/>
              <a:gd name="T3" fmla="*/ 97 h 98"/>
              <a:gd name="T4" fmla="*/ 0 w 393"/>
              <a:gd name="T5" fmla="*/ 97 h 98"/>
              <a:gd name="T6" fmla="*/ 0 w 393"/>
              <a:gd name="T7" fmla="*/ 0 h 98"/>
              <a:gd name="T8" fmla="*/ 392 w 393"/>
              <a:gd name="T9" fmla="*/ 0 h 98"/>
              <a:gd name="T10" fmla="*/ 392 w 393"/>
              <a:gd name="T11" fmla="*/ 0 h 98"/>
            </a:gdLst>
            <a:ahLst/>
            <a:cxnLst>
              <a:cxn ang="0">
                <a:pos x="T0" y="T1"/>
              </a:cxn>
              <a:cxn ang="0">
                <a:pos x="T2" y="T3"/>
              </a:cxn>
              <a:cxn ang="0">
                <a:pos x="T4" y="T5"/>
              </a:cxn>
              <a:cxn ang="0">
                <a:pos x="T6" y="T7"/>
              </a:cxn>
              <a:cxn ang="0">
                <a:pos x="T8" y="T9"/>
              </a:cxn>
              <a:cxn ang="0">
                <a:pos x="T10" y="T11"/>
              </a:cxn>
            </a:cxnLst>
            <a:rect l="0" t="0" r="r" b="b"/>
            <a:pathLst>
              <a:path w="393" h="98">
                <a:moveTo>
                  <a:pt x="392" y="0"/>
                </a:moveTo>
                <a:lnTo>
                  <a:pt x="392" y="97"/>
                </a:lnTo>
                <a:lnTo>
                  <a:pt x="0" y="97"/>
                </a:lnTo>
                <a:lnTo>
                  <a:pt x="0" y="0"/>
                </a:lnTo>
                <a:lnTo>
                  <a:pt x="392" y="0"/>
                </a:lnTo>
                <a:lnTo>
                  <a:pt x="392" y="0"/>
                </a:lnTo>
              </a:path>
            </a:pathLst>
          </a:custGeom>
          <a:solidFill>
            <a:srgbClr val="55798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98" name="Freeform 303"/>
          <p:cNvSpPr>
            <a:spLocks noChangeArrowheads="1"/>
          </p:cNvSpPr>
          <p:nvPr/>
        </p:nvSpPr>
        <p:spPr bwMode="auto">
          <a:xfrm>
            <a:off x="16994792" y="13578228"/>
            <a:ext cx="215295" cy="39357"/>
          </a:xfrm>
          <a:custGeom>
            <a:avLst/>
            <a:gdLst>
              <a:gd name="T0" fmla="*/ 392 w 393"/>
              <a:gd name="T1" fmla="*/ 0 h 98"/>
              <a:gd name="T2" fmla="*/ 392 w 393"/>
              <a:gd name="T3" fmla="*/ 97 h 98"/>
              <a:gd name="T4" fmla="*/ 0 w 393"/>
              <a:gd name="T5" fmla="*/ 97 h 98"/>
              <a:gd name="T6" fmla="*/ 0 w 393"/>
              <a:gd name="T7" fmla="*/ 0 h 98"/>
              <a:gd name="T8" fmla="*/ 392 w 393"/>
              <a:gd name="T9" fmla="*/ 0 h 98"/>
              <a:gd name="T10" fmla="*/ 392 w 393"/>
              <a:gd name="T11" fmla="*/ 0 h 98"/>
            </a:gdLst>
            <a:ahLst/>
            <a:cxnLst>
              <a:cxn ang="0">
                <a:pos x="T0" y="T1"/>
              </a:cxn>
              <a:cxn ang="0">
                <a:pos x="T2" y="T3"/>
              </a:cxn>
              <a:cxn ang="0">
                <a:pos x="T4" y="T5"/>
              </a:cxn>
              <a:cxn ang="0">
                <a:pos x="T6" y="T7"/>
              </a:cxn>
              <a:cxn ang="0">
                <a:pos x="T8" y="T9"/>
              </a:cxn>
              <a:cxn ang="0">
                <a:pos x="T10" y="T11"/>
              </a:cxn>
            </a:cxnLst>
            <a:rect l="0" t="0" r="r" b="b"/>
            <a:pathLst>
              <a:path w="393" h="98">
                <a:moveTo>
                  <a:pt x="392" y="0"/>
                </a:moveTo>
                <a:lnTo>
                  <a:pt x="392" y="97"/>
                </a:lnTo>
                <a:lnTo>
                  <a:pt x="0" y="97"/>
                </a:lnTo>
                <a:lnTo>
                  <a:pt x="0" y="0"/>
                </a:lnTo>
                <a:lnTo>
                  <a:pt x="392" y="0"/>
                </a:lnTo>
                <a:lnTo>
                  <a:pt x="392" y="0"/>
                </a:lnTo>
              </a:path>
            </a:pathLst>
          </a:custGeom>
          <a:solidFill>
            <a:srgbClr val="55798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99" name="Freeform 304"/>
          <p:cNvSpPr>
            <a:spLocks noChangeArrowheads="1"/>
          </p:cNvSpPr>
          <p:nvPr/>
        </p:nvSpPr>
        <p:spPr bwMode="auto">
          <a:xfrm>
            <a:off x="16837259" y="13691052"/>
            <a:ext cx="532986" cy="44605"/>
          </a:xfrm>
          <a:custGeom>
            <a:avLst/>
            <a:gdLst>
              <a:gd name="T0" fmla="*/ 925 w 926"/>
              <a:gd name="T1" fmla="*/ 0 h 106"/>
              <a:gd name="T2" fmla="*/ 925 w 926"/>
              <a:gd name="T3" fmla="*/ 105 h 106"/>
              <a:gd name="T4" fmla="*/ 0 w 926"/>
              <a:gd name="T5" fmla="*/ 105 h 106"/>
              <a:gd name="T6" fmla="*/ 0 w 926"/>
              <a:gd name="T7" fmla="*/ 0 h 106"/>
              <a:gd name="T8" fmla="*/ 925 w 926"/>
              <a:gd name="T9" fmla="*/ 0 h 106"/>
            </a:gdLst>
            <a:ahLst/>
            <a:cxnLst>
              <a:cxn ang="0">
                <a:pos x="T0" y="T1"/>
              </a:cxn>
              <a:cxn ang="0">
                <a:pos x="T2" y="T3"/>
              </a:cxn>
              <a:cxn ang="0">
                <a:pos x="T4" y="T5"/>
              </a:cxn>
              <a:cxn ang="0">
                <a:pos x="T6" y="T7"/>
              </a:cxn>
              <a:cxn ang="0">
                <a:pos x="T8" y="T9"/>
              </a:cxn>
            </a:cxnLst>
            <a:rect l="0" t="0" r="r" b="b"/>
            <a:pathLst>
              <a:path w="926" h="106">
                <a:moveTo>
                  <a:pt x="925" y="0"/>
                </a:moveTo>
                <a:lnTo>
                  <a:pt x="925" y="105"/>
                </a:lnTo>
                <a:lnTo>
                  <a:pt x="0" y="105"/>
                </a:lnTo>
                <a:lnTo>
                  <a:pt x="0" y="0"/>
                </a:lnTo>
                <a:lnTo>
                  <a:pt x="925" y="0"/>
                </a:lnTo>
              </a:path>
            </a:pathLst>
          </a:custGeom>
          <a:solidFill>
            <a:srgbClr val="55798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00" name="Freeform 305"/>
          <p:cNvSpPr>
            <a:spLocks noChangeArrowheads="1"/>
          </p:cNvSpPr>
          <p:nvPr/>
        </p:nvSpPr>
        <p:spPr bwMode="auto">
          <a:xfrm>
            <a:off x="16837259" y="13691052"/>
            <a:ext cx="532986" cy="44605"/>
          </a:xfrm>
          <a:custGeom>
            <a:avLst/>
            <a:gdLst>
              <a:gd name="T0" fmla="*/ 925 w 926"/>
              <a:gd name="T1" fmla="*/ 0 h 106"/>
              <a:gd name="T2" fmla="*/ 925 w 926"/>
              <a:gd name="T3" fmla="*/ 105 h 106"/>
              <a:gd name="T4" fmla="*/ 0 w 926"/>
              <a:gd name="T5" fmla="*/ 105 h 106"/>
              <a:gd name="T6" fmla="*/ 0 w 926"/>
              <a:gd name="T7" fmla="*/ 0 h 106"/>
              <a:gd name="T8" fmla="*/ 925 w 926"/>
              <a:gd name="T9" fmla="*/ 0 h 106"/>
            </a:gdLst>
            <a:ahLst/>
            <a:cxnLst>
              <a:cxn ang="0">
                <a:pos x="T0" y="T1"/>
              </a:cxn>
              <a:cxn ang="0">
                <a:pos x="T2" y="T3"/>
              </a:cxn>
              <a:cxn ang="0">
                <a:pos x="T4" y="T5"/>
              </a:cxn>
              <a:cxn ang="0">
                <a:pos x="T6" y="T7"/>
              </a:cxn>
              <a:cxn ang="0">
                <a:pos x="T8" y="T9"/>
              </a:cxn>
            </a:cxnLst>
            <a:rect l="0" t="0" r="r" b="b"/>
            <a:pathLst>
              <a:path w="926" h="106">
                <a:moveTo>
                  <a:pt x="925" y="0"/>
                </a:moveTo>
                <a:lnTo>
                  <a:pt x="925" y="105"/>
                </a:lnTo>
                <a:lnTo>
                  <a:pt x="0" y="105"/>
                </a:lnTo>
                <a:lnTo>
                  <a:pt x="0" y="0"/>
                </a:lnTo>
                <a:lnTo>
                  <a:pt x="925" y="0"/>
                </a:lnTo>
              </a:path>
            </a:pathLst>
          </a:custGeom>
          <a:solidFill>
            <a:srgbClr val="55798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01" name="Freeform 306"/>
          <p:cNvSpPr>
            <a:spLocks noChangeArrowheads="1"/>
          </p:cNvSpPr>
          <p:nvPr/>
        </p:nvSpPr>
        <p:spPr bwMode="auto">
          <a:xfrm>
            <a:off x="16897647" y="13635952"/>
            <a:ext cx="406960" cy="39357"/>
          </a:xfrm>
          <a:custGeom>
            <a:avLst/>
            <a:gdLst>
              <a:gd name="T0" fmla="*/ 713 w 714"/>
              <a:gd name="T1" fmla="*/ 0 h 97"/>
              <a:gd name="T2" fmla="*/ 713 w 714"/>
              <a:gd name="T3" fmla="*/ 96 h 97"/>
              <a:gd name="T4" fmla="*/ 0 w 714"/>
              <a:gd name="T5" fmla="*/ 96 h 97"/>
              <a:gd name="T6" fmla="*/ 0 w 714"/>
              <a:gd name="T7" fmla="*/ 0 h 97"/>
              <a:gd name="T8" fmla="*/ 162 w 714"/>
              <a:gd name="T9" fmla="*/ 0 h 97"/>
              <a:gd name="T10" fmla="*/ 554 w 714"/>
              <a:gd name="T11" fmla="*/ 0 h 97"/>
              <a:gd name="T12" fmla="*/ 713 w 714"/>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714" h="97">
                <a:moveTo>
                  <a:pt x="713" y="0"/>
                </a:moveTo>
                <a:lnTo>
                  <a:pt x="713" y="96"/>
                </a:lnTo>
                <a:lnTo>
                  <a:pt x="0" y="96"/>
                </a:lnTo>
                <a:lnTo>
                  <a:pt x="0" y="0"/>
                </a:lnTo>
                <a:lnTo>
                  <a:pt x="162" y="0"/>
                </a:lnTo>
                <a:lnTo>
                  <a:pt x="554" y="0"/>
                </a:lnTo>
                <a:lnTo>
                  <a:pt x="713" y="0"/>
                </a:lnTo>
              </a:path>
            </a:pathLst>
          </a:custGeom>
          <a:solidFill>
            <a:srgbClr val="55798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02" name="Freeform 307"/>
          <p:cNvSpPr>
            <a:spLocks noChangeArrowheads="1"/>
          </p:cNvSpPr>
          <p:nvPr/>
        </p:nvSpPr>
        <p:spPr bwMode="auto">
          <a:xfrm>
            <a:off x="16897647" y="13635952"/>
            <a:ext cx="406960" cy="39357"/>
          </a:xfrm>
          <a:custGeom>
            <a:avLst/>
            <a:gdLst>
              <a:gd name="T0" fmla="*/ 713 w 714"/>
              <a:gd name="T1" fmla="*/ 0 h 97"/>
              <a:gd name="T2" fmla="*/ 713 w 714"/>
              <a:gd name="T3" fmla="*/ 96 h 97"/>
              <a:gd name="T4" fmla="*/ 0 w 714"/>
              <a:gd name="T5" fmla="*/ 96 h 97"/>
              <a:gd name="T6" fmla="*/ 0 w 714"/>
              <a:gd name="T7" fmla="*/ 0 h 97"/>
              <a:gd name="T8" fmla="*/ 162 w 714"/>
              <a:gd name="T9" fmla="*/ 0 h 97"/>
              <a:gd name="T10" fmla="*/ 554 w 714"/>
              <a:gd name="T11" fmla="*/ 0 h 97"/>
              <a:gd name="T12" fmla="*/ 713 w 714"/>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714" h="97">
                <a:moveTo>
                  <a:pt x="713" y="0"/>
                </a:moveTo>
                <a:lnTo>
                  <a:pt x="713" y="96"/>
                </a:lnTo>
                <a:lnTo>
                  <a:pt x="0" y="96"/>
                </a:lnTo>
                <a:lnTo>
                  <a:pt x="0" y="0"/>
                </a:lnTo>
                <a:lnTo>
                  <a:pt x="162" y="0"/>
                </a:lnTo>
                <a:lnTo>
                  <a:pt x="554" y="0"/>
                </a:lnTo>
                <a:lnTo>
                  <a:pt x="713" y="0"/>
                </a:lnTo>
              </a:path>
            </a:pathLst>
          </a:custGeom>
          <a:solidFill>
            <a:srgbClr val="55798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03" name="Freeform 308"/>
          <p:cNvSpPr>
            <a:spLocks noChangeArrowheads="1"/>
          </p:cNvSpPr>
          <p:nvPr/>
        </p:nvSpPr>
        <p:spPr bwMode="auto">
          <a:xfrm>
            <a:off x="16918651" y="12696630"/>
            <a:ext cx="367577" cy="304361"/>
          </a:xfrm>
          <a:custGeom>
            <a:avLst/>
            <a:gdLst>
              <a:gd name="T0" fmla="*/ 298 w 649"/>
              <a:gd name="T1" fmla="*/ 0 h 544"/>
              <a:gd name="T2" fmla="*/ 298 w 649"/>
              <a:gd name="T3" fmla="*/ 42 h 544"/>
              <a:gd name="T4" fmla="*/ 52 w 649"/>
              <a:gd name="T5" fmla="*/ 42 h 544"/>
              <a:gd name="T6" fmla="*/ 52 w 649"/>
              <a:gd name="T7" fmla="*/ 246 h 544"/>
              <a:gd name="T8" fmla="*/ 0 w 649"/>
              <a:gd name="T9" fmla="*/ 246 h 544"/>
              <a:gd name="T10" fmla="*/ 0 w 649"/>
              <a:gd name="T11" fmla="*/ 0 h 544"/>
              <a:gd name="T12" fmla="*/ 298 w 649"/>
              <a:gd name="T13" fmla="*/ 0 h 544"/>
              <a:gd name="T14" fmla="*/ 0 w 649"/>
              <a:gd name="T15" fmla="*/ 543 h 544"/>
              <a:gd name="T16" fmla="*/ 0 w 649"/>
              <a:gd name="T17" fmla="*/ 298 h 544"/>
              <a:gd name="T18" fmla="*/ 52 w 649"/>
              <a:gd name="T19" fmla="*/ 298 h 544"/>
              <a:gd name="T20" fmla="*/ 52 w 649"/>
              <a:gd name="T21" fmla="*/ 499 h 544"/>
              <a:gd name="T22" fmla="*/ 298 w 649"/>
              <a:gd name="T23" fmla="*/ 499 h 544"/>
              <a:gd name="T24" fmla="*/ 298 w 649"/>
              <a:gd name="T25" fmla="*/ 543 h 544"/>
              <a:gd name="T26" fmla="*/ 0 w 649"/>
              <a:gd name="T27" fmla="*/ 543 h 544"/>
              <a:gd name="T28" fmla="*/ 648 w 649"/>
              <a:gd name="T29" fmla="*/ 543 h 544"/>
              <a:gd name="T30" fmla="*/ 350 w 649"/>
              <a:gd name="T31" fmla="*/ 543 h 544"/>
              <a:gd name="T32" fmla="*/ 350 w 649"/>
              <a:gd name="T33" fmla="*/ 499 h 544"/>
              <a:gd name="T34" fmla="*/ 595 w 649"/>
              <a:gd name="T35" fmla="*/ 499 h 544"/>
              <a:gd name="T36" fmla="*/ 595 w 649"/>
              <a:gd name="T37" fmla="*/ 298 h 544"/>
              <a:gd name="T38" fmla="*/ 648 w 649"/>
              <a:gd name="T39" fmla="*/ 298 h 544"/>
              <a:gd name="T40" fmla="*/ 648 w 649"/>
              <a:gd name="T41" fmla="*/ 543 h 544"/>
              <a:gd name="T42" fmla="*/ 648 w 649"/>
              <a:gd name="T43" fmla="*/ 0 h 544"/>
              <a:gd name="T44" fmla="*/ 648 w 649"/>
              <a:gd name="T45" fmla="*/ 246 h 544"/>
              <a:gd name="T46" fmla="*/ 595 w 649"/>
              <a:gd name="T47" fmla="*/ 246 h 544"/>
              <a:gd name="T48" fmla="*/ 595 w 649"/>
              <a:gd name="T49" fmla="*/ 42 h 544"/>
              <a:gd name="T50" fmla="*/ 350 w 649"/>
              <a:gd name="T51" fmla="*/ 42 h 544"/>
              <a:gd name="T52" fmla="*/ 350 w 649"/>
              <a:gd name="T53" fmla="*/ 0 h 544"/>
              <a:gd name="T54" fmla="*/ 648 w 649"/>
              <a:gd name="T55"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9" h="544">
                <a:moveTo>
                  <a:pt x="298" y="0"/>
                </a:moveTo>
                <a:lnTo>
                  <a:pt x="298" y="42"/>
                </a:lnTo>
                <a:lnTo>
                  <a:pt x="52" y="42"/>
                </a:lnTo>
                <a:lnTo>
                  <a:pt x="52" y="246"/>
                </a:lnTo>
                <a:lnTo>
                  <a:pt x="0" y="246"/>
                </a:lnTo>
                <a:lnTo>
                  <a:pt x="0" y="0"/>
                </a:lnTo>
                <a:lnTo>
                  <a:pt x="298" y="0"/>
                </a:lnTo>
                <a:close/>
                <a:moveTo>
                  <a:pt x="0" y="543"/>
                </a:moveTo>
                <a:lnTo>
                  <a:pt x="0" y="298"/>
                </a:lnTo>
                <a:lnTo>
                  <a:pt x="52" y="298"/>
                </a:lnTo>
                <a:lnTo>
                  <a:pt x="52" y="499"/>
                </a:lnTo>
                <a:lnTo>
                  <a:pt x="298" y="499"/>
                </a:lnTo>
                <a:lnTo>
                  <a:pt x="298" y="543"/>
                </a:lnTo>
                <a:lnTo>
                  <a:pt x="0" y="543"/>
                </a:lnTo>
                <a:close/>
                <a:moveTo>
                  <a:pt x="648" y="543"/>
                </a:moveTo>
                <a:lnTo>
                  <a:pt x="350" y="543"/>
                </a:lnTo>
                <a:lnTo>
                  <a:pt x="350" y="499"/>
                </a:lnTo>
                <a:lnTo>
                  <a:pt x="595" y="499"/>
                </a:lnTo>
                <a:lnTo>
                  <a:pt x="595" y="298"/>
                </a:lnTo>
                <a:lnTo>
                  <a:pt x="648" y="298"/>
                </a:lnTo>
                <a:lnTo>
                  <a:pt x="648" y="543"/>
                </a:lnTo>
                <a:close/>
                <a:moveTo>
                  <a:pt x="648" y="0"/>
                </a:moveTo>
                <a:lnTo>
                  <a:pt x="648" y="246"/>
                </a:lnTo>
                <a:lnTo>
                  <a:pt x="595" y="246"/>
                </a:lnTo>
                <a:lnTo>
                  <a:pt x="595" y="42"/>
                </a:lnTo>
                <a:lnTo>
                  <a:pt x="350" y="42"/>
                </a:lnTo>
                <a:lnTo>
                  <a:pt x="350" y="0"/>
                </a:lnTo>
                <a:lnTo>
                  <a:pt x="648" y="0"/>
                </a:lnTo>
                <a:close/>
              </a:path>
            </a:pathLst>
          </a:custGeom>
          <a:solidFill>
            <a:srgbClr val="B5B3B3"/>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04" name="Freeform 309"/>
          <p:cNvSpPr>
            <a:spLocks noChangeArrowheads="1"/>
          </p:cNvSpPr>
          <p:nvPr/>
        </p:nvSpPr>
        <p:spPr bwMode="auto">
          <a:xfrm>
            <a:off x="16918651" y="12696630"/>
            <a:ext cx="367577" cy="304361"/>
          </a:xfrm>
          <a:custGeom>
            <a:avLst/>
            <a:gdLst>
              <a:gd name="T0" fmla="*/ 298 w 649"/>
              <a:gd name="T1" fmla="*/ 0 h 544"/>
              <a:gd name="T2" fmla="*/ 298 w 649"/>
              <a:gd name="T3" fmla="*/ 42 h 544"/>
              <a:gd name="T4" fmla="*/ 52 w 649"/>
              <a:gd name="T5" fmla="*/ 42 h 544"/>
              <a:gd name="T6" fmla="*/ 52 w 649"/>
              <a:gd name="T7" fmla="*/ 246 h 544"/>
              <a:gd name="T8" fmla="*/ 0 w 649"/>
              <a:gd name="T9" fmla="*/ 246 h 544"/>
              <a:gd name="T10" fmla="*/ 0 w 649"/>
              <a:gd name="T11" fmla="*/ 0 h 544"/>
              <a:gd name="T12" fmla="*/ 298 w 649"/>
              <a:gd name="T13" fmla="*/ 0 h 544"/>
              <a:gd name="T14" fmla="*/ 52 w 649"/>
              <a:gd name="T15" fmla="*/ 298 h 544"/>
              <a:gd name="T16" fmla="*/ 52 w 649"/>
              <a:gd name="T17" fmla="*/ 499 h 544"/>
              <a:gd name="T18" fmla="*/ 298 w 649"/>
              <a:gd name="T19" fmla="*/ 499 h 544"/>
              <a:gd name="T20" fmla="*/ 298 w 649"/>
              <a:gd name="T21" fmla="*/ 543 h 544"/>
              <a:gd name="T22" fmla="*/ 0 w 649"/>
              <a:gd name="T23" fmla="*/ 543 h 544"/>
              <a:gd name="T24" fmla="*/ 0 w 649"/>
              <a:gd name="T25" fmla="*/ 298 h 544"/>
              <a:gd name="T26" fmla="*/ 52 w 649"/>
              <a:gd name="T27" fmla="*/ 298 h 544"/>
              <a:gd name="T28" fmla="*/ 350 w 649"/>
              <a:gd name="T29" fmla="*/ 499 h 544"/>
              <a:gd name="T30" fmla="*/ 595 w 649"/>
              <a:gd name="T31" fmla="*/ 499 h 544"/>
              <a:gd name="T32" fmla="*/ 595 w 649"/>
              <a:gd name="T33" fmla="*/ 298 h 544"/>
              <a:gd name="T34" fmla="*/ 648 w 649"/>
              <a:gd name="T35" fmla="*/ 298 h 544"/>
              <a:gd name="T36" fmla="*/ 648 w 649"/>
              <a:gd name="T37" fmla="*/ 543 h 544"/>
              <a:gd name="T38" fmla="*/ 350 w 649"/>
              <a:gd name="T39" fmla="*/ 543 h 544"/>
              <a:gd name="T40" fmla="*/ 350 w 649"/>
              <a:gd name="T41" fmla="*/ 499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9" h="544">
                <a:moveTo>
                  <a:pt x="298" y="0"/>
                </a:moveTo>
                <a:lnTo>
                  <a:pt x="298" y="42"/>
                </a:lnTo>
                <a:lnTo>
                  <a:pt x="52" y="42"/>
                </a:lnTo>
                <a:lnTo>
                  <a:pt x="52" y="246"/>
                </a:lnTo>
                <a:lnTo>
                  <a:pt x="0" y="246"/>
                </a:lnTo>
                <a:lnTo>
                  <a:pt x="0" y="0"/>
                </a:lnTo>
                <a:lnTo>
                  <a:pt x="298" y="0"/>
                </a:lnTo>
                <a:close/>
                <a:moveTo>
                  <a:pt x="52" y="298"/>
                </a:moveTo>
                <a:lnTo>
                  <a:pt x="52" y="499"/>
                </a:lnTo>
                <a:lnTo>
                  <a:pt x="298" y="499"/>
                </a:lnTo>
                <a:lnTo>
                  <a:pt x="298" y="543"/>
                </a:lnTo>
                <a:lnTo>
                  <a:pt x="0" y="543"/>
                </a:lnTo>
                <a:lnTo>
                  <a:pt x="0" y="298"/>
                </a:lnTo>
                <a:lnTo>
                  <a:pt x="52" y="298"/>
                </a:lnTo>
                <a:close/>
                <a:moveTo>
                  <a:pt x="350" y="499"/>
                </a:moveTo>
                <a:lnTo>
                  <a:pt x="595" y="499"/>
                </a:lnTo>
                <a:lnTo>
                  <a:pt x="595" y="298"/>
                </a:lnTo>
                <a:lnTo>
                  <a:pt x="648" y="298"/>
                </a:lnTo>
                <a:lnTo>
                  <a:pt x="648" y="543"/>
                </a:lnTo>
                <a:lnTo>
                  <a:pt x="350" y="543"/>
                </a:lnTo>
                <a:lnTo>
                  <a:pt x="350" y="499"/>
                </a:lnTo>
                <a:close/>
              </a:path>
            </a:pathLst>
          </a:custGeom>
          <a:solidFill>
            <a:srgbClr val="B5B3B3"/>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05" name="Freeform 310"/>
          <p:cNvSpPr>
            <a:spLocks noChangeArrowheads="1"/>
          </p:cNvSpPr>
          <p:nvPr/>
        </p:nvSpPr>
        <p:spPr bwMode="auto">
          <a:xfrm>
            <a:off x="17128695" y="12696630"/>
            <a:ext cx="160158" cy="128566"/>
          </a:xfrm>
          <a:custGeom>
            <a:avLst/>
            <a:gdLst>
              <a:gd name="T0" fmla="*/ 298 w 299"/>
              <a:gd name="T1" fmla="*/ 0 h 247"/>
              <a:gd name="T2" fmla="*/ 298 w 299"/>
              <a:gd name="T3" fmla="*/ 246 h 247"/>
              <a:gd name="T4" fmla="*/ 245 w 299"/>
              <a:gd name="T5" fmla="*/ 246 h 247"/>
              <a:gd name="T6" fmla="*/ 245 w 299"/>
              <a:gd name="T7" fmla="*/ 42 h 247"/>
              <a:gd name="T8" fmla="*/ 0 w 299"/>
              <a:gd name="T9" fmla="*/ 42 h 247"/>
              <a:gd name="T10" fmla="*/ 0 w 299"/>
              <a:gd name="T11" fmla="*/ 0 h 247"/>
              <a:gd name="T12" fmla="*/ 298 w 299"/>
              <a:gd name="T13" fmla="*/ 0 h 247"/>
            </a:gdLst>
            <a:ahLst/>
            <a:cxnLst>
              <a:cxn ang="0">
                <a:pos x="T0" y="T1"/>
              </a:cxn>
              <a:cxn ang="0">
                <a:pos x="T2" y="T3"/>
              </a:cxn>
              <a:cxn ang="0">
                <a:pos x="T4" y="T5"/>
              </a:cxn>
              <a:cxn ang="0">
                <a:pos x="T6" y="T7"/>
              </a:cxn>
              <a:cxn ang="0">
                <a:pos x="T8" y="T9"/>
              </a:cxn>
              <a:cxn ang="0">
                <a:pos x="T10" y="T11"/>
              </a:cxn>
              <a:cxn ang="0">
                <a:pos x="T12" y="T13"/>
              </a:cxn>
            </a:cxnLst>
            <a:rect l="0" t="0" r="r" b="b"/>
            <a:pathLst>
              <a:path w="299" h="247">
                <a:moveTo>
                  <a:pt x="298" y="0"/>
                </a:moveTo>
                <a:lnTo>
                  <a:pt x="298" y="246"/>
                </a:lnTo>
                <a:lnTo>
                  <a:pt x="245" y="246"/>
                </a:lnTo>
                <a:lnTo>
                  <a:pt x="245" y="42"/>
                </a:lnTo>
                <a:lnTo>
                  <a:pt x="0" y="42"/>
                </a:lnTo>
                <a:lnTo>
                  <a:pt x="0" y="0"/>
                </a:lnTo>
                <a:lnTo>
                  <a:pt x="298" y="0"/>
                </a:lnTo>
              </a:path>
            </a:pathLst>
          </a:custGeom>
          <a:solidFill>
            <a:srgbClr val="B5B3B3"/>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06" name="Freeform 311"/>
          <p:cNvSpPr>
            <a:spLocks noChangeArrowheads="1"/>
          </p:cNvSpPr>
          <p:nvPr/>
        </p:nvSpPr>
        <p:spPr bwMode="auto">
          <a:xfrm>
            <a:off x="16950158" y="12722869"/>
            <a:ext cx="304564" cy="254509"/>
          </a:xfrm>
          <a:custGeom>
            <a:avLst/>
            <a:gdLst>
              <a:gd name="T0" fmla="*/ 246 w 544"/>
              <a:gd name="T1" fmla="*/ 256 h 458"/>
              <a:gd name="T2" fmla="*/ 246 w 544"/>
              <a:gd name="T3" fmla="*/ 457 h 458"/>
              <a:gd name="T4" fmla="*/ 0 w 544"/>
              <a:gd name="T5" fmla="*/ 457 h 458"/>
              <a:gd name="T6" fmla="*/ 0 w 544"/>
              <a:gd name="T7" fmla="*/ 256 h 458"/>
              <a:gd name="T8" fmla="*/ 246 w 544"/>
              <a:gd name="T9" fmla="*/ 256 h 458"/>
              <a:gd name="T10" fmla="*/ 543 w 544"/>
              <a:gd name="T11" fmla="*/ 256 h 458"/>
              <a:gd name="T12" fmla="*/ 543 w 544"/>
              <a:gd name="T13" fmla="*/ 457 h 458"/>
              <a:gd name="T14" fmla="*/ 298 w 544"/>
              <a:gd name="T15" fmla="*/ 457 h 458"/>
              <a:gd name="T16" fmla="*/ 298 w 544"/>
              <a:gd name="T17" fmla="*/ 256 h 458"/>
              <a:gd name="T18" fmla="*/ 543 w 544"/>
              <a:gd name="T19" fmla="*/ 256 h 458"/>
              <a:gd name="T20" fmla="*/ 246 w 544"/>
              <a:gd name="T21" fmla="*/ 0 h 458"/>
              <a:gd name="T22" fmla="*/ 246 w 544"/>
              <a:gd name="T23" fmla="*/ 204 h 458"/>
              <a:gd name="T24" fmla="*/ 0 w 544"/>
              <a:gd name="T25" fmla="*/ 204 h 458"/>
              <a:gd name="T26" fmla="*/ 0 w 544"/>
              <a:gd name="T27" fmla="*/ 0 h 458"/>
              <a:gd name="T28" fmla="*/ 246 w 544"/>
              <a:gd name="T29" fmla="*/ 0 h 458"/>
              <a:gd name="T30" fmla="*/ 543 w 544"/>
              <a:gd name="T31" fmla="*/ 0 h 458"/>
              <a:gd name="T32" fmla="*/ 543 w 544"/>
              <a:gd name="T33" fmla="*/ 204 h 458"/>
              <a:gd name="T34" fmla="*/ 298 w 544"/>
              <a:gd name="T35" fmla="*/ 204 h 458"/>
              <a:gd name="T36" fmla="*/ 298 w 544"/>
              <a:gd name="T37" fmla="*/ 0 h 458"/>
              <a:gd name="T38" fmla="*/ 543 w 544"/>
              <a:gd name="T39"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4" h="458">
                <a:moveTo>
                  <a:pt x="246" y="256"/>
                </a:moveTo>
                <a:lnTo>
                  <a:pt x="246" y="457"/>
                </a:lnTo>
                <a:lnTo>
                  <a:pt x="0" y="457"/>
                </a:lnTo>
                <a:lnTo>
                  <a:pt x="0" y="256"/>
                </a:lnTo>
                <a:lnTo>
                  <a:pt x="246" y="256"/>
                </a:lnTo>
                <a:close/>
                <a:moveTo>
                  <a:pt x="543" y="256"/>
                </a:moveTo>
                <a:lnTo>
                  <a:pt x="543" y="457"/>
                </a:lnTo>
                <a:lnTo>
                  <a:pt x="298" y="457"/>
                </a:lnTo>
                <a:lnTo>
                  <a:pt x="298" y="256"/>
                </a:lnTo>
                <a:lnTo>
                  <a:pt x="543" y="256"/>
                </a:lnTo>
                <a:close/>
                <a:moveTo>
                  <a:pt x="246" y="0"/>
                </a:moveTo>
                <a:lnTo>
                  <a:pt x="246" y="204"/>
                </a:lnTo>
                <a:lnTo>
                  <a:pt x="0" y="204"/>
                </a:lnTo>
                <a:lnTo>
                  <a:pt x="0" y="0"/>
                </a:lnTo>
                <a:lnTo>
                  <a:pt x="246" y="0"/>
                </a:lnTo>
                <a:close/>
                <a:moveTo>
                  <a:pt x="543" y="0"/>
                </a:moveTo>
                <a:lnTo>
                  <a:pt x="543" y="204"/>
                </a:lnTo>
                <a:lnTo>
                  <a:pt x="298" y="204"/>
                </a:lnTo>
                <a:lnTo>
                  <a:pt x="298" y="0"/>
                </a:lnTo>
                <a:lnTo>
                  <a:pt x="543" y="0"/>
                </a:lnTo>
                <a:close/>
              </a:path>
            </a:pathLst>
          </a:custGeom>
          <a:solidFill>
            <a:srgbClr val="98A9AE"/>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07" name="Freeform 312"/>
          <p:cNvSpPr>
            <a:spLocks noChangeArrowheads="1"/>
          </p:cNvSpPr>
          <p:nvPr/>
        </p:nvSpPr>
        <p:spPr bwMode="auto">
          <a:xfrm>
            <a:off x="16950158" y="12875049"/>
            <a:ext cx="128652" cy="102328"/>
          </a:xfrm>
          <a:custGeom>
            <a:avLst/>
            <a:gdLst>
              <a:gd name="T0" fmla="*/ 246 w 247"/>
              <a:gd name="T1" fmla="*/ 0 h 202"/>
              <a:gd name="T2" fmla="*/ 246 w 247"/>
              <a:gd name="T3" fmla="*/ 201 h 202"/>
              <a:gd name="T4" fmla="*/ 0 w 247"/>
              <a:gd name="T5" fmla="*/ 201 h 202"/>
              <a:gd name="T6" fmla="*/ 0 w 247"/>
              <a:gd name="T7" fmla="*/ 0 h 202"/>
              <a:gd name="T8" fmla="*/ 246 w 247"/>
              <a:gd name="T9" fmla="*/ 0 h 202"/>
            </a:gdLst>
            <a:ahLst/>
            <a:cxnLst>
              <a:cxn ang="0">
                <a:pos x="T0" y="T1"/>
              </a:cxn>
              <a:cxn ang="0">
                <a:pos x="T2" y="T3"/>
              </a:cxn>
              <a:cxn ang="0">
                <a:pos x="T4" y="T5"/>
              </a:cxn>
              <a:cxn ang="0">
                <a:pos x="T6" y="T7"/>
              </a:cxn>
              <a:cxn ang="0">
                <a:pos x="T8" y="T9"/>
              </a:cxn>
            </a:cxnLst>
            <a:rect l="0" t="0" r="r" b="b"/>
            <a:pathLst>
              <a:path w="247" h="202">
                <a:moveTo>
                  <a:pt x="246" y="0"/>
                </a:moveTo>
                <a:lnTo>
                  <a:pt x="246" y="201"/>
                </a:lnTo>
                <a:lnTo>
                  <a:pt x="0" y="201"/>
                </a:lnTo>
                <a:lnTo>
                  <a:pt x="0" y="0"/>
                </a:lnTo>
                <a:lnTo>
                  <a:pt x="246" y="0"/>
                </a:lnTo>
              </a:path>
            </a:pathLst>
          </a:custGeom>
          <a:solidFill>
            <a:srgbClr val="98A9AE"/>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08" name="Freeform 313"/>
          <p:cNvSpPr>
            <a:spLocks noChangeArrowheads="1"/>
          </p:cNvSpPr>
          <p:nvPr/>
        </p:nvSpPr>
        <p:spPr bwMode="auto">
          <a:xfrm>
            <a:off x="17128695" y="12875049"/>
            <a:ext cx="128652" cy="102328"/>
          </a:xfrm>
          <a:custGeom>
            <a:avLst/>
            <a:gdLst>
              <a:gd name="T0" fmla="*/ 245 w 246"/>
              <a:gd name="T1" fmla="*/ 0 h 202"/>
              <a:gd name="T2" fmla="*/ 245 w 246"/>
              <a:gd name="T3" fmla="*/ 201 h 202"/>
              <a:gd name="T4" fmla="*/ 0 w 246"/>
              <a:gd name="T5" fmla="*/ 201 h 202"/>
              <a:gd name="T6" fmla="*/ 0 w 246"/>
              <a:gd name="T7" fmla="*/ 0 h 202"/>
              <a:gd name="T8" fmla="*/ 245 w 246"/>
              <a:gd name="T9" fmla="*/ 0 h 202"/>
            </a:gdLst>
            <a:ahLst/>
            <a:cxnLst>
              <a:cxn ang="0">
                <a:pos x="T0" y="T1"/>
              </a:cxn>
              <a:cxn ang="0">
                <a:pos x="T2" y="T3"/>
              </a:cxn>
              <a:cxn ang="0">
                <a:pos x="T4" y="T5"/>
              </a:cxn>
              <a:cxn ang="0">
                <a:pos x="T6" y="T7"/>
              </a:cxn>
              <a:cxn ang="0">
                <a:pos x="T8" y="T9"/>
              </a:cxn>
            </a:cxnLst>
            <a:rect l="0" t="0" r="r" b="b"/>
            <a:pathLst>
              <a:path w="246" h="202">
                <a:moveTo>
                  <a:pt x="245" y="0"/>
                </a:moveTo>
                <a:lnTo>
                  <a:pt x="245" y="201"/>
                </a:lnTo>
                <a:lnTo>
                  <a:pt x="0" y="201"/>
                </a:lnTo>
                <a:lnTo>
                  <a:pt x="0" y="0"/>
                </a:lnTo>
                <a:lnTo>
                  <a:pt x="245" y="0"/>
                </a:lnTo>
              </a:path>
            </a:pathLst>
          </a:custGeom>
          <a:solidFill>
            <a:srgbClr val="98A9AE"/>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09" name="Freeform 314"/>
          <p:cNvSpPr>
            <a:spLocks noChangeArrowheads="1"/>
          </p:cNvSpPr>
          <p:nvPr/>
        </p:nvSpPr>
        <p:spPr bwMode="auto">
          <a:xfrm>
            <a:off x="16950158" y="12722869"/>
            <a:ext cx="128652" cy="102328"/>
          </a:xfrm>
          <a:custGeom>
            <a:avLst/>
            <a:gdLst>
              <a:gd name="T0" fmla="*/ 246 w 247"/>
              <a:gd name="T1" fmla="*/ 0 h 205"/>
              <a:gd name="T2" fmla="*/ 246 w 247"/>
              <a:gd name="T3" fmla="*/ 204 h 205"/>
              <a:gd name="T4" fmla="*/ 0 w 247"/>
              <a:gd name="T5" fmla="*/ 204 h 205"/>
              <a:gd name="T6" fmla="*/ 0 w 247"/>
              <a:gd name="T7" fmla="*/ 0 h 205"/>
              <a:gd name="T8" fmla="*/ 246 w 247"/>
              <a:gd name="T9" fmla="*/ 0 h 205"/>
            </a:gdLst>
            <a:ahLst/>
            <a:cxnLst>
              <a:cxn ang="0">
                <a:pos x="T0" y="T1"/>
              </a:cxn>
              <a:cxn ang="0">
                <a:pos x="T2" y="T3"/>
              </a:cxn>
              <a:cxn ang="0">
                <a:pos x="T4" y="T5"/>
              </a:cxn>
              <a:cxn ang="0">
                <a:pos x="T6" y="T7"/>
              </a:cxn>
              <a:cxn ang="0">
                <a:pos x="T8" y="T9"/>
              </a:cxn>
            </a:cxnLst>
            <a:rect l="0" t="0" r="r" b="b"/>
            <a:pathLst>
              <a:path w="247" h="205">
                <a:moveTo>
                  <a:pt x="246" y="0"/>
                </a:moveTo>
                <a:lnTo>
                  <a:pt x="246" y="204"/>
                </a:lnTo>
                <a:lnTo>
                  <a:pt x="0" y="204"/>
                </a:lnTo>
                <a:lnTo>
                  <a:pt x="0" y="0"/>
                </a:lnTo>
                <a:lnTo>
                  <a:pt x="246" y="0"/>
                </a:lnTo>
              </a:path>
            </a:pathLst>
          </a:custGeom>
          <a:solidFill>
            <a:srgbClr val="98A9AE"/>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10" name="Freeform 315"/>
          <p:cNvSpPr>
            <a:spLocks noChangeArrowheads="1"/>
          </p:cNvSpPr>
          <p:nvPr/>
        </p:nvSpPr>
        <p:spPr bwMode="auto">
          <a:xfrm>
            <a:off x="17128695" y="12722869"/>
            <a:ext cx="128652" cy="102328"/>
          </a:xfrm>
          <a:custGeom>
            <a:avLst/>
            <a:gdLst>
              <a:gd name="T0" fmla="*/ 245 w 246"/>
              <a:gd name="T1" fmla="*/ 0 h 205"/>
              <a:gd name="T2" fmla="*/ 245 w 246"/>
              <a:gd name="T3" fmla="*/ 204 h 205"/>
              <a:gd name="T4" fmla="*/ 0 w 246"/>
              <a:gd name="T5" fmla="*/ 204 h 205"/>
              <a:gd name="T6" fmla="*/ 0 w 246"/>
              <a:gd name="T7" fmla="*/ 0 h 205"/>
              <a:gd name="T8" fmla="*/ 245 w 246"/>
              <a:gd name="T9" fmla="*/ 0 h 205"/>
            </a:gdLst>
            <a:ahLst/>
            <a:cxnLst>
              <a:cxn ang="0">
                <a:pos x="T0" y="T1"/>
              </a:cxn>
              <a:cxn ang="0">
                <a:pos x="T2" y="T3"/>
              </a:cxn>
              <a:cxn ang="0">
                <a:pos x="T4" y="T5"/>
              </a:cxn>
              <a:cxn ang="0">
                <a:pos x="T6" y="T7"/>
              </a:cxn>
              <a:cxn ang="0">
                <a:pos x="T8" y="T9"/>
              </a:cxn>
            </a:cxnLst>
            <a:rect l="0" t="0" r="r" b="b"/>
            <a:pathLst>
              <a:path w="246" h="205">
                <a:moveTo>
                  <a:pt x="245" y="0"/>
                </a:moveTo>
                <a:lnTo>
                  <a:pt x="245" y="204"/>
                </a:lnTo>
                <a:lnTo>
                  <a:pt x="0" y="204"/>
                </a:lnTo>
                <a:lnTo>
                  <a:pt x="0" y="0"/>
                </a:lnTo>
                <a:lnTo>
                  <a:pt x="245" y="0"/>
                </a:lnTo>
              </a:path>
            </a:pathLst>
          </a:custGeom>
          <a:solidFill>
            <a:srgbClr val="98A9AE"/>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11" name="Freeform 316"/>
          <p:cNvSpPr>
            <a:spLocks noChangeArrowheads="1"/>
          </p:cNvSpPr>
          <p:nvPr/>
        </p:nvSpPr>
        <p:spPr bwMode="auto">
          <a:xfrm>
            <a:off x="17097189" y="12696630"/>
            <a:ext cx="13128" cy="304361"/>
          </a:xfrm>
          <a:custGeom>
            <a:avLst/>
            <a:gdLst>
              <a:gd name="T0" fmla="*/ 52 w 53"/>
              <a:gd name="T1" fmla="*/ 298 h 544"/>
              <a:gd name="T2" fmla="*/ 52 w 53"/>
              <a:gd name="T3" fmla="*/ 499 h 544"/>
              <a:gd name="T4" fmla="*/ 52 w 53"/>
              <a:gd name="T5" fmla="*/ 543 h 544"/>
              <a:gd name="T6" fmla="*/ 0 w 53"/>
              <a:gd name="T7" fmla="*/ 543 h 544"/>
              <a:gd name="T8" fmla="*/ 0 w 53"/>
              <a:gd name="T9" fmla="*/ 499 h 544"/>
              <a:gd name="T10" fmla="*/ 0 w 53"/>
              <a:gd name="T11" fmla="*/ 298 h 544"/>
              <a:gd name="T12" fmla="*/ 52 w 53"/>
              <a:gd name="T13" fmla="*/ 298 h 544"/>
              <a:gd name="T14" fmla="*/ 52 w 53"/>
              <a:gd name="T15" fmla="*/ 0 h 544"/>
              <a:gd name="T16" fmla="*/ 52 w 53"/>
              <a:gd name="T17" fmla="*/ 42 h 544"/>
              <a:gd name="T18" fmla="*/ 52 w 53"/>
              <a:gd name="T19" fmla="*/ 246 h 544"/>
              <a:gd name="T20" fmla="*/ 0 w 53"/>
              <a:gd name="T21" fmla="*/ 246 h 544"/>
              <a:gd name="T22" fmla="*/ 0 w 53"/>
              <a:gd name="T23" fmla="*/ 42 h 544"/>
              <a:gd name="T24" fmla="*/ 0 w 53"/>
              <a:gd name="T25" fmla="*/ 0 h 544"/>
              <a:gd name="T26" fmla="*/ 52 w 53"/>
              <a:gd name="T27"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544">
                <a:moveTo>
                  <a:pt x="52" y="298"/>
                </a:moveTo>
                <a:lnTo>
                  <a:pt x="52" y="499"/>
                </a:lnTo>
                <a:lnTo>
                  <a:pt x="52" y="543"/>
                </a:lnTo>
                <a:lnTo>
                  <a:pt x="0" y="543"/>
                </a:lnTo>
                <a:lnTo>
                  <a:pt x="0" y="499"/>
                </a:lnTo>
                <a:lnTo>
                  <a:pt x="0" y="298"/>
                </a:lnTo>
                <a:lnTo>
                  <a:pt x="52" y="298"/>
                </a:lnTo>
                <a:close/>
                <a:moveTo>
                  <a:pt x="52" y="0"/>
                </a:moveTo>
                <a:lnTo>
                  <a:pt x="52" y="42"/>
                </a:lnTo>
                <a:lnTo>
                  <a:pt x="52" y="246"/>
                </a:lnTo>
                <a:lnTo>
                  <a:pt x="0" y="246"/>
                </a:lnTo>
                <a:lnTo>
                  <a:pt x="0" y="42"/>
                </a:lnTo>
                <a:lnTo>
                  <a:pt x="0" y="0"/>
                </a:lnTo>
                <a:lnTo>
                  <a:pt x="52" y="0"/>
                </a:lnTo>
                <a:close/>
              </a:path>
            </a:pathLst>
          </a:custGeom>
          <a:solidFill>
            <a:srgbClr val="B5B3B3"/>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12" name="Freeform 317"/>
          <p:cNvSpPr>
            <a:spLocks noChangeArrowheads="1"/>
          </p:cNvSpPr>
          <p:nvPr/>
        </p:nvSpPr>
        <p:spPr bwMode="auto">
          <a:xfrm>
            <a:off x="17097189" y="12875049"/>
            <a:ext cx="13128" cy="128566"/>
          </a:xfrm>
          <a:custGeom>
            <a:avLst/>
            <a:gdLst>
              <a:gd name="T0" fmla="*/ 52 w 53"/>
              <a:gd name="T1" fmla="*/ 0 h 246"/>
              <a:gd name="T2" fmla="*/ 52 w 53"/>
              <a:gd name="T3" fmla="*/ 201 h 246"/>
              <a:gd name="T4" fmla="*/ 52 w 53"/>
              <a:gd name="T5" fmla="*/ 245 h 246"/>
              <a:gd name="T6" fmla="*/ 0 w 53"/>
              <a:gd name="T7" fmla="*/ 245 h 246"/>
              <a:gd name="T8" fmla="*/ 0 w 53"/>
              <a:gd name="T9" fmla="*/ 201 h 246"/>
              <a:gd name="T10" fmla="*/ 0 w 53"/>
              <a:gd name="T11" fmla="*/ 0 h 246"/>
              <a:gd name="T12" fmla="*/ 52 w 53"/>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53" h="246">
                <a:moveTo>
                  <a:pt x="52" y="0"/>
                </a:moveTo>
                <a:lnTo>
                  <a:pt x="52" y="201"/>
                </a:lnTo>
                <a:lnTo>
                  <a:pt x="52" y="245"/>
                </a:lnTo>
                <a:lnTo>
                  <a:pt x="0" y="245"/>
                </a:lnTo>
                <a:lnTo>
                  <a:pt x="0" y="201"/>
                </a:lnTo>
                <a:lnTo>
                  <a:pt x="0" y="0"/>
                </a:lnTo>
                <a:lnTo>
                  <a:pt x="52" y="0"/>
                </a:lnTo>
              </a:path>
            </a:pathLst>
          </a:custGeom>
          <a:solidFill>
            <a:srgbClr val="B5B3B3"/>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13" name="Freeform 318"/>
          <p:cNvSpPr>
            <a:spLocks noChangeArrowheads="1"/>
          </p:cNvSpPr>
          <p:nvPr/>
        </p:nvSpPr>
        <p:spPr bwMode="auto">
          <a:xfrm>
            <a:off x="17097189" y="12696630"/>
            <a:ext cx="13128" cy="128566"/>
          </a:xfrm>
          <a:custGeom>
            <a:avLst/>
            <a:gdLst>
              <a:gd name="T0" fmla="*/ 52 w 53"/>
              <a:gd name="T1" fmla="*/ 0 h 247"/>
              <a:gd name="T2" fmla="*/ 52 w 53"/>
              <a:gd name="T3" fmla="*/ 42 h 247"/>
              <a:gd name="T4" fmla="*/ 52 w 53"/>
              <a:gd name="T5" fmla="*/ 246 h 247"/>
              <a:gd name="T6" fmla="*/ 0 w 53"/>
              <a:gd name="T7" fmla="*/ 246 h 247"/>
              <a:gd name="T8" fmla="*/ 0 w 53"/>
              <a:gd name="T9" fmla="*/ 42 h 247"/>
              <a:gd name="T10" fmla="*/ 0 w 53"/>
              <a:gd name="T11" fmla="*/ 0 h 247"/>
              <a:gd name="T12" fmla="*/ 52 w 53"/>
              <a:gd name="T13" fmla="*/ 0 h 247"/>
            </a:gdLst>
            <a:ahLst/>
            <a:cxnLst>
              <a:cxn ang="0">
                <a:pos x="T0" y="T1"/>
              </a:cxn>
              <a:cxn ang="0">
                <a:pos x="T2" y="T3"/>
              </a:cxn>
              <a:cxn ang="0">
                <a:pos x="T4" y="T5"/>
              </a:cxn>
              <a:cxn ang="0">
                <a:pos x="T6" y="T7"/>
              </a:cxn>
              <a:cxn ang="0">
                <a:pos x="T8" y="T9"/>
              </a:cxn>
              <a:cxn ang="0">
                <a:pos x="T10" y="T11"/>
              </a:cxn>
              <a:cxn ang="0">
                <a:pos x="T12" y="T13"/>
              </a:cxn>
            </a:cxnLst>
            <a:rect l="0" t="0" r="r" b="b"/>
            <a:pathLst>
              <a:path w="53" h="247">
                <a:moveTo>
                  <a:pt x="52" y="0"/>
                </a:moveTo>
                <a:lnTo>
                  <a:pt x="52" y="42"/>
                </a:lnTo>
                <a:lnTo>
                  <a:pt x="52" y="246"/>
                </a:lnTo>
                <a:lnTo>
                  <a:pt x="0" y="246"/>
                </a:lnTo>
                <a:lnTo>
                  <a:pt x="0" y="42"/>
                </a:lnTo>
                <a:lnTo>
                  <a:pt x="0" y="0"/>
                </a:lnTo>
                <a:lnTo>
                  <a:pt x="52" y="0"/>
                </a:lnTo>
              </a:path>
            </a:pathLst>
          </a:custGeom>
          <a:solidFill>
            <a:srgbClr val="B5B3B3"/>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14" name="Freeform 319"/>
          <p:cNvSpPr>
            <a:spLocks noChangeArrowheads="1"/>
          </p:cNvSpPr>
          <p:nvPr/>
        </p:nvSpPr>
        <p:spPr bwMode="auto">
          <a:xfrm>
            <a:off x="16918651" y="12843563"/>
            <a:ext cx="367577" cy="13119"/>
          </a:xfrm>
          <a:custGeom>
            <a:avLst/>
            <a:gdLst>
              <a:gd name="T0" fmla="*/ 648 w 649"/>
              <a:gd name="T1" fmla="*/ 0 h 53"/>
              <a:gd name="T2" fmla="*/ 648 w 649"/>
              <a:gd name="T3" fmla="*/ 52 h 53"/>
              <a:gd name="T4" fmla="*/ 595 w 649"/>
              <a:gd name="T5" fmla="*/ 52 h 53"/>
              <a:gd name="T6" fmla="*/ 350 w 649"/>
              <a:gd name="T7" fmla="*/ 52 h 53"/>
              <a:gd name="T8" fmla="*/ 298 w 649"/>
              <a:gd name="T9" fmla="*/ 52 h 53"/>
              <a:gd name="T10" fmla="*/ 52 w 649"/>
              <a:gd name="T11" fmla="*/ 52 h 53"/>
              <a:gd name="T12" fmla="*/ 0 w 649"/>
              <a:gd name="T13" fmla="*/ 52 h 53"/>
              <a:gd name="T14" fmla="*/ 0 w 649"/>
              <a:gd name="T15" fmla="*/ 0 h 53"/>
              <a:gd name="T16" fmla="*/ 52 w 649"/>
              <a:gd name="T17" fmla="*/ 0 h 53"/>
              <a:gd name="T18" fmla="*/ 298 w 649"/>
              <a:gd name="T19" fmla="*/ 0 h 53"/>
              <a:gd name="T20" fmla="*/ 350 w 649"/>
              <a:gd name="T21" fmla="*/ 0 h 53"/>
              <a:gd name="T22" fmla="*/ 595 w 649"/>
              <a:gd name="T23" fmla="*/ 0 h 53"/>
              <a:gd name="T24" fmla="*/ 648 w 649"/>
              <a:gd name="T25" fmla="*/ 0 h 53"/>
              <a:gd name="T26" fmla="*/ 648 w 649"/>
              <a:gd name="T2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9" h="53">
                <a:moveTo>
                  <a:pt x="648" y="0"/>
                </a:moveTo>
                <a:lnTo>
                  <a:pt x="648" y="52"/>
                </a:lnTo>
                <a:lnTo>
                  <a:pt x="595" y="52"/>
                </a:lnTo>
                <a:lnTo>
                  <a:pt x="350" y="52"/>
                </a:lnTo>
                <a:lnTo>
                  <a:pt x="298" y="52"/>
                </a:lnTo>
                <a:lnTo>
                  <a:pt x="52" y="52"/>
                </a:lnTo>
                <a:lnTo>
                  <a:pt x="0" y="52"/>
                </a:lnTo>
                <a:lnTo>
                  <a:pt x="0" y="0"/>
                </a:lnTo>
                <a:lnTo>
                  <a:pt x="52" y="0"/>
                </a:lnTo>
                <a:lnTo>
                  <a:pt x="298" y="0"/>
                </a:lnTo>
                <a:lnTo>
                  <a:pt x="350" y="0"/>
                </a:lnTo>
                <a:lnTo>
                  <a:pt x="595" y="0"/>
                </a:lnTo>
                <a:lnTo>
                  <a:pt x="648" y="0"/>
                </a:lnTo>
                <a:lnTo>
                  <a:pt x="648" y="0"/>
                </a:lnTo>
              </a:path>
            </a:pathLst>
          </a:custGeom>
          <a:solidFill>
            <a:srgbClr val="B5B3B3"/>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15" name="Freeform 320"/>
          <p:cNvSpPr>
            <a:spLocks noChangeArrowheads="1"/>
          </p:cNvSpPr>
          <p:nvPr/>
        </p:nvSpPr>
        <p:spPr bwMode="auto">
          <a:xfrm>
            <a:off x="16918651" y="12843563"/>
            <a:ext cx="367577" cy="13119"/>
          </a:xfrm>
          <a:custGeom>
            <a:avLst/>
            <a:gdLst>
              <a:gd name="T0" fmla="*/ 648 w 649"/>
              <a:gd name="T1" fmla="*/ 0 h 53"/>
              <a:gd name="T2" fmla="*/ 648 w 649"/>
              <a:gd name="T3" fmla="*/ 52 h 53"/>
              <a:gd name="T4" fmla="*/ 595 w 649"/>
              <a:gd name="T5" fmla="*/ 52 h 53"/>
              <a:gd name="T6" fmla="*/ 350 w 649"/>
              <a:gd name="T7" fmla="*/ 52 h 53"/>
              <a:gd name="T8" fmla="*/ 298 w 649"/>
              <a:gd name="T9" fmla="*/ 52 h 53"/>
              <a:gd name="T10" fmla="*/ 52 w 649"/>
              <a:gd name="T11" fmla="*/ 52 h 53"/>
              <a:gd name="T12" fmla="*/ 0 w 649"/>
              <a:gd name="T13" fmla="*/ 52 h 53"/>
              <a:gd name="T14" fmla="*/ 0 w 649"/>
              <a:gd name="T15" fmla="*/ 0 h 53"/>
              <a:gd name="T16" fmla="*/ 52 w 649"/>
              <a:gd name="T17" fmla="*/ 0 h 53"/>
              <a:gd name="T18" fmla="*/ 298 w 649"/>
              <a:gd name="T19" fmla="*/ 0 h 53"/>
              <a:gd name="T20" fmla="*/ 350 w 649"/>
              <a:gd name="T21" fmla="*/ 0 h 53"/>
              <a:gd name="T22" fmla="*/ 595 w 649"/>
              <a:gd name="T23" fmla="*/ 0 h 53"/>
              <a:gd name="T24" fmla="*/ 648 w 649"/>
              <a:gd name="T25" fmla="*/ 0 h 53"/>
              <a:gd name="T26" fmla="*/ 648 w 649"/>
              <a:gd name="T2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9" h="53">
                <a:moveTo>
                  <a:pt x="648" y="0"/>
                </a:moveTo>
                <a:lnTo>
                  <a:pt x="648" y="52"/>
                </a:lnTo>
                <a:lnTo>
                  <a:pt x="595" y="52"/>
                </a:lnTo>
                <a:lnTo>
                  <a:pt x="350" y="52"/>
                </a:lnTo>
                <a:lnTo>
                  <a:pt x="298" y="52"/>
                </a:lnTo>
                <a:lnTo>
                  <a:pt x="52" y="52"/>
                </a:lnTo>
                <a:lnTo>
                  <a:pt x="0" y="52"/>
                </a:lnTo>
                <a:lnTo>
                  <a:pt x="0" y="0"/>
                </a:lnTo>
                <a:lnTo>
                  <a:pt x="52" y="0"/>
                </a:lnTo>
                <a:lnTo>
                  <a:pt x="298" y="0"/>
                </a:lnTo>
                <a:lnTo>
                  <a:pt x="350" y="0"/>
                </a:lnTo>
                <a:lnTo>
                  <a:pt x="595" y="0"/>
                </a:lnTo>
                <a:lnTo>
                  <a:pt x="648" y="0"/>
                </a:lnTo>
                <a:lnTo>
                  <a:pt x="648" y="0"/>
                </a:lnTo>
              </a:path>
            </a:pathLst>
          </a:custGeom>
          <a:solidFill>
            <a:srgbClr val="B5B3B3"/>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18" name="Freeform 323"/>
          <p:cNvSpPr>
            <a:spLocks noChangeArrowheads="1"/>
          </p:cNvSpPr>
          <p:nvPr/>
        </p:nvSpPr>
        <p:spPr bwMode="auto">
          <a:xfrm>
            <a:off x="13725985" y="12888168"/>
            <a:ext cx="107647" cy="262380"/>
          </a:xfrm>
          <a:custGeom>
            <a:avLst/>
            <a:gdLst>
              <a:gd name="T0" fmla="*/ 212 w 213"/>
              <a:gd name="T1" fmla="*/ 0 h 471"/>
              <a:gd name="T2" fmla="*/ 212 w 213"/>
              <a:gd name="T3" fmla="*/ 436 h 471"/>
              <a:gd name="T4" fmla="*/ 0 w 213"/>
              <a:gd name="T5" fmla="*/ 436 h 471"/>
              <a:gd name="T6" fmla="*/ 0 w 213"/>
              <a:gd name="T7" fmla="*/ 0 h 471"/>
              <a:gd name="T8" fmla="*/ 212 w 213"/>
              <a:gd name="T9" fmla="*/ 0 h 471"/>
              <a:gd name="T10" fmla="*/ 212 w 213"/>
              <a:gd name="T11" fmla="*/ 0 h 471"/>
            </a:gdLst>
            <a:ahLst/>
            <a:cxnLst>
              <a:cxn ang="0">
                <a:pos x="T0" y="T1"/>
              </a:cxn>
              <a:cxn ang="0">
                <a:pos x="T2" y="T3"/>
              </a:cxn>
              <a:cxn ang="0">
                <a:pos x="T4" y="T5"/>
              </a:cxn>
              <a:cxn ang="0">
                <a:pos x="T6" y="T7"/>
              </a:cxn>
              <a:cxn ang="0">
                <a:pos x="T8" y="T9"/>
              </a:cxn>
              <a:cxn ang="0">
                <a:pos x="T10" y="T11"/>
              </a:cxn>
            </a:cxnLst>
            <a:rect l="0" t="0" r="r" b="b"/>
            <a:pathLst>
              <a:path w="213" h="471">
                <a:moveTo>
                  <a:pt x="212" y="0"/>
                </a:moveTo>
                <a:lnTo>
                  <a:pt x="212" y="436"/>
                </a:lnTo>
                <a:cubicBezTo>
                  <a:pt x="149" y="470"/>
                  <a:pt x="74" y="457"/>
                  <a:pt x="0" y="436"/>
                </a:cubicBezTo>
                <a:cubicBezTo>
                  <a:pt x="0" y="436"/>
                  <a:pt x="0" y="436"/>
                  <a:pt x="0" y="0"/>
                </a:cubicBezTo>
                <a:cubicBezTo>
                  <a:pt x="0" y="0"/>
                  <a:pt x="0" y="0"/>
                  <a:pt x="212" y="0"/>
                </a:cubicBezTo>
                <a:lnTo>
                  <a:pt x="212" y="0"/>
                </a:lnTo>
              </a:path>
            </a:pathLst>
          </a:custGeom>
          <a:solidFill>
            <a:srgbClr val="744425"/>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19" name="Freeform 324"/>
          <p:cNvSpPr>
            <a:spLocks noChangeArrowheads="1"/>
          </p:cNvSpPr>
          <p:nvPr/>
        </p:nvSpPr>
        <p:spPr bwMode="auto">
          <a:xfrm>
            <a:off x="13725985" y="12888168"/>
            <a:ext cx="44634" cy="254509"/>
          </a:xfrm>
          <a:custGeom>
            <a:avLst/>
            <a:gdLst>
              <a:gd name="T0" fmla="*/ 105 w 106"/>
              <a:gd name="T1" fmla="*/ 0 h 458"/>
              <a:gd name="T2" fmla="*/ 105 w 106"/>
              <a:gd name="T3" fmla="*/ 457 h 458"/>
              <a:gd name="T4" fmla="*/ 0 w 106"/>
              <a:gd name="T5" fmla="*/ 436 h 458"/>
              <a:gd name="T6" fmla="*/ 0 w 106"/>
              <a:gd name="T7" fmla="*/ 0 h 458"/>
              <a:gd name="T8" fmla="*/ 105 w 106"/>
              <a:gd name="T9" fmla="*/ 0 h 458"/>
              <a:gd name="T10" fmla="*/ 105 w 106"/>
              <a:gd name="T11" fmla="*/ 0 h 458"/>
            </a:gdLst>
            <a:ahLst/>
            <a:cxnLst>
              <a:cxn ang="0">
                <a:pos x="T0" y="T1"/>
              </a:cxn>
              <a:cxn ang="0">
                <a:pos x="T2" y="T3"/>
              </a:cxn>
              <a:cxn ang="0">
                <a:pos x="T4" y="T5"/>
              </a:cxn>
              <a:cxn ang="0">
                <a:pos x="T6" y="T7"/>
              </a:cxn>
              <a:cxn ang="0">
                <a:pos x="T8" y="T9"/>
              </a:cxn>
              <a:cxn ang="0">
                <a:pos x="T10" y="T11"/>
              </a:cxn>
            </a:cxnLst>
            <a:rect l="0" t="0" r="r" b="b"/>
            <a:pathLst>
              <a:path w="106" h="458">
                <a:moveTo>
                  <a:pt x="105" y="0"/>
                </a:moveTo>
                <a:lnTo>
                  <a:pt x="105" y="457"/>
                </a:lnTo>
                <a:cubicBezTo>
                  <a:pt x="74" y="457"/>
                  <a:pt x="42" y="447"/>
                  <a:pt x="0" y="436"/>
                </a:cubicBezTo>
                <a:cubicBezTo>
                  <a:pt x="0" y="436"/>
                  <a:pt x="0" y="436"/>
                  <a:pt x="0" y="0"/>
                </a:cubicBezTo>
                <a:cubicBezTo>
                  <a:pt x="0" y="0"/>
                  <a:pt x="0" y="0"/>
                  <a:pt x="105" y="0"/>
                </a:cubicBezTo>
                <a:lnTo>
                  <a:pt x="105" y="0"/>
                </a:lnTo>
              </a:path>
            </a:pathLst>
          </a:custGeom>
          <a:solidFill>
            <a:srgbClr val="8C5E4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20" name="Freeform 325"/>
          <p:cNvSpPr>
            <a:spLocks noChangeArrowheads="1"/>
          </p:cNvSpPr>
          <p:nvPr/>
        </p:nvSpPr>
        <p:spPr bwMode="auto">
          <a:xfrm>
            <a:off x="13421422" y="11620872"/>
            <a:ext cx="724651" cy="1348634"/>
          </a:xfrm>
          <a:custGeom>
            <a:avLst/>
            <a:gdLst>
              <a:gd name="T0" fmla="*/ 616 w 1246"/>
              <a:gd name="T1" fmla="*/ 0 h 2299"/>
              <a:gd name="T2" fmla="*/ 1245 w 1246"/>
              <a:gd name="T3" fmla="*/ 2149 h 2299"/>
              <a:gd name="T4" fmla="*/ 0 w 1246"/>
              <a:gd name="T5" fmla="*/ 2149 h 2299"/>
              <a:gd name="T6" fmla="*/ 616 w 1246"/>
              <a:gd name="T7" fmla="*/ 0 h 2299"/>
              <a:gd name="T8" fmla="*/ 616 w 1246"/>
              <a:gd name="T9" fmla="*/ 0 h 2299"/>
            </a:gdLst>
            <a:ahLst/>
            <a:cxnLst>
              <a:cxn ang="0">
                <a:pos x="T0" y="T1"/>
              </a:cxn>
              <a:cxn ang="0">
                <a:pos x="T2" y="T3"/>
              </a:cxn>
              <a:cxn ang="0">
                <a:pos x="T4" y="T5"/>
              </a:cxn>
              <a:cxn ang="0">
                <a:pos x="T6" y="T7"/>
              </a:cxn>
              <a:cxn ang="0">
                <a:pos x="T8" y="T9"/>
              </a:cxn>
            </a:cxnLst>
            <a:rect l="0" t="0" r="r" b="b"/>
            <a:pathLst>
              <a:path w="1246" h="2299">
                <a:moveTo>
                  <a:pt x="616" y="0"/>
                </a:moveTo>
                <a:cubicBezTo>
                  <a:pt x="968" y="713"/>
                  <a:pt x="1203" y="1436"/>
                  <a:pt x="1245" y="2149"/>
                </a:cubicBezTo>
                <a:cubicBezTo>
                  <a:pt x="820" y="2298"/>
                  <a:pt x="404" y="2277"/>
                  <a:pt x="0" y="2149"/>
                </a:cubicBezTo>
                <a:cubicBezTo>
                  <a:pt x="0" y="1342"/>
                  <a:pt x="224" y="629"/>
                  <a:pt x="616" y="0"/>
                </a:cubicBezTo>
                <a:lnTo>
                  <a:pt x="616" y="0"/>
                </a:lnTo>
              </a:path>
            </a:pathLst>
          </a:custGeom>
          <a:solidFill>
            <a:srgbClr val="9ACA3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21" name="Freeform 326"/>
          <p:cNvSpPr>
            <a:spLocks noChangeArrowheads="1"/>
          </p:cNvSpPr>
          <p:nvPr/>
        </p:nvSpPr>
        <p:spPr bwMode="auto">
          <a:xfrm>
            <a:off x="13421422" y="11620872"/>
            <a:ext cx="388581" cy="1325020"/>
          </a:xfrm>
          <a:custGeom>
            <a:avLst/>
            <a:gdLst>
              <a:gd name="T0" fmla="*/ 616 w 682"/>
              <a:gd name="T1" fmla="*/ 0 h 2257"/>
              <a:gd name="T2" fmla="*/ 616 w 682"/>
              <a:gd name="T3" fmla="*/ 2256 h 2257"/>
              <a:gd name="T4" fmla="*/ 0 w 682"/>
              <a:gd name="T5" fmla="*/ 2149 h 2257"/>
              <a:gd name="T6" fmla="*/ 616 w 682"/>
              <a:gd name="T7" fmla="*/ 0 h 2257"/>
              <a:gd name="T8" fmla="*/ 616 w 682"/>
              <a:gd name="T9" fmla="*/ 0 h 2257"/>
            </a:gdLst>
            <a:ahLst/>
            <a:cxnLst>
              <a:cxn ang="0">
                <a:pos x="T0" y="T1"/>
              </a:cxn>
              <a:cxn ang="0">
                <a:pos x="T2" y="T3"/>
              </a:cxn>
              <a:cxn ang="0">
                <a:pos x="T4" y="T5"/>
              </a:cxn>
              <a:cxn ang="0">
                <a:pos x="T6" y="T7"/>
              </a:cxn>
              <a:cxn ang="0">
                <a:pos x="T8" y="T9"/>
              </a:cxn>
            </a:cxnLst>
            <a:rect l="0" t="0" r="r" b="b"/>
            <a:pathLst>
              <a:path w="682" h="2257">
                <a:moveTo>
                  <a:pt x="616" y="0"/>
                </a:moveTo>
                <a:cubicBezTo>
                  <a:pt x="681" y="629"/>
                  <a:pt x="671" y="1979"/>
                  <a:pt x="616" y="2256"/>
                </a:cubicBezTo>
                <a:cubicBezTo>
                  <a:pt x="415" y="2256"/>
                  <a:pt x="203" y="2214"/>
                  <a:pt x="0" y="2149"/>
                </a:cubicBezTo>
                <a:cubicBezTo>
                  <a:pt x="0" y="1342"/>
                  <a:pt x="224" y="629"/>
                  <a:pt x="616" y="0"/>
                </a:cubicBezTo>
                <a:lnTo>
                  <a:pt x="616" y="0"/>
                </a:lnTo>
              </a:path>
            </a:pathLst>
          </a:custGeom>
          <a:solidFill>
            <a:srgbClr val="B6D661"/>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22" name="Freeform 327"/>
          <p:cNvSpPr>
            <a:spLocks noChangeArrowheads="1"/>
          </p:cNvSpPr>
          <p:nvPr/>
        </p:nvSpPr>
        <p:spPr bwMode="auto">
          <a:xfrm>
            <a:off x="12654762" y="12704502"/>
            <a:ext cx="78766" cy="186290"/>
          </a:xfrm>
          <a:custGeom>
            <a:avLst/>
            <a:gdLst>
              <a:gd name="T0" fmla="*/ 160 w 161"/>
              <a:gd name="T1" fmla="*/ 0 h 342"/>
              <a:gd name="T2" fmla="*/ 160 w 161"/>
              <a:gd name="T3" fmla="*/ 308 h 342"/>
              <a:gd name="T4" fmla="*/ 0 w 161"/>
              <a:gd name="T5" fmla="*/ 308 h 342"/>
              <a:gd name="T6" fmla="*/ 0 w 161"/>
              <a:gd name="T7" fmla="*/ 0 h 342"/>
              <a:gd name="T8" fmla="*/ 160 w 161"/>
              <a:gd name="T9" fmla="*/ 0 h 342"/>
              <a:gd name="T10" fmla="*/ 160 w 161"/>
              <a:gd name="T11" fmla="*/ 0 h 342"/>
            </a:gdLst>
            <a:ahLst/>
            <a:cxnLst>
              <a:cxn ang="0">
                <a:pos x="T0" y="T1"/>
              </a:cxn>
              <a:cxn ang="0">
                <a:pos x="T2" y="T3"/>
              </a:cxn>
              <a:cxn ang="0">
                <a:pos x="T4" y="T5"/>
              </a:cxn>
              <a:cxn ang="0">
                <a:pos x="T6" y="T7"/>
              </a:cxn>
              <a:cxn ang="0">
                <a:pos x="T8" y="T9"/>
              </a:cxn>
              <a:cxn ang="0">
                <a:pos x="T10" y="T11"/>
              </a:cxn>
            </a:cxnLst>
            <a:rect l="0" t="0" r="r" b="b"/>
            <a:pathLst>
              <a:path w="161" h="342">
                <a:moveTo>
                  <a:pt x="160" y="0"/>
                </a:moveTo>
                <a:lnTo>
                  <a:pt x="160" y="308"/>
                </a:lnTo>
                <a:cubicBezTo>
                  <a:pt x="107" y="341"/>
                  <a:pt x="55" y="329"/>
                  <a:pt x="0" y="308"/>
                </a:cubicBezTo>
                <a:cubicBezTo>
                  <a:pt x="0" y="308"/>
                  <a:pt x="0" y="308"/>
                  <a:pt x="0" y="0"/>
                </a:cubicBezTo>
                <a:cubicBezTo>
                  <a:pt x="0" y="0"/>
                  <a:pt x="0" y="0"/>
                  <a:pt x="160" y="0"/>
                </a:cubicBezTo>
                <a:lnTo>
                  <a:pt x="160" y="0"/>
                </a:lnTo>
              </a:path>
            </a:pathLst>
          </a:custGeom>
          <a:solidFill>
            <a:srgbClr val="744425"/>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23" name="Freeform 328"/>
          <p:cNvSpPr>
            <a:spLocks noChangeArrowheads="1"/>
          </p:cNvSpPr>
          <p:nvPr/>
        </p:nvSpPr>
        <p:spPr bwMode="auto">
          <a:xfrm>
            <a:off x="12654762" y="12704502"/>
            <a:ext cx="26255" cy="178419"/>
          </a:xfrm>
          <a:custGeom>
            <a:avLst/>
            <a:gdLst>
              <a:gd name="T0" fmla="*/ 76 w 77"/>
              <a:gd name="T1" fmla="*/ 0 h 330"/>
              <a:gd name="T2" fmla="*/ 76 w 77"/>
              <a:gd name="T3" fmla="*/ 329 h 330"/>
              <a:gd name="T4" fmla="*/ 0 w 77"/>
              <a:gd name="T5" fmla="*/ 308 h 330"/>
              <a:gd name="T6" fmla="*/ 0 w 77"/>
              <a:gd name="T7" fmla="*/ 0 h 330"/>
              <a:gd name="T8" fmla="*/ 76 w 77"/>
              <a:gd name="T9" fmla="*/ 0 h 330"/>
              <a:gd name="T10" fmla="*/ 76 w 77"/>
              <a:gd name="T11" fmla="*/ 0 h 330"/>
            </a:gdLst>
            <a:ahLst/>
            <a:cxnLst>
              <a:cxn ang="0">
                <a:pos x="T0" y="T1"/>
              </a:cxn>
              <a:cxn ang="0">
                <a:pos x="T2" y="T3"/>
              </a:cxn>
              <a:cxn ang="0">
                <a:pos x="T4" y="T5"/>
              </a:cxn>
              <a:cxn ang="0">
                <a:pos x="T6" y="T7"/>
              </a:cxn>
              <a:cxn ang="0">
                <a:pos x="T8" y="T9"/>
              </a:cxn>
              <a:cxn ang="0">
                <a:pos x="T10" y="T11"/>
              </a:cxn>
            </a:cxnLst>
            <a:rect l="0" t="0" r="r" b="b"/>
            <a:pathLst>
              <a:path w="77" h="330">
                <a:moveTo>
                  <a:pt x="76" y="0"/>
                </a:moveTo>
                <a:lnTo>
                  <a:pt x="76" y="329"/>
                </a:lnTo>
                <a:cubicBezTo>
                  <a:pt x="55" y="329"/>
                  <a:pt x="21" y="318"/>
                  <a:pt x="0" y="308"/>
                </a:cubicBezTo>
                <a:cubicBezTo>
                  <a:pt x="0" y="308"/>
                  <a:pt x="0" y="308"/>
                  <a:pt x="0" y="0"/>
                </a:cubicBezTo>
                <a:cubicBezTo>
                  <a:pt x="0" y="0"/>
                  <a:pt x="0" y="0"/>
                  <a:pt x="76" y="0"/>
                </a:cubicBezTo>
                <a:lnTo>
                  <a:pt x="76" y="0"/>
                </a:lnTo>
              </a:path>
            </a:pathLst>
          </a:custGeom>
          <a:solidFill>
            <a:srgbClr val="8C5E4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24" name="Freeform 329"/>
          <p:cNvSpPr>
            <a:spLocks noChangeArrowheads="1"/>
          </p:cNvSpPr>
          <p:nvPr/>
        </p:nvSpPr>
        <p:spPr bwMode="auto">
          <a:xfrm>
            <a:off x="12434216" y="11799290"/>
            <a:ext cx="514607" cy="957688"/>
          </a:xfrm>
          <a:custGeom>
            <a:avLst/>
            <a:gdLst>
              <a:gd name="T0" fmla="*/ 447 w 894"/>
              <a:gd name="T1" fmla="*/ 0 h 1640"/>
              <a:gd name="T2" fmla="*/ 893 w 894"/>
              <a:gd name="T3" fmla="*/ 1543 h 1640"/>
              <a:gd name="T4" fmla="*/ 0 w 894"/>
              <a:gd name="T5" fmla="*/ 1543 h 1640"/>
              <a:gd name="T6" fmla="*/ 447 w 894"/>
              <a:gd name="T7" fmla="*/ 0 h 1640"/>
              <a:gd name="T8" fmla="*/ 447 w 894"/>
              <a:gd name="T9" fmla="*/ 0 h 1640"/>
            </a:gdLst>
            <a:ahLst/>
            <a:cxnLst>
              <a:cxn ang="0">
                <a:pos x="T0" y="T1"/>
              </a:cxn>
              <a:cxn ang="0">
                <a:pos x="T2" y="T3"/>
              </a:cxn>
              <a:cxn ang="0">
                <a:pos x="T4" y="T5"/>
              </a:cxn>
              <a:cxn ang="0">
                <a:pos x="T6" y="T7"/>
              </a:cxn>
              <a:cxn ang="0">
                <a:pos x="T8" y="T9"/>
              </a:cxn>
            </a:cxnLst>
            <a:rect l="0" t="0" r="r" b="b"/>
            <a:pathLst>
              <a:path w="894" h="1640">
                <a:moveTo>
                  <a:pt x="447" y="0"/>
                </a:moveTo>
                <a:cubicBezTo>
                  <a:pt x="700" y="511"/>
                  <a:pt x="872" y="1023"/>
                  <a:pt x="893" y="1543"/>
                </a:cubicBezTo>
                <a:cubicBezTo>
                  <a:pt x="596" y="1639"/>
                  <a:pt x="298" y="1629"/>
                  <a:pt x="0" y="1543"/>
                </a:cubicBezTo>
                <a:cubicBezTo>
                  <a:pt x="0" y="958"/>
                  <a:pt x="160" y="446"/>
                  <a:pt x="447" y="0"/>
                </a:cubicBezTo>
                <a:lnTo>
                  <a:pt x="447" y="0"/>
                </a:lnTo>
              </a:path>
            </a:pathLst>
          </a:custGeom>
          <a:solidFill>
            <a:srgbClr val="9ACA3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25" name="Freeform 330"/>
          <p:cNvSpPr>
            <a:spLocks noChangeArrowheads="1"/>
          </p:cNvSpPr>
          <p:nvPr/>
        </p:nvSpPr>
        <p:spPr bwMode="auto">
          <a:xfrm>
            <a:off x="12434216" y="11799290"/>
            <a:ext cx="278308" cy="944569"/>
          </a:xfrm>
          <a:custGeom>
            <a:avLst/>
            <a:gdLst>
              <a:gd name="T0" fmla="*/ 447 w 500"/>
              <a:gd name="T1" fmla="*/ 0 h 1619"/>
              <a:gd name="T2" fmla="*/ 447 w 500"/>
              <a:gd name="T3" fmla="*/ 1618 h 1619"/>
              <a:gd name="T4" fmla="*/ 0 w 500"/>
              <a:gd name="T5" fmla="*/ 1543 h 1619"/>
              <a:gd name="T6" fmla="*/ 447 w 500"/>
              <a:gd name="T7" fmla="*/ 0 h 1619"/>
              <a:gd name="T8" fmla="*/ 447 w 500"/>
              <a:gd name="T9" fmla="*/ 0 h 1619"/>
            </a:gdLst>
            <a:ahLst/>
            <a:cxnLst>
              <a:cxn ang="0">
                <a:pos x="T0" y="T1"/>
              </a:cxn>
              <a:cxn ang="0">
                <a:pos x="T2" y="T3"/>
              </a:cxn>
              <a:cxn ang="0">
                <a:pos x="T4" y="T5"/>
              </a:cxn>
              <a:cxn ang="0">
                <a:pos x="T6" y="T7"/>
              </a:cxn>
              <a:cxn ang="0">
                <a:pos x="T8" y="T9"/>
              </a:cxn>
            </a:cxnLst>
            <a:rect l="0" t="0" r="r" b="b"/>
            <a:pathLst>
              <a:path w="500" h="1619">
                <a:moveTo>
                  <a:pt x="447" y="0"/>
                </a:moveTo>
                <a:cubicBezTo>
                  <a:pt x="499" y="446"/>
                  <a:pt x="489" y="1415"/>
                  <a:pt x="447" y="1618"/>
                </a:cubicBezTo>
                <a:cubicBezTo>
                  <a:pt x="298" y="1618"/>
                  <a:pt x="147" y="1585"/>
                  <a:pt x="0" y="1543"/>
                </a:cubicBezTo>
                <a:cubicBezTo>
                  <a:pt x="0" y="958"/>
                  <a:pt x="160" y="446"/>
                  <a:pt x="447" y="0"/>
                </a:cubicBezTo>
                <a:lnTo>
                  <a:pt x="447" y="0"/>
                </a:lnTo>
              </a:path>
            </a:pathLst>
          </a:custGeom>
          <a:solidFill>
            <a:srgbClr val="B6D661"/>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26" name="Freeform 331"/>
          <p:cNvSpPr>
            <a:spLocks noChangeArrowheads="1"/>
          </p:cNvSpPr>
          <p:nvPr/>
        </p:nvSpPr>
        <p:spPr bwMode="auto">
          <a:xfrm>
            <a:off x="8364617" y="12570688"/>
            <a:ext cx="1008210" cy="818626"/>
          </a:xfrm>
          <a:custGeom>
            <a:avLst/>
            <a:gdLst>
              <a:gd name="T0" fmla="*/ 0 w 1724"/>
              <a:gd name="T1" fmla="*/ 0 h 1406"/>
              <a:gd name="T2" fmla="*/ 841 w 1724"/>
              <a:gd name="T3" fmla="*/ 0 h 1406"/>
              <a:gd name="T4" fmla="*/ 1723 w 1724"/>
              <a:gd name="T5" fmla="*/ 789 h 1406"/>
              <a:gd name="T6" fmla="*/ 1723 w 1724"/>
              <a:gd name="T7" fmla="*/ 1405 h 1406"/>
              <a:gd name="T8" fmla="*/ 0 w 1724"/>
              <a:gd name="T9" fmla="*/ 1405 h 1406"/>
              <a:gd name="T10" fmla="*/ 0 w 1724"/>
              <a:gd name="T11" fmla="*/ 0 h 1406"/>
            </a:gdLst>
            <a:ahLst/>
            <a:cxnLst>
              <a:cxn ang="0">
                <a:pos x="T0" y="T1"/>
              </a:cxn>
              <a:cxn ang="0">
                <a:pos x="T2" y="T3"/>
              </a:cxn>
              <a:cxn ang="0">
                <a:pos x="T4" y="T5"/>
              </a:cxn>
              <a:cxn ang="0">
                <a:pos x="T6" y="T7"/>
              </a:cxn>
              <a:cxn ang="0">
                <a:pos x="T8" y="T9"/>
              </a:cxn>
              <a:cxn ang="0">
                <a:pos x="T10" y="T11"/>
              </a:cxn>
            </a:cxnLst>
            <a:rect l="0" t="0" r="r" b="b"/>
            <a:pathLst>
              <a:path w="1724" h="1406">
                <a:moveTo>
                  <a:pt x="0" y="0"/>
                </a:moveTo>
                <a:lnTo>
                  <a:pt x="841" y="0"/>
                </a:lnTo>
                <a:lnTo>
                  <a:pt x="1723" y="789"/>
                </a:lnTo>
                <a:lnTo>
                  <a:pt x="1723" y="1405"/>
                </a:lnTo>
                <a:lnTo>
                  <a:pt x="0" y="1405"/>
                </a:lnTo>
                <a:lnTo>
                  <a:pt x="0" y="0"/>
                </a:lnTo>
              </a:path>
            </a:pathLst>
          </a:custGeom>
          <a:solidFill>
            <a:srgbClr val="EB7B5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27" name="Freeform 332"/>
          <p:cNvSpPr>
            <a:spLocks noChangeArrowheads="1"/>
          </p:cNvSpPr>
          <p:nvPr/>
        </p:nvSpPr>
        <p:spPr bwMode="auto">
          <a:xfrm>
            <a:off x="6952072" y="12337170"/>
            <a:ext cx="1394166" cy="1052145"/>
          </a:xfrm>
          <a:custGeom>
            <a:avLst/>
            <a:gdLst>
              <a:gd name="T0" fmla="*/ 0 w 2373"/>
              <a:gd name="T1" fmla="*/ 1797 h 1798"/>
              <a:gd name="T2" fmla="*/ 0 w 2373"/>
              <a:gd name="T3" fmla="*/ 0 h 1798"/>
              <a:gd name="T4" fmla="*/ 2372 w 2373"/>
              <a:gd name="T5" fmla="*/ 0 h 1798"/>
              <a:gd name="T6" fmla="*/ 2372 w 2373"/>
              <a:gd name="T7" fmla="*/ 1797 h 1798"/>
              <a:gd name="T8" fmla="*/ 0 w 2373"/>
              <a:gd name="T9" fmla="*/ 1797 h 1798"/>
            </a:gdLst>
            <a:ahLst/>
            <a:cxnLst>
              <a:cxn ang="0">
                <a:pos x="T0" y="T1"/>
              </a:cxn>
              <a:cxn ang="0">
                <a:pos x="T2" y="T3"/>
              </a:cxn>
              <a:cxn ang="0">
                <a:pos x="T4" y="T5"/>
              </a:cxn>
              <a:cxn ang="0">
                <a:pos x="T6" y="T7"/>
              </a:cxn>
              <a:cxn ang="0">
                <a:pos x="T8" y="T9"/>
              </a:cxn>
            </a:cxnLst>
            <a:rect l="0" t="0" r="r" b="b"/>
            <a:pathLst>
              <a:path w="2373" h="1798">
                <a:moveTo>
                  <a:pt x="0" y="1797"/>
                </a:moveTo>
                <a:lnTo>
                  <a:pt x="0" y="0"/>
                </a:lnTo>
                <a:lnTo>
                  <a:pt x="2372" y="0"/>
                </a:lnTo>
                <a:lnTo>
                  <a:pt x="2372" y="1797"/>
                </a:lnTo>
                <a:lnTo>
                  <a:pt x="0" y="1797"/>
                </a:lnTo>
              </a:path>
            </a:pathLst>
          </a:custGeom>
          <a:solidFill>
            <a:srgbClr val="FFD38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28" name="Freeform 333"/>
          <p:cNvSpPr>
            <a:spLocks noChangeArrowheads="1"/>
          </p:cNvSpPr>
          <p:nvPr/>
        </p:nvSpPr>
        <p:spPr bwMode="auto">
          <a:xfrm>
            <a:off x="8650801" y="12654650"/>
            <a:ext cx="577621" cy="404066"/>
          </a:xfrm>
          <a:custGeom>
            <a:avLst/>
            <a:gdLst>
              <a:gd name="T0" fmla="*/ 0 w 1001"/>
              <a:gd name="T1" fmla="*/ 0 h 712"/>
              <a:gd name="T2" fmla="*/ 329 w 1001"/>
              <a:gd name="T3" fmla="*/ 0 h 712"/>
              <a:gd name="T4" fmla="*/ 1000 w 1001"/>
              <a:gd name="T5" fmla="*/ 585 h 712"/>
              <a:gd name="T6" fmla="*/ 1000 w 1001"/>
              <a:gd name="T7" fmla="*/ 711 h 712"/>
              <a:gd name="T8" fmla="*/ 0 w 1001"/>
              <a:gd name="T9" fmla="*/ 711 h 712"/>
              <a:gd name="T10" fmla="*/ 0 w 1001"/>
              <a:gd name="T11" fmla="*/ 0 h 712"/>
            </a:gdLst>
            <a:ahLst/>
            <a:cxnLst>
              <a:cxn ang="0">
                <a:pos x="T0" y="T1"/>
              </a:cxn>
              <a:cxn ang="0">
                <a:pos x="T2" y="T3"/>
              </a:cxn>
              <a:cxn ang="0">
                <a:pos x="T4" y="T5"/>
              </a:cxn>
              <a:cxn ang="0">
                <a:pos x="T6" y="T7"/>
              </a:cxn>
              <a:cxn ang="0">
                <a:pos x="T8" y="T9"/>
              </a:cxn>
              <a:cxn ang="0">
                <a:pos x="T10" y="T11"/>
              </a:cxn>
            </a:cxnLst>
            <a:rect l="0" t="0" r="r" b="b"/>
            <a:pathLst>
              <a:path w="1001" h="712">
                <a:moveTo>
                  <a:pt x="0" y="0"/>
                </a:moveTo>
                <a:lnTo>
                  <a:pt x="329" y="0"/>
                </a:lnTo>
                <a:lnTo>
                  <a:pt x="1000" y="585"/>
                </a:lnTo>
                <a:lnTo>
                  <a:pt x="1000" y="711"/>
                </a:lnTo>
                <a:lnTo>
                  <a:pt x="0" y="711"/>
                </a:lnTo>
                <a:lnTo>
                  <a:pt x="0" y="0"/>
                </a:lnTo>
              </a:path>
            </a:pathLst>
          </a:custGeom>
          <a:solidFill>
            <a:srgbClr val="C7E9F2"/>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29" name="Freeform 334"/>
          <p:cNvSpPr>
            <a:spLocks noChangeArrowheads="1"/>
          </p:cNvSpPr>
          <p:nvPr/>
        </p:nvSpPr>
        <p:spPr bwMode="auto">
          <a:xfrm>
            <a:off x="6883808" y="13407681"/>
            <a:ext cx="2573037" cy="123319"/>
          </a:xfrm>
          <a:custGeom>
            <a:avLst/>
            <a:gdLst>
              <a:gd name="T0" fmla="*/ 117 w 4352"/>
              <a:gd name="T1" fmla="*/ 0 h 236"/>
              <a:gd name="T2" fmla="*/ 117 w 4352"/>
              <a:gd name="T3" fmla="*/ 0 h 236"/>
              <a:gd name="T4" fmla="*/ 4235 w 4352"/>
              <a:gd name="T5" fmla="*/ 0 h 236"/>
              <a:gd name="T6" fmla="*/ 4351 w 4352"/>
              <a:gd name="T7" fmla="*/ 118 h 236"/>
              <a:gd name="T8" fmla="*/ 4235 w 4352"/>
              <a:gd name="T9" fmla="*/ 235 h 236"/>
              <a:gd name="T10" fmla="*/ 117 w 4352"/>
              <a:gd name="T11" fmla="*/ 235 h 236"/>
              <a:gd name="T12" fmla="*/ 0 w 4352"/>
              <a:gd name="T13" fmla="*/ 118 h 236"/>
              <a:gd name="T14" fmla="*/ 117 w 4352"/>
              <a:gd name="T15" fmla="*/ 0 h 2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52" h="236">
                <a:moveTo>
                  <a:pt x="117" y="0"/>
                </a:moveTo>
                <a:lnTo>
                  <a:pt x="117" y="0"/>
                </a:lnTo>
                <a:cubicBezTo>
                  <a:pt x="4235" y="0"/>
                  <a:pt x="4235" y="0"/>
                  <a:pt x="4235" y="0"/>
                </a:cubicBezTo>
                <a:cubicBezTo>
                  <a:pt x="4298" y="0"/>
                  <a:pt x="4351" y="55"/>
                  <a:pt x="4351" y="118"/>
                </a:cubicBezTo>
                <a:cubicBezTo>
                  <a:pt x="4351" y="183"/>
                  <a:pt x="4298" y="235"/>
                  <a:pt x="4235" y="235"/>
                </a:cubicBezTo>
                <a:cubicBezTo>
                  <a:pt x="117" y="235"/>
                  <a:pt x="117" y="235"/>
                  <a:pt x="117" y="235"/>
                </a:cubicBezTo>
                <a:cubicBezTo>
                  <a:pt x="52" y="235"/>
                  <a:pt x="0" y="183"/>
                  <a:pt x="0" y="118"/>
                </a:cubicBezTo>
                <a:cubicBezTo>
                  <a:pt x="0" y="55"/>
                  <a:pt x="52" y="0"/>
                  <a:pt x="117" y="0"/>
                </a:cubicBezTo>
              </a:path>
            </a:pathLst>
          </a:custGeom>
          <a:solidFill>
            <a:srgbClr val="255B6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30" name="Freeform 335"/>
          <p:cNvSpPr>
            <a:spLocks noChangeArrowheads="1"/>
          </p:cNvSpPr>
          <p:nvPr/>
        </p:nvSpPr>
        <p:spPr bwMode="auto">
          <a:xfrm>
            <a:off x="7301270" y="13363076"/>
            <a:ext cx="362326" cy="362085"/>
          </a:xfrm>
          <a:custGeom>
            <a:avLst/>
            <a:gdLst>
              <a:gd name="T0" fmla="*/ 319 w 639"/>
              <a:gd name="T1" fmla="*/ 637 h 638"/>
              <a:gd name="T2" fmla="*/ 0 w 639"/>
              <a:gd name="T3" fmla="*/ 318 h 638"/>
              <a:gd name="T4" fmla="*/ 319 w 639"/>
              <a:gd name="T5" fmla="*/ 0 h 638"/>
              <a:gd name="T6" fmla="*/ 638 w 639"/>
              <a:gd name="T7" fmla="*/ 318 h 638"/>
              <a:gd name="T8" fmla="*/ 319 w 639"/>
              <a:gd name="T9" fmla="*/ 637 h 638"/>
              <a:gd name="T10" fmla="*/ 319 w 639"/>
              <a:gd name="T11" fmla="*/ 637 h 638"/>
            </a:gdLst>
            <a:ahLst/>
            <a:cxnLst>
              <a:cxn ang="0">
                <a:pos x="T0" y="T1"/>
              </a:cxn>
              <a:cxn ang="0">
                <a:pos x="T2" y="T3"/>
              </a:cxn>
              <a:cxn ang="0">
                <a:pos x="T4" y="T5"/>
              </a:cxn>
              <a:cxn ang="0">
                <a:pos x="T6" y="T7"/>
              </a:cxn>
              <a:cxn ang="0">
                <a:pos x="T8" y="T9"/>
              </a:cxn>
              <a:cxn ang="0">
                <a:pos x="T10" y="T11"/>
              </a:cxn>
            </a:cxnLst>
            <a:rect l="0" t="0" r="r" b="b"/>
            <a:pathLst>
              <a:path w="639" h="638">
                <a:moveTo>
                  <a:pt x="319" y="637"/>
                </a:moveTo>
                <a:cubicBezTo>
                  <a:pt x="139" y="637"/>
                  <a:pt x="0" y="499"/>
                  <a:pt x="0" y="318"/>
                </a:cubicBezTo>
                <a:cubicBezTo>
                  <a:pt x="0" y="149"/>
                  <a:pt x="139" y="0"/>
                  <a:pt x="319" y="0"/>
                </a:cubicBezTo>
                <a:cubicBezTo>
                  <a:pt x="489" y="0"/>
                  <a:pt x="638" y="149"/>
                  <a:pt x="638" y="318"/>
                </a:cubicBezTo>
                <a:cubicBezTo>
                  <a:pt x="638" y="499"/>
                  <a:pt x="489" y="637"/>
                  <a:pt x="319" y="637"/>
                </a:cubicBezTo>
                <a:lnTo>
                  <a:pt x="319" y="637"/>
                </a:lnTo>
              </a:path>
            </a:pathLst>
          </a:custGeom>
          <a:solidFill>
            <a:srgbClr val="255B6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31" name="Freeform 336"/>
          <p:cNvSpPr>
            <a:spLocks noChangeArrowheads="1"/>
          </p:cNvSpPr>
          <p:nvPr/>
        </p:nvSpPr>
        <p:spPr bwMode="auto">
          <a:xfrm>
            <a:off x="7408917" y="13475900"/>
            <a:ext cx="147031" cy="141685"/>
          </a:xfrm>
          <a:custGeom>
            <a:avLst/>
            <a:gdLst>
              <a:gd name="T0" fmla="*/ 138 w 277"/>
              <a:gd name="T1" fmla="*/ 266 h 267"/>
              <a:gd name="T2" fmla="*/ 0 w 277"/>
              <a:gd name="T3" fmla="*/ 127 h 267"/>
              <a:gd name="T4" fmla="*/ 138 w 277"/>
              <a:gd name="T5" fmla="*/ 0 h 267"/>
              <a:gd name="T6" fmla="*/ 276 w 277"/>
              <a:gd name="T7" fmla="*/ 127 h 267"/>
              <a:gd name="T8" fmla="*/ 138 w 277"/>
              <a:gd name="T9" fmla="*/ 266 h 267"/>
              <a:gd name="T10" fmla="*/ 138 w 277"/>
              <a:gd name="T11" fmla="*/ 266 h 267"/>
            </a:gdLst>
            <a:ahLst/>
            <a:cxnLst>
              <a:cxn ang="0">
                <a:pos x="T0" y="T1"/>
              </a:cxn>
              <a:cxn ang="0">
                <a:pos x="T2" y="T3"/>
              </a:cxn>
              <a:cxn ang="0">
                <a:pos x="T4" y="T5"/>
              </a:cxn>
              <a:cxn ang="0">
                <a:pos x="T6" y="T7"/>
              </a:cxn>
              <a:cxn ang="0">
                <a:pos x="T8" y="T9"/>
              </a:cxn>
              <a:cxn ang="0">
                <a:pos x="T10" y="T11"/>
              </a:cxn>
            </a:cxnLst>
            <a:rect l="0" t="0" r="r" b="b"/>
            <a:pathLst>
              <a:path w="277" h="267">
                <a:moveTo>
                  <a:pt x="138" y="266"/>
                </a:moveTo>
                <a:cubicBezTo>
                  <a:pt x="63" y="266"/>
                  <a:pt x="0" y="203"/>
                  <a:pt x="0" y="127"/>
                </a:cubicBezTo>
                <a:cubicBezTo>
                  <a:pt x="0" y="65"/>
                  <a:pt x="63" y="0"/>
                  <a:pt x="138" y="0"/>
                </a:cubicBezTo>
                <a:cubicBezTo>
                  <a:pt x="213" y="0"/>
                  <a:pt x="276" y="65"/>
                  <a:pt x="276" y="127"/>
                </a:cubicBezTo>
                <a:cubicBezTo>
                  <a:pt x="276" y="203"/>
                  <a:pt x="213" y="266"/>
                  <a:pt x="138" y="266"/>
                </a:cubicBezTo>
                <a:lnTo>
                  <a:pt x="138" y="266"/>
                </a:lnTo>
              </a:path>
            </a:pathLst>
          </a:custGeom>
          <a:solidFill>
            <a:srgbClr val="CCD3D4"/>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32" name="Freeform 337"/>
          <p:cNvSpPr>
            <a:spLocks noChangeArrowheads="1"/>
          </p:cNvSpPr>
          <p:nvPr/>
        </p:nvSpPr>
        <p:spPr bwMode="auto">
          <a:xfrm>
            <a:off x="8782079" y="13363076"/>
            <a:ext cx="362326" cy="362085"/>
          </a:xfrm>
          <a:custGeom>
            <a:avLst/>
            <a:gdLst>
              <a:gd name="T0" fmla="*/ 319 w 641"/>
              <a:gd name="T1" fmla="*/ 637 h 638"/>
              <a:gd name="T2" fmla="*/ 0 w 641"/>
              <a:gd name="T3" fmla="*/ 318 h 638"/>
              <a:gd name="T4" fmla="*/ 319 w 641"/>
              <a:gd name="T5" fmla="*/ 0 h 638"/>
              <a:gd name="T6" fmla="*/ 640 w 641"/>
              <a:gd name="T7" fmla="*/ 318 h 638"/>
              <a:gd name="T8" fmla="*/ 319 w 641"/>
              <a:gd name="T9" fmla="*/ 637 h 638"/>
              <a:gd name="T10" fmla="*/ 319 w 641"/>
              <a:gd name="T11" fmla="*/ 637 h 638"/>
            </a:gdLst>
            <a:ahLst/>
            <a:cxnLst>
              <a:cxn ang="0">
                <a:pos x="T0" y="T1"/>
              </a:cxn>
              <a:cxn ang="0">
                <a:pos x="T2" y="T3"/>
              </a:cxn>
              <a:cxn ang="0">
                <a:pos x="T4" y="T5"/>
              </a:cxn>
              <a:cxn ang="0">
                <a:pos x="T6" y="T7"/>
              </a:cxn>
              <a:cxn ang="0">
                <a:pos x="T8" y="T9"/>
              </a:cxn>
              <a:cxn ang="0">
                <a:pos x="T10" y="T11"/>
              </a:cxn>
            </a:cxnLst>
            <a:rect l="0" t="0" r="r" b="b"/>
            <a:pathLst>
              <a:path w="641" h="638">
                <a:moveTo>
                  <a:pt x="319" y="637"/>
                </a:moveTo>
                <a:cubicBezTo>
                  <a:pt x="139" y="637"/>
                  <a:pt x="0" y="499"/>
                  <a:pt x="0" y="318"/>
                </a:cubicBezTo>
                <a:cubicBezTo>
                  <a:pt x="0" y="149"/>
                  <a:pt x="139" y="0"/>
                  <a:pt x="319" y="0"/>
                </a:cubicBezTo>
                <a:cubicBezTo>
                  <a:pt x="491" y="0"/>
                  <a:pt x="640" y="149"/>
                  <a:pt x="640" y="318"/>
                </a:cubicBezTo>
                <a:cubicBezTo>
                  <a:pt x="640" y="499"/>
                  <a:pt x="491" y="637"/>
                  <a:pt x="319" y="637"/>
                </a:cubicBezTo>
                <a:lnTo>
                  <a:pt x="319" y="637"/>
                </a:lnTo>
              </a:path>
            </a:pathLst>
          </a:custGeom>
          <a:solidFill>
            <a:srgbClr val="255B6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33" name="Freeform 338"/>
          <p:cNvSpPr>
            <a:spLocks noChangeArrowheads="1"/>
          </p:cNvSpPr>
          <p:nvPr/>
        </p:nvSpPr>
        <p:spPr bwMode="auto">
          <a:xfrm>
            <a:off x="8889726" y="13475900"/>
            <a:ext cx="141780" cy="141685"/>
          </a:xfrm>
          <a:custGeom>
            <a:avLst/>
            <a:gdLst>
              <a:gd name="T0" fmla="*/ 138 w 267"/>
              <a:gd name="T1" fmla="*/ 266 h 267"/>
              <a:gd name="T2" fmla="*/ 0 w 267"/>
              <a:gd name="T3" fmla="*/ 127 h 267"/>
              <a:gd name="T4" fmla="*/ 138 w 267"/>
              <a:gd name="T5" fmla="*/ 0 h 267"/>
              <a:gd name="T6" fmla="*/ 266 w 267"/>
              <a:gd name="T7" fmla="*/ 127 h 267"/>
              <a:gd name="T8" fmla="*/ 138 w 267"/>
              <a:gd name="T9" fmla="*/ 266 h 267"/>
              <a:gd name="T10" fmla="*/ 138 w 267"/>
              <a:gd name="T11" fmla="*/ 266 h 267"/>
            </a:gdLst>
            <a:ahLst/>
            <a:cxnLst>
              <a:cxn ang="0">
                <a:pos x="T0" y="T1"/>
              </a:cxn>
              <a:cxn ang="0">
                <a:pos x="T2" y="T3"/>
              </a:cxn>
              <a:cxn ang="0">
                <a:pos x="T4" y="T5"/>
              </a:cxn>
              <a:cxn ang="0">
                <a:pos x="T6" y="T7"/>
              </a:cxn>
              <a:cxn ang="0">
                <a:pos x="T8" y="T9"/>
              </a:cxn>
              <a:cxn ang="0">
                <a:pos x="T10" y="T11"/>
              </a:cxn>
            </a:cxnLst>
            <a:rect l="0" t="0" r="r" b="b"/>
            <a:pathLst>
              <a:path w="267" h="267">
                <a:moveTo>
                  <a:pt x="138" y="266"/>
                </a:moveTo>
                <a:cubicBezTo>
                  <a:pt x="65" y="266"/>
                  <a:pt x="0" y="203"/>
                  <a:pt x="0" y="127"/>
                </a:cubicBezTo>
                <a:cubicBezTo>
                  <a:pt x="0" y="65"/>
                  <a:pt x="65" y="0"/>
                  <a:pt x="138" y="0"/>
                </a:cubicBezTo>
                <a:cubicBezTo>
                  <a:pt x="213" y="0"/>
                  <a:pt x="266" y="65"/>
                  <a:pt x="266" y="127"/>
                </a:cubicBezTo>
                <a:cubicBezTo>
                  <a:pt x="266" y="203"/>
                  <a:pt x="213" y="266"/>
                  <a:pt x="138" y="266"/>
                </a:cubicBezTo>
                <a:lnTo>
                  <a:pt x="138" y="266"/>
                </a:lnTo>
              </a:path>
            </a:pathLst>
          </a:custGeom>
          <a:solidFill>
            <a:srgbClr val="CCD3D4"/>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34" name="Freeform 339"/>
          <p:cNvSpPr>
            <a:spLocks noChangeArrowheads="1"/>
          </p:cNvSpPr>
          <p:nvPr/>
        </p:nvSpPr>
        <p:spPr bwMode="auto">
          <a:xfrm>
            <a:off x="9322942" y="13179410"/>
            <a:ext cx="49885" cy="178419"/>
          </a:xfrm>
          <a:custGeom>
            <a:avLst/>
            <a:gdLst>
              <a:gd name="T0" fmla="*/ 0 w 116"/>
              <a:gd name="T1" fmla="*/ 329 h 330"/>
              <a:gd name="T2" fmla="*/ 0 w 116"/>
              <a:gd name="T3" fmla="*/ 0 h 330"/>
              <a:gd name="T4" fmla="*/ 115 w 116"/>
              <a:gd name="T5" fmla="*/ 0 h 330"/>
              <a:gd name="T6" fmla="*/ 115 w 116"/>
              <a:gd name="T7" fmla="*/ 329 h 330"/>
              <a:gd name="T8" fmla="*/ 0 w 116"/>
              <a:gd name="T9" fmla="*/ 329 h 330"/>
            </a:gdLst>
            <a:ahLst/>
            <a:cxnLst>
              <a:cxn ang="0">
                <a:pos x="T0" y="T1"/>
              </a:cxn>
              <a:cxn ang="0">
                <a:pos x="T2" y="T3"/>
              </a:cxn>
              <a:cxn ang="0">
                <a:pos x="T4" y="T5"/>
              </a:cxn>
              <a:cxn ang="0">
                <a:pos x="T6" y="T7"/>
              </a:cxn>
              <a:cxn ang="0">
                <a:pos x="T8" y="T9"/>
              </a:cxn>
            </a:cxnLst>
            <a:rect l="0" t="0" r="r" b="b"/>
            <a:pathLst>
              <a:path w="116" h="330">
                <a:moveTo>
                  <a:pt x="0" y="329"/>
                </a:moveTo>
                <a:lnTo>
                  <a:pt x="0" y="0"/>
                </a:lnTo>
                <a:lnTo>
                  <a:pt x="115" y="0"/>
                </a:lnTo>
                <a:lnTo>
                  <a:pt x="115" y="329"/>
                </a:lnTo>
                <a:lnTo>
                  <a:pt x="0" y="329"/>
                </a:lnTo>
              </a:path>
            </a:pathLst>
          </a:custGeom>
          <a:solidFill>
            <a:srgbClr val="FFFFF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35" name="Freeform 340"/>
          <p:cNvSpPr>
            <a:spLocks noChangeArrowheads="1"/>
          </p:cNvSpPr>
          <p:nvPr/>
        </p:nvSpPr>
        <p:spPr bwMode="auto">
          <a:xfrm>
            <a:off x="7660970" y="12337170"/>
            <a:ext cx="685268" cy="1052145"/>
          </a:xfrm>
          <a:custGeom>
            <a:avLst/>
            <a:gdLst>
              <a:gd name="T0" fmla="*/ 0 w 1182"/>
              <a:gd name="T1" fmla="*/ 1797 h 1798"/>
              <a:gd name="T2" fmla="*/ 0 w 1182"/>
              <a:gd name="T3" fmla="*/ 0 h 1798"/>
              <a:gd name="T4" fmla="*/ 1181 w 1182"/>
              <a:gd name="T5" fmla="*/ 0 h 1798"/>
              <a:gd name="T6" fmla="*/ 1181 w 1182"/>
              <a:gd name="T7" fmla="*/ 1797 h 1798"/>
              <a:gd name="T8" fmla="*/ 0 w 1182"/>
              <a:gd name="T9" fmla="*/ 1797 h 1798"/>
            </a:gdLst>
            <a:ahLst/>
            <a:cxnLst>
              <a:cxn ang="0">
                <a:pos x="T0" y="T1"/>
              </a:cxn>
              <a:cxn ang="0">
                <a:pos x="T2" y="T3"/>
              </a:cxn>
              <a:cxn ang="0">
                <a:pos x="T4" y="T5"/>
              </a:cxn>
              <a:cxn ang="0">
                <a:pos x="T6" y="T7"/>
              </a:cxn>
              <a:cxn ang="0">
                <a:pos x="T8" y="T9"/>
              </a:cxn>
            </a:cxnLst>
            <a:rect l="0" t="0" r="r" b="b"/>
            <a:pathLst>
              <a:path w="1182" h="1798">
                <a:moveTo>
                  <a:pt x="0" y="1797"/>
                </a:moveTo>
                <a:lnTo>
                  <a:pt x="0" y="0"/>
                </a:lnTo>
                <a:lnTo>
                  <a:pt x="1181" y="0"/>
                </a:lnTo>
                <a:lnTo>
                  <a:pt x="1181" y="1797"/>
                </a:lnTo>
                <a:lnTo>
                  <a:pt x="0" y="1797"/>
                </a:lnTo>
              </a:path>
            </a:pathLst>
          </a:custGeom>
          <a:solidFill>
            <a:srgbClr val="EBBC6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36" name="Freeform 341"/>
          <p:cNvSpPr>
            <a:spLocks noChangeArrowheads="1"/>
          </p:cNvSpPr>
          <p:nvPr/>
        </p:nvSpPr>
        <p:spPr bwMode="auto">
          <a:xfrm>
            <a:off x="5977994" y="7144665"/>
            <a:ext cx="1514941" cy="810755"/>
          </a:xfrm>
          <a:custGeom>
            <a:avLst/>
            <a:gdLst>
              <a:gd name="T0" fmla="*/ 0 w 2575"/>
              <a:gd name="T1" fmla="*/ 757 h 1395"/>
              <a:gd name="T2" fmla="*/ 1467 w 2575"/>
              <a:gd name="T3" fmla="*/ 1002 h 1395"/>
              <a:gd name="T4" fmla="*/ 2574 w 2575"/>
              <a:gd name="T5" fmla="*/ 0 h 1395"/>
              <a:gd name="T6" fmla="*/ 1585 w 2575"/>
              <a:gd name="T7" fmla="*/ 1394 h 1395"/>
              <a:gd name="T8" fmla="*/ 0 w 2575"/>
              <a:gd name="T9" fmla="*/ 757 h 1395"/>
              <a:gd name="T10" fmla="*/ 0 w 2575"/>
              <a:gd name="T11" fmla="*/ 757 h 1395"/>
            </a:gdLst>
            <a:ahLst/>
            <a:cxnLst>
              <a:cxn ang="0">
                <a:pos x="T0" y="T1"/>
              </a:cxn>
              <a:cxn ang="0">
                <a:pos x="T2" y="T3"/>
              </a:cxn>
              <a:cxn ang="0">
                <a:pos x="T4" y="T5"/>
              </a:cxn>
              <a:cxn ang="0">
                <a:pos x="T6" y="T7"/>
              </a:cxn>
              <a:cxn ang="0">
                <a:pos x="T8" y="T9"/>
              </a:cxn>
              <a:cxn ang="0">
                <a:pos x="T10" y="T11"/>
              </a:cxn>
            </a:cxnLst>
            <a:rect l="0" t="0" r="r" b="b"/>
            <a:pathLst>
              <a:path w="2575" h="1395">
                <a:moveTo>
                  <a:pt x="0" y="757"/>
                </a:moveTo>
                <a:cubicBezTo>
                  <a:pt x="754" y="725"/>
                  <a:pt x="1170" y="788"/>
                  <a:pt x="1467" y="1002"/>
                </a:cubicBezTo>
                <a:cubicBezTo>
                  <a:pt x="1595" y="660"/>
                  <a:pt x="1914" y="384"/>
                  <a:pt x="2574" y="0"/>
                </a:cubicBezTo>
                <a:cubicBezTo>
                  <a:pt x="1948" y="490"/>
                  <a:pt x="1660" y="874"/>
                  <a:pt x="1585" y="1394"/>
                </a:cubicBezTo>
                <a:cubicBezTo>
                  <a:pt x="1235" y="1002"/>
                  <a:pt x="788" y="830"/>
                  <a:pt x="0" y="757"/>
                </a:cubicBezTo>
                <a:lnTo>
                  <a:pt x="0" y="757"/>
                </a:lnTo>
              </a:path>
            </a:pathLst>
          </a:custGeom>
          <a:solidFill>
            <a:schemeClr val="bg1"/>
          </a:solidFill>
          <a:ln>
            <a:noFill/>
          </a:ln>
          <a:effectLst/>
        </p:spPr>
        <p:txBody>
          <a:bodyPr wrap="none" anchor="ctr"/>
          <a:lstStyle/>
          <a:p>
            <a:endParaRPr lang="en-US"/>
          </a:p>
        </p:txBody>
      </p:sp>
      <p:sp>
        <p:nvSpPr>
          <p:cNvPr id="437" name="Freeform 342"/>
          <p:cNvSpPr>
            <a:spLocks noChangeArrowheads="1"/>
          </p:cNvSpPr>
          <p:nvPr/>
        </p:nvSpPr>
        <p:spPr bwMode="auto">
          <a:xfrm>
            <a:off x="7947155" y="6575300"/>
            <a:ext cx="1223505" cy="590356"/>
          </a:xfrm>
          <a:custGeom>
            <a:avLst/>
            <a:gdLst>
              <a:gd name="T0" fmla="*/ 0 w 2088"/>
              <a:gd name="T1" fmla="*/ 404 h 1022"/>
              <a:gd name="T2" fmla="*/ 1139 w 2088"/>
              <a:gd name="T3" fmla="*/ 713 h 1022"/>
              <a:gd name="T4" fmla="*/ 2087 w 2088"/>
              <a:gd name="T5" fmla="*/ 0 h 1022"/>
              <a:gd name="T6" fmla="*/ 1204 w 2088"/>
              <a:gd name="T7" fmla="*/ 1021 h 1022"/>
              <a:gd name="T8" fmla="*/ 0 w 2088"/>
              <a:gd name="T9" fmla="*/ 404 h 1022"/>
              <a:gd name="T10" fmla="*/ 0 w 2088"/>
              <a:gd name="T11" fmla="*/ 404 h 1022"/>
            </a:gdLst>
            <a:ahLst/>
            <a:cxnLst>
              <a:cxn ang="0">
                <a:pos x="T0" y="T1"/>
              </a:cxn>
              <a:cxn ang="0">
                <a:pos x="T2" y="T3"/>
              </a:cxn>
              <a:cxn ang="0">
                <a:pos x="T4" y="T5"/>
              </a:cxn>
              <a:cxn ang="0">
                <a:pos x="T6" y="T7"/>
              </a:cxn>
              <a:cxn ang="0">
                <a:pos x="T8" y="T9"/>
              </a:cxn>
              <a:cxn ang="0">
                <a:pos x="T10" y="T11"/>
              </a:cxn>
            </a:cxnLst>
            <a:rect l="0" t="0" r="r" b="b"/>
            <a:pathLst>
              <a:path w="2088" h="1022">
                <a:moveTo>
                  <a:pt x="0" y="404"/>
                </a:moveTo>
                <a:cubicBezTo>
                  <a:pt x="598" y="436"/>
                  <a:pt x="917" y="509"/>
                  <a:pt x="1139" y="713"/>
                </a:cubicBezTo>
                <a:cubicBezTo>
                  <a:pt x="1267" y="446"/>
                  <a:pt x="1533" y="256"/>
                  <a:pt x="2087" y="0"/>
                </a:cubicBezTo>
                <a:cubicBezTo>
                  <a:pt x="1554" y="339"/>
                  <a:pt x="1298" y="616"/>
                  <a:pt x="1204" y="1021"/>
                </a:cubicBezTo>
                <a:cubicBezTo>
                  <a:pt x="959" y="681"/>
                  <a:pt x="619" y="520"/>
                  <a:pt x="0" y="404"/>
                </a:cubicBezTo>
                <a:lnTo>
                  <a:pt x="0" y="404"/>
                </a:lnTo>
              </a:path>
            </a:pathLst>
          </a:custGeom>
          <a:solidFill>
            <a:schemeClr val="bg1"/>
          </a:solidFill>
          <a:ln>
            <a:noFill/>
          </a:ln>
          <a:effectLst/>
        </p:spPr>
        <p:txBody>
          <a:bodyPr wrap="none" anchor="ctr"/>
          <a:lstStyle/>
          <a:p>
            <a:endParaRPr lang="en-US"/>
          </a:p>
        </p:txBody>
      </p:sp>
      <p:sp>
        <p:nvSpPr>
          <p:cNvPr id="438" name="Freeform 343"/>
          <p:cNvSpPr>
            <a:spLocks noChangeArrowheads="1"/>
          </p:cNvSpPr>
          <p:nvPr/>
        </p:nvSpPr>
        <p:spPr bwMode="auto">
          <a:xfrm>
            <a:off x="6552989" y="5874745"/>
            <a:ext cx="1218254" cy="590356"/>
          </a:xfrm>
          <a:custGeom>
            <a:avLst/>
            <a:gdLst>
              <a:gd name="T0" fmla="*/ 0 w 2077"/>
              <a:gd name="T1" fmla="*/ 403 h 1022"/>
              <a:gd name="T2" fmla="*/ 1139 w 2077"/>
              <a:gd name="T3" fmla="*/ 701 h 1022"/>
              <a:gd name="T4" fmla="*/ 2076 w 2077"/>
              <a:gd name="T5" fmla="*/ 0 h 1022"/>
              <a:gd name="T6" fmla="*/ 1202 w 2077"/>
              <a:gd name="T7" fmla="*/ 1021 h 1022"/>
              <a:gd name="T8" fmla="*/ 0 w 2077"/>
              <a:gd name="T9" fmla="*/ 403 h 1022"/>
              <a:gd name="T10" fmla="*/ 0 w 2077"/>
              <a:gd name="T11" fmla="*/ 403 h 1022"/>
            </a:gdLst>
            <a:ahLst/>
            <a:cxnLst>
              <a:cxn ang="0">
                <a:pos x="T0" y="T1"/>
              </a:cxn>
              <a:cxn ang="0">
                <a:pos x="T2" y="T3"/>
              </a:cxn>
              <a:cxn ang="0">
                <a:pos x="T4" y="T5"/>
              </a:cxn>
              <a:cxn ang="0">
                <a:pos x="T6" y="T7"/>
              </a:cxn>
              <a:cxn ang="0">
                <a:pos x="T8" y="T9"/>
              </a:cxn>
              <a:cxn ang="0">
                <a:pos x="T10" y="T11"/>
              </a:cxn>
            </a:cxnLst>
            <a:rect l="0" t="0" r="r" b="b"/>
            <a:pathLst>
              <a:path w="2077" h="1022">
                <a:moveTo>
                  <a:pt x="0" y="403"/>
                </a:moveTo>
                <a:cubicBezTo>
                  <a:pt x="596" y="426"/>
                  <a:pt x="915" y="510"/>
                  <a:pt x="1139" y="701"/>
                </a:cubicBezTo>
                <a:cubicBezTo>
                  <a:pt x="1267" y="436"/>
                  <a:pt x="1533" y="244"/>
                  <a:pt x="2076" y="0"/>
                </a:cubicBezTo>
                <a:cubicBezTo>
                  <a:pt x="1554" y="330"/>
                  <a:pt x="1298" y="606"/>
                  <a:pt x="1202" y="1021"/>
                </a:cubicBezTo>
                <a:cubicBezTo>
                  <a:pt x="946" y="680"/>
                  <a:pt x="606" y="510"/>
                  <a:pt x="0" y="403"/>
                </a:cubicBezTo>
                <a:lnTo>
                  <a:pt x="0" y="403"/>
                </a:lnTo>
              </a:path>
            </a:pathLst>
          </a:custGeom>
          <a:solidFill>
            <a:schemeClr val="bg1"/>
          </a:solidFill>
          <a:ln>
            <a:noFill/>
          </a:ln>
          <a:effectLst/>
        </p:spPr>
        <p:txBody>
          <a:bodyPr wrap="none" anchor="ctr"/>
          <a:lstStyle/>
          <a:p>
            <a:endParaRPr lang="en-US"/>
          </a:p>
        </p:txBody>
      </p:sp>
      <p:sp>
        <p:nvSpPr>
          <p:cNvPr id="439" name="Freeform 344"/>
          <p:cNvSpPr>
            <a:spLocks noChangeArrowheads="1"/>
          </p:cNvSpPr>
          <p:nvPr/>
        </p:nvSpPr>
        <p:spPr bwMode="auto">
          <a:xfrm>
            <a:off x="9588122" y="7233874"/>
            <a:ext cx="850677" cy="411937"/>
          </a:xfrm>
          <a:custGeom>
            <a:avLst/>
            <a:gdLst>
              <a:gd name="T0" fmla="*/ 0 w 1458"/>
              <a:gd name="T1" fmla="*/ 287 h 724"/>
              <a:gd name="T2" fmla="*/ 796 w 1458"/>
              <a:gd name="T3" fmla="*/ 499 h 724"/>
              <a:gd name="T4" fmla="*/ 1457 w 1458"/>
              <a:gd name="T5" fmla="*/ 0 h 724"/>
              <a:gd name="T6" fmla="*/ 840 w 1458"/>
              <a:gd name="T7" fmla="*/ 723 h 724"/>
              <a:gd name="T8" fmla="*/ 0 w 1458"/>
              <a:gd name="T9" fmla="*/ 287 h 724"/>
              <a:gd name="T10" fmla="*/ 0 w 1458"/>
              <a:gd name="T11" fmla="*/ 287 h 724"/>
            </a:gdLst>
            <a:ahLst/>
            <a:cxnLst>
              <a:cxn ang="0">
                <a:pos x="T0" y="T1"/>
              </a:cxn>
              <a:cxn ang="0">
                <a:pos x="T2" y="T3"/>
              </a:cxn>
              <a:cxn ang="0">
                <a:pos x="T4" y="T5"/>
              </a:cxn>
              <a:cxn ang="0">
                <a:pos x="T6" y="T7"/>
              </a:cxn>
              <a:cxn ang="0">
                <a:pos x="T8" y="T9"/>
              </a:cxn>
              <a:cxn ang="0">
                <a:pos x="T10" y="T11"/>
              </a:cxn>
            </a:cxnLst>
            <a:rect l="0" t="0" r="r" b="b"/>
            <a:pathLst>
              <a:path w="1458" h="724">
                <a:moveTo>
                  <a:pt x="0" y="287"/>
                </a:moveTo>
                <a:cubicBezTo>
                  <a:pt x="425" y="308"/>
                  <a:pt x="648" y="360"/>
                  <a:pt x="796" y="499"/>
                </a:cubicBezTo>
                <a:cubicBezTo>
                  <a:pt x="893" y="319"/>
                  <a:pt x="1084" y="180"/>
                  <a:pt x="1457" y="0"/>
                </a:cubicBezTo>
                <a:cubicBezTo>
                  <a:pt x="1094" y="233"/>
                  <a:pt x="914" y="436"/>
                  <a:pt x="840" y="723"/>
                </a:cubicBezTo>
                <a:cubicBezTo>
                  <a:pt x="668" y="478"/>
                  <a:pt x="436" y="360"/>
                  <a:pt x="0" y="287"/>
                </a:cubicBezTo>
                <a:lnTo>
                  <a:pt x="0" y="287"/>
                </a:lnTo>
              </a:path>
            </a:pathLst>
          </a:custGeom>
          <a:solidFill>
            <a:schemeClr val="bg1"/>
          </a:solidFill>
          <a:ln>
            <a:noFill/>
          </a:ln>
          <a:effectLst/>
        </p:spPr>
        <p:txBody>
          <a:bodyPr wrap="none" anchor="ctr"/>
          <a:lstStyle/>
          <a:p>
            <a:endParaRPr lang="en-US"/>
          </a:p>
        </p:txBody>
      </p:sp>
      <p:sp>
        <p:nvSpPr>
          <p:cNvPr id="441" name="TextBox 440"/>
          <p:cNvSpPr txBox="1"/>
          <p:nvPr/>
        </p:nvSpPr>
        <p:spPr>
          <a:xfrm>
            <a:off x="1611459" y="697543"/>
            <a:ext cx="3441968" cy="400110"/>
          </a:xfrm>
          <a:prstGeom prst="rect">
            <a:avLst/>
          </a:prstGeom>
          <a:noFill/>
        </p:spPr>
        <p:txBody>
          <a:bodyPr wrap="none" rtlCol="0">
            <a:spAutoFit/>
          </a:bodyPr>
          <a:lstStyle/>
          <a:p>
            <a:r>
              <a:rPr lang="en-US" sz="2000" b="1" spc="600">
                <a:solidFill>
                  <a:schemeClr val="bg1"/>
                </a:solidFill>
                <a:latin typeface="Lato Regular"/>
                <a:cs typeface="Lato Regular"/>
              </a:rPr>
              <a:t>THANKS MESSAGE</a:t>
            </a:r>
            <a:endParaRPr lang="en-US" sz="2000" b="1" spc="600" dirty="0">
              <a:solidFill>
                <a:schemeClr val="bg1"/>
              </a:solidFill>
              <a:latin typeface="Lato Regular"/>
              <a:cs typeface="Lato Regular"/>
            </a:endParaRPr>
          </a:p>
        </p:txBody>
      </p:sp>
      <p:grpSp>
        <p:nvGrpSpPr>
          <p:cNvPr id="442" name="Group 441"/>
          <p:cNvGrpSpPr/>
          <p:nvPr/>
        </p:nvGrpSpPr>
        <p:grpSpPr>
          <a:xfrm>
            <a:off x="1703388" y="2006913"/>
            <a:ext cx="1478230" cy="258682"/>
            <a:chOff x="1703388" y="2006913"/>
            <a:chExt cx="1478230" cy="258682"/>
          </a:xfrm>
        </p:grpSpPr>
        <p:sp>
          <p:nvSpPr>
            <p:cNvPr id="443" name="Oval 442"/>
            <p:cNvSpPr/>
            <p:nvPr/>
          </p:nvSpPr>
          <p:spPr>
            <a:xfrm>
              <a:off x="1703388" y="2006913"/>
              <a:ext cx="258682"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4" name="Oval 443"/>
            <p:cNvSpPr/>
            <p:nvPr/>
          </p:nvSpPr>
          <p:spPr>
            <a:xfrm>
              <a:off x="2008275" y="2006913"/>
              <a:ext cx="258682"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5" name="Oval 444"/>
            <p:cNvSpPr/>
            <p:nvPr/>
          </p:nvSpPr>
          <p:spPr>
            <a:xfrm>
              <a:off x="2313162" y="2006913"/>
              <a:ext cx="258682"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6" name="Oval 445"/>
            <p:cNvSpPr/>
            <p:nvPr/>
          </p:nvSpPr>
          <p:spPr>
            <a:xfrm>
              <a:off x="2618049" y="2006913"/>
              <a:ext cx="258682"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7" name="Oval 446"/>
            <p:cNvSpPr/>
            <p:nvPr/>
          </p:nvSpPr>
          <p:spPr>
            <a:xfrm>
              <a:off x="2922936" y="2006913"/>
              <a:ext cx="258682"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48" name="TextBox 447"/>
          <p:cNvSpPr txBox="1"/>
          <p:nvPr/>
        </p:nvSpPr>
        <p:spPr>
          <a:xfrm>
            <a:off x="1557709" y="922766"/>
            <a:ext cx="7632010" cy="1015663"/>
          </a:xfrm>
          <a:prstGeom prst="rect">
            <a:avLst/>
          </a:prstGeom>
          <a:noFill/>
        </p:spPr>
        <p:txBody>
          <a:bodyPr wrap="none" rtlCol="0">
            <a:spAutoFit/>
          </a:bodyPr>
          <a:lstStyle/>
          <a:p>
            <a:r>
              <a:rPr lang="en-US" sz="6000">
                <a:solidFill>
                  <a:schemeClr val="bg1"/>
                </a:solidFill>
                <a:latin typeface="Lato Regular"/>
                <a:cs typeface="Lato Regular"/>
              </a:rPr>
              <a:t>Growth Your Business</a:t>
            </a:r>
            <a:endParaRPr lang="en-US" sz="6000" dirty="0">
              <a:solidFill>
                <a:schemeClr val="bg1"/>
              </a:solidFill>
              <a:latin typeface="Lato Regular"/>
              <a:cs typeface="Lato Regular"/>
            </a:endParaRPr>
          </a:p>
        </p:txBody>
      </p:sp>
    </p:spTree>
    <p:extLst>
      <p:ext uri="{BB962C8B-B14F-4D97-AF65-F5344CB8AC3E}">
        <p14:creationId xmlns:p14="http://schemas.microsoft.com/office/powerpoint/2010/main" val="20744513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posición de imagen 8">
            <a:extLst>
              <a:ext uri="{FF2B5EF4-FFF2-40B4-BE49-F238E27FC236}">
                <a16:creationId xmlns:a16="http://schemas.microsoft.com/office/drawing/2014/main" id="{B1E27D58-DB0F-4F78-8A4A-614E20A4EC4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4694" b="24694"/>
          <a:stretch>
            <a:fillRect/>
          </a:stretch>
        </p:blipFill>
        <p:spPr/>
      </p:pic>
      <p:sp>
        <p:nvSpPr>
          <p:cNvPr id="24" name="TextBox 23"/>
          <p:cNvSpPr txBox="1"/>
          <p:nvPr/>
        </p:nvSpPr>
        <p:spPr>
          <a:xfrm>
            <a:off x="10373759" y="8698415"/>
            <a:ext cx="3647880" cy="1015663"/>
          </a:xfrm>
          <a:prstGeom prst="rect">
            <a:avLst/>
          </a:prstGeom>
          <a:noFill/>
        </p:spPr>
        <p:txBody>
          <a:bodyPr wrap="none" rtlCol="0">
            <a:spAutoFit/>
          </a:bodyPr>
          <a:lstStyle/>
          <a:p>
            <a:pPr algn="ctr"/>
            <a:r>
              <a:rPr lang="en-US" sz="6000">
                <a:latin typeface="Lato Regular"/>
                <a:cs typeface="Lato Regular"/>
              </a:rPr>
              <a:t>Contac Us</a:t>
            </a:r>
            <a:endParaRPr lang="en-US" sz="6000" dirty="0">
              <a:latin typeface="Lato Regular"/>
              <a:cs typeface="Lato Regular"/>
            </a:endParaRPr>
          </a:p>
        </p:txBody>
      </p:sp>
      <p:sp>
        <p:nvSpPr>
          <p:cNvPr id="12" name="Oval 11"/>
          <p:cNvSpPr/>
          <p:nvPr/>
        </p:nvSpPr>
        <p:spPr>
          <a:xfrm flipH="1">
            <a:off x="5533998" y="10733863"/>
            <a:ext cx="1018411" cy="101867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AU" sz="3200" dirty="0">
              <a:solidFill>
                <a:schemeClr val="bg1"/>
              </a:solidFill>
              <a:latin typeface="Open Sans"/>
              <a:cs typeface="Open Sans"/>
            </a:endParaRPr>
          </a:p>
        </p:txBody>
      </p:sp>
      <p:sp>
        <p:nvSpPr>
          <p:cNvPr id="13" name="Text Placeholder 33"/>
          <p:cNvSpPr txBox="1">
            <a:spLocks/>
          </p:cNvSpPr>
          <p:nvPr/>
        </p:nvSpPr>
        <p:spPr>
          <a:xfrm>
            <a:off x="6821598" y="10948686"/>
            <a:ext cx="4127252" cy="483466"/>
          </a:xfrm>
          <a:prstGeom prst="rect">
            <a:avLst/>
          </a:prstGeom>
        </p:spPr>
        <p:txBody>
          <a:bodyPr wrap="non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en-AU" sz="2600" dirty="0">
                <a:latin typeface="Lato Regular"/>
                <a:cs typeface="Lato Regular"/>
              </a:rPr>
              <a:t>contact@yourcompany.com</a:t>
            </a:r>
          </a:p>
        </p:txBody>
      </p:sp>
      <p:sp>
        <p:nvSpPr>
          <p:cNvPr id="19" name="Text Placeholder 33"/>
          <p:cNvSpPr txBox="1">
            <a:spLocks/>
          </p:cNvSpPr>
          <p:nvPr/>
        </p:nvSpPr>
        <p:spPr>
          <a:xfrm>
            <a:off x="12989698" y="10948686"/>
            <a:ext cx="2173213" cy="483466"/>
          </a:xfrm>
          <a:prstGeom prst="rect">
            <a:avLst/>
          </a:prstGeom>
        </p:spPr>
        <p:txBody>
          <a:bodyPr wrap="non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en-AU" sz="2600" dirty="0">
                <a:latin typeface="Lato Regular"/>
                <a:cs typeface="Lato Regular"/>
              </a:rPr>
              <a:t>123-456-5678</a:t>
            </a:r>
          </a:p>
        </p:txBody>
      </p:sp>
      <p:sp>
        <p:nvSpPr>
          <p:cNvPr id="21" name="Oval 20"/>
          <p:cNvSpPr/>
          <p:nvPr/>
        </p:nvSpPr>
        <p:spPr>
          <a:xfrm flipH="1">
            <a:off x="11693756" y="10733863"/>
            <a:ext cx="1018411" cy="101867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sz="3200" dirty="0">
              <a:solidFill>
                <a:schemeClr val="bg1"/>
              </a:solidFill>
              <a:latin typeface="Open Sans"/>
              <a:cs typeface="Open Sans"/>
            </a:endParaRPr>
          </a:p>
        </p:txBody>
      </p:sp>
      <p:sp>
        <p:nvSpPr>
          <p:cNvPr id="27" name="Text Placeholder 33"/>
          <p:cNvSpPr txBox="1">
            <a:spLocks/>
          </p:cNvSpPr>
          <p:nvPr/>
        </p:nvSpPr>
        <p:spPr>
          <a:xfrm>
            <a:off x="16908007" y="10948685"/>
            <a:ext cx="2889918" cy="483466"/>
          </a:xfrm>
          <a:prstGeom prst="rect">
            <a:avLst/>
          </a:prstGeom>
        </p:spPr>
        <p:txBody>
          <a:bodyPr wrap="non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en-AU" sz="2600" dirty="0">
                <a:latin typeface="Lato Regular"/>
                <a:cs typeface="Lato Regular"/>
              </a:rPr>
              <a:t>www.company.com</a:t>
            </a:r>
          </a:p>
        </p:txBody>
      </p:sp>
      <p:sp>
        <p:nvSpPr>
          <p:cNvPr id="28" name="Oval 27"/>
          <p:cNvSpPr/>
          <p:nvPr/>
        </p:nvSpPr>
        <p:spPr>
          <a:xfrm flipH="1">
            <a:off x="15622582" y="10762456"/>
            <a:ext cx="1018411" cy="101867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AU" sz="3200" dirty="0">
              <a:solidFill>
                <a:schemeClr val="bg1"/>
              </a:solidFill>
              <a:latin typeface="Open Sans"/>
              <a:cs typeface="Open Sans"/>
            </a:endParaRPr>
          </a:p>
        </p:txBody>
      </p:sp>
      <p:sp>
        <p:nvSpPr>
          <p:cNvPr id="30" name="Freeform 107"/>
          <p:cNvSpPr>
            <a:spLocks/>
          </p:cNvSpPr>
          <p:nvPr/>
        </p:nvSpPr>
        <p:spPr bwMode="auto">
          <a:xfrm>
            <a:off x="11970851" y="10961307"/>
            <a:ext cx="467853" cy="492243"/>
          </a:xfrm>
          <a:custGeom>
            <a:avLst/>
            <a:gdLst/>
            <a:ahLst/>
            <a:cxnLst>
              <a:cxn ang="0">
                <a:pos x="104" y="88"/>
              </a:cxn>
              <a:cxn ang="0">
                <a:pos x="103" y="87"/>
              </a:cxn>
              <a:cxn ang="0">
                <a:pos x="78" y="76"/>
              </a:cxn>
              <a:cxn ang="0">
                <a:pos x="77" y="76"/>
              </a:cxn>
              <a:cxn ang="0">
                <a:pos x="64" y="86"/>
              </a:cxn>
              <a:cxn ang="0">
                <a:pos x="41" y="67"/>
              </a:cxn>
              <a:cxn ang="0">
                <a:pos x="26" y="44"/>
              </a:cxn>
              <a:cxn ang="0">
                <a:pos x="37" y="30"/>
              </a:cxn>
              <a:cxn ang="0">
                <a:pos x="30" y="4"/>
              </a:cxn>
              <a:cxn ang="0">
                <a:pos x="29" y="4"/>
              </a:cxn>
              <a:cxn ang="0">
                <a:pos x="18" y="0"/>
              </a:cxn>
              <a:cxn ang="0">
                <a:pos x="16" y="2"/>
              </a:cxn>
              <a:cxn ang="0">
                <a:pos x="3" y="14"/>
              </a:cxn>
              <a:cxn ang="0">
                <a:pos x="26" y="83"/>
              </a:cxn>
              <a:cxn ang="0">
                <a:pos x="89" y="113"/>
              </a:cxn>
              <a:cxn ang="0">
                <a:pos x="89" y="113"/>
              </a:cxn>
              <a:cxn ang="0">
                <a:pos x="90" y="112"/>
              </a:cxn>
              <a:cxn ang="0">
                <a:pos x="104" y="101"/>
              </a:cxn>
              <a:cxn ang="0">
                <a:pos x="104" y="88"/>
              </a:cxn>
            </a:cxnLst>
            <a:rect l="0" t="0" r="r" b="b"/>
            <a:pathLst>
              <a:path w="108" h="114">
                <a:moveTo>
                  <a:pt x="104" y="88"/>
                </a:moveTo>
                <a:cubicBezTo>
                  <a:pt x="103" y="87"/>
                  <a:pt x="103" y="87"/>
                  <a:pt x="103" y="87"/>
                </a:cubicBezTo>
                <a:cubicBezTo>
                  <a:pt x="101" y="83"/>
                  <a:pt x="80" y="76"/>
                  <a:pt x="78" y="76"/>
                </a:cubicBezTo>
                <a:cubicBezTo>
                  <a:pt x="77" y="76"/>
                  <a:pt x="77" y="76"/>
                  <a:pt x="77" y="76"/>
                </a:cubicBezTo>
                <a:cubicBezTo>
                  <a:pt x="74" y="77"/>
                  <a:pt x="70" y="80"/>
                  <a:pt x="64" y="86"/>
                </a:cubicBezTo>
                <a:cubicBezTo>
                  <a:pt x="56" y="82"/>
                  <a:pt x="46" y="73"/>
                  <a:pt x="41" y="67"/>
                </a:cubicBezTo>
                <a:cubicBezTo>
                  <a:pt x="35" y="61"/>
                  <a:pt x="29" y="51"/>
                  <a:pt x="26" y="44"/>
                </a:cubicBezTo>
                <a:cubicBezTo>
                  <a:pt x="34" y="37"/>
                  <a:pt x="37" y="34"/>
                  <a:pt x="37" y="30"/>
                </a:cubicBezTo>
                <a:cubicBezTo>
                  <a:pt x="38" y="29"/>
                  <a:pt x="34" y="7"/>
                  <a:pt x="30" y="4"/>
                </a:cubicBezTo>
                <a:cubicBezTo>
                  <a:pt x="29" y="4"/>
                  <a:pt x="29" y="4"/>
                  <a:pt x="29" y="4"/>
                </a:cubicBezTo>
                <a:cubicBezTo>
                  <a:pt x="26" y="2"/>
                  <a:pt x="23" y="0"/>
                  <a:pt x="18" y="0"/>
                </a:cubicBezTo>
                <a:cubicBezTo>
                  <a:pt x="17" y="1"/>
                  <a:pt x="16" y="1"/>
                  <a:pt x="16" y="2"/>
                </a:cubicBezTo>
                <a:cubicBezTo>
                  <a:pt x="13" y="3"/>
                  <a:pt x="6" y="8"/>
                  <a:pt x="3" y="14"/>
                </a:cubicBezTo>
                <a:cubicBezTo>
                  <a:pt x="1" y="18"/>
                  <a:pt x="0" y="53"/>
                  <a:pt x="26" y="83"/>
                </a:cubicBezTo>
                <a:cubicBezTo>
                  <a:pt x="52" y="112"/>
                  <a:pt x="84" y="114"/>
                  <a:pt x="89" y="113"/>
                </a:cubicBezTo>
                <a:cubicBezTo>
                  <a:pt x="89" y="113"/>
                  <a:pt x="89" y="113"/>
                  <a:pt x="89" y="113"/>
                </a:cubicBezTo>
                <a:cubicBezTo>
                  <a:pt x="90" y="112"/>
                  <a:pt x="90" y="112"/>
                  <a:pt x="90" y="112"/>
                </a:cubicBezTo>
                <a:cubicBezTo>
                  <a:pt x="96" y="110"/>
                  <a:pt x="102" y="104"/>
                  <a:pt x="104" y="101"/>
                </a:cubicBezTo>
                <a:cubicBezTo>
                  <a:pt x="108" y="97"/>
                  <a:pt x="105" y="91"/>
                  <a:pt x="104" y="8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78"/>
          <p:cNvSpPr>
            <a:spLocks noEditPoints="1"/>
          </p:cNvSpPr>
          <p:nvPr/>
        </p:nvSpPr>
        <p:spPr bwMode="auto">
          <a:xfrm>
            <a:off x="15881906" y="10989320"/>
            <a:ext cx="511179" cy="511379"/>
          </a:xfrm>
          <a:custGeom>
            <a:avLst/>
            <a:gdLst/>
            <a:ahLst/>
            <a:cxnLst>
              <a:cxn ang="0">
                <a:pos x="59" y="54"/>
              </a:cxn>
              <a:cxn ang="0">
                <a:pos x="53" y="59"/>
              </a:cxn>
              <a:cxn ang="0">
                <a:pos x="45" y="62"/>
              </a:cxn>
              <a:cxn ang="0">
                <a:pos x="38" y="59"/>
              </a:cxn>
              <a:cxn ang="0">
                <a:pos x="30" y="51"/>
              </a:cxn>
              <a:cxn ang="0">
                <a:pos x="27" y="43"/>
              </a:cxn>
              <a:cxn ang="0">
                <a:pos x="30" y="36"/>
              </a:cxn>
              <a:cxn ang="0">
                <a:pos x="27" y="32"/>
              </a:cxn>
              <a:cxn ang="0">
                <a:pos x="19" y="36"/>
              </a:cxn>
              <a:cxn ang="0">
                <a:pos x="11" y="32"/>
              </a:cxn>
              <a:cxn ang="0">
                <a:pos x="3" y="24"/>
              </a:cxn>
              <a:cxn ang="0">
                <a:pos x="0" y="17"/>
              </a:cxn>
              <a:cxn ang="0">
                <a:pos x="3" y="9"/>
              </a:cxn>
              <a:cxn ang="0">
                <a:pos x="9" y="3"/>
              </a:cxn>
              <a:cxn ang="0">
                <a:pos x="17" y="0"/>
              </a:cxn>
              <a:cxn ang="0">
                <a:pos x="24" y="4"/>
              </a:cxn>
              <a:cxn ang="0">
                <a:pos x="32" y="11"/>
              </a:cxn>
              <a:cxn ang="0">
                <a:pos x="35" y="19"/>
              </a:cxn>
              <a:cxn ang="0">
                <a:pos x="32" y="27"/>
              </a:cxn>
              <a:cxn ang="0">
                <a:pos x="35" y="30"/>
              </a:cxn>
              <a:cxn ang="0">
                <a:pos x="43" y="27"/>
              </a:cxn>
              <a:cxn ang="0">
                <a:pos x="51" y="30"/>
              </a:cxn>
              <a:cxn ang="0">
                <a:pos x="59" y="38"/>
              </a:cxn>
              <a:cxn ang="0">
                <a:pos x="62" y="46"/>
              </a:cxn>
              <a:cxn ang="0">
                <a:pos x="59" y="54"/>
              </a:cxn>
              <a:cxn ang="0">
                <a:pos x="27" y="17"/>
              </a:cxn>
              <a:cxn ang="0">
                <a:pos x="19" y="9"/>
              </a:cxn>
              <a:cxn ang="0">
                <a:pos x="17" y="8"/>
              </a:cxn>
              <a:cxn ang="0">
                <a:pos x="14" y="9"/>
              </a:cxn>
              <a:cxn ang="0">
                <a:pos x="8" y="14"/>
              </a:cxn>
              <a:cxn ang="0">
                <a:pos x="7" y="17"/>
              </a:cxn>
              <a:cxn ang="0">
                <a:pos x="8" y="19"/>
              </a:cxn>
              <a:cxn ang="0">
                <a:pos x="16" y="27"/>
              </a:cxn>
              <a:cxn ang="0">
                <a:pos x="19" y="28"/>
              </a:cxn>
              <a:cxn ang="0">
                <a:pos x="22" y="27"/>
              </a:cxn>
              <a:cxn ang="0">
                <a:pos x="19" y="23"/>
              </a:cxn>
              <a:cxn ang="0">
                <a:pos x="23" y="19"/>
              </a:cxn>
              <a:cxn ang="0">
                <a:pos x="27" y="22"/>
              </a:cxn>
              <a:cxn ang="0">
                <a:pos x="28" y="19"/>
              </a:cxn>
              <a:cxn ang="0">
                <a:pos x="27" y="17"/>
              </a:cxn>
              <a:cxn ang="0">
                <a:pos x="54" y="43"/>
              </a:cxn>
              <a:cxn ang="0">
                <a:pos x="46" y="35"/>
              </a:cxn>
              <a:cxn ang="0">
                <a:pos x="43" y="34"/>
              </a:cxn>
              <a:cxn ang="0">
                <a:pos x="40" y="36"/>
              </a:cxn>
              <a:cxn ang="0">
                <a:pos x="43" y="40"/>
              </a:cxn>
              <a:cxn ang="0">
                <a:pos x="40" y="43"/>
              </a:cxn>
              <a:cxn ang="0">
                <a:pos x="35" y="41"/>
              </a:cxn>
              <a:cxn ang="0">
                <a:pos x="34" y="43"/>
              </a:cxn>
              <a:cxn ang="0">
                <a:pos x="35" y="46"/>
              </a:cxn>
              <a:cxn ang="0">
                <a:pos x="43" y="54"/>
              </a:cxn>
              <a:cxn ang="0">
                <a:pos x="45" y="55"/>
              </a:cxn>
              <a:cxn ang="0">
                <a:pos x="48" y="54"/>
              </a:cxn>
              <a:cxn ang="0">
                <a:pos x="54" y="48"/>
              </a:cxn>
              <a:cxn ang="0">
                <a:pos x="55" y="46"/>
              </a:cxn>
              <a:cxn ang="0">
                <a:pos x="54" y="43"/>
              </a:cxn>
            </a:cxnLst>
            <a:rect l="0" t="0" r="r" b="b"/>
            <a:pathLst>
              <a:path w="62" h="62">
                <a:moveTo>
                  <a:pt x="59" y="54"/>
                </a:moveTo>
                <a:cubicBezTo>
                  <a:pt x="53" y="59"/>
                  <a:pt x="53" y="59"/>
                  <a:pt x="53" y="59"/>
                </a:cubicBezTo>
                <a:cubicBezTo>
                  <a:pt x="51" y="61"/>
                  <a:pt x="48" y="62"/>
                  <a:pt x="45" y="62"/>
                </a:cubicBezTo>
                <a:cubicBezTo>
                  <a:pt x="43" y="62"/>
                  <a:pt x="40" y="61"/>
                  <a:pt x="38" y="59"/>
                </a:cubicBezTo>
                <a:cubicBezTo>
                  <a:pt x="30" y="51"/>
                  <a:pt x="30" y="51"/>
                  <a:pt x="30" y="51"/>
                </a:cubicBezTo>
                <a:cubicBezTo>
                  <a:pt x="28" y="49"/>
                  <a:pt x="27" y="46"/>
                  <a:pt x="27" y="43"/>
                </a:cubicBezTo>
                <a:cubicBezTo>
                  <a:pt x="27" y="40"/>
                  <a:pt x="28" y="38"/>
                  <a:pt x="30" y="36"/>
                </a:cubicBezTo>
                <a:cubicBezTo>
                  <a:pt x="27" y="32"/>
                  <a:pt x="27" y="32"/>
                  <a:pt x="27" y="32"/>
                </a:cubicBezTo>
                <a:cubicBezTo>
                  <a:pt x="25" y="34"/>
                  <a:pt x="22" y="36"/>
                  <a:pt x="19" y="36"/>
                </a:cubicBezTo>
                <a:cubicBezTo>
                  <a:pt x="16" y="36"/>
                  <a:pt x="13" y="34"/>
                  <a:pt x="11" y="32"/>
                </a:cubicBezTo>
                <a:cubicBezTo>
                  <a:pt x="3" y="24"/>
                  <a:pt x="3" y="24"/>
                  <a:pt x="3" y="24"/>
                </a:cubicBezTo>
                <a:cubicBezTo>
                  <a:pt x="1" y="22"/>
                  <a:pt x="0" y="20"/>
                  <a:pt x="0" y="17"/>
                </a:cubicBezTo>
                <a:cubicBezTo>
                  <a:pt x="0" y="14"/>
                  <a:pt x="1" y="11"/>
                  <a:pt x="3" y="9"/>
                </a:cubicBezTo>
                <a:cubicBezTo>
                  <a:pt x="9" y="3"/>
                  <a:pt x="9" y="3"/>
                  <a:pt x="9" y="3"/>
                </a:cubicBezTo>
                <a:cubicBezTo>
                  <a:pt x="11" y="1"/>
                  <a:pt x="14" y="0"/>
                  <a:pt x="17" y="0"/>
                </a:cubicBezTo>
                <a:cubicBezTo>
                  <a:pt x="19" y="0"/>
                  <a:pt x="22" y="1"/>
                  <a:pt x="24" y="4"/>
                </a:cubicBezTo>
                <a:cubicBezTo>
                  <a:pt x="32" y="11"/>
                  <a:pt x="32" y="11"/>
                  <a:pt x="32" y="11"/>
                </a:cubicBezTo>
                <a:cubicBezTo>
                  <a:pt x="34" y="13"/>
                  <a:pt x="35" y="16"/>
                  <a:pt x="35" y="19"/>
                </a:cubicBezTo>
                <a:cubicBezTo>
                  <a:pt x="35" y="22"/>
                  <a:pt x="34" y="25"/>
                  <a:pt x="32" y="27"/>
                </a:cubicBezTo>
                <a:cubicBezTo>
                  <a:pt x="35" y="30"/>
                  <a:pt x="35" y="30"/>
                  <a:pt x="35" y="30"/>
                </a:cubicBezTo>
                <a:cubicBezTo>
                  <a:pt x="37" y="28"/>
                  <a:pt x="40" y="27"/>
                  <a:pt x="43" y="27"/>
                </a:cubicBezTo>
                <a:cubicBezTo>
                  <a:pt x="46" y="27"/>
                  <a:pt x="49" y="28"/>
                  <a:pt x="51" y="30"/>
                </a:cubicBezTo>
                <a:cubicBezTo>
                  <a:pt x="59" y="38"/>
                  <a:pt x="59" y="38"/>
                  <a:pt x="59" y="38"/>
                </a:cubicBezTo>
                <a:cubicBezTo>
                  <a:pt x="61" y="40"/>
                  <a:pt x="62" y="43"/>
                  <a:pt x="62" y="46"/>
                </a:cubicBezTo>
                <a:cubicBezTo>
                  <a:pt x="62" y="49"/>
                  <a:pt x="61" y="52"/>
                  <a:pt x="59" y="54"/>
                </a:cubicBezTo>
                <a:close/>
                <a:moveTo>
                  <a:pt x="27" y="17"/>
                </a:moveTo>
                <a:cubicBezTo>
                  <a:pt x="19" y="9"/>
                  <a:pt x="19" y="9"/>
                  <a:pt x="19" y="9"/>
                </a:cubicBezTo>
                <a:cubicBezTo>
                  <a:pt x="18" y="8"/>
                  <a:pt x="18" y="8"/>
                  <a:pt x="17" y="8"/>
                </a:cubicBezTo>
                <a:cubicBezTo>
                  <a:pt x="16" y="8"/>
                  <a:pt x="15" y="8"/>
                  <a:pt x="14" y="9"/>
                </a:cubicBezTo>
                <a:cubicBezTo>
                  <a:pt x="8" y="14"/>
                  <a:pt x="8" y="14"/>
                  <a:pt x="8" y="14"/>
                </a:cubicBezTo>
                <a:cubicBezTo>
                  <a:pt x="8" y="15"/>
                  <a:pt x="7" y="16"/>
                  <a:pt x="7" y="17"/>
                </a:cubicBezTo>
                <a:cubicBezTo>
                  <a:pt x="7" y="18"/>
                  <a:pt x="8" y="19"/>
                  <a:pt x="8" y="19"/>
                </a:cubicBezTo>
                <a:cubicBezTo>
                  <a:pt x="16" y="27"/>
                  <a:pt x="16" y="27"/>
                  <a:pt x="16" y="27"/>
                </a:cubicBezTo>
                <a:cubicBezTo>
                  <a:pt x="17" y="28"/>
                  <a:pt x="18" y="28"/>
                  <a:pt x="19" y="28"/>
                </a:cubicBezTo>
                <a:cubicBezTo>
                  <a:pt x="20" y="28"/>
                  <a:pt x="21" y="28"/>
                  <a:pt x="22" y="27"/>
                </a:cubicBezTo>
                <a:cubicBezTo>
                  <a:pt x="20" y="26"/>
                  <a:pt x="19" y="25"/>
                  <a:pt x="19" y="23"/>
                </a:cubicBezTo>
                <a:cubicBezTo>
                  <a:pt x="19" y="21"/>
                  <a:pt x="21" y="19"/>
                  <a:pt x="23" y="19"/>
                </a:cubicBezTo>
                <a:cubicBezTo>
                  <a:pt x="24" y="19"/>
                  <a:pt x="26" y="21"/>
                  <a:pt x="27" y="22"/>
                </a:cubicBezTo>
                <a:cubicBezTo>
                  <a:pt x="28" y="21"/>
                  <a:pt x="28" y="20"/>
                  <a:pt x="28" y="19"/>
                </a:cubicBezTo>
                <a:cubicBezTo>
                  <a:pt x="28" y="18"/>
                  <a:pt x="28" y="17"/>
                  <a:pt x="27" y="17"/>
                </a:cubicBezTo>
                <a:close/>
                <a:moveTo>
                  <a:pt x="54" y="43"/>
                </a:moveTo>
                <a:cubicBezTo>
                  <a:pt x="46" y="35"/>
                  <a:pt x="46" y="35"/>
                  <a:pt x="46" y="35"/>
                </a:cubicBezTo>
                <a:cubicBezTo>
                  <a:pt x="45" y="35"/>
                  <a:pt x="44" y="34"/>
                  <a:pt x="43" y="34"/>
                </a:cubicBezTo>
                <a:cubicBezTo>
                  <a:pt x="42" y="34"/>
                  <a:pt x="41" y="35"/>
                  <a:pt x="40" y="36"/>
                </a:cubicBezTo>
                <a:cubicBezTo>
                  <a:pt x="42" y="37"/>
                  <a:pt x="43" y="38"/>
                  <a:pt x="43" y="40"/>
                </a:cubicBezTo>
                <a:cubicBezTo>
                  <a:pt x="43" y="42"/>
                  <a:pt x="42" y="43"/>
                  <a:pt x="40" y="43"/>
                </a:cubicBezTo>
                <a:cubicBezTo>
                  <a:pt x="38" y="43"/>
                  <a:pt x="37" y="42"/>
                  <a:pt x="35" y="41"/>
                </a:cubicBezTo>
                <a:cubicBezTo>
                  <a:pt x="34" y="41"/>
                  <a:pt x="34" y="42"/>
                  <a:pt x="34" y="43"/>
                </a:cubicBezTo>
                <a:cubicBezTo>
                  <a:pt x="34" y="44"/>
                  <a:pt x="34" y="45"/>
                  <a:pt x="35" y="46"/>
                </a:cubicBezTo>
                <a:cubicBezTo>
                  <a:pt x="43" y="54"/>
                  <a:pt x="43" y="54"/>
                  <a:pt x="43" y="54"/>
                </a:cubicBezTo>
                <a:cubicBezTo>
                  <a:pt x="44" y="55"/>
                  <a:pt x="45" y="55"/>
                  <a:pt x="45" y="55"/>
                </a:cubicBezTo>
                <a:cubicBezTo>
                  <a:pt x="46" y="55"/>
                  <a:pt x="47" y="55"/>
                  <a:pt x="48" y="54"/>
                </a:cubicBezTo>
                <a:cubicBezTo>
                  <a:pt x="54" y="48"/>
                  <a:pt x="54" y="48"/>
                  <a:pt x="54" y="48"/>
                </a:cubicBezTo>
                <a:cubicBezTo>
                  <a:pt x="54" y="48"/>
                  <a:pt x="55" y="47"/>
                  <a:pt x="55" y="46"/>
                </a:cubicBezTo>
                <a:cubicBezTo>
                  <a:pt x="55" y="45"/>
                  <a:pt x="54" y="44"/>
                  <a:pt x="54" y="4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74"/>
          <p:cNvSpPr>
            <a:spLocks noEditPoints="1"/>
          </p:cNvSpPr>
          <p:nvPr/>
        </p:nvSpPr>
        <p:spPr bwMode="auto">
          <a:xfrm>
            <a:off x="5777355" y="11006870"/>
            <a:ext cx="542562" cy="420999"/>
          </a:xfrm>
          <a:custGeom>
            <a:avLst/>
            <a:gdLst/>
            <a:ahLst/>
            <a:cxnLst>
              <a:cxn ang="0">
                <a:pos x="66" y="17"/>
              </a:cxn>
              <a:cxn ang="0">
                <a:pos x="47" y="30"/>
              </a:cxn>
              <a:cxn ang="0">
                <a:pos x="37" y="36"/>
              </a:cxn>
              <a:cxn ang="0">
                <a:pos x="36" y="36"/>
              </a:cxn>
              <a:cxn ang="0">
                <a:pos x="36" y="36"/>
              </a:cxn>
              <a:cxn ang="0">
                <a:pos x="26" y="30"/>
              </a:cxn>
              <a:cxn ang="0">
                <a:pos x="7" y="17"/>
              </a:cxn>
              <a:cxn ang="0">
                <a:pos x="0" y="7"/>
              </a:cxn>
              <a:cxn ang="0">
                <a:pos x="7" y="0"/>
              </a:cxn>
              <a:cxn ang="0">
                <a:pos x="66" y="0"/>
              </a:cxn>
              <a:cxn ang="0">
                <a:pos x="72" y="6"/>
              </a:cxn>
              <a:cxn ang="0">
                <a:pos x="66" y="17"/>
              </a:cxn>
              <a:cxn ang="0">
                <a:pos x="72" y="50"/>
              </a:cxn>
              <a:cxn ang="0">
                <a:pos x="66" y="56"/>
              </a:cxn>
              <a:cxn ang="0">
                <a:pos x="7" y="56"/>
              </a:cxn>
              <a:cxn ang="0">
                <a:pos x="0" y="50"/>
              </a:cxn>
              <a:cxn ang="0">
                <a:pos x="0" y="18"/>
              </a:cxn>
              <a:cxn ang="0">
                <a:pos x="5" y="21"/>
              </a:cxn>
              <a:cxn ang="0">
                <a:pos x="24" y="35"/>
              </a:cxn>
              <a:cxn ang="0">
                <a:pos x="36" y="41"/>
              </a:cxn>
              <a:cxn ang="0">
                <a:pos x="36" y="41"/>
              </a:cxn>
              <a:cxn ang="0">
                <a:pos x="37" y="41"/>
              </a:cxn>
              <a:cxn ang="0">
                <a:pos x="48" y="35"/>
              </a:cxn>
              <a:cxn ang="0">
                <a:pos x="68" y="21"/>
              </a:cxn>
              <a:cxn ang="0">
                <a:pos x="72" y="18"/>
              </a:cxn>
              <a:cxn ang="0">
                <a:pos x="72" y="50"/>
              </a:cxn>
            </a:cxnLst>
            <a:rect l="0" t="0" r="r" b="b"/>
            <a:pathLst>
              <a:path w="72" h="56">
                <a:moveTo>
                  <a:pt x="66" y="17"/>
                </a:moveTo>
                <a:cubicBezTo>
                  <a:pt x="59" y="21"/>
                  <a:pt x="53" y="26"/>
                  <a:pt x="47" y="30"/>
                </a:cubicBezTo>
                <a:cubicBezTo>
                  <a:pt x="44" y="32"/>
                  <a:pt x="40" y="36"/>
                  <a:pt x="37" y="36"/>
                </a:cubicBezTo>
                <a:cubicBezTo>
                  <a:pt x="36" y="36"/>
                  <a:pt x="36" y="36"/>
                  <a:pt x="36" y="36"/>
                </a:cubicBezTo>
                <a:cubicBezTo>
                  <a:pt x="36" y="36"/>
                  <a:pt x="36" y="36"/>
                  <a:pt x="36" y="36"/>
                </a:cubicBezTo>
                <a:cubicBezTo>
                  <a:pt x="33" y="36"/>
                  <a:pt x="29" y="32"/>
                  <a:pt x="26" y="30"/>
                </a:cubicBezTo>
                <a:cubicBezTo>
                  <a:pt x="20" y="26"/>
                  <a:pt x="14" y="21"/>
                  <a:pt x="7" y="17"/>
                </a:cubicBezTo>
                <a:cubicBezTo>
                  <a:pt x="5" y="15"/>
                  <a:pt x="0" y="11"/>
                  <a:pt x="0" y="7"/>
                </a:cubicBezTo>
                <a:cubicBezTo>
                  <a:pt x="0" y="3"/>
                  <a:pt x="3" y="0"/>
                  <a:pt x="7" y="0"/>
                </a:cubicBezTo>
                <a:cubicBezTo>
                  <a:pt x="66" y="0"/>
                  <a:pt x="66" y="0"/>
                  <a:pt x="66" y="0"/>
                </a:cubicBezTo>
                <a:cubicBezTo>
                  <a:pt x="70" y="0"/>
                  <a:pt x="72" y="2"/>
                  <a:pt x="72" y="6"/>
                </a:cubicBezTo>
                <a:cubicBezTo>
                  <a:pt x="72" y="11"/>
                  <a:pt x="69" y="15"/>
                  <a:pt x="66" y="17"/>
                </a:cubicBezTo>
                <a:close/>
                <a:moveTo>
                  <a:pt x="72" y="50"/>
                </a:moveTo>
                <a:cubicBezTo>
                  <a:pt x="72" y="53"/>
                  <a:pt x="70" y="56"/>
                  <a:pt x="66" y="56"/>
                </a:cubicBezTo>
                <a:cubicBezTo>
                  <a:pt x="7" y="56"/>
                  <a:pt x="7" y="56"/>
                  <a:pt x="7" y="56"/>
                </a:cubicBezTo>
                <a:cubicBezTo>
                  <a:pt x="3" y="56"/>
                  <a:pt x="0" y="53"/>
                  <a:pt x="0" y="50"/>
                </a:cubicBezTo>
                <a:cubicBezTo>
                  <a:pt x="0" y="18"/>
                  <a:pt x="0" y="18"/>
                  <a:pt x="0" y="18"/>
                </a:cubicBezTo>
                <a:cubicBezTo>
                  <a:pt x="2" y="19"/>
                  <a:pt x="3" y="20"/>
                  <a:pt x="5" y="21"/>
                </a:cubicBezTo>
                <a:cubicBezTo>
                  <a:pt x="11" y="26"/>
                  <a:pt x="18" y="30"/>
                  <a:pt x="24" y="35"/>
                </a:cubicBezTo>
                <a:cubicBezTo>
                  <a:pt x="28" y="38"/>
                  <a:pt x="32" y="41"/>
                  <a:pt x="36" y="41"/>
                </a:cubicBezTo>
                <a:cubicBezTo>
                  <a:pt x="36" y="41"/>
                  <a:pt x="36" y="41"/>
                  <a:pt x="36" y="41"/>
                </a:cubicBezTo>
                <a:cubicBezTo>
                  <a:pt x="37" y="41"/>
                  <a:pt x="37" y="41"/>
                  <a:pt x="37" y="41"/>
                </a:cubicBezTo>
                <a:cubicBezTo>
                  <a:pt x="41" y="41"/>
                  <a:pt x="45" y="38"/>
                  <a:pt x="48" y="35"/>
                </a:cubicBezTo>
                <a:cubicBezTo>
                  <a:pt x="55" y="30"/>
                  <a:pt x="62" y="26"/>
                  <a:pt x="68" y="21"/>
                </a:cubicBezTo>
                <a:cubicBezTo>
                  <a:pt x="70" y="20"/>
                  <a:pt x="71" y="19"/>
                  <a:pt x="72" y="18"/>
                </a:cubicBezTo>
                <a:lnTo>
                  <a:pt x="72" y="5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4" name="Group 3"/>
          <p:cNvGrpSpPr/>
          <p:nvPr/>
        </p:nvGrpSpPr>
        <p:grpSpPr>
          <a:xfrm>
            <a:off x="8327487" y="1849223"/>
            <a:ext cx="7706801" cy="6380377"/>
            <a:chOff x="8327487" y="1849223"/>
            <a:chExt cx="7706801" cy="6380377"/>
          </a:xfrm>
        </p:grpSpPr>
        <p:sp>
          <p:nvSpPr>
            <p:cNvPr id="36" name="Rectangle 35"/>
            <p:cNvSpPr>
              <a:spLocks noChangeAspect="1"/>
            </p:cNvSpPr>
            <p:nvPr/>
          </p:nvSpPr>
          <p:spPr>
            <a:xfrm>
              <a:off x="8327487" y="1849223"/>
              <a:ext cx="7706801" cy="6380377"/>
            </a:xfrm>
            <a:prstGeom prst="rect">
              <a:avLst/>
            </a:prstGeom>
            <a:solidFill>
              <a:srgbClr val="19252F">
                <a:alpha val="82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Lato Light"/>
              </a:endParaRPr>
            </a:p>
          </p:txBody>
        </p:sp>
        <p:sp>
          <p:nvSpPr>
            <p:cNvPr id="40" name="Rectangle 39"/>
            <p:cNvSpPr>
              <a:spLocks/>
            </p:cNvSpPr>
            <p:nvPr/>
          </p:nvSpPr>
          <p:spPr>
            <a:xfrm>
              <a:off x="8327487" y="1849223"/>
              <a:ext cx="7706801" cy="227950"/>
            </a:xfrm>
            <a:prstGeom prst="rect">
              <a:avLst/>
            </a:prstGeom>
            <a:solidFill>
              <a:srgbClr val="040709">
                <a:alpha val="46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Lato Light"/>
              </a:endParaRPr>
            </a:p>
          </p:txBody>
        </p:sp>
      </p:grpSp>
      <p:sp>
        <p:nvSpPr>
          <p:cNvPr id="37" name="TextBox 36"/>
          <p:cNvSpPr txBox="1"/>
          <p:nvPr/>
        </p:nvSpPr>
        <p:spPr>
          <a:xfrm>
            <a:off x="9729659" y="4576308"/>
            <a:ext cx="4947017" cy="738627"/>
          </a:xfrm>
          <a:prstGeom prst="rect">
            <a:avLst/>
          </a:prstGeom>
          <a:noFill/>
        </p:spPr>
        <p:txBody>
          <a:bodyPr wrap="square" lIns="182843" tIns="91422" rIns="182843" bIns="91422" rtlCol="0">
            <a:spAutoFit/>
          </a:bodyPr>
          <a:lstStyle/>
          <a:p>
            <a:pPr algn="ctr"/>
            <a:r>
              <a:rPr lang="id-ID" b="1" dirty="0">
                <a:solidFill>
                  <a:schemeClr val="bg1"/>
                </a:solidFill>
                <a:latin typeface="Lato Regular"/>
                <a:cs typeface="Lato Regular"/>
              </a:rPr>
              <a:t>COMPANY NAME</a:t>
            </a:r>
          </a:p>
        </p:txBody>
      </p:sp>
      <p:sp>
        <p:nvSpPr>
          <p:cNvPr id="38" name="TextBox 37"/>
          <p:cNvSpPr txBox="1"/>
          <p:nvPr/>
        </p:nvSpPr>
        <p:spPr>
          <a:xfrm>
            <a:off x="9729659" y="5351244"/>
            <a:ext cx="4947017" cy="1597324"/>
          </a:xfrm>
          <a:prstGeom prst="rect">
            <a:avLst/>
          </a:prstGeom>
          <a:noFill/>
        </p:spPr>
        <p:txBody>
          <a:bodyPr wrap="square" lIns="182843" tIns="91422" rIns="182843" bIns="91422" rtlCol="0">
            <a:spAutoFit/>
          </a:bodyPr>
          <a:lstStyle/>
          <a:p>
            <a:pPr algn="ctr">
              <a:lnSpc>
                <a:spcPct val="130000"/>
              </a:lnSpc>
            </a:pPr>
            <a:r>
              <a:rPr lang="pt-BR" sz="3600" dirty="0">
                <a:solidFill>
                  <a:schemeClr val="bg1"/>
                </a:solidFill>
                <a:latin typeface="Lato Regular"/>
                <a:cs typeface="Lato Regular"/>
              </a:rPr>
              <a:t>1234 </a:t>
            </a:r>
            <a:r>
              <a:rPr lang="pt-BR" sz="3600" dirty="0" err="1">
                <a:solidFill>
                  <a:schemeClr val="bg1"/>
                </a:solidFill>
                <a:latin typeface="Lato Regular"/>
                <a:cs typeface="Lato Regular"/>
              </a:rPr>
              <a:t>Long</a:t>
            </a:r>
            <a:r>
              <a:rPr lang="pt-BR" sz="3600" dirty="0">
                <a:solidFill>
                  <a:schemeClr val="bg1"/>
                </a:solidFill>
                <a:latin typeface="Lato Regular"/>
                <a:cs typeface="Lato Regular"/>
              </a:rPr>
              <a:t> Beach</a:t>
            </a:r>
            <a:endParaRPr lang="en-US" sz="3600" dirty="0">
              <a:solidFill>
                <a:schemeClr val="bg1"/>
              </a:solidFill>
              <a:latin typeface="Lato Regular"/>
              <a:cs typeface="Lato Regular"/>
            </a:endParaRPr>
          </a:p>
          <a:p>
            <a:pPr algn="ctr">
              <a:lnSpc>
                <a:spcPct val="130000"/>
              </a:lnSpc>
            </a:pPr>
            <a:r>
              <a:rPr lang="en-US" sz="3600" dirty="0">
                <a:solidFill>
                  <a:schemeClr val="bg1"/>
                </a:solidFill>
                <a:latin typeface="Lato Regular"/>
                <a:cs typeface="Lato Regular"/>
              </a:rPr>
              <a:t>Los Angeles California</a:t>
            </a:r>
            <a:endParaRPr lang="pt-BR" sz="3600" dirty="0">
              <a:solidFill>
                <a:schemeClr val="bg1"/>
              </a:solidFill>
              <a:latin typeface="Lato Regular"/>
              <a:cs typeface="Lato Regular"/>
            </a:endParaRPr>
          </a:p>
        </p:txBody>
      </p:sp>
      <p:sp>
        <p:nvSpPr>
          <p:cNvPr id="39" name="Freeform 172"/>
          <p:cNvSpPr>
            <a:spLocks noEditPoints="1"/>
          </p:cNvSpPr>
          <p:nvPr/>
        </p:nvSpPr>
        <p:spPr bwMode="auto">
          <a:xfrm>
            <a:off x="11553239" y="2312985"/>
            <a:ext cx="1290370" cy="1891279"/>
          </a:xfrm>
          <a:custGeom>
            <a:avLst/>
            <a:gdLst/>
            <a:ahLst/>
            <a:cxnLst>
              <a:cxn ang="0">
                <a:pos x="40" y="0"/>
              </a:cxn>
              <a:cxn ang="0">
                <a:pos x="0" y="37"/>
              </a:cxn>
              <a:cxn ang="0">
                <a:pos x="40" y="117"/>
              </a:cxn>
              <a:cxn ang="0">
                <a:pos x="80" y="37"/>
              </a:cxn>
              <a:cxn ang="0">
                <a:pos x="40" y="0"/>
              </a:cxn>
              <a:cxn ang="0">
                <a:pos x="40" y="49"/>
              </a:cxn>
              <a:cxn ang="0">
                <a:pos x="27" y="37"/>
              </a:cxn>
              <a:cxn ang="0">
                <a:pos x="40" y="24"/>
              </a:cxn>
              <a:cxn ang="0">
                <a:pos x="53" y="37"/>
              </a:cxn>
              <a:cxn ang="0">
                <a:pos x="40" y="49"/>
              </a:cxn>
            </a:cxnLst>
            <a:rect l="0" t="0" r="r" b="b"/>
            <a:pathLst>
              <a:path w="80" h="117">
                <a:moveTo>
                  <a:pt x="40" y="0"/>
                </a:moveTo>
                <a:cubicBezTo>
                  <a:pt x="24" y="0"/>
                  <a:pt x="0" y="8"/>
                  <a:pt x="0" y="37"/>
                </a:cubicBezTo>
                <a:cubicBezTo>
                  <a:pt x="0" y="51"/>
                  <a:pt x="32" y="102"/>
                  <a:pt x="40" y="117"/>
                </a:cubicBezTo>
                <a:cubicBezTo>
                  <a:pt x="48" y="102"/>
                  <a:pt x="80" y="51"/>
                  <a:pt x="80" y="37"/>
                </a:cubicBezTo>
                <a:cubicBezTo>
                  <a:pt x="80" y="8"/>
                  <a:pt x="56" y="0"/>
                  <a:pt x="40" y="0"/>
                </a:cubicBezTo>
                <a:close/>
                <a:moveTo>
                  <a:pt x="40" y="49"/>
                </a:moveTo>
                <a:cubicBezTo>
                  <a:pt x="33" y="49"/>
                  <a:pt x="27" y="44"/>
                  <a:pt x="27" y="37"/>
                </a:cubicBezTo>
                <a:cubicBezTo>
                  <a:pt x="27" y="30"/>
                  <a:pt x="33" y="24"/>
                  <a:pt x="40" y="24"/>
                </a:cubicBezTo>
                <a:cubicBezTo>
                  <a:pt x="47" y="24"/>
                  <a:pt x="53" y="30"/>
                  <a:pt x="53" y="37"/>
                </a:cubicBezTo>
                <a:cubicBezTo>
                  <a:pt x="53" y="44"/>
                  <a:pt x="47" y="49"/>
                  <a:pt x="40" y="49"/>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latin typeface="Lato Regular"/>
              <a:cs typeface="Lato Regular"/>
            </a:endParaRPr>
          </a:p>
        </p:txBody>
      </p:sp>
      <p:grpSp>
        <p:nvGrpSpPr>
          <p:cNvPr id="15" name="Group 14"/>
          <p:cNvGrpSpPr/>
          <p:nvPr/>
        </p:nvGrpSpPr>
        <p:grpSpPr>
          <a:xfrm>
            <a:off x="11476204" y="9782562"/>
            <a:ext cx="1478230" cy="258682"/>
            <a:chOff x="1703388" y="2006913"/>
            <a:chExt cx="1478230" cy="258682"/>
          </a:xfrm>
        </p:grpSpPr>
        <p:sp>
          <p:nvSpPr>
            <p:cNvPr id="16" name="Oval 15"/>
            <p:cNvSpPr/>
            <p:nvPr/>
          </p:nvSpPr>
          <p:spPr>
            <a:xfrm>
              <a:off x="1703388" y="2006913"/>
              <a:ext cx="258682"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p:cNvSpPr/>
            <p:nvPr/>
          </p:nvSpPr>
          <p:spPr>
            <a:xfrm>
              <a:off x="2008275" y="2006913"/>
              <a:ext cx="258682"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Oval 19"/>
            <p:cNvSpPr/>
            <p:nvPr/>
          </p:nvSpPr>
          <p:spPr>
            <a:xfrm>
              <a:off x="2313162" y="2006913"/>
              <a:ext cx="258682"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Oval 21"/>
            <p:cNvSpPr/>
            <p:nvPr/>
          </p:nvSpPr>
          <p:spPr>
            <a:xfrm>
              <a:off x="2618049" y="2006913"/>
              <a:ext cx="258682"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Oval 22"/>
            <p:cNvSpPr/>
            <p:nvPr/>
          </p:nvSpPr>
          <p:spPr>
            <a:xfrm>
              <a:off x="2922936" y="2006913"/>
              <a:ext cx="258682"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3319978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9523" y="5356"/>
            <a:ext cx="24358611" cy="13705288"/>
          </a:xfrm>
          <a:prstGeom prst="rect">
            <a:avLst/>
          </a:prstGeom>
          <a:solidFill>
            <a:srgbClr val="19252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Lato Light" panose="020F0302020204030203"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4355714" y="5874347"/>
            <a:ext cx="15910859" cy="3431196"/>
          </a:xfrm>
          <a:prstGeom prst="rect">
            <a:avLst/>
          </a:prstGeom>
          <a:noFill/>
        </p:spPr>
        <p:txBody>
          <a:bodyPr wrap="square" rtlCol="0">
            <a:spAutoFit/>
          </a:bodyPr>
          <a:lstStyle/>
          <a:p>
            <a:pPr algn="ctr"/>
            <a:r>
              <a:rPr lang="en-US" altLang="ja-JP" sz="2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2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2000" b="1" dirty="0">
              <a:solidFill>
                <a:schemeClr val="bg1"/>
              </a:solidFill>
              <a:latin typeface="Lato Light" panose="020F0302020204030203" pitchFamily="34" charset="0"/>
              <a:cs typeface="Arial" panose="020B0604020202020204" pitchFamily="34" charset="0"/>
            </a:endParaRPr>
          </a:p>
          <a:p>
            <a:pPr algn="ctr"/>
            <a:r>
              <a:rPr lang="es-CO" altLang="ja-JP" sz="4399" dirty="0">
                <a:solidFill>
                  <a:schemeClr val="bg1"/>
                </a:solidFill>
                <a:latin typeface="Lato Light" panose="020F0302020204030203"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https://www.instagram.com/ppthemes/</a:t>
            </a:r>
            <a:r>
              <a:rPr lang="es-CO" altLang="ja-JP" sz="4399" dirty="0">
                <a:solidFill>
                  <a:schemeClr val="bg1"/>
                </a:solidFill>
                <a:latin typeface="Lato Light" panose="020F0302020204030203" pitchFamily="34" charset="0"/>
                <a:cs typeface="Arial" panose="020B0604020202020204" pitchFamily="34" charset="0"/>
              </a:rPr>
              <a:t> </a:t>
            </a:r>
          </a:p>
          <a:p>
            <a:pPr algn="ctr"/>
            <a:r>
              <a:rPr lang="es-CO" altLang="ja-JP" sz="4399" dirty="0">
                <a:solidFill>
                  <a:schemeClr val="bg1"/>
                </a:solidFill>
                <a:latin typeface="Lato Light" panose="020F0302020204030203"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https://www.facebook.com/ppthemess</a:t>
            </a:r>
            <a:endParaRPr lang="es-CO" altLang="ja-JP" sz="4399" dirty="0">
              <a:solidFill>
                <a:schemeClr val="bg1"/>
              </a:solidFill>
              <a:latin typeface="Lato Light" panose="020F0302020204030203" pitchFamily="34" charset="0"/>
              <a:cs typeface="Arial" panose="020B0604020202020204" pitchFamily="34" charset="0"/>
            </a:endParaRPr>
          </a:p>
          <a:p>
            <a:pPr algn="ctr"/>
            <a:r>
              <a:rPr lang="es-CO" altLang="ja-JP" sz="4399" dirty="0">
                <a:solidFill>
                  <a:schemeClr val="bg1"/>
                </a:solidFill>
                <a:latin typeface="Lato Light" panose="020F0302020204030203"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https://www.youtube.com/@Ppthemes</a:t>
            </a:r>
            <a:r>
              <a:rPr lang="es-CO" altLang="ja-JP" sz="4399" dirty="0">
                <a:solidFill>
                  <a:schemeClr val="bg1"/>
                </a:solidFill>
                <a:latin typeface="Lato Light" panose="020F0302020204030203" pitchFamily="34" charset="0"/>
                <a:cs typeface="Arial" panose="020B0604020202020204" pitchFamily="34" charset="0"/>
              </a:rPr>
              <a:t> </a:t>
            </a:r>
          </a:p>
          <a:p>
            <a:pPr algn="ctr"/>
            <a:r>
              <a:rPr lang="es-CO" altLang="ja-JP" sz="4399"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https://www.tiktok.com/@Ppthemes</a:t>
            </a:r>
            <a:r>
              <a:rPr lang="es-CO" altLang="ja-JP" sz="4399" dirty="0">
                <a:solidFill>
                  <a:schemeClr val="bg1"/>
                </a:solidFill>
                <a:latin typeface="Lato Light" panose="020F0302020204030203" pitchFamily="34" charset="0"/>
                <a:cs typeface="Arial" panose="020B0604020202020204" pitchFamily="34" charset="0"/>
              </a:rPr>
              <a:t> </a:t>
            </a:r>
          </a:p>
          <a:p>
            <a:pPr algn="ctr"/>
            <a:endParaRPr lang="es-CO" altLang="ja-JP" sz="1050" dirty="0">
              <a:solidFill>
                <a:schemeClr val="bg1"/>
              </a:solidFill>
              <a:latin typeface="Lato Light" panose="020F0302020204030203" pitchFamily="34" charset="0"/>
              <a:cs typeface="Arial" panose="020B0604020202020204" pitchFamily="34" charset="0"/>
            </a:endParaRPr>
          </a:p>
          <a:p>
            <a:pPr algn="ctr"/>
            <a:endParaRPr lang="es-CO" altLang="ja-JP" sz="1050"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5677418" y="11878980"/>
            <a:ext cx="13743358" cy="1323183"/>
          </a:xfrm>
          <a:prstGeom prst="rect">
            <a:avLst/>
          </a:prstGeom>
          <a:noFill/>
        </p:spPr>
        <p:txBody>
          <a:bodyPr wrap="square" rtlCol="0">
            <a:spAutoFit/>
          </a:bodyPr>
          <a:lstStyle/>
          <a:p>
            <a:pPr algn="ctr"/>
            <a:r>
              <a:rPr lang="en-US" altLang="ja-JP" sz="3999" dirty="0">
                <a:solidFill>
                  <a:schemeClr val="accent4"/>
                </a:solidFill>
                <a:latin typeface="Lato Light" panose="020F0302020204030203" pitchFamily="34" charset="0"/>
                <a:cs typeface="Arial" panose="020B0604020202020204" pitchFamily="34" charset="0"/>
              </a:rPr>
              <a:t>Images used in this template are courtesy of </a:t>
            </a:r>
            <a:r>
              <a:rPr lang="en-US" altLang="ja-JP" sz="3999" dirty="0" err="1">
                <a:solidFill>
                  <a:schemeClr val="accent4"/>
                </a:solidFill>
                <a:latin typeface="Lato Light" panose="020F0302020204030203" pitchFamily="34" charset="0"/>
                <a:cs typeface="Arial" panose="020B0604020202020204" pitchFamily="34" charset="0"/>
              </a:rPr>
              <a:t>Freepik</a:t>
            </a:r>
            <a:r>
              <a:rPr lang="en-US" altLang="ja-JP" sz="3999" dirty="0">
                <a:solidFill>
                  <a:schemeClr val="accent4"/>
                </a:solidFill>
                <a:latin typeface="Lato Light" panose="020F0302020204030203" pitchFamily="34" charset="0"/>
                <a:cs typeface="Arial" panose="020B0604020202020204" pitchFamily="34" charset="0"/>
              </a:rPr>
              <a:t> and </a:t>
            </a:r>
            <a:r>
              <a:rPr lang="en-US" altLang="ja-JP" sz="3999" dirty="0" err="1">
                <a:solidFill>
                  <a:schemeClr val="accent4"/>
                </a:solidFill>
                <a:latin typeface="Lato Light" panose="020F0302020204030203" pitchFamily="34" charset="0"/>
                <a:cs typeface="Arial" panose="020B0604020202020204" pitchFamily="34" charset="0"/>
              </a:rPr>
              <a:t>Pixabay</a:t>
            </a:r>
            <a:r>
              <a:rPr lang="en-US" altLang="ja-JP" sz="3999" dirty="0">
                <a:solidFill>
                  <a:schemeClr val="accent4"/>
                </a:solidFill>
                <a:latin typeface="Lato Light" panose="020F0302020204030203" pitchFamily="34" charset="0"/>
                <a:cs typeface="Arial" panose="020B0604020202020204" pitchFamily="34" charset="0"/>
              </a:rPr>
              <a:t>.</a:t>
            </a:r>
            <a:endParaRPr lang="es-CO" sz="1000" dirty="0">
              <a:solidFill>
                <a:schemeClr val="accent4"/>
              </a:solidFill>
              <a:latin typeface="Lato Light" panose="020F0302020204030203" pitchFamily="34" charset="0"/>
            </a:endParaRPr>
          </a:p>
        </p:txBody>
      </p:sp>
      <p:sp>
        <p:nvSpPr>
          <p:cNvPr id="3" name="Rectangle 2">
            <a:hlinkClick r:id="rId4"/>
            <a:extLst>
              <a:ext uri="{FF2B5EF4-FFF2-40B4-BE49-F238E27FC236}">
                <a16:creationId xmlns:a16="http://schemas.microsoft.com/office/drawing/2014/main" id="{928C2DEF-D347-BC89-AECF-1B7CBA6FF171}"/>
              </a:ext>
            </a:extLst>
          </p:cNvPr>
          <p:cNvSpPr/>
          <p:nvPr/>
        </p:nvSpPr>
        <p:spPr>
          <a:xfrm>
            <a:off x="14459094" y="9880898"/>
            <a:ext cx="1615255" cy="1274498"/>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534">
              <a:defRPr/>
            </a:pPr>
            <a:endParaRPr lang="en-US" sz="700" dirty="0">
              <a:latin typeface="Calibri Light"/>
            </a:endParaRPr>
          </a:p>
        </p:txBody>
      </p:sp>
      <p:sp>
        <p:nvSpPr>
          <p:cNvPr id="6" name="Rectangle 5">
            <a:hlinkClick r:id="rId3"/>
            <a:extLst>
              <a:ext uri="{FF2B5EF4-FFF2-40B4-BE49-F238E27FC236}">
                <a16:creationId xmlns:a16="http://schemas.microsoft.com/office/drawing/2014/main" id="{26C07AB2-8886-1404-41EF-D1270C73B29C}"/>
              </a:ext>
            </a:extLst>
          </p:cNvPr>
          <p:cNvSpPr/>
          <p:nvPr/>
        </p:nvSpPr>
        <p:spPr>
          <a:xfrm>
            <a:off x="9039252" y="9880898"/>
            <a:ext cx="1615255" cy="127449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534">
              <a:defRPr/>
            </a:pPr>
            <a:endParaRPr lang="en-US" sz="700" dirty="0">
              <a:latin typeface="Calibri Light"/>
            </a:endParaRPr>
          </a:p>
        </p:txBody>
      </p:sp>
      <p:sp>
        <p:nvSpPr>
          <p:cNvPr id="11" name="Freeform 75">
            <a:hlinkClick r:id="rId6"/>
            <a:extLst>
              <a:ext uri="{FF2B5EF4-FFF2-40B4-BE49-F238E27FC236}">
                <a16:creationId xmlns:a16="http://schemas.microsoft.com/office/drawing/2014/main" id="{702ACFE8-377E-8586-7DE6-9A4DAFF3CBD0}"/>
              </a:ext>
            </a:extLst>
          </p:cNvPr>
          <p:cNvSpPr>
            <a:spLocks noChangeArrowheads="1"/>
          </p:cNvSpPr>
          <p:nvPr/>
        </p:nvSpPr>
        <p:spPr bwMode="auto">
          <a:xfrm>
            <a:off x="9590785" y="10076216"/>
            <a:ext cx="420852" cy="774254"/>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700" dirty="0">
              <a:latin typeface="Lato Light" panose="020F0302020204030203" pitchFamily="34" charset="0"/>
            </a:endParaRPr>
          </a:p>
        </p:txBody>
      </p:sp>
      <p:sp>
        <p:nvSpPr>
          <p:cNvPr id="13" name="Rectangle 12">
            <a:hlinkClick r:id="rId5"/>
            <a:extLst>
              <a:ext uri="{FF2B5EF4-FFF2-40B4-BE49-F238E27FC236}">
                <a16:creationId xmlns:a16="http://schemas.microsoft.com/office/drawing/2014/main" id="{E9BB9DB0-C4FF-EF03-D649-B60F5161FE61}"/>
              </a:ext>
            </a:extLst>
          </p:cNvPr>
          <p:cNvSpPr/>
          <p:nvPr/>
        </p:nvSpPr>
        <p:spPr>
          <a:xfrm>
            <a:off x="10933842" y="9880898"/>
            <a:ext cx="1615255" cy="1274498"/>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534">
              <a:defRPr/>
            </a:pPr>
            <a:endParaRPr lang="en-US" sz="700" dirty="0">
              <a:latin typeface="Calibri Light"/>
            </a:endParaRPr>
          </a:p>
        </p:txBody>
      </p:sp>
      <p:sp>
        <p:nvSpPr>
          <p:cNvPr id="15" name="Freeform 6">
            <a:hlinkClick r:id="rId5"/>
            <a:extLst>
              <a:ext uri="{FF2B5EF4-FFF2-40B4-BE49-F238E27FC236}">
                <a16:creationId xmlns:a16="http://schemas.microsoft.com/office/drawing/2014/main" id="{3400C557-8F12-2346-6F15-9B0E1B4E9C53}"/>
              </a:ext>
            </a:extLst>
          </p:cNvPr>
          <p:cNvSpPr>
            <a:spLocks/>
          </p:cNvSpPr>
          <p:nvPr/>
        </p:nvSpPr>
        <p:spPr bwMode="auto">
          <a:xfrm>
            <a:off x="11341696" y="10035395"/>
            <a:ext cx="703237" cy="812802"/>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8" tIns="45684" rIns="91368" bIns="45684" numCol="1" anchor="t" anchorCtr="0" compatLnSpc="1">
            <a:prstTxWarp prst="textNoShape">
              <a:avLst/>
            </a:prstTxWarp>
          </a:bodyPr>
          <a:lstStyle/>
          <a:p>
            <a:endParaRPr lang="en-US" sz="1400" dirty="0">
              <a:latin typeface="Lato Light" panose="020F0302020204030203" pitchFamily="34" charset="0"/>
            </a:endParaRPr>
          </a:p>
        </p:txBody>
      </p:sp>
      <p:sp>
        <p:nvSpPr>
          <p:cNvPr id="14" name="Rectangle 13">
            <a:hlinkClick r:id="rId2"/>
            <a:extLst>
              <a:ext uri="{FF2B5EF4-FFF2-40B4-BE49-F238E27FC236}">
                <a16:creationId xmlns:a16="http://schemas.microsoft.com/office/drawing/2014/main" id="{71D98B8F-F8D8-6022-6A88-957212C997E8}"/>
              </a:ext>
            </a:extLst>
          </p:cNvPr>
          <p:cNvSpPr/>
          <p:nvPr/>
        </p:nvSpPr>
        <p:spPr>
          <a:xfrm>
            <a:off x="12734871" y="9880898"/>
            <a:ext cx="1615255" cy="1274498"/>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534">
              <a:defRPr/>
            </a:pPr>
            <a:endParaRPr lang="en-US" sz="700" dirty="0">
              <a:latin typeface="Calibri Light"/>
            </a:endParaRPr>
          </a:p>
        </p:txBody>
      </p:sp>
      <p:sp>
        <p:nvSpPr>
          <p:cNvPr id="18" name="Shape 1658">
            <a:hlinkClick r:id="rId2"/>
            <a:extLst>
              <a:ext uri="{FF2B5EF4-FFF2-40B4-BE49-F238E27FC236}">
                <a16:creationId xmlns:a16="http://schemas.microsoft.com/office/drawing/2014/main" id="{BFC62D93-4B50-993E-81D5-32DC717B26EC}"/>
              </a:ext>
            </a:extLst>
          </p:cNvPr>
          <p:cNvSpPr/>
          <p:nvPr/>
        </p:nvSpPr>
        <p:spPr>
          <a:xfrm>
            <a:off x="13212074" y="10076214"/>
            <a:ext cx="695871" cy="695871"/>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91353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nvGrpSpPr>
          <p:cNvPr id="9" name="Group 8">
            <a:extLst>
              <a:ext uri="{FF2B5EF4-FFF2-40B4-BE49-F238E27FC236}">
                <a16:creationId xmlns:a16="http://schemas.microsoft.com/office/drawing/2014/main" id="{7995304B-0BE2-D790-4977-70F357B60BD5}"/>
              </a:ext>
            </a:extLst>
          </p:cNvPr>
          <p:cNvGrpSpPr/>
          <p:nvPr/>
        </p:nvGrpSpPr>
        <p:grpSpPr>
          <a:xfrm>
            <a:off x="14827326" y="10179612"/>
            <a:ext cx="837114" cy="592472"/>
            <a:chOff x="7415594" y="5090238"/>
            <a:chExt cx="418666" cy="296313"/>
          </a:xfrm>
        </p:grpSpPr>
        <p:sp>
          <p:nvSpPr>
            <p:cNvPr id="20" name="Freeform 5">
              <a:hlinkClick r:id="rId4"/>
              <a:extLst>
                <a:ext uri="{FF2B5EF4-FFF2-40B4-BE49-F238E27FC236}">
                  <a16:creationId xmlns:a16="http://schemas.microsoft.com/office/drawing/2014/main" id="{22E9A0E3-E4FA-6118-3809-3A68BBFDC98B}"/>
                </a:ext>
              </a:extLst>
            </p:cNvPr>
            <p:cNvSpPr>
              <a:spLocks/>
            </p:cNvSpPr>
            <p:nvPr/>
          </p:nvSpPr>
          <p:spPr bwMode="auto">
            <a:xfrm>
              <a:off x="7415594" y="5090238"/>
              <a:ext cx="418666" cy="296313"/>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8" tIns="45684" rIns="91368" bIns="45684" numCol="1" anchor="t" anchorCtr="0" compatLnSpc="1">
              <a:prstTxWarp prst="textNoShape">
                <a:avLst/>
              </a:prstTxWarp>
            </a:bodyPr>
            <a:lstStyle/>
            <a:p>
              <a:endParaRPr lang="en-US" sz="1800" dirty="0">
                <a:latin typeface="Lato Light" panose="020F0302020204030203" pitchFamily="34" charset="0"/>
              </a:endParaRPr>
            </a:p>
          </p:txBody>
        </p:sp>
        <p:sp>
          <p:nvSpPr>
            <p:cNvPr id="21" name="Freeform 6">
              <a:hlinkClick r:id="rId4"/>
              <a:extLst>
                <a:ext uri="{FF2B5EF4-FFF2-40B4-BE49-F238E27FC236}">
                  <a16:creationId xmlns:a16="http://schemas.microsoft.com/office/drawing/2014/main" id="{4CBD0548-2812-7AAA-D87D-47DDCA2BE2B5}"/>
                </a:ext>
              </a:extLst>
            </p:cNvPr>
            <p:cNvSpPr>
              <a:spLocks/>
            </p:cNvSpPr>
            <p:nvPr/>
          </p:nvSpPr>
          <p:spPr bwMode="auto">
            <a:xfrm>
              <a:off x="7582770" y="5174553"/>
              <a:ext cx="107816" cy="126957"/>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8" tIns="45684" rIns="91368" bIns="45684" numCol="1" anchor="t" anchorCtr="0" compatLnSpc="1">
              <a:prstTxWarp prst="textNoShape">
                <a:avLst/>
              </a:prstTxWarp>
            </a:bodyPr>
            <a:lstStyle/>
            <a:p>
              <a:endParaRPr lang="en-US" sz="1800" dirty="0">
                <a:latin typeface="Lato Light" panose="020F0302020204030203" pitchFamily="34" charset="0"/>
              </a:endParaRPr>
            </a:p>
          </p:txBody>
        </p:sp>
      </p:grpSp>
      <p:sp>
        <p:nvSpPr>
          <p:cNvPr id="7" name="タイトル 15">
            <a:extLst>
              <a:ext uri="{FF2B5EF4-FFF2-40B4-BE49-F238E27FC236}">
                <a16:creationId xmlns:a16="http://schemas.microsoft.com/office/drawing/2014/main" id="{FA0AAE3D-72C1-B78D-34E3-44A78CF1DA1D}"/>
              </a:ext>
            </a:extLst>
          </p:cNvPr>
          <p:cNvSpPr txBox="1">
            <a:spLocks/>
          </p:cNvSpPr>
          <p:nvPr/>
        </p:nvSpPr>
        <p:spPr>
          <a:xfrm>
            <a:off x="3173" y="1791814"/>
            <a:ext cx="24371304" cy="422262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en-US" altLang="ja-JP" sz="6396" dirty="0">
                <a:solidFill>
                  <a:schemeClr val="accent4"/>
                </a:solidFill>
                <a:latin typeface="Lato Black" panose="020F0A02020204030203" pitchFamily="34" charset="0"/>
              </a:rPr>
              <a:t>THANKS FOR DOWNLOADING THESE TEMPLATES! </a:t>
            </a:r>
            <a:br>
              <a:rPr kumimoji="1" lang="en-US" altLang="ja-JP" sz="3999" b="1" dirty="0">
                <a:solidFill>
                  <a:schemeClr val="accent4"/>
                </a:solidFill>
                <a:latin typeface="Lato Light" panose="020F0302020204030203" pitchFamily="34" charset="0"/>
              </a:rPr>
            </a:br>
            <a:r>
              <a:rPr kumimoji="1" lang="en-US" altLang="ja-JP" sz="4799" dirty="0">
                <a:solidFill>
                  <a:schemeClr val="accent4"/>
                </a:solidFill>
                <a:latin typeface="Lato Light" panose="020F0302020204030203" pitchFamily="34" charset="0"/>
              </a:rPr>
              <a:t>Find even more free templates at </a:t>
            </a:r>
            <a:endParaRPr kumimoji="1" lang="en-US" altLang="ja-JP" sz="3999" b="1" dirty="0">
              <a:solidFill>
                <a:schemeClr val="accent4"/>
              </a:solidFill>
              <a:latin typeface="Lato Light" panose="020F0302020204030203" pitchFamily="34" charset="0"/>
            </a:endParaRPr>
          </a:p>
        </p:txBody>
      </p:sp>
      <p:sp>
        <p:nvSpPr>
          <p:cNvPr id="8" name="サブタイトル 16">
            <a:extLst>
              <a:ext uri="{FF2B5EF4-FFF2-40B4-BE49-F238E27FC236}">
                <a16:creationId xmlns:a16="http://schemas.microsoft.com/office/drawing/2014/main" id="{DE6CAAA4-C493-063B-ABAA-9F2DBBCC0E27}"/>
              </a:ext>
            </a:extLst>
          </p:cNvPr>
          <p:cNvSpPr txBox="1">
            <a:spLocks/>
          </p:cNvSpPr>
          <p:nvPr/>
        </p:nvSpPr>
        <p:spPr>
          <a:xfrm>
            <a:off x="3175" y="3802436"/>
            <a:ext cx="24358611" cy="26966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799" dirty="0">
                <a:solidFill>
                  <a:schemeClr val="bg1"/>
                </a:solidFill>
                <a:latin typeface="Lato Light" panose="020F0302020204030203" pitchFamily="34" charset="0"/>
                <a:hlinkClick r:id="rId7">
                  <a:extLst>
                    <a:ext uri="{A12FA001-AC4F-418D-AE19-62706E023703}">
                      <ahyp:hlinkClr xmlns:ahyp="http://schemas.microsoft.com/office/drawing/2018/hyperlinkcolor" val="tx"/>
                    </a:ext>
                  </a:extLst>
                </a:hlinkClick>
              </a:rPr>
              <a:t>https://ppthemes.com/</a:t>
            </a:r>
            <a:r>
              <a:rPr lang="en-US" sz="2799" dirty="0">
                <a:solidFill>
                  <a:schemeClr val="bg1"/>
                </a:solidFill>
                <a:latin typeface="Lato Light" panose="020F0302020204030203" pitchFamily="34" charset="0"/>
              </a:rPr>
              <a:t> / </a:t>
            </a:r>
            <a:r>
              <a:rPr lang="en-US" sz="2799" dirty="0">
                <a:solidFill>
                  <a:schemeClr val="bg1"/>
                </a:solidFill>
                <a:latin typeface="Lato Light" panose="020F0302020204030203" pitchFamily="34" charset="0"/>
                <a:hlinkClick r:id="rId8">
                  <a:extLst>
                    <a:ext uri="{A12FA001-AC4F-418D-AE19-62706E023703}">
                      <ahyp:hlinkClr xmlns:ahyp="http://schemas.microsoft.com/office/drawing/2018/hyperlinkcolor" val="tx"/>
                    </a:ext>
                  </a:extLst>
                </a:hlinkClick>
              </a:rPr>
              <a:t>www.slidesgratis.com</a:t>
            </a:r>
            <a:r>
              <a:rPr lang="en-US" sz="2799" dirty="0">
                <a:solidFill>
                  <a:schemeClr val="bg1"/>
                </a:solidFill>
                <a:latin typeface="Lato Light" panose="020F0302020204030203" pitchFamily="34" charset="0"/>
              </a:rPr>
              <a:t>  </a:t>
            </a:r>
          </a:p>
          <a:p>
            <a:pPr marL="0" indent="0" algn="ctr">
              <a:buNone/>
            </a:pPr>
            <a:r>
              <a:rPr lang="en-US" sz="2799" dirty="0">
                <a:solidFill>
                  <a:schemeClr val="bg1"/>
                </a:solidFill>
                <a:latin typeface="Lato Light" panose="020F0302020204030203" pitchFamily="34" charset="0"/>
              </a:rPr>
              <a:t>Premium Templates: </a:t>
            </a:r>
            <a:r>
              <a:rPr lang="en-US" sz="2799" dirty="0">
                <a:solidFill>
                  <a:schemeClr val="bg1"/>
                </a:solidFill>
                <a:latin typeface="Lato Light" panose="020F0302020204030203" pitchFamily="34" charset="0"/>
                <a:hlinkClick r:id="rId9"/>
              </a:rPr>
              <a:t>https://www.pptbundle.com/</a:t>
            </a:r>
            <a:r>
              <a:rPr lang="en-US" sz="2799" dirty="0">
                <a:solidFill>
                  <a:schemeClr val="bg1"/>
                </a:solidFill>
                <a:latin typeface="Lato Light" panose="020F0302020204030203" pitchFamily="34" charset="0"/>
              </a:rPr>
              <a:t> </a:t>
            </a:r>
          </a:p>
          <a:p>
            <a:pPr marL="0" indent="0" algn="ctr">
              <a:buNone/>
            </a:pPr>
            <a:br>
              <a:rPr lang="en-US" altLang="ja-JP" sz="2799" dirty="0">
                <a:solidFill>
                  <a:schemeClr val="bg1"/>
                </a:solidFill>
                <a:latin typeface="Lato Light" panose="020F0302020204030203" pitchFamily="34" charset="0"/>
                <a:cs typeface="Arial" panose="020B0604020202020204" pitchFamily="34" charset="0"/>
              </a:rPr>
            </a:br>
            <a:endParaRPr lang="en-US" altLang="ja-JP" sz="2799" dirty="0">
              <a:solidFill>
                <a:schemeClr val="bg1"/>
              </a:solidFill>
              <a:latin typeface="Lato Light" panose="020F0302020204030203" pitchFamily="34" charset="0"/>
              <a:cs typeface="Arial" panose="020B0604020202020204" pitchFamily="34" charset="0"/>
            </a:endParaRPr>
          </a:p>
        </p:txBody>
      </p:sp>
    </p:spTree>
    <p:extLst>
      <p:ext uri="{BB962C8B-B14F-4D97-AF65-F5344CB8AC3E}">
        <p14:creationId xmlns:p14="http://schemas.microsoft.com/office/powerpoint/2010/main" val="3573392034"/>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Box 103"/>
          <p:cNvSpPr txBox="1"/>
          <p:nvPr/>
        </p:nvSpPr>
        <p:spPr>
          <a:xfrm>
            <a:off x="2103556" y="3723934"/>
            <a:ext cx="2095470" cy="910518"/>
          </a:xfrm>
          <a:prstGeom prst="rect">
            <a:avLst/>
          </a:prstGeom>
          <a:noFill/>
        </p:spPr>
        <p:txBody>
          <a:bodyPr wrap="none" lIns="243852" tIns="121926" rIns="243852" bIns="121926" rtlCol="0">
            <a:spAutoFit/>
          </a:bodyPr>
          <a:lstStyle/>
          <a:p>
            <a:pPr>
              <a:lnSpc>
                <a:spcPct val="120000"/>
              </a:lnSpc>
            </a:pPr>
            <a:r>
              <a:rPr lang="en-US" sz="3700" b="1" dirty="0">
                <a:latin typeface="Lato Regular"/>
                <a:cs typeface="Lato Regular"/>
              </a:rPr>
              <a:t>History</a:t>
            </a:r>
          </a:p>
        </p:txBody>
      </p:sp>
      <p:sp>
        <p:nvSpPr>
          <p:cNvPr id="105" name="TextBox 104"/>
          <p:cNvSpPr txBox="1"/>
          <p:nvPr/>
        </p:nvSpPr>
        <p:spPr>
          <a:xfrm>
            <a:off x="2133058" y="4573675"/>
            <a:ext cx="6442430" cy="6546885"/>
          </a:xfrm>
          <a:prstGeom prst="rect">
            <a:avLst/>
          </a:prstGeom>
          <a:noFill/>
        </p:spPr>
        <p:txBody>
          <a:bodyPr wrap="square" lIns="219419" tIns="109710" rIns="219419" bIns="109710" rtlCol="0">
            <a:spAutoFit/>
          </a:bodyPr>
          <a:lstStyle/>
          <a:p>
            <a:pPr>
              <a:lnSpc>
                <a:spcPct val="110000"/>
              </a:lnSpc>
            </a:pPr>
            <a:r>
              <a:rPr lang="en-US" sz="2200" b="1" dirty="0">
                <a:latin typeface="Lato Regular"/>
                <a:cs typeface="Lato Regular"/>
              </a:rPr>
              <a:t>Creativity is the key to success </a:t>
            </a:r>
            <a:r>
              <a:rPr lang="en-US" sz="2200" dirty="0">
                <a:latin typeface="Lato Light"/>
                <a:cs typeface="Lato Light"/>
              </a:rPr>
              <a:t>in the future, and primary education where our teachers can bring creativity. </a:t>
            </a:r>
          </a:p>
          <a:p>
            <a:pPr>
              <a:lnSpc>
                <a:spcPct val="110000"/>
              </a:lnSpc>
            </a:pPr>
            <a:endParaRPr lang="en-US" sz="2200" dirty="0">
              <a:latin typeface="Lato Light"/>
              <a:cs typeface="Lato Light"/>
            </a:endParaRPr>
          </a:p>
          <a:p>
            <a:pPr>
              <a:lnSpc>
                <a:spcPct val="110000"/>
              </a:lnSpc>
            </a:pPr>
            <a:r>
              <a:rPr lang="en-US" sz="2200" dirty="0">
                <a:latin typeface="Lato Light"/>
                <a:cs typeface="Lato Light"/>
              </a:rPr>
              <a:t>Improvisation is a creative process which can be spoken, written, or composed without prior preparation.</a:t>
            </a:r>
          </a:p>
          <a:p>
            <a:pPr>
              <a:lnSpc>
                <a:spcPct val="110000"/>
              </a:lnSpc>
            </a:pPr>
            <a:endParaRPr lang="en-US" sz="2200" dirty="0">
              <a:latin typeface="Lato Light"/>
              <a:cs typeface="Lato Light"/>
            </a:endParaRPr>
          </a:p>
          <a:p>
            <a:pPr>
              <a:lnSpc>
                <a:spcPct val="110000"/>
              </a:lnSpc>
            </a:pPr>
            <a:r>
              <a:rPr lang="en-US" sz="2200" dirty="0">
                <a:latin typeface="Lato Light"/>
                <a:cs typeface="Lato Light"/>
              </a:rPr>
              <a:t>Improvisation, also called extemporization, can lead to the discovery of new ways to act, new patterns of thought and practices, or new structures.</a:t>
            </a:r>
          </a:p>
          <a:p>
            <a:pPr>
              <a:lnSpc>
                <a:spcPct val="110000"/>
              </a:lnSpc>
            </a:pPr>
            <a:endParaRPr lang="en-US" sz="2200" dirty="0">
              <a:latin typeface="Lato Light"/>
              <a:cs typeface="Lato Light"/>
            </a:endParaRPr>
          </a:p>
          <a:p>
            <a:pPr>
              <a:lnSpc>
                <a:spcPct val="110000"/>
              </a:lnSpc>
            </a:pPr>
            <a:r>
              <a:rPr lang="en-US" sz="2200" dirty="0">
                <a:latin typeface="Lato Light"/>
                <a:cs typeface="Lato Light"/>
              </a:rPr>
              <a:t>Our presentations is used in the creation of music, theater, and other various forms. Many artists also use improvisational techniques to help their creative flow.</a:t>
            </a:r>
          </a:p>
        </p:txBody>
      </p:sp>
      <p:sp>
        <p:nvSpPr>
          <p:cNvPr id="59" name="TextBox 58"/>
          <p:cNvSpPr txBox="1"/>
          <p:nvPr/>
        </p:nvSpPr>
        <p:spPr>
          <a:xfrm>
            <a:off x="1611459" y="697543"/>
            <a:ext cx="1969117" cy="400110"/>
          </a:xfrm>
          <a:prstGeom prst="rect">
            <a:avLst/>
          </a:prstGeom>
          <a:noFill/>
        </p:spPr>
        <p:txBody>
          <a:bodyPr wrap="none" rtlCol="0">
            <a:spAutoFit/>
          </a:bodyPr>
          <a:lstStyle/>
          <a:p>
            <a:r>
              <a:rPr lang="en-US" sz="2000" b="1" spc="600">
                <a:latin typeface="Lato Regular"/>
                <a:cs typeface="Lato Regular"/>
              </a:rPr>
              <a:t>FEATURES</a:t>
            </a:r>
            <a:endParaRPr lang="en-US" sz="2000" b="1" spc="600" dirty="0">
              <a:latin typeface="Lato Regular"/>
              <a:cs typeface="Lato Regular"/>
            </a:endParaRPr>
          </a:p>
        </p:txBody>
      </p:sp>
      <p:grpSp>
        <p:nvGrpSpPr>
          <p:cNvPr id="60" name="Group 59"/>
          <p:cNvGrpSpPr/>
          <p:nvPr/>
        </p:nvGrpSpPr>
        <p:grpSpPr>
          <a:xfrm>
            <a:off x="1703388" y="2006913"/>
            <a:ext cx="1478230" cy="258682"/>
            <a:chOff x="1703388" y="2006913"/>
            <a:chExt cx="1478230" cy="258682"/>
          </a:xfrm>
        </p:grpSpPr>
        <p:sp>
          <p:nvSpPr>
            <p:cNvPr id="61" name="Oval 60"/>
            <p:cNvSpPr/>
            <p:nvPr/>
          </p:nvSpPr>
          <p:spPr>
            <a:xfrm>
              <a:off x="1703388" y="2006913"/>
              <a:ext cx="258682"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Oval 61"/>
            <p:cNvSpPr/>
            <p:nvPr/>
          </p:nvSpPr>
          <p:spPr>
            <a:xfrm>
              <a:off x="2008275" y="2006913"/>
              <a:ext cx="258682"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0" name="Oval 69"/>
            <p:cNvSpPr/>
            <p:nvPr/>
          </p:nvSpPr>
          <p:spPr>
            <a:xfrm>
              <a:off x="2313162" y="2006913"/>
              <a:ext cx="258682"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Oval 70"/>
            <p:cNvSpPr/>
            <p:nvPr/>
          </p:nvSpPr>
          <p:spPr>
            <a:xfrm>
              <a:off x="2618049" y="2006913"/>
              <a:ext cx="258682"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 name="Oval 71"/>
            <p:cNvSpPr/>
            <p:nvPr/>
          </p:nvSpPr>
          <p:spPr>
            <a:xfrm>
              <a:off x="2922936" y="2006913"/>
              <a:ext cx="258682"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73" name="TextBox 72"/>
          <p:cNvSpPr txBox="1"/>
          <p:nvPr/>
        </p:nvSpPr>
        <p:spPr>
          <a:xfrm>
            <a:off x="1557709" y="922766"/>
            <a:ext cx="7148111" cy="1015663"/>
          </a:xfrm>
          <a:prstGeom prst="rect">
            <a:avLst/>
          </a:prstGeom>
          <a:noFill/>
        </p:spPr>
        <p:txBody>
          <a:bodyPr wrap="none" rtlCol="0">
            <a:spAutoFit/>
          </a:bodyPr>
          <a:lstStyle/>
          <a:p>
            <a:r>
              <a:rPr lang="en-US" sz="6000">
                <a:latin typeface="Lato Regular"/>
                <a:cs typeface="Lato Regular"/>
              </a:rPr>
              <a:t>About Our Company</a:t>
            </a:r>
            <a:endParaRPr lang="en-US" sz="6000" dirty="0">
              <a:latin typeface="Lato Regular"/>
              <a:cs typeface="Lato Regular"/>
            </a:endParaRPr>
          </a:p>
        </p:txBody>
      </p:sp>
      <p:sp>
        <p:nvSpPr>
          <p:cNvPr id="54" name="Freeform 6"/>
          <p:cNvSpPr>
            <a:spLocks noChangeArrowheads="1"/>
          </p:cNvSpPr>
          <p:nvPr/>
        </p:nvSpPr>
        <p:spPr bwMode="auto">
          <a:xfrm>
            <a:off x="17166588" y="5319957"/>
            <a:ext cx="3010739" cy="757240"/>
          </a:xfrm>
          <a:custGeom>
            <a:avLst/>
            <a:gdLst>
              <a:gd name="T0" fmla="*/ 511 w 5100"/>
              <a:gd name="T1" fmla="*/ 770 h 1282"/>
              <a:gd name="T2" fmla="*/ 511 w 5100"/>
              <a:gd name="T3" fmla="*/ 770 h 1282"/>
              <a:gd name="T4" fmla="*/ 850 w 5100"/>
              <a:gd name="T5" fmla="*/ 903 h 1282"/>
              <a:gd name="T6" fmla="*/ 1553 w 5100"/>
              <a:gd name="T7" fmla="*/ 478 h 1282"/>
              <a:gd name="T8" fmla="*/ 2005 w 5100"/>
              <a:gd name="T9" fmla="*/ 617 h 1282"/>
              <a:gd name="T10" fmla="*/ 3101 w 5100"/>
              <a:gd name="T11" fmla="*/ 0 h 1282"/>
              <a:gd name="T12" fmla="*/ 4110 w 5100"/>
              <a:gd name="T13" fmla="*/ 504 h 1282"/>
              <a:gd name="T14" fmla="*/ 4303 w 5100"/>
              <a:gd name="T15" fmla="*/ 478 h 1282"/>
              <a:gd name="T16" fmla="*/ 5099 w 5100"/>
              <a:gd name="T17" fmla="*/ 1281 h 1282"/>
              <a:gd name="T18" fmla="*/ 0 w 5100"/>
              <a:gd name="T19" fmla="*/ 1281 h 1282"/>
              <a:gd name="T20" fmla="*/ 511 w 5100"/>
              <a:gd name="T21" fmla="*/ 770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00" h="1282">
                <a:moveTo>
                  <a:pt x="511" y="770"/>
                </a:moveTo>
                <a:lnTo>
                  <a:pt x="511" y="770"/>
                </a:lnTo>
                <a:cubicBezTo>
                  <a:pt x="637" y="770"/>
                  <a:pt x="756" y="816"/>
                  <a:pt x="850" y="903"/>
                </a:cubicBezTo>
                <a:cubicBezTo>
                  <a:pt x="982" y="650"/>
                  <a:pt x="1248" y="478"/>
                  <a:pt x="1553" y="478"/>
                </a:cubicBezTo>
                <a:cubicBezTo>
                  <a:pt x="1719" y="478"/>
                  <a:pt x="1872" y="531"/>
                  <a:pt x="2005" y="617"/>
                </a:cubicBezTo>
                <a:cubicBezTo>
                  <a:pt x="2231" y="245"/>
                  <a:pt x="2636" y="0"/>
                  <a:pt x="3101" y="0"/>
                </a:cubicBezTo>
                <a:cubicBezTo>
                  <a:pt x="3512" y="0"/>
                  <a:pt x="3878" y="199"/>
                  <a:pt x="4110" y="504"/>
                </a:cubicBezTo>
                <a:cubicBezTo>
                  <a:pt x="4170" y="484"/>
                  <a:pt x="4236" y="478"/>
                  <a:pt x="4303" y="478"/>
                </a:cubicBezTo>
                <a:cubicBezTo>
                  <a:pt x="4741" y="478"/>
                  <a:pt x="5099" y="836"/>
                  <a:pt x="5099" y="1281"/>
                </a:cubicBezTo>
                <a:cubicBezTo>
                  <a:pt x="0" y="1281"/>
                  <a:pt x="0" y="1281"/>
                  <a:pt x="0" y="1281"/>
                </a:cubicBezTo>
                <a:cubicBezTo>
                  <a:pt x="0" y="996"/>
                  <a:pt x="225" y="770"/>
                  <a:pt x="511" y="770"/>
                </a:cubicBezTo>
              </a:path>
            </a:pathLst>
          </a:custGeom>
          <a:solidFill>
            <a:srgbClr val="F99F38"/>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7" name="Freeform 7"/>
          <p:cNvSpPr>
            <a:spLocks noChangeArrowheads="1"/>
          </p:cNvSpPr>
          <p:nvPr/>
        </p:nvSpPr>
        <p:spPr bwMode="auto">
          <a:xfrm>
            <a:off x="18725302" y="5871622"/>
            <a:ext cx="1623770" cy="408545"/>
          </a:xfrm>
          <a:custGeom>
            <a:avLst/>
            <a:gdLst>
              <a:gd name="T0" fmla="*/ 2477 w 2751"/>
              <a:gd name="T1" fmla="*/ 412 h 691"/>
              <a:gd name="T2" fmla="*/ 2477 w 2751"/>
              <a:gd name="T3" fmla="*/ 412 h 691"/>
              <a:gd name="T4" fmla="*/ 2291 w 2751"/>
              <a:gd name="T5" fmla="*/ 485 h 691"/>
              <a:gd name="T6" fmla="*/ 1913 w 2751"/>
              <a:gd name="T7" fmla="*/ 259 h 691"/>
              <a:gd name="T8" fmla="*/ 1667 w 2751"/>
              <a:gd name="T9" fmla="*/ 332 h 691"/>
              <a:gd name="T10" fmla="*/ 1076 w 2751"/>
              <a:gd name="T11" fmla="*/ 0 h 691"/>
              <a:gd name="T12" fmla="*/ 532 w 2751"/>
              <a:gd name="T13" fmla="*/ 265 h 691"/>
              <a:gd name="T14" fmla="*/ 432 w 2751"/>
              <a:gd name="T15" fmla="*/ 259 h 691"/>
              <a:gd name="T16" fmla="*/ 0 w 2751"/>
              <a:gd name="T17" fmla="*/ 690 h 691"/>
              <a:gd name="T18" fmla="*/ 2750 w 2751"/>
              <a:gd name="T19" fmla="*/ 690 h 691"/>
              <a:gd name="T20" fmla="*/ 2477 w 2751"/>
              <a:gd name="T21" fmla="*/ 412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51" h="691">
                <a:moveTo>
                  <a:pt x="2477" y="412"/>
                </a:moveTo>
                <a:lnTo>
                  <a:pt x="2477" y="412"/>
                </a:lnTo>
                <a:cubicBezTo>
                  <a:pt x="2404" y="412"/>
                  <a:pt x="2344" y="438"/>
                  <a:pt x="2291" y="485"/>
                </a:cubicBezTo>
                <a:cubicBezTo>
                  <a:pt x="2218" y="345"/>
                  <a:pt x="2079" y="259"/>
                  <a:pt x="1913" y="259"/>
                </a:cubicBezTo>
                <a:cubicBezTo>
                  <a:pt x="1820" y="259"/>
                  <a:pt x="1740" y="285"/>
                  <a:pt x="1667" y="332"/>
                </a:cubicBezTo>
                <a:cubicBezTo>
                  <a:pt x="1548" y="133"/>
                  <a:pt x="1328" y="0"/>
                  <a:pt x="1076" y="0"/>
                </a:cubicBezTo>
                <a:cubicBezTo>
                  <a:pt x="857" y="0"/>
                  <a:pt x="658" y="106"/>
                  <a:pt x="532" y="265"/>
                </a:cubicBezTo>
                <a:cubicBezTo>
                  <a:pt x="498" y="259"/>
                  <a:pt x="465" y="259"/>
                  <a:pt x="432" y="259"/>
                </a:cubicBezTo>
                <a:cubicBezTo>
                  <a:pt x="193" y="259"/>
                  <a:pt x="0" y="451"/>
                  <a:pt x="0" y="690"/>
                </a:cubicBezTo>
                <a:cubicBezTo>
                  <a:pt x="2750" y="690"/>
                  <a:pt x="2750" y="690"/>
                  <a:pt x="2750" y="690"/>
                </a:cubicBezTo>
                <a:cubicBezTo>
                  <a:pt x="2750" y="538"/>
                  <a:pt x="2630" y="412"/>
                  <a:pt x="2477" y="412"/>
                </a:cubicBez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3" name="Freeform 8"/>
          <p:cNvSpPr>
            <a:spLocks noChangeArrowheads="1"/>
          </p:cNvSpPr>
          <p:nvPr/>
        </p:nvSpPr>
        <p:spPr bwMode="auto">
          <a:xfrm>
            <a:off x="14197482" y="4992080"/>
            <a:ext cx="3010741" cy="754637"/>
          </a:xfrm>
          <a:custGeom>
            <a:avLst/>
            <a:gdLst>
              <a:gd name="T0" fmla="*/ 4594 w 5100"/>
              <a:gd name="T1" fmla="*/ 769 h 1281"/>
              <a:gd name="T2" fmla="*/ 4594 w 5100"/>
              <a:gd name="T3" fmla="*/ 769 h 1281"/>
              <a:gd name="T4" fmla="*/ 4250 w 5100"/>
              <a:gd name="T5" fmla="*/ 895 h 1281"/>
              <a:gd name="T6" fmla="*/ 3546 w 5100"/>
              <a:gd name="T7" fmla="*/ 477 h 1281"/>
              <a:gd name="T8" fmla="*/ 3094 w 5100"/>
              <a:gd name="T9" fmla="*/ 616 h 1281"/>
              <a:gd name="T10" fmla="*/ 1999 w 5100"/>
              <a:gd name="T11" fmla="*/ 0 h 1281"/>
              <a:gd name="T12" fmla="*/ 989 w 5100"/>
              <a:gd name="T13" fmla="*/ 497 h 1281"/>
              <a:gd name="T14" fmla="*/ 797 w 5100"/>
              <a:gd name="T15" fmla="*/ 477 h 1281"/>
              <a:gd name="T16" fmla="*/ 0 w 5100"/>
              <a:gd name="T17" fmla="*/ 1280 h 1281"/>
              <a:gd name="T18" fmla="*/ 5099 w 5100"/>
              <a:gd name="T19" fmla="*/ 1280 h 1281"/>
              <a:gd name="T20" fmla="*/ 4594 w 5100"/>
              <a:gd name="T21" fmla="*/ 769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00" h="1281">
                <a:moveTo>
                  <a:pt x="4594" y="769"/>
                </a:moveTo>
                <a:lnTo>
                  <a:pt x="4594" y="769"/>
                </a:lnTo>
                <a:cubicBezTo>
                  <a:pt x="4462" y="769"/>
                  <a:pt x="4343" y="816"/>
                  <a:pt x="4250" y="895"/>
                </a:cubicBezTo>
                <a:cubicBezTo>
                  <a:pt x="4117" y="650"/>
                  <a:pt x="3851" y="477"/>
                  <a:pt x="3546" y="477"/>
                </a:cubicBezTo>
                <a:cubicBezTo>
                  <a:pt x="3380" y="477"/>
                  <a:pt x="3227" y="530"/>
                  <a:pt x="3094" y="616"/>
                </a:cubicBezTo>
                <a:cubicBezTo>
                  <a:pt x="2869" y="245"/>
                  <a:pt x="2464" y="0"/>
                  <a:pt x="1999" y="0"/>
                </a:cubicBezTo>
                <a:cubicBezTo>
                  <a:pt x="1587" y="0"/>
                  <a:pt x="1222" y="199"/>
                  <a:pt x="989" y="497"/>
                </a:cubicBezTo>
                <a:cubicBezTo>
                  <a:pt x="930" y="483"/>
                  <a:pt x="863" y="477"/>
                  <a:pt x="797" y="477"/>
                </a:cubicBezTo>
                <a:cubicBezTo>
                  <a:pt x="359" y="477"/>
                  <a:pt x="0" y="836"/>
                  <a:pt x="0" y="1280"/>
                </a:cubicBezTo>
                <a:cubicBezTo>
                  <a:pt x="5099" y="1280"/>
                  <a:pt x="5099" y="1280"/>
                  <a:pt x="5099" y="1280"/>
                </a:cubicBezTo>
                <a:cubicBezTo>
                  <a:pt x="5099" y="995"/>
                  <a:pt x="4873" y="769"/>
                  <a:pt x="4594" y="769"/>
                </a:cubicBezTo>
              </a:path>
            </a:pathLst>
          </a:custGeom>
          <a:solidFill>
            <a:srgbClr val="F99F38"/>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4" name="Freeform 9"/>
          <p:cNvSpPr>
            <a:spLocks noChangeArrowheads="1"/>
          </p:cNvSpPr>
          <p:nvPr/>
        </p:nvSpPr>
        <p:spPr bwMode="auto">
          <a:xfrm>
            <a:off x="13341361" y="5494305"/>
            <a:ext cx="1626371" cy="403339"/>
          </a:xfrm>
          <a:custGeom>
            <a:avLst/>
            <a:gdLst>
              <a:gd name="T0" fmla="*/ 2477 w 2757"/>
              <a:gd name="T1" fmla="*/ 412 h 685"/>
              <a:gd name="T2" fmla="*/ 2477 w 2757"/>
              <a:gd name="T3" fmla="*/ 412 h 685"/>
              <a:gd name="T4" fmla="*/ 2298 w 2757"/>
              <a:gd name="T5" fmla="*/ 485 h 685"/>
              <a:gd name="T6" fmla="*/ 1913 w 2757"/>
              <a:gd name="T7" fmla="*/ 253 h 685"/>
              <a:gd name="T8" fmla="*/ 1674 w 2757"/>
              <a:gd name="T9" fmla="*/ 332 h 685"/>
              <a:gd name="T10" fmla="*/ 1083 w 2757"/>
              <a:gd name="T11" fmla="*/ 0 h 685"/>
              <a:gd name="T12" fmla="*/ 532 w 2757"/>
              <a:gd name="T13" fmla="*/ 266 h 685"/>
              <a:gd name="T14" fmla="*/ 432 w 2757"/>
              <a:gd name="T15" fmla="*/ 253 h 685"/>
              <a:gd name="T16" fmla="*/ 0 w 2757"/>
              <a:gd name="T17" fmla="*/ 684 h 685"/>
              <a:gd name="T18" fmla="*/ 2756 w 2757"/>
              <a:gd name="T19" fmla="*/ 684 h 685"/>
              <a:gd name="T20" fmla="*/ 2477 w 2757"/>
              <a:gd name="T21" fmla="*/ 412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57" h="685">
                <a:moveTo>
                  <a:pt x="2477" y="412"/>
                </a:moveTo>
                <a:lnTo>
                  <a:pt x="2477" y="412"/>
                </a:lnTo>
                <a:cubicBezTo>
                  <a:pt x="2411" y="412"/>
                  <a:pt x="2344" y="439"/>
                  <a:pt x="2298" y="485"/>
                </a:cubicBezTo>
                <a:cubicBezTo>
                  <a:pt x="2225" y="346"/>
                  <a:pt x="2079" y="253"/>
                  <a:pt x="1913" y="253"/>
                </a:cubicBezTo>
                <a:cubicBezTo>
                  <a:pt x="1826" y="253"/>
                  <a:pt x="1740" y="279"/>
                  <a:pt x="1674" y="332"/>
                </a:cubicBezTo>
                <a:cubicBezTo>
                  <a:pt x="1548" y="133"/>
                  <a:pt x="1328" y="0"/>
                  <a:pt x="1083" y="0"/>
                </a:cubicBezTo>
                <a:cubicBezTo>
                  <a:pt x="857" y="0"/>
                  <a:pt x="658" y="100"/>
                  <a:pt x="532" y="266"/>
                </a:cubicBezTo>
                <a:cubicBezTo>
                  <a:pt x="505" y="259"/>
                  <a:pt x="465" y="253"/>
                  <a:pt x="432" y="253"/>
                </a:cubicBezTo>
                <a:cubicBezTo>
                  <a:pt x="193" y="253"/>
                  <a:pt x="0" y="445"/>
                  <a:pt x="0" y="684"/>
                </a:cubicBezTo>
                <a:cubicBezTo>
                  <a:pt x="2756" y="684"/>
                  <a:pt x="2756" y="684"/>
                  <a:pt x="2756" y="684"/>
                </a:cubicBezTo>
                <a:cubicBezTo>
                  <a:pt x="2756" y="538"/>
                  <a:pt x="2630" y="412"/>
                  <a:pt x="2477" y="412"/>
                </a:cubicBez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5" name="Freeform 10"/>
          <p:cNvSpPr>
            <a:spLocks noChangeArrowheads="1"/>
          </p:cNvSpPr>
          <p:nvPr/>
        </p:nvSpPr>
        <p:spPr bwMode="auto">
          <a:xfrm>
            <a:off x="15376278" y="5645232"/>
            <a:ext cx="3013342" cy="757238"/>
          </a:xfrm>
          <a:custGeom>
            <a:avLst/>
            <a:gdLst>
              <a:gd name="T0" fmla="*/ 511 w 5106"/>
              <a:gd name="T1" fmla="*/ 770 h 1282"/>
              <a:gd name="T2" fmla="*/ 511 w 5106"/>
              <a:gd name="T3" fmla="*/ 770 h 1282"/>
              <a:gd name="T4" fmla="*/ 850 w 5106"/>
              <a:gd name="T5" fmla="*/ 896 h 1282"/>
              <a:gd name="T6" fmla="*/ 1554 w 5106"/>
              <a:gd name="T7" fmla="*/ 478 h 1282"/>
              <a:gd name="T8" fmla="*/ 2005 w 5106"/>
              <a:gd name="T9" fmla="*/ 617 h 1282"/>
              <a:gd name="T10" fmla="*/ 3100 w 5106"/>
              <a:gd name="T11" fmla="*/ 0 h 1282"/>
              <a:gd name="T12" fmla="*/ 4116 w 5106"/>
              <a:gd name="T13" fmla="*/ 498 h 1282"/>
              <a:gd name="T14" fmla="*/ 4302 w 5106"/>
              <a:gd name="T15" fmla="*/ 478 h 1282"/>
              <a:gd name="T16" fmla="*/ 5105 w 5106"/>
              <a:gd name="T17" fmla="*/ 1281 h 1282"/>
              <a:gd name="T18" fmla="*/ 0 w 5106"/>
              <a:gd name="T19" fmla="*/ 1281 h 1282"/>
              <a:gd name="T20" fmla="*/ 511 w 5106"/>
              <a:gd name="T21" fmla="*/ 770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06" h="1282">
                <a:moveTo>
                  <a:pt x="511" y="770"/>
                </a:moveTo>
                <a:lnTo>
                  <a:pt x="511" y="770"/>
                </a:lnTo>
                <a:cubicBezTo>
                  <a:pt x="644" y="770"/>
                  <a:pt x="763" y="817"/>
                  <a:pt x="850" y="896"/>
                </a:cubicBezTo>
                <a:cubicBezTo>
                  <a:pt x="989" y="650"/>
                  <a:pt x="1248" y="478"/>
                  <a:pt x="1554" y="478"/>
                </a:cubicBezTo>
                <a:cubicBezTo>
                  <a:pt x="1726" y="478"/>
                  <a:pt x="1879" y="531"/>
                  <a:pt x="2005" y="617"/>
                </a:cubicBezTo>
                <a:cubicBezTo>
                  <a:pt x="2231" y="245"/>
                  <a:pt x="2635" y="0"/>
                  <a:pt x="3100" y="0"/>
                </a:cubicBezTo>
                <a:cubicBezTo>
                  <a:pt x="3512" y="0"/>
                  <a:pt x="3884" y="199"/>
                  <a:pt x="4116" y="498"/>
                </a:cubicBezTo>
                <a:cubicBezTo>
                  <a:pt x="4176" y="484"/>
                  <a:pt x="4235" y="478"/>
                  <a:pt x="4302" y="478"/>
                </a:cubicBezTo>
                <a:cubicBezTo>
                  <a:pt x="4747" y="478"/>
                  <a:pt x="5105" y="836"/>
                  <a:pt x="5105" y="1281"/>
                </a:cubicBezTo>
                <a:cubicBezTo>
                  <a:pt x="0" y="1281"/>
                  <a:pt x="0" y="1281"/>
                  <a:pt x="0" y="1281"/>
                </a:cubicBezTo>
                <a:cubicBezTo>
                  <a:pt x="0" y="996"/>
                  <a:pt x="232" y="770"/>
                  <a:pt x="511" y="770"/>
                </a:cubicBez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6" name="Freeform 11"/>
          <p:cNvSpPr>
            <a:spLocks noChangeArrowheads="1"/>
          </p:cNvSpPr>
          <p:nvPr/>
        </p:nvSpPr>
        <p:spPr bwMode="auto">
          <a:xfrm>
            <a:off x="20924158" y="8468613"/>
            <a:ext cx="1223032" cy="2071348"/>
          </a:xfrm>
          <a:custGeom>
            <a:avLst/>
            <a:gdLst>
              <a:gd name="T0" fmla="*/ 2072 w 2073"/>
              <a:gd name="T1" fmla="*/ 0 h 3508"/>
              <a:gd name="T2" fmla="*/ 0 w 2073"/>
              <a:gd name="T3" fmla="*/ 0 h 3508"/>
              <a:gd name="T4" fmla="*/ 0 w 2073"/>
              <a:gd name="T5" fmla="*/ 3507 h 3508"/>
              <a:gd name="T6" fmla="*/ 2072 w 2073"/>
              <a:gd name="T7" fmla="*/ 3507 h 3508"/>
              <a:gd name="T8" fmla="*/ 2072 w 2073"/>
              <a:gd name="T9" fmla="*/ 0 h 3508"/>
            </a:gdLst>
            <a:ahLst/>
            <a:cxnLst>
              <a:cxn ang="0">
                <a:pos x="T0" y="T1"/>
              </a:cxn>
              <a:cxn ang="0">
                <a:pos x="T2" y="T3"/>
              </a:cxn>
              <a:cxn ang="0">
                <a:pos x="T4" y="T5"/>
              </a:cxn>
              <a:cxn ang="0">
                <a:pos x="T6" y="T7"/>
              </a:cxn>
              <a:cxn ang="0">
                <a:pos x="T8" y="T9"/>
              </a:cxn>
            </a:cxnLst>
            <a:rect l="0" t="0" r="r" b="b"/>
            <a:pathLst>
              <a:path w="2073" h="3508">
                <a:moveTo>
                  <a:pt x="2072" y="0"/>
                </a:moveTo>
                <a:lnTo>
                  <a:pt x="0" y="0"/>
                </a:lnTo>
                <a:lnTo>
                  <a:pt x="0" y="3507"/>
                </a:lnTo>
                <a:lnTo>
                  <a:pt x="2072" y="3507"/>
                </a:lnTo>
                <a:lnTo>
                  <a:pt x="2072" y="0"/>
                </a:ln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7" name="Freeform 12"/>
          <p:cNvSpPr>
            <a:spLocks noChangeArrowheads="1"/>
          </p:cNvSpPr>
          <p:nvPr/>
        </p:nvSpPr>
        <p:spPr bwMode="auto">
          <a:xfrm>
            <a:off x="21150548" y="7180528"/>
            <a:ext cx="767648" cy="1077309"/>
          </a:xfrm>
          <a:custGeom>
            <a:avLst/>
            <a:gdLst>
              <a:gd name="T0" fmla="*/ 1301 w 1302"/>
              <a:gd name="T1" fmla="*/ 0 h 1827"/>
              <a:gd name="T2" fmla="*/ 0 w 1302"/>
              <a:gd name="T3" fmla="*/ 0 h 1827"/>
              <a:gd name="T4" fmla="*/ 0 w 1302"/>
              <a:gd name="T5" fmla="*/ 1826 h 1827"/>
              <a:gd name="T6" fmla="*/ 1301 w 1302"/>
              <a:gd name="T7" fmla="*/ 1826 h 1827"/>
              <a:gd name="T8" fmla="*/ 1301 w 1302"/>
              <a:gd name="T9" fmla="*/ 0 h 1827"/>
            </a:gdLst>
            <a:ahLst/>
            <a:cxnLst>
              <a:cxn ang="0">
                <a:pos x="T0" y="T1"/>
              </a:cxn>
              <a:cxn ang="0">
                <a:pos x="T2" y="T3"/>
              </a:cxn>
              <a:cxn ang="0">
                <a:pos x="T4" y="T5"/>
              </a:cxn>
              <a:cxn ang="0">
                <a:pos x="T6" y="T7"/>
              </a:cxn>
              <a:cxn ang="0">
                <a:pos x="T8" y="T9"/>
              </a:cxn>
            </a:cxnLst>
            <a:rect l="0" t="0" r="r" b="b"/>
            <a:pathLst>
              <a:path w="1302" h="1827">
                <a:moveTo>
                  <a:pt x="1301" y="0"/>
                </a:moveTo>
                <a:lnTo>
                  <a:pt x="0" y="0"/>
                </a:lnTo>
                <a:lnTo>
                  <a:pt x="0" y="1826"/>
                </a:lnTo>
                <a:lnTo>
                  <a:pt x="1301" y="1826"/>
                </a:lnTo>
                <a:lnTo>
                  <a:pt x="1301" y="0"/>
                </a:lnTo>
              </a:path>
            </a:pathLst>
          </a:custGeom>
          <a:solidFill>
            <a:srgbClr val="7DCED1"/>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8" name="Freeform 13"/>
          <p:cNvSpPr>
            <a:spLocks noChangeArrowheads="1"/>
          </p:cNvSpPr>
          <p:nvPr/>
        </p:nvSpPr>
        <p:spPr bwMode="auto">
          <a:xfrm>
            <a:off x="21475824" y="6761573"/>
            <a:ext cx="114497" cy="1077309"/>
          </a:xfrm>
          <a:custGeom>
            <a:avLst/>
            <a:gdLst>
              <a:gd name="T0" fmla="*/ 193 w 194"/>
              <a:gd name="T1" fmla="*/ 0 h 1827"/>
              <a:gd name="T2" fmla="*/ 0 w 194"/>
              <a:gd name="T3" fmla="*/ 0 h 1827"/>
              <a:gd name="T4" fmla="*/ 0 w 194"/>
              <a:gd name="T5" fmla="*/ 1826 h 1827"/>
              <a:gd name="T6" fmla="*/ 193 w 194"/>
              <a:gd name="T7" fmla="*/ 1826 h 1827"/>
              <a:gd name="T8" fmla="*/ 193 w 194"/>
              <a:gd name="T9" fmla="*/ 0 h 1827"/>
            </a:gdLst>
            <a:ahLst/>
            <a:cxnLst>
              <a:cxn ang="0">
                <a:pos x="T0" y="T1"/>
              </a:cxn>
              <a:cxn ang="0">
                <a:pos x="T2" y="T3"/>
              </a:cxn>
              <a:cxn ang="0">
                <a:pos x="T4" y="T5"/>
              </a:cxn>
              <a:cxn ang="0">
                <a:pos x="T6" y="T7"/>
              </a:cxn>
              <a:cxn ang="0">
                <a:pos x="T8" y="T9"/>
              </a:cxn>
            </a:cxnLst>
            <a:rect l="0" t="0" r="r" b="b"/>
            <a:pathLst>
              <a:path w="194" h="1827">
                <a:moveTo>
                  <a:pt x="193" y="0"/>
                </a:moveTo>
                <a:lnTo>
                  <a:pt x="0" y="0"/>
                </a:lnTo>
                <a:lnTo>
                  <a:pt x="0" y="1826"/>
                </a:lnTo>
                <a:lnTo>
                  <a:pt x="193" y="1826"/>
                </a:lnTo>
                <a:lnTo>
                  <a:pt x="193" y="0"/>
                </a:lnTo>
              </a:path>
            </a:pathLst>
          </a:custGeom>
          <a:solidFill>
            <a:srgbClr val="7DCED1"/>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9" name="Freeform 14"/>
          <p:cNvSpPr>
            <a:spLocks noChangeArrowheads="1"/>
          </p:cNvSpPr>
          <p:nvPr/>
        </p:nvSpPr>
        <p:spPr bwMode="auto">
          <a:xfrm>
            <a:off x="20924158" y="7643718"/>
            <a:ext cx="1223032" cy="2896243"/>
          </a:xfrm>
          <a:custGeom>
            <a:avLst/>
            <a:gdLst>
              <a:gd name="T0" fmla="*/ 1222 w 2073"/>
              <a:gd name="T1" fmla="*/ 671 h 4909"/>
              <a:gd name="T2" fmla="*/ 1222 w 2073"/>
              <a:gd name="T3" fmla="*/ 332 h 4909"/>
              <a:gd name="T4" fmla="*/ 2072 w 2073"/>
              <a:gd name="T5" fmla="*/ 332 h 4909"/>
              <a:gd name="T6" fmla="*/ 2072 w 2073"/>
              <a:gd name="T7" fmla="*/ 0 h 4909"/>
              <a:gd name="T8" fmla="*/ 0 w 2073"/>
              <a:gd name="T9" fmla="*/ 0 h 4909"/>
              <a:gd name="T10" fmla="*/ 0 w 2073"/>
              <a:gd name="T11" fmla="*/ 332 h 4909"/>
              <a:gd name="T12" fmla="*/ 843 w 2073"/>
              <a:gd name="T13" fmla="*/ 332 h 4909"/>
              <a:gd name="T14" fmla="*/ 843 w 2073"/>
              <a:gd name="T15" fmla="*/ 671 h 4909"/>
              <a:gd name="T16" fmla="*/ 0 w 2073"/>
              <a:gd name="T17" fmla="*/ 671 h 4909"/>
              <a:gd name="T18" fmla="*/ 0 w 2073"/>
              <a:gd name="T19" fmla="*/ 1129 h 4909"/>
              <a:gd name="T20" fmla="*/ 843 w 2073"/>
              <a:gd name="T21" fmla="*/ 1129 h 4909"/>
              <a:gd name="T22" fmla="*/ 843 w 2073"/>
              <a:gd name="T23" fmla="*/ 1475 h 4909"/>
              <a:gd name="T24" fmla="*/ 0 w 2073"/>
              <a:gd name="T25" fmla="*/ 1475 h 4909"/>
              <a:gd name="T26" fmla="*/ 0 w 2073"/>
              <a:gd name="T27" fmla="*/ 1926 h 4909"/>
              <a:gd name="T28" fmla="*/ 843 w 2073"/>
              <a:gd name="T29" fmla="*/ 1926 h 4909"/>
              <a:gd name="T30" fmla="*/ 843 w 2073"/>
              <a:gd name="T31" fmla="*/ 2271 h 4909"/>
              <a:gd name="T32" fmla="*/ 0 w 2073"/>
              <a:gd name="T33" fmla="*/ 2271 h 4909"/>
              <a:gd name="T34" fmla="*/ 0 w 2073"/>
              <a:gd name="T35" fmla="*/ 2723 h 4909"/>
              <a:gd name="T36" fmla="*/ 843 w 2073"/>
              <a:gd name="T37" fmla="*/ 2723 h 4909"/>
              <a:gd name="T38" fmla="*/ 843 w 2073"/>
              <a:gd name="T39" fmla="*/ 3068 h 4909"/>
              <a:gd name="T40" fmla="*/ 0 w 2073"/>
              <a:gd name="T41" fmla="*/ 3068 h 4909"/>
              <a:gd name="T42" fmla="*/ 0 w 2073"/>
              <a:gd name="T43" fmla="*/ 3520 h 4909"/>
              <a:gd name="T44" fmla="*/ 843 w 2073"/>
              <a:gd name="T45" fmla="*/ 3520 h 4909"/>
              <a:gd name="T46" fmla="*/ 843 w 2073"/>
              <a:gd name="T47" fmla="*/ 3865 h 4909"/>
              <a:gd name="T48" fmla="*/ 0 w 2073"/>
              <a:gd name="T49" fmla="*/ 3865 h 4909"/>
              <a:gd name="T50" fmla="*/ 0 w 2073"/>
              <a:gd name="T51" fmla="*/ 4317 h 4909"/>
              <a:gd name="T52" fmla="*/ 843 w 2073"/>
              <a:gd name="T53" fmla="*/ 4317 h 4909"/>
              <a:gd name="T54" fmla="*/ 843 w 2073"/>
              <a:gd name="T55" fmla="*/ 4662 h 4909"/>
              <a:gd name="T56" fmla="*/ 0 w 2073"/>
              <a:gd name="T57" fmla="*/ 4662 h 4909"/>
              <a:gd name="T58" fmla="*/ 0 w 2073"/>
              <a:gd name="T59" fmla="*/ 4908 h 4909"/>
              <a:gd name="T60" fmla="*/ 2072 w 2073"/>
              <a:gd name="T61" fmla="*/ 4908 h 4909"/>
              <a:gd name="T62" fmla="*/ 2072 w 2073"/>
              <a:gd name="T63" fmla="*/ 4662 h 4909"/>
              <a:gd name="T64" fmla="*/ 1222 w 2073"/>
              <a:gd name="T65" fmla="*/ 4662 h 4909"/>
              <a:gd name="T66" fmla="*/ 1222 w 2073"/>
              <a:gd name="T67" fmla="*/ 4317 h 4909"/>
              <a:gd name="T68" fmla="*/ 2072 w 2073"/>
              <a:gd name="T69" fmla="*/ 4317 h 4909"/>
              <a:gd name="T70" fmla="*/ 2072 w 2073"/>
              <a:gd name="T71" fmla="*/ 3865 h 4909"/>
              <a:gd name="T72" fmla="*/ 1222 w 2073"/>
              <a:gd name="T73" fmla="*/ 3865 h 4909"/>
              <a:gd name="T74" fmla="*/ 1222 w 2073"/>
              <a:gd name="T75" fmla="*/ 3520 h 4909"/>
              <a:gd name="T76" fmla="*/ 2072 w 2073"/>
              <a:gd name="T77" fmla="*/ 3520 h 4909"/>
              <a:gd name="T78" fmla="*/ 2072 w 2073"/>
              <a:gd name="T79" fmla="*/ 3068 h 4909"/>
              <a:gd name="T80" fmla="*/ 1222 w 2073"/>
              <a:gd name="T81" fmla="*/ 3068 h 4909"/>
              <a:gd name="T82" fmla="*/ 1222 w 2073"/>
              <a:gd name="T83" fmla="*/ 2723 h 4909"/>
              <a:gd name="T84" fmla="*/ 2072 w 2073"/>
              <a:gd name="T85" fmla="*/ 2723 h 4909"/>
              <a:gd name="T86" fmla="*/ 2072 w 2073"/>
              <a:gd name="T87" fmla="*/ 2271 h 4909"/>
              <a:gd name="T88" fmla="*/ 1222 w 2073"/>
              <a:gd name="T89" fmla="*/ 2271 h 4909"/>
              <a:gd name="T90" fmla="*/ 1222 w 2073"/>
              <a:gd name="T91" fmla="*/ 1926 h 4909"/>
              <a:gd name="T92" fmla="*/ 2072 w 2073"/>
              <a:gd name="T93" fmla="*/ 1926 h 4909"/>
              <a:gd name="T94" fmla="*/ 2072 w 2073"/>
              <a:gd name="T95" fmla="*/ 1475 h 4909"/>
              <a:gd name="T96" fmla="*/ 1222 w 2073"/>
              <a:gd name="T97" fmla="*/ 1475 h 4909"/>
              <a:gd name="T98" fmla="*/ 1222 w 2073"/>
              <a:gd name="T99" fmla="*/ 1129 h 4909"/>
              <a:gd name="T100" fmla="*/ 2072 w 2073"/>
              <a:gd name="T101" fmla="*/ 1129 h 4909"/>
              <a:gd name="T102" fmla="*/ 2072 w 2073"/>
              <a:gd name="T103" fmla="*/ 671 h 4909"/>
              <a:gd name="T104" fmla="*/ 1222 w 2073"/>
              <a:gd name="T105" fmla="*/ 671 h 4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73" h="4909">
                <a:moveTo>
                  <a:pt x="1222" y="671"/>
                </a:moveTo>
                <a:lnTo>
                  <a:pt x="1222" y="332"/>
                </a:lnTo>
                <a:lnTo>
                  <a:pt x="2072" y="332"/>
                </a:lnTo>
                <a:lnTo>
                  <a:pt x="2072" y="0"/>
                </a:lnTo>
                <a:lnTo>
                  <a:pt x="0" y="0"/>
                </a:lnTo>
                <a:lnTo>
                  <a:pt x="0" y="332"/>
                </a:lnTo>
                <a:lnTo>
                  <a:pt x="843" y="332"/>
                </a:lnTo>
                <a:lnTo>
                  <a:pt x="843" y="671"/>
                </a:lnTo>
                <a:lnTo>
                  <a:pt x="0" y="671"/>
                </a:lnTo>
                <a:lnTo>
                  <a:pt x="0" y="1129"/>
                </a:lnTo>
                <a:lnTo>
                  <a:pt x="843" y="1129"/>
                </a:lnTo>
                <a:lnTo>
                  <a:pt x="843" y="1475"/>
                </a:lnTo>
                <a:lnTo>
                  <a:pt x="0" y="1475"/>
                </a:lnTo>
                <a:lnTo>
                  <a:pt x="0" y="1926"/>
                </a:lnTo>
                <a:lnTo>
                  <a:pt x="843" y="1926"/>
                </a:lnTo>
                <a:lnTo>
                  <a:pt x="843" y="2271"/>
                </a:lnTo>
                <a:lnTo>
                  <a:pt x="0" y="2271"/>
                </a:lnTo>
                <a:lnTo>
                  <a:pt x="0" y="2723"/>
                </a:lnTo>
                <a:lnTo>
                  <a:pt x="843" y="2723"/>
                </a:lnTo>
                <a:lnTo>
                  <a:pt x="843" y="3068"/>
                </a:lnTo>
                <a:lnTo>
                  <a:pt x="0" y="3068"/>
                </a:lnTo>
                <a:lnTo>
                  <a:pt x="0" y="3520"/>
                </a:lnTo>
                <a:lnTo>
                  <a:pt x="843" y="3520"/>
                </a:lnTo>
                <a:lnTo>
                  <a:pt x="843" y="3865"/>
                </a:lnTo>
                <a:lnTo>
                  <a:pt x="0" y="3865"/>
                </a:lnTo>
                <a:lnTo>
                  <a:pt x="0" y="4317"/>
                </a:lnTo>
                <a:lnTo>
                  <a:pt x="843" y="4317"/>
                </a:lnTo>
                <a:lnTo>
                  <a:pt x="843" y="4662"/>
                </a:lnTo>
                <a:lnTo>
                  <a:pt x="0" y="4662"/>
                </a:lnTo>
                <a:lnTo>
                  <a:pt x="0" y="4908"/>
                </a:lnTo>
                <a:lnTo>
                  <a:pt x="2072" y="4908"/>
                </a:lnTo>
                <a:lnTo>
                  <a:pt x="2072" y="4662"/>
                </a:lnTo>
                <a:lnTo>
                  <a:pt x="1222" y="4662"/>
                </a:lnTo>
                <a:lnTo>
                  <a:pt x="1222" y="4317"/>
                </a:lnTo>
                <a:lnTo>
                  <a:pt x="2072" y="4317"/>
                </a:lnTo>
                <a:lnTo>
                  <a:pt x="2072" y="3865"/>
                </a:lnTo>
                <a:lnTo>
                  <a:pt x="1222" y="3865"/>
                </a:lnTo>
                <a:lnTo>
                  <a:pt x="1222" y="3520"/>
                </a:lnTo>
                <a:lnTo>
                  <a:pt x="2072" y="3520"/>
                </a:lnTo>
                <a:lnTo>
                  <a:pt x="2072" y="3068"/>
                </a:lnTo>
                <a:lnTo>
                  <a:pt x="1222" y="3068"/>
                </a:lnTo>
                <a:lnTo>
                  <a:pt x="1222" y="2723"/>
                </a:lnTo>
                <a:lnTo>
                  <a:pt x="2072" y="2723"/>
                </a:lnTo>
                <a:lnTo>
                  <a:pt x="2072" y="2271"/>
                </a:lnTo>
                <a:lnTo>
                  <a:pt x="1222" y="2271"/>
                </a:lnTo>
                <a:lnTo>
                  <a:pt x="1222" y="1926"/>
                </a:lnTo>
                <a:lnTo>
                  <a:pt x="2072" y="1926"/>
                </a:lnTo>
                <a:lnTo>
                  <a:pt x="2072" y="1475"/>
                </a:lnTo>
                <a:lnTo>
                  <a:pt x="1222" y="1475"/>
                </a:lnTo>
                <a:lnTo>
                  <a:pt x="1222" y="1129"/>
                </a:lnTo>
                <a:lnTo>
                  <a:pt x="2072" y="1129"/>
                </a:lnTo>
                <a:lnTo>
                  <a:pt x="2072" y="671"/>
                </a:lnTo>
                <a:lnTo>
                  <a:pt x="1222" y="671"/>
                </a:lnTo>
              </a:path>
            </a:pathLst>
          </a:custGeom>
          <a:solidFill>
            <a:srgbClr val="7DCED1"/>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4" name="Freeform 15"/>
          <p:cNvSpPr>
            <a:spLocks noChangeArrowheads="1"/>
          </p:cNvSpPr>
          <p:nvPr/>
        </p:nvSpPr>
        <p:spPr bwMode="auto">
          <a:xfrm>
            <a:off x="20924158" y="7838882"/>
            <a:ext cx="497019" cy="200370"/>
          </a:xfrm>
          <a:custGeom>
            <a:avLst/>
            <a:gdLst>
              <a:gd name="T0" fmla="*/ 843 w 844"/>
              <a:gd name="T1" fmla="*/ 0 h 340"/>
              <a:gd name="T2" fmla="*/ 0 w 844"/>
              <a:gd name="T3" fmla="*/ 0 h 340"/>
              <a:gd name="T4" fmla="*/ 0 w 844"/>
              <a:gd name="T5" fmla="*/ 339 h 340"/>
              <a:gd name="T6" fmla="*/ 843 w 844"/>
              <a:gd name="T7" fmla="*/ 339 h 340"/>
              <a:gd name="T8" fmla="*/ 843 w 844"/>
              <a:gd name="T9" fmla="*/ 0 h 340"/>
            </a:gdLst>
            <a:ahLst/>
            <a:cxnLst>
              <a:cxn ang="0">
                <a:pos x="T0" y="T1"/>
              </a:cxn>
              <a:cxn ang="0">
                <a:pos x="T2" y="T3"/>
              </a:cxn>
              <a:cxn ang="0">
                <a:pos x="T4" y="T5"/>
              </a:cxn>
              <a:cxn ang="0">
                <a:pos x="T6" y="T7"/>
              </a:cxn>
              <a:cxn ang="0">
                <a:pos x="T8" y="T9"/>
              </a:cxn>
            </a:cxnLst>
            <a:rect l="0" t="0" r="r" b="b"/>
            <a:pathLst>
              <a:path w="844" h="340">
                <a:moveTo>
                  <a:pt x="843" y="0"/>
                </a:moveTo>
                <a:lnTo>
                  <a:pt x="0" y="0"/>
                </a:lnTo>
                <a:lnTo>
                  <a:pt x="0" y="339"/>
                </a:lnTo>
                <a:lnTo>
                  <a:pt x="843" y="339"/>
                </a:lnTo>
                <a:lnTo>
                  <a:pt x="843" y="0"/>
                </a:lnTo>
              </a:path>
            </a:pathLst>
          </a:custGeom>
          <a:solidFill>
            <a:srgbClr val="16BDC4"/>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5" name="Freeform 16"/>
          <p:cNvSpPr>
            <a:spLocks noChangeArrowheads="1"/>
          </p:cNvSpPr>
          <p:nvPr/>
        </p:nvSpPr>
        <p:spPr bwMode="auto">
          <a:xfrm>
            <a:off x="21644966" y="7838882"/>
            <a:ext cx="502225" cy="200370"/>
          </a:xfrm>
          <a:custGeom>
            <a:avLst/>
            <a:gdLst>
              <a:gd name="T0" fmla="*/ 0 w 851"/>
              <a:gd name="T1" fmla="*/ 339 h 340"/>
              <a:gd name="T2" fmla="*/ 850 w 851"/>
              <a:gd name="T3" fmla="*/ 339 h 340"/>
              <a:gd name="T4" fmla="*/ 850 w 851"/>
              <a:gd name="T5" fmla="*/ 0 h 340"/>
              <a:gd name="T6" fmla="*/ 0 w 851"/>
              <a:gd name="T7" fmla="*/ 0 h 340"/>
              <a:gd name="T8" fmla="*/ 0 w 851"/>
              <a:gd name="T9" fmla="*/ 339 h 340"/>
            </a:gdLst>
            <a:ahLst/>
            <a:cxnLst>
              <a:cxn ang="0">
                <a:pos x="T0" y="T1"/>
              </a:cxn>
              <a:cxn ang="0">
                <a:pos x="T2" y="T3"/>
              </a:cxn>
              <a:cxn ang="0">
                <a:pos x="T4" y="T5"/>
              </a:cxn>
              <a:cxn ang="0">
                <a:pos x="T6" y="T7"/>
              </a:cxn>
              <a:cxn ang="0">
                <a:pos x="T8" y="T9"/>
              </a:cxn>
            </a:cxnLst>
            <a:rect l="0" t="0" r="r" b="b"/>
            <a:pathLst>
              <a:path w="851" h="340">
                <a:moveTo>
                  <a:pt x="0" y="339"/>
                </a:moveTo>
                <a:lnTo>
                  <a:pt x="850" y="339"/>
                </a:lnTo>
                <a:lnTo>
                  <a:pt x="850" y="0"/>
                </a:lnTo>
                <a:lnTo>
                  <a:pt x="0" y="0"/>
                </a:lnTo>
                <a:lnTo>
                  <a:pt x="0" y="339"/>
                </a:lnTo>
              </a:path>
            </a:pathLst>
          </a:custGeom>
          <a:solidFill>
            <a:srgbClr val="16BDC4"/>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6" name="Freeform 17"/>
          <p:cNvSpPr>
            <a:spLocks noChangeArrowheads="1"/>
          </p:cNvSpPr>
          <p:nvPr/>
        </p:nvSpPr>
        <p:spPr bwMode="auto">
          <a:xfrm>
            <a:off x="20924158" y="8309880"/>
            <a:ext cx="497019" cy="205573"/>
          </a:xfrm>
          <a:custGeom>
            <a:avLst/>
            <a:gdLst>
              <a:gd name="T0" fmla="*/ 843 w 844"/>
              <a:gd name="T1" fmla="*/ 0 h 347"/>
              <a:gd name="T2" fmla="*/ 0 w 844"/>
              <a:gd name="T3" fmla="*/ 0 h 347"/>
              <a:gd name="T4" fmla="*/ 0 w 844"/>
              <a:gd name="T5" fmla="*/ 346 h 347"/>
              <a:gd name="T6" fmla="*/ 843 w 844"/>
              <a:gd name="T7" fmla="*/ 346 h 347"/>
              <a:gd name="T8" fmla="*/ 843 w 844"/>
              <a:gd name="T9" fmla="*/ 0 h 347"/>
            </a:gdLst>
            <a:ahLst/>
            <a:cxnLst>
              <a:cxn ang="0">
                <a:pos x="T0" y="T1"/>
              </a:cxn>
              <a:cxn ang="0">
                <a:pos x="T2" y="T3"/>
              </a:cxn>
              <a:cxn ang="0">
                <a:pos x="T4" y="T5"/>
              </a:cxn>
              <a:cxn ang="0">
                <a:pos x="T6" y="T7"/>
              </a:cxn>
              <a:cxn ang="0">
                <a:pos x="T8" y="T9"/>
              </a:cxn>
            </a:cxnLst>
            <a:rect l="0" t="0" r="r" b="b"/>
            <a:pathLst>
              <a:path w="844" h="347">
                <a:moveTo>
                  <a:pt x="843" y="0"/>
                </a:moveTo>
                <a:lnTo>
                  <a:pt x="0" y="0"/>
                </a:lnTo>
                <a:lnTo>
                  <a:pt x="0" y="346"/>
                </a:lnTo>
                <a:lnTo>
                  <a:pt x="843" y="346"/>
                </a:lnTo>
                <a:lnTo>
                  <a:pt x="843" y="0"/>
                </a:lnTo>
              </a:path>
            </a:pathLst>
          </a:custGeom>
          <a:solidFill>
            <a:srgbClr val="16BDC4"/>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7" name="Freeform 18"/>
          <p:cNvSpPr>
            <a:spLocks noChangeArrowheads="1"/>
          </p:cNvSpPr>
          <p:nvPr/>
        </p:nvSpPr>
        <p:spPr bwMode="auto">
          <a:xfrm>
            <a:off x="21644966" y="8309880"/>
            <a:ext cx="502225" cy="205573"/>
          </a:xfrm>
          <a:custGeom>
            <a:avLst/>
            <a:gdLst>
              <a:gd name="T0" fmla="*/ 0 w 851"/>
              <a:gd name="T1" fmla="*/ 346 h 347"/>
              <a:gd name="T2" fmla="*/ 850 w 851"/>
              <a:gd name="T3" fmla="*/ 346 h 347"/>
              <a:gd name="T4" fmla="*/ 850 w 851"/>
              <a:gd name="T5" fmla="*/ 0 h 347"/>
              <a:gd name="T6" fmla="*/ 0 w 851"/>
              <a:gd name="T7" fmla="*/ 0 h 347"/>
              <a:gd name="T8" fmla="*/ 0 w 851"/>
              <a:gd name="T9" fmla="*/ 346 h 347"/>
            </a:gdLst>
            <a:ahLst/>
            <a:cxnLst>
              <a:cxn ang="0">
                <a:pos x="T0" y="T1"/>
              </a:cxn>
              <a:cxn ang="0">
                <a:pos x="T2" y="T3"/>
              </a:cxn>
              <a:cxn ang="0">
                <a:pos x="T4" y="T5"/>
              </a:cxn>
              <a:cxn ang="0">
                <a:pos x="T6" y="T7"/>
              </a:cxn>
              <a:cxn ang="0">
                <a:pos x="T8" y="T9"/>
              </a:cxn>
            </a:cxnLst>
            <a:rect l="0" t="0" r="r" b="b"/>
            <a:pathLst>
              <a:path w="851" h="347">
                <a:moveTo>
                  <a:pt x="0" y="346"/>
                </a:moveTo>
                <a:lnTo>
                  <a:pt x="850" y="346"/>
                </a:lnTo>
                <a:lnTo>
                  <a:pt x="850" y="0"/>
                </a:lnTo>
                <a:lnTo>
                  <a:pt x="0" y="0"/>
                </a:lnTo>
                <a:lnTo>
                  <a:pt x="0" y="346"/>
                </a:lnTo>
              </a:path>
            </a:pathLst>
          </a:custGeom>
          <a:solidFill>
            <a:srgbClr val="16BDC4"/>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8" name="Freeform 19"/>
          <p:cNvSpPr>
            <a:spLocks noChangeArrowheads="1"/>
          </p:cNvSpPr>
          <p:nvPr/>
        </p:nvSpPr>
        <p:spPr bwMode="auto">
          <a:xfrm>
            <a:off x="20924158" y="8778276"/>
            <a:ext cx="497019" cy="202971"/>
          </a:xfrm>
          <a:custGeom>
            <a:avLst/>
            <a:gdLst>
              <a:gd name="T0" fmla="*/ 843 w 844"/>
              <a:gd name="T1" fmla="*/ 0 h 346"/>
              <a:gd name="T2" fmla="*/ 0 w 844"/>
              <a:gd name="T3" fmla="*/ 0 h 346"/>
              <a:gd name="T4" fmla="*/ 0 w 844"/>
              <a:gd name="T5" fmla="*/ 345 h 346"/>
              <a:gd name="T6" fmla="*/ 843 w 844"/>
              <a:gd name="T7" fmla="*/ 345 h 346"/>
              <a:gd name="T8" fmla="*/ 843 w 844"/>
              <a:gd name="T9" fmla="*/ 0 h 346"/>
            </a:gdLst>
            <a:ahLst/>
            <a:cxnLst>
              <a:cxn ang="0">
                <a:pos x="T0" y="T1"/>
              </a:cxn>
              <a:cxn ang="0">
                <a:pos x="T2" y="T3"/>
              </a:cxn>
              <a:cxn ang="0">
                <a:pos x="T4" y="T5"/>
              </a:cxn>
              <a:cxn ang="0">
                <a:pos x="T6" y="T7"/>
              </a:cxn>
              <a:cxn ang="0">
                <a:pos x="T8" y="T9"/>
              </a:cxn>
            </a:cxnLst>
            <a:rect l="0" t="0" r="r" b="b"/>
            <a:pathLst>
              <a:path w="844" h="346">
                <a:moveTo>
                  <a:pt x="843" y="0"/>
                </a:moveTo>
                <a:lnTo>
                  <a:pt x="0" y="0"/>
                </a:lnTo>
                <a:lnTo>
                  <a:pt x="0" y="345"/>
                </a:lnTo>
                <a:lnTo>
                  <a:pt x="843" y="345"/>
                </a:lnTo>
                <a:lnTo>
                  <a:pt x="843" y="0"/>
                </a:ln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9" name="Freeform 20"/>
          <p:cNvSpPr>
            <a:spLocks noChangeArrowheads="1"/>
          </p:cNvSpPr>
          <p:nvPr/>
        </p:nvSpPr>
        <p:spPr bwMode="auto">
          <a:xfrm>
            <a:off x="21644966" y="8778276"/>
            <a:ext cx="502225" cy="202971"/>
          </a:xfrm>
          <a:custGeom>
            <a:avLst/>
            <a:gdLst>
              <a:gd name="T0" fmla="*/ 0 w 851"/>
              <a:gd name="T1" fmla="*/ 345 h 346"/>
              <a:gd name="T2" fmla="*/ 850 w 851"/>
              <a:gd name="T3" fmla="*/ 345 h 346"/>
              <a:gd name="T4" fmla="*/ 850 w 851"/>
              <a:gd name="T5" fmla="*/ 0 h 346"/>
              <a:gd name="T6" fmla="*/ 0 w 851"/>
              <a:gd name="T7" fmla="*/ 0 h 346"/>
              <a:gd name="T8" fmla="*/ 0 w 851"/>
              <a:gd name="T9" fmla="*/ 345 h 346"/>
            </a:gdLst>
            <a:ahLst/>
            <a:cxnLst>
              <a:cxn ang="0">
                <a:pos x="T0" y="T1"/>
              </a:cxn>
              <a:cxn ang="0">
                <a:pos x="T2" y="T3"/>
              </a:cxn>
              <a:cxn ang="0">
                <a:pos x="T4" y="T5"/>
              </a:cxn>
              <a:cxn ang="0">
                <a:pos x="T6" y="T7"/>
              </a:cxn>
              <a:cxn ang="0">
                <a:pos x="T8" y="T9"/>
              </a:cxn>
            </a:cxnLst>
            <a:rect l="0" t="0" r="r" b="b"/>
            <a:pathLst>
              <a:path w="851" h="346">
                <a:moveTo>
                  <a:pt x="0" y="345"/>
                </a:moveTo>
                <a:lnTo>
                  <a:pt x="850" y="345"/>
                </a:lnTo>
                <a:lnTo>
                  <a:pt x="850" y="0"/>
                </a:lnTo>
                <a:lnTo>
                  <a:pt x="0" y="0"/>
                </a:lnTo>
                <a:lnTo>
                  <a:pt x="0" y="345"/>
                </a:lnTo>
              </a:path>
            </a:pathLst>
          </a:custGeom>
          <a:solidFill>
            <a:srgbClr val="16BDC4"/>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0" name="Freeform 21"/>
          <p:cNvSpPr>
            <a:spLocks noChangeArrowheads="1"/>
          </p:cNvSpPr>
          <p:nvPr/>
        </p:nvSpPr>
        <p:spPr bwMode="auto">
          <a:xfrm>
            <a:off x="20924158" y="9249272"/>
            <a:ext cx="497019" cy="202971"/>
          </a:xfrm>
          <a:custGeom>
            <a:avLst/>
            <a:gdLst>
              <a:gd name="T0" fmla="*/ 843 w 844"/>
              <a:gd name="T1" fmla="*/ 0 h 346"/>
              <a:gd name="T2" fmla="*/ 0 w 844"/>
              <a:gd name="T3" fmla="*/ 0 h 346"/>
              <a:gd name="T4" fmla="*/ 0 w 844"/>
              <a:gd name="T5" fmla="*/ 345 h 346"/>
              <a:gd name="T6" fmla="*/ 843 w 844"/>
              <a:gd name="T7" fmla="*/ 345 h 346"/>
              <a:gd name="T8" fmla="*/ 843 w 844"/>
              <a:gd name="T9" fmla="*/ 0 h 346"/>
            </a:gdLst>
            <a:ahLst/>
            <a:cxnLst>
              <a:cxn ang="0">
                <a:pos x="T0" y="T1"/>
              </a:cxn>
              <a:cxn ang="0">
                <a:pos x="T2" y="T3"/>
              </a:cxn>
              <a:cxn ang="0">
                <a:pos x="T4" y="T5"/>
              </a:cxn>
              <a:cxn ang="0">
                <a:pos x="T6" y="T7"/>
              </a:cxn>
              <a:cxn ang="0">
                <a:pos x="T8" y="T9"/>
              </a:cxn>
            </a:cxnLst>
            <a:rect l="0" t="0" r="r" b="b"/>
            <a:pathLst>
              <a:path w="844" h="346">
                <a:moveTo>
                  <a:pt x="843" y="0"/>
                </a:moveTo>
                <a:lnTo>
                  <a:pt x="0" y="0"/>
                </a:lnTo>
                <a:lnTo>
                  <a:pt x="0" y="345"/>
                </a:lnTo>
                <a:lnTo>
                  <a:pt x="843" y="345"/>
                </a:lnTo>
                <a:lnTo>
                  <a:pt x="843" y="0"/>
                </a:ln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1" name="Freeform 22"/>
          <p:cNvSpPr>
            <a:spLocks noChangeArrowheads="1"/>
          </p:cNvSpPr>
          <p:nvPr/>
        </p:nvSpPr>
        <p:spPr bwMode="auto">
          <a:xfrm>
            <a:off x="21644966" y="9249272"/>
            <a:ext cx="502225" cy="202971"/>
          </a:xfrm>
          <a:custGeom>
            <a:avLst/>
            <a:gdLst>
              <a:gd name="T0" fmla="*/ 0 w 851"/>
              <a:gd name="T1" fmla="*/ 345 h 346"/>
              <a:gd name="T2" fmla="*/ 850 w 851"/>
              <a:gd name="T3" fmla="*/ 345 h 346"/>
              <a:gd name="T4" fmla="*/ 850 w 851"/>
              <a:gd name="T5" fmla="*/ 0 h 346"/>
              <a:gd name="T6" fmla="*/ 0 w 851"/>
              <a:gd name="T7" fmla="*/ 0 h 346"/>
              <a:gd name="T8" fmla="*/ 0 w 851"/>
              <a:gd name="T9" fmla="*/ 345 h 346"/>
            </a:gdLst>
            <a:ahLst/>
            <a:cxnLst>
              <a:cxn ang="0">
                <a:pos x="T0" y="T1"/>
              </a:cxn>
              <a:cxn ang="0">
                <a:pos x="T2" y="T3"/>
              </a:cxn>
              <a:cxn ang="0">
                <a:pos x="T4" y="T5"/>
              </a:cxn>
              <a:cxn ang="0">
                <a:pos x="T6" y="T7"/>
              </a:cxn>
              <a:cxn ang="0">
                <a:pos x="T8" y="T9"/>
              </a:cxn>
            </a:cxnLst>
            <a:rect l="0" t="0" r="r" b="b"/>
            <a:pathLst>
              <a:path w="851" h="346">
                <a:moveTo>
                  <a:pt x="0" y="345"/>
                </a:moveTo>
                <a:lnTo>
                  <a:pt x="850" y="345"/>
                </a:lnTo>
                <a:lnTo>
                  <a:pt x="850" y="0"/>
                </a:lnTo>
                <a:lnTo>
                  <a:pt x="0" y="0"/>
                </a:lnTo>
                <a:lnTo>
                  <a:pt x="0" y="345"/>
                </a:lnTo>
              </a:path>
            </a:pathLst>
          </a:custGeom>
          <a:solidFill>
            <a:srgbClr val="16BDC4"/>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2" name="Freeform 23"/>
          <p:cNvSpPr>
            <a:spLocks noChangeArrowheads="1"/>
          </p:cNvSpPr>
          <p:nvPr/>
        </p:nvSpPr>
        <p:spPr bwMode="auto">
          <a:xfrm>
            <a:off x="20924158" y="9720270"/>
            <a:ext cx="497019" cy="202971"/>
          </a:xfrm>
          <a:custGeom>
            <a:avLst/>
            <a:gdLst>
              <a:gd name="T0" fmla="*/ 843 w 844"/>
              <a:gd name="T1" fmla="*/ 0 h 346"/>
              <a:gd name="T2" fmla="*/ 0 w 844"/>
              <a:gd name="T3" fmla="*/ 0 h 346"/>
              <a:gd name="T4" fmla="*/ 0 w 844"/>
              <a:gd name="T5" fmla="*/ 345 h 346"/>
              <a:gd name="T6" fmla="*/ 843 w 844"/>
              <a:gd name="T7" fmla="*/ 345 h 346"/>
              <a:gd name="T8" fmla="*/ 843 w 844"/>
              <a:gd name="T9" fmla="*/ 0 h 346"/>
            </a:gdLst>
            <a:ahLst/>
            <a:cxnLst>
              <a:cxn ang="0">
                <a:pos x="T0" y="T1"/>
              </a:cxn>
              <a:cxn ang="0">
                <a:pos x="T2" y="T3"/>
              </a:cxn>
              <a:cxn ang="0">
                <a:pos x="T4" y="T5"/>
              </a:cxn>
              <a:cxn ang="0">
                <a:pos x="T6" y="T7"/>
              </a:cxn>
              <a:cxn ang="0">
                <a:pos x="T8" y="T9"/>
              </a:cxn>
            </a:cxnLst>
            <a:rect l="0" t="0" r="r" b="b"/>
            <a:pathLst>
              <a:path w="844" h="346">
                <a:moveTo>
                  <a:pt x="843" y="0"/>
                </a:moveTo>
                <a:lnTo>
                  <a:pt x="0" y="0"/>
                </a:lnTo>
                <a:lnTo>
                  <a:pt x="0" y="345"/>
                </a:lnTo>
                <a:lnTo>
                  <a:pt x="843" y="345"/>
                </a:lnTo>
                <a:lnTo>
                  <a:pt x="843" y="0"/>
                </a:ln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3" name="Freeform 24"/>
          <p:cNvSpPr>
            <a:spLocks noChangeArrowheads="1"/>
          </p:cNvSpPr>
          <p:nvPr/>
        </p:nvSpPr>
        <p:spPr bwMode="auto">
          <a:xfrm>
            <a:off x="21644966" y="9720270"/>
            <a:ext cx="502225" cy="202971"/>
          </a:xfrm>
          <a:custGeom>
            <a:avLst/>
            <a:gdLst>
              <a:gd name="T0" fmla="*/ 0 w 851"/>
              <a:gd name="T1" fmla="*/ 345 h 346"/>
              <a:gd name="T2" fmla="*/ 850 w 851"/>
              <a:gd name="T3" fmla="*/ 345 h 346"/>
              <a:gd name="T4" fmla="*/ 850 w 851"/>
              <a:gd name="T5" fmla="*/ 0 h 346"/>
              <a:gd name="T6" fmla="*/ 0 w 851"/>
              <a:gd name="T7" fmla="*/ 0 h 346"/>
              <a:gd name="T8" fmla="*/ 0 w 851"/>
              <a:gd name="T9" fmla="*/ 345 h 346"/>
            </a:gdLst>
            <a:ahLst/>
            <a:cxnLst>
              <a:cxn ang="0">
                <a:pos x="T0" y="T1"/>
              </a:cxn>
              <a:cxn ang="0">
                <a:pos x="T2" y="T3"/>
              </a:cxn>
              <a:cxn ang="0">
                <a:pos x="T4" y="T5"/>
              </a:cxn>
              <a:cxn ang="0">
                <a:pos x="T6" y="T7"/>
              </a:cxn>
              <a:cxn ang="0">
                <a:pos x="T8" y="T9"/>
              </a:cxn>
            </a:cxnLst>
            <a:rect l="0" t="0" r="r" b="b"/>
            <a:pathLst>
              <a:path w="851" h="346">
                <a:moveTo>
                  <a:pt x="0" y="345"/>
                </a:moveTo>
                <a:lnTo>
                  <a:pt x="850" y="345"/>
                </a:lnTo>
                <a:lnTo>
                  <a:pt x="850" y="0"/>
                </a:lnTo>
                <a:lnTo>
                  <a:pt x="0" y="0"/>
                </a:lnTo>
                <a:lnTo>
                  <a:pt x="0" y="345"/>
                </a:lnTo>
              </a:path>
            </a:pathLst>
          </a:custGeom>
          <a:solidFill>
            <a:srgbClr val="16BDC4"/>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3" name="Freeform 25"/>
          <p:cNvSpPr>
            <a:spLocks noChangeArrowheads="1"/>
          </p:cNvSpPr>
          <p:nvPr/>
        </p:nvSpPr>
        <p:spPr bwMode="auto">
          <a:xfrm>
            <a:off x="20924158" y="10167848"/>
            <a:ext cx="528245" cy="268025"/>
          </a:xfrm>
          <a:custGeom>
            <a:avLst/>
            <a:gdLst>
              <a:gd name="T0" fmla="*/ 896 w 897"/>
              <a:gd name="T1" fmla="*/ 0 h 452"/>
              <a:gd name="T2" fmla="*/ 0 w 897"/>
              <a:gd name="T3" fmla="*/ 0 h 452"/>
              <a:gd name="T4" fmla="*/ 0 w 897"/>
              <a:gd name="T5" fmla="*/ 451 h 452"/>
              <a:gd name="T6" fmla="*/ 896 w 897"/>
              <a:gd name="T7" fmla="*/ 451 h 452"/>
              <a:gd name="T8" fmla="*/ 896 w 897"/>
              <a:gd name="T9" fmla="*/ 0 h 452"/>
            </a:gdLst>
            <a:ahLst/>
            <a:cxnLst>
              <a:cxn ang="0">
                <a:pos x="T0" y="T1"/>
              </a:cxn>
              <a:cxn ang="0">
                <a:pos x="T2" y="T3"/>
              </a:cxn>
              <a:cxn ang="0">
                <a:pos x="T4" y="T5"/>
              </a:cxn>
              <a:cxn ang="0">
                <a:pos x="T6" y="T7"/>
              </a:cxn>
              <a:cxn ang="0">
                <a:pos x="T8" y="T9"/>
              </a:cxn>
            </a:cxnLst>
            <a:rect l="0" t="0" r="r" b="b"/>
            <a:pathLst>
              <a:path w="897" h="452">
                <a:moveTo>
                  <a:pt x="896" y="0"/>
                </a:moveTo>
                <a:lnTo>
                  <a:pt x="0" y="0"/>
                </a:lnTo>
                <a:lnTo>
                  <a:pt x="0" y="451"/>
                </a:lnTo>
                <a:lnTo>
                  <a:pt x="896" y="451"/>
                </a:lnTo>
                <a:lnTo>
                  <a:pt x="896" y="0"/>
                </a:ln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1" name="Freeform 26"/>
          <p:cNvSpPr>
            <a:spLocks noChangeArrowheads="1"/>
          </p:cNvSpPr>
          <p:nvPr/>
        </p:nvSpPr>
        <p:spPr bwMode="auto">
          <a:xfrm>
            <a:off x="21592922" y="10136622"/>
            <a:ext cx="554268" cy="325274"/>
          </a:xfrm>
          <a:custGeom>
            <a:avLst/>
            <a:gdLst>
              <a:gd name="T0" fmla="*/ 0 w 938"/>
              <a:gd name="T1" fmla="*/ 551 h 552"/>
              <a:gd name="T2" fmla="*/ 937 w 938"/>
              <a:gd name="T3" fmla="*/ 551 h 552"/>
              <a:gd name="T4" fmla="*/ 937 w 938"/>
              <a:gd name="T5" fmla="*/ 0 h 552"/>
              <a:gd name="T6" fmla="*/ 0 w 938"/>
              <a:gd name="T7" fmla="*/ 0 h 552"/>
              <a:gd name="T8" fmla="*/ 0 w 938"/>
              <a:gd name="T9" fmla="*/ 551 h 552"/>
            </a:gdLst>
            <a:ahLst/>
            <a:cxnLst>
              <a:cxn ang="0">
                <a:pos x="T0" y="T1"/>
              </a:cxn>
              <a:cxn ang="0">
                <a:pos x="T2" y="T3"/>
              </a:cxn>
              <a:cxn ang="0">
                <a:pos x="T4" y="T5"/>
              </a:cxn>
              <a:cxn ang="0">
                <a:pos x="T6" y="T7"/>
              </a:cxn>
              <a:cxn ang="0">
                <a:pos x="T8" y="T9"/>
              </a:cxn>
            </a:cxnLst>
            <a:rect l="0" t="0" r="r" b="b"/>
            <a:pathLst>
              <a:path w="938" h="552">
                <a:moveTo>
                  <a:pt x="0" y="551"/>
                </a:moveTo>
                <a:lnTo>
                  <a:pt x="937" y="551"/>
                </a:lnTo>
                <a:lnTo>
                  <a:pt x="937" y="0"/>
                </a:lnTo>
                <a:lnTo>
                  <a:pt x="0" y="0"/>
                </a:lnTo>
                <a:lnTo>
                  <a:pt x="0" y="551"/>
                </a:lnTo>
              </a:path>
            </a:pathLst>
          </a:custGeom>
          <a:solidFill>
            <a:srgbClr val="16BDC4"/>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4" name="Freeform 27"/>
          <p:cNvSpPr>
            <a:spLocks noChangeArrowheads="1"/>
          </p:cNvSpPr>
          <p:nvPr/>
        </p:nvSpPr>
        <p:spPr bwMode="auto">
          <a:xfrm>
            <a:off x="19321206" y="5876827"/>
            <a:ext cx="1269871" cy="4762018"/>
          </a:xfrm>
          <a:custGeom>
            <a:avLst/>
            <a:gdLst>
              <a:gd name="T0" fmla="*/ 2151 w 2152"/>
              <a:gd name="T1" fmla="*/ 0 h 8069"/>
              <a:gd name="T2" fmla="*/ 0 w 2152"/>
              <a:gd name="T3" fmla="*/ 0 h 8069"/>
              <a:gd name="T4" fmla="*/ 0 w 2152"/>
              <a:gd name="T5" fmla="*/ 8068 h 8069"/>
              <a:gd name="T6" fmla="*/ 2151 w 2152"/>
              <a:gd name="T7" fmla="*/ 8068 h 8069"/>
              <a:gd name="T8" fmla="*/ 2151 w 2152"/>
              <a:gd name="T9" fmla="*/ 0 h 8069"/>
            </a:gdLst>
            <a:ahLst/>
            <a:cxnLst>
              <a:cxn ang="0">
                <a:pos x="T0" y="T1"/>
              </a:cxn>
              <a:cxn ang="0">
                <a:pos x="T2" y="T3"/>
              </a:cxn>
              <a:cxn ang="0">
                <a:pos x="T4" y="T5"/>
              </a:cxn>
              <a:cxn ang="0">
                <a:pos x="T6" y="T7"/>
              </a:cxn>
              <a:cxn ang="0">
                <a:pos x="T8" y="T9"/>
              </a:cxn>
            </a:cxnLst>
            <a:rect l="0" t="0" r="r" b="b"/>
            <a:pathLst>
              <a:path w="2152" h="8069">
                <a:moveTo>
                  <a:pt x="2151" y="0"/>
                </a:moveTo>
                <a:lnTo>
                  <a:pt x="0" y="0"/>
                </a:lnTo>
                <a:lnTo>
                  <a:pt x="0" y="8068"/>
                </a:lnTo>
                <a:lnTo>
                  <a:pt x="2151" y="8068"/>
                </a:lnTo>
                <a:lnTo>
                  <a:pt x="2151" y="0"/>
                </a:ln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7" name="Freeform 28"/>
          <p:cNvSpPr>
            <a:spLocks noChangeArrowheads="1"/>
          </p:cNvSpPr>
          <p:nvPr/>
        </p:nvSpPr>
        <p:spPr bwMode="auto">
          <a:xfrm>
            <a:off x="19482542" y="6345222"/>
            <a:ext cx="913370" cy="153530"/>
          </a:xfrm>
          <a:custGeom>
            <a:avLst/>
            <a:gdLst>
              <a:gd name="T0" fmla="*/ 1547 w 1548"/>
              <a:gd name="T1" fmla="*/ 259 h 260"/>
              <a:gd name="T2" fmla="*/ 0 w 1548"/>
              <a:gd name="T3" fmla="*/ 259 h 260"/>
              <a:gd name="T4" fmla="*/ 0 w 1548"/>
              <a:gd name="T5" fmla="*/ 0 h 260"/>
              <a:gd name="T6" fmla="*/ 1547 w 1548"/>
              <a:gd name="T7" fmla="*/ 0 h 260"/>
              <a:gd name="T8" fmla="*/ 1547 w 1548"/>
              <a:gd name="T9" fmla="*/ 259 h 260"/>
            </a:gdLst>
            <a:ahLst/>
            <a:cxnLst>
              <a:cxn ang="0">
                <a:pos x="T0" y="T1"/>
              </a:cxn>
              <a:cxn ang="0">
                <a:pos x="T2" y="T3"/>
              </a:cxn>
              <a:cxn ang="0">
                <a:pos x="T4" y="T5"/>
              </a:cxn>
              <a:cxn ang="0">
                <a:pos x="T6" y="T7"/>
              </a:cxn>
              <a:cxn ang="0">
                <a:pos x="T8" y="T9"/>
              </a:cxn>
            </a:cxnLst>
            <a:rect l="0" t="0" r="r" b="b"/>
            <a:pathLst>
              <a:path w="1548" h="260">
                <a:moveTo>
                  <a:pt x="1547" y="259"/>
                </a:moveTo>
                <a:lnTo>
                  <a:pt x="0" y="259"/>
                </a:lnTo>
                <a:lnTo>
                  <a:pt x="0" y="0"/>
                </a:lnTo>
                <a:lnTo>
                  <a:pt x="1547" y="0"/>
                </a:lnTo>
                <a:lnTo>
                  <a:pt x="1547" y="259"/>
                </a:lnTo>
              </a:path>
            </a:pathLst>
          </a:custGeom>
          <a:solidFill>
            <a:srgbClr val="FFFFF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0" name="Freeform 29"/>
          <p:cNvSpPr>
            <a:spLocks noChangeArrowheads="1"/>
          </p:cNvSpPr>
          <p:nvPr/>
        </p:nvSpPr>
        <p:spPr bwMode="auto">
          <a:xfrm>
            <a:off x="19482542" y="6860457"/>
            <a:ext cx="913370" cy="150927"/>
          </a:xfrm>
          <a:custGeom>
            <a:avLst/>
            <a:gdLst>
              <a:gd name="T0" fmla="*/ 1547 w 1548"/>
              <a:gd name="T1" fmla="*/ 253 h 254"/>
              <a:gd name="T2" fmla="*/ 0 w 1548"/>
              <a:gd name="T3" fmla="*/ 253 h 254"/>
              <a:gd name="T4" fmla="*/ 0 w 1548"/>
              <a:gd name="T5" fmla="*/ 0 h 254"/>
              <a:gd name="T6" fmla="*/ 1547 w 1548"/>
              <a:gd name="T7" fmla="*/ 0 h 254"/>
              <a:gd name="T8" fmla="*/ 1547 w 1548"/>
              <a:gd name="T9" fmla="*/ 253 h 254"/>
            </a:gdLst>
            <a:ahLst/>
            <a:cxnLst>
              <a:cxn ang="0">
                <a:pos x="T0" y="T1"/>
              </a:cxn>
              <a:cxn ang="0">
                <a:pos x="T2" y="T3"/>
              </a:cxn>
              <a:cxn ang="0">
                <a:pos x="T4" y="T5"/>
              </a:cxn>
              <a:cxn ang="0">
                <a:pos x="T6" y="T7"/>
              </a:cxn>
              <a:cxn ang="0">
                <a:pos x="T8" y="T9"/>
              </a:cxn>
            </a:cxnLst>
            <a:rect l="0" t="0" r="r" b="b"/>
            <a:pathLst>
              <a:path w="1548" h="254">
                <a:moveTo>
                  <a:pt x="1547" y="253"/>
                </a:moveTo>
                <a:lnTo>
                  <a:pt x="0" y="253"/>
                </a:lnTo>
                <a:lnTo>
                  <a:pt x="0" y="0"/>
                </a:lnTo>
                <a:lnTo>
                  <a:pt x="1547" y="0"/>
                </a:lnTo>
                <a:lnTo>
                  <a:pt x="1547" y="253"/>
                </a:ln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1" name="Freeform 30"/>
          <p:cNvSpPr>
            <a:spLocks noChangeArrowheads="1"/>
          </p:cNvSpPr>
          <p:nvPr/>
        </p:nvSpPr>
        <p:spPr bwMode="auto">
          <a:xfrm>
            <a:off x="19482542" y="7367886"/>
            <a:ext cx="913370" cy="148324"/>
          </a:xfrm>
          <a:custGeom>
            <a:avLst/>
            <a:gdLst>
              <a:gd name="T0" fmla="*/ 1547 w 1548"/>
              <a:gd name="T1" fmla="*/ 252 h 253"/>
              <a:gd name="T2" fmla="*/ 0 w 1548"/>
              <a:gd name="T3" fmla="*/ 252 h 253"/>
              <a:gd name="T4" fmla="*/ 0 w 1548"/>
              <a:gd name="T5" fmla="*/ 0 h 253"/>
              <a:gd name="T6" fmla="*/ 1547 w 1548"/>
              <a:gd name="T7" fmla="*/ 0 h 253"/>
              <a:gd name="T8" fmla="*/ 1547 w 1548"/>
              <a:gd name="T9" fmla="*/ 252 h 253"/>
            </a:gdLst>
            <a:ahLst/>
            <a:cxnLst>
              <a:cxn ang="0">
                <a:pos x="T0" y="T1"/>
              </a:cxn>
              <a:cxn ang="0">
                <a:pos x="T2" y="T3"/>
              </a:cxn>
              <a:cxn ang="0">
                <a:pos x="T4" y="T5"/>
              </a:cxn>
              <a:cxn ang="0">
                <a:pos x="T6" y="T7"/>
              </a:cxn>
              <a:cxn ang="0">
                <a:pos x="T8" y="T9"/>
              </a:cxn>
            </a:cxnLst>
            <a:rect l="0" t="0" r="r" b="b"/>
            <a:pathLst>
              <a:path w="1548" h="253">
                <a:moveTo>
                  <a:pt x="1547" y="252"/>
                </a:moveTo>
                <a:lnTo>
                  <a:pt x="0" y="252"/>
                </a:lnTo>
                <a:lnTo>
                  <a:pt x="0" y="0"/>
                </a:lnTo>
                <a:lnTo>
                  <a:pt x="1547" y="0"/>
                </a:lnTo>
                <a:lnTo>
                  <a:pt x="1547" y="252"/>
                </a:ln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2" name="Freeform 31"/>
          <p:cNvSpPr>
            <a:spLocks noChangeArrowheads="1"/>
          </p:cNvSpPr>
          <p:nvPr/>
        </p:nvSpPr>
        <p:spPr bwMode="auto">
          <a:xfrm>
            <a:off x="19482542" y="7877916"/>
            <a:ext cx="913370" cy="153529"/>
          </a:xfrm>
          <a:custGeom>
            <a:avLst/>
            <a:gdLst>
              <a:gd name="T0" fmla="*/ 1547 w 1548"/>
              <a:gd name="T1" fmla="*/ 259 h 260"/>
              <a:gd name="T2" fmla="*/ 0 w 1548"/>
              <a:gd name="T3" fmla="*/ 259 h 260"/>
              <a:gd name="T4" fmla="*/ 0 w 1548"/>
              <a:gd name="T5" fmla="*/ 0 h 260"/>
              <a:gd name="T6" fmla="*/ 1547 w 1548"/>
              <a:gd name="T7" fmla="*/ 0 h 260"/>
              <a:gd name="T8" fmla="*/ 1547 w 1548"/>
              <a:gd name="T9" fmla="*/ 259 h 260"/>
            </a:gdLst>
            <a:ahLst/>
            <a:cxnLst>
              <a:cxn ang="0">
                <a:pos x="T0" y="T1"/>
              </a:cxn>
              <a:cxn ang="0">
                <a:pos x="T2" y="T3"/>
              </a:cxn>
              <a:cxn ang="0">
                <a:pos x="T4" y="T5"/>
              </a:cxn>
              <a:cxn ang="0">
                <a:pos x="T6" y="T7"/>
              </a:cxn>
              <a:cxn ang="0">
                <a:pos x="T8" y="T9"/>
              </a:cxn>
            </a:cxnLst>
            <a:rect l="0" t="0" r="r" b="b"/>
            <a:pathLst>
              <a:path w="1548" h="260">
                <a:moveTo>
                  <a:pt x="1547" y="259"/>
                </a:moveTo>
                <a:lnTo>
                  <a:pt x="0" y="259"/>
                </a:lnTo>
                <a:lnTo>
                  <a:pt x="0" y="0"/>
                </a:lnTo>
                <a:lnTo>
                  <a:pt x="1547" y="0"/>
                </a:lnTo>
                <a:lnTo>
                  <a:pt x="1547" y="259"/>
                </a:ln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3" name="Freeform 32"/>
          <p:cNvSpPr>
            <a:spLocks noChangeArrowheads="1"/>
          </p:cNvSpPr>
          <p:nvPr/>
        </p:nvSpPr>
        <p:spPr bwMode="auto">
          <a:xfrm>
            <a:off x="19482542" y="8387946"/>
            <a:ext cx="913370" cy="153529"/>
          </a:xfrm>
          <a:custGeom>
            <a:avLst/>
            <a:gdLst>
              <a:gd name="T0" fmla="*/ 1547 w 1548"/>
              <a:gd name="T1" fmla="*/ 259 h 260"/>
              <a:gd name="T2" fmla="*/ 0 w 1548"/>
              <a:gd name="T3" fmla="*/ 259 h 260"/>
              <a:gd name="T4" fmla="*/ 0 w 1548"/>
              <a:gd name="T5" fmla="*/ 0 h 260"/>
              <a:gd name="T6" fmla="*/ 1547 w 1548"/>
              <a:gd name="T7" fmla="*/ 0 h 260"/>
              <a:gd name="T8" fmla="*/ 1547 w 1548"/>
              <a:gd name="T9" fmla="*/ 259 h 260"/>
            </a:gdLst>
            <a:ahLst/>
            <a:cxnLst>
              <a:cxn ang="0">
                <a:pos x="T0" y="T1"/>
              </a:cxn>
              <a:cxn ang="0">
                <a:pos x="T2" y="T3"/>
              </a:cxn>
              <a:cxn ang="0">
                <a:pos x="T4" y="T5"/>
              </a:cxn>
              <a:cxn ang="0">
                <a:pos x="T6" y="T7"/>
              </a:cxn>
              <a:cxn ang="0">
                <a:pos x="T8" y="T9"/>
              </a:cxn>
            </a:cxnLst>
            <a:rect l="0" t="0" r="r" b="b"/>
            <a:pathLst>
              <a:path w="1548" h="260">
                <a:moveTo>
                  <a:pt x="1547" y="259"/>
                </a:moveTo>
                <a:lnTo>
                  <a:pt x="0" y="259"/>
                </a:lnTo>
                <a:lnTo>
                  <a:pt x="0" y="0"/>
                </a:lnTo>
                <a:lnTo>
                  <a:pt x="1547" y="0"/>
                </a:lnTo>
                <a:lnTo>
                  <a:pt x="1547" y="259"/>
                </a:lnTo>
              </a:path>
            </a:pathLst>
          </a:custGeom>
          <a:solidFill>
            <a:srgbClr val="FFFFF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4" name="Freeform 33"/>
          <p:cNvSpPr>
            <a:spLocks noChangeArrowheads="1"/>
          </p:cNvSpPr>
          <p:nvPr/>
        </p:nvSpPr>
        <p:spPr bwMode="auto">
          <a:xfrm>
            <a:off x="19482542" y="8900578"/>
            <a:ext cx="913370" cy="148326"/>
          </a:xfrm>
          <a:custGeom>
            <a:avLst/>
            <a:gdLst>
              <a:gd name="T0" fmla="*/ 1547 w 1548"/>
              <a:gd name="T1" fmla="*/ 252 h 253"/>
              <a:gd name="T2" fmla="*/ 0 w 1548"/>
              <a:gd name="T3" fmla="*/ 252 h 253"/>
              <a:gd name="T4" fmla="*/ 0 w 1548"/>
              <a:gd name="T5" fmla="*/ 0 h 253"/>
              <a:gd name="T6" fmla="*/ 1547 w 1548"/>
              <a:gd name="T7" fmla="*/ 0 h 253"/>
              <a:gd name="T8" fmla="*/ 1547 w 1548"/>
              <a:gd name="T9" fmla="*/ 252 h 253"/>
            </a:gdLst>
            <a:ahLst/>
            <a:cxnLst>
              <a:cxn ang="0">
                <a:pos x="T0" y="T1"/>
              </a:cxn>
              <a:cxn ang="0">
                <a:pos x="T2" y="T3"/>
              </a:cxn>
              <a:cxn ang="0">
                <a:pos x="T4" y="T5"/>
              </a:cxn>
              <a:cxn ang="0">
                <a:pos x="T6" y="T7"/>
              </a:cxn>
              <a:cxn ang="0">
                <a:pos x="T8" y="T9"/>
              </a:cxn>
            </a:cxnLst>
            <a:rect l="0" t="0" r="r" b="b"/>
            <a:pathLst>
              <a:path w="1548" h="253">
                <a:moveTo>
                  <a:pt x="1547" y="252"/>
                </a:moveTo>
                <a:lnTo>
                  <a:pt x="0" y="252"/>
                </a:lnTo>
                <a:lnTo>
                  <a:pt x="0" y="0"/>
                </a:lnTo>
                <a:lnTo>
                  <a:pt x="1547" y="0"/>
                </a:lnTo>
                <a:lnTo>
                  <a:pt x="1547" y="252"/>
                </a:ln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5" name="Freeform 34"/>
          <p:cNvSpPr>
            <a:spLocks noChangeArrowheads="1"/>
          </p:cNvSpPr>
          <p:nvPr/>
        </p:nvSpPr>
        <p:spPr bwMode="auto">
          <a:xfrm>
            <a:off x="19482542" y="9410608"/>
            <a:ext cx="913370" cy="150927"/>
          </a:xfrm>
          <a:custGeom>
            <a:avLst/>
            <a:gdLst>
              <a:gd name="T0" fmla="*/ 1547 w 1548"/>
              <a:gd name="T1" fmla="*/ 253 h 254"/>
              <a:gd name="T2" fmla="*/ 0 w 1548"/>
              <a:gd name="T3" fmla="*/ 253 h 254"/>
              <a:gd name="T4" fmla="*/ 0 w 1548"/>
              <a:gd name="T5" fmla="*/ 0 h 254"/>
              <a:gd name="T6" fmla="*/ 1547 w 1548"/>
              <a:gd name="T7" fmla="*/ 0 h 254"/>
              <a:gd name="T8" fmla="*/ 1547 w 1548"/>
              <a:gd name="T9" fmla="*/ 253 h 254"/>
            </a:gdLst>
            <a:ahLst/>
            <a:cxnLst>
              <a:cxn ang="0">
                <a:pos x="T0" y="T1"/>
              </a:cxn>
              <a:cxn ang="0">
                <a:pos x="T2" y="T3"/>
              </a:cxn>
              <a:cxn ang="0">
                <a:pos x="T4" y="T5"/>
              </a:cxn>
              <a:cxn ang="0">
                <a:pos x="T6" y="T7"/>
              </a:cxn>
              <a:cxn ang="0">
                <a:pos x="T8" y="T9"/>
              </a:cxn>
            </a:cxnLst>
            <a:rect l="0" t="0" r="r" b="b"/>
            <a:pathLst>
              <a:path w="1548" h="254">
                <a:moveTo>
                  <a:pt x="1547" y="253"/>
                </a:moveTo>
                <a:lnTo>
                  <a:pt x="0" y="253"/>
                </a:lnTo>
                <a:lnTo>
                  <a:pt x="0" y="0"/>
                </a:lnTo>
                <a:lnTo>
                  <a:pt x="1547" y="0"/>
                </a:lnTo>
                <a:lnTo>
                  <a:pt x="1547" y="253"/>
                </a:lnTo>
              </a:path>
            </a:pathLst>
          </a:custGeom>
          <a:solidFill>
            <a:srgbClr val="FFFFF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6" name="Freeform 35"/>
          <p:cNvSpPr>
            <a:spLocks noChangeArrowheads="1"/>
          </p:cNvSpPr>
          <p:nvPr/>
        </p:nvSpPr>
        <p:spPr bwMode="auto">
          <a:xfrm>
            <a:off x="19482542" y="9920638"/>
            <a:ext cx="913370" cy="153530"/>
          </a:xfrm>
          <a:custGeom>
            <a:avLst/>
            <a:gdLst>
              <a:gd name="T0" fmla="*/ 1547 w 1548"/>
              <a:gd name="T1" fmla="*/ 258 h 259"/>
              <a:gd name="T2" fmla="*/ 0 w 1548"/>
              <a:gd name="T3" fmla="*/ 258 h 259"/>
              <a:gd name="T4" fmla="*/ 0 w 1548"/>
              <a:gd name="T5" fmla="*/ 0 h 259"/>
              <a:gd name="T6" fmla="*/ 1547 w 1548"/>
              <a:gd name="T7" fmla="*/ 0 h 259"/>
              <a:gd name="T8" fmla="*/ 1547 w 1548"/>
              <a:gd name="T9" fmla="*/ 258 h 259"/>
            </a:gdLst>
            <a:ahLst/>
            <a:cxnLst>
              <a:cxn ang="0">
                <a:pos x="T0" y="T1"/>
              </a:cxn>
              <a:cxn ang="0">
                <a:pos x="T2" y="T3"/>
              </a:cxn>
              <a:cxn ang="0">
                <a:pos x="T4" y="T5"/>
              </a:cxn>
              <a:cxn ang="0">
                <a:pos x="T6" y="T7"/>
              </a:cxn>
              <a:cxn ang="0">
                <a:pos x="T8" y="T9"/>
              </a:cxn>
            </a:cxnLst>
            <a:rect l="0" t="0" r="r" b="b"/>
            <a:pathLst>
              <a:path w="1548" h="259">
                <a:moveTo>
                  <a:pt x="1547" y="258"/>
                </a:moveTo>
                <a:lnTo>
                  <a:pt x="0" y="258"/>
                </a:lnTo>
                <a:lnTo>
                  <a:pt x="0" y="0"/>
                </a:lnTo>
                <a:lnTo>
                  <a:pt x="1547" y="0"/>
                </a:lnTo>
                <a:lnTo>
                  <a:pt x="1547" y="258"/>
                </a:ln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7" name="Freeform 36"/>
          <p:cNvSpPr>
            <a:spLocks noChangeArrowheads="1"/>
          </p:cNvSpPr>
          <p:nvPr/>
        </p:nvSpPr>
        <p:spPr bwMode="auto">
          <a:xfrm>
            <a:off x="19321206" y="5876827"/>
            <a:ext cx="1269871" cy="4762018"/>
          </a:xfrm>
          <a:custGeom>
            <a:avLst/>
            <a:gdLst>
              <a:gd name="T0" fmla="*/ 2151 w 2152"/>
              <a:gd name="T1" fmla="*/ 0 h 8069"/>
              <a:gd name="T2" fmla="*/ 0 w 2152"/>
              <a:gd name="T3" fmla="*/ 0 h 8069"/>
              <a:gd name="T4" fmla="*/ 0 w 2152"/>
              <a:gd name="T5" fmla="*/ 8068 h 8069"/>
              <a:gd name="T6" fmla="*/ 2151 w 2152"/>
              <a:gd name="T7" fmla="*/ 8068 h 8069"/>
              <a:gd name="T8" fmla="*/ 2151 w 2152"/>
              <a:gd name="T9" fmla="*/ 0 h 8069"/>
            </a:gdLst>
            <a:ahLst/>
            <a:cxnLst>
              <a:cxn ang="0">
                <a:pos x="T0" y="T1"/>
              </a:cxn>
              <a:cxn ang="0">
                <a:pos x="T2" y="T3"/>
              </a:cxn>
              <a:cxn ang="0">
                <a:pos x="T4" y="T5"/>
              </a:cxn>
              <a:cxn ang="0">
                <a:pos x="T6" y="T7"/>
              </a:cxn>
              <a:cxn ang="0">
                <a:pos x="T8" y="T9"/>
              </a:cxn>
            </a:cxnLst>
            <a:rect l="0" t="0" r="r" b="b"/>
            <a:pathLst>
              <a:path w="2152" h="8069">
                <a:moveTo>
                  <a:pt x="2151" y="0"/>
                </a:moveTo>
                <a:lnTo>
                  <a:pt x="0" y="0"/>
                </a:lnTo>
                <a:lnTo>
                  <a:pt x="0" y="8068"/>
                </a:lnTo>
                <a:lnTo>
                  <a:pt x="2151" y="8068"/>
                </a:lnTo>
                <a:lnTo>
                  <a:pt x="2151"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8" name="Freeform 37"/>
          <p:cNvSpPr>
            <a:spLocks noChangeArrowheads="1"/>
          </p:cNvSpPr>
          <p:nvPr/>
        </p:nvSpPr>
        <p:spPr bwMode="auto">
          <a:xfrm>
            <a:off x="19482542" y="6345222"/>
            <a:ext cx="913370" cy="153530"/>
          </a:xfrm>
          <a:custGeom>
            <a:avLst/>
            <a:gdLst>
              <a:gd name="T0" fmla="*/ 1547 w 1548"/>
              <a:gd name="T1" fmla="*/ 259 h 260"/>
              <a:gd name="T2" fmla="*/ 0 w 1548"/>
              <a:gd name="T3" fmla="*/ 259 h 260"/>
              <a:gd name="T4" fmla="*/ 0 w 1548"/>
              <a:gd name="T5" fmla="*/ 0 h 260"/>
              <a:gd name="T6" fmla="*/ 1547 w 1548"/>
              <a:gd name="T7" fmla="*/ 0 h 260"/>
              <a:gd name="T8" fmla="*/ 1547 w 1548"/>
              <a:gd name="T9" fmla="*/ 259 h 260"/>
            </a:gdLst>
            <a:ahLst/>
            <a:cxnLst>
              <a:cxn ang="0">
                <a:pos x="T0" y="T1"/>
              </a:cxn>
              <a:cxn ang="0">
                <a:pos x="T2" y="T3"/>
              </a:cxn>
              <a:cxn ang="0">
                <a:pos x="T4" y="T5"/>
              </a:cxn>
              <a:cxn ang="0">
                <a:pos x="T6" y="T7"/>
              </a:cxn>
              <a:cxn ang="0">
                <a:pos x="T8" y="T9"/>
              </a:cxn>
            </a:cxnLst>
            <a:rect l="0" t="0" r="r" b="b"/>
            <a:pathLst>
              <a:path w="1548" h="260">
                <a:moveTo>
                  <a:pt x="1547" y="259"/>
                </a:moveTo>
                <a:lnTo>
                  <a:pt x="0" y="259"/>
                </a:lnTo>
                <a:lnTo>
                  <a:pt x="0" y="0"/>
                </a:lnTo>
                <a:lnTo>
                  <a:pt x="1547" y="0"/>
                </a:lnTo>
                <a:lnTo>
                  <a:pt x="1547" y="259"/>
                </a:ln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9" name="Freeform 38"/>
          <p:cNvSpPr>
            <a:spLocks noChangeArrowheads="1"/>
          </p:cNvSpPr>
          <p:nvPr/>
        </p:nvSpPr>
        <p:spPr bwMode="auto">
          <a:xfrm>
            <a:off x="19482542" y="6860457"/>
            <a:ext cx="913370" cy="150927"/>
          </a:xfrm>
          <a:custGeom>
            <a:avLst/>
            <a:gdLst>
              <a:gd name="T0" fmla="*/ 1547 w 1548"/>
              <a:gd name="T1" fmla="*/ 253 h 254"/>
              <a:gd name="T2" fmla="*/ 0 w 1548"/>
              <a:gd name="T3" fmla="*/ 253 h 254"/>
              <a:gd name="T4" fmla="*/ 0 w 1548"/>
              <a:gd name="T5" fmla="*/ 0 h 254"/>
              <a:gd name="T6" fmla="*/ 1547 w 1548"/>
              <a:gd name="T7" fmla="*/ 0 h 254"/>
              <a:gd name="T8" fmla="*/ 1547 w 1548"/>
              <a:gd name="T9" fmla="*/ 253 h 254"/>
            </a:gdLst>
            <a:ahLst/>
            <a:cxnLst>
              <a:cxn ang="0">
                <a:pos x="T0" y="T1"/>
              </a:cxn>
              <a:cxn ang="0">
                <a:pos x="T2" y="T3"/>
              </a:cxn>
              <a:cxn ang="0">
                <a:pos x="T4" y="T5"/>
              </a:cxn>
              <a:cxn ang="0">
                <a:pos x="T6" y="T7"/>
              </a:cxn>
              <a:cxn ang="0">
                <a:pos x="T8" y="T9"/>
              </a:cxn>
            </a:cxnLst>
            <a:rect l="0" t="0" r="r" b="b"/>
            <a:pathLst>
              <a:path w="1548" h="254">
                <a:moveTo>
                  <a:pt x="1547" y="253"/>
                </a:moveTo>
                <a:lnTo>
                  <a:pt x="0" y="253"/>
                </a:lnTo>
                <a:lnTo>
                  <a:pt x="0" y="0"/>
                </a:lnTo>
                <a:lnTo>
                  <a:pt x="1547" y="0"/>
                </a:lnTo>
                <a:lnTo>
                  <a:pt x="1547" y="253"/>
                </a:ln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0" name="Freeform 39"/>
          <p:cNvSpPr>
            <a:spLocks noChangeArrowheads="1"/>
          </p:cNvSpPr>
          <p:nvPr/>
        </p:nvSpPr>
        <p:spPr bwMode="auto">
          <a:xfrm>
            <a:off x="19482542" y="7367886"/>
            <a:ext cx="913370" cy="148324"/>
          </a:xfrm>
          <a:custGeom>
            <a:avLst/>
            <a:gdLst>
              <a:gd name="T0" fmla="*/ 1547 w 1548"/>
              <a:gd name="T1" fmla="*/ 252 h 253"/>
              <a:gd name="T2" fmla="*/ 0 w 1548"/>
              <a:gd name="T3" fmla="*/ 252 h 253"/>
              <a:gd name="T4" fmla="*/ 0 w 1548"/>
              <a:gd name="T5" fmla="*/ 0 h 253"/>
              <a:gd name="T6" fmla="*/ 1547 w 1548"/>
              <a:gd name="T7" fmla="*/ 0 h 253"/>
              <a:gd name="T8" fmla="*/ 1547 w 1548"/>
              <a:gd name="T9" fmla="*/ 252 h 253"/>
            </a:gdLst>
            <a:ahLst/>
            <a:cxnLst>
              <a:cxn ang="0">
                <a:pos x="T0" y="T1"/>
              </a:cxn>
              <a:cxn ang="0">
                <a:pos x="T2" y="T3"/>
              </a:cxn>
              <a:cxn ang="0">
                <a:pos x="T4" y="T5"/>
              </a:cxn>
              <a:cxn ang="0">
                <a:pos x="T6" y="T7"/>
              </a:cxn>
              <a:cxn ang="0">
                <a:pos x="T8" y="T9"/>
              </a:cxn>
            </a:cxnLst>
            <a:rect l="0" t="0" r="r" b="b"/>
            <a:pathLst>
              <a:path w="1548" h="253">
                <a:moveTo>
                  <a:pt x="1547" y="252"/>
                </a:moveTo>
                <a:lnTo>
                  <a:pt x="0" y="252"/>
                </a:lnTo>
                <a:lnTo>
                  <a:pt x="0" y="0"/>
                </a:lnTo>
                <a:lnTo>
                  <a:pt x="1547" y="0"/>
                </a:lnTo>
                <a:lnTo>
                  <a:pt x="1547" y="252"/>
                </a:ln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1" name="Freeform 40"/>
          <p:cNvSpPr>
            <a:spLocks noChangeArrowheads="1"/>
          </p:cNvSpPr>
          <p:nvPr/>
        </p:nvSpPr>
        <p:spPr bwMode="auto">
          <a:xfrm>
            <a:off x="19482542" y="7877916"/>
            <a:ext cx="913370" cy="153529"/>
          </a:xfrm>
          <a:custGeom>
            <a:avLst/>
            <a:gdLst>
              <a:gd name="T0" fmla="*/ 1547 w 1548"/>
              <a:gd name="T1" fmla="*/ 259 h 260"/>
              <a:gd name="T2" fmla="*/ 0 w 1548"/>
              <a:gd name="T3" fmla="*/ 259 h 260"/>
              <a:gd name="T4" fmla="*/ 0 w 1548"/>
              <a:gd name="T5" fmla="*/ 0 h 260"/>
              <a:gd name="T6" fmla="*/ 1547 w 1548"/>
              <a:gd name="T7" fmla="*/ 0 h 260"/>
              <a:gd name="T8" fmla="*/ 1547 w 1548"/>
              <a:gd name="T9" fmla="*/ 259 h 260"/>
            </a:gdLst>
            <a:ahLst/>
            <a:cxnLst>
              <a:cxn ang="0">
                <a:pos x="T0" y="T1"/>
              </a:cxn>
              <a:cxn ang="0">
                <a:pos x="T2" y="T3"/>
              </a:cxn>
              <a:cxn ang="0">
                <a:pos x="T4" y="T5"/>
              </a:cxn>
              <a:cxn ang="0">
                <a:pos x="T6" y="T7"/>
              </a:cxn>
              <a:cxn ang="0">
                <a:pos x="T8" y="T9"/>
              </a:cxn>
            </a:cxnLst>
            <a:rect l="0" t="0" r="r" b="b"/>
            <a:pathLst>
              <a:path w="1548" h="260">
                <a:moveTo>
                  <a:pt x="1547" y="259"/>
                </a:moveTo>
                <a:lnTo>
                  <a:pt x="0" y="259"/>
                </a:lnTo>
                <a:lnTo>
                  <a:pt x="0" y="0"/>
                </a:lnTo>
                <a:lnTo>
                  <a:pt x="1547" y="0"/>
                </a:lnTo>
                <a:lnTo>
                  <a:pt x="1547" y="259"/>
                </a:ln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2" name="Freeform 41"/>
          <p:cNvSpPr>
            <a:spLocks noChangeArrowheads="1"/>
          </p:cNvSpPr>
          <p:nvPr/>
        </p:nvSpPr>
        <p:spPr bwMode="auto">
          <a:xfrm>
            <a:off x="19482542" y="8387946"/>
            <a:ext cx="913370" cy="153529"/>
          </a:xfrm>
          <a:custGeom>
            <a:avLst/>
            <a:gdLst>
              <a:gd name="T0" fmla="*/ 1547 w 1548"/>
              <a:gd name="T1" fmla="*/ 259 h 260"/>
              <a:gd name="T2" fmla="*/ 0 w 1548"/>
              <a:gd name="T3" fmla="*/ 259 h 260"/>
              <a:gd name="T4" fmla="*/ 0 w 1548"/>
              <a:gd name="T5" fmla="*/ 0 h 260"/>
              <a:gd name="T6" fmla="*/ 1547 w 1548"/>
              <a:gd name="T7" fmla="*/ 0 h 260"/>
              <a:gd name="T8" fmla="*/ 1547 w 1548"/>
              <a:gd name="T9" fmla="*/ 259 h 260"/>
            </a:gdLst>
            <a:ahLst/>
            <a:cxnLst>
              <a:cxn ang="0">
                <a:pos x="T0" y="T1"/>
              </a:cxn>
              <a:cxn ang="0">
                <a:pos x="T2" y="T3"/>
              </a:cxn>
              <a:cxn ang="0">
                <a:pos x="T4" y="T5"/>
              </a:cxn>
              <a:cxn ang="0">
                <a:pos x="T6" y="T7"/>
              </a:cxn>
              <a:cxn ang="0">
                <a:pos x="T8" y="T9"/>
              </a:cxn>
            </a:cxnLst>
            <a:rect l="0" t="0" r="r" b="b"/>
            <a:pathLst>
              <a:path w="1548" h="260">
                <a:moveTo>
                  <a:pt x="1547" y="259"/>
                </a:moveTo>
                <a:lnTo>
                  <a:pt x="0" y="259"/>
                </a:lnTo>
                <a:lnTo>
                  <a:pt x="0" y="0"/>
                </a:lnTo>
                <a:lnTo>
                  <a:pt x="1547" y="0"/>
                </a:lnTo>
                <a:lnTo>
                  <a:pt x="1547" y="259"/>
                </a:ln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3" name="Freeform 42"/>
          <p:cNvSpPr>
            <a:spLocks noChangeArrowheads="1"/>
          </p:cNvSpPr>
          <p:nvPr/>
        </p:nvSpPr>
        <p:spPr bwMode="auto">
          <a:xfrm>
            <a:off x="19482542" y="8900578"/>
            <a:ext cx="913370" cy="148326"/>
          </a:xfrm>
          <a:custGeom>
            <a:avLst/>
            <a:gdLst>
              <a:gd name="T0" fmla="*/ 1547 w 1548"/>
              <a:gd name="T1" fmla="*/ 252 h 253"/>
              <a:gd name="T2" fmla="*/ 0 w 1548"/>
              <a:gd name="T3" fmla="*/ 252 h 253"/>
              <a:gd name="T4" fmla="*/ 0 w 1548"/>
              <a:gd name="T5" fmla="*/ 0 h 253"/>
              <a:gd name="T6" fmla="*/ 1547 w 1548"/>
              <a:gd name="T7" fmla="*/ 0 h 253"/>
              <a:gd name="T8" fmla="*/ 1547 w 1548"/>
              <a:gd name="T9" fmla="*/ 252 h 253"/>
            </a:gdLst>
            <a:ahLst/>
            <a:cxnLst>
              <a:cxn ang="0">
                <a:pos x="T0" y="T1"/>
              </a:cxn>
              <a:cxn ang="0">
                <a:pos x="T2" y="T3"/>
              </a:cxn>
              <a:cxn ang="0">
                <a:pos x="T4" y="T5"/>
              </a:cxn>
              <a:cxn ang="0">
                <a:pos x="T6" y="T7"/>
              </a:cxn>
              <a:cxn ang="0">
                <a:pos x="T8" y="T9"/>
              </a:cxn>
            </a:cxnLst>
            <a:rect l="0" t="0" r="r" b="b"/>
            <a:pathLst>
              <a:path w="1548" h="253">
                <a:moveTo>
                  <a:pt x="1547" y="252"/>
                </a:moveTo>
                <a:lnTo>
                  <a:pt x="0" y="252"/>
                </a:lnTo>
                <a:lnTo>
                  <a:pt x="0" y="0"/>
                </a:lnTo>
                <a:lnTo>
                  <a:pt x="1547" y="0"/>
                </a:lnTo>
                <a:lnTo>
                  <a:pt x="1547" y="252"/>
                </a:ln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4" name="Freeform 43"/>
          <p:cNvSpPr>
            <a:spLocks noChangeArrowheads="1"/>
          </p:cNvSpPr>
          <p:nvPr/>
        </p:nvSpPr>
        <p:spPr bwMode="auto">
          <a:xfrm>
            <a:off x="19482542" y="9410608"/>
            <a:ext cx="913370" cy="150927"/>
          </a:xfrm>
          <a:custGeom>
            <a:avLst/>
            <a:gdLst>
              <a:gd name="T0" fmla="*/ 1547 w 1548"/>
              <a:gd name="T1" fmla="*/ 253 h 254"/>
              <a:gd name="T2" fmla="*/ 0 w 1548"/>
              <a:gd name="T3" fmla="*/ 253 h 254"/>
              <a:gd name="T4" fmla="*/ 0 w 1548"/>
              <a:gd name="T5" fmla="*/ 0 h 254"/>
              <a:gd name="T6" fmla="*/ 1547 w 1548"/>
              <a:gd name="T7" fmla="*/ 0 h 254"/>
              <a:gd name="T8" fmla="*/ 1547 w 1548"/>
              <a:gd name="T9" fmla="*/ 253 h 254"/>
            </a:gdLst>
            <a:ahLst/>
            <a:cxnLst>
              <a:cxn ang="0">
                <a:pos x="T0" y="T1"/>
              </a:cxn>
              <a:cxn ang="0">
                <a:pos x="T2" y="T3"/>
              </a:cxn>
              <a:cxn ang="0">
                <a:pos x="T4" y="T5"/>
              </a:cxn>
              <a:cxn ang="0">
                <a:pos x="T6" y="T7"/>
              </a:cxn>
              <a:cxn ang="0">
                <a:pos x="T8" y="T9"/>
              </a:cxn>
            </a:cxnLst>
            <a:rect l="0" t="0" r="r" b="b"/>
            <a:pathLst>
              <a:path w="1548" h="254">
                <a:moveTo>
                  <a:pt x="1547" y="253"/>
                </a:moveTo>
                <a:lnTo>
                  <a:pt x="0" y="253"/>
                </a:lnTo>
                <a:lnTo>
                  <a:pt x="0" y="0"/>
                </a:lnTo>
                <a:lnTo>
                  <a:pt x="1547" y="0"/>
                </a:lnTo>
                <a:lnTo>
                  <a:pt x="1547" y="253"/>
                </a:ln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5" name="Freeform 44"/>
          <p:cNvSpPr>
            <a:spLocks noChangeArrowheads="1"/>
          </p:cNvSpPr>
          <p:nvPr/>
        </p:nvSpPr>
        <p:spPr bwMode="auto">
          <a:xfrm>
            <a:off x="19482542" y="9920638"/>
            <a:ext cx="913370" cy="153530"/>
          </a:xfrm>
          <a:custGeom>
            <a:avLst/>
            <a:gdLst>
              <a:gd name="T0" fmla="*/ 1547 w 1548"/>
              <a:gd name="T1" fmla="*/ 258 h 259"/>
              <a:gd name="T2" fmla="*/ 0 w 1548"/>
              <a:gd name="T3" fmla="*/ 258 h 259"/>
              <a:gd name="T4" fmla="*/ 0 w 1548"/>
              <a:gd name="T5" fmla="*/ 0 h 259"/>
              <a:gd name="T6" fmla="*/ 1547 w 1548"/>
              <a:gd name="T7" fmla="*/ 0 h 259"/>
              <a:gd name="T8" fmla="*/ 1547 w 1548"/>
              <a:gd name="T9" fmla="*/ 258 h 259"/>
            </a:gdLst>
            <a:ahLst/>
            <a:cxnLst>
              <a:cxn ang="0">
                <a:pos x="T0" y="T1"/>
              </a:cxn>
              <a:cxn ang="0">
                <a:pos x="T2" y="T3"/>
              </a:cxn>
              <a:cxn ang="0">
                <a:pos x="T4" y="T5"/>
              </a:cxn>
              <a:cxn ang="0">
                <a:pos x="T6" y="T7"/>
              </a:cxn>
              <a:cxn ang="0">
                <a:pos x="T8" y="T9"/>
              </a:cxn>
            </a:cxnLst>
            <a:rect l="0" t="0" r="r" b="b"/>
            <a:pathLst>
              <a:path w="1548" h="259">
                <a:moveTo>
                  <a:pt x="1547" y="258"/>
                </a:moveTo>
                <a:lnTo>
                  <a:pt x="0" y="258"/>
                </a:lnTo>
                <a:lnTo>
                  <a:pt x="0" y="0"/>
                </a:lnTo>
                <a:lnTo>
                  <a:pt x="1547" y="0"/>
                </a:lnTo>
                <a:lnTo>
                  <a:pt x="1547" y="258"/>
                </a:ln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6" name="Freeform 45"/>
          <p:cNvSpPr>
            <a:spLocks noChangeArrowheads="1"/>
          </p:cNvSpPr>
          <p:nvPr/>
        </p:nvSpPr>
        <p:spPr bwMode="auto">
          <a:xfrm>
            <a:off x="18462481" y="6738154"/>
            <a:ext cx="936790" cy="3892884"/>
          </a:xfrm>
          <a:custGeom>
            <a:avLst/>
            <a:gdLst>
              <a:gd name="T0" fmla="*/ 1588 w 1589"/>
              <a:gd name="T1" fmla="*/ 0 h 6595"/>
              <a:gd name="T2" fmla="*/ 0 w 1589"/>
              <a:gd name="T3" fmla="*/ 1335 h 6595"/>
              <a:gd name="T4" fmla="*/ 0 w 1589"/>
              <a:gd name="T5" fmla="*/ 6594 h 6595"/>
              <a:gd name="T6" fmla="*/ 1588 w 1589"/>
              <a:gd name="T7" fmla="*/ 6594 h 6595"/>
              <a:gd name="T8" fmla="*/ 1588 w 1589"/>
              <a:gd name="T9" fmla="*/ 0 h 6595"/>
            </a:gdLst>
            <a:ahLst/>
            <a:cxnLst>
              <a:cxn ang="0">
                <a:pos x="T0" y="T1"/>
              </a:cxn>
              <a:cxn ang="0">
                <a:pos x="T2" y="T3"/>
              </a:cxn>
              <a:cxn ang="0">
                <a:pos x="T4" y="T5"/>
              </a:cxn>
              <a:cxn ang="0">
                <a:pos x="T6" y="T7"/>
              </a:cxn>
              <a:cxn ang="0">
                <a:pos x="T8" y="T9"/>
              </a:cxn>
            </a:cxnLst>
            <a:rect l="0" t="0" r="r" b="b"/>
            <a:pathLst>
              <a:path w="1589" h="6595">
                <a:moveTo>
                  <a:pt x="1588" y="0"/>
                </a:moveTo>
                <a:lnTo>
                  <a:pt x="0" y="1335"/>
                </a:lnTo>
                <a:lnTo>
                  <a:pt x="0" y="6594"/>
                </a:lnTo>
                <a:lnTo>
                  <a:pt x="1588" y="6594"/>
                </a:lnTo>
                <a:lnTo>
                  <a:pt x="1588" y="0"/>
                </a:ln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7" name="Freeform 46"/>
          <p:cNvSpPr>
            <a:spLocks noChangeArrowheads="1"/>
          </p:cNvSpPr>
          <p:nvPr/>
        </p:nvSpPr>
        <p:spPr bwMode="auto">
          <a:xfrm>
            <a:off x="18462481" y="6738154"/>
            <a:ext cx="936790" cy="3892884"/>
          </a:xfrm>
          <a:custGeom>
            <a:avLst/>
            <a:gdLst>
              <a:gd name="T0" fmla="*/ 1588 w 1589"/>
              <a:gd name="T1" fmla="*/ 0 h 6595"/>
              <a:gd name="T2" fmla="*/ 0 w 1589"/>
              <a:gd name="T3" fmla="*/ 1335 h 6595"/>
              <a:gd name="T4" fmla="*/ 0 w 1589"/>
              <a:gd name="T5" fmla="*/ 6594 h 6595"/>
              <a:gd name="T6" fmla="*/ 1588 w 1589"/>
              <a:gd name="T7" fmla="*/ 6594 h 6595"/>
              <a:gd name="T8" fmla="*/ 1588 w 1589"/>
              <a:gd name="T9" fmla="*/ 0 h 6595"/>
            </a:gdLst>
            <a:ahLst/>
            <a:cxnLst>
              <a:cxn ang="0">
                <a:pos x="T0" y="T1"/>
              </a:cxn>
              <a:cxn ang="0">
                <a:pos x="T2" y="T3"/>
              </a:cxn>
              <a:cxn ang="0">
                <a:pos x="T4" y="T5"/>
              </a:cxn>
              <a:cxn ang="0">
                <a:pos x="T6" y="T7"/>
              </a:cxn>
              <a:cxn ang="0">
                <a:pos x="T8" y="T9"/>
              </a:cxn>
            </a:cxnLst>
            <a:rect l="0" t="0" r="r" b="b"/>
            <a:pathLst>
              <a:path w="1589" h="6595">
                <a:moveTo>
                  <a:pt x="1588" y="0"/>
                </a:moveTo>
                <a:lnTo>
                  <a:pt x="0" y="1335"/>
                </a:lnTo>
                <a:lnTo>
                  <a:pt x="0" y="6594"/>
                </a:lnTo>
                <a:lnTo>
                  <a:pt x="1588" y="6594"/>
                </a:lnTo>
                <a:lnTo>
                  <a:pt x="1588" y="0"/>
                </a:lnTo>
              </a:path>
            </a:pathLst>
          </a:custGeom>
          <a:solidFill>
            <a:srgbClr val="F99F38"/>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8" name="Freeform 47"/>
          <p:cNvSpPr>
            <a:spLocks noChangeArrowheads="1"/>
          </p:cNvSpPr>
          <p:nvPr/>
        </p:nvSpPr>
        <p:spPr bwMode="auto">
          <a:xfrm>
            <a:off x="18563966" y="7724386"/>
            <a:ext cx="309662" cy="307059"/>
          </a:xfrm>
          <a:custGeom>
            <a:avLst/>
            <a:gdLst>
              <a:gd name="T0" fmla="*/ 525 w 526"/>
              <a:gd name="T1" fmla="*/ 259 h 519"/>
              <a:gd name="T2" fmla="*/ 525 w 526"/>
              <a:gd name="T3" fmla="*/ 259 h 519"/>
              <a:gd name="T4" fmla="*/ 266 w 526"/>
              <a:gd name="T5" fmla="*/ 0 h 519"/>
              <a:gd name="T6" fmla="*/ 0 w 526"/>
              <a:gd name="T7" fmla="*/ 259 h 519"/>
              <a:gd name="T8" fmla="*/ 266 w 526"/>
              <a:gd name="T9" fmla="*/ 518 h 519"/>
              <a:gd name="T10" fmla="*/ 525 w 526"/>
              <a:gd name="T11" fmla="*/ 259 h 519"/>
            </a:gdLst>
            <a:ahLst/>
            <a:cxnLst>
              <a:cxn ang="0">
                <a:pos x="T0" y="T1"/>
              </a:cxn>
              <a:cxn ang="0">
                <a:pos x="T2" y="T3"/>
              </a:cxn>
              <a:cxn ang="0">
                <a:pos x="T4" y="T5"/>
              </a:cxn>
              <a:cxn ang="0">
                <a:pos x="T6" y="T7"/>
              </a:cxn>
              <a:cxn ang="0">
                <a:pos x="T8" y="T9"/>
              </a:cxn>
              <a:cxn ang="0">
                <a:pos x="T10" y="T11"/>
              </a:cxn>
            </a:cxnLst>
            <a:rect l="0" t="0" r="r" b="b"/>
            <a:pathLst>
              <a:path w="526" h="519">
                <a:moveTo>
                  <a:pt x="525" y="259"/>
                </a:moveTo>
                <a:lnTo>
                  <a:pt x="525" y="259"/>
                </a:lnTo>
                <a:cubicBezTo>
                  <a:pt x="525" y="113"/>
                  <a:pt x="405" y="0"/>
                  <a:pt x="266" y="0"/>
                </a:cubicBezTo>
                <a:cubicBezTo>
                  <a:pt x="120" y="0"/>
                  <a:pt x="0" y="113"/>
                  <a:pt x="0" y="259"/>
                </a:cubicBezTo>
                <a:cubicBezTo>
                  <a:pt x="0" y="405"/>
                  <a:pt x="120" y="518"/>
                  <a:pt x="266" y="518"/>
                </a:cubicBezTo>
                <a:cubicBezTo>
                  <a:pt x="405" y="518"/>
                  <a:pt x="525" y="405"/>
                  <a:pt x="525" y="259"/>
                </a:cubicBez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9" name="Freeform 48"/>
          <p:cNvSpPr>
            <a:spLocks noChangeArrowheads="1"/>
          </p:cNvSpPr>
          <p:nvPr/>
        </p:nvSpPr>
        <p:spPr bwMode="auto">
          <a:xfrm>
            <a:off x="18988125" y="7724386"/>
            <a:ext cx="307059" cy="307059"/>
          </a:xfrm>
          <a:custGeom>
            <a:avLst/>
            <a:gdLst>
              <a:gd name="T0" fmla="*/ 518 w 519"/>
              <a:gd name="T1" fmla="*/ 259 h 519"/>
              <a:gd name="T2" fmla="*/ 518 w 519"/>
              <a:gd name="T3" fmla="*/ 259 h 519"/>
              <a:gd name="T4" fmla="*/ 259 w 519"/>
              <a:gd name="T5" fmla="*/ 0 h 519"/>
              <a:gd name="T6" fmla="*/ 0 w 519"/>
              <a:gd name="T7" fmla="*/ 259 h 519"/>
              <a:gd name="T8" fmla="*/ 259 w 519"/>
              <a:gd name="T9" fmla="*/ 518 h 519"/>
              <a:gd name="T10" fmla="*/ 518 w 519"/>
              <a:gd name="T11" fmla="*/ 259 h 519"/>
            </a:gdLst>
            <a:ahLst/>
            <a:cxnLst>
              <a:cxn ang="0">
                <a:pos x="T0" y="T1"/>
              </a:cxn>
              <a:cxn ang="0">
                <a:pos x="T2" y="T3"/>
              </a:cxn>
              <a:cxn ang="0">
                <a:pos x="T4" y="T5"/>
              </a:cxn>
              <a:cxn ang="0">
                <a:pos x="T6" y="T7"/>
              </a:cxn>
              <a:cxn ang="0">
                <a:pos x="T8" y="T9"/>
              </a:cxn>
              <a:cxn ang="0">
                <a:pos x="T10" y="T11"/>
              </a:cxn>
            </a:cxnLst>
            <a:rect l="0" t="0" r="r" b="b"/>
            <a:pathLst>
              <a:path w="519" h="519">
                <a:moveTo>
                  <a:pt x="518" y="259"/>
                </a:moveTo>
                <a:lnTo>
                  <a:pt x="518" y="259"/>
                </a:lnTo>
                <a:cubicBezTo>
                  <a:pt x="518" y="113"/>
                  <a:pt x="405" y="0"/>
                  <a:pt x="259" y="0"/>
                </a:cubicBezTo>
                <a:cubicBezTo>
                  <a:pt x="120" y="0"/>
                  <a:pt x="0" y="113"/>
                  <a:pt x="0" y="259"/>
                </a:cubicBezTo>
                <a:cubicBezTo>
                  <a:pt x="0" y="405"/>
                  <a:pt x="120" y="518"/>
                  <a:pt x="259" y="518"/>
                </a:cubicBezTo>
                <a:cubicBezTo>
                  <a:pt x="405" y="518"/>
                  <a:pt x="518" y="405"/>
                  <a:pt x="518" y="259"/>
                </a:cubicBez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0" name="Freeform 49"/>
          <p:cNvSpPr>
            <a:spLocks noChangeArrowheads="1"/>
          </p:cNvSpPr>
          <p:nvPr/>
        </p:nvSpPr>
        <p:spPr bwMode="auto">
          <a:xfrm>
            <a:off x="18563966" y="8156350"/>
            <a:ext cx="309662" cy="307059"/>
          </a:xfrm>
          <a:custGeom>
            <a:avLst/>
            <a:gdLst>
              <a:gd name="T0" fmla="*/ 525 w 526"/>
              <a:gd name="T1" fmla="*/ 259 h 519"/>
              <a:gd name="T2" fmla="*/ 525 w 526"/>
              <a:gd name="T3" fmla="*/ 259 h 519"/>
              <a:gd name="T4" fmla="*/ 266 w 526"/>
              <a:gd name="T5" fmla="*/ 0 h 519"/>
              <a:gd name="T6" fmla="*/ 0 w 526"/>
              <a:gd name="T7" fmla="*/ 259 h 519"/>
              <a:gd name="T8" fmla="*/ 266 w 526"/>
              <a:gd name="T9" fmla="*/ 518 h 519"/>
              <a:gd name="T10" fmla="*/ 525 w 526"/>
              <a:gd name="T11" fmla="*/ 259 h 519"/>
            </a:gdLst>
            <a:ahLst/>
            <a:cxnLst>
              <a:cxn ang="0">
                <a:pos x="T0" y="T1"/>
              </a:cxn>
              <a:cxn ang="0">
                <a:pos x="T2" y="T3"/>
              </a:cxn>
              <a:cxn ang="0">
                <a:pos x="T4" y="T5"/>
              </a:cxn>
              <a:cxn ang="0">
                <a:pos x="T6" y="T7"/>
              </a:cxn>
              <a:cxn ang="0">
                <a:pos x="T8" y="T9"/>
              </a:cxn>
              <a:cxn ang="0">
                <a:pos x="T10" y="T11"/>
              </a:cxn>
            </a:cxnLst>
            <a:rect l="0" t="0" r="r" b="b"/>
            <a:pathLst>
              <a:path w="526" h="519">
                <a:moveTo>
                  <a:pt x="525" y="259"/>
                </a:moveTo>
                <a:lnTo>
                  <a:pt x="525" y="259"/>
                </a:lnTo>
                <a:cubicBezTo>
                  <a:pt x="525" y="113"/>
                  <a:pt x="405" y="0"/>
                  <a:pt x="266" y="0"/>
                </a:cubicBezTo>
                <a:cubicBezTo>
                  <a:pt x="120" y="0"/>
                  <a:pt x="0" y="113"/>
                  <a:pt x="0" y="259"/>
                </a:cubicBezTo>
                <a:cubicBezTo>
                  <a:pt x="0" y="399"/>
                  <a:pt x="120" y="518"/>
                  <a:pt x="266" y="518"/>
                </a:cubicBezTo>
                <a:cubicBezTo>
                  <a:pt x="405" y="518"/>
                  <a:pt x="525" y="399"/>
                  <a:pt x="525" y="259"/>
                </a:cubicBez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1" name="Freeform 50"/>
          <p:cNvSpPr>
            <a:spLocks noChangeArrowheads="1"/>
          </p:cNvSpPr>
          <p:nvPr/>
        </p:nvSpPr>
        <p:spPr bwMode="auto">
          <a:xfrm>
            <a:off x="18988125" y="8156350"/>
            <a:ext cx="307059" cy="307059"/>
          </a:xfrm>
          <a:custGeom>
            <a:avLst/>
            <a:gdLst>
              <a:gd name="T0" fmla="*/ 518 w 519"/>
              <a:gd name="T1" fmla="*/ 259 h 519"/>
              <a:gd name="T2" fmla="*/ 518 w 519"/>
              <a:gd name="T3" fmla="*/ 259 h 519"/>
              <a:gd name="T4" fmla="*/ 259 w 519"/>
              <a:gd name="T5" fmla="*/ 0 h 519"/>
              <a:gd name="T6" fmla="*/ 0 w 519"/>
              <a:gd name="T7" fmla="*/ 259 h 519"/>
              <a:gd name="T8" fmla="*/ 259 w 519"/>
              <a:gd name="T9" fmla="*/ 518 h 519"/>
              <a:gd name="T10" fmla="*/ 518 w 519"/>
              <a:gd name="T11" fmla="*/ 259 h 519"/>
            </a:gdLst>
            <a:ahLst/>
            <a:cxnLst>
              <a:cxn ang="0">
                <a:pos x="T0" y="T1"/>
              </a:cxn>
              <a:cxn ang="0">
                <a:pos x="T2" y="T3"/>
              </a:cxn>
              <a:cxn ang="0">
                <a:pos x="T4" y="T5"/>
              </a:cxn>
              <a:cxn ang="0">
                <a:pos x="T6" y="T7"/>
              </a:cxn>
              <a:cxn ang="0">
                <a:pos x="T8" y="T9"/>
              </a:cxn>
              <a:cxn ang="0">
                <a:pos x="T10" y="T11"/>
              </a:cxn>
            </a:cxnLst>
            <a:rect l="0" t="0" r="r" b="b"/>
            <a:pathLst>
              <a:path w="519" h="519">
                <a:moveTo>
                  <a:pt x="518" y="259"/>
                </a:moveTo>
                <a:lnTo>
                  <a:pt x="518" y="259"/>
                </a:lnTo>
                <a:cubicBezTo>
                  <a:pt x="518" y="113"/>
                  <a:pt x="405" y="0"/>
                  <a:pt x="259" y="0"/>
                </a:cubicBezTo>
                <a:cubicBezTo>
                  <a:pt x="120" y="0"/>
                  <a:pt x="0" y="113"/>
                  <a:pt x="0" y="259"/>
                </a:cubicBezTo>
                <a:cubicBezTo>
                  <a:pt x="0" y="399"/>
                  <a:pt x="120" y="518"/>
                  <a:pt x="259" y="518"/>
                </a:cubicBezTo>
                <a:cubicBezTo>
                  <a:pt x="405" y="518"/>
                  <a:pt x="518" y="399"/>
                  <a:pt x="518" y="259"/>
                </a:cubicBez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2" name="Freeform 51"/>
          <p:cNvSpPr>
            <a:spLocks noChangeArrowheads="1"/>
          </p:cNvSpPr>
          <p:nvPr/>
        </p:nvSpPr>
        <p:spPr bwMode="auto">
          <a:xfrm>
            <a:off x="18563966" y="8583110"/>
            <a:ext cx="309662" cy="309662"/>
          </a:xfrm>
          <a:custGeom>
            <a:avLst/>
            <a:gdLst>
              <a:gd name="T0" fmla="*/ 525 w 526"/>
              <a:gd name="T1" fmla="*/ 259 h 526"/>
              <a:gd name="T2" fmla="*/ 525 w 526"/>
              <a:gd name="T3" fmla="*/ 259 h 526"/>
              <a:gd name="T4" fmla="*/ 266 w 526"/>
              <a:gd name="T5" fmla="*/ 0 h 526"/>
              <a:gd name="T6" fmla="*/ 0 w 526"/>
              <a:gd name="T7" fmla="*/ 259 h 526"/>
              <a:gd name="T8" fmla="*/ 266 w 526"/>
              <a:gd name="T9" fmla="*/ 525 h 526"/>
              <a:gd name="T10" fmla="*/ 525 w 526"/>
              <a:gd name="T11" fmla="*/ 259 h 526"/>
            </a:gdLst>
            <a:ahLst/>
            <a:cxnLst>
              <a:cxn ang="0">
                <a:pos x="T0" y="T1"/>
              </a:cxn>
              <a:cxn ang="0">
                <a:pos x="T2" y="T3"/>
              </a:cxn>
              <a:cxn ang="0">
                <a:pos x="T4" y="T5"/>
              </a:cxn>
              <a:cxn ang="0">
                <a:pos x="T6" y="T7"/>
              </a:cxn>
              <a:cxn ang="0">
                <a:pos x="T8" y="T9"/>
              </a:cxn>
              <a:cxn ang="0">
                <a:pos x="T10" y="T11"/>
              </a:cxn>
            </a:cxnLst>
            <a:rect l="0" t="0" r="r" b="b"/>
            <a:pathLst>
              <a:path w="526" h="526">
                <a:moveTo>
                  <a:pt x="525" y="259"/>
                </a:moveTo>
                <a:lnTo>
                  <a:pt x="525" y="259"/>
                </a:lnTo>
                <a:cubicBezTo>
                  <a:pt x="525" y="120"/>
                  <a:pt x="405" y="0"/>
                  <a:pt x="266" y="0"/>
                </a:cubicBezTo>
                <a:cubicBezTo>
                  <a:pt x="120" y="0"/>
                  <a:pt x="0" y="120"/>
                  <a:pt x="0" y="259"/>
                </a:cubicBezTo>
                <a:cubicBezTo>
                  <a:pt x="0" y="405"/>
                  <a:pt x="120" y="525"/>
                  <a:pt x="266" y="525"/>
                </a:cubicBezTo>
                <a:cubicBezTo>
                  <a:pt x="405" y="525"/>
                  <a:pt x="525" y="405"/>
                  <a:pt x="525" y="259"/>
                </a:cubicBez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3" name="Freeform 52"/>
          <p:cNvSpPr>
            <a:spLocks noChangeArrowheads="1"/>
          </p:cNvSpPr>
          <p:nvPr/>
        </p:nvSpPr>
        <p:spPr bwMode="auto">
          <a:xfrm>
            <a:off x="18988125" y="8583110"/>
            <a:ext cx="307059" cy="309662"/>
          </a:xfrm>
          <a:custGeom>
            <a:avLst/>
            <a:gdLst>
              <a:gd name="T0" fmla="*/ 518 w 519"/>
              <a:gd name="T1" fmla="*/ 259 h 526"/>
              <a:gd name="T2" fmla="*/ 518 w 519"/>
              <a:gd name="T3" fmla="*/ 259 h 526"/>
              <a:gd name="T4" fmla="*/ 259 w 519"/>
              <a:gd name="T5" fmla="*/ 0 h 526"/>
              <a:gd name="T6" fmla="*/ 0 w 519"/>
              <a:gd name="T7" fmla="*/ 259 h 526"/>
              <a:gd name="T8" fmla="*/ 259 w 519"/>
              <a:gd name="T9" fmla="*/ 525 h 526"/>
              <a:gd name="T10" fmla="*/ 518 w 519"/>
              <a:gd name="T11" fmla="*/ 259 h 526"/>
            </a:gdLst>
            <a:ahLst/>
            <a:cxnLst>
              <a:cxn ang="0">
                <a:pos x="T0" y="T1"/>
              </a:cxn>
              <a:cxn ang="0">
                <a:pos x="T2" y="T3"/>
              </a:cxn>
              <a:cxn ang="0">
                <a:pos x="T4" y="T5"/>
              </a:cxn>
              <a:cxn ang="0">
                <a:pos x="T6" y="T7"/>
              </a:cxn>
              <a:cxn ang="0">
                <a:pos x="T8" y="T9"/>
              </a:cxn>
              <a:cxn ang="0">
                <a:pos x="T10" y="T11"/>
              </a:cxn>
            </a:cxnLst>
            <a:rect l="0" t="0" r="r" b="b"/>
            <a:pathLst>
              <a:path w="519" h="526">
                <a:moveTo>
                  <a:pt x="518" y="259"/>
                </a:moveTo>
                <a:lnTo>
                  <a:pt x="518" y="259"/>
                </a:lnTo>
                <a:cubicBezTo>
                  <a:pt x="518" y="120"/>
                  <a:pt x="405" y="0"/>
                  <a:pt x="259" y="0"/>
                </a:cubicBezTo>
                <a:cubicBezTo>
                  <a:pt x="120" y="0"/>
                  <a:pt x="0" y="120"/>
                  <a:pt x="0" y="259"/>
                </a:cubicBezTo>
                <a:cubicBezTo>
                  <a:pt x="0" y="405"/>
                  <a:pt x="120" y="525"/>
                  <a:pt x="259" y="525"/>
                </a:cubicBezTo>
                <a:cubicBezTo>
                  <a:pt x="405" y="525"/>
                  <a:pt x="518" y="405"/>
                  <a:pt x="518" y="259"/>
                </a:cubicBez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4" name="Freeform 53"/>
          <p:cNvSpPr>
            <a:spLocks noChangeArrowheads="1"/>
          </p:cNvSpPr>
          <p:nvPr/>
        </p:nvSpPr>
        <p:spPr bwMode="auto">
          <a:xfrm>
            <a:off x="18563966" y="9015074"/>
            <a:ext cx="309662" cy="304458"/>
          </a:xfrm>
          <a:custGeom>
            <a:avLst/>
            <a:gdLst>
              <a:gd name="T0" fmla="*/ 525 w 526"/>
              <a:gd name="T1" fmla="*/ 259 h 518"/>
              <a:gd name="T2" fmla="*/ 525 w 526"/>
              <a:gd name="T3" fmla="*/ 259 h 518"/>
              <a:gd name="T4" fmla="*/ 266 w 526"/>
              <a:gd name="T5" fmla="*/ 0 h 518"/>
              <a:gd name="T6" fmla="*/ 0 w 526"/>
              <a:gd name="T7" fmla="*/ 259 h 518"/>
              <a:gd name="T8" fmla="*/ 266 w 526"/>
              <a:gd name="T9" fmla="*/ 517 h 518"/>
              <a:gd name="T10" fmla="*/ 525 w 526"/>
              <a:gd name="T11" fmla="*/ 259 h 518"/>
            </a:gdLst>
            <a:ahLst/>
            <a:cxnLst>
              <a:cxn ang="0">
                <a:pos x="T0" y="T1"/>
              </a:cxn>
              <a:cxn ang="0">
                <a:pos x="T2" y="T3"/>
              </a:cxn>
              <a:cxn ang="0">
                <a:pos x="T4" y="T5"/>
              </a:cxn>
              <a:cxn ang="0">
                <a:pos x="T6" y="T7"/>
              </a:cxn>
              <a:cxn ang="0">
                <a:pos x="T8" y="T9"/>
              </a:cxn>
              <a:cxn ang="0">
                <a:pos x="T10" y="T11"/>
              </a:cxn>
            </a:cxnLst>
            <a:rect l="0" t="0" r="r" b="b"/>
            <a:pathLst>
              <a:path w="526" h="518">
                <a:moveTo>
                  <a:pt x="525" y="259"/>
                </a:moveTo>
                <a:lnTo>
                  <a:pt x="525" y="259"/>
                </a:lnTo>
                <a:cubicBezTo>
                  <a:pt x="525" y="119"/>
                  <a:pt x="405" y="0"/>
                  <a:pt x="266" y="0"/>
                </a:cubicBezTo>
                <a:cubicBezTo>
                  <a:pt x="120" y="0"/>
                  <a:pt x="0" y="119"/>
                  <a:pt x="0" y="259"/>
                </a:cubicBezTo>
                <a:cubicBezTo>
                  <a:pt x="0" y="405"/>
                  <a:pt x="120" y="517"/>
                  <a:pt x="266" y="517"/>
                </a:cubicBezTo>
                <a:cubicBezTo>
                  <a:pt x="405" y="517"/>
                  <a:pt x="525" y="405"/>
                  <a:pt x="525" y="259"/>
                </a:cubicBez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5" name="Freeform 54"/>
          <p:cNvSpPr>
            <a:spLocks noChangeArrowheads="1"/>
          </p:cNvSpPr>
          <p:nvPr/>
        </p:nvSpPr>
        <p:spPr bwMode="auto">
          <a:xfrm>
            <a:off x="18988125" y="9015074"/>
            <a:ext cx="307059" cy="304458"/>
          </a:xfrm>
          <a:custGeom>
            <a:avLst/>
            <a:gdLst>
              <a:gd name="T0" fmla="*/ 518 w 519"/>
              <a:gd name="T1" fmla="*/ 259 h 518"/>
              <a:gd name="T2" fmla="*/ 518 w 519"/>
              <a:gd name="T3" fmla="*/ 259 h 518"/>
              <a:gd name="T4" fmla="*/ 259 w 519"/>
              <a:gd name="T5" fmla="*/ 0 h 518"/>
              <a:gd name="T6" fmla="*/ 0 w 519"/>
              <a:gd name="T7" fmla="*/ 259 h 518"/>
              <a:gd name="T8" fmla="*/ 259 w 519"/>
              <a:gd name="T9" fmla="*/ 517 h 518"/>
              <a:gd name="T10" fmla="*/ 518 w 519"/>
              <a:gd name="T11" fmla="*/ 259 h 518"/>
            </a:gdLst>
            <a:ahLst/>
            <a:cxnLst>
              <a:cxn ang="0">
                <a:pos x="T0" y="T1"/>
              </a:cxn>
              <a:cxn ang="0">
                <a:pos x="T2" y="T3"/>
              </a:cxn>
              <a:cxn ang="0">
                <a:pos x="T4" y="T5"/>
              </a:cxn>
              <a:cxn ang="0">
                <a:pos x="T6" y="T7"/>
              </a:cxn>
              <a:cxn ang="0">
                <a:pos x="T8" y="T9"/>
              </a:cxn>
              <a:cxn ang="0">
                <a:pos x="T10" y="T11"/>
              </a:cxn>
            </a:cxnLst>
            <a:rect l="0" t="0" r="r" b="b"/>
            <a:pathLst>
              <a:path w="519" h="518">
                <a:moveTo>
                  <a:pt x="518" y="259"/>
                </a:moveTo>
                <a:lnTo>
                  <a:pt x="518" y="259"/>
                </a:lnTo>
                <a:cubicBezTo>
                  <a:pt x="518" y="119"/>
                  <a:pt x="405" y="0"/>
                  <a:pt x="259" y="0"/>
                </a:cubicBezTo>
                <a:cubicBezTo>
                  <a:pt x="120" y="0"/>
                  <a:pt x="0" y="119"/>
                  <a:pt x="0" y="259"/>
                </a:cubicBezTo>
                <a:cubicBezTo>
                  <a:pt x="0" y="405"/>
                  <a:pt x="120" y="517"/>
                  <a:pt x="259" y="517"/>
                </a:cubicBezTo>
                <a:cubicBezTo>
                  <a:pt x="405" y="517"/>
                  <a:pt x="518" y="405"/>
                  <a:pt x="518" y="259"/>
                </a:cubicBez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6" name="Freeform 55"/>
          <p:cNvSpPr>
            <a:spLocks noChangeArrowheads="1"/>
          </p:cNvSpPr>
          <p:nvPr/>
        </p:nvSpPr>
        <p:spPr bwMode="auto">
          <a:xfrm>
            <a:off x="18563966" y="9444438"/>
            <a:ext cx="309662" cy="307059"/>
          </a:xfrm>
          <a:custGeom>
            <a:avLst/>
            <a:gdLst>
              <a:gd name="T0" fmla="*/ 525 w 526"/>
              <a:gd name="T1" fmla="*/ 259 h 519"/>
              <a:gd name="T2" fmla="*/ 525 w 526"/>
              <a:gd name="T3" fmla="*/ 259 h 519"/>
              <a:gd name="T4" fmla="*/ 266 w 526"/>
              <a:gd name="T5" fmla="*/ 0 h 519"/>
              <a:gd name="T6" fmla="*/ 0 w 526"/>
              <a:gd name="T7" fmla="*/ 259 h 519"/>
              <a:gd name="T8" fmla="*/ 266 w 526"/>
              <a:gd name="T9" fmla="*/ 518 h 519"/>
              <a:gd name="T10" fmla="*/ 525 w 526"/>
              <a:gd name="T11" fmla="*/ 259 h 519"/>
            </a:gdLst>
            <a:ahLst/>
            <a:cxnLst>
              <a:cxn ang="0">
                <a:pos x="T0" y="T1"/>
              </a:cxn>
              <a:cxn ang="0">
                <a:pos x="T2" y="T3"/>
              </a:cxn>
              <a:cxn ang="0">
                <a:pos x="T4" y="T5"/>
              </a:cxn>
              <a:cxn ang="0">
                <a:pos x="T6" y="T7"/>
              </a:cxn>
              <a:cxn ang="0">
                <a:pos x="T8" y="T9"/>
              </a:cxn>
              <a:cxn ang="0">
                <a:pos x="T10" y="T11"/>
              </a:cxn>
            </a:cxnLst>
            <a:rect l="0" t="0" r="r" b="b"/>
            <a:pathLst>
              <a:path w="526" h="519">
                <a:moveTo>
                  <a:pt x="525" y="259"/>
                </a:moveTo>
                <a:lnTo>
                  <a:pt x="525" y="259"/>
                </a:lnTo>
                <a:cubicBezTo>
                  <a:pt x="525" y="113"/>
                  <a:pt x="405" y="0"/>
                  <a:pt x="266" y="0"/>
                </a:cubicBezTo>
                <a:cubicBezTo>
                  <a:pt x="120" y="0"/>
                  <a:pt x="0" y="113"/>
                  <a:pt x="0" y="259"/>
                </a:cubicBezTo>
                <a:cubicBezTo>
                  <a:pt x="0" y="405"/>
                  <a:pt x="120" y="518"/>
                  <a:pt x="266" y="518"/>
                </a:cubicBezTo>
                <a:cubicBezTo>
                  <a:pt x="405" y="518"/>
                  <a:pt x="525" y="405"/>
                  <a:pt x="525" y="259"/>
                </a:cubicBez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7" name="Freeform 56"/>
          <p:cNvSpPr>
            <a:spLocks noChangeArrowheads="1"/>
          </p:cNvSpPr>
          <p:nvPr/>
        </p:nvSpPr>
        <p:spPr bwMode="auto">
          <a:xfrm>
            <a:off x="18988125" y="9444438"/>
            <a:ext cx="307059" cy="307059"/>
          </a:xfrm>
          <a:custGeom>
            <a:avLst/>
            <a:gdLst>
              <a:gd name="T0" fmla="*/ 518 w 519"/>
              <a:gd name="T1" fmla="*/ 259 h 519"/>
              <a:gd name="T2" fmla="*/ 518 w 519"/>
              <a:gd name="T3" fmla="*/ 259 h 519"/>
              <a:gd name="T4" fmla="*/ 259 w 519"/>
              <a:gd name="T5" fmla="*/ 0 h 519"/>
              <a:gd name="T6" fmla="*/ 0 w 519"/>
              <a:gd name="T7" fmla="*/ 259 h 519"/>
              <a:gd name="T8" fmla="*/ 259 w 519"/>
              <a:gd name="T9" fmla="*/ 518 h 519"/>
              <a:gd name="T10" fmla="*/ 518 w 519"/>
              <a:gd name="T11" fmla="*/ 259 h 519"/>
            </a:gdLst>
            <a:ahLst/>
            <a:cxnLst>
              <a:cxn ang="0">
                <a:pos x="T0" y="T1"/>
              </a:cxn>
              <a:cxn ang="0">
                <a:pos x="T2" y="T3"/>
              </a:cxn>
              <a:cxn ang="0">
                <a:pos x="T4" y="T5"/>
              </a:cxn>
              <a:cxn ang="0">
                <a:pos x="T6" y="T7"/>
              </a:cxn>
              <a:cxn ang="0">
                <a:pos x="T8" y="T9"/>
              </a:cxn>
              <a:cxn ang="0">
                <a:pos x="T10" y="T11"/>
              </a:cxn>
            </a:cxnLst>
            <a:rect l="0" t="0" r="r" b="b"/>
            <a:pathLst>
              <a:path w="519" h="519">
                <a:moveTo>
                  <a:pt x="518" y="259"/>
                </a:moveTo>
                <a:lnTo>
                  <a:pt x="518" y="259"/>
                </a:lnTo>
                <a:cubicBezTo>
                  <a:pt x="518" y="113"/>
                  <a:pt x="405" y="0"/>
                  <a:pt x="259" y="0"/>
                </a:cubicBezTo>
                <a:cubicBezTo>
                  <a:pt x="120" y="0"/>
                  <a:pt x="0" y="113"/>
                  <a:pt x="0" y="259"/>
                </a:cubicBezTo>
                <a:cubicBezTo>
                  <a:pt x="0" y="405"/>
                  <a:pt x="120" y="518"/>
                  <a:pt x="259" y="518"/>
                </a:cubicBezTo>
                <a:cubicBezTo>
                  <a:pt x="405" y="518"/>
                  <a:pt x="518" y="405"/>
                  <a:pt x="518" y="259"/>
                </a:cubicBez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8" name="Freeform 57"/>
          <p:cNvSpPr>
            <a:spLocks noChangeArrowheads="1"/>
          </p:cNvSpPr>
          <p:nvPr/>
        </p:nvSpPr>
        <p:spPr bwMode="auto">
          <a:xfrm>
            <a:off x="18563966" y="9873799"/>
            <a:ext cx="309662" cy="309662"/>
          </a:xfrm>
          <a:custGeom>
            <a:avLst/>
            <a:gdLst>
              <a:gd name="T0" fmla="*/ 525 w 526"/>
              <a:gd name="T1" fmla="*/ 265 h 525"/>
              <a:gd name="T2" fmla="*/ 525 w 526"/>
              <a:gd name="T3" fmla="*/ 265 h 525"/>
              <a:gd name="T4" fmla="*/ 266 w 526"/>
              <a:gd name="T5" fmla="*/ 0 h 525"/>
              <a:gd name="T6" fmla="*/ 0 w 526"/>
              <a:gd name="T7" fmla="*/ 265 h 525"/>
              <a:gd name="T8" fmla="*/ 266 w 526"/>
              <a:gd name="T9" fmla="*/ 524 h 525"/>
              <a:gd name="T10" fmla="*/ 525 w 526"/>
              <a:gd name="T11" fmla="*/ 265 h 525"/>
            </a:gdLst>
            <a:ahLst/>
            <a:cxnLst>
              <a:cxn ang="0">
                <a:pos x="T0" y="T1"/>
              </a:cxn>
              <a:cxn ang="0">
                <a:pos x="T2" y="T3"/>
              </a:cxn>
              <a:cxn ang="0">
                <a:pos x="T4" y="T5"/>
              </a:cxn>
              <a:cxn ang="0">
                <a:pos x="T6" y="T7"/>
              </a:cxn>
              <a:cxn ang="0">
                <a:pos x="T8" y="T9"/>
              </a:cxn>
              <a:cxn ang="0">
                <a:pos x="T10" y="T11"/>
              </a:cxn>
            </a:cxnLst>
            <a:rect l="0" t="0" r="r" b="b"/>
            <a:pathLst>
              <a:path w="526" h="525">
                <a:moveTo>
                  <a:pt x="525" y="265"/>
                </a:moveTo>
                <a:lnTo>
                  <a:pt x="525" y="265"/>
                </a:lnTo>
                <a:cubicBezTo>
                  <a:pt x="525" y="119"/>
                  <a:pt x="405" y="0"/>
                  <a:pt x="266" y="0"/>
                </a:cubicBezTo>
                <a:cubicBezTo>
                  <a:pt x="120" y="0"/>
                  <a:pt x="0" y="119"/>
                  <a:pt x="0" y="265"/>
                </a:cubicBezTo>
                <a:cubicBezTo>
                  <a:pt x="0" y="405"/>
                  <a:pt x="120" y="524"/>
                  <a:pt x="266" y="524"/>
                </a:cubicBezTo>
                <a:cubicBezTo>
                  <a:pt x="405" y="524"/>
                  <a:pt x="525" y="405"/>
                  <a:pt x="525" y="265"/>
                </a:cubicBez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9" name="Freeform 58"/>
          <p:cNvSpPr>
            <a:spLocks noChangeArrowheads="1"/>
          </p:cNvSpPr>
          <p:nvPr/>
        </p:nvSpPr>
        <p:spPr bwMode="auto">
          <a:xfrm>
            <a:off x="18988125" y="9873799"/>
            <a:ext cx="307059" cy="309662"/>
          </a:xfrm>
          <a:custGeom>
            <a:avLst/>
            <a:gdLst>
              <a:gd name="T0" fmla="*/ 518 w 519"/>
              <a:gd name="T1" fmla="*/ 265 h 525"/>
              <a:gd name="T2" fmla="*/ 518 w 519"/>
              <a:gd name="T3" fmla="*/ 265 h 525"/>
              <a:gd name="T4" fmla="*/ 259 w 519"/>
              <a:gd name="T5" fmla="*/ 0 h 525"/>
              <a:gd name="T6" fmla="*/ 0 w 519"/>
              <a:gd name="T7" fmla="*/ 265 h 525"/>
              <a:gd name="T8" fmla="*/ 259 w 519"/>
              <a:gd name="T9" fmla="*/ 524 h 525"/>
              <a:gd name="T10" fmla="*/ 518 w 519"/>
              <a:gd name="T11" fmla="*/ 265 h 525"/>
            </a:gdLst>
            <a:ahLst/>
            <a:cxnLst>
              <a:cxn ang="0">
                <a:pos x="T0" y="T1"/>
              </a:cxn>
              <a:cxn ang="0">
                <a:pos x="T2" y="T3"/>
              </a:cxn>
              <a:cxn ang="0">
                <a:pos x="T4" y="T5"/>
              </a:cxn>
              <a:cxn ang="0">
                <a:pos x="T6" y="T7"/>
              </a:cxn>
              <a:cxn ang="0">
                <a:pos x="T8" y="T9"/>
              </a:cxn>
              <a:cxn ang="0">
                <a:pos x="T10" y="T11"/>
              </a:cxn>
            </a:cxnLst>
            <a:rect l="0" t="0" r="r" b="b"/>
            <a:pathLst>
              <a:path w="519" h="525">
                <a:moveTo>
                  <a:pt x="518" y="265"/>
                </a:moveTo>
                <a:lnTo>
                  <a:pt x="518" y="265"/>
                </a:lnTo>
                <a:cubicBezTo>
                  <a:pt x="518" y="119"/>
                  <a:pt x="405" y="0"/>
                  <a:pt x="259" y="0"/>
                </a:cubicBezTo>
                <a:cubicBezTo>
                  <a:pt x="120" y="0"/>
                  <a:pt x="0" y="119"/>
                  <a:pt x="0" y="265"/>
                </a:cubicBezTo>
                <a:cubicBezTo>
                  <a:pt x="0" y="405"/>
                  <a:pt x="120" y="524"/>
                  <a:pt x="259" y="524"/>
                </a:cubicBezTo>
                <a:cubicBezTo>
                  <a:pt x="405" y="524"/>
                  <a:pt x="518" y="405"/>
                  <a:pt x="518" y="265"/>
                </a:cubicBez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0" name="Freeform 59"/>
          <p:cNvSpPr>
            <a:spLocks noChangeArrowheads="1"/>
          </p:cNvSpPr>
          <p:nvPr/>
        </p:nvSpPr>
        <p:spPr bwMode="auto">
          <a:xfrm>
            <a:off x="16594105" y="6738154"/>
            <a:ext cx="936790" cy="3892884"/>
          </a:xfrm>
          <a:custGeom>
            <a:avLst/>
            <a:gdLst>
              <a:gd name="T0" fmla="*/ 1586 w 1587"/>
              <a:gd name="T1" fmla="*/ 0 h 6595"/>
              <a:gd name="T2" fmla="*/ 0 w 1587"/>
              <a:gd name="T3" fmla="*/ 1335 h 6595"/>
              <a:gd name="T4" fmla="*/ 0 w 1587"/>
              <a:gd name="T5" fmla="*/ 6594 h 6595"/>
              <a:gd name="T6" fmla="*/ 1586 w 1587"/>
              <a:gd name="T7" fmla="*/ 6594 h 6595"/>
              <a:gd name="T8" fmla="*/ 1586 w 1587"/>
              <a:gd name="T9" fmla="*/ 0 h 6595"/>
            </a:gdLst>
            <a:ahLst/>
            <a:cxnLst>
              <a:cxn ang="0">
                <a:pos x="T0" y="T1"/>
              </a:cxn>
              <a:cxn ang="0">
                <a:pos x="T2" y="T3"/>
              </a:cxn>
              <a:cxn ang="0">
                <a:pos x="T4" y="T5"/>
              </a:cxn>
              <a:cxn ang="0">
                <a:pos x="T6" y="T7"/>
              </a:cxn>
              <a:cxn ang="0">
                <a:pos x="T8" y="T9"/>
              </a:cxn>
            </a:cxnLst>
            <a:rect l="0" t="0" r="r" b="b"/>
            <a:pathLst>
              <a:path w="1587" h="6595">
                <a:moveTo>
                  <a:pt x="1586" y="0"/>
                </a:moveTo>
                <a:lnTo>
                  <a:pt x="0" y="1335"/>
                </a:lnTo>
                <a:lnTo>
                  <a:pt x="0" y="6594"/>
                </a:lnTo>
                <a:lnTo>
                  <a:pt x="1586" y="6594"/>
                </a:lnTo>
                <a:lnTo>
                  <a:pt x="1586" y="0"/>
                </a:lnTo>
              </a:path>
            </a:pathLst>
          </a:custGeom>
          <a:solidFill>
            <a:srgbClr val="03496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1" name="Freeform 60"/>
          <p:cNvSpPr>
            <a:spLocks noChangeArrowheads="1"/>
          </p:cNvSpPr>
          <p:nvPr/>
        </p:nvSpPr>
        <p:spPr bwMode="auto">
          <a:xfrm>
            <a:off x="16700794" y="7677546"/>
            <a:ext cx="304458" cy="307059"/>
          </a:xfrm>
          <a:custGeom>
            <a:avLst/>
            <a:gdLst>
              <a:gd name="T0" fmla="*/ 517 w 518"/>
              <a:gd name="T1" fmla="*/ 259 h 519"/>
              <a:gd name="T2" fmla="*/ 517 w 518"/>
              <a:gd name="T3" fmla="*/ 259 h 519"/>
              <a:gd name="T4" fmla="*/ 258 w 518"/>
              <a:gd name="T5" fmla="*/ 0 h 519"/>
              <a:gd name="T6" fmla="*/ 0 w 518"/>
              <a:gd name="T7" fmla="*/ 259 h 519"/>
              <a:gd name="T8" fmla="*/ 258 w 518"/>
              <a:gd name="T9" fmla="*/ 518 h 519"/>
              <a:gd name="T10" fmla="*/ 517 w 518"/>
              <a:gd name="T11" fmla="*/ 259 h 519"/>
            </a:gdLst>
            <a:ahLst/>
            <a:cxnLst>
              <a:cxn ang="0">
                <a:pos x="T0" y="T1"/>
              </a:cxn>
              <a:cxn ang="0">
                <a:pos x="T2" y="T3"/>
              </a:cxn>
              <a:cxn ang="0">
                <a:pos x="T4" y="T5"/>
              </a:cxn>
              <a:cxn ang="0">
                <a:pos x="T6" y="T7"/>
              </a:cxn>
              <a:cxn ang="0">
                <a:pos x="T8" y="T9"/>
              </a:cxn>
              <a:cxn ang="0">
                <a:pos x="T10" y="T11"/>
              </a:cxn>
            </a:cxnLst>
            <a:rect l="0" t="0" r="r" b="b"/>
            <a:pathLst>
              <a:path w="518" h="519">
                <a:moveTo>
                  <a:pt x="517" y="259"/>
                </a:moveTo>
                <a:lnTo>
                  <a:pt x="517" y="259"/>
                </a:lnTo>
                <a:cubicBezTo>
                  <a:pt x="517" y="113"/>
                  <a:pt x="398" y="0"/>
                  <a:pt x="258" y="0"/>
                </a:cubicBezTo>
                <a:cubicBezTo>
                  <a:pt x="113" y="0"/>
                  <a:pt x="0" y="113"/>
                  <a:pt x="0" y="259"/>
                </a:cubicBezTo>
                <a:cubicBezTo>
                  <a:pt x="0" y="405"/>
                  <a:pt x="113" y="518"/>
                  <a:pt x="258" y="518"/>
                </a:cubicBezTo>
                <a:cubicBezTo>
                  <a:pt x="398" y="518"/>
                  <a:pt x="517" y="405"/>
                  <a:pt x="517" y="259"/>
                </a:cubicBezTo>
              </a:path>
            </a:pathLst>
          </a:custGeom>
          <a:solidFill>
            <a:srgbClr val="002738"/>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2" name="Freeform 61"/>
          <p:cNvSpPr>
            <a:spLocks noChangeArrowheads="1"/>
          </p:cNvSpPr>
          <p:nvPr/>
        </p:nvSpPr>
        <p:spPr bwMode="auto">
          <a:xfrm>
            <a:off x="17119749" y="7677546"/>
            <a:ext cx="309660" cy="307059"/>
          </a:xfrm>
          <a:custGeom>
            <a:avLst/>
            <a:gdLst>
              <a:gd name="T0" fmla="*/ 524 w 525"/>
              <a:gd name="T1" fmla="*/ 259 h 519"/>
              <a:gd name="T2" fmla="*/ 524 w 525"/>
              <a:gd name="T3" fmla="*/ 259 h 519"/>
              <a:gd name="T4" fmla="*/ 259 w 525"/>
              <a:gd name="T5" fmla="*/ 0 h 519"/>
              <a:gd name="T6" fmla="*/ 0 w 525"/>
              <a:gd name="T7" fmla="*/ 259 h 519"/>
              <a:gd name="T8" fmla="*/ 259 w 525"/>
              <a:gd name="T9" fmla="*/ 518 h 519"/>
              <a:gd name="T10" fmla="*/ 524 w 525"/>
              <a:gd name="T11" fmla="*/ 259 h 519"/>
            </a:gdLst>
            <a:ahLst/>
            <a:cxnLst>
              <a:cxn ang="0">
                <a:pos x="T0" y="T1"/>
              </a:cxn>
              <a:cxn ang="0">
                <a:pos x="T2" y="T3"/>
              </a:cxn>
              <a:cxn ang="0">
                <a:pos x="T4" y="T5"/>
              </a:cxn>
              <a:cxn ang="0">
                <a:pos x="T6" y="T7"/>
              </a:cxn>
              <a:cxn ang="0">
                <a:pos x="T8" y="T9"/>
              </a:cxn>
              <a:cxn ang="0">
                <a:pos x="T10" y="T11"/>
              </a:cxn>
            </a:cxnLst>
            <a:rect l="0" t="0" r="r" b="b"/>
            <a:pathLst>
              <a:path w="525" h="519">
                <a:moveTo>
                  <a:pt x="524" y="259"/>
                </a:moveTo>
                <a:lnTo>
                  <a:pt x="524" y="259"/>
                </a:lnTo>
                <a:cubicBezTo>
                  <a:pt x="524" y="113"/>
                  <a:pt x="405" y="0"/>
                  <a:pt x="259" y="0"/>
                </a:cubicBezTo>
                <a:cubicBezTo>
                  <a:pt x="119" y="0"/>
                  <a:pt x="0" y="113"/>
                  <a:pt x="0" y="259"/>
                </a:cubicBezTo>
                <a:cubicBezTo>
                  <a:pt x="0" y="405"/>
                  <a:pt x="119" y="518"/>
                  <a:pt x="259" y="518"/>
                </a:cubicBezTo>
                <a:cubicBezTo>
                  <a:pt x="405" y="518"/>
                  <a:pt x="524" y="405"/>
                  <a:pt x="524" y="259"/>
                </a:cubicBezTo>
              </a:path>
            </a:pathLst>
          </a:custGeom>
          <a:solidFill>
            <a:srgbClr val="002738"/>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3" name="Freeform 62"/>
          <p:cNvSpPr>
            <a:spLocks noChangeArrowheads="1"/>
          </p:cNvSpPr>
          <p:nvPr/>
        </p:nvSpPr>
        <p:spPr bwMode="auto">
          <a:xfrm>
            <a:off x="16700794" y="8104306"/>
            <a:ext cx="304458" cy="309662"/>
          </a:xfrm>
          <a:custGeom>
            <a:avLst/>
            <a:gdLst>
              <a:gd name="T0" fmla="*/ 517 w 518"/>
              <a:gd name="T1" fmla="*/ 266 h 526"/>
              <a:gd name="T2" fmla="*/ 517 w 518"/>
              <a:gd name="T3" fmla="*/ 266 h 526"/>
              <a:gd name="T4" fmla="*/ 258 w 518"/>
              <a:gd name="T5" fmla="*/ 0 h 526"/>
              <a:gd name="T6" fmla="*/ 0 w 518"/>
              <a:gd name="T7" fmla="*/ 266 h 526"/>
              <a:gd name="T8" fmla="*/ 258 w 518"/>
              <a:gd name="T9" fmla="*/ 525 h 526"/>
              <a:gd name="T10" fmla="*/ 517 w 518"/>
              <a:gd name="T11" fmla="*/ 266 h 526"/>
            </a:gdLst>
            <a:ahLst/>
            <a:cxnLst>
              <a:cxn ang="0">
                <a:pos x="T0" y="T1"/>
              </a:cxn>
              <a:cxn ang="0">
                <a:pos x="T2" y="T3"/>
              </a:cxn>
              <a:cxn ang="0">
                <a:pos x="T4" y="T5"/>
              </a:cxn>
              <a:cxn ang="0">
                <a:pos x="T6" y="T7"/>
              </a:cxn>
              <a:cxn ang="0">
                <a:pos x="T8" y="T9"/>
              </a:cxn>
              <a:cxn ang="0">
                <a:pos x="T10" y="T11"/>
              </a:cxn>
            </a:cxnLst>
            <a:rect l="0" t="0" r="r" b="b"/>
            <a:pathLst>
              <a:path w="518" h="526">
                <a:moveTo>
                  <a:pt x="517" y="266"/>
                </a:moveTo>
                <a:lnTo>
                  <a:pt x="517" y="266"/>
                </a:lnTo>
                <a:cubicBezTo>
                  <a:pt x="517" y="119"/>
                  <a:pt x="398" y="0"/>
                  <a:pt x="258" y="0"/>
                </a:cubicBezTo>
                <a:cubicBezTo>
                  <a:pt x="113" y="0"/>
                  <a:pt x="0" y="119"/>
                  <a:pt x="0" y="266"/>
                </a:cubicBezTo>
                <a:cubicBezTo>
                  <a:pt x="0" y="405"/>
                  <a:pt x="113" y="525"/>
                  <a:pt x="258" y="525"/>
                </a:cubicBezTo>
                <a:cubicBezTo>
                  <a:pt x="398" y="525"/>
                  <a:pt x="517" y="405"/>
                  <a:pt x="517" y="266"/>
                </a:cubicBezTo>
              </a:path>
            </a:pathLst>
          </a:custGeom>
          <a:solidFill>
            <a:srgbClr val="002738"/>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4" name="Freeform 63"/>
          <p:cNvSpPr>
            <a:spLocks noChangeArrowheads="1"/>
          </p:cNvSpPr>
          <p:nvPr/>
        </p:nvSpPr>
        <p:spPr bwMode="auto">
          <a:xfrm>
            <a:off x="17119749" y="8104306"/>
            <a:ext cx="309660" cy="309662"/>
          </a:xfrm>
          <a:custGeom>
            <a:avLst/>
            <a:gdLst>
              <a:gd name="T0" fmla="*/ 524 w 525"/>
              <a:gd name="T1" fmla="*/ 266 h 526"/>
              <a:gd name="T2" fmla="*/ 524 w 525"/>
              <a:gd name="T3" fmla="*/ 266 h 526"/>
              <a:gd name="T4" fmla="*/ 259 w 525"/>
              <a:gd name="T5" fmla="*/ 0 h 526"/>
              <a:gd name="T6" fmla="*/ 0 w 525"/>
              <a:gd name="T7" fmla="*/ 266 h 526"/>
              <a:gd name="T8" fmla="*/ 259 w 525"/>
              <a:gd name="T9" fmla="*/ 525 h 526"/>
              <a:gd name="T10" fmla="*/ 524 w 525"/>
              <a:gd name="T11" fmla="*/ 266 h 526"/>
            </a:gdLst>
            <a:ahLst/>
            <a:cxnLst>
              <a:cxn ang="0">
                <a:pos x="T0" y="T1"/>
              </a:cxn>
              <a:cxn ang="0">
                <a:pos x="T2" y="T3"/>
              </a:cxn>
              <a:cxn ang="0">
                <a:pos x="T4" y="T5"/>
              </a:cxn>
              <a:cxn ang="0">
                <a:pos x="T6" y="T7"/>
              </a:cxn>
              <a:cxn ang="0">
                <a:pos x="T8" y="T9"/>
              </a:cxn>
              <a:cxn ang="0">
                <a:pos x="T10" y="T11"/>
              </a:cxn>
            </a:cxnLst>
            <a:rect l="0" t="0" r="r" b="b"/>
            <a:pathLst>
              <a:path w="525" h="526">
                <a:moveTo>
                  <a:pt x="524" y="266"/>
                </a:moveTo>
                <a:lnTo>
                  <a:pt x="524" y="266"/>
                </a:lnTo>
                <a:cubicBezTo>
                  <a:pt x="524" y="119"/>
                  <a:pt x="405" y="0"/>
                  <a:pt x="259" y="0"/>
                </a:cubicBezTo>
                <a:cubicBezTo>
                  <a:pt x="119" y="0"/>
                  <a:pt x="0" y="119"/>
                  <a:pt x="0" y="266"/>
                </a:cubicBezTo>
                <a:cubicBezTo>
                  <a:pt x="0" y="405"/>
                  <a:pt x="119" y="525"/>
                  <a:pt x="259" y="525"/>
                </a:cubicBezTo>
                <a:cubicBezTo>
                  <a:pt x="405" y="525"/>
                  <a:pt x="524" y="405"/>
                  <a:pt x="524" y="266"/>
                </a:cubicBezTo>
              </a:path>
            </a:pathLst>
          </a:custGeom>
          <a:solidFill>
            <a:srgbClr val="002738"/>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5" name="Freeform 64"/>
          <p:cNvSpPr>
            <a:spLocks noChangeArrowheads="1"/>
          </p:cNvSpPr>
          <p:nvPr/>
        </p:nvSpPr>
        <p:spPr bwMode="auto">
          <a:xfrm>
            <a:off x="16700794" y="8536271"/>
            <a:ext cx="304458" cy="309662"/>
          </a:xfrm>
          <a:custGeom>
            <a:avLst/>
            <a:gdLst>
              <a:gd name="T0" fmla="*/ 517 w 518"/>
              <a:gd name="T1" fmla="*/ 259 h 526"/>
              <a:gd name="T2" fmla="*/ 517 w 518"/>
              <a:gd name="T3" fmla="*/ 259 h 526"/>
              <a:gd name="T4" fmla="*/ 258 w 518"/>
              <a:gd name="T5" fmla="*/ 0 h 526"/>
              <a:gd name="T6" fmla="*/ 0 w 518"/>
              <a:gd name="T7" fmla="*/ 259 h 526"/>
              <a:gd name="T8" fmla="*/ 258 w 518"/>
              <a:gd name="T9" fmla="*/ 525 h 526"/>
              <a:gd name="T10" fmla="*/ 517 w 518"/>
              <a:gd name="T11" fmla="*/ 259 h 526"/>
            </a:gdLst>
            <a:ahLst/>
            <a:cxnLst>
              <a:cxn ang="0">
                <a:pos x="T0" y="T1"/>
              </a:cxn>
              <a:cxn ang="0">
                <a:pos x="T2" y="T3"/>
              </a:cxn>
              <a:cxn ang="0">
                <a:pos x="T4" y="T5"/>
              </a:cxn>
              <a:cxn ang="0">
                <a:pos x="T6" y="T7"/>
              </a:cxn>
              <a:cxn ang="0">
                <a:pos x="T8" y="T9"/>
              </a:cxn>
              <a:cxn ang="0">
                <a:pos x="T10" y="T11"/>
              </a:cxn>
            </a:cxnLst>
            <a:rect l="0" t="0" r="r" b="b"/>
            <a:pathLst>
              <a:path w="518" h="526">
                <a:moveTo>
                  <a:pt x="517" y="259"/>
                </a:moveTo>
                <a:lnTo>
                  <a:pt x="517" y="259"/>
                </a:lnTo>
                <a:cubicBezTo>
                  <a:pt x="517" y="120"/>
                  <a:pt x="398" y="0"/>
                  <a:pt x="258" y="0"/>
                </a:cubicBezTo>
                <a:cubicBezTo>
                  <a:pt x="113" y="0"/>
                  <a:pt x="0" y="120"/>
                  <a:pt x="0" y="259"/>
                </a:cubicBezTo>
                <a:cubicBezTo>
                  <a:pt x="0" y="406"/>
                  <a:pt x="113" y="525"/>
                  <a:pt x="258" y="525"/>
                </a:cubicBezTo>
                <a:cubicBezTo>
                  <a:pt x="398" y="525"/>
                  <a:pt x="517" y="406"/>
                  <a:pt x="517" y="259"/>
                </a:cubicBezTo>
              </a:path>
            </a:pathLst>
          </a:custGeom>
          <a:solidFill>
            <a:srgbClr val="002738"/>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6" name="Freeform 65"/>
          <p:cNvSpPr>
            <a:spLocks noChangeArrowheads="1"/>
          </p:cNvSpPr>
          <p:nvPr/>
        </p:nvSpPr>
        <p:spPr bwMode="auto">
          <a:xfrm>
            <a:off x="17119749" y="8536271"/>
            <a:ext cx="309660" cy="309662"/>
          </a:xfrm>
          <a:custGeom>
            <a:avLst/>
            <a:gdLst>
              <a:gd name="T0" fmla="*/ 524 w 525"/>
              <a:gd name="T1" fmla="*/ 259 h 526"/>
              <a:gd name="T2" fmla="*/ 524 w 525"/>
              <a:gd name="T3" fmla="*/ 259 h 526"/>
              <a:gd name="T4" fmla="*/ 259 w 525"/>
              <a:gd name="T5" fmla="*/ 0 h 526"/>
              <a:gd name="T6" fmla="*/ 0 w 525"/>
              <a:gd name="T7" fmla="*/ 259 h 526"/>
              <a:gd name="T8" fmla="*/ 259 w 525"/>
              <a:gd name="T9" fmla="*/ 525 h 526"/>
              <a:gd name="T10" fmla="*/ 524 w 525"/>
              <a:gd name="T11" fmla="*/ 259 h 526"/>
            </a:gdLst>
            <a:ahLst/>
            <a:cxnLst>
              <a:cxn ang="0">
                <a:pos x="T0" y="T1"/>
              </a:cxn>
              <a:cxn ang="0">
                <a:pos x="T2" y="T3"/>
              </a:cxn>
              <a:cxn ang="0">
                <a:pos x="T4" y="T5"/>
              </a:cxn>
              <a:cxn ang="0">
                <a:pos x="T6" y="T7"/>
              </a:cxn>
              <a:cxn ang="0">
                <a:pos x="T8" y="T9"/>
              </a:cxn>
              <a:cxn ang="0">
                <a:pos x="T10" y="T11"/>
              </a:cxn>
            </a:cxnLst>
            <a:rect l="0" t="0" r="r" b="b"/>
            <a:pathLst>
              <a:path w="525" h="526">
                <a:moveTo>
                  <a:pt x="524" y="259"/>
                </a:moveTo>
                <a:lnTo>
                  <a:pt x="524" y="259"/>
                </a:lnTo>
                <a:cubicBezTo>
                  <a:pt x="524" y="120"/>
                  <a:pt x="405" y="0"/>
                  <a:pt x="259" y="0"/>
                </a:cubicBezTo>
                <a:cubicBezTo>
                  <a:pt x="119" y="0"/>
                  <a:pt x="0" y="120"/>
                  <a:pt x="0" y="259"/>
                </a:cubicBezTo>
                <a:cubicBezTo>
                  <a:pt x="0" y="406"/>
                  <a:pt x="119" y="525"/>
                  <a:pt x="259" y="525"/>
                </a:cubicBezTo>
                <a:cubicBezTo>
                  <a:pt x="405" y="525"/>
                  <a:pt x="524" y="406"/>
                  <a:pt x="524" y="259"/>
                </a:cubicBez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7" name="Freeform 66"/>
          <p:cNvSpPr>
            <a:spLocks noChangeArrowheads="1"/>
          </p:cNvSpPr>
          <p:nvPr/>
        </p:nvSpPr>
        <p:spPr bwMode="auto">
          <a:xfrm>
            <a:off x="16700794" y="8968235"/>
            <a:ext cx="304458" cy="307059"/>
          </a:xfrm>
          <a:custGeom>
            <a:avLst/>
            <a:gdLst>
              <a:gd name="T0" fmla="*/ 517 w 518"/>
              <a:gd name="T1" fmla="*/ 259 h 519"/>
              <a:gd name="T2" fmla="*/ 517 w 518"/>
              <a:gd name="T3" fmla="*/ 259 h 519"/>
              <a:gd name="T4" fmla="*/ 258 w 518"/>
              <a:gd name="T5" fmla="*/ 0 h 519"/>
              <a:gd name="T6" fmla="*/ 0 w 518"/>
              <a:gd name="T7" fmla="*/ 259 h 519"/>
              <a:gd name="T8" fmla="*/ 258 w 518"/>
              <a:gd name="T9" fmla="*/ 518 h 519"/>
              <a:gd name="T10" fmla="*/ 517 w 518"/>
              <a:gd name="T11" fmla="*/ 259 h 519"/>
            </a:gdLst>
            <a:ahLst/>
            <a:cxnLst>
              <a:cxn ang="0">
                <a:pos x="T0" y="T1"/>
              </a:cxn>
              <a:cxn ang="0">
                <a:pos x="T2" y="T3"/>
              </a:cxn>
              <a:cxn ang="0">
                <a:pos x="T4" y="T5"/>
              </a:cxn>
              <a:cxn ang="0">
                <a:pos x="T6" y="T7"/>
              </a:cxn>
              <a:cxn ang="0">
                <a:pos x="T8" y="T9"/>
              </a:cxn>
              <a:cxn ang="0">
                <a:pos x="T10" y="T11"/>
              </a:cxn>
            </a:cxnLst>
            <a:rect l="0" t="0" r="r" b="b"/>
            <a:pathLst>
              <a:path w="518" h="519">
                <a:moveTo>
                  <a:pt x="517" y="259"/>
                </a:moveTo>
                <a:lnTo>
                  <a:pt x="517" y="259"/>
                </a:lnTo>
                <a:cubicBezTo>
                  <a:pt x="517" y="113"/>
                  <a:pt x="398" y="0"/>
                  <a:pt x="258" y="0"/>
                </a:cubicBezTo>
                <a:cubicBezTo>
                  <a:pt x="113" y="0"/>
                  <a:pt x="0" y="113"/>
                  <a:pt x="0" y="259"/>
                </a:cubicBezTo>
                <a:cubicBezTo>
                  <a:pt x="0" y="405"/>
                  <a:pt x="113" y="518"/>
                  <a:pt x="258" y="518"/>
                </a:cubicBezTo>
                <a:cubicBezTo>
                  <a:pt x="398" y="518"/>
                  <a:pt x="517" y="405"/>
                  <a:pt x="517" y="259"/>
                </a:cubicBez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8" name="Freeform 67"/>
          <p:cNvSpPr>
            <a:spLocks noChangeArrowheads="1"/>
          </p:cNvSpPr>
          <p:nvPr/>
        </p:nvSpPr>
        <p:spPr bwMode="auto">
          <a:xfrm>
            <a:off x="17119749" y="8968235"/>
            <a:ext cx="309660" cy="307059"/>
          </a:xfrm>
          <a:custGeom>
            <a:avLst/>
            <a:gdLst>
              <a:gd name="T0" fmla="*/ 524 w 525"/>
              <a:gd name="T1" fmla="*/ 259 h 519"/>
              <a:gd name="T2" fmla="*/ 524 w 525"/>
              <a:gd name="T3" fmla="*/ 259 h 519"/>
              <a:gd name="T4" fmla="*/ 259 w 525"/>
              <a:gd name="T5" fmla="*/ 0 h 519"/>
              <a:gd name="T6" fmla="*/ 0 w 525"/>
              <a:gd name="T7" fmla="*/ 259 h 519"/>
              <a:gd name="T8" fmla="*/ 259 w 525"/>
              <a:gd name="T9" fmla="*/ 518 h 519"/>
              <a:gd name="T10" fmla="*/ 524 w 525"/>
              <a:gd name="T11" fmla="*/ 259 h 519"/>
            </a:gdLst>
            <a:ahLst/>
            <a:cxnLst>
              <a:cxn ang="0">
                <a:pos x="T0" y="T1"/>
              </a:cxn>
              <a:cxn ang="0">
                <a:pos x="T2" y="T3"/>
              </a:cxn>
              <a:cxn ang="0">
                <a:pos x="T4" y="T5"/>
              </a:cxn>
              <a:cxn ang="0">
                <a:pos x="T6" y="T7"/>
              </a:cxn>
              <a:cxn ang="0">
                <a:pos x="T8" y="T9"/>
              </a:cxn>
              <a:cxn ang="0">
                <a:pos x="T10" y="T11"/>
              </a:cxn>
            </a:cxnLst>
            <a:rect l="0" t="0" r="r" b="b"/>
            <a:pathLst>
              <a:path w="525" h="519">
                <a:moveTo>
                  <a:pt x="524" y="259"/>
                </a:moveTo>
                <a:lnTo>
                  <a:pt x="524" y="259"/>
                </a:lnTo>
                <a:cubicBezTo>
                  <a:pt x="524" y="113"/>
                  <a:pt x="405" y="0"/>
                  <a:pt x="259" y="0"/>
                </a:cubicBezTo>
                <a:cubicBezTo>
                  <a:pt x="119" y="0"/>
                  <a:pt x="0" y="113"/>
                  <a:pt x="0" y="259"/>
                </a:cubicBezTo>
                <a:cubicBezTo>
                  <a:pt x="0" y="405"/>
                  <a:pt x="119" y="518"/>
                  <a:pt x="259" y="518"/>
                </a:cubicBezTo>
                <a:cubicBezTo>
                  <a:pt x="405" y="518"/>
                  <a:pt x="524" y="405"/>
                  <a:pt x="524" y="259"/>
                </a:cubicBez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9" name="Freeform 68"/>
          <p:cNvSpPr>
            <a:spLocks noChangeArrowheads="1"/>
          </p:cNvSpPr>
          <p:nvPr/>
        </p:nvSpPr>
        <p:spPr bwMode="auto">
          <a:xfrm>
            <a:off x="16700794" y="9397598"/>
            <a:ext cx="304458" cy="307059"/>
          </a:xfrm>
          <a:custGeom>
            <a:avLst/>
            <a:gdLst>
              <a:gd name="T0" fmla="*/ 517 w 518"/>
              <a:gd name="T1" fmla="*/ 259 h 519"/>
              <a:gd name="T2" fmla="*/ 517 w 518"/>
              <a:gd name="T3" fmla="*/ 259 h 519"/>
              <a:gd name="T4" fmla="*/ 258 w 518"/>
              <a:gd name="T5" fmla="*/ 0 h 519"/>
              <a:gd name="T6" fmla="*/ 0 w 518"/>
              <a:gd name="T7" fmla="*/ 259 h 519"/>
              <a:gd name="T8" fmla="*/ 258 w 518"/>
              <a:gd name="T9" fmla="*/ 518 h 519"/>
              <a:gd name="T10" fmla="*/ 517 w 518"/>
              <a:gd name="T11" fmla="*/ 259 h 519"/>
            </a:gdLst>
            <a:ahLst/>
            <a:cxnLst>
              <a:cxn ang="0">
                <a:pos x="T0" y="T1"/>
              </a:cxn>
              <a:cxn ang="0">
                <a:pos x="T2" y="T3"/>
              </a:cxn>
              <a:cxn ang="0">
                <a:pos x="T4" y="T5"/>
              </a:cxn>
              <a:cxn ang="0">
                <a:pos x="T6" y="T7"/>
              </a:cxn>
              <a:cxn ang="0">
                <a:pos x="T8" y="T9"/>
              </a:cxn>
              <a:cxn ang="0">
                <a:pos x="T10" y="T11"/>
              </a:cxn>
            </a:cxnLst>
            <a:rect l="0" t="0" r="r" b="b"/>
            <a:pathLst>
              <a:path w="518" h="519">
                <a:moveTo>
                  <a:pt x="517" y="259"/>
                </a:moveTo>
                <a:lnTo>
                  <a:pt x="517" y="259"/>
                </a:lnTo>
                <a:cubicBezTo>
                  <a:pt x="517" y="113"/>
                  <a:pt x="398" y="0"/>
                  <a:pt x="258" y="0"/>
                </a:cubicBezTo>
                <a:cubicBezTo>
                  <a:pt x="113" y="0"/>
                  <a:pt x="0" y="113"/>
                  <a:pt x="0" y="259"/>
                </a:cubicBezTo>
                <a:cubicBezTo>
                  <a:pt x="0" y="399"/>
                  <a:pt x="113" y="518"/>
                  <a:pt x="258" y="518"/>
                </a:cubicBezTo>
                <a:cubicBezTo>
                  <a:pt x="398" y="518"/>
                  <a:pt x="517" y="399"/>
                  <a:pt x="517" y="259"/>
                </a:cubicBez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0" name="Freeform 69"/>
          <p:cNvSpPr>
            <a:spLocks noChangeArrowheads="1"/>
          </p:cNvSpPr>
          <p:nvPr/>
        </p:nvSpPr>
        <p:spPr bwMode="auto">
          <a:xfrm>
            <a:off x="17119749" y="9397598"/>
            <a:ext cx="309660" cy="307059"/>
          </a:xfrm>
          <a:custGeom>
            <a:avLst/>
            <a:gdLst>
              <a:gd name="T0" fmla="*/ 524 w 525"/>
              <a:gd name="T1" fmla="*/ 259 h 519"/>
              <a:gd name="T2" fmla="*/ 524 w 525"/>
              <a:gd name="T3" fmla="*/ 259 h 519"/>
              <a:gd name="T4" fmla="*/ 259 w 525"/>
              <a:gd name="T5" fmla="*/ 0 h 519"/>
              <a:gd name="T6" fmla="*/ 0 w 525"/>
              <a:gd name="T7" fmla="*/ 259 h 519"/>
              <a:gd name="T8" fmla="*/ 259 w 525"/>
              <a:gd name="T9" fmla="*/ 518 h 519"/>
              <a:gd name="T10" fmla="*/ 524 w 525"/>
              <a:gd name="T11" fmla="*/ 259 h 519"/>
            </a:gdLst>
            <a:ahLst/>
            <a:cxnLst>
              <a:cxn ang="0">
                <a:pos x="T0" y="T1"/>
              </a:cxn>
              <a:cxn ang="0">
                <a:pos x="T2" y="T3"/>
              </a:cxn>
              <a:cxn ang="0">
                <a:pos x="T4" y="T5"/>
              </a:cxn>
              <a:cxn ang="0">
                <a:pos x="T6" y="T7"/>
              </a:cxn>
              <a:cxn ang="0">
                <a:pos x="T8" y="T9"/>
              </a:cxn>
              <a:cxn ang="0">
                <a:pos x="T10" y="T11"/>
              </a:cxn>
            </a:cxnLst>
            <a:rect l="0" t="0" r="r" b="b"/>
            <a:pathLst>
              <a:path w="525" h="519">
                <a:moveTo>
                  <a:pt x="524" y="259"/>
                </a:moveTo>
                <a:lnTo>
                  <a:pt x="524" y="259"/>
                </a:lnTo>
                <a:cubicBezTo>
                  <a:pt x="524" y="113"/>
                  <a:pt x="405" y="0"/>
                  <a:pt x="259" y="0"/>
                </a:cubicBezTo>
                <a:cubicBezTo>
                  <a:pt x="119" y="0"/>
                  <a:pt x="0" y="113"/>
                  <a:pt x="0" y="259"/>
                </a:cubicBezTo>
                <a:cubicBezTo>
                  <a:pt x="0" y="399"/>
                  <a:pt x="119" y="518"/>
                  <a:pt x="259" y="518"/>
                </a:cubicBezTo>
                <a:cubicBezTo>
                  <a:pt x="405" y="518"/>
                  <a:pt x="524" y="399"/>
                  <a:pt x="524" y="259"/>
                </a:cubicBez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1" name="Freeform 70"/>
          <p:cNvSpPr>
            <a:spLocks noChangeArrowheads="1"/>
          </p:cNvSpPr>
          <p:nvPr/>
        </p:nvSpPr>
        <p:spPr bwMode="auto">
          <a:xfrm>
            <a:off x="16700794" y="9826959"/>
            <a:ext cx="304458" cy="309662"/>
          </a:xfrm>
          <a:custGeom>
            <a:avLst/>
            <a:gdLst>
              <a:gd name="T0" fmla="*/ 517 w 518"/>
              <a:gd name="T1" fmla="*/ 259 h 526"/>
              <a:gd name="T2" fmla="*/ 517 w 518"/>
              <a:gd name="T3" fmla="*/ 259 h 526"/>
              <a:gd name="T4" fmla="*/ 258 w 518"/>
              <a:gd name="T5" fmla="*/ 0 h 526"/>
              <a:gd name="T6" fmla="*/ 0 w 518"/>
              <a:gd name="T7" fmla="*/ 259 h 526"/>
              <a:gd name="T8" fmla="*/ 258 w 518"/>
              <a:gd name="T9" fmla="*/ 525 h 526"/>
              <a:gd name="T10" fmla="*/ 517 w 518"/>
              <a:gd name="T11" fmla="*/ 259 h 526"/>
            </a:gdLst>
            <a:ahLst/>
            <a:cxnLst>
              <a:cxn ang="0">
                <a:pos x="T0" y="T1"/>
              </a:cxn>
              <a:cxn ang="0">
                <a:pos x="T2" y="T3"/>
              </a:cxn>
              <a:cxn ang="0">
                <a:pos x="T4" y="T5"/>
              </a:cxn>
              <a:cxn ang="0">
                <a:pos x="T6" y="T7"/>
              </a:cxn>
              <a:cxn ang="0">
                <a:pos x="T8" y="T9"/>
              </a:cxn>
              <a:cxn ang="0">
                <a:pos x="T10" y="T11"/>
              </a:cxn>
            </a:cxnLst>
            <a:rect l="0" t="0" r="r" b="b"/>
            <a:pathLst>
              <a:path w="518" h="526">
                <a:moveTo>
                  <a:pt x="517" y="259"/>
                </a:moveTo>
                <a:lnTo>
                  <a:pt x="517" y="259"/>
                </a:lnTo>
                <a:cubicBezTo>
                  <a:pt x="517" y="120"/>
                  <a:pt x="398" y="0"/>
                  <a:pt x="258" y="0"/>
                </a:cubicBezTo>
                <a:cubicBezTo>
                  <a:pt x="113" y="0"/>
                  <a:pt x="0" y="120"/>
                  <a:pt x="0" y="259"/>
                </a:cubicBezTo>
                <a:cubicBezTo>
                  <a:pt x="0" y="405"/>
                  <a:pt x="113" y="525"/>
                  <a:pt x="258" y="525"/>
                </a:cubicBezTo>
                <a:cubicBezTo>
                  <a:pt x="398" y="525"/>
                  <a:pt x="517" y="405"/>
                  <a:pt x="517" y="259"/>
                </a:cubicBez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2" name="Freeform 71"/>
          <p:cNvSpPr>
            <a:spLocks noChangeArrowheads="1"/>
          </p:cNvSpPr>
          <p:nvPr/>
        </p:nvSpPr>
        <p:spPr bwMode="auto">
          <a:xfrm>
            <a:off x="17119749" y="9826959"/>
            <a:ext cx="309660" cy="309662"/>
          </a:xfrm>
          <a:custGeom>
            <a:avLst/>
            <a:gdLst>
              <a:gd name="T0" fmla="*/ 524 w 525"/>
              <a:gd name="T1" fmla="*/ 259 h 526"/>
              <a:gd name="T2" fmla="*/ 524 w 525"/>
              <a:gd name="T3" fmla="*/ 259 h 526"/>
              <a:gd name="T4" fmla="*/ 259 w 525"/>
              <a:gd name="T5" fmla="*/ 0 h 526"/>
              <a:gd name="T6" fmla="*/ 0 w 525"/>
              <a:gd name="T7" fmla="*/ 259 h 526"/>
              <a:gd name="T8" fmla="*/ 259 w 525"/>
              <a:gd name="T9" fmla="*/ 525 h 526"/>
              <a:gd name="T10" fmla="*/ 524 w 525"/>
              <a:gd name="T11" fmla="*/ 259 h 526"/>
            </a:gdLst>
            <a:ahLst/>
            <a:cxnLst>
              <a:cxn ang="0">
                <a:pos x="T0" y="T1"/>
              </a:cxn>
              <a:cxn ang="0">
                <a:pos x="T2" y="T3"/>
              </a:cxn>
              <a:cxn ang="0">
                <a:pos x="T4" y="T5"/>
              </a:cxn>
              <a:cxn ang="0">
                <a:pos x="T6" y="T7"/>
              </a:cxn>
              <a:cxn ang="0">
                <a:pos x="T8" y="T9"/>
              </a:cxn>
              <a:cxn ang="0">
                <a:pos x="T10" y="T11"/>
              </a:cxn>
            </a:cxnLst>
            <a:rect l="0" t="0" r="r" b="b"/>
            <a:pathLst>
              <a:path w="525" h="526">
                <a:moveTo>
                  <a:pt x="524" y="259"/>
                </a:moveTo>
                <a:lnTo>
                  <a:pt x="524" y="259"/>
                </a:lnTo>
                <a:cubicBezTo>
                  <a:pt x="524" y="120"/>
                  <a:pt x="405" y="0"/>
                  <a:pt x="259" y="0"/>
                </a:cubicBezTo>
                <a:cubicBezTo>
                  <a:pt x="119" y="0"/>
                  <a:pt x="0" y="120"/>
                  <a:pt x="0" y="259"/>
                </a:cubicBezTo>
                <a:cubicBezTo>
                  <a:pt x="0" y="405"/>
                  <a:pt x="119" y="525"/>
                  <a:pt x="259" y="525"/>
                </a:cubicBezTo>
                <a:cubicBezTo>
                  <a:pt x="405" y="525"/>
                  <a:pt x="524" y="405"/>
                  <a:pt x="524" y="259"/>
                </a:cubicBez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3" name="Freeform 72"/>
          <p:cNvSpPr>
            <a:spLocks noChangeArrowheads="1"/>
          </p:cNvSpPr>
          <p:nvPr/>
        </p:nvSpPr>
        <p:spPr bwMode="auto">
          <a:xfrm>
            <a:off x="17530895" y="6738154"/>
            <a:ext cx="934187" cy="3892884"/>
          </a:xfrm>
          <a:custGeom>
            <a:avLst/>
            <a:gdLst>
              <a:gd name="T0" fmla="*/ 1580 w 1581"/>
              <a:gd name="T1" fmla="*/ 0 h 6595"/>
              <a:gd name="T2" fmla="*/ 0 w 1581"/>
              <a:gd name="T3" fmla="*/ 1335 h 6595"/>
              <a:gd name="T4" fmla="*/ 0 w 1581"/>
              <a:gd name="T5" fmla="*/ 6594 h 6595"/>
              <a:gd name="T6" fmla="*/ 1580 w 1581"/>
              <a:gd name="T7" fmla="*/ 6594 h 6595"/>
              <a:gd name="T8" fmla="*/ 1580 w 1581"/>
              <a:gd name="T9" fmla="*/ 0 h 6595"/>
            </a:gdLst>
            <a:ahLst/>
            <a:cxnLst>
              <a:cxn ang="0">
                <a:pos x="T0" y="T1"/>
              </a:cxn>
              <a:cxn ang="0">
                <a:pos x="T2" y="T3"/>
              </a:cxn>
              <a:cxn ang="0">
                <a:pos x="T4" y="T5"/>
              </a:cxn>
              <a:cxn ang="0">
                <a:pos x="T6" y="T7"/>
              </a:cxn>
              <a:cxn ang="0">
                <a:pos x="T8" y="T9"/>
              </a:cxn>
            </a:cxnLst>
            <a:rect l="0" t="0" r="r" b="b"/>
            <a:pathLst>
              <a:path w="1581" h="6595">
                <a:moveTo>
                  <a:pt x="1580" y="0"/>
                </a:moveTo>
                <a:lnTo>
                  <a:pt x="0" y="1335"/>
                </a:lnTo>
                <a:lnTo>
                  <a:pt x="0" y="6594"/>
                </a:lnTo>
                <a:lnTo>
                  <a:pt x="1580" y="6594"/>
                </a:lnTo>
                <a:lnTo>
                  <a:pt x="1580" y="0"/>
                </a:lnTo>
              </a:path>
            </a:pathLst>
          </a:custGeom>
          <a:solidFill>
            <a:srgbClr val="7DCED1"/>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4" name="Freeform 73"/>
          <p:cNvSpPr>
            <a:spLocks noChangeArrowheads="1"/>
          </p:cNvSpPr>
          <p:nvPr/>
        </p:nvSpPr>
        <p:spPr bwMode="auto">
          <a:xfrm>
            <a:off x="17577735" y="7815463"/>
            <a:ext cx="117098" cy="278434"/>
          </a:xfrm>
          <a:custGeom>
            <a:avLst/>
            <a:gdLst>
              <a:gd name="T0" fmla="*/ 199 w 200"/>
              <a:gd name="T1" fmla="*/ 472 h 473"/>
              <a:gd name="T2" fmla="*/ 0 w 200"/>
              <a:gd name="T3" fmla="*/ 472 h 473"/>
              <a:gd name="T4" fmla="*/ 0 w 200"/>
              <a:gd name="T5" fmla="*/ 0 h 473"/>
              <a:gd name="T6" fmla="*/ 199 w 200"/>
              <a:gd name="T7" fmla="*/ 0 h 473"/>
              <a:gd name="T8" fmla="*/ 199 w 200"/>
              <a:gd name="T9" fmla="*/ 472 h 473"/>
            </a:gdLst>
            <a:ahLst/>
            <a:cxnLst>
              <a:cxn ang="0">
                <a:pos x="T0" y="T1"/>
              </a:cxn>
              <a:cxn ang="0">
                <a:pos x="T2" y="T3"/>
              </a:cxn>
              <a:cxn ang="0">
                <a:pos x="T4" y="T5"/>
              </a:cxn>
              <a:cxn ang="0">
                <a:pos x="T6" y="T7"/>
              </a:cxn>
              <a:cxn ang="0">
                <a:pos x="T8" y="T9"/>
              </a:cxn>
            </a:cxnLst>
            <a:rect l="0" t="0" r="r" b="b"/>
            <a:pathLst>
              <a:path w="200" h="473">
                <a:moveTo>
                  <a:pt x="199" y="472"/>
                </a:moveTo>
                <a:lnTo>
                  <a:pt x="0" y="472"/>
                </a:lnTo>
                <a:lnTo>
                  <a:pt x="0" y="0"/>
                </a:lnTo>
                <a:lnTo>
                  <a:pt x="199" y="0"/>
                </a:lnTo>
                <a:lnTo>
                  <a:pt x="199" y="472"/>
                </a:lnTo>
              </a:path>
            </a:pathLst>
          </a:custGeom>
          <a:solidFill>
            <a:srgbClr val="7DCED1"/>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5" name="Freeform 74"/>
          <p:cNvSpPr>
            <a:spLocks noChangeArrowheads="1"/>
          </p:cNvSpPr>
          <p:nvPr/>
        </p:nvSpPr>
        <p:spPr bwMode="auto">
          <a:xfrm>
            <a:off x="17757286" y="7815463"/>
            <a:ext cx="117100" cy="278434"/>
          </a:xfrm>
          <a:custGeom>
            <a:avLst/>
            <a:gdLst>
              <a:gd name="T0" fmla="*/ 199 w 200"/>
              <a:gd name="T1" fmla="*/ 472 h 473"/>
              <a:gd name="T2" fmla="*/ 0 w 200"/>
              <a:gd name="T3" fmla="*/ 472 h 473"/>
              <a:gd name="T4" fmla="*/ 0 w 200"/>
              <a:gd name="T5" fmla="*/ 0 h 473"/>
              <a:gd name="T6" fmla="*/ 199 w 200"/>
              <a:gd name="T7" fmla="*/ 0 h 473"/>
              <a:gd name="T8" fmla="*/ 199 w 200"/>
              <a:gd name="T9" fmla="*/ 472 h 473"/>
            </a:gdLst>
            <a:ahLst/>
            <a:cxnLst>
              <a:cxn ang="0">
                <a:pos x="T0" y="T1"/>
              </a:cxn>
              <a:cxn ang="0">
                <a:pos x="T2" y="T3"/>
              </a:cxn>
              <a:cxn ang="0">
                <a:pos x="T4" y="T5"/>
              </a:cxn>
              <a:cxn ang="0">
                <a:pos x="T6" y="T7"/>
              </a:cxn>
              <a:cxn ang="0">
                <a:pos x="T8" y="T9"/>
              </a:cxn>
            </a:cxnLst>
            <a:rect l="0" t="0" r="r" b="b"/>
            <a:pathLst>
              <a:path w="200" h="473">
                <a:moveTo>
                  <a:pt x="199" y="472"/>
                </a:moveTo>
                <a:lnTo>
                  <a:pt x="0" y="472"/>
                </a:lnTo>
                <a:lnTo>
                  <a:pt x="0" y="0"/>
                </a:lnTo>
                <a:lnTo>
                  <a:pt x="199" y="0"/>
                </a:lnTo>
                <a:lnTo>
                  <a:pt x="199" y="472"/>
                </a:lnTo>
              </a:path>
            </a:pathLst>
          </a:custGeom>
          <a:solidFill>
            <a:srgbClr val="16BDC4"/>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6" name="Freeform 75"/>
          <p:cNvSpPr>
            <a:spLocks noChangeArrowheads="1"/>
          </p:cNvSpPr>
          <p:nvPr/>
        </p:nvSpPr>
        <p:spPr bwMode="auto">
          <a:xfrm>
            <a:off x="17939439" y="7815463"/>
            <a:ext cx="117100" cy="278434"/>
          </a:xfrm>
          <a:custGeom>
            <a:avLst/>
            <a:gdLst>
              <a:gd name="T0" fmla="*/ 199 w 200"/>
              <a:gd name="T1" fmla="*/ 472 h 473"/>
              <a:gd name="T2" fmla="*/ 0 w 200"/>
              <a:gd name="T3" fmla="*/ 472 h 473"/>
              <a:gd name="T4" fmla="*/ 0 w 200"/>
              <a:gd name="T5" fmla="*/ 0 h 473"/>
              <a:gd name="T6" fmla="*/ 199 w 200"/>
              <a:gd name="T7" fmla="*/ 0 h 473"/>
              <a:gd name="T8" fmla="*/ 199 w 200"/>
              <a:gd name="T9" fmla="*/ 472 h 473"/>
            </a:gdLst>
            <a:ahLst/>
            <a:cxnLst>
              <a:cxn ang="0">
                <a:pos x="T0" y="T1"/>
              </a:cxn>
              <a:cxn ang="0">
                <a:pos x="T2" y="T3"/>
              </a:cxn>
              <a:cxn ang="0">
                <a:pos x="T4" y="T5"/>
              </a:cxn>
              <a:cxn ang="0">
                <a:pos x="T6" y="T7"/>
              </a:cxn>
              <a:cxn ang="0">
                <a:pos x="T8" y="T9"/>
              </a:cxn>
            </a:cxnLst>
            <a:rect l="0" t="0" r="r" b="b"/>
            <a:pathLst>
              <a:path w="200" h="473">
                <a:moveTo>
                  <a:pt x="199" y="472"/>
                </a:moveTo>
                <a:lnTo>
                  <a:pt x="0" y="472"/>
                </a:lnTo>
                <a:lnTo>
                  <a:pt x="0" y="0"/>
                </a:lnTo>
                <a:lnTo>
                  <a:pt x="199" y="0"/>
                </a:lnTo>
                <a:lnTo>
                  <a:pt x="199" y="472"/>
                </a:lnTo>
              </a:path>
            </a:pathLst>
          </a:custGeom>
          <a:solidFill>
            <a:srgbClr val="7DCED1"/>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7" name="Freeform 76"/>
          <p:cNvSpPr>
            <a:spLocks noChangeArrowheads="1"/>
          </p:cNvSpPr>
          <p:nvPr/>
        </p:nvSpPr>
        <p:spPr bwMode="auto">
          <a:xfrm>
            <a:off x="18118992" y="7815463"/>
            <a:ext cx="117098" cy="278434"/>
          </a:xfrm>
          <a:custGeom>
            <a:avLst/>
            <a:gdLst>
              <a:gd name="T0" fmla="*/ 199 w 200"/>
              <a:gd name="T1" fmla="*/ 472 h 473"/>
              <a:gd name="T2" fmla="*/ 0 w 200"/>
              <a:gd name="T3" fmla="*/ 472 h 473"/>
              <a:gd name="T4" fmla="*/ 0 w 200"/>
              <a:gd name="T5" fmla="*/ 0 h 473"/>
              <a:gd name="T6" fmla="*/ 199 w 200"/>
              <a:gd name="T7" fmla="*/ 0 h 473"/>
              <a:gd name="T8" fmla="*/ 199 w 200"/>
              <a:gd name="T9" fmla="*/ 472 h 473"/>
            </a:gdLst>
            <a:ahLst/>
            <a:cxnLst>
              <a:cxn ang="0">
                <a:pos x="T0" y="T1"/>
              </a:cxn>
              <a:cxn ang="0">
                <a:pos x="T2" y="T3"/>
              </a:cxn>
              <a:cxn ang="0">
                <a:pos x="T4" y="T5"/>
              </a:cxn>
              <a:cxn ang="0">
                <a:pos x="T6" y="T7"/>
              </a:cxn>
              <a:cxn ang="0">
                <a:pos x="T8" y="T9"/>
              </a:cxn>
            </a:cxnLst>
            <a:rect l="0" t="0" r="r" b="b"/>
            <a:pathLst>
              <a:path w="200" h="473">
                <a:moveTo>
                  <a:pt x="199" y="472"/>
                </a:moveTo>
                <a:lnTo>
                  <a:pt x="0" y="472"/>
                </a:lnTo>
                <a:lnTo>
                  <a:pt x="0" y="0"/>
                </a:lnTo>
                <a:lnTo>
                  <a:pt x="199" y="0"/>
                </a:lnTo>
                <a:lnTo>
                  <a:pt x="199" y="472"/>
                </a:lnTo>
              </a:path>
            </a:pathLst>
          </a:custGeom>
          <a:solidFill>
            <a:srgbClr val="16BDC4"/>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8" name="Freeform 77"/>
          <p:cNvSpPr>
            <a:spLocks noChangeArrowheads="1"/>
          </p:cNvSpPr>
          <p:nvPr/>
        </p:nvSpPr>
        <p:spPr bwMode="auto">
          <a:xfrm>
            <a:off x="18298542" y="7815463"/>
            <a:ext cx="117100" cy="278434"/>
          </a:xfrm>
          <a:custGeom>
            <a:avLst/>
            <a:gdLst>
              <a:gd name="T0" fmla="*/ 199 w 200"/>
              <a:gd name="T1" fmla="*/ 472 h 473"/>
              <a:gd name="T2" fmla="*/ 0 w 200"/>
              <a:gd name="T3" fmla="*/ 472 h 473"/>
              <a:gd name="T4" fmla="*/ 0 w 200"/>
              <a:gd name="T5" fmla="*/ 0 h 473"/>
              <a:gd name="T6" fmla="*/ 199 w 200"/>
              <a:gd name="T7" fmla="*/ 0 h 473"/>
              <a:gd name="T8" fmla="*/ 199 w 200"/>
              <a:gd name="T9" fmla="*/ 472 h 473"/>
            </a:gdLst>
            <a:ahLst/>
            <a:cxnLst>
              <a:cxn ang="0">
                <a:pos x="T0" y="T1"/>
              </a:cxn>
              <a:cxn ang="0">
                <a:pos x="T2" y="T3"/>
              </a:cxn>
              <a:cxn ang="0">
                <a:pos x="T4" y="T5"/>
              </a:cxn>
              <a:cxn ang="0">
                <a:pos x="T6" y="T7"/>
              </a:cxn>
              <a:cxn ang="0">
                <a:pos x="T8" y="T9"/>
              </a:cxn>
            </a:cxnLst>
            <a:rect l="0" t="0" r="r" b="b"/>
            <a:pathLst>
              <a:path w="200" h="473">
                <a:moveTo>
                  <a:pt x="199" y="472"/>
                </a:moveTo>
                <a:lnTo>
                  <a:pt x="0" y="472"/>
                </a:lnTo>
                <a:lnTo>
                  <a:pt x="0" y="0"/>
                </a:lnTo>
                <a:lnTo>
                  <a:pt x="199" y="0"/>
                </a:lnTo>
                <a:lnTo>
                  <a:pt x="199" y="472"/>
                </a:lnTo>
              </a:path>
            </a:pathLst>
          </a:custGeom>
          <a:solidFill>
            <a:srgbClr val="7DCED1"/>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9" name="Freeform 78"/>
          <p:cNvSpPr>
            <a:spLocks noChangeArrowheads="1"/>
          </p:cNvSpPr>
          <p:nvPr/>
        </p:nvSpPr>
        <p:spPr bwMode="auto">
          <a:xfrm>
            <a:off x="17577735" y="8169362"/>
            <a:ext cx="117098" cy="278434"/>
          </a:xfrm>
          <a:custGeom>
            <a:avLst/>
            <a:gdLst>
              <a:gd name="T0" fmla="*/ 199 w 200"/>
              <a:gd name="T1" fmla="*/ 472 h 473"/>
              <a:gd name="T2" fmla="*/ 0 w 200"/>
              <a:gd name="T3" fmla="*/ 472 h 473"/>
              <a:gd name="T4" fmla="*/ 0 w 200"/>
              <a:gd name="T5" fmla="*/ 0 h 473"/>
              <a:gd name="T6" fmla="*/ 199 w 200"/>
              <a:gd name="T7" fmla="*/ 0 h 473"/>
              <a:gd name="T8" fmla="*/ 199 w 200"/>
              <a:gd name="T9" fmla="*/ 472 h 473"/>
            </a:gdLst>
            <a:ahLst/>
            <a:cxnLst>
              <a:cxn ang="0">
                <a:pos x="T0" y="T1"/>
              </a:cxn>
              <a:cxn ang="0">
                <a:pos x="T2" y="T3"/>
              </a:cxn>
              <a:cxn ang="0">
                <a:pos x="T4" y="T5"/>
              </a:cxn>
              <a:cxn ang="0">
                <a:pos x="T6" y="T7"/>
              </a:cxn>
              <a:cxn ang="0">
                <a:pos x="T8" y="T9"/>
              </a:cxn>
            </a:cxnLst>
            <a:rect l="0" t="0" r="r" b="b"/>
            <a:pathLst>
              <a:path w="200" h="473">
                <a:moveTo>
                  <a:pt x="199" y="472"/>
                </a:moveTo>
                <a:lnTo>
                  <a:pt x="0" y="472"/>
                </a:lnTo>
                <a:lnTo>
                  <a:pt x="0" y="0"/>
                </a:lnTo>
                <a:lnTo>
                  <a:pt x="199" y="0"/>
                </a:lnTo>
                <a:lnTo>
                  <a:pt x="199" y="472"/>
                </a:lnTo>
              </a:path>
            </a:pathLst>
          </a:custGeom>
          <a:solidFill>
            <a:srgbClr val="7DCED1"/>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0" name="Freeform 79"/>
          <p:cNvSpPr>
            <a:spLocks noChangeArrowheads="1"/>
          </p:cNvSpPr>
          <p:nvPr/>
        </p:nvSpPr>
        <p:spPr bwMode="auto">
          <a:xfrm>
            <a:off x="17757286" y="8169362"/>
            <a:ext cx="117100" cy="278434"/>
          </a:xfrm>
          <a:custGeom>
            <a:avLst/>
            <a:gdLst>
              <a:gd name="T0" fmla="*/ 199 w 200"/>
              <a:gd name="T1" fmla="*/ 472 h 473"/>
              <a:gd name="T2" fmla="*/ 0 w 200"/>
              <a:gd name="T3" fmla="*/ 472 h 473"/>
              <a:gd name="T4" fmla="*/ 0 w 200"/>
              <a:gd name="T5" fmla="*/ 0 h 473"/>
              <a:gd name="T6" fmla="*/ 199 w 200"/>
              <a:gd name="T7" fmla="*/ 0 h 473"/>
              <a:gd name="T8" fmla="*/ 199 w 200"/>
              <a:gd name="T9" fmla="*/ 472 h 473"/>
            </a:gdLst>
            <a:ahLst/>
            <a:cxnLst>
              <a:cxn ang="0">
                <a:pos x="T0" y="T1"/>
              </a:cxn>
              <a:cxn ang="0">
                <a:pos x="T2" y="T3"/>
              </a:cxn>
              <a:cxn ang="0">
                <a:pos x="T4" y="T5"/>
              </a:cxn>
              <a:cxn ang="0">
                <a:pos x="T6" y="T7"/>
              </a:cxn>
              <a:cxn ang="0">
                <a:pos x="T8" y="T9"/>
              </a:cxn>
            </a:cxnLst>
            <a:rect l="0" t="0" r="r" b="b"/>
            <a:pathLst>
              <a:path w="200" h="473">
                <a:moveTo>
                  <a:pt x="199" y="472"/>
                </a:moveTo>
                <a:lnTo>
                  <a:pt x="0" y="472"/>
                </a:lnTo>
                <a:lnTo>
                  <a:pt x="0" y="0"/>
                </a:lnTo>
                <a:lnTo>
                  <a:pt x="199" y="0"/>
                </a:lnTo>
                <a:lnTo>
                  <a:pt x="199" y="472"/>
                </a:lnTo>
              </a:path>
            </a:pathLst>
          </a:custGeom>
          <a:solidFill>
            <a:srgbClr val="16BDC4"/>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1" name="Freeform 80"/>
          <p:cNvSpPr>
            <a:spLocks noChangeArrowheads="1"/>
          </p:cNvSpPr>
          <p:nvPr/>
        </p:nvSpPr>
        <p:spPr bwMode="auto">
          <a:xfrm>
            <a:off x="17939439" y="8169362"/>
            <a:ext cx="117100" cy="278434"/>
          </a:xfrm>
          <a:custGeom>
            <a:avLst/>
            <a:gdLst>
              <a:gd name="T0" fmla="*/ 199 w 200"/>
              <a:gd name="T1" fmla="*/ 472 h 473"/>
              <a:gd name="T2" fmla="*/ 0 w 200"/>
              <a:gd name="T3" fmla="*/ 472 h 473"/>
              <a:gd name="T4" fmla="*/ 0 w 200"/>
              <a:gd name="T5" fmla="*/ 0 h 473"/>
              <a:gd name="T6" fmla="*/ 199 w 200"/>
              <a:gd name="T7" fmla="*/ 0 h 473"/>
              <a:gd name="T8" fmla="*/ 199 w 200"/>
              <a:gd name="T9" fmla="*/ 472 h 473"/>
            </a:gdLst>
            <a:ahLst/>
            <a:cxnLst>
              <a:cxn ang="0">
                <a:pos x="T0" y="T1"/>
              </a:cxn>
              <a:cxn ang="0">
                <a:pos x="T2" y="T3"/>
              </a:cxn>
              <a:cxn ang="0">
                <a:pos x="T4" y="T5"/>
              </a:cxn>
              <a:cxn ang="0">
                <a:pos x="T6" y="T7"/>
              </a:cxn>
              <a:cxn ang="0">
                <a:pos x="T8" y="T9"/>
              </a:cxn>
            </a:cxnLst>
            <a:rect l="0" t="0" r="r" b="b"/>
            <a:pathLst>
              <a:path w="200" h="473">
                <a:moveTo>
                  <a:pt x="199" y="472"/>
                </a:moveTo>
                <a:lnTo>
                  <a:pt x="0" y="472"/>
                </a:lnTo>
                <a:lnTo>
                  <a:pt x="0" y="0"/>
                </a:lnTo>
                <a:lnTo>
                  <a:pt x="199" y="0"/>
                </a:lnTo>
                <a:lnTo>
                  <a:pt x="199" y="472"/>
                </a:lnTo>
              </a:path>
            </a:pathLst>
          </a:custGeom>
          <a:solidFill>
            <a:srgbClr val="7DCED1"/>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2" name="Freeform 81"/>
          <p:cNvSpPr>
            <a:spLocks noChangeArrowheads="1"/>
          </p:cNvSpPr>
          <p:nvPr/>
        </p:nvSpPr>
        <p:spPr bwMode="auto">
          <a:xfrm>
            <a:off x="18118992" y="8169362"/>
            <a:ext cx="117098" cy="278434"/>
          </a:xfrm>
          <a:custGeom>
            <a:avLst/>
            <a:gdLst>
              <a:gd name="T0" fmla="*/ 199 w 200"/>
              <a:gd name="T1" fmla="*/ 472 h 473"/>
              <a:gd name="T2" fmla="*/ 0 w 200"/>
              <a:gd name="T3" fmla="*/ 472 h 473"/>
              <a:gd name="T4" fmla="*/ 0 w 200"/>
              <a:gd name="T5" fmla="*/ 0 h 473"/>
              <a:gd name="T6" fmla="*/ 199 w 200"/>
              <a:gd name="T7" fmla="*/ 0 h 473"/>
              <a:gd name="T8" fmla="*/ 199 w 200"/>
              <a:gd name="T9" fmla="*/ 472 h 473"/>
            </a:gdLst>
            <a:ahLst/>
            <a:cxnLst>
              <a:cxn ang="0">
                <a:pos x="T0" y="T1"/>
              </a:cxn>
              <a:cxn ang="0">
                <a:pos x="T2" y="T3"/>
              </a:cxn>
              <a:cxn ang="0">
                <a:pos x="T4" y="T5"/>
              </a:cxn>
              <a:cxn ang="0">
                <a:pos x="T6" y="T7"/>
              </a:cxn>
              <a:cxn ang="0">
                <a:pos x="T8" y="T9"/>
              </a:cxn>
            </a:cxnLst>
            <a:rect l="0" t="0" r="r" b="b"/>
            <a:pathLst>
              <a:path w="200" h="473">
                <a:moveTo>
                  <a:pt x="199" y="472"/>
                </a:moveTo>
                <a:lnTo>
                  <a:pt x="0" y="472"/>
                </a:lnTo>
                <a:lnTo>
                  <a:pt x="0" y="0"/>
                </a:lnTo>
                <a:lnTo>
                  <a:pt x="199" y="0"/>
                </a:lnTo>
                <a:lnTo>
                  <a:pt x="199" y="472"/>
                </a:lnTo>
              </a:path>
            </a:pathLst>
          </a:custGeom>
          <a:solidFill>
            <a:srgbClr val="16BDC4"/>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3" name="Freeform 82"/>
          <p:cNvSpPr>
            <a:spLocks noChangeArrowheads="1"/>
          </p:cNvSpPr>
          <p:nvPr/>
        </p:nvSpPr>
        <p:spPr bwMode="auto">
          <a:xfrm>
            <a:off x="18298542" y="8169362"/>
            <a:ext cx="117100" cy="278434"/>
          </a:xfrm>
          <a:custGeom>
            <a:avLst/>
            <a:gdLst>
              <a:gd name="T0" fmla="*/ 199 w 200"/>
              <a:gd name="T1" fmla="*/ 472 h 473"/>
              <a:gd name="T2" fmla="*/ 0 w 200"/>
              <a:gd name="T3" fmla="*/ 472 h 473"/>
              <a:gd name="T4" fmla="*/ 0 w 200"/>
              <a:gd name="T5" fmla="*/ 0 h 473"/>
              <a:gd name="T6" fmla="*/ 199 w 200"/>
              <a:gd name="T7" fmla="*/ 0 h 473"/>
              <a:gd name="T8" fmla="*/ 199 w 200"/>
              <a:gd name="T9" fmla="*/ 472 h 473"/>
            </a:gdLst>
            <a:ahLst/>
            <a:cxnLst>
              <a:cxn ang="0">
                <a:pos x="T0" y="T1"/>
              </a:cxn>
              <a:cxn ang="0">
                <a:pos x="T2" y="T3"/>
              </a:cxn>
              <a:cxn ang="0">
                <a:pos x="T4" y="T5"/>
              </a:cxn>
              <a:cxn ang="0">
                <a:pos x="T6" y="T7"/>
              </a:cxn>
              <a:cxn ang="0">
                <a:pos x="T8" y="T9"/>
              </a:cxn>
            </a:cxnLst>
            <a:rect l="0" t="0" r="r" b="b"/>
            <a:pathLst>
              <a:path w="200" h="473">
                <a:moveTo>
                  <a:pt x="199" y="472"/>
                </a:moveTo>
                <a:lnTo>
                  <a:pt x="0" y="472"/>
                </a:lnTo>
                <a:lnTo>
                  <a:pt x="0" y="0"/>
                </a:lnTo>
                <a:lnTo>
                  <a:pt x="199" y="0"/>
                </a:lnTo>
                <a:lnTo>
                  <a:pt x="199" y="472"/>
                </a:lnTo>
              </a:path>
            </a:pathLst>
          </a:custGeom>
          <a:solidFill>
            <a:srgbClr val="7DCED1"/>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4" name="Freeform 83"/>
          <p:cNvSpPr>
            <a:spLocks noChangeArrowheads="1"/>
          </p:cNvSpPr>
          <p:nvPr/>
        </p:nvSpPr>
        <p:spPr bwMode="auto">
          <a:xfrm>
            <a:off x="17577735" y="8525862"/>
            <a:ext cx="117098" cy="278436"/>
          </a:xfrm>
          <a:custGeom>
            <a:avLst/>
            <a:gdLst>
              <a:gd name="T0" fmla="*/ 199 w 200"/>
              <a:gd name="T1" fmla="*/ 471 h 472"/>
              <a:gd name="T2" fmla="*/ 0 w 200"/>
              <a:gd name="T3" fmla="*/ 471 h 472"/>
              <a:gd name="T4" fmla="*/ 0 w 200"/>
              <a:gd name="T5" fmla="*/ 0 h 472"/>
              <a:gd name="T6" fmla="*/ 199 w 200"/>
              <a:gd name="T7" fmla="*/ 0 h 472"/>
              <a:gd name="T8" fmla="*/ 199 w 200"/>
              <a:gd name="T9" fmla="*/ 471 h 472"/>
            </a:gdLst>
            <a:ahLst/>
            <a:cxnLst>
              <a:cxn ang="0">
                <a:pos x="T0" y="T1"/>
              </a:cxn>
              <a:cxn ang="0">
                <a:pos x="T2" y="T3"/>
              </a:cxn>
              <a:cxn ang="0">
                <a:pos x="T4" y="T5"/>
              </a:cxn>
              <a:cxn ang="0">
                <a:pos x="T6" y="T7"/>
              </a:cxn>
              <a:cxn ang="0">
                <a:pos x="T8" y="T9"/>
              </a:cxn>
            </a:cxnLst>
            <a:rect l="0" t="0" r="r" b="b"/>
            <a:pathLst>
              <a:path w="200" h="472">
                <a:moveTo>
                  <a:pt x="199" y="471"/>
                </a:moveTo>
                <a:lnTo>
                  <a:pt x="0" y="471"/>
                </a:lnTo>
                <a:lnTo>
                  <a:pt x="0" y="0"/>
                </a:lnTo>
                <a:lnTo>
                  <a:pt x="199" y="0"/>
                </a:lnTo>
                <a:lnTo>
                  <a:pt x="199" y="471"/>
                </a:ln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5" name="Freeform 84"/>
          <p:cNvSpPr>
            <a:spLocks noChangeArrowheads="1"/>
          </p:cNvSpPr>
          <p:nvPr/>
        </p:nvSpPr>
        <p:spPr bwMode="auto">
          <a:xfrm>
            <a:off x="17757286" y="8525862"/>
            <a:ext cx="117100" cy="278436"/>
          </a:xfrm>
          <a:custGeom>
            <a:avLst/>
            <a:gdLst>
              <a:gd name="T0" fmla="*/ 199 w 200"/>
              <a:gd name="T1" fmla="*/ 471 h 472"/>
              <a:gd name="T2" fmla="*/ 0 w 200"/>
              <a:gd name="T3" fmla="*/ 471 h 472"/>
              <a:gd name="T4" fmla="*/ 0 w 200"/>
              <a:gd name="T5" fmla="*/ 0 h 472"/>
              <a:gd name="T6" fmla="*/ 199 w 200"/>
              <a:gd name="T7" fmla="*/ 0 h 472"/>
              <a:gd name="T8" fmla="*/ 199 w 200"/>
              <a:gd name="T9" fmla="*/ 471 h 472"/>
            </a:gdLst>
            <a:ahLst/>
            <a:cxnLst>
              <a:cxn ang="0">
                <a:pos x="T0" y="T1"/>
              </a:cxn>
              <a:cxn ang="0">
                <a:pos x="T2" y="T3"/>
              </a:cxn>
              <a:cxn ang="0">
                <a:pos x="T4" y="T5"/>
              </a:cxn>
              <a:cxn ang="0">
                <a:pos x="T6" y="T7"/>
              </a:cxn>
              <a:cxn ang="0">
                <a:pos x="T8" y="T9"/>
              </a:cxn>
            </a:cxnLst>
            <a:rect l="0" t="0" r="r" b="b"/>
            <a:pathLst>
              <a:path w="200" h="472">
                <a:moveTo>
                  <a:pt x="199" y="471"/>
                </a:moveTo>
                <a:lnTo>
                  <a:pt x="0" y="471"/>
                </a:lnTo>
                <a:lnTo>
                  <a:pt x="0" y="0"/>
                </a:lnTo>
                <a:lnTo>
                  <a:pt x="199" y="0"/>
                </a:lnTo>
                <a:lnTo>
                  <a:pt x="199" y="471"/>
                </a:lnTo>
              </a:path>
            </a:pathLst>
          </a:custGeom>
          <a:solidFill>
            <a:srgbClr val="16BDC4"/>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6" name="Freeform 85"/>
          <p:cNvSpPr>
            <a:spLocks noChangeArrowheads="1"/>
          </p:cNvSpPr>
          <p:nvPr/>
        </p:nvSpPr>
        <p:spPr bwMode="auto">
          <a:xfrm>
            <a:off x="17939439" y="8525862"/>
            <a:ext cx="117100" cy="278436"/>
          </a:xfrm>
          <a:custGeom>
            <a:avLst/>
            <a:gdLst>
              <a:gd name="T0" fmla="*/ 199 w 200"/>
              <a:gd name="T1" fmla="*/ 471 h 472"/>
              <a:gd name="T2" fmla="*/ 0 w 200"/>
              <a:gd name="T3" fmla="*/ 471 h 472"/>
              <a:gd name="T4" fmla="*/ 0 w 200"/>
              <a:gd name="T5" fmla="*/ 0 h 472"/>
              <a:gd name="T6" fmla="*/ 199 w 200"/>
              <a:gd name="T7" fmla="*/ 0 h 472"/>
              <a:gd name="T8" fmla="*/ 199 w 200"/>
              <a:gd name="T9" fmla="*/ 471 h 472"/>
            </a:gdLst>
            <a:ahLst/>
            <a:cxnLst>
              <a:cxn ang="0">
                <a:pos x="T0" y="T1"/>
              </a:cxn>
              <a:cxn ang="0">
                <a:pos x="T2" y="T3"/>
              </a:cxn>
              <a:cxn ang="0">
                <a:pos x="T4" y="T5"/>
              </a:cxn>
              <a:cxn ang="0">
                <a:pos x="T6" y="T7"/>
              </a:cxn>
              <a:cxn ang="0">
                <a:pos x="T8" y="T9"/>
              </a:cxn>
            </a:cxnLst>
            <a:rect l="0" t="0" r="r" b="b"/>
            <a:pathLst>
              <a:path w="200" h="472">
                <a:moveTo>
                  <a:pt x="199" y="471"/>
                </a:moveTo>
                <a:lnTo>
                  <a:pt x="0" y="471"/>
                </a:lnTo>
                <a:lnTo>
                  <a:pt x="0" y="0"/>
                </a:lnTo>
                <a:lnTo>
                  <a:pt x="199" y="0"/>
                </a:lnTo>
                <a:lnTo>
                  <a:pt x="199" y="471"/>
                </a:lnTo>
              </a:path>
            </a:pathLst>
          </a:custGeom>
          <a:solidFill>
            <a:srgbClr val="7DCED1"/>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7" name="Freeform 86"/>
          <p:cNvSpPr>
            <a:spLocks noChangeArrowheads="1"/>
          </p:cNvSpPr>
          <p:nvPr/>
        </p:nvSpPr>
        <p:spPr bwMode="auto">
          <a:xfrm>
            <a:off x="18118992" y="8525862"/>
            <a:ext cx="117098" cy="278436"/>
          </a:xfrm>
          <a:custGeom>
            <a:avLst/>
            <a:gdLst>
              <a:gd name="T0" fmla="*/ 199 w 200"/>
              <a:gd name="T1" fmla="*/ 471 h 472"/>
              <a:gd name="T2" fmla="*/ 0 w 200"/>
              <a:gd name="T3" fmla="*/ 471 h 472"/>
              <a:gd name="T4" fmla="*/ 0 w 200"/>
              <a:gd name="T5" fmla="*/ 0 h 472"/>
              <a:gd name="T6" fmla="*/ 199 w 200"/>
              <a:gd name="T7" fmla="*/ 0 h 472"/>
              <a:gd name="T8" fmla="*/ 199 w 200"/>
              <a:gd name="T9" fmla="*/ 471 h 472"/>
            </a:gdLst>
            <a:ahLst/>
            <a:cxnLst>
              <a:cxn ang="0">
                <a:pos x="T0" y="T1"/>
              </a:cxn>
              <a:cxn ang="0">
                <a:pos x="T2" y="T3"/>
              </a:cxn>
              <a:cxn ang="0">
                <a:pos x="T4" y="T5"/>
              </a:cxn>
              <a:cxn ang="0">
                <a:pos x="T6" y="T7"/>
              </a:cxn>
              <a:cxn ang="0">
                <a:pos x="T8" y="T9"/>
              </a:cxn>
            </a:cxnLst>
            <a:rect l="0" t="0" r="r" b="b"/>
            <a:pathLst>
              <a:path w="200" h="472">
                <a:moveTo>
                  <a:pt x="199" y="471"/>
                </a:moveTo>
                <a:lnTo>
                  <a:pt x="0" y="471"/>
                </a:lnTo>
                <a:lnTo>
                  <a:pt x="0" y="0"/>
                </a:lnTo>
                <a:lnTo>
                  <a:pt x="199" y="0"/>
                </a:lnTo>
                <a:lnTo>
                  <a:pt x="199" y="471"/>
                </a:ln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8" name="Freeform 87"/>
          <p:cNvSpPr>
            <a:spLocks noChangeArrowheads="1"/>
          </p:cNvSpPr>
          <p:nvPr/>
        </p:nvSpPr>
        <p:spPr bwMode="auto">
          <a:xfrm>
            <a:off x="18298542" y="8525862"/>
            <a:ext cx="117100" cy="278436"/>
          </a:xfrm>
          <a:custGeom>
            <a:avLst/>
            <a:gdLst>
              <a:gd name="T0" fmla="*/ 199 w 200"/>
              <a:gd name="T1" fmla="*/ 471 h 472"/>
              <a:gd name="T2" fmla="*/ 0 w 200"/>
              <a:gd name="T3" fmla="*/ 471 h 472"/>
              <a:gd name="T4" fmla="*/ 0 w 200"/>
              <a:gd name="T5" fmla="*/ 0 h 472"/>
              <a:gd name="T6" fmla="*/ 199 w 200"/>
              <a:gd name="T7" fmla="*/ 0 h 472"/>
              <a:gd name="T8" fmla="*/ 199 w 200"/>
              <a:gd name="T9" fmla="*/ 471 h 472"/>
            </a:gdLst>
            <a:ahLst/>
            <a:cxnLst>
              <a:cxn ang="0">
                <a:pos x="T0" y="T1"/>
              </a:cxn>
              <a:cxn ang="0">
                <a:pos x="T2" y="T3"/>
              </a:cxn>
              <a:cxn ang="0">
                <a:pos x="T4" y="T5"/>
              </a:cxn>
              <a:cxn ang="0">
                <a:pos x="T6" y="T7"/>
              </a:cxn>
              <a:cxn ang="0">
                <a:pos x="T8" y="T9"/>
              </a:cxn>
            </a:cxnLst>
            <a:rect l="0" t="0" r="r" b="b"/>
            <a:pathLst>
              <a:path w="200" h="472">
                <a:moveTo>
                  <a:pt x="199" y="471"/>
                </a:moveTo>
                <a:lnTo>
                  <a:pt x="0" y="471"/>
                </a:lnTo>
                <a:lnTo>
                  <a:pt x="0" y="0"/>
                </a:lnTo>
                <a:lnTo>
                  <a:pt x="199" y="0"/>
                </a:lnTo>
                <a:lnTo>
                  <a:pt x="199" y="471"/>
                </a:ln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9" name="Freeform 88"/>
          <p:cNvSpPr>
            <a:spLocks noChangeArrowheads="1"/>
          </p:cNvSpPr>
          <p:nvPr/>
        </p:nvSpPr>
        <p:spPr bwMode="auto">
          <a:xfrm>
            <a:off x="17577735" y="8877159"/>
            <a:ext cx="117098" cy="278434"/>
          </a:xfrm>
          <a:custGeom>
            <a:avLst/>
            <a:gdLst>
              <a:gd name="T0" fmla="*/ 199 w 200"/>
              <a:gd name="T1" fmla="*/ 472 h 473"/>
              <a:gd name="T2" fmla="*/ 0 w 200"/>
              <a:gd name="T3" fmla="*/ 472 h 473"/>
              <a:gd name="T4" fmla="*/ 0 w 200"/>
              <a:gd name="T5" fmla="*/ 0 h 473"/>
              <a:gd name="T6" fmla="*/ 199 w 200"/>
              <a:gd name="T7" fmla="*/ 0 h 473"/>
              <a:gd name="T8" fmla="*/ 199 w 200"/>
              <a:gd name="T9" fmla="*/ 472 h 473"/>
            </a:gdLst>
            <a:ahLst/>
            <a:cxnLst>
              <a:cxn ang="0">
                <a:pos x="T0" y="T1"/>
              </a:cxn>
              <a:cxn ang="0">
                <a:pos x="T2" y="T3"/>
              </a:cxn>
              <a:cxn ang="0">
                <a:pos x="T4" y="T5"/>
              </a:cxn>
              <a:cxn ang="0">
                <a:pos x="T6" y="T7"/>
              </a:cxn>
              <a:cxn ang="0">
                <a:pos x="T8" y="T9"/>
              </a:cxn>
            </a:cxnLst>
            <a:rect l="0" t="0" r="r" b="b"/>
            <a:pathLst>
              <a:path w="200" h="473">
                <a:moveTo>
                  <a:pt x="199" y="472"/>
                </a:moveTo>
                <a:lnTo>
                  <a:pt x="0" y="472"/>
                </a:lnTo>
                <a:lnTo>
                  <a:pt x="0" y="0"/>
                </a:lnTo>
                <a:lnTo>
                  <a:pt x="199" y="0"/>
                </a:lnTo>
                <a:lnTo>
                  <a:pt x="199" y="472"/>
                </a:ln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0" name="Freeform 89"/>
          <p:cNvSpPr>
            <a:spLocks noChangeArrowheads="1"/>
          </p:cNvSpPr>
          <p:nvPr/>
        </p:nvSpPr>
        <p:spPr bwMode="auto">
          <a:xfrm>
            <a:off x="17757286" y="8877159"/>
            <a:ext cx="117100" cy="278434"/>
          </a:xfrm>
          <a:custGeom>
            <a:avLst/>
            <a:gdLst>
              <a:gd name="T0" fmla="*/ 199 w 200"/>
              <a:gd name="T1" fmla="*/ 472 h 473"/>
              <a:gd name="T2" fmla="*/ 0 w 200"/>
              <a:gd name="T3" fmla="*/ 472 h 473"/>
              <a:gd name="T4" fmla="*/ 0 w 200"/>
              <a:gd name="T5" fmla="*/ 0 h 473"/>
              <a:gd name="T6" fmla="*/ 199 w 200"/>
              <a:gd name="T7" fmla="*/ 0 h 473"/>
              <a:gd name="T8" fmla="*/ 199 w 200"/>
              <a:gd name="T9" fmla="*/ 472 h 473"/>
            </a:gdLst>
            <a:ahLst/>
            <a:cxnLst>
              <a:cxn ang="0">
                <a:pos x="T0" y="T1"/>
              </a:cxn>
              <a:cxn ang="0">
                <a:pos x="T2" y="T3"/>
              </a:cxn>
              <a:cxn ang="0">
                <a:pos x="T4" y="T5"/>
              </a:cxn>
              <a:cxn ang="0">
                <a:pos x="T6" y="T7"/>
              </a:cxn>
              <a:cxn ang="0">
                <a:pos x="T8" y="T9"/>
              </a:cxn>
            </a:cxnLst>
            <a:rect l="0" t="0" r="r" b="b"/>
            <a:pathLst>
              <a:path w="200" h="473">
                <a:moveTo>
                  <a:pt x="199" y="472"/>
                </a:moveTo>
                <a:lnTo>
                  <a:pt x="0" y="472"/>
                </a:lnTo>
                <a:lnTo>
                  <a:pt x="0" y="0"/>
                </a:lnTo>
                <a:lnTo>
                  <a:pt x="199" y="0"/>
                </a:lnTo>
                <a:lnTo>
                  <a:pt x="199" y="472"/>
                </a:ln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1" name="Freeform 90"/>
          <p:cNvSpPr>
            <a:spLocks noChangeArrowheads="1"/>
          </p:cNvSpPr>
          <p:nvPr/>
        </p:nvSpPr>
        <p:spPr bwMode="auto">
          <a:xfrm>
            <a:off x="17939439" y="8877159"/>
            <a:ext cx="117100" cy="278434"/>
          </a:xfrm>
          <a:custGeom>
            <a:avLst/>
            <a:gdLst>
              <a:gd name="T0" fmla="*/ 199 w 200"/>
              <a:gd name="T1" fmla="*/ 472 h 473"/>
              <a:gd name="T2" fmla="*/ 0 w 200"/>
              <a:gd name="T3" fmla="*/ 472 h 473"/>
              <a:gd name="T4" fmla="*/ 0 w 200"/>
              <a:gd name="T5" fmla="*/ 0 h 473"/>
              <a:gd name="T6" fmla="*/ 199 w 200"/>
              <a:gd name="T7" fmla="*/ 0 h 473"/>
              <a:gd name="T8" fmla="*/ 199 w 200"/>
              <a:gd name="T9" fmla="*/ 472 h 473"/>
            </a:gdLst>
            <a:ahLst/>
            <a:cxnLst>
              <a:cxn ang="0">
                <a:pos x="T0" y="T1"/>
              </a:cxn>
              <a:cxn ang="0">
                <a:pos x="T2" y="T3"/>
              </a:cxn>
              <a:cxn ang="0">
                <a:pos x="T4" y="T5"/>
              </a:cxn>
              <a:cxn ang="0">
                <a:pos x="T6" y="T7"/>
              </a:cxn>
              <a:cxn ang="0">
                <a:pos x="T8" y="T9"/>
              </a:cxn>
            </a:cxnLst>
            <a:rect l="0" t="0" r="r" b="b"/>
            <a:pathLst>
              <a:path w="200" h="473">
                <a:moveTo>
                  <a:pt x="199" y="472"/>
                </a:moveTo>
                <a:lnTo>
                  <a:pt x="0" y="472"/>
                </a:lnTo>
                <a:lnTo>
                  <a:pt x="0" y="0"/>
                </a:lnTo>
                <a:lnTo>
                  <a:pt x="199" y="0"/>
                </a:lnTo>
                <a:lnTo>
                  <a:pt x="199" y="472"/>
                </a:ln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2" name="Freeform 91"/>
          <p:cNvSpPr>
            <a:spLocks noChangeArrowheads="1"/>
          </p:cNvSpPr>
          <p:nvPr/>
        </p:nvSpPr>
        <p:spPr bwMode="auto">
          <a:xfrm>
            <a:off x="18118992" y="8877159"/>
            <a:ext cx="117098" cy="278434"/>
          </a:xfrm>
          <a:custGeom>
            <a:avLst/>
            <a:gdLst>
              <a:gd name="T0" fmla="*/ 199 w 200"/>
              <a:gd name="T1" fmla="*/ 472 h 473"/>
              <a:gd name="T2" fmla="*/ 0 w 200"/>
              <a:gd name="T3" fmla="*/ 472 h 473"/>
              <a:gd name="T4" fmla="*/ 0 w 200"/>
              <a:gd name="T5" fmla="*/ 0 h 473"/>
              <a:gd name="T6" fmla="*/ 199 w 200"/>
              <a:gd name="T7" fmla="*/ 0 h 473"/>
              <a:gd name="T8" fmla="*/ 199 w 200"/>
              <a:gd name="T9" fmla="*/ 472 h 473"/>
            </a:gdLst>
            <a:ahLst/>
            <a:cxnLst>
              <a:cxn ang="0">
                <a:pos x="T0" y="T1"/>
              </a:cxn>
              <a:cxn ang="0">
                <a:pos x="T2" y="T3"/>
              </a:cxn>
              <a:cxn ang="0">
                <a:pos x="T4" y="T5"/>
              </a:cxn>
              <a:cxn ang="0">
                <a:pos x="T6" y="T7"/>
              </a:cxn>
              <a:cxn ang="0">
                <a:pos x="T8" y="T9"/>
              </a:cxn>
            </a:cxnLst>
            <a:rect l="0" t="0" r="r" b="b"/>
            <a:pathLst>
              <a:path w="200" h="473">
                <a:moveTo>
                  <a:pt x="199" y="472"/>
                </a:moveTo>
                <a:lnTo>
                  <a:pt x="0" y="472"/>
                </a:lnTo>
                <a:lnTo>
                  <a:pt x="0" y="0"/>
                </a:lnTo>
                <a:lnTo>
                  <a:pt x="199" y="0"/>
                </a:lnTo>
                <a:lnTo>
                  <a:pt x="199" y="472"/>
                </a:ln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3" name="Freeform 92"/>
          <p:cNvSpPr>
            <a:spLocks noChangeArrowheads="1"/>
          </p:cNvSpPr>
          <p:nvPr/>
        </p:nvSpPr>
        <p:spPr bwMode="auto">
          <a:xfrm>
            <a:off x="18298542" y="8877159"/>
            <a:ext cx="117100" cy="278434"/>
          </a:xfrm>
          <a:custGeom>
            <a:avLst/>
            <a:gdLst>
              <a:gd name="T0" fmla="*/ 199 w 200"/>
              <a:gd name="T1" fmla="*/ 472 h 473"/>
              <a:gd name="T2" fmla="*/ 0 w 200"/>
              <a:gd name="T3" fmla="*/ 472 h 473"/>
              <a:gd name="T4" fmla="*/ 0 w 200"/>
              <a:gd name="T5" fmla="*/ 0 h 473"/>
              <a:gd name="T6" fmla="*/ 199 w 200"/>
              <a:gd name="T7" fmla="*/ 0 h 473"/>
              <a:gd name="T8" fmla="*/ 199 w 200"/>
              <a:gd name="T9" fmla="*/ 472 h 473"/>
            </a:gdLst>
            <a:ahLst/>
            <a:cxnLst>
              <a:cxn ang="0">
                <a:pos x="T0" y="T1"/>
              </a:cxn>
              <a:cxn ang="0">
                <a:pos x="T2" y="T3"/>
              </a:cxn>
              <a:cxn ang="0">
                <a:pos x="T4" y="T5"/>
              </a:cxn>
              <a:cxn ang="0">
                <a:pos x="T6" y="T7"/>
              </a:cxn>
              <a:cxn ang="0">
                <a:pos x="T8" y="T9"/>
              </a:cxn>
            </a:cxnLst>
            <a:rect l="0" t="0" r="r" b="b"/>
            <a:pathLst>
              <a:path w="200" h="473">
                <a:moveTo>
                  <a:pt x="199" y="472"/>
                </a:moveTo>
                <a:lnTo>
                  <a:pt x="0" y="472"/>
                </a:lnTo>
                <a:lnTo>
                  <a:pt x="0" y="0"/>
                </a:lnTo>
                <a:lnTo>
                  <a:pt x="199" y="0"/>
                </a:lnTo>
                <a:lnTo>
                  <a:pt x="199" y="472"/>
                </a:ln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4" name="Freeform 93"/>
          <p:cNvSpPr>
            <a:spLocks noChangeArrowheads="1"/>
          </p:cNvSpPr>
          <p:nvPr/>
        </p:nvSpPr>
        <p:spPr bwMode="auto">
          <a:xfrm>
            <a:off x="17577735" y="9233659"/>
            <a:ext cx="117098" cy="275833"/>
          </a:xfrm>
          <a:custGeom>
            <a:avLst/>
            <a:gdLst>
              <a:gd name="T0" fmla="*/ 199 w 200"/>
              <a:gd name="T1" fmla="*/ 465 h 466"/>
              <a:gd name="T2" fmla="*/ 0 w 200"/>
              <a:gd name="T3" fmla="*/ 465 h 466"/>
              <a:gd name="T4" fmla="*/ 0 w 200"/>
              <a:gd name="T5" fmla="*/ 0 h 466"/>
              <a:gd name="T6" fmla="*/ 199 w 200"/>
              <a:gd name="T7" fmla="*/ 0 h 466"/>
              <a:gd name="T8" fmla="*/ 199 w 200"/>
              <a:gd name="T9" fmla="*/ 465 h 466"/>
            </a:gdLst>
            <a:ahLst/>
            <a:cxnLst>
              <a:cxn ang="0">
                <a:pos x="T0" y="T1"/>
              </a:cxn>
              <a:cxn ang="0">
                <a:pos x="T2" y="T3"/>
              </a:cxn>
              <a:cxn ang="0">
                <a:pos x="T4" y="T5"/>
              </a:cxn>
              <a:cxn ang="0">
                <a:pos x="T6" y="T7"/>
              </a:cxn>
              <a:cxn ang="0">
                <a:pos x="T8" y="T9"/>
              </a:cxn>
            </a:cxnLst>
            <a:rect l="0" t="0" r="r" b="b"/>
            <a:pathLst>
              <a:path w="200" h="466">
                <a:moveTo>
                  <a:pt x="199" y="465"/>
                </a:moveTo>
                <a:lnTo>
                  <a:pt x="0" y="465"/>
                </a:lnTo>
                <a:lnTo>
                  <a:pt x="0" y="0"/>
                </a:lnTo>
                <a:lnTo>
                  <a:pt x="199" y="0"/>
                </a:lnTo>
                <a:lnTo>
                  <a:pt x="199" y="465"/>
                </a:ln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5" name="Freeform 94"/>
          <p:cNvSpPr>
            <a:spLocks noChangeArrowheads="1"/>
          </p:cNvSpPr>
          <p:nvPr/>
        </p:nvSpPr>
        <p:spPr bwMode="auto">
          <a:xfrm>
            <a:off x="17757286" y="9233659"/>
            <a:ext cx="117100" cy="275833"/>
          </a:xfrm>
          <a:custGeom>
            <a:avLst/>
            <a:gdLst>
              <a:gd name="T0" fmla="*/ 199 w 200"/>
              <a:gd name="T1" fmla="*/ 465 h 466"/>
              <a:gd name="T2" fmla="*/ 0 w 200"/>
              <a:gd name="T3" fmla="*/ 465 h 466"/>
              <a:gd name="T4" fmla="*/ 0 w 200"/>
              <a:gd name="T5" fmla="*/ 0 h 466"/>
              <a:gd name="T6" fmla="*/ 199 w 200"/>
              <a:gd name="T7" fmla="*/ 0 h 466"/>
              <a:gd name="T8" fmla="*/ 199 w 200"/>
              <a:gd name="T9" fmla="*/ 465 h 466"/>
            </a:gdLst>
            <a:ahLst/>
            <a:cxnLst>
              <a:cxn ang="0">
                <a:pos x="T0" y="T1"/>
              </a:cxn>
              <a:cxn ang="0">
                <a:pos x="T2" y="T3"/>
              </a:cxn>
              <a:cxn ang="0">
                <a:pos x="T4" y="T5"/>
              </a:cxn>
              <a:cxn ang="0">
                <a:pos x="T6" y="T7"/>
              </a:cxn>
              <a:cxn ang="0">
                <a:pos x="T8" y="T9"/>
              </a:cxn>
            </a:cxnLst>
            <a:rect l="0" t="0" r="r" b="b"/>
            <a:pathLst>
              <a:path w="200" h="466">
                <a:moveTo>
                  <a:pt x="199" y="465"/>
                </a:moveTo>
                <a:lnTo>
                  <a:pt x="0" y="465"/>
                </a:lnTo>
                <a:lnTo>
                  <a:pt x="0" y="0"/>
                </a:lnTo>
                <a:lnTo>
                  <a:pt x="199" y="0"/>
                </a:lnTo>
                <a:lnTo>
                  <a:pt x="199" y="465"/>
                </a:ln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6" name="Freeform 95"/>
          <p:cNvSpPr>
            <a:spLocks noChangeArrowheads="1"/>
          </p:cNvSpPr>
          <p:nvPr/>
        </p:nvSpPr>
        <p:spPr bwMode="auto">
          <a:xfrm>
            <a:off x="17939439" y="9233659"/>
            <a:ext cx="117100" cy="275833"/>
          </a:xfrm>
          <a:custGeom>
            <a:avLst/>
            <a:gdLst>
              <a:gd name="T0" fmla="*/ 199 w 200"/>
              <a:gd name="T1" fmla="*/ 465 h 466"/>
              <a:gd name="T2" fmla="*/ 0 w 200"/>
              <a:gd name="T3" fmla="*/ 465 h 466"/>
              <a:gd name="T4" fmla="*/ 0 w 200"/>
              <a:gd name="T5" fmla="*/ 0 h 466"/>
              <a:gd name="T6" fmla="*/ 199 w 200"/>
              <a:gd name="T7" fmla="*/ 0 h 466"/>
              <a:gd name="T8" fmla="*/ 199 w 200"/>
              <a:gd name="T9" fmla="*/ 465 h 466"/>
            </a:gdLst>
            <a:ahLst/>
            <a:cxnLst>
              <a:cxn ang="0">
                <a:pos x="T0" y="T1"/>
              </a:cxn>
              <a:cxn ang="0">
                <a:pos x="T2" y="T3"/>
              </a:cxn>
              <a:cxn ang="0">
                <a:pos x="T4" y="T5"/>
              </a:cxn>
              <a:cxn ang="0">
                <a:pos x="T6" y="T7"/>
              </a:cxn>
              <a:cxn ang="0">
                <a:pos x="T8" y="T9"/>
              </a:cxn>
            </a:cxnLst>
            <a:rect l="0" t="0" r="r" b="b"/>
            <a:pathLst>
              <a:path w="200" h="466">
                <a:moveTo>
                  <a:pt x="199" y="465"/>
                </a:moveTo>
                <a:lnTo>
                  <a:pt x="0" y="465"/>
                </a:lnTo>
                <a:lnTo>
                  <a:pt x="0" y="0"/>
                </a:lnTo>
                <a:lnTo>
                  <a:pt x="199" y="0"/>
                </a:lnTo>
                <a:lnTo>
                  <a:pt x="199" y="465"/>
                </a:ln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7" name="Freeform 96"/>
          <p:cNvSpPr>
            <a:spLocks noChangeArrowheads="1"/>
          </p:cNvSpPr>
          <p:nvPr/>
        </p:nvSpPr>
        <p:spPr bwMode="auto">
          <a:xfrm>
            <a:off x="18118992" y="9233659"/>
            <a:ext cx="117098" cy="275833"/>
          </a:xfrm>
          <a:custGeom>
            <a:avLst/>
            <a:gdLst>
              <a:gd name="T0" fmla="*/ 199 w 200"/>
              <a:gd name="T1" fmla="*/ 465 h 466"/>
              <a:gd name="T2" fmla="*/ 0 w 200"/>
              <a:gd name="T3" fmla="*/ 465 h 466"/>
              <a:gd name="T4" fmla="*/ 0 w 200"/>
              <a:gd name="T5" fmla="*/ 0 h 466"/>
              <a:gd name="T6" fmla="*/ 199 w 200"/>
              <a:gd name="T7" fmla="*/ 0 h 466"/>
              <a:gd name="T8" fmla="*/ 199 w 200"/>
              <a:gd name="T9" fmla="*/ 465 h 466"/>
            </a:gdLst>
            <a:ahLst/>
            <a:cxnLst>
              <a:cxn ang="0">
                <a:pos x="T0" y="T1"/>
              </a:cxn>
              <a:cxn ang="0">
                <a:pos x="T2" y="T3"/>
              </a:cxn>
              <a:cxn ang="0">
                <a:pos x="T4" y="T5"/>
              </a:cxn>
              <a:cxn ang="0">
                <a:pos x="T6" y="T7"/>
              </a:cxn>
              <a:cxn ang="0">
                <a:pos x="T8" y="T9"/>
              </a:cxn>
            </a:cxnLst>
            <a:rect l="0" t="0" r="r" b="b"/>
            <a:pathLst>
              <a:path w="200" h="466">
                <a:moveTo>
                  <a:pt x="199" y="465"/>
                </a:moveTo>
                <a:lnTo>
                  <a:pt x="0" y="465"/>
                </a:lnTo>
                <a:lnTo>
                  <a:pt x="0" y="0"/>
                </a:lnTo>
                <a:lnTo>
                  <a:pt x="199" y="0"/>
                </a:lnTo>
                <a:lnTo>
                  <a:pt x="199" y="465"/>
                </a:ln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8" name="Freeform 97"/>
          <p:cNvSpPr>
            <a:spLocks noChangeArrowheads="1"/>
          </p:cNvSpPr>
          <p:nvPr/>
        </p:nvSpPr>
        <p:spPr bwMode="auto">
          <a:xfrm>
            <a:off x="18298542" y="9233659"/>
            <a:ext cx="117100" cy="275833"/>
          </a:xfrm>
          <a:custGeom>
            <a:avLst/>
            <a:gdLst>
              <a:gd name="T0" fmla="*/ 199 w 200"/>
              <a:gd name="T1" fmla="*/ 465 h 466"/>
              <a:gd name="T2" fmla="*/ 0 w 200"/>
              <a:gd name="T3" fmla="*/ 465 h 466"/>
              <a:gd name="T4" fmla="*/ 0 w 200"/>
              <a:gd name="T5" fmla="*/ 0 h 466"/>
              <a:gd name="T6" fmla="*/ 199 w 200"/>
              <a:gd name="T7" fmla="*/ 0 h 466"/>
              <a:gd name="T8" fmla="*/ 199 w 200"/>
              <a:gd name="T9" fmla="*/ 465 h 466"/>
            </a:gdLst>
            <a:ahLst/>
            <a:cxnLst>
              <a:cxn ang="0">
                <a:pos x="T0" y="T1"/>
              </a:cxn>
              <a:cxn ang="0">
                <a:pos x="T2" y="T3"/>
              </a:cxn>
              <a:cxn ang="0">
                <a:pos x="T4" y="T5"/>
              </a:cxn>
              <a:cxn ang="0">
                <a:pos x="T6" y="T7"/>
              </a:cxn>
              <a:cxn ang="0">
                <a:pos x="T8" y="T9"/>
              </a:cxn>
            </a:cxnLst>
            <a:rect l="0" t="0" r="r" b="b"/>
            <a:pathLst>
              <a:path w="200" h="466">
                <a:moveTo>
                  <a:pt x="199" y="465"/>
                </a:moveTo>
                <a:lnTo>
                  <a:pt x="0" y="465"/>
                </a:lnTo>
                <a:lnTo>
                  <a:pt x="0" y="0"/>
                </a:lnTo>
                <a:lnTo>
                  <a:pt x="199" y="0"/>
                </a:lnTo>
                <a:lnTo>
                  <a:pt x="199" y="465"/>
                </a:ln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9" name="Freeform 98"/>
          <p:cNvSpPr>
            <a:spLocks noChangeArrowheads="1"/>
          </p:cNvSpPr>
          <p:nvPr/>
        </p:nvSpPr>
        <p:spPr bwMode="auto">
          <a:xfrm>
            <a:off x="17577735" y="9587557"/>
            <a:ext cx="117098" cy="278436"/>
          </a:xfrm>
          <a:custGeom>
            <a:avLst/>
            <a:gdLst>
              <a:gd name="T0" fmla="*/ 199 w 200"/>
              <a:gd name="T1" fmla="*/ 471 h 472"/>
              <a:gd name="T2" fmla="*/ 0 w 200"/>
              <a:gd name="T3" fmla="*/ 471 h 472"/>
              <a:gd name="T4" fmla="*/ 0 w 200"/>
              <a:gd name="T5" fmla="*/ 0 h 472"/>
              <a:gd name="T6" fmla="*/ 199 w 200"/>
              <a:gd name="T7" fmla="*/ 0 h 472"/>
              <a:gd name="T8" fmla="*/ 199 w 200"/>
              <a:gd name="T9" fmla="*/ 471 h 472"/>
            </a:gdLst>
            <a:ahLst/>
            <a:cxnLst>
              <a:cxn ang="0">
                <a:pos x="T0" y="T1"/>
              </a:cxn>
              <a:cxn ang="0">
                <a:pos x="T2" y="T3"/>
              </a:cxn>
              <a:cxn ang="0">
                <a:pos x="T4" y="T5"/>
              </a:cxn>
              <a:cxn ang="0">
                <a:pos x="T6" y="T7"/>
              </a:cxn>
              <a:cxn ang="0">
                <a:pos x="T8" y="T9"/>
              </a:cxn>
            </a:cxnLst>
            <a:rect l="0" t="0" r="r" b="b"/>
            <a:pathLst>
              <a:path w="200" h="472">
                <a:moveTo>
                  <a:pt x="199" y="471"/>
                </a:moveTo>
                <a:lnTo>
                  <a:pt x="0" y="471"/>
                </a:lnTo>
                <a:lnTo>
                  <a:pt x="0" y="0"/>
                </a:lnTo>
                <a:lnTo>
                  <a:pt x="199" y="0"/>
                </a:lnTo>
                <a:lnTo>
                  <a:pt x="199" y="471"/>
                </a:ln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0" name="Freeform 99"/>
          <p:cNvSpPr>
            <a:spLocks noChangeArrowheads="1"/>
          </p:cNvSpPr>
          <p:nvPr/>
        </p:nvSpPr>
        <p:spPr bwMode="auto">
          <a:xfrm>
            <a:off x="17757286" y="9587557"/>
            <a:ext cx="117100" cy="278436"/>
          </a:xfrm>
          <a:custGeom>
            <a:avLst/>
            <a:gdLst>
              <a:gd name="T0" fmla="*/ 199 w 200"/>
              <a:gd name="T1" fmla="*/ 471 h 472"/>
              <a:gd name="T2" fmla="*/ 0 w 200"/>
              <a:gd name="T3" fmla="*/ 471 h 472"/>
              <a:gd name="T4" fmla="*/ 0 w 200"/>
              <a:gd name="T5" fmla="*/ 0 h 472"/>
              <a:gd name="T6" fmla="*/ 199 w 200"/>
              <a:gd name="T7" fmla="*/ 0 h 472"/>
              <a:gd name="T8" fmla="*/ 199 w 200"/>
              <a:gd name="T9" fmla="*/ 471 h 472"/>
            </a:gdLst>
            <a:ahLst/>
            <a:cxnLst>
              <a:cxn ang="0">
                <a:pos x="T0" y="T1"/>
              </a:cxn>
              <a:cxn ang="0">
                <a:pos x="T2" y="T3"/>
              </a:cxn>
              <a:cxn ang="0">
                <a:pos x="T4" y="T5"/>
              </a:cxn>
              <a:cxn ang="0">
                <a:pos x="T6" y="T7"/>
              </a:cxn>
              <a:cxn ang="0">
                <a:pos x="T8" y="T9"/>
              </a:cxn>
            </a:cxnLst>
            <a:rect l="0" t="0" r="r" b="b"/>
            <a:pathLst>
              <a:path w="200" h="472">
                <a:moveTo>
                  <a:pt x="199" y="471"/>
                </a:moveTo>
                <a:lnTo>
                  <a:pt x="0" y="471"/>
                </a:lnTo>
                <a:lnTo>
                  <a:pt x="0" y="0"/>
                </a:lnTo>
                <a:lnTo>
                  <a:pt x="199" y="0"/>
                </a:lnTo>
                <a:lnTo>
                  <a:pt x="199" y="471"/>
                </a:ln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1" name="Freeform 100"/>
          <p:cNvSpPr>
            <a:spLocks noChangeArrowheads="1"/>
          </p:cNvSpPr>
          <p:nvPr/>
        </p:nvSpPr>
        <p:spPr bwMode="auto">
          <a:xfrm>
            <a:off x="17939439" y="9587557"/>
            <a:ext cx="117100" cy="278436"/>
          </a:xfrm>
          <a:custGeom>
            <a:avLst/>
            <a:gdLst>
              <a:gd name="T0" fmla="*/ 199 w 200"/>
              <a:gd name="T1" fmla="*/ 471 h 472"/>
              <a:gd name="T2" fmla="*/ 0 w 200"/>
              <a:gd name="T3" fmla="*/ 471 h 472"/>
              <a:gd name="T4" fmla="*/ 0 w 200"/>
              <a:gd name="T5" fmla="*/ 0 h 472"/>
              <a:gd name="T6" fmla="*/ 199 w 200"/>
              <a:gd name="T7" fmla="*/ 0 h 472"/>
              <a:gd name="T8" fmla="*/ 199 w 200"/>
              <a:gd name="T9" fmla="*/ 471 h 472"/>
            </a:gdLst>
            <a:ahLst/>
            <a:cxnLst>
              <a:cxn ang="0">
                <a:pos x="T0" y="T1"/>
              </a:cxn>
              <a:cxn ang="0">
                <a:pos x="T2" y="T3"/>
              </a:cxn>
              <a:cxn ang="0">
                <a:pos x="T4" y="T5"/>
              </a:cxn>
              <a:cxn ang="0">
                <a:pos x="T6" y="T7"/>
              </a:cxn>
              <a:cxn ang="0">
                <a:pos x="T8" y="T9"/>
              </a:cxn>
            </a:cxnLst>
            <a:rect l="0" t="0" r="r" b="b"/>
            <a:pathLst>
              <a:path w="200" h="472">
                <a:moveTo>
                  <a:pt x="199" y="471"/>
                </a:moveTo>
                <a:lnTo>
                  <a:pt x="0" y="471"/>
                </a:lnTo>
                <a:lnTo>
                  <a:pt x="0" y="0"/>
                </a:lnTo>
                <a:lnTo>
                  <a:pt x="199" y="0"/>
                </a:lnTo>
                <a:lnTo>
                  <a:pt x="199" y="471"/>
                </a:ln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2" name="Freeform 101"/>
          <p:cNvSpPr>
            <a:spLocks noChangeArrowheads="1"/>
          </p:cNvSpPr>
          <p:nvPr/>
        </p:nvSpPr>
        <p:spPr bwMode="auto">
          <a:xfrm>
            <a:off x="18118992" y="9587557"/>
            <a:ext cx="117098" cy="278436"/>
          </a:xfrm>
          <a:custGeom>
            <a:avLst/>
            <a:gdLst>
              <a:gd name="T0" fmla="*/ 199 w 200"/>
              <a:gd name="T1" fmla="*/ 471 h 472"/>
              <a:gd name="T2" fmla="*/ 0 w 200"/>
              <a:gd name="T3" fmla="*/ 471 h 472"/>
              <a:gd name="T4" fmla="*/ 0 w 200"/>
              <a:gd name="T5" fmla="*/ 0 h 472"/>
              <a:gd name="T6" fmla="*/ 199 w 200"/>
              <a:gd name="T7" fmla="*/ 0 h 472"/>
              <a:gd name="T8" fmla="*/ 199 w 200"/>
              <a:gd name="T9" fmla="*/ 471 h 472"/>
            </a:gdLst>
            <a:ahLst/>
            <a:cxnLst>
              <a:cxn ang="0">
                <a:pos x="T0" y="T1"/>
              </a:cxn>
              <a:cxn ang="0">
                <a:pos x="T2" y="T3"/>
              </a:cxn>
              <a:cxn ang="0">
                <a:pos x="T4" y="T5"/>
              </a:cxn>
              <a:cxn ang="0">
                <a:pos x="T6" y="T7"/>
              </a:cxn>
              <a:cxn ang="0">
                <a:pos x="T8" y="T9"/>
              </a:cxn>
            </a:cxnLst>
            <a:rect l="0" t="0" r="r" b="b"/>
            <a:pathLst>
              <a:path w="200" h="472">
                <a:moveTo>
                  <a:pt x="199" y="471"/>
                </a:moveTo>
                <a:lnTo>
                  <a:pt x="0" y="471"/>
                </a:lnTo>
                <a:lnTo>
                  <a:pt x="0" y="0"/>
                </a:lnTo>
                <a:lnTo>
                  <a:pt x="199" y="0"/>
                </a:lnTo>
                <a:lnTo>
                  <a:pt x="199" y="471"/>
                </a:ln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3" name="Freeform 102"/>
          <p:cNvSpPr>
            <a:spLocks noChangeArrowheads="1"/>
          </p:cNvSpPr>
          <p:nvPr/>
        </p:nvSpPr>
        <p:spPr bwMode="auto">
          <a:xfrm>
            <a:off x="18298542" y="9587557"/>
            <a:ext cx="117100" cy="278436"/>
          </a:xfrm>
          <a:custGeom>
            <a:avLst/>
            <a:gdLst>
              <a:gd name="T0" fmla="*/ 199 w 200"/>
              <a:gd name="T1" fmla="*/ 471 h 472"/>
              <a:gd name="T2" fmla="*/ 0 w 200"/>
              <a:gd name="T3" fmla="*/ 471 h 472"/>
              <a:gd name="T4" fmla="*/ 0 w 200"/>
              <a:gd name="T5" fmla="*/ 0 h 472"/>
              <a:gd name="T6" fmla="*/ 199 w 200"/>
              <a:gd name="T7" fmla="*/ 0 h 472"/>
              <a:gd name="T8" fmla="*/ 199 w 200"/>
              <a:gd name="T9" fmla="*/ 471 h 472"/>
            </a:gdLst>
            <a:ahLst/>
            <a:cxnLst>
              <a:cxn ang="0">
                <a:pos x="T0" y="T1"/>
              </a:cxn>
              <a:cxn ang="0">
                <a:pos x="T2" y="T3"/>
              </a:cxn>
              <a:cxn ang="0">
                <a:pos x="T4" y="T5"/>
              </a:cxn>
              <a:cxn ang="0">
                <a:pos x="T6" y="T7"/>
              </a:cxn>
              <a:cxn ang="0">
                <a:pos x="T8" y="T9"/>
              </a:cxn>
            </a:cxnLst>
            <a:rect l="0" t="0" r="r" b="b"/>
            <a:pathLst>
              <a:path w="200" h="472">
                <a:moveTo>
                  <a:pt x="199" y="471"/>
                </a:moveTo>
                <a:lnTo>
                  <a:pt x="0" y="471"/>
                </a:lnTo>
                <a:lnTo>
                  <a:pt x="0" y="0"/>
                </a:lnTo>
                <a:lnTo>
                  <a:pt x="199" y="0"/>
                </a:lnTo>
                <a:lnTo>
                  <a:pt x="199" y="471"/>
                </a:ln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4" name="Freeform 103"/>
          <p:cNvSpPr>
            <a:spLocks noChangeArrowheads="1"/>
          </p:cNvSpPr>
          <p:nvPr/>
        </p:nvSpPr>
        <p:spPr bwMode="auto">
          <a:xfrm>
            <a:off x="17577735" y="9944059"/>
            <a:ext cx="117098" cy="275833"/>
          </a:xfrm>
          <a:custGeom>
            <a:avLst/>
            <a:gdLst>
              <a:gd name="T0" fmla="*/ 199 w 200"/>
              <a:gd name="T1" fmla="*/ 465 h 466"/>
              <a:gd name="T2" fmla="*/ 0 w 200"/>
              <a:gd name="T3" fmla="*/ 465 h 466"/>
              <a:gd name="T4" fmla="*/ 0 w 200"/>
              <a:gd name="T5" fmla="*/ 0 h 466"/>
              <a:gd name="T6" fmla="*/ 199 w 200"/>
              <a:gd name="T7" fmla="*/ 0 h 466"/>
              <a:gd name="T8" fmla="*/ 199 w 200"/>
              <a:gd name="T9" fmla="*/ 465 h 466"/>
            </a:gdLst>
            <a:ahLst/>
            <a:cxnLst>
              <a:cxn ang="0">
                <a:pos x="T0" y="T1"/>
              </a:cxn>
              <a:cxn ang="0">
                <a:pos x="T2" y="T3"/>
              </a:cxn>
              <a:cxn ang="0">
                <a:pos x="T4" y="T5"/>
              </a:cxn>
              <a:cxn ang="0">
                <a:pos x="T6" y="T7"/>
              </a:cxn>
              <a:cxn ang="0">
                <a:pos x="T8" y="T9"/>
              </a:cxn>
            </a:cxnLst>
            <a:rect l="0" t="0" r="r" b="b"/>
            <a:pathLst>
              <a:path w="200" h="466">
                <a:moveTo>
                  <a:pt x="199" y="465"/>
                </a:moveTo>
                <a:lnTo>
                  <a:pt x="0" y="465"/>
                </a:lnTo>
                <a:lnTo>
                  <a:pt x="0" y="0"/>
                </a:lnTo>
                <a:lnTo>
                  <a:pt x="199" y="0"/>
                </a:lnTo>
                <a:lnTo>
                  <a:pt x="199" y="465"/>
                </a:ln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5" name="Freeform 104"/>
          <p:cNvSpPr>
            <a:spLocks noChangeArrowheads="1"/>
          </p:cNvSpPr>
          <p:nvPr/>
        </p:nvSpPr>
        <p:spPr bwMode="auto">
          <a:xfrm>
            <a:off x="17757286" y="9944059"/>
            <a:ext cx="117100" cy="275833"/>
          </a:xfrm>
          <a:custGeom>
            <a:avLst/>
            <a:gdLst>
              <a:gd name="T0" fmla="*/ 199 w 200"/>
              <a:gd name="T1" fmla="*/ 465 h 466"/>
              <a:gd name="T2" fmla="*/ 0 w 200"/>
              <a:gd name="T3" fmla="*/ 465 h 466"/>
              <a:gd name="T4" fmla="*/ 0 w 200"/>
              <a:gd name="T5" fmla="*/ 0 h 466"/>
              <a:gd name="T6" fmla="*/ 199 w 200"/>
              <a:gd name="T7" fmla="*/ 0 h 466"/>
              <a:gd name="T8" fmla="*/ 199 w 200"/>
              <a:gd name="T9" fmla="*/ 465 h 466"/>
            </a:gdLst>
            <a:ahLst/>
            <a:cxnLst>
              <a:cxn ang="0">
                <a:pos x="T0" y="T1"/>
              </a:cxn>
              <a:cxn ang="0">
                <a:pos x="T2" y="T3"/>
              </a:cxn>
              <a:cxn ang="0">
                <a:pos x="T4" y="T5"/>
              </a:cxn>
              <a:cxn ang="0">
                <a:pos x="T6" y="T7"/>
              </a:cxn>
              <a:cxn ang="0">
                <a:pos x="T8" y="T9"/>
              </a:cxn>
            </a:cxnLst>
            <a:rect l="0" t="0" r="r" b="b"/>
            <a:pathLst>
              <a:path w="200" h="466">
                <a:moveTo>
                  <a:pt x="199" y="465"/>
                </a:moveTo>
                <a:lnTo>
                  <a:pt x="0" y="465"/>
                </a:lnTo>
                <a:lnTo>
                  <a:pt x="0" y="0"/>
                </a:lnTo>
                <a:lnTo>
                  <a:pt x="199" y="0"/>
                </a:lnTo>
                <a:lnTo>
                  <a:pt x="199" y="465"/>
                </a:ln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6" name="Freeform 105"/>
          <p:cNvSpPr>
            <a:spLocks noChangeArrowheads="1"/>
          </p:cNvSpPr>
          <p:nvPr/>
        </p:nvSpPr>
        <p:spPr bwMode="auto">
          <a:xfrm>
            <a:off x="17939439" y="9944059"/>
            <a:ext cx="117100" cy="275833"/>
          </a:xfrm>
          <a:custGeom>
            <a:avLst/>
            <a:gdLst>
              <a:gd name="T0" fmla="*/ 199 w 200"/>
              <a:gd name="T1" fmla="*/ 465 h 466"/>
              <a:gd name="T2" fmla="*/ 0 w 200"/>
              <a:gd name="T3" fmla="*/ 465 h 466"/>
              <a:gd name="T4" fmla="*/ 0 w 200"/>
              <a:gd name="T5" fmla="*/ 0 h 466"/>
              <a:gd name="T6" fmla="*/ 199 w 200"/>
              <a:gd name="T7" fmla="*/ 0 h 466"/>
              <a:gd name="T8" fmla="*/ 199 w 200"/>
              <a:gd name="T9" fmla="*/ 465 h 466"/>
            </a:gdLst>
            <a:ahLst/>
            <a:cxnLst>
              <a:cxn ang="0">
                <a:pos x="T0" y="T1"/>
              </a:cxn>
              <a:cxn ang="0">
                <a:pos x="T2" y="T3"/>
              </a:cxn>
              <a:cxn ang="0">
                <a:pos x="T4" y="T5"/>
              </a:cxn>
              <a:cxn ang="0">
                <a:pos x="T6" y="T7"/>
              </a:cxn>
              <a:cxn ang="0">
                <a:pos x="T8" y="T9"/>
              </a:cxn>
            </a:cxnLst>
            <a:rect l="0" t="0" r="r" b="b"/>
            <a:pathLst>
              <a:path w="200" h="466">
                <a:moveTo>
                  <a:pt x="199" y="465"/>
                </a:moveTo>
                <a:lnTo>
                  <a:pt x="0" y="465"/>
                </a:lnTo>
                <a:lnTo>
                  <a:pt x="0" y="0"/>
                </a:lnTo>
                <a:lnTo>
                  <a:pt x="199" y="0"/>
                </a:lnTo>
                <a:lnTo>
                  <a:pt x="199" y="465"/>
                </a:ln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7" name="Freeform 106"/>
          <p:cNvSpPr>
            <a:spLocks noChangeArrowheads="1"/>
          </p:cNvSpPr>
          <p:nvPr/>
        </p:nvSpPr>
        <p:spPr bwMode="auto">
          <a:xfrm>
            <a:off x="18118992" y="9944059"/>
            <a:ext cx="117098" cy="275833"/>
          </a:xfrm>
          <a:custGeom>
            <a:avLst/>
            <a:gdLst>
              <a:gd name="T0" fmla="*/ 199 w 200"/>
              <a:gd name="T1" fmla="*/ 465 h 466"/>
              <a:gd name="T2" fmla="*/ 0 w 200"/>
              <a:gd name="T3" fmla="*/ 465 h 466"/>
              <a:gd name="T4" fmla="*/ 0 w 200"/>
              <a:gd name="T5" fmla="*/ 0 h 466"/>
              <a:gd name="T6" fmla="*/ 199 w 200"/>
              <a:gd name="T7" fmla="*/ 0 h 466"/>
              <a:gd name="T8" fmla="*/ 199 w 200"/>
              <a:gd name="T9" fmla="*/ 465 h 466"/>
            </a:gdLst>
            <a:ahLst/>
            <a:cxnLst>
              <a:cxn ang="0">
                <a:pos x="T0" y="T1"/>
              </a:cxn>
              <a:cxn ang="0">
                <a:pos x="T2" y="T3"/>
              </a:cxn>
              <a:cxn ang="0">
                <a:pos x="T4" y="T5"/>
              </a:cxn>
              <a:cxn ang="0">
                <a:pos x="T6" y="T7"/>
              </a:cxn>
              <a:cxn ang="0">
                <a:pos x="T8" y="T9"/>
              </a:cxn>
            </a:cxnLst>
            <a:rect l="0" t="0" r="r" b="b"/>
            <a:pathLst>
              <a:path w="200" h="466">
                <a:moveTo>
                  <a:pt x="199" y="465"/>
                </a:moveTo>
                <a:lnTo>
                  <a:pt x="0" y="465"/>
                </a:lnTo>
                <a:lnTo>
                  <a:pt x="0" y="0"/>
                </a:lnTo>
                <a:lnTo>
                  <a:pt x="199" y="0"/>
                </a:lnTo>
                <a:lnTo>
                  <a:pt x="199" y="465"/>
                </a:ln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8" name="Freeform 107"/>
          <p:cNvSpPr>
            <a:spLocks noChangeArrowheads="1"/>
          </p:cNvSpPr>
          <p:nvPr/>
        </p:nvSpPr>
        <p:spPr bwMode="auto">
          <a:xfrm>
            <a:off x="18298542" y="9944059"/>
            <a:ext cx="117100" cy="275833"/>
          </a:xfrm>
          <a:custGeom>
            <a:avLst/>
            <a:gdLst>
              <a:gd name="T0" fmla="*/ 199 w 200"/>
              <a:gd name="T1" fmla="*/ 465 h 466"/>
              <a:gd name="T2" fmla="*/ 0 w 200"/>
              <a:gd name="T3" fmla="*/ 465 h 466"/>
              <a:gd name="T4" fmla="*/ 0 w 200"/>
              <a:gd name="T5" fmla="*/ 0 h 466"/>
              <a:gd name="T6" fmla="*/ 199 w 200"/>
              <a:gd name="T7" fmla="*/ 0 h 466"/>
              <a:gd name="T8" fmla="*/ 199 w 200"/>
              <a:gd name="T9" fmla="*/ 465 h 466"/>
            </a:gdLst>
            <a:ahLst/>
            <a:cxnLst>
              <a:cxn ang="0">
                <a:pos x="T0" y="T1"/>
              </a:cxn>
              <a:cxn ang="0">
                <a:pos x="T2" y="T3"/>
              </a:cxn>
              <a:cxn ang="0">
                <a:pos x="T4" y="T5"/>
              </a:cxn>
              <a:cxn ang="0">
                <a:pos x="T6" y="T7"/>
              </a:cxn>
              <a:cxn ang="0">
                <a:pos x="T8" y="T9"/>
              </a:cxn>
            </a:cxnLst>
            <a:rect l="0" t="0" r="r" b="b"/>
            <a:pathLst>
              <a:path w="200" h="466">
                <a:moveTo>
                  <a:pt x="199" y="465"/>
                </a:moveTo>
                <a:lnTo>
                  <a:pt x="0" y="465"/>
                </a:lnTo>
                <a:lnTo>
                  <a:pt x="0" y="0"/>
                </a:lnTo>
                <a:lnTo>
                  <a:pt x="199" y="0"/>
                </a:lnTo>
                <a:lnTo>
                  <a:pt x="199" y="465"/>
                </a:ln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9" name="Freeform 108"/>
          <p:cNvSpPr>
            <a:spLocks noChangeArrowheads="1"/>
          </p:cNvSpPr>
          <p:nvPr/>
        </p:nvSpPr>
        <p:spPr bwMode="auto">
          <a:xfrm>
            <a:off x="13840982" y="4799518"/>
            <a:ext cx="1275076" cy="5839326"/>
          </a:xfrm>
          <a:custGeom>
            <a:avLst/>
            <a:gdLst>
              <a:gd name="T0" fmla="*/ 2158 w 2159"/>
              <a:gd name="T1" fmla="*/ 0 h 9895"/>
              <a:gd name="T2" fmla="*/ 0 w 2159"/>
              <a:gd name="T3" fmla="*/ 0 h 9895"/>
              <a:gd name="T4" fmla="*/ 0 w 2159"/>
              <a:gd name="T5" fmla="*/ 9894 h 9895"/>
              <a:gd name="T6" fmla="*/ 2158 w 2159"/>
              <a:gd name="T7" fmla="*/ 9894 h 9895"/>
              <a:gd name="T8" fmla="*/ 2158 w 2159"/>
              <a:gd name="T9" fmla="*/ 0 h 9895"/>
            </a:gdLst>
            <a:ahLst/>
            <a:cxnLst>
              <a:cxn ang="0">
                <a:pos x="T0" y="T1"/>
              </a:cxn>
              <a:cxn ang="0">
                <a:pos x="T2" y="T3"/>
              </a:cxn>
              <a:cxn ang="0">
                <a:pos x="T4" y="T5"/>
              </a:cxn>
              <a:cxn ang="0">
                <a:pos x="T6" y="T7"/>
              </a:cxn>
              <a:cxn ang="0">
                <a:pos x="T8" y="T9"/>
              </a:cxn>
            </a:cxnLst>
            <a:rect l="0" t="0" r="r" b="b"/>
            <a:pathLst>
              <a:path w="2159" h="9895">
                <a:moveTo>
                  <a:pt x="2158" y="0"/>
                </a:moveTo>
                <a:lnTo>
                  <a:pt x="0" y="0"/>
                </a:lnTo>
                <a:lnTo>
                  <a:pt x="0" y="9894"/>
                </a:lnTo>
                <a:lnTo>
                  <a:pt x="2158" y="9894"/>
                </a:lnTo>
                <a:lnTo>
                  <a:pt x="2158" y="0"/>
                </a:lnTo>
              </a:path>
            </a:pathLst>
          </a:custGeom>
          <a:solidFill>
            <a:srgbClr val="7DCED1"/>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0" name="Freeform 109"/>
          <p:cNvSpPr>
            <a:spLocks noChangeArrowheads="1"/>
          </p:cNvSpPr>
          <p:nvPr/>
        </p:nvSpPr>
        <p:spPr bwMode="auto">
          <a:xfrm>
            <a:off x="13968489" y="4963457"/>
            <a:ext cx="1014856" cy="62453"/>
          </a:xfrm>
          <a:custGeom>
            <a:avLst/>
            <a:gdLst>
              <a:gd name="T0" fmla="*/ 1720 w 1721"/>
              <a:gd name="T1" fmla="*/ 106 h 107"/>
              <a:gd name="T2" fmla="*/ 0 w 1721"/>
              <a:gd name="T3" fmla="*/ 106 h 107"/>
              <a:gd name="T4" fmla="*/ 0 w 1721"/>
              <a:gd name="T5" fmla="*/ 0 h 107"/>
              <a:gd name="T6" fmla="*/ 1720 w 1721"/>
              <a:gd name="T7" fmla="*/ 0 h 107"/>
              <a:gd name="T8" fmla="*/ 1720 w 1721"/>
              <a:gd name="T9" fmla="*/ 106 h 107"/>
            </a:gdLst>
            <a:ahLst/>
            <a:cxnLst>
              <a:cxn ang="0">
                <a:pos x="T0" y="T1"/>
              </a:cxn>
              <a:cxn ang="0">
                <a:pos x="T2" y="T3"/>
              </a:cxn>
              <a:cxn ang="0">
                <a:pos x="T4" y="T5"/>
              </a:cxn>
              <a:cxn ang="0">
                <a:pos x="T6" y="T7"/>
              </a:cxn>
              <a:cxn ang="0">
                <a:pos x="T8" y="T9"/>
              </a:cxn>
            </a:cxnLst>
            <a:rect l="0" t="0" r="r" b="b"/>
            <a:pathLst>
              <a:path w="1721" h="107">
                <a:moveTo>
                  <a:pt x="1720" y="106"/>
                </a:moveTo>
                <a:lnTo>
                  <a:pt x="0" y="106"/>
                </a:lnTo>
                <a:lnTo>
                  <a:pt x="0" y="0"/>
                </a:lnTo>
                <a:lnTo>
                  <a:pt x="1720" y="0"/>
                </a:lnTo>
                <a:lnTo>
                  <a:pt x="1720" y="106"/>
                </a:lnTo>
              </a:path>
            </a:pathLst>
          </a:custGeom>
          <a:solidFill>
            <a:srgbClr val="16BDC4"/>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1" name="Freeform 110"/>
          <p:cNvSpPr>
            <a:spLocks noChangeArrowheads="1"/>
          </p:cNvSpPr>
          <p:nvPr/>
        </p:nvSpPr>
        <p:spPr bwMode="auto">
          <a:xfrm>
            <a:off x="13968489" y="5187246"/>
            <a:ext cx="1014856" cy="62453"/>
          </a:xfrm>
          <a:custGeom>
            <a:avLst/>
            <a:gdLst>
              <a:gd name="T0" fmla="*/ 1720 w 1721"/>
              <a:gd name="T1" fmla="*/ 106 h 107"/>
              <a:gd name="T2" fmla="*/ 0 w 1721"/>
              <a:gd name="T3" fmla="*/ 106 h 107"/>
              <a:gd name="T4" fmla="*/ 0 w 1721"/>
              <a:gd name="T5" fmla="*/ 0 h 107"/>
              <a:gd name="T6" fmla="*/ 1720 w 1721"/>
              <a:gd name="T7" fmla="*/ 0 h 107"/>
              <a:gd name="T8" fmla="*/ 1720 w 1721"/>
              <a:gd name="T9" fmla="*/ 106 h 107"/>
            </a:gdLst>
            <a:ahLst/>
            <a:cxnLst>
              <a:cxn ang="0">
                <a:pos x="T0" y="T1"/>
              </a:cxn>
              <a:cxn ang="0">
                <a:pos x="T2" y="T3"/>
              </a:cxn>
              <a:cxn ang="0">
                <a:pos x="T4" y="T5"/>
              </a:cxn>
              <a:cxn ang="0">
                <a:pos x="T6" y="T7"/>
              </a:cxn>
              <a:cxn ang="0">
                <a:pos x="T8" y="T9"/>
              </a:cxn>
            </a:cxnLst>
            <a:rect l="0" t="0" r="r" b="b"/>
            <a:pathLst>
              <a:path w="1721" h="107">
                <a:moveTo>
                  <a:pt x="1720" y="106"/>
                </a:moveTo>
                <a:lnTo>
                  <a:pt x="0" y="106"/>
                </a:lnTo>
                <a:lnTo>
                  <a:pt x="0" y="0"/>
                </a:lnTo>
                <a:lnTo>
                  <a:pt x="1720" y="0"/>
                </a:lnTo>
                <a:lnTo>
                  <a:pt x="1720" y="106"/>
                </a:lnTo>
              </a:path>
            </a:pathLst>
          </a:custGeom>
          <a:solidFill>
            <a:srgbClr val="16BDC4"/>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2" name="Freeform 111"/>
          <p:cNvSpPr>
            <a:spLocks noChangeArrowheads="1"/>
          </p:cNvSpPr>
          <p:nvPr/>
        </p:nvSpPr>
        <p:spPr bwMode="auto">
          <a:xfrm>
            <a:off x="13968489" y="5408432"/>
            <a:ext cx="1014856" cy="62453"/>
          </a:xfrm>
          <a:custGeom>
            <a:avLst/>
            <a:gdLst>
              <a:gd name="T0" fmla="*/ 1720 w 1721"/>
              <a:gd name="T1" fmla="*/ 107 h 108"/>
              <a:gd name="T2" fmla="*/ 0 w 1721"/>
              <a:gd name="T3" fmla="*/ 107 h 108"/>
              <a:gd name="T4" fmla="*/ 0 w 1721"/>
              <a:gd name="T5" fmla="*/ 0 h 108"/>
              <a:gd name="T6" fmla="*/ 1720 w 1721"/>
              <a:gd name="T7" fmla="*/ 0 h 108"/>
              <a:gd name="T8" fmla="*/ 1720 w 1721"/>
              <a:gd name="T9" fmla="*/ 107 h 108"/>
            </a:gdLst>
            <a:ahLst/>
            <a:cxnLst>
              <a:cxn ang="0">
                <a:pos x="T0" y="T1"/>
              </a:cxn>
              <a:cxn ang="0">
                <a:pos x="T2" y="T3"/>
              </a:cxn>
              <a:cxn ang="0">
                <a:pos x="T4" y="T5"/>
              </a:cxn>
              <a:cxn ang="0">
                <a:pos x="T6" y="T7"/>
              </a:cxn>
              <a:cxn ang="0">
                <a:pos x="T8" y="T9"/>
              </a:cxn>
            </a:cxnLst>
            <a:rect l="0" t="0" r="r" b="b"/>
            <a:pathLst>
              <a:path w="1721" h="108">
                <a:moveTo>
                  <a:pt x="1720" y="107"/>
                </a:moveTo>
                <a:lnTo>
                  <a:pt x="0" y="107"/>
                </a:lnTo>
                <a:lnTo>
                  <a:pt x="0" y="0"/>
                </a:lnTo>
                <a:lnTo>
                  <a:pt x="1720" y="0"/>
                </a:lnTo>
                <a:lnTo>
                  <a:pt x="1720" y="107"/>
                </a:lnTo>
              </a:path>
            </a:pathLst>
          </a:custGeom>
          <a:solidFill>
            <a:srgbClr val="16BDC4"/>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3" name="Freeform 112"/>
          <p:cNvSpPr>
            <a:spLocks noChangeArrowheads="1"/>
          </p:cNvSpPr>
          <p:nvPr/>
        </p:nvSpPr>
        <p:spPr bwMode="auto">
          <a:xfrm>
            <a:off x="13968489" y="5632221"/>
            <a:ext cx="1014856" cy="62453"/>
          </a:xfrm>
          <a:custGeom>
            <a:avLst/>
            <a:gdLst>
              <a:gd name="T0" fmla="*/ 1720 w 1721"/>
              <a:gd name="T1" fmla="*/ 106 h 107"/>
              <a:gd name="T2" fmla="*/ 0 w 1721"/>
              <a:gd name="T3" fmla="*/ 106 h 107"/>
              <a:gd name="T4" fmla="*/ 0 w 1721"/>
              <a:gd name="T5" fmla="*/ 0 h 107"/>
              <a:gd name="T6" fmla="*/ 1720 w 1721"/>
              <a:gd name="T7" fmla="*/ 0 h 107"/>
              <a:gd name="T8" fmla="*/ 1720 w 1721"/>
              <a:gd name="T9" fmla="*/ 106 h 107"/>
            </a:gdLst>
            <a:ahLst/>
            <a:cxnLst>
              <a:cxn ang="0">
                <a:pos x="T0" y="T1"/>
              </a:cxn>
              <a:cxn ang="0">
                <a:pos x="T2" y="T3"/>
              </a:cxn>
              <a:cxn ang="0">
                <a:pos x="T4" y="T5"/>
              </a:cxn>
              <a:cxn ang="0">
                <a:pos x="T6" y="T7"/>
              </a:cxn>
              <a:cxn ang="0">
                <a:pos x="T8" y="T9"/>
              </a:cxn>
            </a:cxnLst>
            <a:rect l="0" t="0" r="r" b="b"/>
            <a:pathLst>
              <a:path w="1721" h="107">
                <a:moveTo>
                  <a:pt x="1720" y="106"/>
                </a:moveTo>
                <a:lnTo>
                  <a:pt x="0" y="106"/>
                </a:lnTo>
                <a:lnTo>
                  <a:pt x="0" y="0"/>
                </a:lnTo>
                <a:lnTo>
                  <a:pt x="1720" y="0"/>
                </a:lnTo>
                <a:lnTo>
                  <a:pt x="1720" y="106"/>
                </a:lnTo>
              </a:path>
            </a:pathLst>
          </a:custGeom>
          <a:solidFill>
            <a:srgbClr val="16BDC4"/>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4" name="Freeform 113"/>
          <p:cNvSpPr>
            <a:spLocks noChangeArrowheads="1"/>
          </p:cNvSpPr>
          <p:nvPr/>
        </p:nvSpPr>
        <p:spPr bwMode="auto">
          <a:xfrm>
            <a:off x="13968489" y="5856009"/>
            <a:ext cx="1014856" cy="62453"/>
          </a:xfrm>
          <a:custGeom>
            <a:avLst/>
            <a:gdLst>
              <a:gd name="T0" fmla="*/ 1720 w 1721"/>
              <a:gd name="T1" fmla="*/ 106 h 107"/>
              <a:gd name="T2" fmla="*/ 0 w 1721"/>
              <a:gd name="T3" fmla="*/ 106 h 107"/>
              <a:gd name="T4" fmla="*/ 0 w 1721"/>
              <a:gd name="T5" fmla="*/ 0 h 107"/>
              <a:gd name="T6" fmla="*/ 1720 w 1721"/>
              <a:gd name="T7" fmla="*/ 0 h 107"/>
              <a:gd name="T8" fmla="*/ 1720 w 1721"/>
              <a:gd name="T9" fmla="*/ 106 h 107"/>
            </a:gdLst>
            <a:ahLst/>
            <a:cxnLst>
              <a:cxn ang="0">
                <a:pos x="T0" y="T1"/>
              </a:cxn>
              <a:cxn ang="0">
                <a:pos x="T2" y="T3"/>
              </a:cxn>
              <a:cxn ang="0">
                <a:pos x="T4" y="T5"/>
              </a:cxn>
              <a:cxn ang="0">
                <a:pos x="T6" y="T7"/>
              </a:cxn>
              <a:cxn ang="0">
                <a:pos x="T8" y="T9"/>
              </a:cxn>
            </a:cxnLst>
            <a:rect l="0" t="0" r="r" b="b"/>
            <a:pathLst>
              <a:path w="1721" h="107">
                <a:moveTo>
                  <a:pt x="1720" y="106"/>
                </a:moveTo>
                <a:lnTo>
                  <a:pt x="0" y="106"/>
                </a:lnTo>
                <a:lnTo>
                  <a:pt x="0" y="0"/>
                </a:lnTo>
                <a:lnTo>
                  <a:pt x="1720" y="0"/>
                </a:lnTo>
                <a:lnTo>
                  <a:pt x="1720" y="106"/>
                </a:lnTo>
              </a:path>
            </a:pathLst>
          </a:custGeom>
          <a:solidFill>
            <a:srgbClr val="16BDC4"/>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5" name="Freeform 114"/>
          <p:cNvSpPr>
            <a:spLocks noChangeArrowheads="1"/>
          </p:cNvSpPr>
          <p:nvPr/>
        </p:nvSpPr>
        <p:spPr bwMode="auto">
          <a:xfrm>
            <a:off x="13968489" y="6079798"/>
            <a:ext cx="1014856" cy="62453"/>
          </a:xfrm>
          <a:custGeom>
            <a:avLst/>
            <a:gdLst>
              <a:gd name="T0" fmla="*/ 1720 w 1721"/>
              <a:gd name="T1" fmla="*/ 106 h 107"/>
              <a:gd name="T2" fmla="*/ 0 w 1721"/>
              <a:gd name="T3" fmla="*/ 106 h 107"/>
              <a:gd name="T4" fmla="*/ 0 w 1721"/>
              <a:gd name="T5" fmla="*/ 0 h 107"/>
              <a:gd name="T6" fmla="*/ 1720 w 1721"/>
              <a:gd name="T7" fmla="*/ 0 h 107"/>
              <a:gd name="T8" fmla="*/ 1720 w 1721"/>
              <a:gd name="T9" fmla="*/ 106 h 107"/>
            </a:gdLst>
            <a:ahLst/>
            <a:cxnLst>
              <a:cxn ang="0">
                <a:pos x="T0" y="T1"/>
              </a:cxn>
              <a:cxn ang="0">
                <a:pos x="T2" y="T3"/>
              </a:cxn>
              <a:cxn ang="0">
                <a:pos x="T4" y="T5"/>
              </a:cxn>
              <a:cxn ang="0">
                <a:pos x="T6" y="T7"/>
              </a:cxn>
              <a:cxn ang="0">
                <a:pos x="T8" y="T9"/>
              </a:cxn>
            </a:cxnLst>
            <a:rect l="0" t="0" r="r" b="b"/>
            <a:pathLst>
              <a:path w="1721" h="107">
                <a:moveTo>
                  <a:pt x="1720" y="106"/>
                </a:moveTo>
                <a:lnTo>
                  <a:pt x="0" y="106"/>
                </a:lnTo>
                <a:lnTo>
                  <a:pt x="0" y="0"/>
                </a:lnTo>
                <a:lnTo>
                  <a:pt x="1720" y="0"/>
                </a:lnTo>
                <a:lnTo>
                  <a:pt x="1720" y="106"/>
                </a:lnTo>
              </a:path>
            </a:pathLst>
          </a:custGeom>
          <a:solidFill>
            <a:srgbClr val="16BDC4"/>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6" name="Freeform 115"/>
          <p:cNvSpPr>
            <a:spLocks noChangeArrowheads="1"/>
          </p:cNvSpPr>
          <p:nvPr/>
        </p:nvSpPr>
        <p:spPr bwMode="auto">
          <a:xfrm>
            <a:off x="13968489" y="6303587"/>
            <a:ext cx="1014856" cy="62453"/>
          </a:xfrm>
          <a:custGeom>
            <a:avLst/>
            <a:gdLst>
              <a:gd name="T0" fmla="*/ 1720 w 1721"/>
              <a:gd name="T1" fmla="*/ 107 h 108"/>
              <a:gd name="T2" fmla="*/ 0 w 1721"/>
              <a:gd name="T3" fmla="*/ 107 h 108"/>
              <a:gd name="T4" fmla="*/ 0 w 1721"/>
              <a:gd name="T5" fmla="*/ 0 h 108"/>
              <a:gd name="T6" fmla="*/ 1720 w 1721"/>
              <a:gd name="T7" fmla="*/ 0 h 108"/>
              <a:gd name="T8" fmla="*/ 1720 w 1721"/>
              <a:gd name="T9" fmla="*/ 107 h 108"/>
            </a:gdLst>
            <a:ahLst/>
            <a:cxnLst>
              <a:cxn ang="0">
                <a:pos x="T0" y="T1"/>
              </a:cxn>
              <a:cxn ang="0">
                <a:pos x="T2" y="T3"/>
              </a:cxn>
              <a:cxn ang="0">
                <a:pos x="T4" y="T5"/>
              </a:cxn>
              <a:cxn ang="0">
                <a:pos x="T6" y="T7"/>
              </a:cxn>
              <a:cxn ang="0">
                <a:pos x="T8" y="T9"/>
              </a:cxn>
            </a:cxnLst>
            <a:rect l="0" t="0" r="r" b="b"/>
            <a:pathLst>
              <a:path w="1721" h="108">
                <a:moveTo>
                  <a:pt x="1720" y="107"/>
                </a:moveTo>
                <a:lnTo>
                  <a:pt x="0" y="107"/>
                </a:lnTo>
                <a:lnTo>
                  <a:pt x="0" y="0"/>
                </a:lnTo>
                <a:lnTo>
                  <a:pt x="1720" y="0"/>
                </a:lnTo>
                <a:lnTo>
                  <a:pt x="1720" y="107"/>
                </a:lnTo>
              </a:path>
            </a:pathLst>
          </a:custGeom>
          <a:solidFill>
            <a:srgbClr val="16BDC4"/>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7" name="Freeform 116"/>
          <p:cNvSpPr>
            <a:spLocks noChangeArrowheads="1"/>
          </p:cNvSpPr>
          <p:nvPr/>
        </p:nvSpPr>
        <p:spPr bwMode="auto">
          <a:xfrm>
            <a:off x="13968489" y="6527376"/>
            <a:ext cx="1014856" cy="62453"/>
          </a:xfrm>
          <a:custGeom>
            <a:avLst/>
            <a:gdLst>
              <a:gd name="T0" fmla="*/ 1720 w 1721"/>
              <a:gd name="T1" fmla="*/ 106 h 107"/>
              <a:gd name="T2" fmla="*/ 0 w 1721"/>
              <a:gd name="T3" fmla="*/ 106 h 107"/>
              <a:gd name="T4" fmla="*/ 0 w 1721"/>
              <a:gd name="T5" fmla="*/ 0 h 107"/>
              <a:gd name="T6" fmla="*/ 1720 w 1721"/>
              <a:gd name="T7" fmla="*/ 0 h 107"/>
              <a:gd name="T8" fmla="*/ 1720 w 1721"/>
              <a:gd name="T9" fmla="*/ 106 h 107"/>
            </a:gdLst>
            <a:ahLst/>
            <a:cxnLst>
              <a:cxn ang="0">
                <a:pos x="T0" y="T1"/>
              </a:cxn>
              <a:cxn ang="0">
                <a:pos x="T2" y="T3"/>
              </a:cxn>
              <a:cxn ang="0">
                <a:pos x="T4" y="T5"/>
              </a:cxn>
              <a:cxn ang="0">
                <a:pos x="T6" y="T7"/>
              </a:cxn>
              <a:cxn ang="0">
                <a:pos x="T8" y="T9"/>
              </a:cxn>
            </a:cxnLst>
            <a:rect l="0" t="0" r="r" b="b"/>
            <a:pathLst>
              <a:path w="1721" h="107">
                <a:moveTo>
                  <a:pt x="1720" y="106"/>
                </a:moveTo>
                <a:lnTo>
                  <a:pt x="0" y="106"/>
                </a:lnTo>
                <a:lnTo>
                  <a:pt x="0" y="0"/>
                </a:lnTo>
                <a:lnTo>
                  <a:pt x="1720" y="0"/>
                </a:lnTo>
                <a:lnTo>
                  <a:pt x="1720" y="106"/>
                </a:lnTo>
              </a:path>
            </a:pathLst>
          </a:custGeom>
          <a:solidFill>
            <a:srgbClr val="16BDC4"/>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8" name="Freeform 117"/>
          <p:cNvSpPr>
            <a:spLocks noChangeArrowheads="1"/>
          </p:cNvSpPr>
          <p:nvPr/>
        </p:nvSpPr>
        <p:spPr bwMode="auto">
          <a:xfrm>
            <a:off x="13968489" y="6748563"/>
            <a:ext cx="1014856" cy="62453"/>
          </a:xfrm>
          <a:custGeom>
            <a:avLst/>
            <a:gdLst>
              <a:gd name="T0" fmla="*/ 1720 w 1721"/>
              <a:gd name="T1" fmla="*/ 106 h 107"/>
              <a:gd name="T2" fmla="*/ 0 w 1721"/>
              <a:gd name="T3" fmla="*/ 106 h 107"/>
              <a:gd name="T4" fmla="*/ 0 w 1721"/>
              <a:gd name="T5" fmla="*/ 0 h 107"/>
              <a:gd name="T6" fmla="*/ 1720 w 1721"/>
              <a:gd name="T7" fmla="*/ 0 h 107"/>
              <a:gd name="T8" fmla="*/ 1720 w 1721"/>
              <a:gd name="T9" fmla="*/ 106 h 107"/>
            </a:gdLst>
            <a:ahLst/>
            <a:cxnLst>
              <a:cxn ang="0">
                <a:pos x="T0" y="T1"/>
              </a:cxn>
              <a:cxn ang="0">
                <a:pos x="T2" y="T3"/>
              </a:cxn>
              <a:cxn ang="0">
                <a:pos x="T4" y="T5"/>
              </a:cxn>
              <a:cxn ang="0">
                <a:pos x="T6" y="T7"/>
              </a:cxn>
              <a:cxn ang="0">
                <a:pos x="T8" y="T9"/>
              </a:cxn>
            </a:cxnLst>
            <a:rect l="0" t="0" r="r" b="b"/>
            <a:pathLst>
              <a:path w="1721" h="107">
                <a:moveTo>
                  <a:pt x="1720" y="106"/>
                </a:moveTo>
                <a:lnTo>
                  <a:pt x="0" y="106"/>
                </a:lnTo>
                <a:lnTo>
                  <a:pt x="0" y="0"/>
                </a:lnTo>
                <a:lnTo>
                  <a:pt x="1720" y="0"/>
                </a:lnTo>
                <a:lnTo>
                  <a:pt x="1720" y="106"/>
                </a:lnTo>
              </a:path>
            </a:pathLst>
          </a:custGeom>
          <a:solidFill>
            <a:srgbClr val="16BDC4"/>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9" name="Freeform 118"/>
          <p:cNvSpPr>
            <a:spLocks noChangeArrowheads="1"/>
          </p:cNvSpPr>
          <p:nvPr/>
        </p:nvSpPr>
        <p:spPr bwMode="auto">
          <a:xfrm>
            <a:off x="13968489" y="6972352"/>
            <a:ext cx="1014856" cy="62453"/>
          </a:xfrm>
          <a:custGeom>
            <a:avLst/>
            <a:gdLst>
              <a:gd name="T0" fmla="*/ 1720 w 1721"/>
              <a:gd name="T1" fmla="*/ 106 h 107"/>
              <a:gd name="T2" fmla="*/ 0 w 1721"/>
              <a:gd name="T3" fmla="*/ 106 h 107"/>
              <a:gd name="T4" fmla="*/ 0 w 1721"/>
              <a:gd name="T5" fmla="*/ 0 h 107"/>
              <a:gd name="T6" fmla="*/ 1720 w 1721"/>
              <a:gd name="T7" fmla="*/ 0 h 107"/>
              <a:gd name="T8" fmla="*/ 1720 w 1721"/>
              <a:gd name="T9" fmla="*/ 106 h 107"/>
            </a:gdLst>
            <a:ahLst/>
            <a:cxnLst>
              <a:cxn ang="0">
                <a:pos x="T0" y="T1"/>
              </a:cxn>
              <a:cxn ang="0">
                <a:pos x="T2" y="T3"/>
              </a:cxn>
              <a:cxn ang="0">
                <a:pos x="T4" y="T5"/>
              </a:cxn>
              <a:cxn ang="0">
                <a:pos x="T6" y="T7"/>
              </a:cxn>
              <a:cxn ang="0">
                <a:pos x="T8" y="T9"/>
              </a:cxn>
            </a:cxnLst>
            <a:rect l="0" t="0" r="r" b="b"/>
            <a:pathLst>
              <a:path w="1721" h="107">
                <a:moveTo>
                  <a:pt x="1720" y="106"/>
                </a:moveTo>
                <a:lnTo>
                  <a:pt x="0" y="106"/>
                </a:lnTo>
                <a:lnTo>
                  <a:pt x="0" y="0"/>
                </a:lnTo>
                <a:lnTo>
                  <a:pt x="1720" y="0"/>
                </a:lnTo>
                <a:lnTo>
                  <a:pt x="1720" y="106"/>
                </a:lnTo>
              </a:path>
            </a:pathLst>
          </a:custGeom>
          <a:solidFill>
            <a:srgbClr val="16BDC4"/>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0" name="Freeform 119"/>
          <p:cNvSpPr>
            <a:spLocks noChangeArrowheads="1"/>
          </p:cNvSpPr>
          <p:nvPr/>
        </p:nvSpPr>
        <p:spPr bwMode="auto">
          <a:xfrm>
            <a:off x="13968489" y="7196141"/>
            <a:ext cx="1014856" cy="62453"/>
          </a:xfrm>
          <a:custGeom>
            <a:avLst/>
            <a:gdLst>
              <a:gd name="T0" fmla="*/ 1720 w 1721"/>
              <a:gd name="T1" fmla="*/ 107 h 108"/>
              <a:gd name="T2" fmla="*/ 0 w 1721"/>
              <a:gd name="T3" fmla="*/ 107 h 108"/>
              <a:gd name="T4" fmla="*/ 0 w 1721"/>
              <a:gd name="T5" fmla="*/ 0 h 108"/>
              <a:gd name="T6" fmla="*/ 1720 w 1721"/>
              <a:gd name="T7" fmla="*/ 0 h 108"/>
              <a:gd name="T8" fmla="*/ 1720 w 1721"/>
              <a:gd name="T9" fmla="*/ 107 h 108"/>
            </a:gdLst>
            <a:ahLst/>
            <a:cxnLst>
              <a:cxn ang="0">
                <a:pos x="T0" y="T1"/>
              </a:cxn>
              <a:cxn ang="0">
                <a:pos x="T2" y="T3"/>
              </a:cxn>
              <a:cxn ang="0">
                <a:pos x="T4" y="T5"/>
              </a:cxn>
              <a:cxn ang="0">
                <a:pos x="T6" y="T7"/>
              </a:cxn>
              <a:cxn ang="0">
                <a:pos x="T8" y="T9"/>
              </a:cxn>
            </a:cxnLst>
            <a:rect l="0" t="0" r="r" b="b"/>
            <a:pathLst>
              <a:path w="1721" h="108">
                <a:moveTo>
                  <a:pt x="1720" y="107"/>
                </a:moveTo>
                <a:lnTo>
                  <a:pt x="0" y="107"/>
                </a:lnTo>
                <a:lnTo>
                  <a:pt x="0" y="0"/>
                </a:lnTo>
                <a:lnTo>
                  <a:pt x="1720" y="0"/>
                </a:lnTo>
                <a:lnTo>
                  <a:pt x="1720" y="107"/>
                </a:lnTo>
              </a:path>
            </a:pathLst>
          </a:custGeom>
          <a:solidFill>
            <a:srgbClr val="16BDC4"/>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1" name="Freeform 120"/>
          <p:cNvSpPr>
            <a:spLocks noChangeArrowheads="1"/>
          </p:cNvSpPr>
          <p:nvPr/>
        </p:nvSpPr>
        <p:spPr bwMode="auto">
          <a:xfrm>
            <a:off x="13968489" y="7419930"/>
            <a:ext cx="1014856" cy="62453"/>
          </a:xfrm>
          <a:custGeom>
            <a:avLst/>
            <a:gdLst>
              <a:gd name="T0" fmla="*/ 1720 w 1721"/>
              <a:gd name="T1" fmla="*/ 106 h 107"/>
              <a:gd name="T2" fmla="*/ 0 w 1721"/>
              <a:gd name="T3" fmla="*/ 106 h 107"/>
              <a:gd name="T4" fmla="*/ 0 w 1721"/>
              <a:gd name="T5" fmla="*/ 0 h 107"/>
              <a:gd name="T6" fmla="*/ 1720 w 1721"/>
              <a:gd name="T7" fmla="*/ 0 h 107"/>
              <a:gd name="T8" fmla="*/ 1720 w 1721"/>
              <a:gd name="T9" fmla="*/ 106 h 107"/>
            </a:gdLst>
            <a:ahLst/>
            <a:cxnLst>
              <a:cxn ang="0">
                <a:pos x="T0" y="T1"/>
              </a:cxn>
              <a:cxn ang="0">
                <a:pos x="T2" y="T3"/>
              </a:cxn>
              <a:cxn ang="0">
                <a:pos x="T4" y="T5"/>
              </a:cxn>
              <a:cxn ang="0">
                <a:pos x="T6" y="T7"/>
              </a:cxn>
              <a:cxn ang="0">
                <a:pos x="T8" y="T9"/>
              </a:cxn>
            </a:cxnLst>
            <a:rect l="0" t="0" r="r" b="b"/>
            <a:pathLst>
              <a:path w="1721" h="107">
                <a:moveTo>
                  <a:pt x="1720" y="106"/>
                </a:moveTo>
                <a:lnTo>
                  <a:pt x="0" y="106"/>
                </a:lnTo>
                <a:lnTo>
                  <a:pt x="0" y="0"/>
                </a:lnTo>
                <a:lnTo>
                  <a:pt x="1720" y="0"/>
                </a:lnTo>
                <a:lnTo>
                  <a:pt x="1720" y="106"/>
                </a:lnTo>
              </a:path>
            </a:pathLst>
          </a:custGeom>
          <a:solidFill>
            <a:srgbClr val="16BDC4"/>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2" name="Freeform 121"/>
          <p:cNvSpPr>
            <a:spLocks noChangeArrowheads="1"/>
          </p:cNvSpPr>
          <p:nvPr/>
        </p:nvSpPr>
        <p:spPr bwMode="auto">
          <a:xfrm>
            <a:off x="13968489" y="7643718"/>
            <a:ext cx="1014856" cy="62453"/>
          </a:xfrm>
          <a:custGeom>
            <a:avLst/>
            <a:gdLst>
              <a:gd name="T0" fmla="*/ 1720 w 1721"/>
              <a:gd name="T1" fmla="*/ 107 h 108"/>
              <a:gd name="T2" fmla="*/ 0 w 1721"/>
              <a:gd name="T3" fmla="*/ 107 h 108"/>
              <a:gd name="T4" fmla="*/ 0 w 1721"/>
              <a:gd name="T5" fmla="*/ 0 h 108"/>
              <a:gd name="T6" fmla="*/ 1720 w 1721"/>
              <a:gd name="T7" fmla="*/ 0 h 108"/>
              <a:gd name="T8" fmla="*/ 1720 w 1721"/>
              <a:gd name="T9" fmla="*/ 107 h 108"/>
            </a:gdLst>
            <a:ahLst/>
            <a:cxnLst>
              <a:cxn ang="0">
                <a:pos x="T0" y="T1"/>
              </a:cxn>
              <a:cxn ang="0">
                <a:pos x="T2" y="T3"/>
              </a:cxn>
              <a:cxn ang="0">
                <a:pos x="T4" y="T5"/>
              </a:cxn>
              <a:cxn ang="0">
                <a:pos x="T6" y="T7"/>
              </a:cxn>
              <a:cxn ang="0">
                <a:pos x="T8" y="T9"/>
              </a:cxn>
            </a:cxnLst>
            <a:rect l="0" t="0" r="r" b="b"/>
            <a:pathLst>
              <a:path w="1721" h="108">
                <a:moveTo>
                  <a:pt x="1720" y="107"/>
                </a:moveTo>
                <a:lnTo>
                  <a:pt x="0" y="107"/>
                </a:lnTo>
                <a:lnTo>
                  <a:pt x="0" y="0"/>
                </a:lnTo>
                <a:lnTo>
                  <a:pt x="1720" y="0"/>
                </a:lnTo>
                <a:lnTo>
                  <a:pt x="1720" y="107"/>
                </a:lnTo>
              </a:path>
            </a:pathLst>
          </a:custGeom>
          <a:solidFill>
            <a:srgbClr val="16BDC4"/>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3" name="Freeform 122"/>
          <p:cNvSpPr>
            <a:spLocks noChangeArrowheads="1"/>
          </p:cNvSpPr>
          <p:nvPr/>
        </p:nvSpPr>
        <p:spPr bwMode="auto">
          <a:xfrm>
            <a:off x="13968489" y="7867507"/>
            <a:ext cx="1014856" cy="62453"/>
          </a:xfrm>
          <a:custGeom>
            <a:avLst/>
            <a:gdLst>
              <a:gd name="T0" fmla="*/ 1720 w 1721"/>
              <a:gd name="T1" fmla="*/ 106 h 107"/>
              <a:gd name="T2" fmla="*/ 0 w 1721"/>
              <a:gd name="T3" fmla="*/ 106 h 107"/>
              <a:gd name="T4" fmla="*/ 0 w 1721"/>
              <a:gd name="T5" fmla="*/ 0 h 107"/>
              <a:gd name="T6" fmla="*/ 1720 w 1721"/>
              <a:gd name="T7" fmla="*/ 0 h 107"/>
              <a:gd name="T8" fmla="*/ 1720 w 1721"/>
              <a:gd name="T9" fmla="*/ 106 h 107"/>
            </a:gdLst>
            <a:ahLst/>
            <a:cxnLst>
              <a:cxn ang="0">
                <a:pos x="T0" y="T1"/>
              </a:cxn>
              <a:cxn ang="0">
                <a:pos x="T2" y="T3"/>
              </a:cxn>
              <a:cxn ang="0">
                <a:pos x="T4" y="T5"/>
              </a:cxn>
              <a:cxn ang="0">
                <a:pos x="T6" y="T7"/>
              </a:cxn>
              <a:cxn ang="0">
                <a:pos x="T8" y="T9"/>
              </a:cxn>
            </a:cxnLst>
            <a:rect l="0" t="0" r="r" b="b"/>
            <a:pathLst>
              <a:path w="1721" h="107">
                <a:moveTo>
                  <a:pt x="1720" y="106"/>
                </a:moveTo>
                <a:lnTo>
                  <a:pt x="0" y="106"/>
                </a:lnTo>
                <a:lnTo>
                  <a:pt x="0" y="0"/>
                </a:lnTo>
                <a:lnTo>
                  <a:pt x="1720" y="0"/>
                </a:lnTo>
                <a:lnTo>
                  <a:pt x="1720" y="106"/>
                </a:lnTo>
              </a:path>
            </a:pathLst>
          </a:custGeom>
          <a:solidFill>
            <a:srgbClr val="16BDC4"/>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4" name="Freeform 123"/>
          <p:cNvSpPr>
            <a:spLocks noChangeArrowheads="1"/>
          </p:cNvSpPr>
          <p:nvPr/>
        </p:nvSpPr>
        <p:spPr bwMode="auto">
          <a:xfrm>
            <a:off x="13968489" y="8088693"/>
            <a:ext cx="1014856" cy="62453"/>
          </a:xfrm>
          <a:custGeom>
            <a:avLst/>
            <a:gdLst>
              <a:gd name="T0" fmla="*/ 1720 w 1721"/>
              <a:gd name="T1" fmla="*/ 107 h 108"/>
              <a:gd name="T2" fmla="*/ 0 w 1721"/>
              <a:gd name="T3" fmla="*/ 107 h 108"/>
              <a:gd name="T4" fmla="*/ 0 w 1721"/>
              <a:gd name="T5" fmla="*/ 0 h 108"/>
              <a:gd name="T6" fmla="*/ 1720 w 1721"/>
              <a:gd name="T7" fmla="*/ 0 h 108"/>
              <a:gd name="T8" fmla="*/ 1720 w 1721"/>
              <a:gd name="T9" fmla="*/ 107 h 108"/>
            </a:gdLst>
            <a:ahLst/>
            <a:cxnLst>
              <a:cxn ang="0">
                <a:pos x="T0" y="T1"/>
              </a:cxn>
              <a:cxn ang="0">
                <a:pos x="T2" y="T3"/>
              </a:cxn>
              <a:cxn ang="0">
                <a:pos x="T4" y="T5"/>
              </a:cxn>
              <a:cxn ang="0">
                <a:pos x="T6" y="T7"/>
              </a:cxn>
              <a:cxn ang="0">
                <a:pos x="T8" y="T9"/>
              </a:cxn>
            </a:cxnLst>
            <a:rect l="0" t="0" r="r" b="b"/>
            <a:pathLst>
              <a:path w="1721" h="108">
                <a:moveTo>
                  <a:pt x="1720" y="107"/>
                </a:moveTo>
                <a:lnTo>
                  <a:pt x="0" y="107"/>
                </a:lnTo>
                <a:lnTo>
                  <a:pt x="0" y="0"/>
                </a:lnTo>
                <a:lnTo>
                  <a:pt x="1720" y="0"/>
                </a:lnTo>
                <a:lnTo>
                  <a:pt x="1720" y="107"/>
                </a:lnTo>
              </a:path>
            </a:pathLst>
          </a:custGeom>
          <a:solidFill>
            <a:srgbClr val="16BDC4"/>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5" name="Freeform 124"/>
          <p:cNvSpPr>
            <a:spLocks noChangeArrowheads="1"/>
          </p:cNvSpPr>
          <p:nvPr/>
        </p:nvSpPr>
        <p:spPr bwMode="auto">
          <a:xfrm>
            <a:off x="13968489" y="8312482"/>
            <a:ext cx="1014856" cy="62453"/>
          </a:xfrm>
          <a:custGeom>
            <a:avLst/>
            <a:gdLst>
              <a:gd name="T0" fmla="*/ 1720 w 1721"/>
              <a:gd name="T1" fmla="*/ 106 h 107"/>
              <a:gd name="T2" fmla="*/ 0 w 1721"/>
              <a:gd name="T3" fmla="*/ 106 h 107"/>
              <a:gd name="T4" fmla="*/ 0 w 1721"/>
              <a:gd name="T5" fmla="*/ 0 h 107"/>
              <a:gd name="T6" fmla="*/ 1720 w 1721"/>
              <a:gd name="T7" fmla="*/ 0 h 107"/>
              <a:gd name="T8" fmla="*/ 1720 w 1721"/>
              <a:gd name="T9" fmla="*/ 106 h 107"/>
            </a:gdLst>
            <a:ahLst/>
            <a:cxnLst>
              <a:cxn ang="0">
                <a:pos x="T0" y="T1"/>
              </a:cxn>
              <a:cxn ang="0">
                <a:pos x="T2" y="T3"/>
              </a:cxn>
              <a:cxn ang="0">
                <a:pos x="T4" y="T5"/>
              </a:cxn>
              <a:cxn ang="0">
                <a:pos x="T6" y="T7"/>
              </a:cxn>
              <a:cxn ang="0">
                <a:pos x="T8" y="T9"/>
              </a:cxn>
            </a:cxnLst>
            <a:rect l="0" t="0" r="r" b="b"/>
            <a:pathLst>
              <a:path w="1721" h="107">
                <a:moveTo>
                  <a:pt x="1720" y="106"/>
                </a:moveTo>
                <a:lnTo>
                  <a:pt x="0" y="106"/>
                </a:lnTo>
                <a:lnTo>
                  <a:pt x="0" y="0"/>
                </a:lnTo>
                <a:lnTo>
                  <a:pt x="1720" y="0"/>
                </a:lnTo>
                <a:lnTo>
                  <a:pt x="1720" y="106"/>
                </a:ln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6" name="Freeform 125"/>
          <p:cNvSpPr>
            <a:spLocks noChangeArrowheads="1"/>
          </p:cNvSpPr>
          <p:nvPr/>
        </p:nvSpPr>
        <p:spPr bwMode="auto">
          <a:xfrm>
            <a:off x="13968489" y="8536271"/>
            <a:ext cx="1014856" cy="62453"/>
          </a:xfrm>
          <a:custGeom>
            <a:avLst/>
            <a:gdLst>
              <a:gd name="T0" fmla="*/ 1720 w 1721"/>
              <a:gd name="T1" fmla="*/ 107 h 108"/>
              <a:gd name="T2" fmla="*/ 0 w 1721"/>
              <a:gd name="T3" fmla="*/ 107 h 108"/>
              <a:gd name="T4" fmla="*/ 0 w 1721"/>
              <a:gd name="T5" fmla="*/ 0 h 108"/>
              <a:gd name="T6" fmla="*/ 1720 w 1721"/>
              <a:gd name="T7" fmla="*/ 0 h 108"/>
              <a:gd name="T8" fmla="*/ 1720 w 1721"/>
              <a:gd name="T9" fmla="*/ 107 h 108"/>
            </a:gdLst>
            <a:ahLst/>
            <a:cxnLst>
              <a:cxn ang="0">
                <a:pos x="T0" y="T1"/>
              </a:cxn>
              <a:cxn ang="0">
                <a:pos x="T2" y="T3"/>
              </a:cxn>
              <a:cxn ang="0">
                <a:pos x="T4" y="T5"/>
              </a:cxn>
              <a:cxn ang="0">
                <a:pos x="T6" y="T7"/>
              </a:cxn>
              <a:cxn ang="0">
                <a:pos x="T8" y="T9"/>
              </a:cxn>
            </a:cxnLst>
            <a:rect l="0" t="0" r="r" b="b"/>
            <a:pathLst>
              <a:path w="1721" h="108">
                <a:moveTo>
                  <a:pt x="1720" y="107"/>
                </a:moveTo>
                <a:lnTo>
                  <a:pt x="0" y="107"/>
                </a:lnTo>
                <a:lnTo>
                  <a:pt x="0" y="0"/>
                </a:lnTo>
                <a:lnTo>
                  <a:pt x="1720" y="0"/>
                </a:lnTo>
                <a:lnTo>
                  <a:pt x="1720" y="107"/>
                </a:ln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7" name="Freeform 126"/>
          <p:cNvSpPr>
            <a:spLocks noChangeArrowheads="1"/>
          </p:cNvSpPr>
          <p:nvPr/>
        </p:nvSpPr>
        <p:spPr bwMode="auto">
          <a:xfrm>
            <a:off x="13968489" y="8760059"/>
            <a:ext cx="1014856" cy="62453"/>
          </a:xfrm>
          <a:custGeom>
            <a:avLst/>
            <a:gdLst>
              <a:gd name="T0" fmla="*/ 1720 w 1721"/>
              <a:gd name="T1" fmla="*/ 106 h 107"/>
              <a:gd name="T2" fmla="*/ 0 w 1721"/>
              <a:gd name="T3" fmla="*/ 106 h 107"/>
              <a:gd name="T4" fmla="*/ 0 w 1721"/>
              <a:gd name="T5" fmla="*/ 0 h 107"/>
              <a:gd name="T6" fmla="*/ 1720 w 1721"/>
              <a:gd name="T7" fmla="*/ 0 h 107"/>
              <a:gd name="T8" fmla="*/ 1720 w 1721"/>
              <a:gd name="T9" fmla="*/ 106 h 107"/>
            </a:gdLst>
            <a:ahLst/>
            <a:cxnLst>
              <a:cxn ang="0">
                <a:pos x="T0" y="T1"/>
              </a:cxn>
              <a:cxn ang="0">
                <a:pos x="T2" y="T3"/>
              </a:cxn>
              <a:cxn ang="0">
                <a:pos x="T4" y="T5"/>
              </a:cxn>
              <a:cxn ang="0">
                <a:pos x="T6" y="T7"/>
              </a:cxn>
              <a:cxn ang="0">
                <a:pos x="T8" y="T9"/>
              </a:cxn>
            </a:cxnLst>
            <a:rect l="0" t="0" r="r" b="b"/>
            <a:pathLst>
              <a:path w="1721" h="107">
                <a:moveTo>
                  <a:pt x="1720" y="106"/>
                </a:moveTo>
                <a:lnTo>
                  <a:pt x="0" y="106"/>
                </a:lnTo>
                <a:lnTo>
                  <a:pt x="0" y="0"/>
                </a:lnTo>
                <a:lnTo>
                  <a:pt x="1720" y="0"/>
                </a:lnTo>
                <a:lnTo>
                  <a:pt x="1720" y="106"/>
                </a:ln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8" name="Freeform 127"/>
          <p:cNvSpPr>
            <a:spLocks noChangeArrowheads="1"/>
          </p:cNvSpPr>
          <p:nvPr/>
        </p:nvSpPr>
        <p:spPr bwMode="auto">
          <a:xfrm>
            <a:off x="13968489" y="8983848"/>
            <a:ext cx="1014856" cy="62453"/>
          </a:xfrm>
          <a:custGeom>
            <a:avLst/>
            <a:gdLst>
              <a:gd name="T0" fmla="*/ 1720 w 1721"/>
              <a:gd name="T1" fmla="*/ 107 h 108"/>
              <a:gd name="T2" fmla="*/ 0 w 1721"/>
              <a:gd name="T3" fmla="*/ 107 h 108"/>
              <a:gd name="T4" fmla="*/ 0 w 1721"/>
              <a:gd name="T5" fmla="*/ 0 h 108"/>
              <a:gd name="T6" fmla="*/ 1720 w 1721"/>
              <a:gd name="T7" fmla="*/ 0 h 108"/>
              <a:gd name="T8" fmla="*/ 1720 w 1721"/>
              <a:gd name="T9" fmla="*/ 107 h 108"/>
            </a:gdLst>
            <a:ahLst/>
            <a:cxnLst>
              <a:cxn ang="0">
                <a:pos x="T0" y="T1"/>
              </a:cxn>
              <a:cxn ang="0">
                <a:pos x="T2" y="T3"/>
              </a:cxn>
              <a:cxn ang="0">
                <a:pos x="T4" y="T5"/>
              </a:cxn>
              <a:cxn ang="0">
                <a:pos x="T6" y="T7"/>
              </a:cxn>
              <a:cxn ang="0">
                <a:pos x="T8" y="T9"/>
              </a:cxn>
            </a:cxnLst>
            <a:rect l="0" t="0" r="r" b="b"/>
            <a:pathLst>
              <a:path w="1721" h="108">
                <a:moveTo>
                  <a:pt x="1720" y="107"/>
                </a:moveTo>
                <a:lnTo>
                  <a:pt x="0" y="107"/>
                </a:lnTo>
                <a:lnTo>
                  <a:pt x="0" y="0"/>
                </a:lnTo>
                <a:lnTo>
                  <a:pt x="1720" y="0"/>
                </a:lnTo>
                <a:lnTo>
                  <a:pt x="1720" y="107"/>
                </a:ln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9" name="Freeform 128"/>
          <p:cNvSpPr>
            <a:spLocks noChangeArrowheads="1"/>
          </p:cNvSpPr>
          <p:nvPr/>
        </p:nvSpPr>
        <p:spPr bwMode="auto">
          <a:xfrm>
            <a:off x="13968489" y="9207637"/>
            <a:ext cx="1014856" cy="62453"/>
          </a:xfrm>
          <a:custGeom>
            <a:avLst/>
            <a:gdLst>
              <a:gd name="T0" fmla="*/ 1720 w 1721"/>
              <a:gd name="T1" fmla="*/ 106 h 107"/>
              <a:gd name="T2" fmla="*/ 0 w 1721"/>
              <a:gd name="T3" fmla="*/ 106 h 107"/>
              <a:gd name="T4" fmla="*/ 0 w 1721"/>
              <a:gd name="T5" fmla="*/ 0 h 107"/>
              <a:gd name="T6" fmla="*/ 1720 w 1721"/>
              <a:gd name="T7" fmla="*/ 0 h 107"/>
              <a:gd name="T8" fmla="*/ 1720 w 1721"/>
              <a:gd name="T9" fmla="*/ 106 h 107"/>
            </a:gdLst>
            <a:ahLst/>
            <a:cxnLst>
              <a:cxn ang="0">
                <a:pos x="T0" y="T1"/>
              </a:cxn>
              <a:cxn ang="0">
                <a:pos x="T2" y="T3"/>
              </a:cxn>
              <a:cxn ang="0">
                <a:pos x="T4" y="T5"/>
              </a:cxn>
              <a:cxn ang="0">
                <a:pos x="T6" y="T7"/>
              </a:cxn>
              <a:cxn ang="0">
                <a:pos x="T8" y="T9"/>
              </a:cxn>
            </a:cxnLst>
            <a:rect l="0" t="0" r="r" b="b"/>
            <a:pathLst>
              <a:path w="1721" h="107">
                <a:moveTo>
                  <a:pt x="1720" y="106"/>
                </a:moveTo>
                <a:lnTo>
                  <a:pt x="0" y="106"/>
                </a:lnTo>
                <a:lnTo>
                  <a:pt x="0" y="0"/>
                </a:lnTo>
                <a:lnTo>
                  <a:pt x="1720" y="0"/>
                </a:lnTo>
                <a:lnTo>
                  <a:pt x="1720" y="106"/>
                </a:ln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0" name="Freeform 129"/>
          <p:cNvSpPr>
            <a:spLocks noChangeArrowheads="1"/>
          </p:cNvSpPr>
          <p:nvPr/>
        </p:nvSpPr>
        <p:spPr bwMode="auto">
          <a:xfrm>
            <a:off x="13968489" y="9428824"/>
            <a:ext cx="1014856" cy="62453"/>
          </a:xfrm>
          <a:custGeom>
            <a:avLst/>
            <a:gdLst>
              <a:gd name="T0" fmla="*/ 1720 w 1721"/>
              <a:gd name="T1" fmla="*/ 107 h 108"/>
              <a:gd name="T2" fmla="*/ 0 w 1721"/>
              <a:gd name="T3" fmla="*/ 107 h 108"/>
              <a:gd name="T4" fmla="*/ 0 w 1721"/>
              <a:gd name="T5" fmla="*/ 0 h 108"/>
              <a:gd name="T6" fmla="*/ 1720 w 1721"/>
              <a:gd name="T7" fmla="*/ 0 h 108"/>
              <a:gd name="T8" fmla="*/ 1720 w 1721"/>
              <a:gd name="T9" fmla="*/ 107 h 108"/>
            </a:gdLst>
            <a:ahLst/>
            <a:cxnLst>
              <a:cxn ang="0">
                <a:pos x="T0" y="T1"/>
              </a:cxn>
              <a:cxn ang="0">
                <a:pos x="T2" y="T3"/>
              </a:cxn>
              <a:cxn ang="0">
                <a:pos x="T4" y="T5"/>
              </a:cxn>
              <a:cxn ang="0">
                <a:pos x="T6" y="T7"/>
              </a:cxn>
              <a:cxn ang="0">
                <a:pos x="T8" y="T9"/>
              </a:cxn>
            </a:cxnLst>
            <a:rect l="0" t="0" r="r" b="b"/>
            <a:pathLst>
              <a:path w="1721" h="108">
                <a:moveTo>
                  <a:pt x="1720" y="107"/>
                </a:moveTo>
                <a:lnTo>
                  <a:pt x="0" y="107"/>
                </a:lnTo>
                <a:lnTo>
                  <a:pt x="0" y="0"/>
                </a:lnTo>
                <a:lnTo>
                  <a:pt x="1720" y="0"/>
                </a:lnTo>
                <a:lnTo>
                  <a:pt x="1720" y="107"/>
                </a:ln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1" name="Freeform 130"/>
          <p:cNvSpPr>
            <a:spLocks noChangeArrowheads="1"/>
          </p:cNvSpPr>
          <p:nvPr/>
        </p:nvSpPr>
        <p:spPr bwMode="auto">
          <a:xfrm>
            <a:off x="13968489" y="9652613"/>
            <a:ext cx="1014856" cy="62453"/>
          </a:xfrm>
          <a:custGeom>
            <a:avLst/>
            <a:gdLst>
              <a:gd name="T0" fmla="*/ 1720 w 1721"/>
              <a:gd name="T1" fmla="*/ 106 h 107"/>
              <a:gd name="T2" fmla="*/ 0 w 1721"/>
              <a:gd name="T3" fmla="*/ 106 h 107"/>
              <a:gd name="T4" fmla="*/ 0 w 1721"/>
              <a:gd name="T5" fmla="*/ 0 h 107"/>
              <a:gd name="T6" fmla="*/ 1720 w 1721"/>
              <a:gd name="T7" fmla="*/ 0 h 107"/>
              <a:gd name="T8" fmla="*/ 1720 w 1721"/>
              <a:gd name="T9" fmla="*/ 106 h 107"/>
            </a:gdLst>
            <a:ahLst/>
            <a:cxnLst>
              <a:cxn ang="0">
                <a:pos x="T0" y="T1"/>
              </a:cxn>
              <a:cxn ang="0">
                <a:pos x="T2" y="T3"/>
              </a:cxn>
              <a:cxn ang="0">
                <a:pos x="T4" y="T5"/>
              </a:cxn>
              <a:cxn ang="0">
                <a:pos x="T6" y="T7"/>
              </a:cxn>
              <a:cxn ang="0">
                <a:pos x="T8" y="T9"/>
              </a:cxn>
            </a:cxnLst>
            <a:rect l="0" t="0" r="r" b="b"/>
            <a:pathLst>
              <a:path w="1721" h="107">
                <a:moveTo>
                  <a:pt x="1720" y="106"/>
                </a:moveTo>
                <a:lnTo>
                  <a:pt x="0" y="106"/>
                </a:lnTo>
                <a:lnTo>
                  <a:pt x="0" y="0"/>
                </a:lnTo>
                <a:lnTo>
                  <a:pt x="1720" y="0"/>
                </a:lnTo>
                <a:lnTo>
                  <a:pt x="1720" y="106"/>
                </a:ln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2" name="Freeform 131"/>
          <p:cNvSpPr>
            <a:spLocks noChangeArrowheads="1"/>
          </p:cNvSpPr>
          <p:nvPr/>
        </p:nvSpPr>
        <p:spPr bwMode="auto">
          <a:xfrm>
            <a:off x="13968489" y="9876402"/>
            <a:ext cx="1014856" cy="62453"/>
          </a:xfrm>
          <a:custGeom>
            <a:avLst/>
            <a:gdLst>
              <a:gd name="T0" fmla="*/ 1720 w 1721"/>
              <a:gd name="T1" fmla="*/ 107 h 108"/>
              <a:gd name="T2" fmla="*/ 0 w 1721"/>
              <a:gd name="T3" fmla="*/ 107 h 108"/>
              <a:gd name="T4" fmla="*/ 0 w 1721"/>
              <a:gd name="T5" fmla="*/ 0 h 108"/>
              <a:gd name="T6" fmla="*/ 1720 w 1721"/>
              <a:gd name="T7" fmla="*/ 0 h 108"/>
              <a:gd name="T8" fmla="*/ 1720 w 1721"/>
              <a:gd name="T9" fmla="*/ 107 h 108"/>
            </a:gdLst>
            <a:ahLst/>
            <a:cxnLst>
              <a:cxn ang="0">
                <a:pos x="T0" y="T1"/>
              </a:cxn>
              <a:cxn ang="0">
                <a:pos x="T2" y="T3"/>
              </a:cxn>
              <a:cxn ang="0">
                <a:pos x="T4" y="T5"/>
              </a:cxn>
              <a:cxn ang="0">
                <a:pos x="T6" y="T7"/>
              </a:cxn>
              <a:cxn ang="0">
                <a:pos x="T8" y="T9"/>
              </a:cxn>
            </a:cxnLst>
            <a:rect l="0" t="0" r="r" b="b"/>
            <a:pathLst>
              <a:path w="1721" h="108">
                <a:moveTo>
                  <a:pt x="1720" y="107"/>
                </a:moveTo>
                <a:lnTo>
                  <a:pt x="0" y="107"/>
                </a:lnTo>
                <a:lnTo>
                  <a:pt x="0" y="0"/>
                </a:lnTo>
                <a:lnTo>
                  <a:pt x="1720" y="0"/>
                </a:lnTo>
                <a:lnTo>
                  <a:pt x="1720" y="107"/>
                </a:ln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3" name="Freeform 132"/>
          <p:cNvSpPr>
            <a:spLocks noChangeArrowheads="1"/>
          </p:cNvSpPr>
          <p:nvPr/>
        </p:nvSpPr>
        <p:spPr bwMode="auto">
          <a:xfrm>
            <a:off x="13968489" y="10100191"/>
            <a:ext cx="1014856" cy="62453"/>
          </a:xfrm>
          <a:custGeom>
            <a:avLst/>
            <a:gdLst>
              <a:gd name="T0" fmla="*/ 1720 w 1721"/>
              <a:gd name="T1" fmla="*/ 106 h 107"/>
              <a:gd name="T2" fmla="*/ 0 w 1721"/>
              <a:gd name="T3" fmla="*/ 106 h 107"/>
              <a:gd name="T4" fmla="*/ 0 w 1721"/>
              <a:gd name="T5" fmla="*/ 0 h 107"/>
              <a:gd name="T6" fmla="*/ 1720 w 1721"/>
              <a:gd name="T7" fmla="*/ 0 h 107"/>
              <a:gd name="T8" fmla="*/ 1720 w 1721"/>
              <a:gd name="T9" fmla="*/ 106 h 107"/>
            </a:gdLst>
            <a:ahLst/>
            <a:cxnLst>
              <a:cxn ang="0">
                <a:pos x="T0" y="T1"/>
              </a:cxn>
              <a:cxn ang="0">
                <a:pos x="T2" y="T3"/>
              </a:cxn>
              <a:cxn ang="0">
                <a:pos x="T4" y="T5"/>
              </a:cxn>
              <a:cxn ang="0">
                <a:pos x="T6" y="T7"/>
              </a:cxn>
              <a:cxn ang="0">
                <a:pos x="T8" y="T9"/>
              </a:cxn>
            </a:cxnLst>
            <a:rect l="0" t="0" r="r" b="b"/>
            <a:pathLst>
              <a:path w="1721" h="107">
                <a:moveTo>
                  <a:pt x="1720" y="106"/>
                </a:moveTo>
                <a:lnTo>
                  <a:pt x="0" y="106"/>
                </a:lnTo>
                <a:lnTo>
                  <a:pt x="0" y="0"/>
                </a:lnTo>
                <a:lnTo>
                  <a:pt x="1720" y="0"/>
                </a:lnTo>
                <a:lnTo>
                  <a:pt x="1720" y="106"/>
                </a:ln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4" name="Freeform 133"/>
          <p:cNvSpPr>
            <a:spLocks noChangeArrowheads="1"/>
          </p:cNvSpPr>
          <p:nvPr/>
        </p:nvSpPr>
        <p:spPr bwMode="auto">
          <a:xfrm>
            <a:off x="14952119" y="6670497"/>
            <a:ext cx="1269871" cy="3965746"/>
          </a:xfrm>
          <a:custGeom>
            <a:avLst/>
            <a:gdLst>
              <a:gd name="T0" fmla="*/ 2152 w 2153"/>
              <a:gd name="T1" fmla="*/ 0 h 6722"/>
              <a:gd name="T2" fmla="*/ 0 w 2153"/>
              <a:gd name="T3" fmla="*/ 0 h 6722"/>
              <a:gd name="T4" fmla="*/ 0 w 2153"/>
              <a:gd name="T5" fmla="*/ 6721 h 6722"/>
              <a:gd name="T6" fmla="*/ 2152 w 2153"/>
              <a:gd name="T7" fmla="*/ 6721 h 6722"/>
              <a:gd name="T8" fmla="*/ 2152 w 2153"/>
              <a:gd name="T9" fmla="*/ 0 h 6722"/>
            </a:gdLst>
            <a:ahLst/>
            <a:cxnLst>
              <a:cxn ang="0">
                <a:pos x="T0" y="T1"/>
              </a:cxn>
              <a:cxn ang="0">
                <a:pos x="T2" y="T3"/>
              </a:cxn>
              <a:cxn ang="0">
                <a:pos x="T4" y="T5"/>
              </a:cxn>
              <a:cxn ang="0">
                <a:pos x="T6" y="T7"/>
              </a:cxn>
              <a:cxn ang="0">
                <a:pos x="T8" y="T9"/>
              </a:cxn>
            </a:cxnLst>
            <a:rect l="0" t="0" r="r" b="b"/>
            <a:pathLst>
              <a:path w="2153" h="6722">
                <a:moveTo>
                  <a:pt x="2152" y="0"/>
                </a:moveTo>
                <a:lnTo>
                  <a:pt x="0" y="0"/>
                </a:lnTo>
                <a:lnTo>
                  <a:pt x="0" y="6721"/>
                </a:lnTo>
                <a:lnTo>
                  <a:pt x="2152" y="6721"/>
                </a:lnTo>
                <a:lnTo>
                  <a:pt x="2152"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5" name="Freeform 134"/>
          <p:cNvSpPr>
            <a:spLocks noChangeArrowheads="1"/>
          </p:cNvSpPr>
          <p:nvPr/>
        </p:nvSpPr>
        <p:spPr bwMode="auto">
          <a:xfrm>
            <a:off x="15235759" y="6124036"/>
            <a:ext cx="705194" cy="1098126"/>
          </a:xfrm>
          <a:custGeom>
            <a:avLst/>
            <a:gdLst>
              <a:gd name="T0" fmla="*/ 1195 w 1196"/>
              <a:gd name="T1" fmla="*/ 1859 h 1860"/>
              <a:gd name="T2" fmla="*/ 0 w 1196"/>
              <a:gd name="T3" fmla="*/ 1859 h 1860"/>
              <a:gd name="T4" fmla="*/ 0 w 1196"/>
              <a:gd name="T5" fmla="*/ 524 h 1860"/>
              <a:gd name="T6" fmla="*/ 597 w 1196"/>
              <a:gd name="T7" fmla="*/ 0 h 1860"/>
              <a:gd name="T8" fmla="*/ 1195 w 1196"/>
              <a:gd name="T9" fmla="*/ 524 h 1860"/>
              <a:gd name="T10" fmla="*/ 1195 w 1196"/>
              <a:gd name="T11" fmla="*/ 1859 h 1860"/>
            </a:gdLst>
            <a:ahLst/>
            <a:cxnLst>
              <a:cxn ang="0">
                <a:pos x="T0" y="T1"/>
              </a:cxn>
              <a:cxn ang="0">
                <a:pos x="T2" y="T3"/>
              </a:cxn>
              <a:cxn ang="0">
                <a:pos x="T4" y="T5"/>
              </a:cxn>
              <a:cxn ang="0">
                <a:pos x="T6" y="T7"/>
              </a:cxn>
              <a:cxn ang="0">
                <a:pos x="T8" y="T9"/>
              </a:cxn>
              <a:cxn ang="0">
                <a:pos x="T10" y="T11"/>
              </a:cxn>
            </a:cxnLst>
            <a:rect l="0" t="0" r="r" b="b"/>
            <a:pathLst>
              <a:path w="1196" h="1860">
                <a:moveTo>
                  <a:pt x="1195" y="1859"/>
                </a:moveTo>
                <a:lnTo>
                  <a:pt x="0" y="1859"/>
                </a:lnTo>
                <a:lnTo>
                  <a:pt x="0" y="524"/>
                </a:lnTo>
                <a:lnTo>
                  <a:pt x="597" y="0"/>
                </a:lnTo>
                <a:lnTo>
                  <a:pt x="1195" y="524"/>
                </a:lnTo>
                <a:lnTo>
                  <a:pt x="1195" y="1859"/>
                </a:lnTo>
              </a:path>
            </a:pathLst>
          </a:custGeom>
          <a:solidFill>
            <a:srgbClr val="FFFFF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6" name="Freeform 135"/>
          <p:cNvSpPr>
            <a:spLocks noChangeArrowheads="1"/>
          </p:cNvSpPr>
          <p:nvPr/>
        </p:nvSpPr>
        <p:spPr bwMode="auto">
          <a:xfrm>
            <a:off x="15402300" y="6441504"/>
            <a:ext cx="130110" cy="299252"/>
          </a:xfrm>
          <a:custGeom>
            <a:avLst/>
            <a:gdLst>
              <a:gd name="T0" fmla="*/ 219 w 220"/>
              <a:gd name="T1" fmla="*/ 504 h 505"/>
              <a:gd name="T2" fmla="*/ 0 w 220"/>
              <a:gd name="T3" fmla="*/ 504 h 505"/>
              <a:gd name="T4" fmla="*/ 0 w 220"/>
              <a:gd name="T5" fmla="*/ 0 h 505"/>
              <a:gd name="T6" fmla="*/ 219 w 220"/>
              <a:gd name="T7" fmla="*/ 0 h 505"/>
              <a:gd name="T8" fmla="*/ 219 w 220"/>
              <a:gd name="T9" fmla="*/ 504 h 505"/>
            </a:gdLst>
            <a:ahLst/>
            <a:cxnLst>
              <a:cxn ang="0">
                <a:pos x="T0" y="T1"/>
              </a:cxn>
              <a:cxn ang="0">
                <a:pos x="T2" y="T3"/>
              </a:cxn>
              <a:cxn ang="0">
                <a:pos x="T4" y="T5"/>
              </a:cxn>
              <a:cxn ang="0">
                <a:pos x="T6" y="T7"/>
              </a:cxn>
              <a:cxn ang="0">
                <a:pos x="T8" y="T9"/>
              </a:cxn>
            </a:cxnLst>
            <a:rect l="0" t="0" r="r" b="b"/>
            <a:pathLst>
              <a:path w="220" h="505">
                <a:moveTo>
                  <a:pt x="219" y="504"/>
                </a:moveTo>
                <a:lnTo>
                  <a:pt x="0" y="504"/>
                </a:lnTo>
                <a:lnTo>
                  <a:pt x="0" y="0"/>
                </a:lnTo>
                <a:lnTo>
                  <a:pt x="219" y="0"/>
                </a:lnTo>
                <a:lnTo>
                  <a:pt x="219" y="504"/>
                </a:ln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7" name="Freeform 136"/>
          <p:cNvSpPr>
            <a:spLocks noChangeArrowheads="1"/>
          </p:cNvSpPr>
          <p:nvPr/>
        </p:nvSpPr>
        <p:spPr bwMode="auto">
          <a:xfrm>
            <a:off x="15641702" y="6441504"/>
            <a:ext cx="130110" cy="299252"/>
          </a:xfrm>
          <a:custGeom>
            <a:avLst/>
            <a:gdLst>
              <a:gd name="T0" fmla="*/ 219 w 220"/>
              <a:gd name="T1" fmla="*/ 504 h 505"/>
              <a:gd name="T2" fmla="*/ 0 w 220"/>
              <a:gd name="T3" fmla="*/ 504 h 505"/>
              <a:gd name="T4" fmla="*/ 0 w 220"/>
              <a:gd name="T5" fmla="*/ 0 h 505"/>
              <a:gd name="T6" fmla="*/ 219 w 220"/>
              <a:gd name="T7" fmla="*/ 0 h 505"/>
              <a:gd name="T8" fmla="*/ 219 w 220"/>
              <a:gd name="T9" fmla="*/ 504 h 505"/>
            </a:gdLst>
            <a:ahLst/>
            <a:cxnLst>
              <a:cxn ang="0">
                <a:pos x="T0" y="T1"/>
              </a:cxn>
              <a:cxn ang="0">
                <a:pos x="T2" y="T3"/>
              </a:cxn>
              <a:cxn ang="0">
                <a:pos x="T4" y="T5"/>
              </a:cxn>
              <a:cxn ang="0">
                <a:pos x="T6" y="T7"/>
              </a:cxn>
              <a:cxn ang="0">
                <a:pos x="T8" y="T9"/>
              </a:cxn>
            </a:cxnLst>
            <a:rect l="0" t="0" r="r" b="b"/>
            <a:pathLst>
              <a:path w="220" h="505">
                <a:moveTo>
                  <a:pt x="219" y="504"/>
                </a:moveTo>
                <a:lnTo>
                  <a:pt x="0" y="504"/>
                </a:lnTo>
                <a:lnTo>
                  <a:pt x="0" y="0"/>
                </a:lnTo>
                <a:lnTo>
                  <a:pt x="219" y="0"/>
                </a:lnTo>
                <a:lnTo>
                  <a:pt x="219" y="504"/>
                </a:ln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8" name="Freeform 137"/>
          <p:cNvSpPr>
            <a:spLocks noChangeArrowheads="1"/>
          </p:cNvSpPr>
          <p:nvPr/>
        </p:nvSpPr>
        <p:spPr bwMode="auto">
          <a:xfrm>
            <a:off x="15168102" y="6922909"/>
            <a:ext cx="124905" cy="299253"/>
          </a:xfrm>
          <a:custGeom>
            <a:avLst/>
            <a:gdLst>
              <a:gd name="T0" fmla="*/ 212 w 213"/>
              <a:gd name="T1" fmla="*/ 505 h 506"/>
              <a:gd name="T2" fmla="*/ 0 w 213"/>
              <a:gd name="T3" fmla="*/ 505 h 506"/>
              <a:gd name="T4" fmla="*/ 0 w 213"/>
              <a:gd name="T5" fmla="*/ 0 h 506"/>
              <a:gd name="T6" fmla="*/ 212 w 213"/>
              <a:gd name="T7" fmla="*/ 0 h 506"/>
              <a:gd name="T8" fmla="*/ 212 w 213"/>
              <a:gd name="T9" fmla="*/ 505 h 506"/>
            </a:gdLst>
            <a:ahLst/>
            <a:cxnLst>
              <a:cxn ang="0">
                <a:pos x="T0" y="T1"/>
              </a:cxn>
              <a:cxn ang="0">
                <a:pos x="T2" y="T3"/>
              </a:cxn>
              <a:cxn ang="0">
                <a:pos x="T4" y="T5"/>
              </a:cxn>
              <a:cxn ang="0">
                <a:pos x="T6" y="T7"/>
              </a:cxn>
              <a:cxn ang="0">
                <a:pos x="T8" y="T9"/>
              </a:cxn>
            </a:cxnLst>
            <a:rect l="0" t="0" r="r" b="b"/>
            <a:pathLst>
              <a:path w="213" h="506">
                <a:moveTo>
                  <a:pt x="212" y="505"/>
                </a:moveTo>
                <a:lnTo>
                  <a:pt x="0" y="505"/>
                </a:lnTo>
                <a:lnTo>
                  <a:pt x="0" y="0"/>
                </a:lnTo>
                <a:lnTo>
                  <a:pt x="212" y="0"/>
                </a:lnTo>
                <a:lnTo>
                  <a:pt x="212" y="505"/>
                </a:ln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9" name="Freeform 138"/>
          <p:cNvSpPr>
            <a:spLocks noChangeArrowheads="1"/>
          </p:cNvSpPr>
          <p:nvPr/>
        </p:nvSpPr>
        <p:spPr bwMode="auto">
          <a:xfrm>
            <a:off x="15407504" y="6922909"/>
            <a:ext cx="124905" cy="299253"/>
          </a:xfrm>
          <a:custGeom>
            <a:avLst/>
            <a:gdLst>
              <a:gd name="T0" fmla="*/ 212 w 213"/>
              <a:gd name="T1" fmla="*/ 505 h 506"/>
              <a:gd name="T2" fmla="*/ 0 w 213"/>
              <a:gd name="T3" fmla="*/ 505 h 506"/>
              <a:gd name="T4" fmla="*/ 0 w 213"/>
              <a:gd name="T5" fmla="*/ 0 h 506"/>
              <a:gd name="T6" fmla="*/ 212 w 213"/>
              <a:gd name="T7" fmla="*/ 0 h 506"/>
              <a:gd name="T8" fmla="*/ 212 w 213"/>
              <a:gd name="T9" fmla="*/ 505 h 506"/>
            </a:gdLst>
            <a:ahLst/>
            <a:cxnLst>
              <a:cxn ang="0">
                <a:pos x="T0" y="T1"/>
              </a:cxn>
              <a:cxn ang="0">
                <a:pos x="T2" y="T3"/>
              </a:cxn>
              <a:cxn ang="0">
                <a:pos x="T4" y="T5"/>
              </a:cxn>
              <a:cxn ang="0">
                <a:pos x="T6" y="T7"/>
              </a:cxn>
              <a:cxn ang="0">
                <a:pos x="T8" y="T9"/>
              </a:cxn>
            </a:cxnLst>
            <a:rect l="0" t="0" r="r" b="b"/>
            <a:pathLst>
              <a:path w="213" h="506">
                <a:moveTo>
                  <a:pt x="212" y="505"/>
                </a:moveTo>
                <a:lnTo>
                  <a:pt x="0" y="505"/>
                </a:lnTo>
                <a:lnTo>
                  <a:pt x="0" y="0"/>
                </a:lnTo>
                <a:lnTo>
                  <a:pt x="212" y="0"/>
                </a:lnTo>
                <a:lnTo>
                  <a:pt x="212" y="505"/>
                </a:ln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0" name="Freeform 139"/>
          <p:cNvSpPr>
            <a:spLocks noChangeArrowheads="1"/>
          </p:cNvSpPr>
          <p:nvPr/>
        </p:nvSpPr>
        <p:spPr bwMode="auto">
          <a:xfrm>
            <a:off x="15641702" y="6922909"/>
            <a:ext cx="127507" cy="299253"/>
          </a:xfrm>
          <a:custGeom>
            <a:avLst/>
            <a:gdLst>
              <a:gd name="T0" fmla="*/ 213 w 214"/>
              <a:gd name="T1" fmla="*/ 505 h 506"/>
              <a:gd name="T2" fmla="*/ 0 w 214"/>
              <a:gd name="T3" fmla="*/ 505 h 506"/>
              <a:gd name="T4" fmla="*/ 0 w 214"/>
              <a:gd name="T5" fmla="*/ 0 h 506"/>
              <a:gd name="T6" fmla="*/ 213 w 214"/>
              <a:gd name="T7" fmla="*/ 0 h 506"/>
              <a:gd name="T8" fmla="*/ 213 w 214"/>
              <a:gd name="T9" fmla="*/ 505 h 506"/>
            </a:gdLst>
            <a:ahLst/>
            <a:cxnLst>
              <a:cxn ang="0">
                <a:pos x="T0" y="T1"/>
              </a:cxn>
              <a:cxn ang="0">
                <a:pos x="T2" y="T3"/>
              </a:cxn>
              <a:cxn ang="0">
                <a:pos x="T4" y="T5"/>
              </a:cxn>
              <a:cxn ang="0">
                <a:pos x="T6" y="T7"/>
              </a:cxn>
              <a:cxn ang="0">
                <a:pos x="T8" y="T9"/>
              </a:cxn>
            </a:cxnLst>
            <a:rect l="0" t="0" r="r" b="b"/>
            <a:pathLst>
              <a:path w="214" h="506">
                <a:moveTo>
                  <a:pt x="213" y="505"/>
                </a:moveTo>
                <a:lnTo>
                  <a:pt x="0" y="505"/>
                </a:lnTo>
                <a:lnTo>
                  <a:pt x="0" y="0"/>
                </a:lnTo>
                <a:lnTo>
                  <a:pt x="213" y="0"/>
                </a:lnTo>
                <a:lnTo>
                  <a:pt x="213" y="505"/>
                </a:ln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1" name="Freeform 140"/>
          <p:cNvSpPr>
            <a:spLocks noChangeArrowheads="1"/>
          </p:cNvSpPr>
          <p:nvPr/>
        </p:nvSpPr>
        <p:spPr bwMode="auto">
          <a:xfrm>
            <a:off x="15881104" y="6922909"/>
            <a:ext cx="127507" cy="299253"/>
          </a:xfrm>
          <a:custGeom>
            <a:avLst/>
            <a:gdLst>
              <a:gd name="T0" fmla="*/ 213 w 214"/>
              <a:gd name="T1" fmla="*/ 505 h 506"/>
              <a:gd name="T2" fmla="*/ 0 w 214"/>
              <a:gd name="T3" fmla="*/ 505 h 506"/>
              <a:gd name="T4" fmla="*/ 0 w 214"/>
              <a:gd name="T5" fmla="*/ 0 h 506"/>
              <a:gd name="T6" fmla="*/ 213 w 214"/>
              <a:gd name="T7" fmla="*/ 0 h 506"/>
              <a:gd name="T8" fmla="*/ 213 w 214"/>
              <a:gd name="T9" fmla="*/ 505 h 506"/>
            </a:gdLst>
            <a:ahLst/>
            <a:cxnLst>
              <a:cxn ang="0">
                <a:pos x="T0" y="T1"/>
              </a:cxn>
              <a:cxn ang="0">
                <a:pos x="T2" y="T3"/>
              </a:cxn>
              <a:cxn ang="0">
                <a:pos x="T4" y="T5"/>
              </a:cxn>
              <a:cxn ang="0">
                <a:pos x="T6" y="T7"/>
              </a:cxn>
              <a:cxn ang="0">
                <a:pos x="T8" y="T9"/>
              </a:cxn>
            </a:cxnLst>
            <a:rect l="0" t="0" r="r" b="b"/>
            <a:pathLst>
              <a:path w="214" h="506">
                <a:moveTo>
                  <a:pt x="213" y="505"/>
                </a:moveTo>
                <a:lnTo>
                  <a:pt x="0" y="505"/>
                </a:lnTo>
                <a:lnTo>
                  <a:pt x="0" y="0"/>
                </a:lnTo>
                <a:lnTo>
                  <a:pt x="213" y="0"/>
                </a:lnTo>
                <a:lnTo>
                  <a:pt x="213" y="505"/>
                </a:ln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2" name="Freeform 141"/>
          <p:cNvSpPr>
            <a:spLocks noChangeArrowheads="1"/>
          </p:cNvSpPr>
          <p:nvPr/>
        </p:nvSpPr>
        <p:spPr bwMode="auto">
          <a:xfrm>
            <a:off x="15168102" y="7334056"/>
            <a:ext cx="124905" cy="299253"/>
          </a:xfrm>
          <a:custGeom>
            <a:avLst/>
            <a:gdLst>
              <a:gd name="T0" fmla="*/ 212 w 213"/>
              <a:gd name="T1" fmla="*/ 504 h 505"/>
              <a:gd name="T2" fmla="*/ 0 w 213"/>
              <a:gd name="T3" fmla="*/ 504 h 505"/>
              <a:gd name="T4" fmla="*/ 0 w 213"/>
              <a:gd name="T5" fmla="*/ 0 h 505"/>
              <a:gd name="T6" fmla="*/ 212 w 213"/>
              <a:gd name="T7" fmla="*/ 0 h 505"/>
              <a:gd name="T8" fmla="*/ 212 w 213"/>
              <a:gd name="T9" fmla="*/ 504 h 505"/>
            </a:gdLst>
            <a:ahLst/>
            <a:cxnLst>
              <a:cxn ang="0">
                <a:pos x="T0" y="T1"/>
              </a:cxn>
              <a:cxn ang="0">
                <a:pos x="T2" y="T3"/>
              </a:cxn>
              <a:cxn ang="0">
                <a:pos x="T4" y="T5"/>
              </a:cxn>
              <a:cxn ang="0">
                <a:pos x="T6" y="T7"/>
              </a:cxn>
              <a:cxn ang="0">
                <a:pos x="T8" y="T9"/>
              </a:cxn>
            </a:cxnLst>
            <a:rect l="0" t="0" r="r" b="b"/>
            <a:pathLst>
              <a:path w="213" h="505">
                <a:moveTo>
                  <a:pt x="212" y="504"/>
                </a:moveTo>
                <a:lnTo>
                  <a:pt x="0" y="504"/>
                </a:lnTo>
                <a:lnTo>
                  <a:pt x="0" y="0"/>
                </a:lnTo>
                <a:lnTo>
                  <a:pt x="212" y="0"/>
                </a:lnTo>
                <a:lnTo>
                  <a:pt x="212" y="504"/>
                </a:ln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3" name="Freeform 142"/>
          <p:cNvSpPr>
            <a:spLocks noChangeArrowheads="1"/>
          </p:cNvSpPr>
          <p:nvPr/>
        </p:nvSpPr>
        <p:spPr bwMode="auto">
          <a:xfrm>
            <a:off x="15407504" y="7334056"/>
            <a:ext cx="124905" cy="299253"/>
          </a:xfrm>
          <a:custGeom>
            <a:avLst/>
            <a:gdLst>
              <a:gd name="T0" fmla="*/ 212 w 213"/>
              <a:gd name="T1" fmla="*/ 504 h 505"/>
              <a:gd name="T2" fmla="*/ 0 w 213"/>
              <a:gd name="T3" fmla="*/ 504 h 505"/>
              <a:gd name="T4" fmla="*/ 0 w 213"/>
              <a:gd name="T5" fmla="*/ 0 h 505"/>
              <a:gd name="T6" fmla="*/ 212 w 213"/>
              <a:gd name="T7" fmla="*/ 0 h 505"/>
              <a:gd name="T8" fmla="*/ 212 w 213"/>
              <a:gd name="T9" fmla="*/ 504 h 505"/>
            </a:gdLst>
            <a:ahLst/>
            <a:cxnLst>
              <a:cxn ang="0">
                <a:pos x="T0" y="T1"/>
              </a:cxn>
              <a:cxn ang="0">
                <a:pos x="T2" y="T3"/>
              </a:cxn>
              <a:cxn ang="0">
                <a:pos x="T4" y="T5"/>
              </a:cxn>
              <a:cxn ang="0">
                <a:pos x="T6" y="T7"/>
              </a:cxn>
              <a:cxn ang="0">
                <a:pos x="T8" y="T9"/>
              </a:cxn>
            </a:cxnLst>
            <a:rect l="0" t="0" r="r" b="b"/>
            <a:pathLst>
              <a:path w="213" h="505">
                <a:moveTo>
                  <a:pt x="212" y="504"/>
                </a:moveTo>
                <a:lnTo>
                  <a:pt x="0" y="504"/>
                </a:lnTo>
                <a:lnTo>
                  <a:pt x="0" y="0"/>
                </a:lnTo>
                <a:lnTo>
                  <a:pt x="212" y="0"/>
                </a:lnTo>
                <a:lnTo>
                  <a:pt x="212" y="504"/>
                </a:ln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4" name="Freeform 143"/>
          <p:cNvSpPr>
            <a:spLocks noChangeArrowheads="1"/>
          </p:cNvSpPr>
          <p:nvPr/>
        </p:nvSpPr>
        <p:spPr bwMode="auto">
          <a:xfrm>
            <a:off x="15641702" y="7334056"/>
            <a:ext cx="127507" cy="299253"/>
          </a:xfrm>
          <a:custGeom>
            <a:avLst/>
            <a:gdLst>
              <a:gd name="T0" fmla="*/ 213 w 214"/>
              <a:gd name="T1" fmla="*/ 504 h 505"/>
              <a:gd name="T2" fmla="*/ 0 w 214"/>
              <a:gd name="T3" fmla="*/ 504 h 505"/>
              <a:gd name="T4" fmla="*/ 0 w 214"/>
              <a:gd name="T5" fmla="*/ 0 h 505"/>
              <a:gd name="T6" fmla="*/ 213 w 214"/>
              <a:gd name="T7" fmla="*/ 0 h 505"/>
              <a:gd name="T8" fmla="*/ 213 w 214"/>
              <a:gd name="T9" fmla="*/ 504 h 505"/>
            </a:gdLst>
            <a:ahLst/>
            <a:cxnLst>
              <a:cxn ang="0">
                <a:pos x="T0" y="T1"/>
              </a:cxn>
              <a:cxn ang="0">
                <a:pos x="T2" y="T3"/>
              </a:cxn>
              <a:cxn ang="0">
                <a:pos x="T4" y="T5"/>
              </a:cxn>
              <a:cxn ang="0">
                <a:pos x="T6" y="T7"/>
              </a:cxn>
              <a:cxn ang="0">
                <a:pos x="T8" y="T9"/>
              </a:cxn>
            </a:cxnLst>
            <a:rect l="0" t="0" r="r" b="b"/>
            <a:pathLst>
              <a:path w="214" h="505">
                <a:moveTo>
                  <a:pt x="213" y="504"/>
                </a:moveTo>
                <a:lnTo>
                  <a:pt x="0" y="504"/>
                </a:lnTo>
                <a:lnTo>
                  <a:pt x="0" y="0"/>
                </a:lnTo>
                <a:lnTo>
                  <a:pt x="213" y="0"/>
                </a:lnTo>
                <a:lnTo>
                  <a:pt x="213" y="504"/>
                </a:ln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5" name="Freeform 144"/>
          <p:cNvSpPr>
            <a:spLocks noChangeArrowheads="1"/>
          </p:cNvSpPr>
          <p:nvPr/>
        </p:nvSpPr>
        <p:spPr bwMode="auto">
          <a:xfrm>
            <a:off x="15881104" y="7334056"/>
            <a:ext cx="127507" cy="299253"/>
          </a:xfrm>
          <a:custGeom>
            <a:avLst/>
            <a:gdLst>
              <a:gd name="T0" fmla="*/ 213 w 214"/>
              <a:gd name="T1" fmla="*/ 504 h 505"/>
              <a:gd name="T2" fmla="*/ 0 w 214"/>
              <a:gd name="T3" fmla="*/ 504 h 505"/>
              <a:gd name="T4" fmla="*/ 0 w 214"/>
              <a:gd name="T5" fmla="*/ 0 h 505"/>
              <a:gd name="T6" fmla="*/ 213 w 214"/>
              <a:gd name="T7" fmla="*/ 0 h 505"/>
              <a:gd name="T8" fmla="*/ 213 w 214"/>
              <a:gd name="T9" fmla="*/ 504 h 505"/>
            </a:gdLst>
            <a:ahLst/>
            <a:cxnLst>
              <a:cxn ang="0">
                <a:pos x="T0" y="T1"/>
              </a:cxn>
              <a:cxn ang="0">
                <a:pos x="T2" y="T3"/>
              </a:cxn>
              <a:cxn ang="0">
                <a:pos x="T4" y="T5"/>
              </a:cxn>
              <a:cxn ang="0">
                <a:pos x="T6" y="T7"/>
              </a:cxn>
              <a:cxn ang="0">
                <a:pos x="T8" y="T9"/>
              </a:cxn>
            </a:cxnLst>
            <a:rect l="0" t="0" r="r" b="b"/>
            <a:pathLst>
              <a:path w="214" h="505">
                <a:moveTo>
                  <a:pt x="213" y="504"/>
                </a:moveTo>
                <a:lnTo>
                  <a:pt x="0" y="504"/>
                </a:lnTo>
                <a:lnTo>
                  <a:pt x="0" y="0"/>
                </a:lnTo>
                <a:lnTo>
                  <a:pt x="213" y="0"/>
                </a:lnTo>
                <a:lnTo>
                  <a:pt x="213" y="504"/>
                </a:ln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6" name="Freeform 145"/>
          <p:cNvSpPr>
            <a:spLocks noChangeArrowheads="1"/>
          </p:cNvSpPr>
          <p:nvPr/>
        </p:nvSpPr>
        <p:spPr bwMode="auto">
          <a:xfrm>
            <a:off x="15168102" y="7745203"/>
            <a:ext cx="124905" cy="299253"/>
          </a:xfrm>
          <a:custGeom>
            <a:avLst/>
            <a:gdLst>
              <a:gd name="T0" fmla="*/ 212 w 213"/>
              <a:gd name="T1" fmla="*/ 505 h 506"/>
              <a:gd name="T2" fmla="*/ 0 w 213"/>
              <a:gd name="T3" fmla="*/ 505 h 506"/>
              <a:gd name="T4" fmla="*/ 0 w 213"/>
              <a:gd name="T5" fmla="*/ 0 h 506"/>
              <a:gd name="T6" fmla="*/ 212 w 213"/>
              <a:gd name="T7" fmla="*/ 0 h 506"/>
              <a:gd name="T8" fmla="*/ 212 w 213"/>
              <a:gd name="T9" fmla="*/ 505 h 506"/>
            </a:gdLst>
            <a:ahLst/>
            <a:cxnLst>
              <a:cxn ang="0">
                <a:pos x="T0" y="T1"/>
              </a:cxn>
              <a:cxn ang="0">
                <a:pos x="T2" y="T3"/>
              </a:cxn>
              <a:cxn ang="0">
                <a:pos x="T4" y="T5"/>
              </a:cxn>
              <a:cxn ang="0">
                <a:pos x="T6" y="T7"/>
              </a:cxn>
              <a:cxn ang="0">
                <a:pos x="T8" y="T9"/>
              </a:cxn>
            </a:cxnLst>
            <a:rect l="0" t="0" r="r" b="b"/>
            <a:pathLst>
              <a:path w="213" h="506">
                <a:moveTo>
                  <a:pt x="212" y="505"/>
                </a:moveTo>
                <a:lnTo>
                  <a:pt x="0" y="505"/>
                </a:lnTo>
                <a:lnTo>
                  <a:pt x="0" y="0"/>
                </a:lnTo>
                <a:lnTo>
                  <a:pt x="212" y="0"/>
                </a:lnTo>
                <a:lnTo>
                  <a:pt x="212" y="505"/>
                </a:ln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7" name="Freeform 146"/>
          <p:cNvSpPr>
            <a:spLocks noChangeArrowheads="1"/>
          </p:cNvSpPr>
          <p:nvPr/>
        </p:nvSpPr>
        <p:spPr bwMode="auto">
          <a:xfrm>
            <a:off x="15407504" y="7745203"/>
            <a:ext cx="124905" cy="299253"/>
          </a:xfrm>
          <a:custGeom>
            <a:avLst/>
            <a:gdLst>
              <a:gd name="T0" fmla="*/ 212 w 213"/>
              <a:gd name="T1" fmla="*/ 505 h 506"/>
              <a:gd name="T2" fmla="*/ 0 w 213"/>
              <a:gd name="T3" fmla="*/ 505 h 506"/>
              <a:gd name="T4" fmla="*/ 0 w 213"/>
              <a:gd name="T5" fmla="*/ 0 h 506"/>
              <a:gd name="T6" fmla="*/ 212 w 213"/>
              <a:gd name="T7" fmla="*/ 0 h 506"/>
              <a:gd name="T8" fmla="*/ 212 w 213"/>
              <a:gd name="T9" fmla="*/ 505 h 506"/>
            </a:gdLst>
            <a:ahLst/>
            <a:cxnLst>
              <a:cxn ang="0">
                <a:pos x="T0" y="T1"/>
              </a:cxn>
              <a:cxn ang="0">
                <a:pos x="T2" y="T3"/>
              </a:cxn>
              <a:cxn ang="0">
                <a:pos x="T4" y="T5"/>
              </a:cxn>
              <a:cxn ang="0">
                <a:pos x="T6" y="T7"/>
              </a:cxn>
              <a:cxn ang="0">
                <a:pos x="T8" y="T9"/>
              </a:cxn>
            </a:cxnLst>
            <a:rect l="0" t="0" r="r" b="b"/>
            <a:pathLst>
              <a:path w="213" h="506">
                <a:moveTo>
                  <a:pt x="212" y="505"/>
                </a:moveTo>
                <a:lnTo>
                  <a:pt x="0" y="505"/>
                </a:lnTo>
                <a:lnTo>
                  <a:pt x="0" y="0"/>
                </a:lnTo>
                <a:lnTo>
                  <a:pt x="212" y="0"/>
                </a:lnTo>
                <a:lnTo>
                  <a:pt x="212" y="505"/>
                </a:ln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8" name="Freeform 147"/>
          <p:cNvSpPr>
            <a:spLocks noChangeArrowheads="1"/>
          </p:cNvSpPr>
          <p:nvPr/>
        </p:nvSpPr>
        <p:spPr bwMode="auto">
          <a:xfrm>
            <a:off x="15641702" y="7745203"/>
            <a:ext cx="127507" cy="299253"/>
          </a:xfrm>
          <a:custGeom>
            <a:avLst/>
            <a:gdLst>
              <a:gd name="T0" fmla="*/ 213 w 214"/>
              <a:gd name="T1" fmla="*/ 505 h 506"/>
              <a:gd name="T2" fmla="*/ 0 w 214"/>
              <a:gd name="T3" fmla="*/ 505 h 506"/>
              <a:gd name="T4" fmla="*/ 0 w 214"/>
              <a:gd name="T5" fmla="*/ 0 h 506"/>
              <a:gd name="T6" fmla="*/ 213 w 214"/>
              <a:gd name="T7" fmla="*/ 0 h 506"/>
              <a:gd name="T8" fmla="*/ 213 w 214"/>
              <a:gd name="T9" fmla="*/ 505 h 506"/>
            </a:gdLst>
            <a:ahLst/>
            <a:cxnLst>
              <a:cxn ang="0">
                <a:pos x="T0" y="T1"/>
              </a:cxn>
              <a:cxn ang="0">
                <a:pos x="T2" y="T3"/>
              </a:cxn>
              <a:cxn ang="0">
                <a:pos x="T4" y="T5"/>
              </a:cxn>
              <a:cxn ang="0">
                <a:pos x="T6" y="T7"/>
              </a:cxn>
              <a:cxn ang="0">
                <a:pos x="T8" y="T9"/>
              </a:cxn>
            </a:cxnLst>
            <a:rect l="0" t="0" r="r" b="b"/>
            <a:pathLst>
              <a:path w="214" h="506">
                <a:moveTo>
                  <a:pt x="213" y="505"/>
                </a:moveTo>
                <a:lnTo>
                  <a:pt x="0" y="505"/>
                </a:lnTo>
                <a:lnTo>
                  <a:pt x="0" y="0"/>
                </a:lnTo>
                <a:lnTo>
                  <a:pt x="213" y="0"/>
                </a:lnTo>
                <a:lnTo>
                  <a:pt x="213" y="505"/>
                </a:ln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9" name="Freeform 148"/>
          <p:cNvSpPr>
            <a:spLocks noChangeArrowheads="1"/>
          </p:cNvSpPr>
          <p:nvPr/>
        </p:nvSpPr>
        <p:spPr bwMode="auto">
          <a:xfrm>
            <a:off x="15881104" y="7745203"/>
            <a:ext cx="127507" cy="299253"/>
          </a:xfrm>
          <a:custGeom>
            <a:avLst/>
            <a:gdLst>
              <a:gd name="T0" fmla="*/ 213 w 214"/>
              <a:gd name="T1" fmla="*/ 505 h 506"/>
              <a:gd name="T2" fmla="*/ 0 w 214"/>
              <a:gd name="T3" fmla="*/ 505 h 506"/>
              <a:gd name="T4" fmla="*/ 0 w 214"/>
              <a:gd name="T5" fmla="*/ 0 h 506"/>
              <a:gd name="T6" fmla="*/ 213 w 214"/>
              <a:gd name="T7" fmla="*/ 0 h 506"/>
              <a:gd name="T8" fmla="*/ 213 w 214"/>
              <a:gd name="T9" fmla="*/ 505 h 506"/>
            </a:gdLst>
            <a:ahLst/>
            <a:cxnLst>
              <a:cxn ang="0">
                <a:pos x="T0" y="T1"/>
              </a:cxn>
              <a:cxn ang="0">
                <a:pos x="T2" y="T3"/>
              </a:cxn>
              <a:cxn ang="0">
                <a:pos x="T4" y="T5"/>
              </a:cxn>
              <a:cxn ang="0">
                <a:pos x="T6" y="T7"/>
              </a:cxn>
              <a:cxn ang="0">
                <a:pos x="T8" y="T9"/>
              </a:cxn>
            </a:cxnLst>
            <a:rect l="0" t="0" r="r" b="b"/>
            <a:pathLst>
              <a:path w="214" h="506">
                <a:moveTo>
                  <a:pt x="213" y="505"/>
                </a:moveTo>
                <a:lnTo>
                  <a:pt x="0" y="505"/>
                </a:lnTo>
                <a:lnTo>
                  <a:pt x="0" y="0"/>
                </a:lnTo>
                <a:lnTo>
                  <a:pt x="213" y="0"/>
                </a:lnTo>
                <a:lnTo>
                  <a:pt x="213" y="505"/>
                </a:ln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0" name="Freeform 149"/>
          <p:cNvSpPr>
            <a:spLocks noChangeArrowheads="1"/>
          </p:cNvSpPr>
          <p:nvPr/>
        </p:nvSpPr>
        <p:spPr bwMode="auto">
          <a:xfrm>
            <a:off x="15168102" y="8153749"/>
            <a:ext cx="124905" cy="299252"/>
          </a:xfrm>
          <a:custGeom>
            <a:avLst/>
            <a:gdLst>
              <a:gd name="T0" fmla="*/ 212 w 213"/>
              <a:gd name="T1" fmla="*/ 504 h 505"/>
              <a:gd name="T2" fmla="*/ 0 w 213"/>
              <a:gd name="T3" fmla="*/ 504 h 505"/>
              <a:gd name="T4" fmla="*/ 0 w 213"/>
              <a:gd name="T5" fmla="*/ 0 h 505"/>
              <a:gd name="T6" fmla="*/ 212 w 213"/>
              <a:gd name="T7" fmla="*/ 0 h 505"/>
              <a:gd name="T8" fmla="*/ 212 w 213"/>
              <a:gd name="T9" fmla="*/ 504 h 505"/>
            </a:gdLst>
            <a:ahLst/>
            <a:cxnLst>
              <a:cxn ang="0">
                <a:pos x="T0" y="T1"/>
              </a:cxn>
              <a:cxn ang="0">
                <a:pos x="T2" y="T3"/>
              </a:cxn>
              <a:cxn ang="0">
                <a:pos x="T4" y="T5"/>
              </a:cxn>
              <a:cxn ang="0">
                <a:pos x="T6" y="T7"/>
              </a:cxn>
              <a:cxn ang="0">
                <a:pos x="T8" y="T9"/>
              </a:cxn>
            </a:cxnLst>
            <a:rect l="0" t="0" r="r" b="b"/>
            <a:pathLst>
              <a:path w="213" h="505">
                <a:moveTo>
                  <a:pt x="212" y="504"/>
                </a:moveTo>
                <a:lnTo>
                  <a:pt x="0" y="504"/>
                </a:lnTo>
                <a:lnTo>
                  <a:pt x="0" y="0"/>
                </a:lnTo>
                <a:lnTo>
                  <a:pt x="212" y="0"/>
                </a:lnTo>
                <a:lnTo>
                  <a:pt x="212" y="504"/>
                </a:ln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1" name="Freeform 150"/>
          <p:cNvSpPr>
            <a:spLocks noChangeArrowheads="1"/>
          </p:cNvSpPr>
          <p:nvPr/>
        </p:nvSpPr>
        <p:spPr bwMode="auto">
          <a:xfrm>
            <a:off x="15407504" y="8153749"/>
            <a:ext cx="124905" cy="299252"/>
          </a:xfrm>
          <a:custGeom>
            <a:avLst/>
            <a:gdLst>
              <a:gd name="T0" fmla="*/ 212 w 213"/>
              <a:gd name="T1" fmla="*/ 504 h 505"/>
              <a:gd name="T2" fmla="*/ 0 w 213"/>
              <a:gd name="T3" fmla="*/ 504 h 505"/>
              <a:gd name="T4" fmla="*/ 0 w 213"/>
              <a:gd name="T5" fmla="*/ 0 h 505"/>
              <a:gd name="T6" fmla="*/ 212 w 213"/>
              <a:gd name="T7" fmla="*/ 0 h 505"/>
              <a:gd name="T8" fmla="*/ 212 w 213"/>
              <a:gd name="T9" fmla="*/ 504 h 505"/>
            </a:gdLst>
            <a:ahLst/>
            <a:cxnLst>
              <a:cxn ang="0">
                <a:pos x="T0" y="T1"/>
              </a:cxn>
              <a:cxn ang="0">
                <a:pos x="T2" y="T3"/>
              </a:cxn>
              <a:cxn ang="0">
                <a:pos x="T4" y="T5"/>
              </a:cxn>
              <a:cxn ang="0">
                <a:pos x="T6" y="T7"/>
              </a:cxn>
              <a:cxn ang="0">
                <a:pos x="T8" y="T9"/>
              </a:cxn>
            </a:cxnLst>
            <a:rect l="0" t="0" r="r" b="b"/>
            <a:pathLst>
              <a:path w="213" h="505">
                <a:moveTo>
                  <a:pt x="212" y="504"/>
                </a:moveTo>
                <a:lnTo>
                  <a:pt x="0" y="504"/>
                </a:lnTo>
                <a:lnTo>
                  <a:pt x="0" y="0"/>
                </a:lnTo>
                <a:lnTo>
                  <a:pt x="212" y="0"/>
                </a:lnTo>
                <a:lnTo>
                  <a:pt x="212" y="504"/>
                </a:ln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2" name="Freeform 151"/>
          <p:cNvSpPr>
            <a:spLocks noChangeArrowheads="1"/>
          </p:cNvSpPr>
          <p:nvPr/>
        </p:nvSpPr>
        <p:spPr bwMode="auto">
          <a:xfrm>
            <a:off x="15641702" y="8153749"/>
            <a:ext cx="127507" cy="299252"/>
          </a:xfrm>
          <a:custGeom>
            <a:avLst/>
            <a:gdLst>
              <a:gd name="T0" fmla="*/ 213 w 214"/>
              <a:gd name="T1" fmla="*/ 504 h 505"/>
              <a:gd name="T2" fmla="*/ 0 w 214"/>
              <a:gd name="T3" fmla="*/ 504 h 505"/>
              <a:gd name="T4" fmla="*/ 0 w 214"/>
              <a:gd name="T5" fmla="*/ 0 h 505"/>
              <a:gd name="T6" fmla="*/ 213 w 214"/>
              <a:gd name="T7" fmla="*/ 0 h 505"/>
              <a:gd name="T8" fmla="*/ 213 w 214"/>
              <a:gd name="T9" fmla="*/ 504 h 505"/>
            </a:gdLst>
            <a:ahLst/>
            <a:cxnLst>
              <a:cxn ang="0">
                <a:pos x="T0" y="T1"/>
              </a:cxn>
              <a:cxn ang="0">
                <a:pos x="T2" y="T3"/>
              </a:cxn>
              <a:cxn ang="0">
                <a:pos x="T4" y="T5"/>
              </a:cxn>
              <a:cxn ang="0">
                <a:pos x="T6" y="T7"/>
              </a:cxn>
              <a:cxn ang="0">
                <a:pos x="T8" y="T9"/>
              </a:cxn>
            </a:cxnLst>
            <a:rect l="0" t="0" r="r" b="b"/>
            <a:pathLst>
              <a:path w="214" h="505">
                <a:moveTo>
                  <a:pt x="213" y="504"/>
                </a:moveTo>
                <a:lnTo>
                  <a:pt x="0" y="504"/>
                </a:lnTo>
                <a:lnTo>
                  <a:pt x="0" y="0"/>
                </a:lnTo>
                <a:lnTo>
                  <a:pt x="213" y="0"/>
                </a:lnTo>
                <a:lnTo>
                  <a:pt x="213" y="504"/>
                </a:ln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3" name="Freeform 152"/>
          <p:cNvSpPr>
            <a:spLocks noChangeArrowheads="1"/>
          </p:cNvSpPr>
          <p:nvPr/>
        </p:nvSpPr>
        <p:spPr bwMode="auto">
          <a:xfrm>
            <a:off x="15881104" y="8153749"/>
            <a:ext cx="127507" cy="299252"/>
          </a:xfrm>
          <a:custGeom>
            <a:avLst/>
            <a:gdLst>
              <a:gd name="T0" fmla="*/ 213 w 214"/>
              <a:gd name="T1" fmla="*/ 504 h 505"/>
              <a:gd name="T2" fmla="*/ 0 w 214"/>
              <a:gd name="T3" fmla="*/ 504 h 505"/>
              <a:gd name="T4" fmla="*/ 0 w 214"/>
              <a:gd name="T5" fmla="*/ 0 h 505"/>
              <a:gd name="T6" fmla="*/ 213 w 214"/>
              <a:gd name="T7" fmla="*/ 0 h 505"/>
              <a:gd name="T8" fmla="*/ 213 w 214"/>
              <a:gd name="T9" fmla="*/ 504 h 505"/>
            </a:gdLst>
            <a:ahLst/>
            <a:cxnLst>
              <a:cxn ang="0">
                <a:pos x="T0" y="T1"/>
              </a:cxn>
              <a:cxn ang="0">
                <a:pos x="T2" y="T3"/>
              </a:cxn>
              <a:cxn ang="0">
                <a:pos x="T4" y="T5"/>
              </a:cxn>
              <a:cxn ang="0">
                <a:pos x="T6" y="T7"/>
              </a:cxn>
              <a:cxn ang="0">
                <a:pos x="T8" y="T9"/>
              </a:cxn>
            </a:cxnLst>
            <a:rect l="0" t="0" r="r" b="b"/>
            <a:pathLst>
              <a:path w="214" h="505">
                <a:moveTo>
                  <a:pt x="213" y="504"/>
                </a:moveTo>
                <a:lnTo>
                  <a:pt x="0" y="504"/>
                </a:lnTo>
                <a:lnTo>
                  <a:pt x="0" y="0"/>
                </a:lnTo>
                <a:lnTo>
                  <a:pt x="213" y="0"/>
                </a:lnTo>
                <a:lnTo>
                  <a:pt x="213" y="504"/>
                </a:ln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4" name="Freeform 153"/>
          <p:cNvSpPr>
            <a:spLocks noChangeArrowheads="1"/>
          </p:cNvSpPr>
          <p:nvPr/>
        </p:nvSpPr>
        <p:spPr bwMode="auto">
          <a:xfrm>
            <a:off x="15168102" y="8564896"/>
            <a:ext cx="124905" cy="299252"/>
          </a:xfrm>
          <a:custGeom>
            <a:avLst/>
            <a:gdLst>
              <a:gd name="T0" fmla="*/ 212 w 213"/>
              <a:gd name="T1" fmla="*/ 504 h 505"/>
              <a:gd name="T2" fmla="*/ 0 w 213"/>
              <a:gd name="T3" fmla="*/ 504 h 505"/>
              <a:gd name="T4" fmla="*/ 0 w 213"/>
              <a:gd name="T5" fmla="*/ 0 h 505"/>
              <a:gd name="T6" fmla="*/ 212 w 213"/>
              <a:gd name="T7" fmla="*/ 0 h 505"/>
              <a:gd name="T8" fmla="*/ 212 w 213"/>
              <a:gd name="T9" fmla="*/ 504 h 505"/>
            </a:gdLst>
            <a:ahLst/>
            <a:cxnLst>
              <a:cxn ang="0">
                <a:pos x="T0" y="T1"/>
              </a:cxn>
              <a:cxn ang="0">
                <a:pos x="T2" y="T3"/>
              </a:cxn>
              <a:cxn ang="0">
                <a:pos x="T4" y="T5"/>
              </a:cxn>
              <a:cxn ang="0">
                <a:pos x="T6" y="T7"/>
              </a:cxn>
              <a:cxn ang="0">
                <a:pos x="T8" y="T9"/>
              </a:cxn>
            </a:cxnLst>
            <a:rect l="0" t="0" r="r" b="b"/>
            <a:pathLst>
              <a:path w="213" h="505">
                <a:moveTo>
                  <a:pt x="212" y="504"/>
                </a:moveTo>
                <a:lnTo>
                  <a:pt x="0" y="504"/>
                </a:lnTo>
                <a:lnTo>
                  <a:pt x="0" y="0"/>
                </a:lnTo>
                <a:lnTo>
                  <a:pt x="212" y="0"/>
                </a:lnTo>
                <a:lnTo>
                  <a:pt x="212" y="504"/>
                </a:ln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5" name="Freeform 154"/>
          <p:cNvSpPr>
            <a:spLocks noChangeArrowheads="1"/>
          </p:cNvSpPr>
          <p:nvPr/>
        </p:nvSpPr>
        <p:spPr bwMode="auto">
          <a:xfrm>
            <a:off x="15407504" y="8564896"/>
            <a:ext cx="124905" cy="299252"/>
          </a:xfrm>
          <a:custGeom>
            <a:avLst/>
            <a:gdLst>
              <a:gd name="T0" fmla="*/ 212 w 213"/>
              <a:gd name="T1" fmla="*/ 504 h 505"/>
              <a:gd name="T2" fmla="*/ 0 w 213"/>
              <a:gd name="T3" fmla="*/ 504 h 505"/>
              <a:gd name="T4" fmla="*/ 0 w 213"/>
              <a:gd name="T5" fmla="*/ 0 h 505"/>
              <a:gd name="T6" fmla="*/ 212 w 213"/>
              <a:gd name="T7" fmla="*/ 0 h 505"/>
              <a:gd name="T8" fmla="*/ 212 w 213"/>
              <a:gd name="T9" fmla="*/ 504 h 505"/>
            </a:gdLst>
            <a:ahLst/>
            <a:cxnLst>
              <a:cxn ang="0">
                <a:pos x="T0" y="T1"/>
              </a:cxn>
              <a:cxn ang="0">
                <a:pos x="T2" y="T3"/>
              </a:cxn>
              <a:cxn ang="0">
                <a:pos x="T4" y="T5"/>
              </a:cxn>
              <a:cxn ang="0">
                <a:pos x="T6" y="T7"/>
              </a:cxn>
              <a:cxn ang="0">
                <a:pos x="T8" y="T9"/>
              </a:cxn>
            </a:cxnLst>
            <a:rect l="0" t="0" r="r" b="b"/>
            <a:pathLst>
              <a:path w="213" h="505">
                <a:moveTo>
                  <a:pt x="212" y="504"/>
                </a:moveTo>
                <a:lnTo>
                  <a:pt x="0" y="504"/>
                </a:lnTo>
                <a:lnTo>
                  <a:pt x="0" y="0"/>
                </a:lnTo>
                <a:lnTo>
                  <a:pt x="212" y="0"/>
                </a:lnTo>
                <a:lnTo>
                  <a:pt x="212" y="504"/>
                </a:ln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6" name="Freeform 155"/>
          <p:cNvSpPr>
            <a:spLocks noChangeArrowheads="1"/>
          </p:cNvSpPr>
          <p:nvPr/>
        </p:nvSpPr>
        <p:spPr bwMode="auto">
          <a:xfrm>
            <a:off x="15641702" y="8564896"/>
            <a:ext cx="127507" cy="299252"/>
          </a:xfrm>
          <a:custGeom>
            <a:avLst/>
            <a:gdLst>
              <a:gd name="T0" fmla="*/ 213 w 214"/>
              <a:gd name="T1" fmla="*/ 504 h 505"/>
              <a:gd name="T2" fmla="*/ 0 w 214"/>
              <a:gd name="T3" fmla="*/ 504 h 505"/>
              <a:gd name="T4" fmla="*/ 0 w 214"/>
              <a:gd name="T5" fmla="*/ 0 h 505"/>
              <a:gd name="T6" fmla="*/ 213 w 214"/>
              <a:gd name="T7" fmla="*/ 0 h 505"/>
              <a:gd name="T8" fmla="*/ 213 w 214"/>
              <a:gd name="T9" fmla="*/ 504 h 505"/>
            </a:gdLst>
            <a:ahLst/>
            <a:cxnLst>
              <a:cxn ang="0">
                <a:pos x="T0" y="T1"/>
              </a:cxn>
              <a:cxn ang="0">
                <a:pos x="T2" y="T3"/>
              </a:cxn>
              <a:cxn ang="0">
                <a:pos x="T4" y="T5"/>
              </a:cxn>
              <a:cxn ang="0">
                <a:pos x="T6" y="T7"/>
              </a:cxn>
              <a:cxn ang="0">
                <a:pos x="T8" y="T9"/>
              </a:cxn>
            </a:cxnLst>
            <a:rect l="0" t="0" r="r" b="b"/>
            <a:pathLst>
              <a:path w="214" h="505">
                <a:moveTo>
                  <a:pt x="213" y="504"/>
                </a:moveTo>
                <a:lnTo>
                  <a:pt x="0" y="504"/>
                </a:lnTo>
                <a:lnTo>
                  <a:pt x="0" y="0"/>
                </a:lnTo>
                <a:lnTo>
                  <a:pt x="213" y="0"/>
                </a:lnTo>
                <a:lnTo>
                  <a:pt x="213" y="504"/>
                </a:ln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7" name="Freeform 156"/>
          <p:cNvSpPr>
            <a:spLocks noChangeArrowheads="1"/>
          </p:cNvSpPr>
          <p:nvPr/>
        </p:nvSpPr>
        <p:spPr bwMode="auto">
          <a:xfrm>
            <a:off x="15881104" y="8564896"/>
            <a:ext cx="127507" cy="299252"/>
          </a:xfrm>
          <a:custGeom>
            <a:avLst/>
            <a:gdLst>
              <a:gd name="T0" fmla="*/ 213 w 214"/>
              <a:gd name="T1" fmla="*/ 504 h 505"/>
              <a:gd name="T2" fmla="*/ 0 w 214"/>
              <a:gd name="T3" fmla="*/ 504 h 505"/>
              <a:gd name="T4" fmla="*/ 0 w 214"/>
              <a:gd name="T5" fmla="*/ 0 h 505"/>
              <a:gd name="T6" fmla="*/ 213 w 214"/>
              <a:gd name="T7" fmla="*/ 0 h 505"/>
              <a:gd name="T8" fmla="*/ 213 w 214"/>
              <a:gd name="T9" fmla="*/ 504 h 505"/>
            </a:gdLst>
            <a:ahLst/>
            <a:cxnLst>
              <a:cxn ang="0">
                <a:pos x="T0" y="T1"/>
              </a:cxn>
              <a:cxn ang="0">
                <a:pos x="T2" y="T3"/>
              </a:cxn>
              <a:cxn ang="0">
                <a:pos x="T4" y="T5"/>
              </a:cxn>
              <a:cxn ang="0">
                <a:pos x="T6" y="T7"/>
              </a:cxn>
              <a:cxn ang="0">
                <a:pos x="T8" y="T9"/>
              </a:cxn>
            </a:cxnLst>
            <a:rect l="0" t="0" r="r" b="b"/>
            <a:pathLst>
              <a:path w="214" h="505">
                <a:moveTo>
                  <a:pt x="213" y="504"/>
                </a:moveTo>
                <a:lnTo>
                  <a:pt x="0" y="504"/>
                </a:lnTo>
                <a:lnTo>
                  <a:pt x="0" y="0"/>
                </a:lnTo>
                <a:lnTo>
                  <a:pt x="213" y="0"/>
                </a:lnTo>
                <a:lnTo>
                  <a:pt x="213" y="504"/>
                </a:ln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8" name="Freeform 157"/>
          <p:cNvSpPr>
            <a:spLocks noChangeArrowheads="1"/>
          </p:cNvSpPr>
          <p:nvPr/>
        </p:nvSpPr>
        <p:spPr bwMode="auto">
          <a:xfrm>
            <a:off x="15168102" y="8970838"/>
            <a:ext cx="124905" cy="299252"/>
          </a:xfrm>
          <a:custGeom>
            <a:avLst/>
            <a:gdLst>
              <a:gd name="T0" fmla="*/ 212 w 213"/>
              <a:gd name="T1" fmla="*/ 505 h 506"/>
              <a:gd name="T2" fmla="*/ 0 w 213"/>
              <a:gd name="T3" fmla="*/ 505 h 506"/>
              <a:gd name="T4" fmla="*/ 0 w 213"/>
              <a:gd name="T5" fmla="*/ 0 h 506"/>
              <a:gd name="T6" fmla="*/ 212 w 213"/>
              <a:gd name="T7" fmla="*/ 0 h 506"/>
              <a:gd name="T8" fmla="*/ 212 w 213"/>
              <a:gd name="T9" fmla="*/ 505 h 506"/>
            </a:gdLst>
            <a:ahLst/>
            <a:cxnLst>
              <a:cxn ang="0">
                <a:pos x="T0" y="T1"/>
              </a:cxn>
              <a:cxn ang="0">
                <a:pos x="T2" y="T3"/>
              </a:cxn>
              <a:cxn ang="0">
                <a:pos x="T4" y="T5"/>
              </a:cxn>
              <a:cxn ang="0">
                <a:pos x="T6" y="T7"/>
              </a:cxn>
              <a:cxn ang="0">
                <a:pos x="T8" y="T9"/>
              </a:cxn>
            </a:cxnLst>
            <a:rect l="0" t="0" r="r" b="b"/>
            <a:pathLst>
              <a:path w="213" h="506">
                <a:moveTo>
                  <a:pt x="212" y="505"/>
                </a:moveTo>
                <a:lnTo>
                  <a:pt x="0" y="505"/>
                </a:lnTo>
                <a:lnTo>
                  <a:pt x="0" y="0"/>
                </a:lnTo>
                <a:lnTo>
                  <a:pt x="212" y="0"/>
                </a:lnTo>
                <a:lnTo>
                  <a:pt x="212" y="505"/>
                </a:ln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9" name="Freeform 158"/>
          <p:cNvSpPr>
            <a:spLocks noChangeArrowheads="1"/>
          </p:cNvSpPr>
          <p:nvPr/>
        </p:nvSpPr>
        <p:spPr bwMode="auto">
          <a:xfrm>
            <a:off x="15407504" y="8970838"/>
            <a:ext cx="124905" cy="299252"/>
          </a:xfrm>
          <a:custGeom>
            <a:avLst/>
            <a:gdLst>
              <a:gd name="T0" fmla="*/ 212 w 213"/>
              <a:gd name="T1" fmla="*/ 505 h 506"/>
              <a:gd name="T2" fmla="*/ 0 w 213"/>
              <a:gd name="T3" fmla="*/ 505 h 506"/>
              <a:gd name="T4" fmla="*/ 0 w 213"/>
              <a:gd name="T5" fmla="*/ 0 h 506"/>
              <a:gd name="T6" fmla="*/ 212 w 213"/>
              <a:gd name="T7" fmla="*/ 0 h 506"/>
              <a:gd name="T8" fmla="*/ 212 w 213"/>
              <a:gd name="T9" fmla="*/ 505 h 506"/>
            </a:gdLst>
            <a:ahLst/>
            <a:cxnLst>
              <a:cxn ang="0">
                <a:pos x="T0" y="T1"/>
              </a:cxn>
              <a:cxn ang="0">
                <a:pos x="T2" y="T3"/>
              </a:cxn>
              <a:cxn ang="0">
                <a:pos x="T4" y="T5"/>
              </a:cxn>
              <a:cxn ang="0">
                <a:pos x="T6" y="T7"/>
              </a:cxn>
              <a:cxn ang="0">
                <a:pos x="T8" y="T9"/>
              </a:cxn>
            </a:cxnLst>
            <a:rect l="0" t="0" r="r" b="b"/>
            <a:pathLst>
              <a:path w="213" h="506">
                <a:moveTo>
                  <a:pt x="212" y="505"/>
                </a:moveTo>
                <a:lnTo>
                  <a:pt x="0" y="505"/>
                </a:lnTo>
                <a:lnTo>
                  <a:pt x="0" y="0"/>
                </a:lnTo>
                <a:lnTo>
                  <a:pt x="212" y="0"/>
                </a:lnTo>
                <a:lnTo>
                  <a:pt x="212" y="505"/>
                </a:ln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0" name="Freeform 159"/>
          <p:cNvSpPr>
            <a:spLocks noChangeArrowheads="1"/>
          </p:cNvSpPr>
          <p:nvPr/>
        </p:nvSpPr>
        <p:spPr bwMode="auto">
          <a:xfrm>
            <a:off x="15641702" y="8970838"/>
            <a:ext cx="127507" cy="299252"/>
          </a:xfrm>
          <a:custGeom>
            <a:avLst/>
            <a:gdLst>
              <a:gd name="T0" fmla="*/ 213 w 214"/>
              <a:gd name="T1" fmla="*/ 505 h 506"/>
              <a:gd name="T2" fmla="*/ 0 w 214"/>
              <a:gd name="T3" fmla="*/ 505 h 506"/>
              <a:gd name="T4" fmla="*/ 0 w 214"/>
              <a:gd name="T5" fmla="*/ 0 h 506"/>
              <a:gd name="T6" fmla="*/ 213 w 214"/>
              <a:gd name="T7" fmla="*/ 0 h 506"/>
              <a:gd name="T8" fmla="*/ 213 w 214"/>
              <a:gd name="T9" fmla="*/ 505 h 506"/>
            </a:gdLst>
            <a:ahLst/>
            <a:cxnLst>
              <a:cxn ang="0">
                <a:pos x="T0" y="T1"/>
              </a:cxn>
              <a:cxn ang="0">
                <a:pos x="T2" y="T3"/>
              </a:cxn>
              <a:cxn ang="0">
                <a:pos x="T4" y="T5"/>
              </a:cxn>
              <a:cxn ang="0">
                <a:pos x="T6" y="T7"/>
              </a:cxn>
              <a:cxn ang="0">
                <a:pos x="T8" y="T9"/>
              </a:cxn>
            </a:cxnLst>
            <a:rect l="0" t="0" r="r" b="b"/>
            <a:pathLst>
              <a:path w="214" h="506">
                <a:moveTo>
                  <a:pt x="213" y="505"/>
                </a:moveTo>
                <a:lnTo>
                  <a:pt x="0" y="505"/>
                </a:lnTo>
                <a:lnTo>
                  <a:pt x="0" y="0"/>
                </a:lnTo>
                <a:lnTo>
                  <a:pt x="213" y="0"/>
                </a:lnTo>
                <a:lnTo>
                  <a:pt x="213" y="505"/>
                </a:ln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1" name="Freeform 160"/>
          <p:cNvSpPr>
            <a:spLocks noChangeArrowheads="1"/>
          </p:cNvSpPr>
          <p:nvPr/>
        </p:nvSpPr>
        <p:spPr bwMode="auto">
          <a:xfrm>
            <a:off x="15881104" y="8970838"/>
            <a:ext cx="127507" cy="299252"/>
          </a:xfrm>
          <a:custGeom>
            <a:avLst/>
            <a:gdLst>
              <a:gd name="T0" fmla="*/ 213 w 214"/>
              <a:gd name="T1" fmla="*/ 505 h 506"/>
              <a:gd name="T2" fmla="*/ 0 w 214"/>
              <a:gd name="T3" fmla="*/ 505 h 506"/>
              <a:gd name="T4" fmla="*/ 0 w 214"/>
              <a:gd name="T5" fmla="*/ 0 h 506"/>
              <a:gd name="T6" fmla="*/ 213 w 214"/>
              <a:gd name="T7" fmla="*/ 0 h 506"/>
              <a:gd name="T8" fmla="*/ 213 w 214"/>
              <a:gd name="T9" fmla="*/ 505 h 506"/>
            </a:gdLst>
            <a:ahLst/>
            <a:cxnLst>
              <a:cxn ang="0">
                <a:pos x="T0" y="T1"/>
              </a:cxn>
              <a:cxn ang="0">
                <a:pos x="T2" y="T3"/>
              </a:cxn>
              <a:cxn ang="0">
                <a:pos x="T4" y="T5"/>
              </a:cxn>
              <a:cxn ang="0">
                <a:pos x="T6" y="T7"/>
              </a:cxn>
              <a:cxn ang="0">
                <a:pos x="T8" y="T9"/>
              </a:cxn>
            </a:cxnLst>
            <a:rect l="0" t="0" r="r" b="b"/>
            <a:pathLst>
              <a:path w="214" h="506">
                <a:moveTo>
                  <a:pt x="213" y="505"/>
                </a:moveTo>
                <a:lnTo>
                  <a:pt x="0" y="505"/>
                </a:lnTo>
                <a:lnTo>
                  <a:pt x="0" y="0"/>
                </a:lnTo>
                <a:lnTo>
                  <a:pt x="213" y="0"/>
                </a:lnTo>
                <a:lnTo>
                  <a:pt x="213" y="505"/>
                </a:ln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2" name="Freeform 161"/>
          <p:cNvSpPr>
            <a:spLocks noChangeArrowheads="1"/>
          </p:cNvSpPr>
          <p:nvPr/>
        </p:nvSpPr>
        <p:spPr bwMode="auto">
          <a:xfrm>
            <a:off x="15168102" y="9381985"/>
            <a:ext cx="124905" cy="299252"/>
          </a:xfrm>
          <a:custGeom>
            <a:avLst/>
            <a:gdLst>
              <a:gd name="T0" fmla="*/ 212 w 213"/>
              <a:gd name="T1" fmla="*/ 504 h 505"/>
              <a:gd name="T2" fmla="*/ 0 w 213"/>
              <a:gd name="T3" fmla="*/ 504 h 505"/>
              <a:gd name="T4" fmla="*/ 0 w 213"/>
              <a:gd name="T5" fmla="*/ 0 h 505"/>
              <a:gd name="T6" fmla="*/ 212 w 213"/>
              <a:gd name="T7" fmla="*/ 0 h 505"/>
              <a:gd name="T8" fmla="*/ 212 w 213"/>
              <a:gd name="T9" fmla="*/ 504 h 505"/>
            </a:gdLst>
            <a:ahLst/>
            <a:cxnLst>
              <a:cxn ang="0">
                <a:pos x="T0" y="T1"/>
              </a:cxn>
              <a:cxn ang="0">
                <a:pos x="T2" y="T3"/>
              </a:cxn>
              <a:cxn ang="0">
                <a:pos x="T4" y="T5"/>
              </a:cxn>
              <a:cxn ang="0">
                <a:pos x="T6" y="T7"/>
              </a:cxn>
              <a:cxn ang="0">
                <a:pos x="T8" y="T9"/>
              </a:cxn>
            </a:cxnLst>
            <a:rect l="0" t="0" r="r" b="b"/>
            <a:pathLst>
              <a:path w="213" h="505">
                <a:moveTo>
                  <a:pt x="212" y="504"/>
                </a:moveTo>
                <a:lnTo>
                  <a:pt x="0" y="504"/>
                </a:lnTo>
                <a:lnTo>
                  <a:pt x="0" y="0"/>
                </a:lnTo>
                <a:lnTo>
                  <a:pt x="212" y="0"/>
                </a:lnTo>
                <a:lnTo>
                  <a:pt x="212" y="504"/>
                </a:ln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3" name="Freeform 162"/>
          <p:cNvSpPr>
            <a:spLocks noChangeArrowheads="1"/>
          </p:cNvSpPr>
          <p:nvPr/>
        </p:nvSpPr>
        <p:spPr bwMode="auto">
          <a:xfrm>
            <a:off x="15407504" y="9381985"/>
            <a:ext cx="124905" cy="299252"/>
          </a:xfrm>
          <a:custGeom>
            <a:avLst/>
            <a:gdLst>
              <a:gd name="T0" fmla="*/ 212 w 213"/>
              <a:gd name="T1" fmla="*/ 504 h 505"/>
              <a:gd name="T2" fmla="*/ 0 w 213"/>
              <a:gd name="T3" fmla="*/ 504 h 505"/>
              <a:gd name="T4" fmla="*/ 0 w 213"/>
              <a:gd name="T5" fmla="*/ 0 h 505"/>
              <a:gd name="T6" fmla="*/ 212 w 213"/>
              <a:gd name="T7" fmla="*/ 0 h 505"/>
              <a:gd name="T8" fmla="*/ 212 w 213"/>
              <a:gd name="T9" fmla="*/ 504 h 505"/>
            </a:gdLst>
            <a:ahLst/>
            <a:cxnLst>
              <a:cxn ang="0">
                <a:pos x="T0" y="T1"/>
              </a:cxn>
              <a:cxn ang="0">
                <a:pos x="T2" y="T3"/>
              </a:cxn>
              <a:cxn ang="0">
                <a:pos x="T4" y="T5"/>
              </a:cxn>
              <a:cxn ang="0">
                <a:pos x="T6" y="T7"/>
              </a:cxn>
              <a:cxn ang="0">
                <a:pos x="T8" y="T9"/>
              </a:cxn>
            </a:cxnLst>
            <a:rect l="0" t="0" r="r" b="b"/>
            <a:pathLst>
              <a:path w="213" h="505">
                <a:moveTo>
                  <a:pt x="212" y="504"/>
                </a:moveTo>
                <a:lnTo>
                  <a:pt x="0" y="504"/>
                </a:lnTo>
                <a:lnTo>
                  <a:pt x="0" y="0"/>
                </a:lnTo>
                <a:lnTo>
                  <a:pt x="212" y="0"/>
                </a:lnTo>
                <a:lnTo>
                  <a:pt x="212" y="504"/>
                </a:ln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4" name="Freeform 163"/>
          <p:cNvSpPr>
            <a:spLocks noChangeArrowheads="1"/>
          </p:cNvSpPr>
          <p:nvPr/>
        </p:nvSpPr>
        <p:spPr bwMode="auto">
          <a:xfrm>
            <a:off x="15641702" y="9381985"/>
            <a:ext cx="127507" cy="299252"/>
          </a:xfrm>
          <a:custGeom>
            <a:avLst/>
            <a:gdLst>
              <a:gd name="T0" fmla="*/ 213 w 214"/>
              <a:gd name="T1" fmla="*/ 504 h 505"/>
              <a:gd name="T2" fmla="*/ 0 w 214"/>
              <a:gd name="T3" fmla="*/ 504 h 505"/>
              <a:gd name="T4" fmla="*/ 0 w 214"/>
              <a:gd name="T5" fmla="*/ 0 h 505"/>
              <a:gd name="T6" fmla="*/ 213 w 214"/>
              <a:gd name="T7" fmla="*/ 0 h 505"/>
              <a:gd name="T8" fmla="*/ 213 w 214"/>
              <a:gd name="T9" fmla="*/ 504 h 505"/>
            </a:gdLst>
            <a:ahLst/>
            <a:cxnLst>
              <a:cxn ang="0">
                <a:pos x="T0" y="T1"/>
              </a:cxn>
              <a:cxn ang="0">
                <a:pos x="T2" y="T3"/>
              </a:cxn>
              <a:cxn ang="0">
                <a:pos x="T4" y="T5"/>
              </a:cxn>
              <a:cxn ang="0">
                <a:pos x="T6" y="T7"/>
              </a:cxn>
              <a:cxn ang="0">
                <a:pos x="T8" y="T9"/>
              </a:cxn>
            </a:cxnLst>
            <a:rect l="0" t="0" r="r" b="b"/>
            <a:pathLst>
              <a:path w="214" h="505">
                <a:moveTo>
                  <a:pt x="213" y="504"/>
                </a:moveTo>
                <a:lnTo>
                  <a:pt x="0" y="504"/>
                </a:lnTo>
                <a:lnTo>
                  <a:pt x="0" y="0"/>
                </a:lnTo>
                <a:lnTo>
                  <a:pt x="213" y="0"/>
                </a:lnTo>
                <a:lnTo>
                  <a:pt x="213" y="504"/>
                </a:ln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5" name="Freeform 164"/>
          <p:cNvSpPr>
            <a:spLocks noChangeArrowheads="1"/>
          </p:cNvSpPr>
          <p:nvPr/>
        </p:nvSpPr>
        <p:spPr bwMode="auto">
          <a:xfrm>
            <a:off x="15881104" y="9381985"/>
            <a:ext cx="127507" cy="299252"/>
          </a:xfrm>
          <a:custGeom>
            <a:avLst/>
            <a:gdLst>
              <a:gd name="T0" fmla="*/ 213 w 214"/>
              <a:gd name="T1" fmla="*/ 504 h 505"/>
              <a:gd name="T2" fmla="*/ 0 w 214"/>
              <a:gd name="T3" fmla="*/ 504 h 505"/>
              <a:gd name="T4" fmla="*/ 0 w 214"/>
              <a:gd name="T5" fmla="*/ 0 h 505"/>
              <a:gd name="T6" fmla="*/ 213 w 214"/>
              <a:gd name="T7" fmla="*/ 0 h 505"/>
              <a:gd name="T8" fmla="*/ 213 w 214"/>
              <a:gd name="T9" fmla="*/ 504 h 505"/>
            </a:gdLst>
            <a:ahLst/>
            <a:cxnLst>
              <a:cxn ang="0">
                <a:pos x="T0" y="T1"/>
              </a:cxn>
              <a:cxn ang="0">
                <a:pos x="T2" y="T3"/>
              </a:cxn>
              <a:cxn ang="0">
                <a:pos x="T4" y="T5"/>
              </a:cxn>
              <a:cxn ang="0">
                <a:pos x="T6" y="T7"/>
              </a:cxn>
              <a:cxn ang="0">
                <a:pos x="T8" y="T9"/>
              </a:cxn>
            </a:cxnLst>
            <a:rect l="0" t="0" r="r" b="b"/>
            <a:pathLst>
              <a:path w="214" h="505">
                <a:moveTo>
                  <a:pt x="213" y="504"/>
                </a:moveTo>
                <a:lnTo>
                  <a:pt x="0" y="504"/>
                </a:lnTo>
                <a:lnTo>
                  <a:pt x="0" y="0"/>
                </a:lnTo>
                <a:lnTo>
                  <a:pt x="213" y="0"/>
                </a:lnTo>
                <a:lnTo>
                  <a:pt x="213" y="504"/>
                </a:ln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6" name="Freeform 165"/>
          <p:cNvSpPr>
            <a:spLocks noChangeArrowheads="1"/>
          </p:cNvSpPr>
          <p:nvPr/>
        </p:nvSpPr>
        <p:spPr bwMode="auto">
          <a:xfrm>
            <a:off x="15168102" y="9793132"/>
            <a:ext cx="124905" cy="299252"/>
          </a:xfrm>
          <a:custGeom>
            <a:avLst/>
            <a:gdLst>
              <a:gd name="T0" fmla="*/ 212 w 213"/>
              <a:gd name="T1" fmla="*/ 505 h 506"/>
              <a:gd name="T2" fmla="*/ 0 w 213"/>
              <a:gd name="T3" fmla="*/ 505 h 506"/>
              <a:gd name="T4" fmla="*/ 0 w 213"/>
              <a:gd name="T5" fmla="*/ 0 h 506"/>
              <a:gd name="T6" fmla="*/ 212 w 213"/>
              <a:gd name="T7" fmla="*/ 0 h 506"/>
              <a:gd name="T8" fmla="*/ 212 w 213"/>
              <a:gd name="T9" fmla="*/ 505 h 506"/>
            </a:gdLst>
            <a:ahLst/>
            <a:cxnLst>
              <a:cxn ang="0">
                <a:pos x="T0" y="T1"/>
              </a:cxn>
              <a:cxn ang="0">
                <a:pos x="T2" y="T3"/>
              </a:cxn>
              <a:cxn ang="0">
                <a:pos x="T4" y="T5"/>
              </a:cxn>
              <a:cxn ang="0">
                <a:pos x="T6" y="T7"/>
              </a:cxn>
              <a:cxn ang="0">
                <a:pos x="T8" y="T9"/>
              </a:cxn>
            </a:cxnLst>
            <a:rect l="0" t="0" r="r" b="b"/>
            <a:pathLst>
              <a:path w="213" h="506">
                <a:moveTo>
                  <a:pt x="212" y="505"/>
                </a:moveTo>
                <a:lnTo>
                  <a:pt x="0" y="505"/>
                </a:lnTo>
                <a:lnTo>
                  <a:pt x="0" y="0"/>
                </a:lnTo>
                <a:lnTo>
                  <a:pt x="212" y="0"/>
                </a:lnTo>
                <a:lnTo>
                  <a:pt x="212" y="505"/>
                </a:ln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7" name="Freeform 166"/>
          <p:cNvSpPr>
            <a:spLocks noChangeArrowheads="1"/>
          </p:cNvSpPr>
          <p:nvPr/>
        </p:nvSpPr>
        <p:spPr bwMode="auto">
          <a:xfrm>
            <a:off x="15407504" y="9793132"/>
            <a:ext cx="124905" cy="299252"/>
          </a:xfrm>
          <a:custGeom>
            <a:avLst/>
            <a:gdLst>
              <a:gd name="T0" fmla="*/ 212 w 213"/>
              <a:gd name="T1" fmla="*/ 505 h 506"/>
              <a:gd name="T2" fmla="*/ 0 w 213"/>
              <a:gd name="T3" fmla="*/ 505 h 506"/>
              <a:gd name="T4" fmla="*/ 0 w 213"/>
              <a:gd name="T5" fmla="*/ 0 h 506"/>
              <a:gd name="T6" fmla="*/ 212 w 213"/>
              <a:gd name="T7" fmla="*/ 0 h 506"/>
              <a:gd name="T8" fmla="*/ 212 w 213"/>
              <a:gd name="T9" fmla="*/ 505 h 506"/>
            </a:gdLst>
            <a:ahLst/>
            <a:cxnLst>
              <a:cxn ang="0">
                <a:pos x="T0" y="T1"/>
              </a:cxn>
              <a:cxn ang="0">
                <a:pos x="T2" y="T3"/>
              </a:cxn>
              <a:cxn ang="0">
                <a:pos x="T4" y="T5"/>
              </a:cxn>
              <a:cxn ang="0">
                <a:pos x="T6" y="T7"/>
              </a:cxn>
              <a:cxn ang="0">
                <a:pos x="T8" y="T9"/>
              </a:cxn>
            </a:cxnLst>
            <a:rect l="0" t="0" r="r" b="b"/>
            <a:pathLst>
              <a:path w="213" h="506">
                <a:moveTo>
                  <a:pt x="212" y="505"/>
                </a:moveTo>
                <a:lnTo>
                  <a:pt x="0" y="505"/>
                </a:lnTo>
                <a:lnTo>
                  <a:pt x="0" y="0"/>
                </a:lnTo>
                <a:lnTo>
                  <a:pt x="212" y="0"/>
                </a:lnTo>
                <a:lnTo>
                  <a:pt x="212" y="505"/>
                </a:ln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8" name="Freeform 167"/>
          <p:cNvSpPr>
            <a:spLocks noChangeArrowheads="1"/>
          </p:cNvSpPr>
          <p:nvPr/>
        </p:nvSpPr>
        <p:spPr bwMode="auto">
          <a:xfrm>
            <a:off x="15641702" y="9793132"/>
            <a:ext cx="127507" cy="299252"/>
          </a:xfrm>
          <a:custGeom>
            <a:avLst/>
            <a:gdLst>
              <a:gd name="T0" fmla="*/ 213 w 214"/>
              <a:gd name="T1" fmla="*/ 505 h 506"/>
              <a:gd name="T2" fmla="*/ 0 w 214"/>
              <a:gd name="T3" fmla="*/ 505 h 506"/>
              <a:gd name="T4" fmla="*/ 0 w 214"/>
              <a:gd name="T5" fmla="*/ 0 h 506"/>
              <a:gd name="T6" fmla="*/ 213 w 214"/>
              <a:gd name="T7" fmla="*/ 0 h 506"/>
              <a:gd name="T8" fmla="*/ 213 w 214"/>
              <a:gd name="T9" fmla="*/ 505 h 506"/>
            </a:gdLst>
            <a:ahLst/>
            <a:cxnLst>
              <a:cxn ang="0">
                <a:pos x="T0" y="T1"/>
              </a:cxn>
              <a:cxn ang="0">
                <a:pos x="T2" y="T3"/>
              </a:cxn>
              <a:cxn ang="0">
                <a:pos x="T4" y="T5"/>
              </a:cxn>
              <a:cxn ang="0">
                <a:pos x="T6" y="T7"/>
              </a:cxn>
              <a:cxn ang="0">
                <a:pos x="T8" y="T9"/>
              </a:cxn>
            </a:cxnLst>
            <a:rect l="0" t="0" r="r" b="b"/>
            <a:pathLst>
              <a:path w="214" h="506">
                <a:moveTo>
                  <a:pt x="213" y="505"/>
                </a:moveTo>
                <a:lnTo>
                  <a:pt x="0" y="505"/>
                </a:lnTo>
                <a:lnTo>
                  <a:pt x="0" y="0"/>
                </a:lnTo>
                <a:lnTo>
                  <a:pt x="213" y="0"/>
                </a:lnTo>
                <a:lnTo>
                  <a:pt x="213" y="505"/>
                </a:ln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9" name="Freeform 168"/>
          <p:cNvSpPr>
            <a:spLocks noChangeArrowheads="1"/>
          </p:cNvSpPr>
          <p:nvPr/>
        </p:nvSpPr>
        <p:spPr bwMode="auto">
          <a:xfrm>
            <a:off x="15881104" y="9793132"/>
            <a:ext cx="127507" cy="299252"/>
          </a:xfrm>
          <a:custGeom>
            <a:avLst/>
            <a:gdLst>
              <a:gd name="T0" fmla="*/ 213 w 214"/>
              <a:gd name="T1" fmla="*/ 505 h 506"/>
              <a:gd name="T2" fmla="*/ 0 w 214"/>
              <a:gd name="T3" fmla="*/ 505 h 506"/>
              <a:gd name="T4" fmla="*/ 0 w 214"/>
              <a:gd name="T5" fmla="*/ 0 h 506"/>
              <a:gd name="T6" fmla="*/ 213 w 214"/>
              <a:gd name="T7" fmla="*/ 0 h 506"/>
              <a:gd name="T8" fmla="*/ 213 w 214"/>
              <a:gd name="T9" fmla="*/ 505 h 506"/>
            </a:gdLst>
            <a:ahLst/>
            <a:cxnLst>
              <a:cxn ang="0">
                <a:pos x="T0" y="T1"/>
              </a:cxn>
              <a:cxn ang="0">
                <a:pos x="T2" y="T3"/>
              </a:cxn>
              <a:cxn ang="0">
                <a:pos x="T4" y="T5"/>
              </a:cxn>
              <a:cxn ang="0">
                <a:pos x="T6" y="T7"/>
              </a:cxn>
              <a:cxn ang="0">
                <a:pos x="T8" y="T9"/>
              </a:cxn>
            </a:cxnLst>
            <a:rect l="0" t="0" r="r" b="b"/>
            <a:pathLst>
              <a:path w="214" h="506">
                <a:moveTo>
                  <a:pt x="213" y="505"/>
                </a:moveTo>
                <a:lnTo>
                  <a:pt x="0" y="505"/>
                </a:lnTo>
                <a:lnTo>
                  <a:pt x="0" y="0"/>
                </a:lnTo>
                <a:lnTo>
                  <a:pt x="213" y="0"/>
                </a:lnTo>
                <a:lnTo>
                  <a:pt x="213" y="505"/>
                </a:ln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nvGrpSpPr>
          <p:cNvPr id="4" name="Group 3"/>
          <p:cNvGrpSpPr/>
          <p:nvPr/>
        </p:nvGrpSpPr>
        <p:grpSpPr>
          <a:xfrm>
            <a:off x="11714988" y="6150058"/>
            <a:ext cx="1379164" cy="4639714"/>
            <a:chOff x="11714988" y="6150058"/>
            <a:chExt cx="1379164" cy="4639714"/>
          </a:xfrm>
        </p:grpSpPr>
        <p:sp>
          <p:nvSpPr>
            <p:cNvPr id="260" name="Freeform 169"/>
            <p:cNvSpPr>
              <a:spLocks noChangeArrowheads="1"/>
            </p:cNvSpPr>
            <p:nvPr/>
          </p:nvSpPr>
          <p:spPr bwMode="auto">
            <a:xfrm>
              <a:off x="11714988" y="6748563"/>
              <a:ext cx="1379164" cy="4041209"/>
            </a:xfrm>
            <a:custGeom>
              <a:avLst/>
              <a:gdLst>
                <a:gd name="T0" fmla="*/ 2338 w 2339"/>
                <a:gd name="T1" fmla="*/ 0 h 6848"/>
                <a:gd name="T2" fmla="*/ 0 w 2339"/>
                <a:gd name="T3" fmla="*/ 0 h 6848"/>
                <a:gd name="T4" fmla="*/ 0 w 2339"/>
                <a:gd name="T5" fmla="*/ 6847 h 6848"/>
                <a:gd name="T6" fmla="*/ 2338 w 2339"/>
                <a:gd name="T7" fmla="*/ 6847 h 6848"/>
                <a:gd name="T8" fmla="*/ 2338 w 2339"/>
                <a:gd name="T9" fmla="*/ 0 h 6848"/>
              </a:gdLst>
              <a:ahLst/>
              <a:cxnLst>
                <a:cxn ang="0">
                  <a:pos x="T0" y="T1"/>
                </a:cxn>
                <a:cxn ang="0">
                  <a:pos x="T2" y="T3"/>
                </a:cxn>
                <a:cxn ang="0">
                  <a:pos x="T4" y="T5"/>
                </a:cxn>
                <a:cxn ang="0">
                  <a:pos x="T6" y="T7"/>
                </a:cxn>
                <a:cxn ang="0">
                  <a:pos x="T8" y="T9"/>
                </a:cxn>
              </a:cxnLst>
              <a:rect l="0" t="0" r="r" b="b"/>
              <a:pathLst>
                <a:path w="2339" h="6848">
                  <a:moveTo>
                    <a:pt x="2338" y="0"/>
                  </a:moveTo>
                  <a:lnTo>
                    <a:pt x="0" y="0"/>
                  </a:lnTo>
                  <a:lnTo>
                    <a:pt x="0" y="6847"/>
                  </a:lnTo>
                  <a:lnTo>
                    <a:pt x="2338" y="6847"/>
                  </a:lnTo>
                  <a:lnTo>
                    <a:pt x="2338" y="0"/>
                  </a:lnTo>
                </a:path>
              </a:pathLst>
            </a:custGeom>
            <a:solidFill>
              <a:srgbClr val="AFC037"/>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1" name="Freeform 170"/>
            <p:cNvSpPr>
              <a:spLocks noChangeArrowheads="1"/>
            </p:cNvSpPr>
            <p:nvPr/>
          </p:nvSpPr>
          <p:spPr bwMode="auto">
            <a:xfrm>
              <a:off x="11845098" y="6441502"/>
              <a:ext cx="1092922" cy="463191"/>
            </a:xfrm>
            <a:custGeom>
              <a:avLst/>
              <a:gdLst>
                <a:gd name="T0" fmla="*/ 1852 w 1853"/>
                <a:gd name="T1" fmla="*/ 783 h 784"/>
                <a:gd name="T2" fmla="*/ 0 w 1853"/>
                <a:gd name="T3" fmla="*/ 783 h 784"/>
                <a:gd name="T4" fmla="*/ 0 w 1853"/>
                <a:gd name="T5" fmla="*/ 0 h 784"/>
                <a:gd name="T6" fmla="*/ 1852 w 1853"/>
                <a:gd name="T7" fmla="*/ 0 h 784"/>
                <a:gd name="T8" fmla="*/ 1852 w 1853"/>
                <a:gd name="T9" fmla="*/ 783 h 784"/>
              </a:gdLst>
              <a:ahLst/>
              <a:cxnLst>
                <a:cxn ang="0">
                  <a:pos x="T0" y="T1"/>
                </a:cxn>
                <a:cxn ang="0">
                  <a:pos x="T2" y="T3"/>
                </a:cxn>
                <a:cxn ang="0">
                  <a:pos x="T4" y="T5"/>
                </a:cxn>
                <a:cxn ang="0">
                  <a:pos x="T6" y="T7"/>
                </a:cxn>
                <a:cxn ang="0">
                  <a:pos x="T8" y="T9"/>
                </a:cxn>
              </a:cxnLst>
              <a:rect l="0" t="0" r="r" b="b"/>
              <a:pathLst>
                <a:path w="1853" h="784">
                  <a:moveTo>
                    <a:pt x="1852" y="783"/>
                  </a:moveTo>
                  <a:lnTo>
                    <a:pt x="0" y="783"/>
                  </a:lnTo>
                  <a:lnTo>
                    <a:pt x="0" y="0"/>
                  </a:lnTo>
                  <a:lnTo>
                    <a:pt x="1852" y="0"/>
                  </a:lnTo>
                  <a:lnTo>
                    <a:pt x="1852" y="783"/>
                  </a:lnTo>
                </a:path>
              </a:pathLst>
            </a:custGeom>
            <a:solidFill>
              <a:srgbClr val="AFC037"/>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2" name="Freeform 171"/>
            <p:cNvSpPr>
              <a:spLocks noChangeArrowheads="1"/>
            </p:cNvSpPr>
            <p:nvPr/>
          </p:nvSpPr>
          <p:spPr bwMode="auto">
            <a:xfrm>
              <a:off x="11970003" y="6150058"/>
              <a:ext cx="843111" cy="353899"/>
            </a:xfrm>
            <a:custGeom>
              <a:avLst/>
              <a:gdLst>
                <a:gd name="T0" fmla="*/ 1428 w 1429"/>
                <a:gd name="T1" fmla="*/ 598 h 599"/>
                <a:gd name="T2" fmla="*/ 0 w 1429"/>
                <a:gd name="T3" fmla="*/ 598 h 599"/>
                <a:gd name="T4" fmla="*/ 0 w 1429"/>
                <a:gd name="T5" fmla="*/ 0 h 599"/>
                <a:gd name="T6" fmla="*/ 1428 w 1429"/>
                <a:gd name="T7" fmla="*/ 0 h 599"/>
                <a:gd name="T8" fmla="*/ 1428 w 1429"/>
                <a:gd name="T9" fmla="*/ 598 h 599"/>
              </a:gdLst>
              <a:ahLst/>
              <a:cxnLst>
                <a:cxn ang="0">
                  <a:pos x="T0" y="T1"/>
                </a:cxn>
                <a:cxn ang="0">
                  <a:pos x="T2" y="T3"/>
                </a:cxn>
                <a:cxn ang="0">
                  <a:pos x="T4" y="T5"/>
                </a:cxn>
                <a:cxn ang="0">
                  <a:pos x="T6" y="T7"/>
                </a:cxn>
                <a:cxn ang="0">
                  <a:pos x="T8" y="T9"/>
                </a:cxn>
              </a:cxnLst>
              <a:rect l="0" t="0" r="r" b="b"/>
              <a:pathLst>
                <a:path w="1429" h="599">
                  <a:moveTo>
                    <a:pt x="1428" y="598"/>
                  </a:moveTo>
                  <a:lnTo>
                    <a:pt x="0" y="598"/>
                  </a:lnTo>
                  <a:lnTo>
                    <a:pt x="0" y="0"/>
                  </a:lnTo>
                  <a:lnTo>
                    <a:pt x="1428" y="0"/>
                  </a:lnTo>
                  <a:lnTo>
                    <a:pt x="1428" y="598"/>
                  </a:lnTo>
                </a:path>
              </a:pathLst>
            </a:custGeom>
            <a:solidFill>
              <a:srgbClr val="AFC037"/>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3" name="Group 2"/>
          <p:cNvGrpSpPr/>
          <p:nvPr/>
        </p:nvGrpSpPr>
        <p:grpSpPr>
          <a:xfrm>
            <a:off x="11907550" y="6972352"/>
            <a:ext cx="968017" cy="1917818"/>
            <a:chOff x="11907550" y="6972352"/>
            <a:chExt cx="968017" cy="1917818"/>
          </a:xfrm>
        </p:grpSpPr>
        <p:sp>
          <p:nvSpPr>
            <p:cNvPr id="263" name="Freeform 172"/>
            <p:cNvSpPr>
              <a:spLocks noChangeArrowheads="1"/>
            </p:cNvSpPr>
            <p:nvPr/>
          </p:nvSpPr>
          <p:spPr bwMode="auto">
            <a:xfrm>
              <a:off x="11907550" y="6972352"/>
              <a:ext cx="171745" cy="377318"/>
            </a:xfrm>
            <a:custGeom>
              <a:avLst/>
              <a:gdLst>
                <a:gd name="T0" fmla="*/ 292 w 293"/>
                <a:gd name="T1" fmla="*/ 637 h 638"/>
                <a:gd name="T2" fmla="*/ 0 w 293"/>
                <a:gd name="T3" fmla="*/ 637 h 638"/>
                <a:gd name="T4" fmla="*/ 0 w 293"/>
                <a:gd name="T5" fmla="*/ 0 h 638"/>
                <a:gd name="T6" fmla="*/ 292 w 293"/>
                <a:gd name="T7" fmla="*/ 0 h 638"/>
                <a:gd name="T8" fmla="*/ 292 w 293"/>
                <a:gd name="T9" fmla="*/ 637 h 638"/>
              </a:gdLst>
              <a:ahLst/>
              <a:cxnLst>
                <a:cxn ang="0">
                  <a:pos x="T0" y="T1"/>
                </a:cxn>
                <a:cxn ang="0">
                  <a:pos x="T2" y="T3"/>
                </a:cxn>
                <a:cxn ang="0">
                  <a:pos x="T4" y="T5"/>
                </a:cxn>
                <a:cxn ang="0">
                  <a:pos x="T6" y="T7"/>
                </a:cxn>
                <a:cxn ang="0">
                  <a:pos x="T8" y="T9"/>
                </a:cxn>
              </a:cxnLst>
              <a:rect l="0" t="0" r="r" b="b"/>
              <a:pathLst>
                <a:path w="293" h="638">
                  <a:moveTo>
                    <a:pt x="292" y="637"/>
                  </a:moveTo>
                  <a:lnTo>
                    <a:pt x="0" y="637"/>
                  </a:lnTo>
                  <a:lnTo>
                    <a:pt x="0" y="0"/>
                  </a:lnTo>
                  <a:lnTo>
                    <a:pt x="292" y="0"/>
                  </a:lnTo>
                  <a:lnTo>
                    <a:pt x="292" y="637"/>
                  </a:lnTo>
                </a:path>
              </a:pathLst>
            </a:custGeom>
            <a:solidFill>
              <a:srgbClr val="7EA94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4" name="Freeform 173"/>
            <p:cNvSpPr>
              <a:spLocks noChangeArrowheads="1"/>
            </p:cNvSpPr>
            <p:nvPr/>
          </p:nvSpPr>
          <p:spPr bwMode="auto">
            <a:xfrm>
              <a:off x="12172974" y="6972352"/>
              <a:ext cx="169144" cy="377318"/>
            </a:xfrm>
            <a:custGeom>
              <a:avLst/>
              <a:gdLst>
                <a:gd name="T0" fmla="*/ 286 w 287"/>
                <a:gd name="T1" fmla="*/ 637 h 638"/>
                <a:gd name="T2" fmla="*/ 0 w 287"/>
                <a:gd name="T3" fmla="*/ 637 h 638"/>
                <a:gd name="T4" fmla="*/ 0 w 287"/>
                <a:gd name="T5" fmla="*/ 0 h 638"/>
                <a:gd name="T6" fmla="*/ 286 w 287"/>
                <a:gd name="T7" fmla="*/ 0 h 638"/>
                <a:gd name="T8" fmla="*/ 286 w 287"/>
                <a:gd name="T9" fmla="*/ 637 h 638"/>
              </a:gdLst>
              <a:ahLst/>
              <a:cxnLst>
                <a:cxn ang="0">
                  <a:pos x="T0" y="T1"/>
                </a:cxn>
                <a:cxn ang="0">
                  <a:pos x="T2" y="T3"/>
                </a:cxn>
                <a:cxn ang="0">
                  <a:pos x="T4" y="T5"/>
                </a:cxn>
                <a:cxn ang="0">
                  <a:pos x="T6" y="T7"/>
                </a:cxn>
                <a:cxn ang="0">
                  <a:pos x="T8" y="T9"/>
                </a:cxn>
              </a:cxnLst>
              <a:rect l="0" t="0" r="r" b="b"/>
              <a:pathLst>
                <a:path w="287" h="638">
                  <a:moveTo>
                    <a:pt x="286" y="637"/>
                  </a:moveTo>
                  <a:lnTo>
                    <a:pt x="0" y="637"/>
                  </a:lnTo>
                  <a:lnTo>
                    <a:pt x="0" y="0"/>
                  </a:lnTo>
                  <a:lnTo>
                    <a:pt x="286" y="0"/>
                  </a:lnTo>
                  <a:lnTo>
                    <a:pt x="286" y="637"/>
                  </a:lnTo>
                </a:path>
              </a:pathLst>
            </a:custGeom>
            <a:solidFill>
              <a:srgbClr val="7EA94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5" name="Freeform 174"/>
            <p:cNvSpPr>
              <a:spLocks noChangeArrowheads="1"/>
            </p:cNvSpPr>
            <p:nvPr/>
          </p:nvSpPr>
          <p:spPr bwMode="auto">
            <a:xfrm>
              <a:off x="12441001" y="6972352"/>
              <a:ext cx="169142" cy="377318"/>
            </a:xfrm>
            <a:custGeom>
              <a:avLst/>
              <a:gdLst>
                <a:gd name="T0" fmla="*/ 285 w 286"/>
                <a:gd name="T1" fmla="*/ 637 h 638"/>
                <a:gd name="T2" fmla="*/ 0 w 286"/>
                <a:gd name="T3" fmla="*/ 637 h 638"/>
                <a:gd name="T4" fmla="*/ 0 w 286"/>
                <a:gd name="T5" fmla="*/ 0 h 638"/>
                <a:gd name="T6" fmla="*/ 285 w 286"/>
                <a:gd name="T7" fmla="*/ 0 h 638"/>
                <a:gd name="T8" fmla="*/ 285 w 286"/>
                <a:gd name="T9" fmla="*/ 637 h 638"/>
              </a:gdLst>
              <a:ahLst/>
              <a:cxnLst>
                <a:cxn ang="0">
                  <a:pos x="T0" y="T1"/>
                </a:cxn>
                <a:cxn ang="0">
                  <a:pos x="T2" y="T3"/>
                </a:cxn>
                <a:cxn ang="0">
                  <a:pos x="T4" y="T5"/>
                </a:cxn>
                <a:cxn ang="0">
                  <a:pos x="T6" y="T7"/>
                </a:cxn>
                <a:cxn ang="0">
                  <a:pos x="T8" y="T9"/>
                </a:cxn>
              </a:cxnLst>
              <a:rect l="0" t="0" r="r" b="b"/>
              <a:pathLst>
                <a:path w="286" h="638">
                  <a:moveTo>
                    <a:pt x="285" y="637"/>
                  </a:moveTo>
                  <a:lnTo>
                    <a:pt x="0" y="637"/>
                  </a:lnTo>
                  <a:lnTo>
                    <a:pt x="0" y="0"/>
                  </a:lnTo>
                  <a:lnTo>
                    <a:pt x="285" y="0"/>
                  </a:lnTo>
                  <a:lnTo>
                    <a:pt x="285" y="637"/>
                  </a:lnTo>
                </a:path>
              </a:pathLst>
            </a:custGeom>
            <a:solidFill>
              <a:srgbClr val="7EA94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6" name="Freeform 175"/>
            <p:cNvSpPr>
              <a:spLocks noChangeArrowheads="1"/>
            </p:cNvSpPr>
            <p:nvPr/>
          </p:nvSpPr>
          <p:spPr bwMode="auto">
            <a:xfrm>
              <a:off x="12703822" y="6972352"/>
              <a:ext cx="171745" cy="377318"/>
            </a:xfrm>
            <a:custGeom>
              <a:avLst/>
              <a:gdLst>
                <a:gd name="T0" fmla="*/ 292 w 293"/>
                <a:gd name="T1" fmla="*/ 637 h 638"/>
                <a:gd name="T2" fmla="*/ 0 w 293"/>
                <a:gd name="T3" fmla="*/ 637 h 638"/>
                <a:gd name="T4" fmla="*/ 0 w 293"/>
                <a:gd name="T5" fmla="*/ 0 h 638"/>
                <a:gd name="T6" fmla="*/ 292 w 293"/>
                <a:gd name="T7" fmla="*/ 0 h 638"/>
                <a:gd name="T8" fmla="*/ 292 w 293"/>
                <a:gd name="T9" fmla="*/ 637 h 638"/>
              </a:gdLst>
              <a:ahLst/>
              <a:cxnLst>
                <a:cxn ang="0">
                  <a:pos x="T0" y="T1"/>
                </a:cxn>
                <a:cxn ang="0">
                  <a:pos x="T2" y="T3"/>
                </a:cxn>
                <a:cxn ang="0">
                  <a:pos x="T4" y="T5"/>
                </a:cxn>
                <a:cxn ang="0">
                  <a:pos x="T6" y="T7"/>
                </a:cxn>
                <a:cxn ang="0">
                  <a:pos x="T8" y="T9"/>
                </a:cxn>
              </a:cxnLst>
              <a:rect l="0" t="0" r="r" b="b"/>
              <a:pathLst>
                <a:path w="293" h="638">
                  <a:moveTo>
                    <a:pt x="292" y="637"/>
                  </a:moveTo>
                  <a:lnTo>
                    <a:pt x="0" y="637"/>
                  </a:lnTo>
                  <a:lnTo>
                    <a:pt x="0" y="0"/>
                  </a:lnTo>
                  <a:lnTo>
                    <a:pt x="292" y="0"/>
                  </a:lnTo>
                  <a:lnTo>
                    <a:pt x="292" y="637"/>
                  </a:lnTo>
                </a:path>
              </a:pathLst>
            </a:custGeom>
            <a:solidFill>
              <a:srgbClr val="7EA94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7" name="Freeform 176"/>
            <p:cNvSpPr>
              <a:spLocks noChangeArrowheads="1"/>
            </p:cNvSpPr>
            <p:nvPr/>
          </p:nvSpPr>
          <p:spPr bwMode="auto">
            <a:xfrm>
              <a:off x="11907550" y="7487587"/>
              <a:ext cx="171745" cy="377318"/>
            </a:xfrm>
            <a:custGeom>
              <a:avLst/>
              <a:gdLst>
                <a:gd name="T0" fmla="*/ 292 w 293"/>
                <a:gd name="T1" fmla="*/ 637 h 638"/>
                <a:gd name="T2" fmla="*/ 0 w 293"/>
                <a:gd name="T3" fmla="*/ 637 h 638"/>
                <a:gd name="T4" fmla="*/ 0 w 293"/>
                <a:gd name="T5" fmla="*/ 0 h 638"/>
                <a:gd name="T6" fmla="*/ 292 w 293"/>
                <a:gd name="T7" fmla="*/ 0 h 638"/>
                <a:gd name="T8" fmla="*/ 292 w 293"/>
                <a:gd name="T9" fmla="*/ 637 h 638"/>
              </a:gdLst>
              <a:ahLst/>
              <a:cxnLst>
                <a:cxn ang="0">
                  <a:pos x="T0" y="T1"/>
                </a:cxn>
                <a:cxn ang="0">
                  <a:pos x="T2" y="T3"/>
                </a:cxn>
                <a:cxn ang="0">
                  <a:pos x="T4" y="T5"/>
                </a:cxn>
                <a:cxn ang="0">
                  <a:pos x="T6" y="T7"/>
                </a:cxn>
                <a:cxn ang="0">
                  <a:pos x="T8" y="T9"/>
                </a:cxn>
              </a:cxnLst>
              <a:rect l="0" t="0" r="r" b="b"/>
              <a:pathLst>
                <a:path w="293" h="638">
                  <a:moveTo>
                    <a:pt x="292" y="637"/>
                  </a:moveTo>
                  <a:lnTo>
                    <a:pt x="0" y="637"/>
                  </a:lnTo>
                  <a:lnTo>
                    <a:pt x="0" y="0"/>
                  </a:lnTo>
                  <a:lnTo>
                    <a:pt x="292" y="0"/>
                  </a:lnTo>
                  <a:lnTo>
                    <a:pt x="292" y="637"/>
                  </a:lnTo>
                </a:path>
              </a:pathLst>
            </a:custGeom>
            <a:solidFill>
              <a:srgbClr val="7EA94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8" name="Freeform 177"/>
            <p:cNvSpPr>
              <a:spLocks noChangeArrowheads="1"/>
            </p:cNvSpPr>
            <p:nvPr/>
          </p:nvSpPr>
          <p:spPr bwMode="auto">
            <a:xfrm>
              <a:off x="12172974" y="7487587"/>
              <a:ext cx="169144" cy="377318"/>
            </a:xfrm>
            <a:custGeom>
              <a:avLst/>
              <a:gdLst>
                <a:gd name="T0" fmla="*/ 286 w 287"/>
                <a:gd name="T1" fmla="*/ 637 h 638"/>
                <a:gd name="T2" fmla="*/ 0 w 287"/>
                <a:gd name="T3" fmla="*/ 637 h 638"/>
                <a:gd name="T4" fmla="*/ 0 w 287"/>
                <a:gd name="T5" fmla="*/ 0 h 638"/>
                <a:gd name="T6" fmla="*/ 286 w 287"/>
                <a:gd name="T7" fmla="*/ 0 h 638"/>
                <a:gd name="T8" fmla="*/ 286 w 287"/>
                <a:gd name="T9" fmla="*/ 637 h 638"/>
              </a:gdLst>
              <a:ahLst/>
              <a:cxnLst>
                <a:cxn ang="0">
                  <a:pos x="T0" y="T1"/>
                </a:cxn>
                <a:cxn ang="0">
                  <a:pos x="T2" y="T3"/>
                </a:cxn>
                <a:cxn ang="0">
                  <a:pos x="T4" y="T5"/>
                </a:cxn>
                <a:cxn ang="0">
                  <a:pos x="T6" y="T7"/>
                </a:cxn>
                <a:cxn ang="0">
                  <a:pos x="T8" y="T9"/>
                </a:cxn>
              </a:cxnLst>
              <a:rect l="0" t="0" r="r" b="b"/>
              <a:pathLst>
                <a:path w="287" h="638">
                  <a:moveTo>
                    <a:pt x="286" y="637"/>
                  </a:moveTo>
                  <a:lnTo>
                    <a:pt x="0" y="637"/>
                  </a:lnTo>
                  <a:lnTo>
                    <a:pt x="0" y="0"/>
                  </a:lnTo>
                  <a:lnTo>
                    <a:pt x="286" y="0"/>
                  </a:lnTo>
                  <a:lnTo>
                    <a:pt x="286" y="637"/>
                  </a:lnTo>
                </a:path>
              </a:pathLst>
            </a:custGeom>
            <a:solidFill>
              <a:srgbClr val="7EA94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9" name="Freeform 178"/>
            <p:cNvSpPr>
              <a:spLocks noChangeArrowheads="1"/>
            </p:cNvSpPr>
            <p:nvPr/>
          </p:nvSpPr>
          <p:spPr bwMode="auto">
            <a:xfrm>
              <a:off x="12441001" y="7487587"/>
              <a:ext cx="169142" cy="377318"/>
            </a:xfrm>
            <a:custGeom>
              <a:avLst/>
              <a:gdLst>
                <a:gd name="T0" fmla="*/ 285 w 286"/>
                <a:gd name="T1" fmla="*/ 637 h 638"/>
                <a:gd name="T2" fmla="*/ 0 w 286"/>
                <a:gd name="T3" fmla="*/ 637 h 638"/>
                <a:gd name="T4" fmla="*/ 0 w 286"/>
                <a:gd name="T5" fmla="*/ 0 h 638"/>
                <a:gd name="T6" fmla="*/ 285 w 286"/>
                <a:gd name="T7" fmla="*/ 0 h 638"/>
                <a:gd name="T8" fmla="*/ 285 w 286"/>
                <a:gd name="T9" fmla="*/ 637 h 638"/>
              </a:gdLst>
              <a:ahLst/>
              <a:cxnLst>
                <a:cxn ang="0">
                  <a:pos x="T0" y="T1"/>
                </a:cxn>
                <a:cxn ang="0">
                  <a:pos x="T2" y="T3"/>
                </a:cxn>
                <a:cxn ang="0">
                  <a:pos x="T4" y="T5"/>
                </a:cxn>
                <a:cxn ang="0">
                  <a:pos x="T6" y="T7"/>
                </a:cxn>
                <a:cxn ang="0">
                  <a:pos x="T8" y="T9"/>
                </a:cxn>
              </a:cxnLst>
              <a:rect l="0" t="0" r="r" b="b"/>
              <a:pathLst>
                <a:path w="286" h="638">
                  <a:moveTo>
                    <a:pt x="285" y="637"/>
                  </a:moveTo>
                  <a:lnTo>
                    <a:pt x="0" y="637"/>
                  </a:lnTo>
                  <a:lnTo>
                    <a:pt x="0" y="0"/>
                  </a:lnTo>
                  <a:lnTo>
                    <a:pt x="285" y="0"/>
                  </a:lnTo>
                  <a:lnTo>
                    <a:pt x="285" y="637"/>
                  </a:lnTo>
                </a:path>
              </a:pathLst>
            </a:custGeom>
            <a:solidFill>
              <a:srgbClr val="7EA94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0" name="Freeform 179"/>
            <p:cNvSpPr>
              <a:spLocks noChangeArrowheads="1"/>
            </p:cNvSpPr>
            <p:nvPr/>
          </p:nvSpPr>
          <p:spPr bwMode="auto">
            <a:xfrm>
              <a:off x="12703822" y="7487587"/>
              <a:ext cx="171745" cy="377318"/>
            </a:xfrm>
            <a:custGeom>
              <a:avLst/>
              <a:gdLst>
                <a:gd name="T0" fmla="*/ 292 w 293"/>
                <a:gd name="T1" fmla="*/ 637 h 638"/>
                <a:gd name="T2" fmla="*/ 0 w 293"/>
                <a:gd name="T3" fmla="*/ 637 h 638"/>
                <a:gd name="T4" fmla="*/ 0 w 293"/>
                <a:gd name="T5" fmla="*/ 0 h 638"/>
                <a:gd name="T6" fmla="*/ 292 w 293"/>
                <a:gd name="T7" fmla="*/ 0 h 638"/>
                <a:gd name="T8" fmla="*/ 292 w 293"/>
                <a:gd name="T9" fmla="*/ 637 h 638"/>
              </a:gdLst>
              <a:ahLst/>
              <a:cxnLst>
                <a:cxn ang="0">
                  <a:pos x="T0" y="T1"/>
                </a:cxn>
                <a:cxn ang="0">
                  <a:pos x="T2" y="T3"/>
                </a:cxn>
                <a:cxn ang="0">
                  <a:pos x="T4" y="T5"/>
                </a:cxn>
                <a:cxn ang="0">
                  <a:pos x="T6" y="T7"/>
                </a:cxn>
                <a:cxn ang="0">
                  <a:pos x="T8" y="T9"/>
                </a:cxn>
              </a:cxnLst>
              <a:rect l="0" t="0" r="r" b="b"/>
              <a:pathLst>
                <a:path w="293" h="638">
                  <a:moveTo>
                    <a:pt x="292" y="637"/>
                  </a:moveTo>
                  <a:lnTo>
                    <a:pt x="0" y="637"/>
                  </a:lnTo>
                  <a:lnTo>
                    <a:pt x="0" y="0"/>
                  </a:lnTo>
                  <a:lnTo>
                    <a:pt x="292" y="0"/>
                  </a:lnTo>
                  <a:lnTo>
                    <a:pt x="292" y="637"/>
                  </a:lnTo>
                </a:path>
              </a:pathLst>
            </a:custGeom>
            <a:solidFill>
              <a:srgbClr val="7EA94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1" name="Freeform 180"/>
            <p:cNvSpPr>
              <a:spLocks noChangeArrowheads="1"/>
            </p:cNvSpPr>
            <p:nvPr/>
          </p:nvSpPr>
          <p:spPr bwMode="auto">
            <a:xfrm>
              <a:off x="11907550" y="8000218"/>
              <a:ext cx="171745" cy="377319"/>
            </a:xfrm>
            <a:custGeom>
              <a:avLst/>
              <a:gdLst>
                <a:gd name="T0" fmla="*/ 292 w 293"/>
                <a:gd name="T1" fmla="*/ 637 h 638"/>
                <a:gd name="T2" fmla="*/ 0 w 293"/>
                <a:gd name="T3" fmla="*/ 637 h 638"/>
                <a:gd name="T4" fmla="*/ 0 w 293"/>
                <a:gd name="T5" fmla="*/ 0 h 638"/>
                <a:gd name="T6" fmla="*/ 292 w 293"/>
                <a:gd name="T7" fmla="*/ 0 h 638"/>
                <a:gd name="T8" fmla="*/ 292 w 293"/>
                <a:gd name="T9" fmla="*/ 637 h 638"/>
              </a:gdLst>
              <a:ahLst/>
              <a:cxnLst>
                <a:cxn ang="0">
                  <a:pos x="T0" y="T1"/>
                </a:cxn>
                <a:cxn ang="0">
                  <a:pos x="T2" y="T3"/>
                </a:cxn>
                <a:cxn ang="0">
                  <a:pos x="T4" y="T5"/>
                </a:cxn>
                <a:cxn ang="0">
                  <a:pos x="T6" y="T7"/>
                </a:cxn>
                <a:cxn ang="0">
                  <a:pos x="T8" y="T9"/>
                </a:cxn>
              </a:cxnLst>
              <a:rect l="0" t="0" r="r" b="b"/>
              <a:pathLst>
                <a:path w="293" h="638">
                  <a:moveTo>
                    <a:pt x="292" y="637"/>
                  </a:moveTo>
                  <a:lnTo>
                    <a:pt x="0" y="637"/>
                  </a:lnTo>
                  <a:lnTo>
                    <a:pt x="0" y="0"/>
                  </a:lnTo>
                  <a:lnTo>
                    <a:pt x="292" y="0"/>
                  </a:lnTo>
                  <a:lnTo>
                    <a:pt x="292" y="637"/>
                  </a:lnTo>
                </a:path>
              </a:pathLst>
            </a:custGeom>
            <a:solidFill>
              <a:srgbClr val="7EA94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2" name="Freeform 181"/>
            <p:cNvSpPr>
              <a:spLocks noChangeArrowheads="1"/>
            </p:cNvSpPr>
            <p:nvPr/>
          </p:nvSpPr>
          <p:spPr bwMode="auto">
            <a:xfrm>
              <a:off x="12172974" y="8000218"/>
              <a:ext cx="169144" cy="377319"/>
            </a:xfrm>
            <a:custGeom>
              <a:avLst/>
              <a:gdLst>
                <a:gd name="T0" fmla="*/ 286 w 287"/>
                <a:gd name="T1" fmla="*/ 637 h 638"/>
                <a:gd name="T2" fmla="*/ 0 w 287"/>
                <a:gd name="T3" fmla="*/ 637 h 638"/>
                <a:gd name="T4" fmla="*/ 0 w 287"/>
                <a:gd name="T5" fmla="*/ 0 h 638"/>
                <a:gd name="T6" fmla="*/ 286 w 287"/>
                <a:gd name="T7" fmla="*/ 0 h 638"/>
                <a:gd name="T8" fmla="*/ 286 w 287"/>
                <a:gd name="T9" fmla="*/ 637 h 638"/>
              </a:gdLst>
              <a:ahLst/>
              <a:cxnLst>
                <a:cxn ang="0">
                  <a:pos x="T0" y="T1"/>
                </a:cxn>
                <a:cxn ang="0">
                  <a:pos x="T2" y="T3"/>
                </a:cxn>
                <a:cxn ang="0">
                  <a:pos x="T4" y="T5"/>
                </a:cxn>
                <a:cxn ang="0">
                  <a:pos x="T6" y="T7"/>
                </a:cxn>
                <a:cxn ang="0">
                  <a:pos x="T8" y="T9"/>
                </a:cxn>
              </a:cxnLst>
              <a:rect l="0" t="0" r="r" b="b"/>
              <a:pathLst>
                <a:path w="287" h="638">
                  <a:moveTo>
                    <a:pt x="286" y="637"/>
                  </a:moveTo>
                  <a:lnTo>
                    <a:pt x="0" y="637"/>
                  </a:lnTo>
                  <a:lnTo>
                    <a:pt x="0" y="0"/>
                  </a:lnTo>
                  <a:lnTo>
                    <a:pt x="286" y="0"/>
                  </a:lnTo>
                  <a:lnTo>
                    <a:pt x="286" y="637"/>
                  </a:lnTo>
                </a:path>
              </a:pathLst>
            </a:custGeom>
            <a:solidFill>
              <a:srgbClr val="7EA94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3" name="Freeform 182"/>
            <p:cNvSpPr>
              <a:spLocks noChangeArrowheads="1"/>
            </p:cNvSpPr>
            <p:nvPr/>
          </p:nvSpPr>
          <p:spPr bwMode="auto">
            <a:xfrm>
              <a:off x="12441001" y="8000218"/>
              <a:ext cx="169142" cy="377319"/>
            </a:xfrm>
            <a:custGeom>
              <a:avLst/>
              <a:gdLst>
                <a:gd name="T0" fmla="*/ 285 w 286"/>
                <a:gd name="T1" fmla="*/ 637 h 638"/>
                <a:gd name="T2" fmla="*/ 0 w 286"/>
                <a:gd name="T3" fmla="*/ 637 h 638"/>
                <a:gd name="T4" fmla="*/ 0 w 286"/>
                <a:gd name="T5" fmla="*/ 0 h 638"/>
                <a:gd name="T6" fmla="*/ 285 w 286"/>
                <a:gd name="T7" fmla="*/ 0 h 638"/>
                <a:gd name="T8" fmla="*/ 285 w 286"/>
                <a:gd name="T9" fmla="*/ 637 h 638"/>
              </a:gdLst>
              <a:ahLst/>
              <a:cxnLst>
                <a:cxn ang="0">
                  <a:pos x="T0" y="T1"/>
                </a:cxn>
                <a:cxn ang="0">
                  <a:pos x="T2" y="T3"/>
                </a:cxn>
                <a:cxn ang="0">
                  <a:pos x="T4" y="T5"/>
                </a:cxn>
                <a:cxn ang="0">
                  <a:pos x="T6" y="T7"/>
                </a:cxn>
                <a:cxn ang="0">
                  <a:pos x="T8" y="T9"/>
                </a:cxn>
              </a:cxnLst>
              <a:rect l="0" t="0" r="r" b="b"/>
              <a:pathLst>
                <a:path w="286" h="638">
                  <a:moveTo>
                    <a:pt x="285" y="637"/>
                  </a:moveTo>
                  <a:lnTo>
                    <a:pt x="0" y="637"/>
                  </a:lnTo>
                  <a:lnTo>
                    <a:pt x="0" y="0"/>
                  </a:lnTo>
                  <a:lnTo>
                    <a:pt x="285" y="0"/>
                  </a:lnTo>
                  <a:lnTo>
                    <a:pt x="285" y="637"/>
                  </a:lnTo>
                </a:path>
              </a:pathLst>
            </a:custGeom>
            <a:solidFill>
              <a:srgbClr val="7EA94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4" name="Freeform 183"/>
            <p:cNvSpPr>
              <a:spLocks noChangeArrowheads="1"/>
            </p:cNvSpPr>
            <p:nvPr/>
          </p:nvSpPr>
          <p:spPr bwMode="auto">
            <a:xfrm>
              <a:off x="12703822" y="8000218"/>
              <a:ext cx="171745" cy="377319"/>
            </a:xfrm>
            <a:custGeom>
              <a:avLst/>
              <a:gdLst>
                <a:gd name="T0" fmla="*/ 292 w 293"/>
                <a:gd name="T1" fmla="*/ 637 h 638"/>
                <a:gd name="T2" fmla="*/ 0 w 293"/>
                <a:gd name="T3" fmla="*/ 637 h 638"/>
                <a:gd name="T4" fmla="*/ 0 w 293"/>
                <a:gd name="T5" fmla="*/ 0 h 638"/>
                <a:gd name="T6" fmla="*/ 292 w 293"/>
                <a:gd name="T7" fmla="*/ 0 h 638"/>
                <a:gd name="T8" fmla="*/ 292 w 293"/>
                <a:gd name="T9" fmla="*/ 637 h 638"/>
              </a:gdLst>
              <a:ahLst/>
              <a:cxnLst>
                <a:cxn ang="0">
                  <a:pos x="T0" y="T1"/>
                </a:cxn>
                <a:cxn ang="0">
                  <a:pos x="T2" y="T3"/>
                </a:cxn>
                <a:cxn ang="0">
                  <a:pos x="T4" y="T5"/>
                </a:cxn>
                <a:cxn ang="0">
                  <a:pos x="T6" y="T7"/>
                </a:cxn>
                <a:cxn ang="0">
                  <a:pos x="T8" y="T9"/>
                </a:cxn>
              </a:cxnLst>
              <a:rect l="0" t="0" r="r" b="b"/>
              <a:pathLst>
                <a:path w="293" h="638">
                  <a:moveTo>
                    <a:pt x="292" y="637"/>
                  </a:moveTo>
                  <a:lnTo>
                    <a:pt x="0" y="637"/>
                  </a:lnTo>
                  <a:lnTo>
                    <a:pt x="0" y="0"/>
                  </a:lnTo>
                  <a:lnTo>
                    <a:pt x="292" y="0"/>
                  </a:lnTo>
                  <a:lnTo>
                    <a:pt x="292" y="637"/>
                  </a:lnTo>
                </a:path>
              </a:pathLst>
            </a:custGeom>
            <a:solidFill>
              <a:srgbClr val="7EA94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5" name="Freeform 184"/>
            <p:cNvSpPr>
              <a:spLocks noChangeArrowheads="1"/>
            </p:cNvSpPr>
            <p:nvPr/>
          </p:nvSpPr>
          <p:spPr bwMode="auto">
            <a:xfrm>
              <a:off x="11907550" y="8512852"/>
              <a:ext cx="171745" cy="377318"/>
            </a:xfrm>
            <a:custGeom>
              <a:avLst/>
              <a:gdLst>
                <a:gd name="T0" fmla="*/ 292 w 293"/>
                <a:gd name="T1" fmla="*/ 637 h 638"/>
                <a:gd name="T2" fmla="*/ 0 w 293"/>
                <a:gd name="T3" fmla="*/ 637 h 638"/>
                <a:gd name="T4" fmla="*/ 0 w 293"/>
                <a:gd name="T5" fmla="*/ 0 h 638"/>
                <a:gd name="T6" fmla="*/ 292 w 293"/>
                <a:gd name="T7" fmla="*/ 0 h 638"/>
                <a:gd name="T8" fmla="*/ 292 w 293"/>
                <a:gd name="T9" fmla="*/ 637 h 638"/>
              </a:gdLst>
              <a:ahLst/>
              <a:cxnLst>
                <a:cxn ang="0">
                  <a:pos x="T0" y="T1"/>
                </a:cxn>
                <a:cxn ang="0">
                  <a:pos x="T2" y="T3"/>
                </a:cxn>
                <a:cxn ang="0">
                  <a:pos x="T4" y="T5"/>
                </a:cxn>
                <a:cxn ang="0">
                  <a:pos x="T6" y="T7"/>
                </a:cxn>
                <a:cxn ang="0">
                  <a:pos x="T8" y="T9"/>
                </a:cxn>
              </a:cxnLst>
              <a:rect l="0" t="0" r="r" b="b"/>
              <a:pathLst>
                <a:path w="293" h="638">
                  <a:moveTo>
                    <a:pt x="292" y="637"/>
                  </a:moveTo>
                  <a:lnTo>
                    <a:pt x="0" y="637"/>
                  </a:lnTo>
                  <a:lnTo>
                    <a:pt x="0" y="0"/>
                  </a:lnTo>
                  <a:lnTo>
                    <a:pt x="292" y="0"/>
                  </a:lnTo>
                  <a:lnTo>
                    <a:pt x="292" y="637"/>
                  </a:lnTo>
                </a:path>
              </a:pathLst>
            </a:custGeom>
            <a:solidFill>
              <a:srgbClr val="7EA94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6" name="Freeform 185"/>
            <p:cNvSpPr>
              <a:spLocks noChangeArrowheads="1"/>
            </p:cNvSpPr>
            <p:nvPr/>
          </p:nvSpPr>
          <p:spPr bwMode="auto">
            <a:xfrm>
              <a:off x="12172974" y="8512852"/>
              <a:ext cx="169144" cy="377318"/>
            </a:xfrm>
            <a:custGeom>
              <a:avLst/>
              <a:gdLst>
                <a:gd name="T0" fmla="*/ 286 w 287"/>
                <a:gd name="T1" fmla="*/ 637 h 638"/>
                <a:gd name="T2" fmla="*/ 0 w 287"/>
                <a:gd name="T3" fmla="*/ 637 h 638"/>
                <a:gd name="T4" fmla="*/ 0 w 287"/>
                <a:gd name="T5" fmla="*/ 0 h 638"/>
                <a:gd name="T6" fmla="*/ 286 w 287"/>
                <a:gd name="T7" fmla="*/ 0 h 638"/>
                <a:gd name="T8" fmla="*/ 286 w 287"/>
                <a:gd name="T9" fmla="*/ 637 h 638"/>
              </a:gdLst>
              <a:ahLst/>
              <a:cxnLst>
                <a:cxn ang="0">
                  <a:pos x="T0" y="T1"/>
                </a:cxn>
                <a:cxn ang="0">
                  <a:pos x="T2" y="T3"/>
                </a:cxn>
                <a:cxn ang="0">
                  <a:pos x="T4" y="T5"/>
                </a:cxn>
                <a:cxn ang="0">
                  <a:pos x="T6" y="T7"/>
                </a:cxn>
                <a:cxn ang="0">
                  <a:pos x="T8" y="T9"/>
                </a:cxn>
              </a:cxnLst>
              <a:rect l="0" t="0" r="r" b="b"/>
              <a:pathLst>
                <a:path w="287" h="638">
                  <a:moveTo>
                    <a:pt x="286" y="637"/>
                  </a:moveTo>
                  <a:lnTo>
                    <a:pt x="0" y="637"/>
                  </a:lnTo>
                  <a:lnTo>
                    <a:pt x="0" y="0"/>
                  </a:lnTo>
                  <a:lnTo>
                    <a:pt x="286" y="0"/>
                  </a:lnTo>
                  <a:lnTo>
                    <a:pt x="286" y="637"/>
                  </a:lnTo>
                </a:path>
              </a:pathLst>
            </a:custGeom>
            <a:solidFill>
              <a:srgbClr val="7EA94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7" name="Freeform 186"/>
            <p:cNvSpPr>
              <a:spLocks noChangeArrowheads="1"/>
            </p:cNvSpPr>
            <p:nvPr/>
          </p:nvSpPr>
          <p:spPr bwMode="auto">
            <a:xfrm>
              <a:off x="12441001" y="8512852"/>
              <a:ext cx="169142" cy="377318"/>
            </a:xfrm>
            <a:custGeom>
              <a:avLst/>
              <a:gdLst>
                <a:gd name="T0" fmla="*/ 285 w 286"/>
                <a:gd name="T1" fmla="*/ 637 h 638"/>
                <a:gd name="T2" fmla="*/ 0 w 286"/>
                <a:gd name="T3" fmla="*/ 637 h 638"/>
                <a:gd name="T4" fmla="*/ 0 w 286"/>
                <a:gd name="T5" fmla="*/ 0 h 638"/>
                <a:gd name="T6" fmla="*/ 285 w 286"/>
                <a:gd name="T7" fmla="*/ 0 h 638"/>
                <a:gd name="T8" fmla="*/ 285 w 286"/>
                <a:gd name="T9" fmla="*/ 637 h 638"/>
              </a:gdLst>
              <a:ahLst/>
              <a:cxnLst>
                <a:cxn ang="0">
                  <a:pos x="T0" y="T1"/>
                </a:cxn>
                <a:cxn ang="0">
                  <a:pos x="T2" y="T3"/>
                </a:cxn>
                <a:cxn ang="0">
                  <a:pos x="T4" y="T5"/>
                </a:cxn>
                <a:cxn ang="0">
                  <a:pos x="T6" y="T7"/>
                </a:cxn>
                <a:cxn ang="0">
                  <a:pos x="T8" y="T9"/>
                </a:cxn>
              </a:cxnLst>
              <a:rect l="0" t="0" r="r" b="b"/>
              <a:pathLst>
                <a:path w="286" h="638">
                  <a:moveTo>
                    <a:pt x="285" y="637"/>
                  </a:moveTo>
                  <a:lnTo>
                    <a:pt x="0" y="637"/>
                  </a:lnTo>
                  <a:lnTo>
                    <a:pt x="0" y="0"/>
                  </a:lnTo>
                  <a:lnTo>
                    <a:pt x="285" y="0"/>
                  </a:lnTo>
                  <a:lnTo>
                    <a:pt x="285" y="637"/>
                  </a:lnTo>
                </a:path>
              </a:pathLst>
            </a:custGeom>
            <a:solidFill>
              <a:srgbClr val="7EA94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8" name="Freeform 187"/>
            <p:cNvSpPr>
              <a:spLocks noChangeArrowheads="1"/>
            </p:cNvSpPr>
            <p:nvPr/>
          </p:nvSpPr>
          <p:spPr bwMode="auto">
            <a:xfrm>
              <a:off x="12703822" y="8512852"/>
              <a:ext cx="171745" cy="377318"/>
            </a:xfrm>
            <a:custGeom>
              <a:avLst/>
              <a:gdLst>
                <a:gd name="T0" fmla="*/ 292 w 293"/>
                <a:gd name="T1" fmla="*/ 637 h 638"/>
                <a:gd name="T2" fmla="*/ 0 w 293"/>
                <a:gd name="T3" fmla="*/ 637 h 638"/>
                <a:gd name="T4" fmla="*/ 0 w 293"/>
                <a:gd name="T5" fmla="*/ 0 h 638"/>
                <a:gd name="T6" fmla="*/ 292 w 293"/>
                <a:gd name="T7" fmla="*/ 0 h 638"/>
                <a:gd name="T8" fmla="*/ 292 w 293"/>
                <a:gd name="T9" fmla="*/ 637 h 638"/>
              </a:gdLst>
              <a:ahLst/>
              <a:cxnLst>
                <a:cxn ang="0">
                  <a:pos x="T0" y="T1"/>
                </a:cxn>
                <a:cxn ang="0">
                  <a:pos x="T2" y="T3"/>
                </a:cxn>
                <a:cxn ang="0">
                  <a:pos x="T4" y="T5"/>
                </a:cxn>
                <a:cxn ang="0">
                  <a:pos x="T6" y="T7"/>
                </a:cxn>
                <a:cxn ang="0">
                  <a:pos x="T8" y="T9"/>
                </a:cxn>
              </a:cxnLst>
              <a:rect l="0" t="0" r="r" b="b"/>
              <a:pathLst>
                <a:path w="293" h="638">
                  <a:moveTo>
                    <a:pt x="292" y="637"/>
                  </a:moveTo>
                  <a:lnTo>
                    <a:pt x="0" y="637"/>
                  </a:lnTo>
                  <a:lnTo>
                    <a:pt x="0" y="0"/>
                  </a:lnTo>
                  <a:lnTo>
                    <a:pt x="292" y="0"/>
                  </a:lnTo>
                  <a:lnTo>
                    <a:pt x="292" y="637"/>
                  </a:lnTo>
                </a:path>
              </a:pathLst>
            </a:custGeom>
            <a:solidFill>
              <a:srgbClr val="7EA94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279" name="Freeform 188"/>
          <p:cNvSpPr>
            <a:spLocks noChangeArrowheads="1"/>
          </p:cNvSpPr>
          <p:nvPr/>
        </p:nvSpPr>
        <p:spPr bwMode="auto">
          <a:xfrm>
            <a:off x="12836535" y="7721784"/>
            <a:ext cx="1277677" cy="3005535"/>
          </a:xfrm>
          <a:custGeom>
            <a:avLst/>
            <a:gdLst>
              <a:gd name="T0" fmla="*/ 2164 w 2165"/>
              <a:gd name="T1" fmla="*/ 5093 h 5094"/>
              <a:gd name="T2" fmla="*/ 0 w 2165"/>
              <a:gd name="T3" fmla="*/ 5093 h 5094"/>
              <a:gd name="T4" fmla="*/ 0 w 2165"/>
              <a:gd name="T5" fmla="*/ 790 h 5094"/>
              <a:gd name="T6" fmla="*/ 438 w 2165"/>
              <a:gd name="T7" fmla="*/ 0 h 5094"/>
              <a:gd name="T8" fmla="*/ 1700 w 2165"/>
              <a:gd name="T9" fmla="*/ 0 h 5094"/>
              <a:gd name="T10" fmla="*/ 2164 w 2165"/>
              <a:gd name="T11" fmla="*/ 790 h 5094"/>
              <a:gd name="T12" fmla="*/ 2164 w 2165"/>
              <a:gd name="T13" fmla="*/ 5093 h 5094"/>
            </a:gdLst>
            <a:ahLst/>
            <a:cxnLst>
              <a:cxn ang="0">
                <a:pos x="T0" y="T1"/>
              </a:cxn>
              <a:cxn ang="0">
                <a:pos x="T2" y="T3"/>
              </a:cxn>
              <a:cxn ang="0">
                <a:pos x="T4" y="T5"/>
              </a:cxn>
              <a:cxn ang="0">
                <a:pos x="T6" y="T7"/>
              </a:cxn>
              <a:cxn ang="0">
                <a:pos x="T8" y="T9"/>
              </a:cxn>
              <a:cxn ang="0">
                <a:pos x="T10" y="T11"/>
              </a:cxn>
              <a:cxn ang="0">
                <a:pos x="T12" y="T13"/>
              </a:cxn>
            </a:cxnLst>
            <a:rect l="0" t="0" r="r" b="b"/>
            <a:pathLst>
              <a:path w="2165" h="5094">
                <a:moveTo>
                  <a:pt x="2164" y="5093"/>
                </a:moveTo>
                <a:lnTo>
                  <a:pt x="0" y="5093"/>
                </a:lnTo>
                <a:lnTo>
                  <a:pt x="0" y="790"/>
                </a:lnTo>
                <a:lnTo>
                  <a:pt x="438" y="0"/>
                </a:lnTo>
                <a:lnTo>
                  <a:pt x="1700" y="0"/>
                </a:lnTo>
                <a:lnTo>
                  <a:pt x="2164" y="790"/>
                </a:lnTo>
                <a:lnTo>
                  <a:pt x="2164" y="5093"/>
                </a:lnTo>
              </a:path>
            </a:pathLst>
          </a:custGeom>
          <a:solidFill>
            <a:srgbClr val="03496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80" name="Freeform 189"/>
          <p:cNvSpPr>
            <a:spLocks noChangeArrowheads="1"/>
          </p:cNvSpPr>
          <p:nvPr/>
        </p:nvSpPr>
        <p:spPr bwMode="auto">
          <a:xfrm>
            <a:off x="13122776" y="8200588"/>
            <a:ext cx="171745" cy="377318"/>
          </a:xfrm>
          <a:custGeom>
            <a:avLst/>
            <a:gdLst>
              <a:gd name="T0" fmla="*/ 292 w 293"/>
              <a:gd name="T1" fmla="*/ 638 h 639"/>
              <a:gd name="T2" fmla="*/ 0 w 293"/>
              <a:gd name="T3" fmla="*/ 638 h 639"/>
              <a:gd name="T4" fmla="*/ 0 w 293"/>
              <a:gd name="T5" fmla="*/ 0 h 639"/>
              <a:gd name="T6" fmla="*/ 292 w 293"/>
              <a:gd name="T7" fmla="*/ 0 h 639"/>
              <a:gd name="T8" fmla="*/ 292 w 293"/>
              <a:gd name="T9" fmla="*/ 638 h 639"/>
            </a:gdLst>
            <a:ahLst/>
            <a:cxnLst>
              <a:cxn ang="0">
                <a:pos x="T0" y="T1"/>
              </a:cxn>
              <a:cxn ang="0">
                <a:pos x="T2" y="T3"/>
              </a:cxn>
              <a:cxn ang="0">
                <a:pos x="T4" y="T5"/>
              </a:cxn>
              <a:cxn ang="0">
                <a:pos x="T6" y="T7"/>
              </a:cxn>
              <a:cxn ang="0">
                <a:pos x="T8" y="T9"/>
              </a:cxn>
            </a:cxnLst>
            <a:rect l="0" t="0" r="r" b="b"/>
            <a:pathLst>
              <a:path w="293" h="639">
                <a:moveTo>
                  <a:pt x="292" y="638"/>
                </a:moveTo>
                <a:lnTo>
                  <a:pt x="0" y="638"/>
                </a:lnTo>
                <a:lnTo>
                  <a:pt x="0" y="0"/>
                </a:lnTo>
                <a:lnTo>
                  <a:pt x="292" y="0"/>
                </a:lnTo>
                <a:lnTo>
                  <a:pt x="292" y="638"/>
                </a:lnTo>
              </a:path>
            </a:pathLst>
          </a:custGeom>
          <a:solidFill>
            <a:srgbClr val="002738"/>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81" name="Freeform 190"/>
          <p:cNvSpPr>
            <a:spLocks noChangeArrowheads="1"/>
          </p:cNvSpPr>
          <p:nvPr/>
        </p:nvSpPr>
        <p:spPr bwMode="auto">
          <a:xfrm>
            <a:off x="13388200" y="8200588"/>
            <a:ext cx="169142" cy="377318"/>
          </a:xfrm>
          <a:custGeom>
            <a:avLst/>
            <a:gdLst>
              <a:gd name="T0" fmla="*/ 285 w 286"/>
              <a:gd name="T1" fmla="*/ 638 h 639"/>
              <a:gd name="T2" fmla="*/ 0 w 286"/>
              <a:gd name="T3" fmla="*/ 638 h 639"/>
              <a:gd name="T4" fmla="*/ 0 w 286"/>
              <a:gd name="T5" fmla="*/ 0 h 639"/>
              <a:gd name="T6" fmla="*/ 285 w 286"/>
              <a:gd name="T7" fmla="*/ 0 h 639"/>
              <a:gd name="T8" fmla="*/ 285 w 286"/>
              <a:gd name="T9" fmla="*/ 638 h 639"/>
            </a:gdLst>
            <a:ahLst/>
            <a:cxnLst>
              <a:cxn ang="0">
                <a:pos x="T0" y="T1"/>
              </a:cxn>
              <a:cxn ang="0">
                <a:pos x="T2" y="T3"/>
              </a:cxn>
              <a:cxn ang="0">
                <a:pos x="T4" y="T5"/>
              </a:cxn>
              <a:cxn ang="0">
                <a:pos x="T6" y="T7"/>
              </a:cxn>
              <a:cxn ang="0">
                <a:pos x="T8" y="T9"/>
              </a:cxn>
            </a:cxnLst>
            <a:rect l="0" t="0" r="r" b="b"/>
            <a:pathLst>
              <a:path w="286" h="639">
                <a:moveTo>
                  <a:pt x="285" y="638"/>
                </a:moveTo>
                <a:lnTo>
                  <a:pt x="0" y="638"/>
                </a:lnTo>
                <a:lnTo>
                  <a:pt x="0" y="0"/>
                </a:lnTo>
                <a:lnTo>
                  <a:pt x="285" y="0"/>
                </a:lnTo>
                <a:lnTo>
                  <a:pt x="285" y="638"/>
                </a:lnTo>
              </a:path>
            </a:pathLst>
          </a:custGeom>
          <a:solidFill>
            <a:srgbClr val="002738"/>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82" name="Freeform 191"/>
          <p:cNvSpPr>
            <a:spLocks noChangeArrowheads="1"/>
          </p:cNvSpPr>
          <p:nvPr/>
        </p:nvSpPr>
        <p:spPr bwMode="auto">
          <a:xfrm>
            <a:off x="13656226" y="8200588"/>
            <a:ext cx="169144" cy="377318"/>
          </a:xfrm>
          <a:custGeom>
            <a:avLst/>
            <a:gdLst>
              <a:gd name="T0" fmla="*/ 285 w 286"/>
              <a:gd name="T1" fmla="*/ 638 h 639"/>
              <a:gd name="T2" fmla="*/ 0 w 286"/>
              <a:gd name="T3" fmla="*/ 638 h 639"/>
              <a:gd name="T4" fmla="*/ 0 w 286"/>
              <a:gd name="T5" fmla="*/ 0 h 639"/>
              <a:gd name="T6" fmla="*/ 285 w 286"/>
              <a:gd name="T7" fmla="*/ 0 h 639"/>
              <a:gd name="T8" fmla="*/ 285 w 286"/>
              <a:gd name="T9" fmla="*/ 638 h 639"/>
            </a:gdLst>
            <a:ahLst/>
            <a:cxnLst>
              <a:cxn ang="0">
                <a:pos x="T0" y="T1"/>
              </a:cxn>
              <a:cxn ang="0">
                <a:pos x="T2" y="T3"/>
              </a:cxn>
              <a:cxn ang="0">
                <a:pos x="T4" y="T5"/>
              </a:cxn>
              <a:cxn ang="0">
                <a:pos x="T6" y="T7"/>
              </a:cxn>
              <a:cxn ang="0">
                <a:pos x="T8" y="T9"/>
              </a:cxn>
            </a:cxnLst>
            <a:rect l="0" t="0" r="r" b="b"/>
            <a:pathLst>
              <a:path w="286" h="639">
                <a:moveTo>
                  <a:pt x="285" y="638"/>
                </a:moveTo>
                <a:lnTo>
                  <a:pt x="0" y="638"/>
                </a:lnTo>
                <a:lnTo>
                  <a:pt x="0" y="0"/>
                </a:lnTo>
                <a:lnTo>
                  <a:pt x="285" y="0"/>
                </a:lnTo>
                <a:lnTo>
                  <a:pt x="285" y="638"/>
                </a:lnTo>
              </a:path>
            </a:pathLst>
          </a:custGeom>
          <a:solidFill>
            <a:srgbClr val="002738"/>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83" name="Freeform 192"/>
          <p:cNvSpPr>
            <a:spLocks noChangeArrowheads="1"/>
          </p:cNvSpPr>
          <p:nvPr/>
        </p:nvSpPr>
        <p:spPr bwMode="auto">
          <a:xfrm>
            <a:off x="13122776" y="8674188"/>
            <a:ext cx="171745" cy="377318"/>
          </a:xfrm>
          <a:custGeom>
            <a:avLst/>
            <a:gdLst>
              <a:gd name="T0" fmla="*/ 292 w 293"/>
              <a:gd name="T1" fmla="*/ 637 h 638"/>
              <a:gd name="T2" fmla="*/ 0 w 293"/>
              <a:gd name="T3" fmla="*/ 637 h 638"/>
              <a:gd name="T4" fmla="*/ 0 w 293"/>
              <a:gd name="T5" fmla="*/ 0 h 638"/>
              <a:gd name="T6" fmla="*/ 292 w 293"/>
              <a:gd name="T7" fmla="*/ 0 h 638"/>
              <a:gd name="T8" fmla="*/ 292 w 293"/>
              <a:gd name="T9" fmla="*/ 637 h 638"/>
            </a:gdLst>
            <a:ahLst/>
            <a:cxnLst>
              <a:cxn ang="0">
                <a:pos x="T0" y="T1"/>
              </a:cxn>
              <a:cxn ang="0">
                <a:pos x="T2" y="T3"/>
              </a:cxn>
              <a:cxn ang="0">
                <a:pos x="T4" y="T5"/>
              </a:cxn>
              <a:cxn ang="0">
                <a:pos x="T6" y="T7"/>
              </a:cxn>
              <a:cxn ang="0">
                <a:pos x="T8" y="T9"/>
              </a:cxn>
            </a:cxnLst>
            <a:rect l="0" t="0" r="r" b="b"/>
            <a:pathLst>
              <a:path w="293" h="638">
                <a:moveTo>
                  <a:pt x="292" y="637"/>
                </a:moveTo>
                <a:lnTo>
                  <a:pt x="0" y="637"/>
                </a:lnTo>
                <a:lnTo>
                  <a:pt x="0" y="0"/>
                </a:lnTo>
                <a:lnTo>
                  <a:pt x="292" y="0"/>
                </a:lnTo>
                <a:lnTo>
                  <a:pt x="292" y="637"/>
                </a:lnTo>
              </a:path>
            </a:pathLst>
          </a:custGeom>
          <a:solidFill>
            <a:srgbClr val="002738"/>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84" name="Freeform 193"/>
          <p:cNvSpPr>
            <a:spLocks noChangeArrowheads="1"/>
          </p:cNvSpPr>
          <p:nvPr/>
        </p:nvSpPr>
        <p:spPr bwMode="auto">
          <a:xfrm>
            <a:off x="13388200" y="8674188"/>
            <a:ext cx="169142" cy="377318"/>
          </a:xfrm>
          <a:custGeom>
            <a:avLst/>
            <a:gdLst>
              <a:gd name="T0" fmla="*/ 285 w 286"/>
              <a:gd name="T1" fmla="*/ 637 h 638"/>
              <a:gd name="T2" fmla="*/ 0 w 286"/>
              <a:gd name="T3" fmla="*/ 637 h 638"/>
              <a:gd name="T4" fmla="*/ 0 w 286"/>
              <a:gd name="T5" fmla="*/ 0 h 638"/>
              <a:gd name="T6" fmla="*/ 285 w 286"/>
              <a:gd name="T7" fmla="*/ 0 h 638"/>
              <a:gd name="T8" fmla="*/ 285 w 286"/>
              <a:gd name="T9" fmla="*/ 637 h 638"/>
            </a:gdLst>
            <a:ahLst/>
            <a:cxnLst>
              <a:cxn ang="0">
                <a:pos x="T0" y="T1"/>
              </a:cxn>
              <a:cxn ang="0">
                <a:pos x="T2" y="T3"/>
              </a:cxn>
              <a:cxn ang="0">
                <a:pos x="T4" y="T5"/>
              </a:cxn>
              <a:cxn ang="0">
                <a:pos x="T6" y="T7"/>
              </a:cxn>
              <a:cxn ang="0">
                <a:pos x="T8" y="T9"/>
              </a:cxn>
            </a:cxnLst>
            <a:rect l="0" t="0" r="r" b="b"/>
            <a:pathLst>
              <a:path w="286" h="638">
                <a:moveTo>
                  <a:pt x="285" y="637"/>
                </a:moveTo>
                <a:lnTo>
                  <a:pt x="0" y="637"/>
                </a:lnTo>
                <a:lnTo>
                  <a:pt x="0" y="0"/>
                </a:lnTo>
                <a:lnTo>
                  <a:pt x="285" y="0"/>
                </a:lnTo>
                <a:lnTo>
                  <a:pt x="285" y="637"/>
                </a:lnTo>
              </a:path>
            </a:pathLst>
          </a:custGeom>
          <a:solidFill>
            <a:srgbClr val="002738"/>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85" name="Freeform 194"/>
          <p:cNvSpPr>
            <a:spLocks noChangeArrowheads="1"/>
          </p:cNvSpPr>
          <p:nvPr/>
        </p:nvSpPr>
        <p:spPr bwMode="auto">
          <a:xfrm>
            <a:off x="13656226" y="8674188"/>
            <a:ext cx="169144" cy="377318"/>
          </a:xfrm>
          <a:custGeom>
            <a:avLst/>
            <a:gdLst>
              <a:gd name="T0" fmla="*/ 285 w 286"/>
              <a:gd name="T1" fmla="*/ 637 h 638"/>
              <a:gd name="T2" fmla="*/ 0 w 286"/>
              <a:gd name="T3" fmla="*/ 637 h 638"/>
              <a:gd name="T4" fmla="*/ 0 w 286"/>
              <a:gd name="T5" fmla="*/ 0 h 638"/>
              <a:gd name="T6" fmla="*/ 285 w 286"/>
              <a:gd name="T7" fmla="*/ 0 h 638"/>
              <a:gd name="T8" fmla="*/ 285 w 286"/>
              <a:gd name="T9" fmla="*/ 637 h 638"/>
            </a:gdLst>
            <a:ahLst/>
            <a:cxnLst>
              <a:cxn ang="0">
                <a:pos x="T0" y="T1"/>
              </a:cxn>
              <a:cxn ang="0">
                <a:pos x="T2" y="T3"/>
              </a:cxn>
              <a:cxn ang="0">
                <a:pos x="T4" y="T5"/>
              </a:cxn>
              <a:cxn ang="0">
                <a:pos x="T6" y="T7"/>
              </a:cxn>
              <a:cxn ang="0">
                <a:pos x="T8" y="T9"/>
              </a:cxn>
            </a:cxnLst>
            <a:rect l="0" t="0" r="r" b="b"/>
            <a:pathLst>
              <a:path w="286" h="638">
                <a:moveTo>
                  <a:pt x="285" y="637"/>
                </a:moveTo>
                <a:lnTo>
                  <a:pt x="0" y="637"/>
                </a:lnTo>
                <a:lnTo>
                  <a:pt x="0" y="0"/>
                </a:lnTo>
                <a:lnTo>
                  <a:pt x="285" y="0"/>
                </a:lnTo>
                <a:lnTo>
                  <a:pt x="285" y="637"/>
                </a:lnTo>
              </a:path>
            </a:pathLst>
          </a:custGeom>
          <a:solidFill>
            <a:srgbClr val="002738"/>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86" name="Freeform 195"/>
          <p:cNvSpPr>
            <a:spLocks noChangeArrowheads="1"/>
          </p:cNvSpPr>
          <p:nvPr/>
        </p:nvSpPr>
        <p:spPr bwMode="auto">
          <a:xfrm>
            <a:off x="13122776" y="9145184"/>
            <a:ext cx="171745" cy="377319"/>
          </a:xfrm>
          <a:custGeom>
            <a:avLst/>
            <a:gdLst>
              <a:gd name="T0" fmla="*/ 292 w 293"/>
              <a:gd name="T1" fmla="*/ 637 h 638"/>
              <a:gd name="T2" fmla="*/ 0 w 293"/>
              <a:gd name="T3" fmla="*/ 637 h 638"/>
              <a:gd name="T4" fmla="*/ 0 w 293"/>
              <a:gd name="T5" fmla="*/ 0 h 638"/>
              <a:gd name="T6" fmla="*/ 292 w 293"/>
              <a:gd name="T7" fmla="*/ 0 h 638"/>
              <a:gd name="T8" fmla="*/ 292 w 293"/>
              <a:gd name="T9" fmla="*/ 637 h 638"/>
            </a:gdLst>
            <a:ahLst/>
            <a:cxnLst>
              <a:cxn ang="0">
                <a:pos x="T0" y="T1"/>
              </a:cxn>
              <a:cxn ang="0">
                <a:pos x="T2" y="T3"/>
              </a:cxn>
              <a:cxn ang="0">
                <a:pos x="T4" y="T5"/>
              </a:cxn>
              <a:cxn ang="0">
                <a:pos x="T6" y="T7"/>
              </a:cxn>
              <a:cxn ang="0">
                <a:pos x="T8" y="T9"/>
              </a:cxn>
            </a:cxnLst>
            <a:rect l="0" t="0" r="r" b="b"/>
            <a:pathLst>
              <a:path w="293" h="638">
                <a:moveTo>
                  <a:pt x="292" y="637"/>
                </a:moveTo>
                <a:lnTo>
                  <a:pt x="0" y="637"/>
                </a:lnTo>
                <a:lnTo>
                  <a:pt x="0" y="0"/>
                </a:lnTo>
                <a:lnTo>
                  <a:pt x="292" y="0"/>
                </a:lnTo>
                <a:lnTo>
                  <a:pt x="292" y="637"/>
                </a:lnTo>
              </a:path>
            </a:pathLst>
          </a:custGeom>
          <a:solidFill>
            <a:srgbClr val="002738"/>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87" name="Freeform 196"/>
          <p:cNvSpPr>
            <a:spLocks noChangeArrowheads="1"/>
          </p:cNvSpPr>
          <p:nvPr/>
        </p:nvSpPr>
        <p:spPr bwMode="auto">
          <a:xfrm>
            <a:off x="13388200" y="9145184"/>
            <a:ext cx="169142" cy="377319"/>
          </a:xfrm>
          <a:custGeom>
            <a:avLst/>
            <a:gdLst>
              <a:gd name="T0" fmla="*/ 285 w 286"/>
              <a:gd name="T1" fmla="*/ 637 h 638"/>
              <a:gd name="T2" fmla="*/ 0 w 286"/>
              <a:gd name="T3" fmla="*/ 637 h 638"/>
              <a:gd name="T4" fmla="*/ 0 w 286"/>
              <a:gd name="T5" fmla="*/ 0 h 638"/>
              <a:gd name="T6" fmla="*/ 285 w 286"/>
              <a:gd name="T7" fmla="*/ 0 h 638"/>
              <a:gd name="T8" fmla="*/ 285 w 286"/>
              <a:gd name="T9" fmla="*/ 637 h 638"/>
            </a:gdLst>
            <a:ahLst/>
            <a:cxnLst>
              <a:cxn ang="0">
                <a:pos x="T0" y="T1"/>
              </a:cxn>
              <a:cxn ang="0">
                <a:pos x="T2" y="T3"/>
              </a:cxn>
              <a:cxn ang="0">
                <a:pos x="T4" y="T5"/>
              </a:cxn>
              <a:cxn ang="0">
                <a:pos x="T6" y="T7"/>
              </a:cxn>
              <a:cxn ang="0">
                <a:pos x="T8" y="T9"/>
              </a:cxn>
            </a:cxnLst>
            <a:rect l="0" t="0" r="r" b="b"/>
            <a:pathLst>
              <a:path w="286" h="638">
                <a:moveTo>
                  <a:pt x="285" y="637"/>
                </a:moveTo>
                <a:lnTo>
                  <a:pt x="0" y="637"/>
                </a:lnTo>
                <a:lnTo>
                  <a:pt x="0" y="0"/>
                </a:lnTo>
                <a:lnTo>
                  <a:pt x="285" y="0"/>
                </a:lnTo>
                <a:lnTo>
                  <a:pt x="285" y="637"/>
                </a:lnTo>
              </a:path>
            </a:pathLst>
          </a:custGeom>
          <a:solidFill>
            <a:srgbClr val="002738"/>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88" name="Freeform 197"/>
          <p:cNvSpPr>
            <a:spLocks noChangeArrowheads="1"/>
          </p:cNvSpPr>
          <p:nvPr/>
        </p:nvSpPr>
        <p:spPr bwMode="auto">
          <a:xfrm>
            <a:off x="13656226" y="9145184"/>
            <a:ext cx="169144" cy="377319"/>
          </a:xfrm>
          <a:custGeom>
            <a:avLst/>
            <a:gdLst>
              <a:gd name="T0" fmla="*/ 285 w 286"/>
              <a:gd name="T1" fmla="*/ 637 h 638"/>
              <a:gd name="T2" fmla="*/ 0 w 286"/>
              <a:gd name="T3" fmla="*/ 637 h 638"/>
              <a:gd name="T4" fmla="*/ 0 w 286"/>
              <a:gd name="T5" fmla="*/ 0 h 638"/>
              <a:gd name="T6" fmla="*/ 285 w 286"/>
              <a:gd name="T7" fmla="*/ 0 h 638"/>
              <a:gd name="T8" fmla="*/ 285 w 286"/>
              <a:gd name="T9" fmla="*/ 637 h 638"/>
            </a:gdLst>
            <a:ahLst/>
            <a:cxnLst>
              <a:cxn ang="0">
                <a:pos x="T0" y="T1"/>
              </a:cxn>
              <a:cxn ang="0">
                <a:pos x="T2" y="T3"/>
              </a:cxn>
              <a:cxn ang="0">
                <a:pos x="T4" y="T5"/>
              </a:cxn>
              <a:cxn ang="0">
                <a:pos x="T6" y="T7"/>
              </a:cxn>
              <a:cxn ang="0">
                <a:pos x="T8" y="T9"/>
              </a:cxn>
            </a:cxnLst>
            <a:rect l="0" t="0" r="r" b="b"/>
            <a:pathLst>
              <a:path w="286" h="638">
                <a:moveTo>
                  <a:pt x="285" y="637"/>
                </a:moveTo>
                <a:lnTo>
                  <a:pt x="0" y="637"/>
                </a:lnTo>
                <a:lnTo>
                  <a:pt x="0" y="0"/>
                </a:lnTo>
                <a:lnTo>
                  <a:pt x="285" y="0"/>
                </a:lnTo>
                <a:lnTo>
                  <a:pt x="285" y="637"/>
                </a:lnTo>
              </a:path>
            </a:pathLst>
          </a:custGeom>
          <a:solidFill>
            <a:srgbClr val="002738"/>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89" name="Freeform 198"/>
          <p:cNvSpPr>
            <a:spLocks noChangeArrowheads="1"/>
          </p:cNvSpPr>
          <p:nvPr/>
        </p:nvSpPr>
        <p:spPr bwMode="auto">
          <a:xfrm>
            <a:off x="16664364" y="8015831"/>
            <a:ext cx="1272474" cy="2711488"/>
          </a:xfrm>
          <a:custGeom>
            <a:avLst/>
            <a:gdLst>
              <a:gd name="T0" fmla="*/ 2157 w 2158"/>
              <a:gd name="T1" fmla="*/ 4595 h 4596"/>
              <a:gd name="T2" fmla="*/ 0 w 2158"/>
              <a:gd name="T3" fmla="*/ 4595 h 4596"/>
              <a:gd name="T4" fmla="*/ 0 w 2158"/>
              <a:gd name="T5" fmla="*/ 1461 h 4596"/>
              <a:gd name="T6" fmla="*/ 1081 w 2158"/>
              <a:gd name="T7" fmla="*/ 0 h 4596"/>
              <a:gd name="T8" fmla="*/ 2157 w 2158"/>
              <a:gd name="T9" fmla="*/ 1461 h 4596"/>
              <a:gd name="T10" fmla="*/ 2157 w 2158"/>
              <a:gd name="T11" fmla="*/ 4595 h 4596"/>
            </a:gdLst>
            <a:ahLst/>
            <a:cxnLst>
              <a:cxn ang="0">
                <a:pos x="T0" y="T1"/>
              </a:cxn>
              <a:cxn ang="0">
                <a:pos x="T2" y="T3"/>
              </a:cxn>
              <a:cxn ang="0">
                <a:pos x="T4" y="T5"/>
              </a:cxn>
              <a:cxn ang="0">
                <a:pos x="T6" y="T7"/>
              </a:cxn>
              <a:cxn ang="0">
                <a:pos x="T8" y="T9"/>
              </a:cxn>
              <a:cxn ang="0">
                <a:pos x="T10" y="T11"/>
              </a:cxn>
            </a:cxnLst>
            <a:rect l="0" t="0" r="r" b="b"/>
            <a:pathLst>
              <a:path w="2158" h="4596">
                <a:moveTo>
                  <a:pt x="2157" y="4595"/>
                </a:moveTo>
                <a:lnTo>
                  <a:pt x="0" y="4595"/>
                </a:lnTo>
                <a:lnTo>
                  <a:pt x="0" y="1461"/>
                </a:lnTo>
                <a:lnTo>
                  <a:pt x="1081" y="0"/>
                </a:lnTo>
                <a:lnTo>
                  <a:pt x="2157" y="1461"/>
                </a:lnTo>
                <a:lnTo>
                  <a:pt x="2157" y="4595"/>
                </a:lnTo>
              </a:path>
            </a:pathLst>
          </a:custGeom>
          <a:solidFill>
            <a:srgbClr val="F99F38"/>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90" name="Freeform 199"/>
          <p:cNvSpPr>
            <a:spLocks noChangeArrowheads="1"/>
          </p:cNvSpPr>
          <p:nvPr/>
        </p:nvSpPr>
        <p:spPr bwMode="auto">
          <a:xfrm>
            <a:off x="16838711" y="9735883"/>
            <a:ext cx="928983" cy="486610"/>
          </a:xfrm>
          <a:custGeom>
            <a:avLst/>
            <a:gdLst>
              <a:gd name="T0" fmla="*/ 1572 w 1573"/>
              <a:gd name="T1" fmla="*/ 0 h 825"/>
              <a:gd name="T2" fmla="*/ 0 w 1573"/>
              <a:gd name="T3" fmla="*/ 0 h 825"/>
              <a:gd name="T4" fmla="*/ 0 w 1573"/>
              <a:gd name="T5" fmla="*/ 824 h 825"/>
              <a:gd name="T6" fmla="*/ 1572 w 1573"/>
              <a:gd name="T7" fmla="*/ 824 h 825"/>
              <a:gd name="T8" fmla="*/ 1572 w 1573"/>
              <a:gd name="T9" fmla="*/ 0 h 825"/>
            </a:gdLst>
            <a:ahLst/>
            <a:cxnLst>
              <a:cxn ang="0">
                <a:pos x="T0" y="T1"/>
              </a:cxn>
              <a:cxn ang="0">
                <a:pos x="T2" y="T3"/>
              </a:cxn>
              <a:cxn ang="0">
                <a:pos x="T4" y="T5"/>
              </a:cxn>
              <a:cxn ang="0">
                <a:pos x="T6" y="T7"/>
              </a:cxn>
              <a:cxn ang="0">
                <a:pos x="T8" y="T9"/>
              </a:cxn>
            </a:cxnLst>
            <a:rect l="0" t="0" r="r" b="b"/>
            <a:pathLst>
              <a:path w="1573" h="825">
                <a:moveTo>
                  <a:pt x="1572" y="0"/>
                </a:moveTo>
                <a:lnTo>
                  <a:pt x="0" y="0"/>
                </a:lnTo>
                <a:lnTo>
                  <a:pt x="0" y="824"/>
                </a:lnTo>
                <a:lnTo>
                  <a:pt x="1572" y="824"/>
                </a:lnTo>
                <a:lnTo>
                  <a:pt x="1572"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91" name="Freeform 200"/>
          <p:cNvSpPr>
            <a:spLocks noChangeArrowheads="1"/>
          </p:cNvSpPr>
          <p:nvPr/>
        </p:nvSpPr>
        <p:spPr bwMode="auto">
          <a:xfrm>
            <a:off x="16726816" y="9483470"/>
            <a:ext cx="1147569" cy="338285"/>
          </a:xfrm>
          <a:custGeom>
            <a:avLst/>
            <a:gdLst>
              <a:gd name="T0" fmla="*/ 1938 w 1945"/>
              <a:gd name="T1" fmla="*/ 465 h 572"/>
              <a:gd name="T2" fmla="*/ 1938 w 1945"/>
              <a:gd name="T3" fmla="*/ 465 h 572"/>
              <a:gd name="T4" fmla="*/ 1832 w 1945"/>
              <a:gd name="T5" fmla="*/ 0 h 572"/>
              <a:gd name="T6" fmla="*/ 1187 w 1945"/>
              <a:gd name="T7" fmla="*/ 0 h 572"/>
              <a:gd name="T8" fmla="*/ 782 w 1945"/>
              <a:gd name="T9" fmla="*/ 0 h 572"/>
              <a:gd name="T10" fmla="*/ 119 w 1945"/>
              <a:gd name="T11" fmla="*/ 0 h 572"/>
              <a:gd name="T12" fmla="*/ 6 w 1945"/>
              <a:gd name="T13" fmla="*/ 465 h 572"/>
              <a:gd name="T14" fmla="*/ 0 w 1945"/>
              <a:gd name="T15" fmla="*/ 492 h 572"/>
              <a:gd name="T16" fmla="*/ 73 w 1945"/>
              <a:gd name="T17" fmla="*/ 571 h 572"/>
              <a:gd name="T18" fmla="*/ 152 w 1945"/>
              <a:gd name="T19" fmla="*/ 492 h 572"/>
              <a:gd name="T20" fmla="*/ 224 w 1945"/>
              <a:gd name="T21" fmla="*/ 571 h 572"/>
              <a:gd name="T22" fmla="*/ 298 w 1945"/>
              <a:gd name="T23" fmla="*/ 492 h 572"/>
              <a:gd name="T24" fmla="*/ 377 w 1945"/>
              <a:gd name="T25" fmla="*/ 571 h 572"/>
              <a:gd name="T26" fmla="*/ 450 w 1945"/>
              <a:gd name="T27" fmla="*/ 492 h 572"/>
              <a:gd name="T28" fmla="*/ 523 w 1945"/>
              <a:gd name="T29" fmla="*/ 571 h 572"/>
              <a:gd name="T30" fmla="*/ 596 w 1945"/>
              <a:gd name="T31" fmla="*/ 492 h 572"/>
              <a:gd name="T32" fmla="*/ 676 w 1945"/>
              <a:gd name="T33" fmla="*/ 571 h 572"/>
              <a:gd name="T34" fmla="*/ 749 w 1945"/>
              <a:gd name="T35" fmla="*/ 492 h 572"/>
              <a:gd name="T36" fmla="*/ 822 w 1945"/>
              <a:gd name="T37" fmla="*/ 571 h 572"/>
              <a:gd name="T38" fmla="*/ 895 w 1945"/>
              <a:gd name="T39" fmla="*/ 492 h 572"/>
              <a:gd name="T40" fmla="*/ 975 w 1945"/>
              <a:gd name="T41" fmla="*/ 571 h 572"/>
              <a:gd name="T42" fmla="*/ 1048 w 1945"/>
              <a:gd name="T43" fmla="*/ 492 h 572"/>
              <a:gd name="T44" fmla="*/ 1121 w 1945"/>
              <a:gd name="T45" fmla="*/ 571 h 572"/>
              <a:gd name="T46" fmla="*/ 1194 w 1945"/>
              <a:gd name="T47" fmla="*/ 492 h 572"/>
              <a:gd name="T48" fmla="*/ 1274 w 1945"/>
              <a:gd name="T49" fmla="*/ 571 h 572"/>
              <a:gd name="T50" fmla="*/ 1347 w 1945"/>
              <a:gd name="T51" fmla="*/ 492 h 572"/>
              <a:gd name="T52" fmla="*/ 1420 w 1945"/>
              <a:gd name="T53" fmla="*/ 571 h 572"/>
              <a:gd name="T54" fmla="*/ 1499 w 1945"/>
              <a:gd name="T55" fmla="*/ 492 h 572"/>
              <a:gd name="T56" fmla="*/ 1573 w 1945"/>
              <a:gd name="T57" fmla="*/ 571 h 572"/>
              <a:gd name="T58" fmla="*/ 1646 w 1945"/>
              <a:gd name="T59" fmla="*/ 492 h 572"/>
              <a:gd name="T60" fmla="*/ 1719 w 1945"/>
              <a:gd name="T61" fmla="*/ 571 h 572"/>
              <a:gd name="T62" fmla="*/ 1798 w 1945"/>
              <a:gd name="T63" fmla="*/ 492 h 572"/>
              <a:gd name="T64" fmla="*/ 1871 w 1945"/>
              <a:gd name="T65" fmla="*/ 571 h 572"/>
              <a:gd name="T66" fmla="*/ 1944 w 1945"/>
              <a:gd name="T67" fmla="*/ 492 h 572"/>
              <a:gd name="T68" fmla="*/ 1938 w 1945"/>
              <a:gd name="T69" fmla="*/ 465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45" h="572">
                <a:moveTo>
                  <a:pt x="1938" y="465"/>
                </a:moveTo>
                <a:lnTo>
                  <a:pt x="1938" y="465"/>
                </a:lnTo>
                <a:cubicBezTo>
                  <a:pt x="1832" y="0"/>
                  <a:pt x="1832" y="0"/>
                  <a:pt x="1832" y="0"/>
                </a:cubicBezTo>
                <a:cubicBezTo>
                  <a:pt x="1187" y="0"/>
                  <a:pt x="1187" y="0"/>
                  <a:pt x="1187" y="0"/>
                </a:cubicBezTo>
                <a:cubicBezTo>
                  <a:pt x="782" y="0"/>
                  <a:pt x="782" y="0"/>
                  <a:pt x="782" y="0"/>
                </a:cubicBezTo>
                <a:cubicBezTo>
                  <a:pt x="119" y="0"/>
                  <a:pt x="119" y="0"/>
                  <a:pt x="119" y="0"/>
                </a:cubicBezTo>
                <a:cubicBezTo>
                  <a:pt x="6" y="465"/>
                  <a:pt x="6" y="465"/>
                  <a:pt x="6" y="465"/>
                </a:cubicBezTo>
                <a:cubicBezTo>
                  <a:pt x="0" y="478"/>
                  <a:pt x="0" y="485"/>
                  <a:pt x="0" y="492"/>
                </a:cubicBezTo>
                <a:cubicBezTo>
                  <a:pt x="0" y="538"/>
                  <a:pt x="33" y="571"/>
                  <a:pt x="73" y="571"/>
                </a:cubicBezTo>
                <a:cubicBezTo>
                  <a:pt x="119" y="571"/>
                  <a:pt x="152" y="538"/>
                  <a:pt x="152" y="492"/>
                </a:cubicBezTo>
                <a:cubicBezTo>
                  <a:pt x="152" y="538"/>
                  <a:pt x="186" y="571"/>
                  <a:pt x="224" y="571"/>
                </a:cubicBezTo>
                <a:cubicBezTo>
                  <a:pt x="264" y="571"/>
                  <a:pt x="298" y="538"/>
                  <a:pt x="298" y="492"/>
                </a:cubicBezTo>
                <a:cubicBezTo>
                  <a:pt x="298" y="538"/>
                  <a:pt x="331" y="571"/>
                  <a:pt x="377" y="571"/>
                </a:cubicBezTo>
                <a:cubicBezTo>
                  <a:pt x="417" y="571"/>
                  <a:pt x="450" y="538"/>
                  <a:pt x="450" y="492"/>
                </a:cubicBezTo>
                <a:cubicBezTo>
                  <a:pt x="450" y="538"/>
                  <a:pt x="483" y="571"/>
                  <a:pt x="523" y="571"/>
                </a:cubicBezTo>
                <a:cubicBezTo>
                  <a:pt x="563" y="571"/>
                  <a:pt x="596" y="538"/>
                  <a:pt x="596" y="492"/>
                </a:cubicBezTo>
                <a:cubicBezTo>
                  <a:pt x="596" y="538"/>
                  <a:pt x="629" y="571"/>
                  <a:pt x="676" y="571"/>
                </a:cubicBezTo>
                <a:cubicBezTo>
                  <a:pt x="716" y="571"/>
                  <a:pt x="749" y="538"/>
                  <a:pt x="749" y="492"/>
                </a:cubicBezTo>
                <a:cubicBezTo>
                  <a:pt x="749" y="538"/>
                  <a:pt x="782" y="571"/>
                  <a:pt x="822" y="571"/>
                </a:cubicBezTo>
                <a:cubicBezTo>
                  <a:pt x="862" y="571"/>
                  <a:pt x="895" y="538"/>
                  <a:pt x="895" y="492"/>
                </a:cubicBezTo>
                <a:cubicBezTo>
                  <a:pt x="895" y="538"/>
                  <a:pt x="928" y="571"/>
                  <a:pt x="975" y="571"/>
                </a:cubicBezTo>
                <a:cubicBezTo>
                  <a:pt x="1015" y="571"/>
                  <a:pt x="1048" y="538"/>
                  <a:pt x="1048" y="492"/>
                </a:cubicBezTo>
                <a:cubicBezTo>
                  <a:pt x="1048" y="538"/>
                  <a:pt x="1081" y="571"/>
                  <a:pt x="1121" y="571"/>
                </a:cubicBezTo>
                <a:cubicBezTo>
                  <a:pt x="1161" y="571"/>
                  <a:pt x="1194" y="538"/>
                  <a:pt x="1194" y="492"/>
                </a:cubicBezTo>
                <a:cubicBezTo>
                  <a:pt x="1194" y="538"/>
                  <a:pt x="1227" y="571"/>
                  <a:pt x="1274" y="571"/>
                </a:cubicBezTo>
                <a:cubicBezTo>
                  <a:pt x="1314" y="571"/>
                  <a:pt x="1347" y="538"/>
                  <a:pt x="1347" y="492"/>
                </a:cubicBezTo>
                <a:cubicBezTo>
                  <a:pt x="1347" y="538"/>
                  <a:pt x="1380" y="571"/>
                  <a:pt x="1420" y="571"/>
                </a:cubicBezTo>
                <a:cubicBezTo>
                  <a:pt x="1459" y="571"/>
                  <a:pt x="1499" y="538"/>
                  <a:pt x="1499" y="492"/>
                </a:cubicBezTo>
                <a:cubicBezTo>
                  <a:pt x="1499" y="538"/>
                  <a:pt x="1533" y="571"/>
                  <a:pt x="1573" y="571"/>
                </a:cubicBezTo>
                <a:cubicBezTo>
                  <a:pt x="1612" y="571"/>
                  <a:pt x="1646" y="538"/>
                  <a:pt x="1646" y="492"/>
                </a:cubicBezTo>
                <a:cubicBezTo>
                  <a:pt x="1646" y="538"/>
                  <a:pt x="1679" y="571"/>
                  <a:pt x="1719" y="571"/>
                </a:cubicBezTo>
                <a:cubicBezTo>
                  <a:pt x="1765" y="571"/>
                  <a:pt x="1798" y="538"/>
                  <a:pt x="1798" y="492"/>
                </a:cubicBezTo>
                <a:cubicBezTo>
                  <a:pt x="1798" y="538"/>
                  <a:pt x="1832" y="571"/>
                  <a:pt x="1871" y="571"/>
                </a:cubicBezTo>
                <a:cubicBezTo>
                  <a:pt x="1911" y="571"/>
                  <a:pt x="1944" y="538"/>
                  <a:pt x="1944" y="492"/>
                </a:cubicBezTo>
                <a:cubicBezTo>
                  <a:pt x="1944" y="485"/>
                  <a:pt x="1944" y="478"/>
                  <a:pt x="1938" y="465"/>
                </a:cubicBez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92" name="Freeform 201"/>
          <p:cNvSpPr>
            <a:spLocks noChangeArrowheads="1"/>
          </p:cNvSpPr>
          <p:nvPr/>
        </p:nvSpPr>
        <p:spPr bwMode="auto">
          <a:xfrm>
            <a:off x="16846517" y="8952622"/>
            <a:ext cx="145723" cy="338285"/>
          </a:xfrm>
          <a:custGeom>
            <a:avLst/>
            <a:gdLst>
              <a:gd name="T0" fmla="*/ 245 w 246"/>
              <a:gd name="T1" fmla="*/ 571 h 572"/>
              <a:gd name="T2" fmla="*/ 0 w 246"/>
              <a:gd name="T3" fmla="*/ 571 h 572"/>
              <a:gd name="T4" fmla="*/ 0 w 246"/>
              <a:gd name="T5" fmla="*/ 0 h 572"/>
              <a:gd name="T6" fmla="*/ 245 w 246"/>
              <a:gd name="T7" fmla="*/ 0 h 572"/>
              <a:gd name="T8" fmla="*/ 245 w 246"/>
              <a:gd name="T9" fmla="*/ 571 h 572"/>
            </a:gdLst>
            <a:ahLst/>
            <a:cxnLst>
              <a:cxn ang="0">
                <a:pos x="T0" y="T1"/>
              </a:cxn>
              <a:cxn ang="0">
                <a:pos x="T2" y="T3"/>
              </a:cxn>
              <a:cxn ang="0">
                <a:pos x="T4" y="T5"/>
              </a:cxn>
              <a:cxn ang="0">
                <a:pos x="T6" y="T7"/>
              </a:cxn>
              <a:cxn ang="0">
                <a:pos x="T8" y="T9"/>
              </a:cxn>
            </a:cxnLst>
            <a:rect l="0" t="0" r="r" b="b"/>
            <a:pathLst>
              <a:path w="246" h="572">
                <a:moveTo>
                  <a:pt x="245" y="571"/>
                </a:moveTo>
                <a:lnTo>
                  <a:pt x="0" y="571"/>
                </a:lnTo>
                <a:lnTo>
                  <a:pt x="0" y="0"/>
                </a:lnTo>
                <a:lnTo>
                  <a:pt x="245" y="0"/>
                </a:lnTo>
                <a:lnTo>
                  <a:pt x="245" y="571"/>
                </a:ln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93" name="Freeform 202"/>
          <p:cNvSpPr>
            <a:spLocks noChangeArrowheads="1"/>
          </p:cNvSpPr>
          <p:nvPr/>
        </p:nvSpPr>
        <p:spPr bwMode="auto">
          <a:xfrm>
            <a:off x="17080715" y="8952622"/>
            <a:ext cx="150927" cy="338285"/>
          </a:xfrm>
          <a:custGeom>
            <a:avLst/>
            <a:gdLst>
              <a:gd name="T0" fmla="*/ 253 w 254"/>
              <a:gd name="T1" fmla="*/ 571 h 572"/>
              <a:gd name="T2" fmla="*/ 0 w 254"/>
              <a:gd name="T3" fmla="*/ 571 h 572"/>
              <a:gd name="T4" fmla="*/ 0 w 254"/>
              <a:gd name="T5" fmla="*/ 0 h 572"/>
              <a:gd name="T6" fmla="*/ 253 w 254"/>
              <a:gd name="T7" fmla="*/ 0 h 572"/>
              <a:gd name="T8" fmla="*/ 253 w 254"/>
              <a:gd name="T9" fmla="*/ 571 h 572"/>
            </a:gdLst>
            <a:ahLst/>
            <a:cxnLst>
              <a:cxn ang="0">
                <a:pos x="T0" y="T1"/>
              </a:cxn>
              <a:cxn ang="0">
                <a:pos x="T2" y="T3"/>
              </a:cxn>
              <a:cxn ang="0">
                <a:pos x="T4" y="T5"/>
              </a:cxn>
              <a:cxn ang="0">
                <a:pos x="T6" y="T7"/>
              </a:cxn>
              <a:cxn ang="0">
                <a:pos x="T8" y="T9"/>
              </a:cxn>
            </a:cxnLst>
            <a:rect l="0" t="0" r="r" b="b"/>
            <a:pathLst>
              <a:path w="254" h="572">
                <a:moveTo>
                  <a:pt x="253" y="571"/>
                </a:moveTo>
                <a:lnTo>
                  <a:pt x="0" y="571"/>
                </a:lnTo>
                <a:lnTo>
                  <a:pt x="0" y="0"/>
                </a:lnTo>
                <a:lnTo>
                  <a:pt x="253" y="0"/>
                </a:lnTo>
                <a:lnTo>
                  <a:pt x="253" y="571"/>
                </a:ln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94" name="Freeform 203"/>
          <p:cNvSpPr>
            <a:spLocks noChangeArrowheads="1"/>
          </p:cNvSpPr>
          <p:nvPr/>
        </p:nvSpPr>
        <p:spPr bwMode="auto">
          <a:xfrm>
            <a:off x="17317515" y="8952622"/>
            <a:ext cx="145723" cy="338285"/>
          </a:xfrm>
          <a:custGeom>
            <a:avLst/>
            <a:gdLst>
              <a:gd name="T0" fmla="*/ 246 w 247"/>
              <a:gd name="T1" fmla="*/ 571 h 572"/>
              <a:gd name="T2" fmla="*/ 0 w 247"/>
              <a:gd name="T3" fmla="*/ 571 h 572"/>
              <a:gd name="T4" fmla="*/ 0 w 247"/>
              <a:gd name="T5" fmla="*/ 0 h 572"/>
              <a:gd name="T6" fmla="*/ 246 w 247"/>
              <a:gd name="T7" fmla="*/ 0 h 572"/>
              <a:gd name="T8" fmla="*/ 246 w 247"/>
              <a:gd name="T9" fmla="*/ 571 h 572"/>
            </a:gdLst>
            <a:ahLst/>
            <a:cxnLst>
              <a:cxn ang="0">
                <a:pos x="T0" y="T1"/>
              </a:cxn>
              <a:cxn ang="0">
                <a:pos x="T2" y="T3"/>
              </a:cxn>
              <a:cxn ang="0">
                <a:pos x="T4" y="T5"/>
              </a:cxn>
              <a:cxn ang="0">
                <a:pos x="T6" y="T7"/>
              </a:cxn>
              <a:cxn ang="0">
                <a:pos x="T8" y="T9"/>
              </a:cxn>
            </a:cxnLst>
            <a:rect l="0" t="0" r="r" b="b"/>
            <a:pathLst>
              <a:path w="247" h="572">
                <a:moveTo>
                  <a:pt x="246" y="571"/>
                </a:moveTo>
                <a:lnTo>
                  <a:pt x="0" y="571"/>
                </a:lnTo>
                <a:lnTo>
                  <a:pt x="0" y="0"/>
                </a:lnTo>
                <a:lnTo>
                  <a:pt x="246" y="0"/>
                </a:lnTo>
                <a:lnTo>
                  <a:pt x="246" y="571"/>
                </a:ln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95" name="Freeform 204"/>
          <p:cNvSpPr>
            <a:spLocks noChangeArrowheads="1"/>
          </p:cNvSpPr>
          <p:nvPr/>
        </p:nvSpPr>
        <p:spPr bwMode="auto">
          <a:xfrm>
            <a:off x="17554314" y="8952622"/>
            <a:ext cx="148326" cy="338285"/>
          </a:xfrm>
          <a:custGeom>
            <a:avLst/>
            <a:gdLst>
              <a:gd name="T0" fmla="*/ 252 w 253"/>
              <a:gd name="T1" fmla="*/ 571 h 572"/>
              <a:gd name="T2" fmla="*/ 0 w 253"/>
              <a:gd name="T3" fmla="*/ 571 h 572"/>
              <a:gd name="T4" fmla="*/ 0 w 253"/>
              <a:gd name="T5" fmla="*/ 0 h 572"/>
              <a:gd name="T6" fmla="*/ 252 w 253"/>
              <a:gd name="T7" fmla="*/ 0 h 572"/>
              <a:gd name="T8" fmla="*/ 252 w 253"/>
              <a:gd name="T9" fmla="*/ 571 h 572"/>
            </a:gdLst>
            <a:ahLst/>
            <a:cxnLst>
              <a:cxn ang="0">
                <a:pos x="T0" y="T1"/>
              </a:cxn>
              <a:cxn ang="0">
                <a:pos x="T2" y="T3"/>
              </a:cxn>
              <a:cxn ang="0">
                <a:pos x="T4" y="T5"/>
              </a:cxn>
              <a:cxn ang="0">
                <a:pos x="T6" y="T7"/>
              </a:cxn>
              <a:cxn ang="0">
                <a:pos x="T8" y="T9"/>
              </a:cxn>
            </a:cxnLst>
            <a:rect l="0" t="0" r="r" b="b"/>
            <a:pathLst>
              <a:path w="253" h="572">
                <a:moveTo>
                  <a:pt x="252" y="571"/>
                </a:moveTo>
                <a:lnTo>
                  <a:pt x="0" y="571"/>
                </a:lnTo>
                <a:lnTo>
                  <a:pt x="0" y="0"/>
                </a:lnTo>
                <a:lnTo>
                  <a:pt x="252" y="0"/>
                </a:lnTo>
                <a:lnTo>
                  <a:pt x="252" y="571"/>
                </a:ln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96" name="Freeform 205"/>
          <p:cNvSpPr>
            <a:spLocks noChangeArrowheads="1"/>
          </p:cNvSpPr>
          <p:nvPr/>
        </p:nvSpPr>
        <p:spPr bwMode="auto">
          <a:xfrm>
            <a:off x="15386686" y="8026240"/>
            <a:ext cx="1277677" cy="2422645"/>
          </a:xfrm>
          <a:custGeom>
            <a:avLst/>
            <a:gdLst>
              <a:gd name="T0" fmla="*/ 2165 w 2166"/>
              <a:gd name="T1" fmla="*/ 4104 h 4105"/>
              <a:gd name="T2" fmla="*/ 0 w 2166"/>
              <a:gd name="T3" fmla="*/ 4104 h 4105"/>
              <a:gd name="T4" fmla="*/ 0 w 2166"/>
              <a:gd name="T5" fmla="*/ 1461 h 4105"/>
              <a:gd name="T6" fmla="*/ 1082 w 2166"/>
              <a:gd name="T7" fmla="*/ 0 h 4105"/>
              <a:gd name="T8" fmla="*/ 2165 w 2166"/>
              <a:gd name="T9" fmla="*/ 1461 h 4105"/>
              <a:gd name="T10" fmla="*/ 2165 w 2166"/>
              <a:gd name="T11" fmla="*/ 4104 h 4105"/>
            </a:gdLst>
            <a:ahLst/>
            <a:cxnLst>
              <a:cxn ang="0">
                <a:pos x="T0" y="T1"/>
              </a:cxn>
              <a:cxn ang="0">
                <a:pos x="T2" y="T3"/>
              </a:cxn>
              <a:cxn ang="0">
                <a:pos x="T4" y="T5"/>
              </a:cxn>
              <a:cxn ang="0">
                <a:pos x="T6" y="T7"/>
              </a:cxn>
              <a:cxn ang="0">
                <a:pos x="T8" y="T9"/>
              </a:cxn>
              <a:cxn ang="0">
                <a:pos x="T10" y="T11"/>
              </a:cxn>
            </a:cxnLst>
            <a:rect l="0" t="0" r="r" b="b"/>
            <a:pathLst>
              <a:path w="2166" h="4105">
                <a:moveTo>
                  <a:pt x="2165" y="4104"/>
                </a:moveTo>
                <a:lnTo>
                  <a:pt x="0" y="4104"/>
                </a:lnTo>
                <a:lnTo>
                  <a:pt x="0" y="1461"/>
                </a:lnTo>
                <a:lnTo>
                  <a:pt x="1082" y="0"/>
                </a:lnTo>
                <a:lnTo>
                  <a:pt x="2165" y="1461"/>
                </a:lnTo>
                <a:lnTo>
                  <a:pt x="2165" y="4104"/>
                </a:lnTo>
              </a:path>
            </a:pathLst>
          </a:custGeom>
          <a:solidFill>
            <a:srgbClr val="AFC037"/>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97" name="Freeform 206"/>
          <p:cNvSpPr>
            <a:spLocks noChangeArrowheads="1"/>
          </p:cNvSpPr>
          <p:nvPr/>
        </p:nvSpPr>
        <p:spPr bwMode="auto">
          <a:xfrm>
            <a:off x="15550624" y="8999461"/>
            <a:ext cx="184757" cy="392932"/>
          </a:xfrm>
          <a:custGeom>
            <a:avLst/>
            <a:gdLst>
              <a:gd name="T0" fmla="*/ 313 w 314"/>
              <a:gd name="T1" fmla="*/ 159 h 665"/>
              <a:gd name="T2" fmla="*/ 313 w 314"/>
              <a:gd name="T3" fmla="*/ 159 h 665"/>
              <a:gd name="T4" fmla="*/ 313 w 314"/>
              <a:gd name="T5" fmla="*/ 159 h 665"/>
              <a:gd name="T6" fmla="*/ 160 w 314"/>
              <a:gd name="T7" fmla="*/ 0 h 665"/>
              <a:gd name="T8" fmla="*/ 0 w 314"/>
              <a:gd name="T9" fmla="*/ 159 h 665"/>
              <a:gd name="T10" fmla="*/ 0 w 314"/>
              <a:gd name="T11" fmla="*/ 159 h 665"/>
              <a:gd name="T12" fmla="*/ 0 w 314"/>
              <a:gd name="T13" fmla="*/ 159 h 665"/>
              <a:gd name="T14" fmla="*/ 0 w 314"/>
              <a:gd name="T15" fmla="*/ 664 h 665"/>
              <a:gd name="T16" fmla="*/ 313 w 314"/>
              <a:gd name="T17" fmla="*/ 664 h 665"/>
              <a:gd name="T18" fmla="*/ 313 w 314"/>
              <a:gd name="T19" fmla="*/ 159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4" h="665">
                <a:moveTo>
                  <a:pt x="313" y="159"/>
                </a:moveTo>
                <a:lnTo>
                  <a:pt x="313" y="159"/>
                </a:lnTo>
                <a:lnTo>
                  <a:pt x="313" y="159"/>
                </a:lnTo>
                <a:cubicBezTo>
                  <a:pt x="313" y="66"/>
                  <a:pt x="246" y="0"/>
                  <a:pt x="160" y="0"/>
                </a:cubicBezTo>
                <a:cubicBezTo>
                  <a:pt x="67" y="0"/>
                  <a:pt x="0" y="66"/>
                  <a:pt x="0" y="159"/>
                </a:cubicBezTo>
                <a:lnTo>
                  <a:pt x="0" y="159"/>
                </a:lnTo>
                <a:lnTo>
                  <a:pt x="0" y="159"/>
                </a:lnTo>
                <a:cubicBezTo>
                  <a:pt x="0" y="664"/>
                  <a:pt x="0" y="664"/>
                  <a:pt x="0" y="664"/>
                </a:cubicBezTo>
                <a:cubicBezTo>
                  <a:pt x="313" y="664"/>
                  <a:pt x="313" y="664"/>
                  <a:pt x="313" y="664"/>
                </a:cubicBezTo>
                <a:cubicBezTo>
                  <a:pt x="313" y="159"/>
                  <a:pt x="313" y="159"/>
                  <a:pt x="313" y="159"/>
                </a:cubicBezTo>
              </a:path>
            </a:pathLst>
          </a:custGeom>
          <a:solidFill>
            <a:srgbClr val="7EA94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98" name="Freeform 207"/>
          <p:cNvSpPr>
            <a:spLocks noChangeArrowheads="1"/>
          </p:cNvSpPr>
          <p:nvPr/>
        </p:nvSpPr>
        <p:spPr bwMode="auto">
          <a:xfrm>
            <a:off x="15805639" y="8999461"/>
            <a:ext cx="184757" cy="392932"/>
          </a:xfrm>
          <a:custGeom>
            <a:avLst/>
            <a:gdLst>
              <a:gd name="T0" fmla="*/ 312 w 313"/>
              <a:gd name="T1" fmla="*/ 159 h 665"/>
              <a:gd name="T2" fmla="*/ 312 w 313"/>
              <a:gd name="T3" fmla="*/ 159 h 665"/>
              <a:gd name="T4" fmla="*/ 312 w 313"/>
              <a:gd name="T5" fmla="*/ 159 h 665"/>
              <a:gd name="T6" fmla="*/ 160 w 313"/>
              <a:gd name="T7" fmla="*/ 0 h 665"/>
              <a:gd name="T8" fmla="*/ 0 w 313"/>
              <a:gd name="T9" fmla="*/ 159 h 665"/>
              <a:gd name="T10" fmla="*/ 0 w 313"/>
              <a:gd name="T11" fmla="*/ 159 h 665"/>
              <a:gd name="T12" fmla="*/ 0 w 313"/>
              <a:gd name="T13" fmla="*/ 159 h 665"/>
              <a:gd name="T14" fmla="*/ 0 w 313"/>
              <a:gd name="T15" fmla="*/ 664 h 665"/>
              <a:gd name="T16" fmla="*/ 312 w 313"/>
              <a:gd name="T17" fmla="*/ 664 h 665"/>
              <a:gd name="T18" fmla="*/ 312 w 313"/>
              <a:gd name="T19" fmla="*/ 159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3" h="665">
                <a:moveTo>
                  <a:pt x="312" y="159"/>
                </a:moveTo>
                <a:lnTo>
                  <a:pt x="312" y="159"/>
                </a:lnTo>
                <a:lnTo>
                  <a:pt x="312" y="159"/>
                </a:lnTo>
                <a:cubicBezTo>
                  <a:pt x="312" y="66"/>
                  <a:pt x="246" y="0"/>
                  <a:pt x="160" y="0"/>
                </a:cubicBezTo>
                <a:cubicBezTo>
                  <a:pt x="66" y="0"/>
                  <a:pt x="0" y="66"/>
                  <a:pt x="0" y="159"/>
                </a:cubicBezTo>
                <a:lnTo>
                  <a:pt x="0" y="159"/>
                </a:lnTo>
                <a:lnTo>
                  <a:pt x="0" y="159"/>
                </a:lnTo>
                <a:cubicBezTo>
                  <a:pt x="0" y="664"/>
                  <a:pt x="0" y="664"/>
                  <a:pt x="0" y="664"/>
                </a:cubicBezTo>
                <a:cubicBezTo>
                  <a:pt x="312" y="664"/>
                  <a:pt x="312" y="664"/>
                  <a:pt x="312" y="664"/>
                </a:cubicBezTo>
                <a:cubicBezTo>
                  <a:pt x="312" y="159"/>
                  <a:pt x="312" y="159"/>
                  <a:pt x="312" y="159"/>
                </a:cubicBezTo>
              </a:path>
            </a:pathLst>
          </a:custGeom>
          <a:solidFill>
            <a:srgbClr val="7EA94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99" name="Freeform 208"/>
          <p:cNvSpPr>
            <a:spLocks noChangeArrowheads="1"/>
          </p:cNvSpPr>
          <p:nvPr/>
        </p:nvSpPr>
        <p:spPr bwMode="auto">
          <a:xfrm>
            <a:off x="16060654" y="8999461"/>
            <a:ext cx="184757" cy="392932"/>
          </a:xfrm>
          <a:custGeom>
            <a:avLst/>
            <a:gdLst>
              <a:gd name="T0" fmla="*/ 312 w 313"/>
              <a:gd name="T1" fmla="*/ 159 h 665"/>
              <a:gd name="T2" fmla="*/ 312 w 313"/>
              <a:gd name="T3" fmla="*/ 159 h 665"/>
              <a:gd name="T4" fmla="*/ 312 w 313"/>
              <a:gd name="T5" fmla="*/ 159 h 665"/>
              <a:gd name="T6" fmla="*/ 159 w 313"/>
              <a:gd name="T7" fmla="*/ 0 h 665"/>
              <a:gd name="T8" fmla="*/ 0 w 313"/>
              <a:gd name="T9" fmla="*/ 159 h 665"/>
              <a:gd name="T10" fmla="*/ 0 w 313"/>
              <a:gd name="T11" fmla="*/ 159 h 665"/>
              <a:gd name="T12" fmla="*/ 0 w 313"/>
              <a:gd name="T13" fmla="*/ 159 h 665"/>
              <a:gd name="T14" fmla="*/ 0 w 313"/>
              <a:gd name="T15" fmla="*/ 664 h 665"/>
              <a:gd name="T16" fmla="*/ 312 w 313"/>
              <a:gd name="T17" fmla="*/ 664 h 665"/>
              <a:gd name="T18" fmla="*/ 312 w 313"/>
              <a:gd name="T19" fmla="*/ 159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3" h="665">
                <a:moveTo>
                  <a:pt x="312" y="159"/>
                </a:moveTo>
                <a:lnTo>
                  <a:pt x="312" y="159"/>
                </a:lnTo>
                <a:lnTo>
                  <a:pt x="312" y="159"/>
                </a:lnTo>
                <a:cubicBezTo>
                  <a:pt x="312" y="66"/>
                  <a:pt x="245" y="0"/>
                  <a:pt x="159" y="0"/>
                </a:cubicBezTo>
                <a:cubicBezTo>
                  <a:pt x="66" y="0"/>
                  <a:pt x="0" y="66"/>
                  <a:pt x="0" y="159"/>
                </a:cubicBezTo>
                <a:lnTo>
                  <a:pt x="0" y="159"/>
                </a:lnTo>
                <a:lnTo>
                  <a:pt x="0" y="159"/>
                </a:lnTo>
                <a:cubicBezTo>
                  <a:pt x="0" y="664"/>
                  <a:pt x="0" y="664"/>
                  <a:pt x="0" y="664"/>
                </a:cubicBezTo>
                <a:cubicBezTo>
                  <a:pt x="312" y="664"/>
                  <a:pt x="312" y="664"/>
                  <a:pt x="312" y="664"/>
                </a:cubicBezTo>
                <a:cubicBezTo>
                  <a:pt x="312" y="159"/>
                  <a:pt x="312" y="159"/>
                  <a:pt x="312" y="159"/>
                </a:cubicBezTo>
              </a:path>
            </a:pathLst>
          </a:custGeom>
          <a:solidFill>
            <a:srgbClr val="7EA94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0" name="Freeform 209"/>
          <p:cNvSpPr>
            <a:spLocks noChangeArrowheads="1"/>
          </p:cNvSpPr>
          <p:nvPr/>
        </p:nvSpPr>
        <p:spPr bwMode="auto">
          <a:xfrm>
            <a:off x="16315669" y="8999461"/>
            <a:ext cx="184757" cy="392932"/>
          </a:xfrm>
          <a:custGeom>
            <a:avLst/>
            <a:gdLst>
              <a:gd name="T0" fmla="*/ 313 w 314"/>
              <a:gd name="T1" fmla="*/ 159 h 665"/>
              <a:gd name="T2" fmla="*/ 313 w 314"/>
              <a:gd name="T3" fmla="*/ 159 h 665"/>
              <a:gd name="T4" fmla="*/ 313 w 314"/>
              <a:gd name="T5" fmla="*/ 159 h 665"/>
              <a:gd name="T6" fmla="*/ 160 w 314"/>
              <a:gd name="T7" fmla="*/ 0 h 665"/>
              <a:gd name="T8" fmla="*/ 0 w 314"/>
              <a:gd name="T9" fmla="*/ 159 h 665"/>
              <a:gd name="T10" fmla="*/ 0 w 314"/>
              <a:gd name="T11" fmla="*/ 159 h 665"/>
              <a:gd name="T12" fmla="*/ 0 w 314"/>
              <a:gd name="T13" fmla="*/ 159 h 665"/>
              <a:gd name="T14" fmla="*/ 0 w 314"/>
              <a:gd name="T15" fmla="*/ 664 h 665"/>
              <a:gd name="T16" fmla="*/ 313 w 314"/>
              <a:gd name="T17" fmla="*/ 664 h 665"/>
              <a:gd name="T18" fmla="*/ 313 w 314"/>
              <a:gd name="T19" fmla="*/ 159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4" h="665">
                <a:moveTo>
                  <a:pt x="313" y="159"/>
                </a:moveTo>
                <a:lnTo>
                  <a:pt x="313" y="159"/>
                </a:lnTo>
                <a:lnTo>
                  <a:pt x="313" y="159"/>
                </a:lnTo>
                <a:cubicBezTo>
                  <a:pt x="313" y="66"/>
                  <a:pt x="246" y="0"/>
                  <a:pt x="160" y="0"/>
                </a:cubicBezTo>
                <a:cubicBezTo>
                  <a:pt x="67" y="0"/>
                  <a:pt x="0" y="66"/>
                  <a:pt x="0" y="159"/>
                </a:cubicBezTo>
                <a:lnTo>
                  <a:pt x="0" y="159"/>
                </a:lnTo>
                <a:lnTo>
                  <a:pt x="0" y="159"/>
                </a:lnTo>
                <a:cubicBezTo>
                  <a:pt x="0" y="664"/>
                  <a:pt x="0" y="664"/>
                  <a:pt x="0" y="664"/>
                </a:cubicBezTo>
                <a:cubicBezTo>
                  <a:pt x="313" y="664"/>
                  <a:pt x="313" y="664"/>
                  <a:pt x="313" y="664"/>
                </a:cubicBezTo>
                <a:cubicBezTo>
                  <a:pt x="313" y="159"/>
                  <a:pt x="313" y="159"/>
                  <a:pt x="313" y="159"/>
                </a:cubicBezTo>
              </a:path>
            </a:pathLst>
          </a:custGeom>
          <a:solidFill>
            <a:srgbClr val="7EA94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1" name="Freeform 210"/>
          <p:cNvSpPr>
            <a:spLocks noChangeArrowheads="1"/>
          </p:cNvSpPr>
          <p:nvPr/>
        </p:nvSpPr>
        <p:spPr bwMode="auto">
          <a:xfrm>
            <a:off x="15550624" y="9480868"/>
            <a:ext cx="184757" cy="392931"/>
          </a:xfrm>
          <a:custGeom>
            <a:avLst/>
            <a:gdLst>
              <a:gd name="T0" fmla="*/ 313 w 314"/>
              <a:gd name="T1" fmla="*/ 166 h 665"/>
              <a:gd name="T2" fmla="*/ 313 w 314"/>
              <a:gd name="T3" fmla="*/ 166 h 665"/>
              <a:gd name="T4" fmla="*/ 313 w 314"/>
              <a:gd name="T5" fmla="*/ 159 h 665"/>
              <a:gd name="T6" fmla="*/ 160 w 314"/>
              <a:gd name="T7" fmla="*/ 0 h 665"/>
              <a:gd name="T8" fmla="*/ 0 w 314"/>
              <a:gd name="T9" fmla="*/ 159 h 665"/>
              <a:gd name="T10" fmla="*/ 0 w 314"/>
              <a:gd name="T11" fmla="*/ 166 h 665"/>
              <a:gd name="T12" fmla="*/ 0 w 314"/>
              <a:gd name="T13" fmla="*/ 166 h 665"/>
              <a:gd name="T14" fmla="*/ 0 w 314"/>
              <a:gd name="T15" fmla="*/ 664 h 665"/>
              <a:gd name="T16" fmla="*/ 313 w 314"/>
              <a:gd name="T17" fmla="*/ 664 h 665"/>
              <a:gd name="T18" fmla="*/ 313 w 314"/>
              <a:gd name="T19" fmla="*/ 166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4" h="665">
                <a:moveTo>
                  <a:pt x="313" y="166"/>
                </a:moveTo>
                <a:lnTo>
                  <a:pt x="313" y="166"/>
                </a:lnTo>
                <a:cubicBezTo>
                  <a:pt x="313" y="159"/>
                  <a:pt x="313" y="159"/>
                  <a:pt x="313" y="159"/>
                </a:cubicBezTo>
                <a:cubicBezTo>
                  <a:pt x="313" y="73"/>
                  <a:pt x="246" y="0"/>
                  <a:pt x="160" y="0"/>
                </a:cubicBezTo>
                <a:cubicBezTo>
                  <a:pt x="67" y="0"/>
                  <a:pt x="0" y="73"/>
                  <a:pt x="0" y="159"/>
                </a:cubicBezTo>
                <a:cubicBezTo>
                  <a:pt x="0" y="159"/>
                  <a:pt x="0" y="159"/>
                  <a:pt x="0" y="166"/>
                </a:cubicBezTo>
                <a:lnTo>
                  <a:pt x="0" y="166"/>
                </a:lnTo>
                <a:cubicBezTo>
                  <a:pt x="0" y="664"/>
                  <a:pt x="0" y="664"/>
                  <a:pt x="0" y="664"/>
                </a:cubicBezTo>
                <a:cubicBezTo>
                  <a:pt x="313" y="664"/>
                  <a:pt x="313" y="664"/>
                  <a:pt x="313" y="664"/>
                </a:cubicBezTo>
                <a:cubicBezTo>
                  <a:pt x="313" y="166"/>
                  <a:pt x="313" y="166"/>
                  <a:pt x="313" y="166"/>
                </a:cubicBezTo>
              </a:path>
            </a:pathLst>
          </a:custGeom>
          <a:solidFill>
            <a:srgbClr val="7EA94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2" name="Freeform 211"/>
          <p:cNvSpPr>
            <a:spLocks noChangeArrowheads="1"/>
          </p:cNvSpPr>
          <p:nvPr/>
        </p:nvSpPr>
        <p:spPr bwMode="auto">
          <a:xfrm>
            <a:off x="15805639" y="9480868"/>
            <a:ext cx="184757" cy="392931"/>
          </a:xfrm>
          <a:custGeom>
            <a:avLst/>
            <a:gdLst>
              <a:gd name="T0" fmla="*/ 312 w 313"/>
              <a:gd name="T1" fmla="*/ 166 h 665"/>
              <a:gd name="T2" fmla="*/ 312 w 313"/>
              <a:gd name="T3" fmla="*/ 166 h 665"/>
              <a:gd name="T4" fmla="*/ 312 w 313"/>
              <a:gd name="T5" fmla="*/ 159 h 665"/>
              <a:gd name="T6" fmla="*/ 160 w 313"/>
              <a:gd name="T7" fmla="*/ 0 h 665"/>
              <a:gd name="T8" fmla="*/ 0 w 313"/>
              <a:gd name="T9" fmla="*/ 159 h 665"/>
              <a:gd name="T10" fmla="*/ 0 w 313"/>
              <a:gd name="T11" fmla="*/ 166 h 665"/>
              <a:gd name="T12" fmla="*/ 0 w 313"/>
              <a:gd name="T13" fmla="*/ 166 h 665"/>
              <a:gd name="T14" fmla="*/ 0 w 313"/>
              <a:gd name="T15" fmla="*/ 664 h 665"/>
              <a:gd name="T16" fmla="*/ 312 w 313"/>
              <a:gd name="T17" fmla="*/ 664 h 665"/>
              <a:gd name="T18" fmla="*/ 312 w 313"/>
              <a:gd name="T19" fmla="*/ 166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3" h="665">
                <a:moveTo>
                  <a:pt x="312" y="166"/>
                </a:moveTo>
                <a:lnTo>
                  <a:pt x="312" y="166"/>
                </a:lnTo>
                <a:cubicBezTo>
                  <a:pt x="312" y="159"/>
                  <a:pt x="312" y="159"/>
                  <a:pt x="312" y="159"/>
                </a:cubicBezTo>
                <a:cubicBezTo>
                  <a:pt x="312" y="73"/>
                  <a:pt x="246" y="0"/>
                  <a:pt x="160" y="0"/>
                </a:cubicBezTo>
                <a:cubicBezTo>
                  <a:pt x="66" y="0"/>
                  <a:pt x="0" y="73"/>
                  <a:pt x="0" y="159"/>
                </a:cubicBezTo>
                <a:cubicBezTo>
                  <a:pt x="0" y="159"/>
                  <a:pt x="0" y="159"/>
                  <a:pt x="0" y="166"/>
                </a:cubicBezTo>
                <a:lnTo>
                  <a:pt x="0" y="166"/>
                </a:lnTo>
                <a:cubicBezTo>
                  <a:pt x="0" y="664"/>
                  <a:pt x="0" y="664"/>
                  <a:pt x="0" y="664"/>
                </a:cubicBezTo>
                <a:cubicBezTo>
                  <a:pt x="312" y="664"/>
                  <a:pt x="312" y="664"/>
                  <a:pt x="312" y="664"/>
                </a:cubicBezTo>
                <a:cubicBezTo>
                  <a:pt x="312" y="166"/>
                  <a:pt x="312" y="166"/>
                  <a:pt x="312" y="166"/>
                </a:cubicBezTo>
              </a:path>
            </a:pathLst>
          </a:custGeom>
          <a:solidFill>
            <a:srgbClr val="7EA94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3" name="Freeform 212"/>
          <p:cNvSpPr>
            <a:spLocks noChangeArrowheads="1"/>
          </p:cNvSpPr>
          <p:nvPr/>
        </p:nvSpPr>
        <p:spPr bwMode="auto">
          <a:xfrm>
            <a:off x="16060654" y="9480868"/>
            <a:ext cx="184757" cy="392931"/>
          </a:xfrm>
          <a:custGeom>
            <a:avLst/>
            <a:gdLst>
              <a:gd name="T0" fmla="*/ 312 w 313"/>
              <a:gd name="T1" fmla="*/ 166 h 665"/>
              <a:gd name="T2" fmla="*/ 312 w 313"/>
              <a:gd name="T3" fmla="*/ 166 h 665"/>
              <a:gd name="T4" fmla="*/ 312 w 313"/>
              <a:gd name="T5" fmla="*/ 159 h 665"/>
              <a:gd name="T6" fmla="*/ 159 w 313"/>
              <a:gd name="T7" fmla="*/ 0 h 665"/>
              <a:gd name="T8" fmla="*/ 0 w 313"/>
              <a:gd name="T9" fmla="*/ 159 h 665"/>
              <a:gd name="T10" fmla="*/ 0 w 313"/>
              <a:gd name="T11" fmla="*/ 166 h 665"/>
              <a:gd name="T12" fmla="*/ 0 w 313"/>
              <a:gd name="T13" fmla="*/ 166 h 665"/>
              <a:gd name="T14" fmla="*/ 0 w 313"/>
              <a:gd name="T15" fmla="*/ 664 h 665"/>
              <a:gd name="T16" fmla="*/ 312 w 313"/>
              <a:gd name="T17" fmla="*/ 664 h 665"/>
              <a:gd name="T18" fmla="*/ 312 w 313"/>
              <a:gd name="T19" fmla="*/ 166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3" h="665">
                <a:moveTo>
                  <a:pt x="312" y="166"/>
                </a:moveTo>
                <a:lnTo>
                  <a:pt x="312" y="166"/>
                </a:lnTo>
                <a:cubicBezTo>
                  <a:pt x="312" y="159"/>
                  <a:pt x="312" y="159"/>
                  <a:pt x="312" y="159"/>
                </a:cubicBezTo>
                <a:cubicBezTo>
                  <a:pt x="312" y="73"/>
                  <a:pt x="245" y="0"/>
                  <a:pt x="159" y="0"/>
                </a:cubicBezTo>
                <a:cubicBezTo>
                  <a:pt x="66" y="0"/>
                  <a:pt x="0" y="73"/>
                  <a:pt x="0" y="159"/>
                </a:cubicBezTo>
                <a:cubicBezTo>
                  <a:pt x="0" y="159"/>
                  <a:pt x="0" y="159"/>
                  <a:pt x="0" y="166"/>
                </a:cubicBezTo>
                <a:lnTo>
                  <a:pt x="0" y="166"/>
                </a:lnTo>
                <a:cubicBezTo>
                  <a:pt x="0" y="664"/>
                  <a:pt x="0" y="664"/>
                  <a:pt x="0" y="664"/>
                </a:cubicBezTo>
                <a:cubicBezTo>
                  <a:pt x="312" y="664"/>
                  <a:pt x="312" y="664"/>
                  <a:pt x="312" y="664"/>
                </a:cubicBezTo>
                <a:cubicBezTo>
                  <a:pt x="312" y="166"/>
                  <a:pt x="312" y="166"/>
                  <a:pt x="312" y="166"/>
                </a:cubicBezTo>
              </a:path>
            </a:pathLst>
          </a:custGeom>
          <a:solidFill>
            <a:srgbClr val="7EA94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4" name="Freeform 213"/>
          <p:cNvSpPr>
            <a:spLocks noChangeArrowheads="1"/>
          </p:cNvSpPr>
          <p:nvPr/>
        </p:nvSpPr>
        <p:spPr bwMode="auto">
          <a:xfrm>
            <a:off x="16315669" y="9480868"/>
            <a:ext cx="184757" cy="392931"/>
          </a:xfrm>
          <a:custGeom>
            <a:avLst/>
            <a:gdLst>
              <a:gd name="T0" fmla="*/ 313 w 314"/>
              <a:gd name="T1" fmla="*/ 166 h 665"/>
              <a:gd name="T2" fmla="*/ 313 w 314"/>
              <a:gd name="T3" fmla="*/ 166 h 665"/>
              <a:gd name="T4" fmla="*/ 313 w 314"/>
              <a:gd name="T5" fmla="*/ 159 h 665"/>
              <a:gd name="T6" fmla="*/ 160 w 314"/>
              <a:gd name="T7" fmla="*/ 0 h 665"/>
              <a:gd name="T8" fmla="*/ 0 w 314"/>
              <a:gd name="T9" fmla="*/ 159 h 665"/>
              <a:gd name="T10" fmla="*/ 0 w 314"/>
              <a:gd name="T11" fmla="*/ 166 h 665"/>
              <a:gd name="T12" fmla="*/ 0 w 314"/>
              <a:gd name="T13" fmla="*/ 166 h 665"/>
              <a:gd name="T14" fmla="*/ 0 w 314"/>
              <a:gd name="T15" fmla="*/ 664 h 665"/>
              <a:gd name="T16" fmla="*/ 313 w 314"/>
              <a:gd name="T17" fmla="*/ 664 h 665"/>
              <a:gd name="T18" fmla="*/ 313 w 314"/>
              <a:gd name="T19" fmla="*/ 166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4" h="665">
                <a:moveTo>
                  <a:pt x="313" y="166"/>
                </a:moveTo>
                <a:lnTo>
                  <a:pt x="313" y="166"/>
                </a:lnTo>
                <a:cubicBezTo>
                  <a:pt x="313" y="159"/>
                  <a:pt x="313" y="159"/>
                  <a:pt x="313" y="159"/>
                </a:cubicBezTo>
                <a:cubicBezTo>
                  <a:pt x="313" y="73"/>
                  <a:pt x="246" y="0"/>
                  <a:pt x="160" y="0"/>
                </a:cubicBezTo>
                <a:cubicBezTo>
                  <a:pt x="67" y="0"/>
                  <a:pt x="0" y="73"/>
                  <a:pt x="0" y="159"/>
                </a:cubicBezTo>
                <a:cubicBezTo>
                  <a:pt x="0" y="159"/>
                  <a:pt x="0" y="159"/>
                  <a:pt x="0" y="166"/>
                </a:cubicBezTo>
                <a:lnTo>
                  <a:pt x="0" y="166"/>
                </a:lnTo>
                <a:cubicBezTo>
                  <a:pt x="0" y="664"/>
                  <a:pt x="0" y="664"/>
                  <a:pt x="0" y="664"/>
                </a:cubicBezTo>
                <a:cubicBezTo>
                  <a:pt x="313" y="664"/>
                  <a:pt x="313" y="664"/>
                  <a:pt x="313" y="664"/>
                </a:cubicBezTo>
                <a:cubicBezTo>
                  <a:pt x="313" y="166"/>
                  <a:pt x="313" y="166"/>
                  <a:pt x="313" y="166"/>
                </a:cubicBezTo>
              </a:path>
            </a:pathLst>
          </a:custGeom>
          <a:solidFill>
            <a:srgbClr val="7EA94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5" name="Freeform 214"/>
          <p:cNvSpPr>
            <a:spLocks noChangeArrowheads="1"/>
          </p:cNvSpPr>
          <p:nvPr/>
        </p:nvSpPr>
        <p:spPr bwMode="auto">
          <a:xfrm>
            <a:off x="19214515" y="8596122"/>
            <a:ext cx="1277679" cy="2219672"/>
          </a:xfrm>
          <a:custGeom>
            <a:avLst/>
            <a:gdLst>
              <a:gd name="T0" fmla="*/ 2165 w 2166"/>
              <a:gd name="T1" fmla="*/ 3759 h 3760"/>
              <a:gd name="T2" fmla="*/ 0 w 2166"/>
              <a:gd name="T3" fmla="*/ 3759 h 3760"/>
              <a:gd name="T4" fmla="*/ 0 w 2166"/>
              <a:gd name="T5" fmla="*/ 584 h 3760"/>
              <a:gd name="T6" fmla="*/ 445 w 2166"/>
              <a:gd name="T7" fmla="*/ 0 h 3760"/>
              <a:gd name="T8" fmla="*/ 1707 w 2166"/>
              <a:gd name="T9" fmla="*/ 0 h 3760"/>
              <a:gd name="T10" fmla="*/ 2165 w 2166"/>
              <a:gd name="T11" fmla="*/ 584 h 3760"/>
              <a:gd name="T12" fmla="*/ 2165 w 2166"/>
              <a:gd name="T13" fmla="*/ 3759 h 3760"/>
            </a:gdLst>
            <a:ahLst/>
            <a:cxnLst>
              <a:cxn ang="0">
                <a:pos x="T0" y="T1"/>
              </a:cxn>
              <a:cxn ang="0">
                <a:pos x="T2" y="T3"/>
              </a:cxn>
              <a:cxn ang="0">
                <a:pos x="T4" y="T5"/>
              </a:cxn>
              <a:cxn ang="0">
                <a:pos x="T6" y="T7"/>
              </a:cxn>
              <a:cxn ang="0">
                <a:pos x="T8" y="T9"/>
              </a:cxn>
              <a:cxn ang="0">
                <a:pos x="T10" y="T11"/>
              </a:cxn>
              <a:cxn ang="0">
                <a:pos x="T12" y="T13"/>
              </a:cxn>
            </a:cxnLst>
            <a:rect l="0" t="0" r="r" b="b"/>
            <a:pathLst>
              <a:path w="2166" h="3760">
                <a:moveTo>
                  <a:pt x="2165" y="3759"/>
                </a:moveTo>
                <a:lnTo>
                  <a:pt x="0" y="3759"/>
                </a:lnTo>
                <a:lnTo>
                  <a:pt x="0" y="584"/>
                </a:lnTo>
                <a:lnTo>
                  <a:pt x="445" y="0"/>
                </a:lnTo>
                <a:lnTo>
                  <a:pt x="1707" y="0"/>
                </a:lnTo>
                <a:lnTo>
                  <a:pt x="2165" y="584"/>
                </a:lnTo>
                <a:lnTo>
                  <a:pt x="2165" y="3759"/>
                </a:lnTo>
              </a:path>
            </a:pathLst>
          </a:custGeom>
          <a:solidFill>
            <a:srgbClr val="7DCED1"/>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6" name="Freeform 215"/>
          <p:cNvSpPr>
            <a:spLocks noChangeArrowheads="1"/>
          </p:cNvSpPr>
          <p:nvPr/>
        </p:nvSpPr>
        <p:spPr bwMode="auto">
          <a:xfrm>
            <a:off x="19508564" y="9041096"/>
            <a:ext cx="689581" cy="317468"/>
          </a:xfrm>
          <a:custGeom>
            <a:avLst/>
            <a:gdLst>
              <a:gd name="T0" fmla="*/ 1169 w 1170"/>
              <a:gd name="T1" fmla="*/ 538 h 539"/>
              <a:gd name="T2" fmla="*/ 0 w 1170"/>
              <a:gd name="T3" fmla="*/ 538 h 539"/>
              <a:gd name="T4" fmla="*/ 0 w 1170"/>
              <a:gd name="T5" fmla="*/ 0 h 539"/>
              <a:gd name="T6" fmla="*/ 1169 w 1170"/>
              <a:gd name="T7" fmla="*/ 0 h 539"/>
              <a:gd name="T8" fmla="*/ 1169 w 1170"/>
              <a:gd name="T9" fmla="*/ 538 h 539"/>
            </a:gdLst>
            <a:ahLst/>
            <a:cxnLst>
              <a:cxn ang="0">
                <a:pos x="T0" y="T1"/>
              </a:cxn>
              <a:cxn ang="0">
                <a:pos x="T2" y="T3"/>
              </a:cxn>
              <a:cxn ang="0">
                <a:pos x="T4" y="T5"/>
              </a:cxn>
              <a:cxn ang="0">
                <a:pos x="T6" y="T7"/>
              </a:cxn>
              <a:cxn ang="0">
                <a:pos x="T8" y="T9"/>
              </a:cxn>
            </a:cxnLst>
            <a:rect l="0" t="0" r="r" b="b"/>
            <a:pathLst>
              <a:path w="1170" h="539">
                <a:moveTo>
                  <a:pt x="1169" y="538"/>
                </a:moveTo>
                <a:lnTo>
                  <a:pt x="0" y="538"/>
                </a:lnTo>
                <a:lnTo>
                  <a:pt x="0" y="0"/>
                </a:lnTo>
                <a:lnTo>
                  <a:pt x="1169" y="0"/>
                </a:lnTo>
                <a:lnTo>
                  <a:pt x="1169" y="538"/>
                </a:lnTo>
              </a:path>
            </a:pathLst>
          </a:custGeom>
          <a:solidFill>
            <a:srgbClr val="16BDC4"/>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7" name="Freeform 216"/>
          <p:cNvSpPr>
            <a:spLocks noChangeArrowheads="1"/>
          </p:cNvSpPr>
          <p:nvPr/>
        </p:nvSpPr>
        <p:spPr bwMode="auto">
          <a:xfrm>
            <a:off x="19508564" y="9527708"/>
            <a:ext cx="689581" cy="317468"/>
          </a:xfrm>
          <a:custGeom>
            <a:avLst/>
            <a:gdLst>
              <a:gd name="T0" fmla="*/ 1169 w 1170"/>
              <a:gd name="T1" fmla="*/ 538 h 539"/>
              <a:gd name="T2" fmla="*/ 0 w 1170"/>
              <a:gd name="T3" fmla="*/ 538 h 539"/>
              <a:gd name="T4" fmla="*/ 0 w 1170"/>
              <a:gd name="T5" fmla="*/ 0 h 539"/>
              <a:gd name="T6" fmla="*/ 1169 w 1170"/>
              <a:gd name="T7" fmla="*/ 0 h 539"/>
              <a:gd name="T8" fmla="*/ 1169 w 1170"/>
              <a:gd name="T9" fmla="*/ 538 h 539"/>
            </a:gdLst>
            <a:ahLst/>
            <a:cxnLst>
              <a:cxn ang="0">
                <a:pos x="T0" y="T1"/>
              </a:cxn>
              <a:cxn ang="0">
                <a:pos x="T2" y="T3"/>
              </a:cxn>
              <a:cxn ang="0">
                <a:pos x="T4" y="T5"/>
              </a:cxn>
              <a:cxn ang="0">
                <a:pos x="T6" y="T7"/>
              </a:cxn>
              <a:cxn ang="0">
                <a:pos x="T8" y="T9"/>
              </a:cxn>
            </a:cxnLst>
            <a:rect l="0" t="0" r="r" b="b"/>
            <a:pathLst>
              <a:path w="1170" h="539">
                <a:moveTo>
                  <a:pt x="1169" y="538"/>
                </a:moveTo>
                <a:lnTo>
                  <a:pt x="0" y="538"/>
                </a:lnTo>
                <a:lnTo>
                  <a:pt x="0" y="0"/>
                </a:lnTo>
                <a:lnTo>
                  <a:pt x="1169" y="0"/>
                </a:lnTo>
                <a:lnTo>
                  <a:pt x="1169" y="538"/>
                </a:lnTo>
              </a:path>
            </a:pathLst>
          </a:custGeom>
          <a:solidFill>
            <a:srgbClr val="16BDC4"/>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8" name="Freeform 217"/>
          <p:cNvSpPr>
            <a:spLocks noChangeArrowheads="1"/>
          </p:cNvSpPr>
          <p:nvPr/>
        </p:nvSpPr>
        <p:spPr bwMode="auto">
          <a:xfrm>
            <a:off x="14114212" y="8312482"/>
            <a:ext cx="1275076" cy="2414837"/>
          </a:xfrm>
          <a:custGeom>
            <a:avLst/>
            <a:gdLst>
              <a:gd name="T0" fmla="*/ 2159 w 2160"/>
              <a:gd name="T1" fmla="*/ 4090 h 4091"/>
              <a:gd name="T2" fmla="*/ 0 w 2160"/>
              <a:gd name="T3" fmla="*/ 4090 h 4091"/>
              <a:gd name="T4" fmla="*/ 0 w 2160"/>
              <a:gd name="T5" fmla="*/ 0 h 4091"/>
              <a:gd name="T6" fmla="*/ 2159 w 2160"/>
              <a:gd name="T7" fmla="*/ 0 h 4091"/>
              <a:gd name="T8" fmla="*/ 2159 w 2160"/>
              <a:gd name="T9" fmla="*/ 4090 h 4091"/>
            </a:gdLst>
            <a:ahLst/>
            <a:cxnLst>
              <a:cxn ang="0">
                <a:pos x="T0" y="T1"/>
              </a:cxn>
              <a:cxn ang="0">
                <a:pos x="T2" y="T3"/>
              </a:cxn>
              <a:cxn ang="0">
                <a:pos x="T4" y="T5"/>
              </a:cxn>
              <a:cxn ang="0">
                <a:pos x="T6" y="T7"/>
              </a:cxn>
              <a:cxn ang="0">
                <a:pos x="T8" y="T9"/>
              </a:cxn>
            </a:cxnLst>
            <a:rect l="0" t="0" r="r" b="b"/>
            <a:pathLst>
              <a:path w="2160" h="4091">
                <a:moveTo>
                  <a:pt x="2159" y="4090"/>
                </a:moveTo>
                <a:lnTo>
                  <a:pt x="0" y="4090"/>
                </a:lnTo>
                <a:lnTo>
                  <a:pt x="0" y="0"/>
                </a:lnTo>
                <a:lnTo>
                  <a:pt x="2159" y="0"/>
                </a:lnTo>
                <a:lnTo>
                  <a:pt x="2159" y="4090"/>
                </a:lnTo>
              </a:path>
            </a:pathLst>
          </a:custGeom>
          <a:solidFill>
            <a:srgbClr val="F99F38"/>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9" name="Freeform 218"/>
          <p:cNvSpPr>
            <a:spLocks noChangeArrowheads="1"/>
          </p:cNvSpPr>
          <p:nvPr/>
        </p:nvSpPr>
        <p:spPr bwMode="auto">
          <a:xfrm>
            <a:off x="14322388" y="8598723"/>
            <a:ext cx="255015" cy="124905"/>
          </a:xfrm>
          <a:custGeom>
            <a:avLst/>
            <a:gdLst>
              <a:gd name="T0" fmla="*/ 432 w 433"/>
              <a:gd name="T1" fmla="*/ 212 h 213"/>
              <a:gd name="T2" fmla="*/ 0 w 433"/>
              <a:gd name="T3" fmla="*/ 212 h 213"/>
              <a:gd name="T4" fmla="*/ 0 w 433"/>
              <a:gd name="T5" fmla="*/ 0 h 213"/>
              <a:gd name="T6" fmla="*/ 432 w 433"/>
              <a:gd name="T7" fmla="*/ 0 h 213"/>
              <a:gd name="T8" fmla="*/ 432 w 433"/>
              <a:gd name="T9" fmla="*/ 212 h 213"/>
            </a:gdLst>
            <a:ahLst/>
            <a:cxnLst>
              <a:cxn ang="0">
                <a:pos x="T0" y="T1"/>
              </a:cxn>
              <a:cxn ang="0">
                <a:pos x="T2" y="T3"/>
              </a:cxn>
              <a:cxn ang="0">
                <a:pos x="T4" y="T5"/>
              </a:cxn>
              <a:cxn ang="0">
                <a:pos x="T6" y="T7"/>
              </a:cxn>
              <a:cxn ang="0">
                <a:pos x="T8" y="T9"/>
              </a:cxn>
            </a:cxnLst>
            <a:rect l="0" t="0" r="r" b="b"/>
            <a:pathLst>
              <a:path w="433" h="213">
                <a:moveTo>
                  <a:pt x="432" y="212"/>
                </a:moveTo>
                <a:lnTo>
                  <a:pt x="0" y="212"/>
                </a:lnTo>
                <a:lnTo>
                  <a:pt x="0" y="0"/>
                </a:lnTo>
                <a:lnTo>
                  <a:pt x="432" y="0"/>
                </a:lnTo>
                <a:lnTo>
                  <a:pt x="432" y="212"/>
                </a:ln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10" name="Freeform 219"/>
          <p:cNvSpPr>
            <a:spLocks noChangeArrowheads="1"/>
          </p:cNvSpPr>
          <p:nvPr/>
        </p:nvSpPr>
        <p:spPr bwMode="auto">
          <a:xfrm>
            <a:off x="14624242" y="8598723"/>
            <a:ext cx="255015" cy="124905"/>
          </a:xfrm>
          <a:custGeom>
            <a:avLst/>
            <a:gdLst>
              <a:gd name="T0" fmla="*/ 431 w 432"/>
              <a:gd name="T1" fmla="*/ 212 h 213"/>
              <a:gd name="T2" fmla="*/ 0 w 432"/>
              <a:gd name="T3" fmla="*/ 212 h 213"/>
              <a:gd name="T4" fmla="*/ 0 w 432"/>
              <a:gd name="T5" fmla="*/ 0 h 213"/>
              <a:gd name="T6" fmla="*/ 431 w 432"/>
              <a:gd name="T7" fmla="*/ 0 h 213"/>
              <a:gd name="T8" fmla="*/ 431 w 432"/>
              <a:gd name="T9" fmla="*/ 212 h 213"/>
            </a:gdLst>
            <a:ahLst/>
            <a:cxnLst>
              <a:cxn ang="0">
                <a:pos x="T0" y="T1"/>
              </a:cxn>
              <a:cxn ang="0">
                <a:pos x="T2" y="T3"/>
              </a:cxn>
              <a:cxn ang="0">
                <a:pos x="T4" y="T5"/>
              </a:cxn>
              <a:cxn ang="0">
                <a:pos x="T6" y="T7"/>
              </a:cxn>
              <a:cxn ang="0">
                <a:pos x="T8" y="T9"/>
              </a:cxn>
            </a:cxnLst>
            <a:rect l="0" t="0" r="r" b="b"/>
            <a:pathLst>
              <a:path w="432" h="213">
                <a:moveTo>
                  <a:pt x="431" y="212"/>
                </a:moveTo>
                <a:lnTo>
                  <a:pt x="0" y="212"/>
                </a:lnTo>
                <a:lnTo>
                  <a:pt x="0" y="0"/>
                </a:lnTo>
                <a:lnTo>
                  <a:pt x="431" y="0"/>
                </a:lnTo>
                <a:lnTo>
                  <a:pt x="431" y="212"/>
                </a:ln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11" name="Freeform 220"/>
          <p:cNvSpPr>
            <a:spLocks noChangeArrowheads="1"/>
          </p:cNvSpPr>
          <p:nvPr/>
        </p:nvSpPr>
        <p:spPr bwMode="auto">
          <a:xfrm>
            <a:off x="14926097" y="8598723"/>
            <a:ext cx="255015" cy="124905"/>
          </a:xfrm>
          <a:custGeom>
            <a:avLst/>
            <a:gdLst>
              <a:gd name="T0" fmla="*/ 432 w 433"/>
              <a:gd name="T1" fmla="*/ 212 h 213"/>
              <a:gd name="T2" fmla="*/ 0 w 433"/>
              <a:gd name="T3" fmla="*/ 212 h 213"/>
              <a:gd name="T4" fmla="*/ 0 w 433"/>
              <a:gd name="T5" fmla="*/ 0 h 213"/>
              <a:gd name="T6" fmla="*/ 432 w 433"/>
              <a:gd name="T7" fmla="*/ 0 h 213"/>
              <a:gd name="T8" fmla="*/ 432 w 433"/>
              <a:gd name="T9" fmla="*/ 212 h 213"/>
            </a:gdLst>
            <a:ahLst/>
            <a:cxnLst>
              <a:cxn ang="0">
                <a:pos x="T0" y="T1"/>
              </a:cxn>
              <a:cxn ang="0">
                <a:pos x="T2" y="T3"/>
              </a:cxn>
              <a:cxn ang="0">
                <a:pos x="T4" y="T5"/>
              </a:cxn>
              <a:cxn ang="0">
                <a:pos x="T6" y="T7"/>
              </a:cxn>
              <a:cxn ang="0">
                <a:pos x="T8" y="T9"/>
              </a:cxn>
            </a:cxnLst>
            <a:rect l="0" t="0" r="r" b="b"/>
            <a:pathLst>
              <a:path w="433" h="213">
                <a:moveTo>
                  <a:pt x="432" y="212"/>
                </a:moveTo>
                <a:lnTo>
                  <a:pt x="0" y="212"/>
                </a:lnTo>
                <a:lnTo>
                  <a:pt x="0" y="0"/>
                </a:lnTo>
                <a:lnTo>
                  <a:pt x="432" y="0"/>
                </a:lnTo>
                <a:lnTo>
                  <a:pt x="432" y="212"/>
                </a:ln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12" name="Freeform 221"/>
          <p:cNvSpPr>
            <a:spLocks noChangeArrowheads="1"/>
          </p:cNvSpPr>
          <p:nvPr/>
        </p:nvSpPr>
        <p:spPr bwMode="auto">
          <a:xfrm>
            <a:off x="14322388" y="8830319"/>
            <a:ext cx="255015" cy="127507"/>
          </a:xfrm>
          <a:custGeom>
            <a:avLst/>
            <a:gdLst>
              <a:gd name="T0" fmla="*/ 432 w 433"/>
              <a:gd name="T1" fmla="*/ 213 h 214"/>
              <a:gd name="T2" fmla="*/ 0 w 433"/>
              <a:gd name="T3" fmla="*/ 213 h 214"/>
              <a:gd name="T4" fmla="*/ 0 w 433"/>
              <a:gd name="T5" fmla="*/ 0 h 214"/>
              <a:gd name="T6" fmla="*/ 432 w 433"/>
              <a:gd name="T7" fmla="*/ 0 h 214"/>
              <a:gd name="T8" fmla="*/ 432 w 433"/>
              <a:gd name="T9" fmla="*/ 213 h 214"/>
            </a:gdLst>
            <a:ahLst/>
            <a:cxnLst>
              <a:cxn ang="0">
                <a:pos x="T0" y="T1"/>
              </a:cxn>
              <a:cxn ang="0">
                <a:pos x="T2" y="T3"/>
              </a:cxn>
              <a:cxn ang="0">
                <a:pos x="T4" y="T5"/>
              </a:cxn>
              <a:cxn ang="0">
                <a:pos x="T6" y="T7"/>
              </a:cxn>
              <a:cxn ang="0">
                <a:pos x="T8" y="T9"/>
              </a:cxn>
            </a:cxnLst>
            <a:rect l="0" t="0" r="r" b="b"/>
            <a:pathLst>
              <a:path w="433" h="214">
                <a:moveTo>
                  <a:pt x="432" y="213"/>
                </a:moveTo>
                <a:lnTo>
                  <a:pt x="0" y="213"/>
                </a:lnTo>
                <a:lnTo>
                  <a:pt x="0" y="0"/>
                </a:lnTo>
                <a:lnTo>
                  <a:pt x="432" y="0"/>
                </a:lnTo>
                <a:lnTo>
                  <a:pt x="432" y="213"/>
                </a:ln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13" name="Freeform 222"/>
          <p:cNvSpPr>
            <a:spLocks noChangeArrowheads="1"/>
          </p:cNvSpPr>
          <p:nvPr/>
        </p:nvSpPr>
        <p:spPr bwMode="auto">
          <a:xfrm>
            <a:off x="14624242" y="8830319"/>
            <a:ext cx="255015" cy="127507"/>
          </a:xfrm>
          <a:custGeom>
            <a:avLst/>
            <a:gdLst>
              <a:gd name="T0" fmla="*/ 431 w 432"/>
              <a:gd name="T1" fmla="*/ 213 h 214"/>
              <a:gd name="T2" fmla="*/ 0 w 432"/>
              <a:gd name="T3" fmla="*/ 213 h 214"/>
              <a:gd name="T4" fmla="*/ 0 w 432"/>
              <a:gd name="T5" fmla="*/ 0 h 214"/>
              <a:gd name="T6" fmla="*/ 431 w 432"/>
              <a:gd name="T7" fmla="*/ 0 h 214"/>
              <a:gd name="T8" fmla="*/ 431 w 432"/>
              <a:gd name="T9" fmla="*/ 213 h 214"/>
            </a:gdLst>
            <a:ahLst/>
            <a:cxnLst>
              <a:cxn ang="0">
                <a:pos x="T0" y="T1"/>
              </a:cxn>
              <a:cxn ang="0">
                <a:pos x="T2" y="T3"/>
              </a:cxn>
              <a:cxn ang="0">
                <a:pos x="T4" y="T5"/>
              </a:cxn>
              <a:cxn ang="0">
                <a:pos x="T6" y="T7"/>
              </a:cxn>
              <a:cxn ang="0">
                <a:pos x="T8" y="T9"/>
              </a:cxn>
            </a:cxnLst>
            <a:rect l="0" t="0" r="r" b="b"/>
            <a:pathLst>
              <a:path w="432" h="214">
                <a:moveTo>
                  <a:pt x="431" y="213"/>
                </a:moveTo>
                <a:lnTo>
                  <a:pt x="0" y="213"/>
                </a:lnTo>
                <a:lnTo>
                  <a:pt x="0" y="0"/>
                </a:lnTo>
                <a:lnTo>
                  <a:pt x="431" y="0"/>
                </a:lnTo>
                <a:lnTo>
                  <a:pt x="431" y="213"/>
                </a:ln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14" name="Freeform 223"/>
          <p:cNvSpPr>
            <a:spLocks noChangeArrowheads="1"/>
          </p:cNvSpPr>
          <p:nvPr/>
        </p:nvSpPr>
        <p:spPr bwMode="auto">
          <a:xfrm>
            <a:off x="14926097" y="8830319"/>
            <a:ext cx="255015" cy="127507"/>
          </a:xfrm>
          <a:custGeom>
            <a:avLst/>
            <a:gdLst>
              <a:gd name="T0" fmla="*/ 432 w 433"/>
              <a:gd name="T1" fmla="*/ 213 h 214"/>
              <a:gd name="T2" fmla="*/ 0 w 433"/>
              <a:gd name="T3" fmla="*/ 213 h 214"/>
              <a:gd name="T4" fmla="*/ 0 w 433"/>
              <a:gd name="T5" fmla="*/ 0 h 214"/>
              <a:gd name="T6" fmla="*/ 432 w 433"/>
              <a:gd name="T7" fmla="*/ 0 h 214"/>
              <a:gd name="T8" fmla="*/ 432 w 433"/>
              <a:gd name="T9" fmla="*/ 213 h 214"/>
            </a:gdLst>
            <a:ahLst/>
            <a:cxnLst>
              <a:cxn ang="0">
                <a:pos x="T0" y="T1"/>
              </a:cxn>
              <a:cxn ang="0">
                <a:pos x="T2" y="T3"/>
              </a:cxn>
              <a:cxn ang="0">
                <a:pos x="T4" y="T5"/>
              </a:cxn>
              <a:cxn ang="0">
                <a:pos x="T6" y="T7"/>
              </a:cxn>
              <a:cxn ang="0">
                <a:pos x="T8" y="T9"/>
              </a:cxn>
            </a:cxnLst>
            <a:rect l="0" t="0" r="r" b="b"/>
            <a:pathLst>
              <a:path w="433" h="214">
                <a:moveTo>
                  <a:pt x="432" y="213"/>
                </a:moveTo>
                <a:lnTo>
                  <a:pt x="0" y="213"/>
                </a:lnTo>
                <a:lnTo>
                  <a:pt x="0" y="0"/>
                </a:lnTo>
                <a:lnTo>
                  <a:pt x="432" y="0"/>
                </a:lnTo>
                <a:lnTo>
                  <a:pt x="432" y="213"/>
                </a:ln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15" name="Freeform 224"/>
          <p:cNvSpPr>
            <a:spLocks noChangeArrowheads="1"/>
          </p:cNvSpPr>
          <p:nvPr/>
        </p:nvSpPr>
        <p:spPr bwMode="auto">
          <a:xfrm>
            <a:off x="14322388" y="9056710"/>
            <a:ext cx="255015" cy="130110"/>
          </a:xfrm>
          <a:custGeom>
            <a:avLst/>
            <a:gdLst>
              <a:gd name="T0" fmla="*/ 432 w 433"/>
              <a:gd name="T1" fmla="*/ 219 h 220"/>
              <a:gd name="T2" fmla="*/ 0 w 433"/>
              <a:gd name="T3" fmla="*/ 219 h 220"/>
              <a:gd name="T4" fmla="*/ 0 w 433"/>
              <a:gd name="T5" fmla="*/ 0 h 220"/>
              <a:gd name="T6" fmla="*/ 432 w 433"/>
              <a:gd name="T7" fmla="*/ 0 h 220"/>
              <a:gd name="T8" fmla="*/ 432 w 433"/>
              <a:gd name="T9" fmla="*/ 219 h 220"/>
            </a:gdLst>
            <a:ahLst/>
            <a:cxnLst>
              <a:cxn ang="0">
                <a:pos x="T0" y="T1"/>
              </a:cxn>
              <a:cxn ang="0">
                <a:pos x="T2" y="T3"/>
              </a:cxn>
              <a:cxn ang="0">
                <a:pos x="T4" y="T5"/>
              </a:cxn>
              <a:cxn ang="0">
                <a:pos x="T6" y="T7"/>
              </a:cxn>
              <a:cxn ang="0">
                <a:pos x="T8" y="T9"/>
              </a:cxn>
            </a:cxnLst>
            <a:rect l="0" t="0" r="r" b="b"/>
            <a:pathLst>
              <a:path w="433" h="220">
                <a:moveTo>
                  <a:pt x="432" y="219"/>
                </a:moveTo>
                <a:lnTo>
                  <a:pt x="0" y="219"/>
                </a:lnTo>
                <a:lnTo>
                  <a:pt x="0" y="0"/>
                </a:lnTo>
                <a:lnTo>
                  <a:pt x="432" y="0"/>
                </a:lnTo>
                <a:lnTo>
                  <a:pt x="432" y="219"/>
                </a:ln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16" name="Freeform 225"/>
          <p:cNvSpPr>
            <a:spLocks noChangeArrowheads="1"/>
          </p:cNvSpPr>
          <p:nvPr/>
        </p:nvSpPr>
        <p:spPr bwMode="auto">
          <a:xfrm>
            <a:off x="14624242" y="9056710"/>
            <a:ext cx="255015" cy="130110"/>
          </a:xfrm>
          <a:custGeom>
            <a:avLst/>
            <a:gdLst>
              <a:gd name="T0" fmla="*/ 431 w 432"/>
              <a:gd name="T1" fmla="*/ 219 h 220"/>
              <a:gd name="T2" fmla="*/ 0 w 432"/>
              <a:gd name="T3" fmla="*/ 219 h 220"/>
              <a:gd name="T4" fmla="*/ 0 w 432"/>
              <a:gd name="T5" fmla="*/ 0 h 220"/>
              <a:gd name="T6" fmla="*/ 431 w 432"/>
              <a:gd name="T7" fmla="*/ 0 h 220"/>
              <a:gd name="T8" fmla="*/ 431 w 432"/>
              <a:gd name="T9" fmla="*/ 219 h 220"/>
            </a:gdLst>
            <a:ahLst/>
            <a:cxnLst>
              <a:cxn ang="0">
                <a:pos x="T0" y="T1"/>
              </a:cxn>
              <a:cxn ang="0">
                <a:pos x="T2" y="T3"/>
              </a:cxn>
              <a:cxn ang="0">
                <a:pos x="T4" y="T5"/>
              </a:cxn>
              <a:cxn ang="0">
                <a:pos x="T6" y="T7"/>
              </a:cxn>
              <a:cxn ang="0">
                <a:pos x="T8" y="T9"/>
              </a:cxn>
            </a:cxnLst>
            <a:rect l="0" t="0" r="r" b="b"/>
            <a:pathLst>
              <a:path w="432" h="220">
                <a:moveTo>
                  <a:pt x="431" y="219"/>
                </a:moveTo>
                <a:lnTo>
                  <a:pt x="0" y="219"/>
                </a:lnTo>
                <a:lnTo>
                  <a:pt x="0" y="0"/>
                </a:lnTo>
                <a:lnTo>
                  <a:pt x="431" y="0"/>
                </a:lnTo>
                <a:lnTo>
                  <a:pt x="431" y="219"/>
                </a:ln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17" name="Freeform 226"/>
          <p:cNvSpPr>
            <a:spLocks noChangeArrowheads="1"/>
          </p:cNvSpPr>
          <p:nvPr/>
        </p:nvSpPr>
        <p:spPr bwMode="auto">
          <a:xfrm>
            <a:off x="14926097" y="9056710"/>
            <a:ext cx="255015" cy="130110"/>
          </a:xfrm>
          <a:custGeom>
            <a:avLst/>
            <a:gdLst>
              <a:gd name="T0" fmla="*/ 432 w 433"/>
              <a:gd name="T1" fmla="*/ 219 h 220"/>
              <a:gd name="T2" fmla="*/ 0 w 433"/>
              <a:gd name="T3" fmla="*/ 219 h 220"/>
              <a:gd name="T4" fmla="*/ 0 w 433"/>
              <a:gd name="T5" fmla="*/ 0 h 220"/>
              <a:gd name="T6" fmla="*/ 432 w 433"/>
              <a:gd name="T7" fmla="*/ 0 h 220"/>
              <a:gd name="T8" fmla="*/ 432 w 433"/>
              <a:gd name="T9" fmla="*/ 219 h 220"/>
            </a:gdLst>
            <a:ahLst/>
            <a:cxnLst>
              <a:cxn ang="0">
                <a:pos x="T0" y="T1"/>
              </a:cxn>
              <a:cxn ang="0">
                <a:pos x="T2" y="T3"/>
              </a:cxn>
              <a:cxn ang="0">
                <a:pos x="T4" y="T5"/>
              </a:cxn>
              <a:cxn ang="0">
                <a:pos x="T6" y="T7"/>
              </a:cxn>
              <a:cxn ang="0">
                <a:pos x="T8" y="T9"/>
              </a:cxn>
            </a:cxnLst>
            <a:rect l="0" t="0" r="r" b="b"/>
            <a:pathLst>
              <a:path w="433" h="220">
                <a:moveTo>
                  <a:pt x="432" y="219"/>
                </a:moveTo>
                <a:lnTo>
                  <a:pt x="0" y="219"/>
                </a:lnTo>
                <a:lnTo>
                  <a:pt x="0" y="0"/>
                </a:lnTo>
                <a:lnTo>
                  <a:pt x="432" y="0"/>
                </a:lnTo>
                <a:lnTo>
                  <a:pt x="432" y="219"/>
                </a:ln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18" name="Freeform 227"/>
          <p:cNvSpPr>
            <a:spLocks noChangeArrowheads="1"/>
          </p:cNvSpPr>
          <p:nvPr/>
        </p:nvSpPr>
        <p:spPr bwMode="auto">
          <a:xfrm>
            <a:off x="14322388" y="9288306"/>
            <a:ext cx="255015" cy="127507"/>
          </a:xfrm>
          <a:custGeom>
            <a:avLst/>
            <a:gdLst>
              <a:gd name="T0" fmla="*/ 432 w 433"/>
              <a:gd name="T1" fmla="*/ 213 h 214"/>
              <a:gd name="T2" fmla="*/ 0 w 433"/>
              <a:gd name="T3" fmla="*/ 213 h 214"/>
              <a:gd name="T4" fmla="*/ 0 w 433"/>
              <a:gd name="T5" fmla="*/ 0 h 214"/>
              <a:gd name="T6" fmla="*/ 432 w 433"/>
              <a:gd name="T7" fmla="*/ 0 h 214"/>
              <a:gd name="T8" fmla="*/ 432 w 433"/>
              <a:gd name="T9" fmla="*/ 213 h 214"/>
            </a:gdLst>
            <a:ahLst/>
            <a:cxnLst>
              <a:cxn ang="0">
                <a:pos x="T0" y="T1"/>
              </a:cxn>
              <a:cxn ang="0">
                <a:pos x="T2" y="T3"/>
              </a:cxn>
              <a:cxn ang="0">
                <a:pos x="T4" y="T5"/>
              </a:cxn>
              <a:cxn ang="0">
                <a:pos x="T6" y="T7"/>
              </a:cxn>
              <a:cxn ang="0">
                <a:pos x="T8" y="T9"/>
              </a:cxn>
            </a:cxnLst>
            <a:rect l="0" t="0" r="r" b="b"/>
            <a:pathLst>
              <a:path w="433" h="214">
                <a:moveTo>
                  <a:pt x="432" y="213"/>
                </a:moveTo>
                <a:lnTo>
                  <a:pt x="0" y="213"/>
                </a:lnTo>
                <a:lnTo>
                  <a:pt x="0" y="0"/>
                </a:lnTo>
                <a:lnTo>
                  <a:pt x="432" y="0"/>
                </a:lnTo>
                <a:lnTo>
                  <a:pt x="432" y="213"/>
                </a:ln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19" name="Freeform 228"/>
          <p:cNvSpPr>
            <a:spLocks noChangeArrowheads="1"/>
          </p:cNvSpPr>
          <p:nvPr/>
        </p:nvSpPr>
        <p:spPr bwMode="auto">
          <a:xfrm>
            <a:off x="14624242" y="9288306"/>
            <a:ext cx="255015" cy="127507"/>
          </a:xfrm>
          <a:custGeom>
            <a:avLst/>
            <a:gdLst>
              <a:gd name="T0" fmla="*/ 431 w 432"/>
              <a:gd name="T1" fmla="*/ 213 h 214"/>
              <a:gd name="T2" fmla="*/ 0 w 432"/>
              <a:gd name="T3" fmla="*/ 213 h 214"/>
              <a:gd name="T4" fmla="*/ 0 w 432"/>
              <a:gd name="T5" fmla="*/ 0 h 214"/>
              <a:gd name="T6" fmla="*/ 431 w 432"/>
              <a:gd name="T7" fmla="*/ 0 h 214"/>
              <a:gd name="T8" fmla="*/ 431 w 432"/>
              <a:gd name="T9" fmla="*/ 213 h 214"/>
            </a:gdLst>
            <a:ahLst/>
            <a:cxnLst>
              <a:cxn ang="0">
                <a:pos x="T0" y="T1"/>
              </a:cxn>
              <a:cxn ang="0">
                <a:pos x="T2" y="T3"/>
              </a:cxn>
              <a:cxn ang="0">
                <a:pos x="T4" y="T5"/>
              </a:cxn>
              <a:cxn ang="0">
                <a:pos x="T6" y="T7"/>
              </a:cxn>
              <a:cxn ang="0">
                <a:pos x="T8" y="T9"/>
              </a:cxn>
            </a:cxnLst>
            <a:rect l="0" t="0" r="r" b="b"/>
            <a:pathLst>
              <a:path w="432" h="214">
                <a:moveTo>
                  <a:pt x="431" y="213"/>
                </a:moveTo>
                <a:lnTo>
                  <a:pt x="0" y="213"/>
                </a:lnTo>
                <a:lnTo>
                  <a:pt x="0" y="0"/>
                </a:lnTo>
                <a:lnTo>
                  <a:pt x="431" y="0"/>
                </a:lnTo>
                <a:lnTo>
                  <a:pt x="431" y="213"/>
                </a:ln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20" name="Freeform 229"/>
          <p:cNvSpPr>
            <a:spLocks noChangeArrowheads="1"/>
          </p:cNvSpPr>
          <p:nvPr/>
        </p:nvSpPr>
        <p:spPr bwMode="auto">
          <a:xfrm>
            <a:off x="14926097" y="9288306"/>
            <a:ext cx="255015" cy="127507"/>
          </a:xfrm>
          <a:custGeom>
            <a:avLst/>
            <a:gdLst>
              <a:gd name="T0" fmla="*/ 432 w 433"/>
              <a:gd name="T1" fmla="*/ 213 h 214"/>
              <a:gd name="T2" fmla="*/ 0 w 433"/>
              <a:gd name="T3" fmla="*/ 213 h 214"/>
              <a:gd name="T4" fmla="*/ 0 w 433"/>
              <a:gd name="T5" fmla="*/ 0 h 214"/>
              <a:gd name="T6" fmla="*/ 432 w 433"/>
              <a:gd name="T7" fmla="*/ 0 h 214"/>
              <a:gd name="T8" fmla="*/ 432 w 433"/>
              <a:gd name="T9" fmla="*/ 213 h 214"/>
            </a:gdLst>
            <a:ahLst/>
            <a:cxnLst>
              <a:cxn ang="0">
                <a:pos x="T0" y="T1"/>
              </a:cxn>
              <a:cxn ang="0">
                <a:pos x="T2" y="T3"/>
              </a:cxn>
              <a:cxn ang="0">
                <a:pos x="T4" y="T5"/>
              </a:cxn>
              <a:cxn ang="0">
                <a:pos x="T6" y="T7"/>
              </a:cxn>
              <a:cxn ang="0">
                <a:pos x="T8" y="T9"/>
              </a:cxn>
            </a:cxnLst>
            <a:rect l="0" t="0" r="r" b="b"/>
            <a:pathLst>
              <a:path w="433" h="214">
                <a:moveTo>
                  <a:pt x="432" y="213"/>
                </a:moveTo>
                <a:lnTo>
                  <a:pt x="0" y="213"/>
                </a:lnTo>
                <a:lnTo>
                  <a:pt x="0" y="0"/>
                </a:lnTo>
                <a:lnTo>
                  <a:pt x="432" y="0"/>
                </a:lnTo>
                <a:lnTo>
                  <a:pt x="432" y="213"/>
                </a:ln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21" name="Freeform 230"/>
          <p:cNvSpPr>
            <a:spLocks noChangeArrowheads="1"/>
          </p:cNvSpPr>
          <p:nvPr/>
        </p:nvSpPr>
        <p:spPr bwMode="auto">
          <a:xfrm>
            <a:off x="14322388" y="9514696"/>
            <a:ext cx="255015" cy="130110"/>
          </a:xfrm>
          <a:custGeom>
            <a:avLst/>
            <a:gdLst>
              <a:gd name="T0" fmla="*/ 432 w 433"/>
              <a:gd name="T1" fmla="*/ 220 h 221"/>
              <a:gd name="T2" fmla="*/ 0 w 433"/>
              <a:gd name="T3" fmla="*/ 220 h 221"/>
              <a:gd name="T4" fmla="*/ 0 w 433"/>
              <a:gd name="T5" fmla="*/ 0 h 221"/>
              <a:gd name="T6" fmla="*/ 432 w 433"/>
              <a:gd name="T7" fmla="*/ 0 h 221"/>
              <a:gd name="T8" fmla="*/ 432 w 433"/>
              <a:gd name="T9" fmla="*/ 220 h 221"/>
            </a:gdLst>
            <a:ahLst/>
            <a:cxnLst>
              <a:cxn ang="0">
                <a:pos x="T0" y="T1"/>
              </a:cxn>
              <a:cxn ang="0">
                <a:pos x="T2" y="T3"/>
              </a:cxn>
              <a:cxn ang="0">
                <a:pos x="T4" y="T5"/>
              </a:cxn>
              <a:cxn ang="0">
                <a:pos x="T6" y="T7"/>
              </a:cxn>
              <a:cxn ang="0">
                <a:pos x="T8" y="T9"/>
              </a:cxn>
            </a:cxnLst>
            <a:rect l="0" t="0" r="r" b="b"/>
            <a:pathLst>
              <a:path w="433" h="221">
                <a:moveTo>
                  <a:pt x="432" y="220"/>
                </a:moveTo>
                <a:lnTo>
                  <a:pt x="0" y="220"/>
                </a:lnTo>
                <a:lnTo>
                  <a:pt x="0" y="0"/>
                </a:lnTo>
                <a:lnTo>
                  <a:pt x="432" y="0"/>
                </a:lnTo>
                <a:lnTo>
                  <a:pt x="432" y="220"/>
                </a:ln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22" name="Freeform 231"/>
          <p:cNvSpPr>
            <a:spLocks noChangeArrowheads="1"/>
          </p:cNvSpPr>
          <p:nvPr/>
        </p:nvSpPr>
        <p:spPr bwMode="auto">
          <a:xfrm>
            <a:off x="14624242" y="9514696"/>
            <a:ext cx="255015" cy="130110"/>
          </a:xfrm>
          <a:custGeom>
            <a:avLst/>
            <a:gdLst>
              <a:gd name="T0" fmla="*/ 431 w 432"/>
              <a:gd name="T1" fmla="*/ 220 h 221"/>
              <a:gd name="T2" fmla="*/ 0 w 432"/>
              <a:gd name="T3" fmla="*/ 220 h 221"/>
              <a:gd name="T4" fmla="*/ 0 w 432"/>
              <a:gd name="T5" fmla="*/ 0 h 221"/>
              <a:gd name="T6" fmla="*/ 431 w 432"/>
              <a:gd name="T7" fmla="*/ 0 h 221"/>
              <a:gd name="T8" fmla="*/ 431 w 432"/>
              <a:gd name="T9" fmla="*/ 220 h 221"/>
            </a:gdLst>
            <a:ahLst/>
            <a:cxnLst>
              <a:cxn ang="0">
                <a:pos x="T0" y="T1"/>
              </a:cxn>
              <a:cxn ang="0">
                <a:pos x="T2" y="T3"/>
              </a:cxn>
              <a:cxn ang="0">
                <a:pos x="T4" y="T5"/>
              </a:cxn>
              <a:cxn ang="0">
                <a:pos x="T6" y="T7"/>
              </a:cxn>
              <a:cxn ang="0">
                <a:pos x="T8" y="T9"/>
              </a:cxn>
            </a:cxnLst>
            <a:rect l="0" t="0" r="r" b="b"/>
            <a:pathLst>
              <a:path w="432" h="221">
                <a:moveTo>
                  <a:pt x="431" y="220"/>
                </a:moveTo>
                <a:lnTo>
                  <a:pt x="0" y="220"/>
                </a:lnTo>
                <a:lnTo>
                  <a:pt x="0" y="0"/>
                </a:lnTo>
                <a:lnTo>
                  <a:pt x="431" y="0"/>
                </a:lnTo>
                <a:lnTo>
                  <a:pt x="431" y="220"/>
                </a:ln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23" name="Freeform 232"/>
          <p:cNvSpPr>
            <a:spLocks noChangeArrowheads="1"/>
          </p:cNvSpPr>
          <p:nvPr/>
        </p:nvSpPr>
        <p:spPr bwMode="auto">
          <a:xfrm>
            <a:off x="14926097" y="9514696"/>
            <a:ext cx="255015" cy="130110"/>
          </a:xfrm>
          <a:custGeom>
            <a:avLst/>
            <a:gdLst>
              <a:gd name="T0" fmla="*/ 432 w 433"/>
              <a:gd name="T1" fmla="*/ 220 h 221"/>
              <a:gd name="T2" fmla="*/ 0 w 433"/>
              <a:gd name="T3" fmla="*/ 220 h 221"/>
              <a:gd name="T4" fmla="*/ 0 w 433"/>
              <a:gd name="T5" fmla="*/ 0 h 221"/>
              <a:gd name="T6" fmla="*/ 432 w 433"/>
              <a:gd name="T7" fmla="*/ 0 h 221"/>
              <a:gd name="T8" fmla="*/ 432 w 433"/>
              <a:gd name="T9" fmla="*/ 220 h 221"/>
            </a:gdLst>
            <a:ahLst/>
            <a:cxnLst>
              <a:cxn ang="0">
                <a:pos x="T0" y="T1"/>
              </a:cxn>
              <a:cxn ang="0">
                <a:pos x="T2" y="T3"/>
              </a:cxn>
              <a:cxn ang="0">
                <a:pos x="T4" y="T5"/>
              </a:cxn>
              <a:cxn ang="0">
                <a:pos x="T6" y="T7"/>
              </a:cxn>
              <a:cxn ang="0">
                <a:pos x="T8" y="T9"/>
              </a:cxn>
            </a:cxnLst>
            <a:rect l="0" t="0" r="r" b="b"/>
            <a:pathLst>
              <a:path w="433" h="221">
                <a:moveTo>
                  <a:pt x="432" y="220"/>
                </a:moveTo>
                <a:lnTo>
                  <a:pt x="0" y="220"/>
                </a:lnTo>
                <a:lnTo>
                  <a:pt x="0" y="0"/>
                </a:lnTo>
                <a:lnTo>
                  <a:pt x="432" y="0"/>
                </a:lnTo>
                <a:lnTo>
                  <a:pt x="432" y="220"/>
                </a:ln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24" name="Freeform 233"/>
          <p:cNvSpPr>
            <a:spLocks noChangeArrowheads="1"/>
          </p:cNvSpPr>
          <p:nvPr/>
        </p:nvSpPr>
        <p:spPr bwMode="auto">
          <a:xfrm>
            <a:off x="14322388" y="9746292"/>
            <a:ext cx="255015" cy="127507"/>
          </a:xfrm>
          <a:custGeom>
            <a:avLst/>
            <a:gdLst>
              <a:gd name="T0" fmla="*/ 432 w 433"/>
              <a:gd name="T1" fmla="*/ 213 h 214"/>
              <a:gd name="T2" fmla="*/ 0 w 433"/>
              <a:gd name="T3" fmla="*/ 213 h 214"/>
              <a:gd name="T4" fmla="*/ 0 w 433"/>
              <a:gd name="T5" fmla="*/ 0 h 214"/>
              <a:gd name="T6" fmla="*/ 432 w 433"/>
              <a:gd name="T7" fmla="*/ 0 h 214"/>
              <a:gd name="T8" fmla="*/ 432 w 433"/>
              <a:gd name="T9" fmla="*/ 213 h 214"/>
            </a:gdLst>
            <a:ahLst/>
            <a:cxnLst>
              <a:cxn ang="0">
                <a:pos x="T0" y="T1"/>
              </a:cxn>
              <a:cxn ang="0">
                <a:pos x="T2" y="T3"/>
              </a:cxn>
              <a:cxn ang="0">
                <a:pos x="T4" y="T5"/>
              </a:cxn>
              <a:cxn ang="0">
                <a:pos x="T6" y="T7"/>
              </a:cxn>
              <a:cxn ang="0">
                <a:pos x="T8" y="T9"/>
              </a:cxn>
            </a:cxnLst>
            <a:rect l="0" t="0" r="r" b="b"/>
            <a:pathLst>
              <a:path w="433" h="214">
                <a:moveTo>
                  <a:pt x="432" y="213"/>
                </a:moveTo>
                <a:lnTo>
                  <a:pt x="0" y="213"/>
                </a:lnTo>
                <a:lnTo>
                  <a:pt x="0" y="0"/>
                </a:lnTo>
                <a:lnTo>
                  <a:pt x="432" y="0"/>
                </a:lnTo>
                <a:lnTo>
                  <a:pt x="432" y="213"/>
                </a:ln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25" name="Freeform 234"/>
          <p:cNvSpPr>
            <a:spLocks noChangeArrowheads="1"/>
          </p:cNvSpPr>
          <p:nvPr/>
        </p:nvSpPr>
        <p:spPr bwMode="auto">
          <a:xfrm>
            <a:off x="14624242" y="9746292"/>
            <a:ext cx="255015" cy="127507"/>
          </a:xfrm>
          <a:custGeom>
            <a:avLst/>
            <a:gdLst>
              <a:gd name="T0" fmla="*/ 431 w 432"/>
              <a:gd name="T1" fmla="*/ 213 h 214"/>
              <a:gd name="T2" fmla="*/ 0 w 432"/>
              <a:gd name="T3" fmla="*/ 213 h 214"/>
              <a:gd name="T4" fmla="*/ 0 w 432"/>
              <a:gd name="T5" fmla="*/ 0 h 214"/>
              <a:gd name="T6" fmla="*/ 431 w 432"/>
              <a:gd name="T7" fmla="*/ 0 h 214"/>
              <a:gd name="T8" fmla="*/ 431 w 432"/>
              <a:gd name="T9" fmla="*/ 213 h 214"/>
            </a:gdLst>
            <a:ahLst/>
            <a:cxnLst>
              <a:cxn ang="0">
                <a:pos x="T0" y="T1"/>
              </a:cxn>
              <a:cxn ang="0">
                <a:pos x="T2" y="T3"/>
              </a:cxn>
              <a:cxn ang="0">
                <a:pos x="T4" y="T5"/>
              </a:cxn>
              <a:cxn ang="0">
                <a:pos x="T6" y="T7"/>
              </a:cxn>
              <a:cxn ang="0">
                <a:pos x="T8" y="T9"/>
              </a:cxn>
            </a:cxnLst>
            <a:rect l="0" t="0" r="r" b="b"/>
            <a:pathLst>
              <a:path w="432" h="214">
                <a:moveTo>
                  <a:pt x="431" y="213"/>
                </a:moveTo>
                <a:lnTo>
                  <a:pt x="0" y="213"/>
                </a:lnTo>
                <a:lnTo>
                  <a:pt x="0" y="0"/>
                </a:lnTo>
                <a:lnTo>
                  <a:pt x="431" y="0"/>
                </a:lnTo>
                <a:lnTo>
                  <a:pt x="431" y="213"/>
                </a:ln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26" name="Freeform 235"/>
          <p:cNvSpPr>
            <a:spLocks noChangeArrowheads="1"/>
          </p:cNvSpPr>
          <p:nvPr/>
        </p:nvSpPr>
        <p:spPr bwMode="auto">
          <a:xfrm>
            <a:off x="14926097" y="9746292"/>
            <a:ext cx="255015" cy="127507"/>
          </a:xfrm>
          <a:custGeom>
            <a:avLst/>
            <a:gdLst>
              <a:gd name="T0" fmla="*/ 432 w 433"/>
              <a:gd name="T1" fmla="*/ 213 h 214"/>
              <a:gd name="T2" fmla="*/ 0 w 433"/>
              <a:gd name="T3" fmla="*/ 213 h 214"/>
              <a:gd name="T4" fmla="*/ 0 w 433"/>
              <a:gd name="T5" fmla="*/ 0 h 214"/>
              <a:gd name="T6" fmla="*/ 432 w 433"/>
              <a:gd name="T7" fmla="*/ 0 h 214"/>
              <a:gd name="T8" fmla="*/ 432 w 433"/>
              <a:gd name="T9" fmla="*/ 213 h 214"/>
            </a:gdLst>
            <a:ahLst/>
            <a:cxnLst>
              <a:cxn ang="0">
                <a:pos x="T0" y="T1"/>
              </a:cxn>
              <a:cxn ang="0">
                <a:pos x="T2" y="T3"/>
              </a:cxn>
              <a:cxn ang="0">
                <a:pos x="T4" y="T5"/>
              </a:cxn>
              <a:cxn ang="0">
                <a:pos x="T6" y="T7"/>
              </a:cxn>
              <a:cxn ang="0">
                <a:pos x="T8" y="T9"/>
              </a:cxn>
            </a:cxnLst>
            <a:rect l="0" t="0" r="r" b="b"/>
            <a:pathLst>
              <a:path w="433" h="214">
                <a:moveTo>
                  <a:pt x="432" y="213"/>
                </a:moveTo>
                <a:lnTo>
                  <a:pt x="0" y="213"/>
                </a:lnTo>
                <a:lnTo>
                  <a:pt x="0" y="0"/>
                </a:lnTo>
                <a:lnTo>
                  <a:pt x="432" y="0"/>
                </a:lnTo>
                <a:lnTo>
                  <a:pt x="432" y="213"/>
                </a:lnTo>
              </a:path>
            </a:pathLst>
          </a:custGeom>
          <a:solidFill>
            <a:srgbClr val="FBD07A"/>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27" name="Freeform 236"/>
          <p:cNvSpPr>
            <a:spLocks noChangeArrowheads="1"/>
          </p:cNvSpPr>
          <p:nvPr/>
        </p:nvSpPr>
        <p:spPr bwMode="auto">
          <a:xfrm>
            <a:off x="11558856" y="8304676"/>
            <a:ext cx="1277679" cy="2422643"/>
          </a:xfrm>
          <a:custGeom>
            <a:avLst/>
            <a:gdLst>
              <a:gd name="T0" fmla="*/ 2165 w 2166"/>
              <a:gd name="T1" fmla="*/ 4103 h 4104"/>
              <a:gd name="T2" fmla="*/ 0 w 2166"/>
              <a:gd name="T3" fmla="*/ 4103 h 4104"/>
              <a:gd name="T4" fmla="*/ 0 w 2166"/>
              <a:gd name="T5" fmla="*/ 1467 h 4104"/>
              <a:gd name="T6" fmla="*/ 1082 w 2166"/>
              <a:gd name="T7" fmla="*/ 0 h 4104"/>
              <a:gd name="T8" fmla="*/ 2165 w 2166"/>
              <a:gd name="T9" fmla="*/ 1467 h 4104"/>
              <a:gd name="T10" fmla="*/ 2165 w 2166"/>
              <a:gd name="T11" fmla="*/ 4103 h 4104"/>
            </a:gdLst>
            <a:ahLst/>
            <a:cxnLst>
              <a:cxn ang="0">
                <a:pos x="T0" y="T1"/>
              </a:cxn>
              <a:cxn ang="0">
                <a:pos x="T2" y="T3"/>
              </a:cxn>
              <a:cxn ang="0">
                <a:pos x="T4" y="T5"/>
              </a:cxn>
              <a:cxn ang="0">
                <a:pos x="T6" y="T7"/>
              </a:cxn>
              <a:cxn ang="0">
                <a:pos x="T8" y="T9"/>
              </a:cxn>
              <a:cxn ang="0">
                <a:pos x="T10" y="T11"/>
              </a:cxn>
            </a:cxnLst>
            <a:rect l="0" t="0" r="r" b="b"/>
            <a:pathLst>
              <a:path w="2166" h="4104">
                <a:moveTo>
                  <a:pt x="2165" y="4103"/>
                </a:moveTo>
                <a:lnTo>
                  <a:pt x="0" y="4103"/>
                </a:lnTo>
                <a:lnTo>
                  <a:pt x="0" y="1467"/>
                </a:lnTo>
                <a:lnTo>
                  <a:pt x="1082" y="0"/>
                </a:lnTo>
                <a:lnTo>
                  <a:pt x="2165" y="1467"/>
                </a:lnTo>
                <a:lnTo>
                  <a:pt x="2165" y="4103"/>
                </a:lnTo>
              </a:path>
            </a:pathLst>
          </a:custGeom>
          <a:solidFill>
            <a:schemeClr val="bg1">
              <a:lumMod val="95000"/>
            </a:schemeClr>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28" name="Freeform 237"/>
          <p:cNvSpPr>
            <a:spLocks noChangeArrowheads="1"/>
          </p:cNvSpPr>
          <p:nvPr/>
        </p:nvSpPr>
        <p:spPr bwMode="auto">
          <a:xfrm>
            <a:off x="11954390" y="8955225"/>
            <a:ext cx="174348" cy="377318"/>
          </a:xfrm>
          <a:custGeom>
            <a:avLst/>
            <a:gdLst>
              <a:gd name="T0" fmla="*/ 293 w 294"/>
              <a:gd name="T1" fmla="*/ 637 h 638"/>
              <a:gd name="T2" fmla="*/ 0 w 294"/>
              <a:gd name="T3" fmla="*/ 637 h 638"/>
              <a:gd name="T4" fmla="*/ 0 w 294"/>
              <a:gd name="T5" fmla="*/ 0 h 638"/>
              <a:gd name="T6" fmla="*/ 293 w 294"/>
              <a:gd name="T7" fmla="*/ 0 h 638"/>
              <a:gd name="T8" fmla="*/ 293 w 294"/>
              <a:gd name="T9" fmla="*/ 637 h 638"/>
            </a:gdLst>
            <a:ahLst/>
            <a:cxnLst>
              <a:cxn ang="0">
                <a:pos x="T0" y="T1"/>
              </a:cxn>
              <a:cxn ang="0">
                <a:pos x="T2" y="T3"/>
              </a:cxn>
              <a:cxn ang="0">
                <a:pos x="T4" y="T5"/>
              </a:cxn>
              <a:cxn ang="0">
                <a:pos x="T6" y="T7"/>
              </a:cxn>
              <a:cxn ang="0">
                <a:pos x="T8" y="T9"/>
              </a:cxn>
            </a:cxnLst>
            <a:rect l="0" t="0" r="r" b="b"/>
            <a:pathLst>
              <a:path w="294" h="638">
                <a:moveTo>
                  <a:pt x="293" y="637"/>
                </a:moveTo>
                <a:lnTo>
                  <a:pt x="0" y="637"/>
                </a:lnTo>
                <a:lnTo>
                  <a:pt x="0" y="0"/>
                </a:lnTo>
                <a:lnTo>
                  <a:pt x="293" y="0"/>
                </a:lnTo>
                <a:lnTo>
                  <a:pt x="293" y="637"/>
                </a:ln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29" name="Freeform 238"/>
          <p:cNvSpPr>
            <a:spLocks noChangeArrowheads="1"/>
          </p:cNvSpPr>
          <p:nvPr/>
        </p:nvSpPr>
        <p:spPr bwMode="auto">
          <a:xfrm>
            <a:off x="12222417" y="8955225"/>
            <a:ext cx="169142" cy="377318"/>
          </a:xfrm>
          <a:custGeom>
            <a:avLst/>
            <a:gdLst>
              <a:gd name="T0" fmla="*/ 286 w 287"/>
              <a:gd name="T1" fmla="*/ 637 h 638"/>
              <a:gd name="T2" fmla="*/ 0 w 287"/>
              <a:gd name="T3" fmla="*/ 637 h 638"/>
              <a:gd name="T4" fmla="*/ 0 w 287"/>
              <a:gd name="T5" fmla="*/ 0 h 638"/>
              <a:gd name="T6" fmla="*/ 286 w 287"/>
              <a:gd name="T7" fmla="*/ 0 h 638"/>
              <a:gd name="T8" fmla="*/ 286 w 287"/>
              <a:gd name="T9" fmla="*/ 637 h 638"/>
            </a:gdLst>
            <a:ahLst/>
            <a:cxnLst>
              <a:cxn ang="0">
                <a:pos x="T0" y="T1"/>
              </a:cxn>
              <a:cxn ang="0">
                <a:pos x="T2" y="T3"/>
              </a:cxn>
              <a:cxn ang="0">
                <a:pos x="T4" y="T5"/>
              </a:cxn>
              <a:cxn ang="0">
                <a:pos x="T6" y="T7"/>
              </a:cxn>
              <a:cxn ang="0">
                <a:pos x="T8" y="T9"/>
              </a:cxn>
            </a:cxnLst>
            <a:rect l="0" t="0" r="r" b="b"/>
            <a:pathLst>
              <a:path w="287" h="638">
                <a:moveTo>
                  <a:pt x="286" y="637"/>
                </a:moveTo>
                <a:lnTo>
                  <a:pt x="0" y="637"/>
                </a:lnTo>
                <a:lnTo>
                  <a:pt x="0" y="0"/>
                </a:lnTo>
                <a:lnTo>
                  <a:pt x="286" y="0"/>
                </a:lnTo>
                <a:lnTo>
                  <a:pt x="286" y="637"/>
                </a:ln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30" name="Freeform 239"/>
          <p:cNvSpPr>
            <a:spLocks noChangeArrowheads="1"/>
          </p:cNvSpPr>
          <p:nvPr/>
        </p:nvSpPr>
        <p:spPr bwMode="auto">
          <a:xfrm>
            <a:off x="11954390" y="9457448"/>
            <a:ext cx="174348" cy="377319"/>
          </a:xfrm>
          <a:custGeom>
            <a:avLst/>
            <a:gdLst>
              <a:gd name="T0" fmla="*/ 293 w 294"/>
              <a:gd name="T1" fmla="*/ 637 h 638"/>
              <a:gd name="T2" fmla="*/ 0 w 294"/>
              <a:gd name="T3" fmla="*/ 637 h 638"/>
              <a:gd name="T4" fmla="*/ 0 w 294"/>
              <a:gd name="T5" fmla="*/ 0 h 638"/>
              <a:gd name="T6" fmla="*/ 293 w 294"/>
              <a:gd name="T7" fmla="*/ 0 h 638"/>
              <a:gd name="T8" fmla="*/ 293 w 294"/>
              <a:gd name="T9" fmla="*/ 637 h 638"/>
            </a:gdLst>
            <a:ahLst/>
            <a:cxnLst>
              <a:cxn ang="0">
                <a:pos x="T0" y="T1"/>
              </a:cxn>
              <a:cxn ang="0">
                <a:pos x="T2" y="T3"/>
              </a:cxn>
              <a:cxn ang="0">
                <a:pos x="T4" y="T5"/>
              </a:cxn>
              <a:cxn ang="0">
                <a:pos x="T6" y="T7"/>
              </a:cxn>
              <a:cxn ang="0">
                <a:pos x="T8" y="T9"/>
              </a:cxn>
            </a:cxnLst>
            <a:rect l="0" t="0" r="r" b="b"/>
            <a:pathLst>
              <a:path w="294" h="638">
                <a:moveTo>
                  <a:pt x="293" y="637"/>
                </a:moveTo>
                <a:lnTo>
                  <a:pt x="0" y="637"/>
                </a:lnTo>
                <a:lnTo>
                  <a:pt x="0" y="0"/>
                </a:lnTo>
                <a:lnTo>
                  <a:pt x="293" y="0"/>
                </a:lnTo>
                <a:lnTo>
                  <a:pt x="293" y="637"/>
                </a:ln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31" name="Freeform 240"/>
          <p:cNvSpPr>
            <a:spLocks noChangeArrowheads="1"/>
          </p:cNvSpPr>
          <p:nvPr/>
        </p:nvSpPr>
        <p:spPr bwMode="auto">
          <a:xfrm>
            <a:off x="12222417" y="9457448"/>
            <a:ext cx="169142" cy="377319"/>
          </a:xfrm>
          <a:custGeom>
            <a:avLst/>
            <a:gdLst>
              <a:gd name="T0" fmla="*/ 286 w 287"/>
              <a:gd name="T1" fmla="*/ 637 h 638"/>
              <a:gd name="T2" fmla="*/ 0 w 287"/>
              <a:gd name="T3" fmla="*/ 637 h 638"/>
              <a:gd name="T4" fmla="*/ 0 w 287"/>
              <a:gd name="T5" fmla="*/ 0 h 638"/>
              <a:gd name="T6" fmla="*/ 286 w 287"/>
              <a:gd name="T7" fmla="*/ 0 h 638"/>
              <a:gd name="T8" fmla="*/ 286 w 287"/>
              <a:gd name="T9" fmla="*/ 637 h 638"/>
            </a:gdLst>
            <a:ahLst/>
            <a:cxnLst>
              <a:cxn ang="0">
                <a:pos x="T0" y="T1"/>
              </a:cxn>
              <a:cxn ang="0">
                <a:pos x="T2" y="T3"/>
              </a:cxn>
              <a:cxn ang="0">
                <a:pos x="T4" y="T5"/>
              </a:cxn>
              <a:cxn ang="0">
                <a:pos x="T6" y="T7"/>
              </a:cxn>
              <a:cxn ang="0">
                <a:pos x="T8" y="T9"/>
              </a:cxn>
            </a:cxnLst>
            <a:rect l="0" t="0" r="r" b="b"/>
            <a:pathLst>
              <a:path w="287" h="638">
                <a:moveTo>
                  <a:pt x="286" y="637"/>
                </a:moveTo>
                <a:lnTo>
                  <a:pt x="0" y="637"/>
                </a:lnTo>
                <a:lnTo>
                  <a:pt x="0" y="0"/>
                </a:lnTo>
                <a:lnTo>
                  <a:pt x="286" y="0"/>
                </a:lnTo>
                <a:lnTo>
                  <a:pt x="286" y="637"/>
                </a:ln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32" name="Freeform 241"/>
          <p:cNvSpPr>
            <a:spLocks noChangeArrowheads="1"/>
          </p:cNvSpPr>
          <p:nvPr/>
        </p:nvSpPr>
        <p:spPr bwMode="auto">
          <a:xfrm>
            <a:off x="17939439" y="8736640"/>
            <a:ext cx="1277679" cy="1990679"/>
          </a:xfrm>
          <a:custGeom>
            <a:avLst/>
            <a:gdLst>
              <a:gd name="T0" fmla="*/ 2164 w 2165"/>
              <a:gd name="T1" fmla="*/ 3373 h 3374"/>
              <a:gd name="T2" fmla="*/ 0 w 2165"/>
              <a:gd name="T3" fmla="*/ 3373 h 3374"/>
              <a:gd name="T4" fmla="*/ 0 w 2165"/>
              <a:gd name="T5" fmla="*/ 0 h 3374"/>
              <a:gd name="T6" fmla="*/ 2164 w 2165"/>
              <a:gd name="T7" fmla="*/ 0 h 3374"/>
              <a:gd name="T8" fmla="*/ 2164 w 2165"/>
              <a:gd name="T9" fmla="*/ 3373 h 3374"/>
            </a:gdLst>
            <a:ahLst/>
            <a:cxnLst>
              <a:cxn ang="0">
                <a:pos x="T0" y="T1"/>
              </a:cxn>
              <a:cxn ang="0">
                <a:pos x="T2" y="T3"/>
              </a:cxn>
              <a:cxn ang="0">
                <a:pos x="T4" y="T5"/>
              </a:cxn>
              <a:cxn ang="0">
                <a:pos x="T6" y="T7"/>
              </a:cxn>
              <a:cxn ang="0">
                <a:pos x="T8" y="T9"/>
              </a:cxn>
            </a:cxnLst>
            <a:rect l="0" t="0" r="r" b="b"/>
            <a:pathLst>
              <a:path w="2165" h="3374">
                <a:moveTo>
                  <a:pt x="2164" y="3373"/>
                </a:moveTo>
                <a:lnTo>
                  <a:pt x="0" y="3373"/>
                </a:lnTo>
                <a:lnTo>
                  <a:pt x="0" y="0"/>
                </a:lnTo>
                <a:lnTo>
                  <a:pt x="2164" y="0"/>
                </a:lnTo>
                <a:lnTo>
                  <a:pt x="2164" y="3373"/>
                </a:lnTo>
              </a:path>
            </a:pathLst>
          </a:custGeom>
          <a:solidFill>
            <a:srgbClr val="FFFFF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33" name="Freeform 242"/>
          <p:cNvSpPr>
            <a:spLocks noChangeArrowheads="1"/>
          </p:cNvSpPr>
          <p:nvPr/>
        </p:nvSpPr>
        <p:spPr bwMode="auto">
          <a:xfrm>
            <a:off x="18056539" y="8481625"/>
            <a:ext cx="975822" cy="515235"/>
          </a:xfrm>
          <a:custGeom>
            <a:avLst/>
            <a:gdLst>
              <a:gd name="T0" fmla="*/ 1653 w 1654"/>
              <a:gd name="T1" fmla="*/ 870 h 871"/>
              <a:gd name="T2" fmla="*/ 0 w 1654"/>
              <a:gd name="T3" fmla="*/ 870 h 871"/>
              <a:gd name="T4" fmla="*/ 0 w 1654"/>
              <a:gd name="T5" fmla="*/ 0 h 871"/>
              <a:gd name="T6" fmla="*/ 1653 w 1654"/>
              <a:gd name="T7" fmla="*/ 0 h 871"/>
              <a:gd name="T8" fmla="*/ 1653 w 1654"/>
              <a:gd name="T9" fmla="*/ 870 h 871"/>
            </a:gdLst>
            <a:ahLst/>
            <a:cxnLst>
              <a:cxn ang="0">
                <a:pos x="T0" y="T1"/>
              </a:cxn>
              <a:cxn ang="0">
                <a:pos x="T2" y="T3"/>
              </a:cxn>
              <a:cxn ang="0">
                <a:pos x="T4" y="T5"/>
              </a:cxn>
              <a:cxn ang="0">
                <a:pos x="T6" y="T7"/>
              </a:cxn>
              <a:cxn ang="0">
                <a:pos x="T8" y="T9"/>
              </a:cxn>
            </a:cxnLst>
            <a:rect l="0" t="0" r="r" b="b"/>
            <a:pathLst>
              <a:path w="1654" h="871">
                <a:moveTo>
                  <a:pt x="1653" y="870"/>
                </a:moveTo>
                <a:lnTo>
                  <a:pt x="0" y="870"/>
                </a:lnTo>
                <a:lnTo>
                  <a:pt x="0" y="0"/>
                </a:lnTo>
                <a:lnTo>
                  <a:pt x="1653" y="0"/>
                </a:lnTo>
                <a:lnTo>
                  <a:pt x="1653" y="870"/>
                </a:lnTo>
              </a:path>
            </a:pathLst>
          </a:custGeom>
          <a:solidFill>
            <a:srgbClr val="FFFFF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34" name="Freeform 243"/>
          <p:cNvSpPr>
            <a:spLocks noChangeArrowheads="1"/>
          </p:cNvSpPr>
          <p:nvPr/>
        </p:nvSpPr>
        <p:spPr bwMode="auto">
          <a:xfrm>
            <a:off x="18173637" y="8263041"/>
            <a:ext cx="744228" cy="387726"/>
          </a:xfrm>
          <a:custGeom>
            <a:avLst/>
            <a:gdLst>
              <a:gd name="T0" fmla="*/ 1262 w 1263"/>
              <a:gd name="T1" fmla="*/ 657 h 658"/>
              <a:gd name="T2" fmla="*/ 0 w 1263"/>
              <a:gd name="T3" fmla="*/ 657 h 658"/>
              <a:gd name="T4" fmla="*/ 0 w 1263"/>
              <a:gd name="T5" fmla="*/ 0 h 658"/>
              <a:gd name="T6" fmla="*/ 1262 w 1263"/>
              <a:gd name="T7" fmla="*/ 0 h 658"/>
              <a:gd name="T8" fmla="*/ 1262 w 1263"/>
              <a:gd name="T9" fmla="*/ 657 h 658"/>
            </a:gdLst>
            <a:ahLst/>
            <a:cxnLst>
              <a:cxn ang="0">
                <a:pos x="T0" y="T1"/>
              </a:cxn>
              <a:cxn ang="0">
                <a:pos x="T2" y="T3"/>
              </a:cxn>
              <a:cxn ang="0">
                <a:pos x="T4" y="T5"/>
              </a:cxn>
              <a:cxn ang="0">
                <a:pos x="T6" y="T7"/>
              </a:cxn>
              <a:cxn ang="0">
                <a:pos x="T8" y="T9"/>
              </a:cxn>
            </a:cxnLst>
            <a:rect l="0" t="0" r="r" b="b"/>
            <a:pathLst>
              <a:path w="1263" h="658">
                <a:moveTo>
                  <a:pt x="1262" y="657"/>
                </a:moveTo>
                <a:lnTo>
                  <a:pt x="0" y="657"/>
                </a:lnTo>
                <a:lnTo>
                  <a:pt x="0" y="0"/>
                </a:lnTo>
                <a:lnTo>
                  <a:pt x="1262" y="0"/>
                </a:lnTo>
                <a:lnTo>
                  <a:pt x="1262" y="657"/>
                </a:lnTo>
              </a:path>
            </a:pathLst>
          </a:custGeom>
          <a:solidFill>
            <a:srgbClr val="FFFFF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35" name="Freeform 244"/>
          <p:cNvSpPr>
            <a:spLocks noChangeArrowheads="1"/>
          </p:cNvSpPr>
          <p:nvPr/>
        </p:nvSpPr>
        <p:spPr bwMode="auto">
          <a:xfrm>
            <a:off x="18158024" y="8884965"/>
            <a:ext cx="124905" cy="299253"/>
          </a:xfrm>
          <a:custGeom>
            <a:avLst/>
            <a:gdLst>
              <a:gd name="T0" fmla="*/ 212 w 213"/>
              <a:gd name="T1" fmla="*/ 505 h 506"/>
              <a:gd name="T2" fmla="*/ 0 w 213"/>
              <a:gd name="T3" fmla="*/ 505 h 506"/>
              <a:gd name="T4" fmla="*/ 0 w 213"/>
              <a:gd name="T5" fmla="*/ 0 h 506"/>
              <a:gd name="T6" fmla="*/ 212 w 213"/>
              <a:gd name="T7" fmla="*/ 0 h 506"/>
              <a:gd name="T8" fmla="*/ 212 w 213"/>
              <a:gd name="T9" fmla="*/ 505 h 506"/>
            </a:gdLst>
            <a:ahLst/>
            <a:cxnLst>
              <a:cxn ang="0">
                <a:pos x="T0" y="T1"/>
              </a:cxn>
              <a:cxn ang="0">
                <a:pos x="T2" y="T3"/>
              </a:cxn>
              <a:cxn ang="0">
                <a:pos x="T4" y="T5"/>
              </a:cxn>
              <a:cxn ang="0">
                <a:pos x="T6" y="T7"/>
              </a:cxn>
              <a:cxn ang="0">
                <a:pos x="T8" y="T9"/>
              </a:cxn>
            </a:cxnLst>
            <a:rect l="0" t="0" r="r" b="b"/>
            <a:pathLst>
              <a:path w="213" h="506">
                <a:moveTo>
                  <a:pt x="212" y="505"/>
                </a:moveTo>
                <a:lnTo>
                  <a:pt x="0" y="505"/>
                </a:lnTo>
                <a:lnTo>
                  <a:pt x="0" y="0"/>
                </a:lnTo>
                <a:lnTo>
                  <a:pt x="212" y="0"/>
                </a:lnTo>
                <a:lnTo>
                  <a:pt x="212" y="505"/>
                </a:ln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36" name="Freeform 245"/>
          <p:cNvSpPr>
            <a:spLocks noChangeArrowheads="1"/>
          </p:cNvSpPr>
          <p:nvPr/>
        </p:nvSpPr>
        <p:spPr bwMode="auto">
          <a:xfrm>
            <a:off x="18397426" y="8884965"/>
            <a:ext cx="124905" cy="299253"/>
          </a:xfrm>
          <a:custGeom>
            <a:avLst/>
            <a:gdLst>
              <a:gd name="T0" fmla="*/ 212 w 213"/>
              <a:gd name="T1" fmla="*/ 505 h 506"/>
              <a:gd name="T2" fmla="*/ 0 w 213"/>
              <a:gd name="T3" fmla="*/ 505 h 506"/>
              <a:gd name="T4" fmla="*/ 0 w 213"/>
              <a:gd name="T5" fmla="*/ 0 h 506"/>
              <a:gd name="T6" fmla="*/ 212 w 213"/>
              <a:gd name="T7" fmla="*/ 0 h 506"/>
              <a:gd name="T8" fmla="*/ 212 w 213"/>
              <a:gd name="T9" fmla="*/ 505 h 506"/>
            </a:gdLst>
            <a:ahLst/>
            <a:cxnLst>
              <a:cxn ang="0">
                <a:pos x="T0" y="T1"/>
              </a:cxn>
              <a:cxn ang="0">
                <a:pos x="T2" y="T3"/>
              </a:cxn>
              <a:cxn ang="0">
                <a:pos x="T4" y="T5"/>
              </a:cxn>
              <a:cxn ang="0">
                <a:pos x="T6" y="T7"/>
              </a:cxn>
              <a:cxn ang="0">
                <a:pos x="T8" y="T9"/>
              </a:cxn>
            </a:cxnLst>
            <a:rect l="0" t="0" r="r" b="b"/>
            <a:pathLst>
              <a:path w="213" h="506">
                <a:moveTo>
                  <a:pt x="212" y="505"/>
                </a:moveTo>
                <a:lnTo>
                  <a:pt x="0" y="505"/>
                </a:lnTo>
                <a:lnTo>
                  <a:pt x="0" y="0"/>
                </a:lnTo>
                <a:lnTo>
                  <a:pt x="212" y="0"/>
                </a:lnTo>
                <a:lnTo>
                  <a:pt x="212" y="505"/>
                </a:ln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37" name="Freeform 246"/>
          <p:cNvSpPr>
            <a:spLocks noChangeArrowheads="1"/>
          </p:cNvSpPr>
          <p:nvPr/>
        </p:nvSpPr>
        <p:spPr bwMode="auto">
          <a:xfrm>
            <a:off x="18631623" y="8884965"/>
            <a:ext cx="124905" cy="299253"/>
          </a:xfrm>
          <a:custGeom>
            <a:avLst/>
            <a:gdLst>
              <a:gd name="T0" fmla="*/ 212 w 213"/>
              <a:gd name="T1" fmla="*/ 505 h 506"/>
              <a:gd name="T2" fmla="*/ 0 w 213"/>
              <a:gd name="T3" fmla="*/ 505 h 506"/>
              <a:gd name="T4" fmla="*/ 0 w 213"/>
              <a:gd name="T5" fmla="*/ 0 h 506"/>
              <a:gd name="T6" fmla="*/ 212 w 213"/>
              <a:gd name="T7" fmla="*/ 0 h 506"/>
              <a:gd name="T8" fmla="*/ 212 w 213"/>
              <a:gd name="T9" fmla="*/ 505 h 506"/>
            </a:gdLst>
            <a:ahLst/>
            <a:cxnLst>
              <a:cxn ang="0">
                <a:pos x="T0" y="T1"/>
              </a:cxn>
              <a:cxn ang="0">
                <a:pos x="T2" y="T3"/>
              </a:cxn>
              <a:cxn ang="0">
                <a:pos x="T4" y="T5"/>
              </a:cxn>
              <a:cxn ang="0">
                <a:pos x="T6" y="T7"/>
              </a:cxn>
              <a:cxn ang="0">
                <a:pos x="T8" y="T9"/>
              </a:cxn>
            </a:cxnLst>
            <a:rect l="0" t="0" r="r" b="b"/>
            <a:pathLst>
              <a:path w="213" h="506">
                <a:moveTo>
                  <a:pt x="212" y="505"/>
                </a:moveTo>
                <a:lnTo>
                  <a:pt x="0" y="505"/>
                </a:lnTo>
                <a:lnTo>
                  <a:pt x="0" y="0"/>
                </a:lnTo>
                <a:lnTo>
                  <a:pt x="212" y="0"/>
                </a:lnTo>
                <a:lnTo>
                  <a:pt x="212" y="505"/>
                </a:ln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38" name="Freeform 247"/>
          <p:cNvSpPr>
            <a:spLocks noChangeArrowheads="1"/>
          </p:cNvSpPr>
          <p:nvPr/>
        </p:nvSpPr>
        <p:spPr bwMode="auto">
          <a:xfrm>
            <a:off x="18871025" y="8884965"/>
            <a:ext cx="127508" cy="299253"/>
          </a:xfrm>
          <a:custGeom>
            <a:avLst/>
            <a:gdLst>
              <a:gd name="T0" fmla="*/ 213 w 214"/>
              <a:gd name="T1" fmla="*/ 505 h 506"/>
              <a:gd name="T2" fmla="*/ 0 w 214"/>
              <a:gd name="T3" fmla="*/ 505 h 506"/>
              <a:gd name="T4" fmla="*/ 0 w 214"/>
              <a:gd name="T5" fmla="*/ 0 h 506"/>
              <a:gd name="T6" fmla="*/ 213 w 214"/>
              <a:gd name="T7" fmla="*/ 0 h 506"/>
              <a:gd name="T8" fmla="*/ 213 w 214"/>
              <a:gd name="T9" fmla="*/ 505 h 506"/>
            </a:gdLst>
            <a:ahLst/>
            <a:cxnLst>
              <a:cxn ang="0">
                <a:pos x="T0" y="T1"/>
              </a:cxn>
              <a:cxn ang="0">
                <a:pos x="T2" y="T3"/>
              </a:cxn>
              <a:cxn ang="0">
                <a:pos x="T4" y="T5"/>
              </a:cxn>
              <a:cxn ang="0">
                <a:pos x="T6" y="T7"/>
              </a:cxn>
              <a:cxn ang="0">
                <a:pos x="T8" y="T9"/>
              </a:cxn>
            </a:cxnLst>
            <a:rect l="0" t="0" r="r" b="b"/>
            <a:pathLst>
              <a:path w="214" h="506">
                <a:moveTo>
                  <a:pt x="213" y="505"/>
                </a:moveTo>
                <a:lnTo>
                  <a:pt x="0" y="505"/>
                </a:lnTo>
                <a:lnTo>
                  <a:pt x="0" y="0"/>
                </a:lnTo>
                <a:lnTo>
                  <a:pt x="213" y="0"/>
                </a:lnTo>
                <a:lnTo>
                  <a:pt x="213" y="505"/>
                </a:ln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39" name="Freeform 248"/>
          <p:cNvSpPr>
            <a:spLocks noChangeArrowheads="1"/>
          </p:cNvSpPr>
          <p:nvPr/>
        </p:nvSpPr>
        <p:spPr bwMode="auto">
          <a:xfrm>
            <a:off x="18158024" y="9296112"/>
            <a:ext cx="124905" cy="299253"/>
          </a:xfrm>
          <a:custGeom>
            <a:avLst/>
            <a:gdLst>
              <a:gd name="T0" fmla="*/ 212 w 213"/>
              <a:gd name="T1" fmla="*/ 504 h 505"/>
              <a:gd name="T2" fmla="*/ 0 w 213"/>
              <a:gd name="T3" fmla="*/ 504 h 505"/>
              <a:gd name="T4" fmla="*/ 0 w 213"/>
              <a:gd name="T5" fmla="*/ 0 h 505"/>
              <a:gd name="T6" fmla="*/ 212 w 213"/>
              <a:gd name="T7" fmla="*/ 0 h 505"/>
              <a:gd name="T8" fmla="*/ 212 w 213"/>
              <a:gd name="T9" fmla="*/ 504 h 505"/>
            </a:gdLst>
            <a:ahLst/>
            <a:cxnLst>
              <a:cxn ang="0">
                <a:pos x="T0" y="T1"/>
              </a:cxn>
              <a:cxn ang="0">
                <a:pos x="T2" y="T3"/>
              </a:cxn>
              <a:cxn ang="0">
                <a:pos x="T4" y="T5"/>
              </a:cxn>
              <a:cxn ang="0">
                <a:pos x="T6" y="T7"/>
              </a:cxn>
              <a:cxn ang="0">
                <a:pos x="T8" y="T9"/>
              </a:cxn>
            </a:cxnLst>
            <a:rect l="0" t="0" r="r" b="b"/>
            <a:pathLst>
              <a:path w="213" h="505">
                <a:moveTo>
                  <a:pt x="212" y="504"/>
                </a:moveTo>
                <a:lnTo>
                  <a:pt x="0" y="504"/>
                </a:lnTo>
                <a:lnTo>
                  <a:pt x="0" y="0"/>
                </a:lnTo>
                <a:lnTo>
                  <a:pt x="212" y="0"/>
                </a:lnTo>
                <a:lnTo>
                  <a:pt x="212" y="504"/>
                </a:ln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0" name="Freeform 249"/>
          <p:cNvSpPr>
            <a:spLocks noChangeArrowheads="1"/>
          </p:cNvSpPr>
          <p:nvPr/>
        </p:nvSpPr>
        <p:spPr bwMode="auto">
          <a:xfrm>
            <a:off x="18397426" y="9296112"/>
            <a:ext cx="124905" cy="299253"/>
          </a:xfrm>
          <a:custGeom>
            <a:avLst/>
            <a:gdLst>
              <a:gd name="T0" fmla="*/ 212 w 213"/>
              <a:gd name="T1" fmla="*/ 504 h 505"/>
              <a:gd name="T2" fmla="*/ 0 w 213"/>
              <a:gd name="T3" fmla="*/ 504 h 505"/>
              <a:gd name="T4" fmla="*/ 0 w 213"/>
              <a:gd name="T5" fmla="*/ 0 h 505"/>
              <a:gd name="T6" fmla="*/ 212 w 213"/>
              <a:gd name="T7" fmla="*/ 0 h 505"/>
              <a:gd name="T8" fmla="*/ 212 w 213"/>
              <a:gd name="T9" fmla="*/ 504 h 505"/>
            </a:gdLst>
            <a:ahLst/>
            <a:cxnLst>
              <a:cxn ang="0">
                <a:pos x="T0" y="T1"/>
              </a:cxn>
              <a:cxn ang="0">
                <a:pos x="T2" y="T3"/>
              </a:cxn>
              <a:cxn ang="0">
                <a:pos x="T4" y="T5"/>
              </a:cxn>
              <a:cxn ang="0">
                <a:pos x="T6" y="T7"/>
              </a:cxn>
              <a:cxn ang="0">
                <a:pos x="T8" y="T9"/>
              </a:cxn>
            </a:cxnLst>
            <a:rect l="0" t="0" r="r" b="b"/>
            <a:pathLst>
              <a:path w="213" h="505">
                <a:moveTo>
                  <a:pt x="212" y="504"/>
                </a:moveTo>
                <a:lnTo>
                  <a:pt x="0" y="504"/>
                </a:lnTo>
                <a:lnTo>
                  <a:pt x="0" y="0"/>
                </a:lnTo>
                <a:lnTo>
                  <a:pt x="212" y="0"/>
                </a:lnTo>
                <a:lnTo>
                  <a:pt x="212" y="504"/>
                </a:ln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1" name="Freeform 250"/>
          <p:cNvSpPr>
            <a:spLocks noChangeArrowheads="1"/>
          </p:cNvSpPr>
          <p:nvPr/>
        </p:nvSpPr>
        <p:spPr bwMode="auto">
          <a:xfrm>
            <a:off x="18631623" y="9296112"/>
            <a:ext cx="124905" cy="299253"/>
          </a:xfrm>
          <a:custGeom>
            <a:avLst/>
            <a:gdLst>
              <a:gd name="T0" fmla="*/ 212 w 213"/>
              <a:gd name="T1" fmla="*/ 504 h 505"/>
              <a:gd name="T2" fmla="*/ 0 w 213"/>
              <a:gd name="T3" fmla="*/ 504 h 505"/>
              <a:gd name="T4" fmla="*/ 0 w 213"/>
              <a:gd name="T5" fmla="*/ 0 h 505"/>
              <a:gd name="T6" fmla="*/ 212 w 213"/>
              <a:gd name="T7" fmla="*/ 0 h 505"/>
              <a:gd name="T8" fmla="*/ 212 w 213"/>
              <a:gd name="T9" fmla="*/ 504 h 505"/>
            </a:gdLst>
            <a:ahLst/>
            <a:cxnLst>
              <a:cxn ang="0">
                <a:pos x="T0" y="T1"/>
              </a:cxn>
              <a:cxn ang="0">
                <a:pos x="T2" y="T3"/>
              </a:cxn>
              <a:cxn ang="0">
                <a:pos x="T4" y="T5"/>
              </a:cxn>
              <a:cxn ang="0">
                <a:pos x="T6" y="T7"/>
              </a:cxn>
              <a:cxn ang="0">
                <a:pos x="T8" y="T9"/>
              </a:cxn>
            </a:cxnLst>
            <a:rect l="0" t="0" r="r" b="b"/>
            <a:pathLst>
              <a:path w="213" h="505">
                <a:moveTo>
                  <a:pt x="212" y="504"/>
                </a:moveTo>
                <a:lnTo>
                  <a:pt x="0" y="504"/>
                </a:lnTo>
                <a:lnTo>
                  <a:pt x="0" y="0"/>
                </a:lnTo>
                <a:lnTo>
                  <a:pt x="212" y="0"/>
                </a:lnTo>
                <a:lnTo>
                  <a:pt x="212" y="504"/>
                </a:ln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2" name="Freeform 251"/>
          <p:cNvSpPr>
            <a:spLocks noChangeArrowheads="1"/>
          </p:cNvSpPr>
          <p:nvPr/>
        </p:nvSpPr>
        <p:spPr bwMode="auto">
          <a:xfrm>
            <a:off x="18871025" y="9296112"/>
            <a:ext cx="127508" cy="299253"/>
          </a:xfrm>
          <a:custGeom>
            <a:avLst/>
            <a:gdLst>
              <a:gd name="T0" fmla="*/ 213 w 214"/>
              <a:gd name="T1" fmla="*/ 504 h 505"/>
              <a:gd name="T2" fmla="*/ 0 w 214"/>
              <a:gd name="T3" fmla="*/ 504 h 505"/>
              <a:gd name="T4" fmla="*/ 0 w 214"/>
              <a:gd name="T5" fmla="*/ 0 h 505"/>
              <a:gd name="T6" fmla="*/ 213 w 214"/>
              <a:gd name="T7" fmla="*/ 0 h 505"/>
              <a:gd name="T8" fmla="*/ 213 w 214"/>
              <a:gd name="T9" fmla="*/ 504 h 505"/>
            </a:gdLst>
            <a:ahLst/>
            <a:cxnLst>
              <a:cxn ang="0">
                <a:pos x="T0" y="T1"/>
              </a:cxn>
              <a:cxn ang="0">
                <a:pos x="T2" y="T3"/>
              </a:cxn>
              <a:cxn ang="0">
                <a:pos x="T4" y="T5"/>
              </a:cxn>
              <a:cxn ang="0">
                <a:pos x="T6" y="T7"/>
              </a:cxn>
              <a:cxn ang="0">
                <a:pos x="T8" y="T9"/>
              </a:cxn>
            </a:cxnLst>
            <a:rect l="0" t="0" r="r" b="b"/>
            <a:pathLst>
              <a:path w="214" h="505">
                <a:moveTo>
                  <a:pt x="213" y="504"/>
                </a:moveTo>
                <a:lnTo>
                  <a:pt x="0" y="504"/>
                </a:lnTo>
                <a:lnTo>
                  <a:pt x="0" y="0"/>
                </a:lnTo>
                <a:lnTo>
                  <a:pt x="213" y="0"/>
                </a:lnTo>
                <a:lnTo>
                  <a:pt x="213" y="504"/>
                </a:ln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3" name="Freeform 252"/>
          <p:cNvSpPr>
            <a:spLocks noChangeArrowheads="1"/>
          </p:cNvSpPr>
          <p:nvPr/>
        </p:nvSpPr>
        <p:spPr bwMode="auto">
          <a:xfrm>
            <a:off x="18158024" y="9704657"/>
            <a:ext cx="124905" cy="299252"/>
          </a:xfrm>
          <a:custGeom>
            <a:avLst/>
            <a:gdLst>
              <a:gd name="T0" fmla="*/ 212 w 213"/>
              <a:gd name="T1" fmla="*/ 505 h 506"/>
              <a:gd name="T2" fmla="*/ 0 w 213"/>
              <a:gd name="T3" fmla="*/ 505 h 506"/>
              <a:gd name="T4" fmla="*/ 0 w 213"/>
              <a:gd name="T5" fmla="*/ 0 h 506"/>
              <a:gd name="T6" fmla="*/ 212 w 213"/>
              <a:gd name="T7" fmla="*/ 0 h 506"/>
              <a:gd name="T8" fmla="*/ 212 w 213"/>
              <a:gd name="T9" fmla="*/ 505 h 506"/>
            </a:gdLst>
            <a:ahLst/>
            <a:cxnLst>
              <a:cxn ang="0">
                <a:pos x="T0" y="T1"/>
              </a:cxn>
              <a:cxn ang="0">
                <a:pos x="T2" y="T3"/>
              </a:cxn>
              <a:cxn ang="0">
                <a:pos x="T4" y="T5"/>
              </a:cxn>
              <a:cxn ang="0">
                <a:pos x="T6" y="T7"/>
              </a:cxn>
              <a:cxn ang="0">
                <a:pos x="T8" y="T9"/>
              </a:cxn>
            </a:cxnLst>
            <a:rect l="0" t="0" r="r" b="b"/>
            <a:pathLst>
              <a:path w="213" h="506">
                <a:moveTo>
                  <a:pt x="212" y="505"/>
                </a:moveTo>
                <a:lnTo>
                  <a:pt x="0" y="505"/>
                </a:lnTo>
                <a:lnTo>
                  <a:pt x="0" y="0"/>
                </a:lnTo>
                <a:lnTo>
                  <a:pt x="212" y="0"/>
                </a:lnTo>
                <a:lnTo>
                  <a:pt x="212" y="505"/>
                </a:ln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4" name="Freeform 253"/>
          <p:cNvSpPr>
            <a:spLocks noChangeArrowheads="1"/>
          </p:cNvSpPr>
          <p:nvPr/>
        </p:nvSpPr>
        <p:spPr bwMode="auto">
          <a:xfrm>
            <a:off x="18397426" y="9704657"/>
            <a:ext cx="124905" cy="299252"/>
          </a:xfrm>
          <a:custGeom>
            <a:avLst/>
            <a:gdLst>
              <a:gd name="T0" fmla="*/ 212 w 213"/>
              <a:gd name="T1" fmla="*/ 505 h 506"/>
              <a:gd name="T2" fmla="*/ 0 w 213"/>
              <a:gd name="T3" fmla="*/ 505 h 506"/>
              <a:gd name="T4" fmla="*/ 0 w 213"/>
              <a:gd name="T5" fmla="*/ 0 h 506"/>
              <a:gd name="T6" fmla="*/ 212 w 213"/>
              <a:gd name="T7" fmla="*/ 0 h 506"/>
              <a:gd name="T8" fmla="*/ 212 w 213"/>
              <a:gd name="T9" fmla="*/ 505 h 506"/>
            </a:gdLst>
            <a:ahLst/>
            <a:cxnLst>
              <a:cxn ang="0">
                <a:pos x="T0" y="T1"/>
              </a:cxn>
              <a:cxn ang="0">
                <a:pos x="T2" y="T3"/>
              </a:cxn>
              <a:cxn ang="0">
                <a:pos x="T4" y="T5"/>
              </a:cxn>
              <a:cxn ang="0">
                <a:pos x="T6" y="T7"/>
              </a:cxn>
              <a:cxn ang="0">
                <a:pos x="T8" y="T9"/>
              </a:cxn>
            </a:cxnLst>
            <a:rect l="0" t="0" r="r" b="b"/>
            <a:pathLst>
              <a:path w="213" h="506">
                <a:moveTo>
                  <a:pt x="212" y="505"/>
                </a:moveTo>
                <a:lnTo>
                  <a:pt x="0" y="505"/>
                </a:lnTo>
                <a:lnTo>
                  <a:pt x="0" y="0"/>
                </a:lnTo>
                <a:lnTo>
                  <a:pt x="212" y="0"/>
                </a:lnTo>
                <a:lnTo>
                  <a:pt x="212" y="505"/>
                </a:ln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5" name="Freeform 254"/>
          <p:cNvSpPr>
            <a:spLocks noChangeArrowheads="1"/>
          </p:cNvSpPr>
          <p:nvPr/>
        </p:nvSpPr>
        <p:spPr bwMode="auto">
          <a:xfrm>
            <a:off x="18631623" y="9704657"/>
            <a:ext cx="124905" cy="299252"/>
          </a:xfrm>
          <a:custGeom>
            <a:avLst/>
            <a:gdLst>
              <a:gd name="T0" fmla="*/ 212 w 213"/>
              <a:gd name="T1" fmla="*/ 505 h 506"/>
              <a:gd name="T2" fmla="*/ 0 w 213"/>
              <a:gd name="T3" fmla="*/ 505 h 506"/>
              <a:gd name="T4" fmla="*/ 0 w 213"/>
              <a:gd name="T5" fmla="*/ 0 h 506"/>
              <a:gd name="T6" fmla="*/ 212 w 213"/>
              <a:gd name="T7" fmla="*/ 0 h 506"/>
              <a:gd name="T8" fmla="*/ 212 w 213"/>
              <a:gd name="T9" fmla="*/ 505 h 506"/>
            </a:gdLst>
            <a:ahLst/>
            <a:cxnLst>
              <a:cxn ang="0">
                <a:pos x="T0" y="T1"/>
              </a:cxn>
              <a:cxn ang="0">
                <a:pos x="T2" y="T3"/>
              </a:cxn>
              <a:cxn ang="0">
                <a:pos x="T4" y="T5"/>
              </a:cxn>
              <a:cxn ang="0">
                <a:pos x="T6" y="T7"/>
              </a:cxn>
              <a:cxn ang="0">
                <a:pos x="T8" y="T9"/>
              </a:cxn>
            </a:cxnLst>
            <a:rect l="0" t="0" r="r" b="b"/>
            <a:pathLst>
              <a:path w="213" h="506">
                <a:moveTo>
                  <a:pt x="212" y="505"/>
                </a:moveTo>
                <a:lnTo>
                  <a:pt x="0" y="505"/>
                </a:lnTo>
                <a:lnTo>
                  <a:pt x="0" y="0"/>
                </a:lnTo>
                <a:lnTo>
                  <a:pt x="212" y="0"/>
                </a:lnTo>
                <a:lnTo>
                  <a:pt x="212" y="505"/>
                </a:ln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6" name="Freeform 255"/>
          <p:cNvSpPr>
            <a:spLocks noChangeArrowheads="1"/>
          </p:cNvSpPr>
          <p:nvPr/>
        </p:nvSpPr>
        <p:spPr bwMode="auto">
          <a:xfrm>
            <a:off x="18871025" y="9704657"/>
            <a:ext cx="127508" cy="299252"/>
          </a:xfrm>
          <a:custGeom>
            <a:avLst/>
            <a:gdLst>
              <a:gd name="T0" fmla="*/ 213 w 214"/>
              <a:gd name="T1" fmla="*/ 505 h 506"/>
              <a:gd name="T2" fmla="*/ 0 w 214"/>
              <a:gd name="T3" fmla="*/ 505 h 506"/>
              <a:gd name="T4" fmla="*/ 0 w 214"/>
              <a:gd name="T5" fmla="*/ 0 h 506"/>
              <a:gd name="T6" fmla="*/ 213 w 214"/>
              <a:gd name="T7" fmla="*/ 0 h 506"/>
              <a:gd name="T8" fmla="*/ 213 w 214"/>
              <a:gd name="T9" fmla="*/ 505 h 506"/>
            </a:gdLst>
            <a:ahLst/>
            <a:cxnLst>
              <a:cxn ang="0">
                <a:pos x="T0" y="T1"/>
              </a:cxn>
              <a:cxn ang="0">
                <a:pos x="T2" y="T3"/>
              </a:cxn>
              <a:cxn ang="0">
                <a:pos x="T4" y="T5"/>
              </a:cxn>
              <a:cxn ang="0">
                <a:pos x="T6" y="T7"/>
              </a:cxn>
              <a:cxn ang="0">
                <a:pos x="T8" y="T9"/>
              </a:cxn>
            </a:cxnLst>
            <a:rect l="0" t="0" r="r" b="b"/>
            <a:pathLst>
              <a:path w="214" h="506">
                <a:moveTo>
                  <a:pt x="213" y="505"/>
                </a:moveTo>
                <a:lnTo>
                  <a:pt x="0" y="505"/>
                </a:lnTo>
                <a:lnTo>
                  <a:pt x="0" y="0"/>
                </a:lnTo>
                <a:lnTo>
                  <a:pt x="213" y="0"/>
                </a:lnTo>
                <a:lnTo>
                  <a:pt x="213" y="505"/>
                </a:lnTo>
              </a:path>
            </a:pathLst>
          </a:custGeom>
          <a:solidFill>
            <a:srgbClr val="DDDDDC"/>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7" name="Freeform 256"/>
          <p:cNvSpPr>
            <a:spLocks noChangeArrowheads="1"/>
          </p:cNvSpPr>
          <p:nvPr/>
        </p:nvSpPr>
        <p:spPr bwMode="auto">
          <a:xfrm>
            <a:off x="20492194" y="8065274"/>
            <a:ext cx="1275076" cy="2420042"/>
          </a:xfrm>
          <a:custGeom>
            <a:avLst/>
            <a:gdLst>
              <a:gd name="T0" fmla="*/ 2158 w 2159"/>
              <a:gd name="T1" fmla="*/ 4098 h 4099"/>
              <a:gd name="T2" fmla="*/ 0 w 2159"/>
              <a:gd name="T3" fmla="*/ 4098 h 4099"/>
              <a:gd name="T4" fmla="*/ 0 w 2159"/>
              <a:gd name="T5" fmla="*/ 1461 h 4099"/>
              <a:gd name="T6" fmla="*/ 1083 w 2159"/>
              <a:gd name="T7" fmla="*/ 0 h 4099"/>
              <a:gd name="T8" fmla="*/ 2158 w 2159"/>
              <a:gd name="T9" fmla="*/ 1461 h 4099"/>
              <a:gd name="T10" fmla="*/ 2158 w 2159"/>
              <a:gd name="T11" fmla="*/ 4098 h 4099"/>
            </a:gdLst>
            <a:ahLst/>
            <a:cxnLst>
              <a:cxn ang="0">
                <a:pos x="T0" y="T1"/>
              </a:cxn>
              <a:cxn ang="0">
                <a:pos x="T2" y="T3"/>
              </a:cxn>
              <a:cxn ang="0">
                <a:pos x="T4" y="T5"/>
              </a:cxn>
              <a:cxn ang="0">
                <a:pos x="T6" y="T7"/>
              </a:cxn>
              <a:cxn ang="0">
                <a:pos x="T8" y="T9"/>
              </a:cxn>
              <a:cxn ang="0">
                <a:pos x="T10" y="T11"/>
              </a:cxn>
            </a:cxnLst>
            <a:rect l="0" t="0" r="r" b="b"/>
            <a:pathLst>
              <a:path w="2159" h="4099">
                <a:moveTo>
                  <a:pt x="2158" y="4098"/>
                </a:moveTo>
                <a:lnTo>
                  <a:pt x="0" y="4098"/>
                </a:lnTo>
                <a:lnTo>
                  <a:pt x="0" y="1461"/>
                </a:lnTo>
                <a:lnTo>
                  <a:pt x="1083" y="0"/>
                </a:lnTo>
                <a:lnTo>
                  <a:pt x="2158" y="1461"/>
                </a:lnTo>
                <a:lnTo>
                  <a:pt x="2158" y="4098"/>
                </a:lnTo>
              </a:path>
            </a:pathLst>
          </a:custGeom>
          <a:solidFill>
            <a:srgbClr val="03496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8" name="Freeform 257"/>
          <p:cNvSpPr>
            <a:spLocks noChangeArrowheads="1"/>
          </p:cNvSpPr>
          <p:nvPr/>
        </p:nvSpPr>
        <p:spPr bwMode="auto">
          <a:xfrm>
            <a:off x="20752413" y="8890169"/>
            <a:ext cx="307059" cy="309662"/>
          </a:xfrm>
          <a:custGeom>
            <a:avLst/>
            <a:gdLst>
              <a:gd name="T0" fmla="*/ 519 w 520"/>
              <a:gd name="T1" fmla="*/ 259 h 525"/>
              <a:gd name="T2" fmla="*/ 519 w 520"/>
              <a:gd name="T3" fmla="*/ 259 h 525"/>
              <a:gd name="T4" fmla="*/ 260 w 520"/>
              <a:gd name="T5" fmla="*/ 0 h 525"/>
              <a:gd name="T6" fmla="*/ 0 w 520"/>
              <a:gd name="T7" fmla="*/ 259 h 525"/>
              <a:gd name="T8" fmla="*/ 260 w 520"/>
              <a:gd name="T9" fmla="*/ 524 h 525"/>
              <a:gd name="T10" fmla="*/ 519 w 520"/>
              <a:gd name="T11" fmla="*/ 259 h 525"/>
            </a:gdLst>
            <a:ahLst/>
            <a:cxnLst>
              <a:cxn ang="0">
                <a:pos x="T0" y="T1"/>
              </a:cxn>
              <a:cxn ang="0">
                <a:pos x="T2" y="T3"/>
              </a:cxn>
              <a:cxn ang="0">
                <a:pos x="T4" y="T5"/>
              </a:cxn>
              <a:cxn ang="0">
                <a:pos x="T6" y="T7"/>
              </a:cxn>
              <a:cxn ang="0">
                <a:pos x="T8" y="T9"/>
              </a:cxn>
              <a:cxn ang="0">
                <a:pos x="T10" y="T11"/>
              </a:cxn>
            </a:cxnLst>
            <a:rect l="0" t="0" r="r" b="b"/>
            <a:pathLst>
              <a:path w="520" h="525">
                <a:moveTo>
                  <a:pt x="519" y="259"/>
                </a:moveTo>
                <a:lnTo>
                  <a:pt x="519" y="259"/>
                </a:lnTo>
                <a:cubicBezTo>
                  <a:pt x="519" y="119"/>
                  <a:pt x="406" y="0"/>
                  <a:pt x="260" y="0"/>
                </a:cubicBezTo>
                <a:cubicBezTo>
                  <a:pt x="114" y="0"/>
                  <a:pt x="0" y="119"/>
                  <a:pt x="0" y="259"/>
                </a:cubicBezTo>
                <a:cubicBezTo>
                  <a:pt x="0" y="405"/>
                  <a:pt x="114" y="524"/>
                  <a:pt x="260" y="524"/>
                </a:cubicBezTo>
                <a:cubicBezTo>
                  <a:pt x="406" y="524"/>
                  <a:pt x="519" y="405"/>
                  <a:pt x="519" y="259"/>
                </a:cubicBezTo>
              </a:path>
            </a:pathLst>
          </a:custGeom>
          <a:solidFill>
            <a:srgbClr val="002738"/>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9" name="Freeform 258"/>
          <p:cNvSpPr>
            <a:spLocks noChangeArrowheads="1"/>
          </p:cNvSpPr>
          <p:nvPr/>
        </p:nvSpPr>
        <p:spPr bwMode="auto">
          <a:xfrm>
            <a:off x="21202592" y="8890169"/>
            <a:ext cx="307059" cy="309662"/>
          </a:xfrm>
          <a:custGeom>
            <a:avLst/>
            <a:gdLst>
              <a:gd name="T0" fmla="*/ 518 w 519"/>
              <a:gd name="T1" fmla="*/ 259 h 525"/>
              <a:gd name="T2" fmla="*/ 518 w 519"/>
              <a:gd name="T3" fmla="*/ 259 h 525"/>
              <a:gd name="T4" fmla="*/ 259 w 519"/>
              <a:gd name="T5" fmla="*/ 0 h 525"/>
              <a:gd name="T6" fmla="*/ 0 w 519"/>
              <a:gd name="T7" fmla="*/ 259 h 525"/>
              <a:gd name="T8" fmla="*/ 259 w 519"/>
              <a:gd name="T9" fmla="*/ 524 h 525"/>
              <a:gd name="T10" fmla="*/ 518 w 519"/>
              <a:gd name="T11" fmla="*/ 259 h 525"/>
            </a:gdLst>
            <a:ahLst/>
            <a:cxnLst>
              <a:cxn ang="0">
                <a:pos x="T0" y="T1"/>
              </a:cxn>
              <a:cxn ang="0">
                <a:pos x="T2" y="T3"/>
              </a:cxn>
              <a:cxn ang="0">
                <a:pos x="T4" y="T5"/>
              </a:cxn>
              <a:cxn ang="0">
                <a:pos x="T6" y="T7"/>
              </a:cxn>
              <a:cxn ang="0">
                <a:pos x="T8" y="T9"/>
              </a:cxn>
              <a:cxn ang="0">
                <a:pos x="T10" y="T11"/>
              </a:cxn>
            </a:cxnLst>
            <a:rect l="0" t="0" r="r" b="b"/>
            <a:pathLst>
              <a:path w="519" h="525">
                <a:moveTo>
                  <a:pt x="518" y="259"/>
                </a:moveTo>
                <a:lnTo>
                  <a:pt x="518" y="259"/>
                </a:lnTo>
                <a:cubicBezTo>
                  <a:pt x="518" y="119"/>
                  <a:pt x="405" y="0"/>
                  <a:pt x="259" y="0"/>
                </a:cubicBezTo>
                <a:cubicBezTo>
                  <a:pt x="113" y="0"/>
                  <a:pt x="0" y="119"/>
                  <a:pt x="0" y="259"/>
                </a:cubicBezTo>
                <a:cubicBezTo>
                  <a:pt x="0" y="405"/>
                  <a:pt x="113" y="524"/>
                  <a:pt x="259" y="524"/>
                </a:cubicBezTo>
                <a:cubicBezTo>
                  <a:pt x="405" y="524"/>
                  <a:pt x="518" y="405"/>
                  <a:pt x="518" y="259"/>
                </a:cubicBezTo>
              </a:path>
            </a:pathLst>
          </a:custGeom>
          <a:solidFill>
            <a:srgbClr val="002738"/>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50" name="Freeform 259"/>
          <p:cNvSpPr>
            <a:spLocks noChangeArrowheads="1"/>
          </p:cNvSpPr>
          <p:nvPr/>
        </p:nvSpPr>
        <p:spPr bwMode="auto">
          <a:xfrm>
            <a:off x="20752413" y="9327338"/>
            <a:ext cx="307059" cy="307059"/>
          </a:xfrm>
          <a:custGeom>
            <a:avLst/>
            <a:gdLst>
              <a:gd name="T0" fmla="*/ 519 w 520"/>
              <a:gd name="T1" fmla="*/ 259 h 519"/>
              <a:gd name="T2" fmla="*/ 519 w 520"/>
              <a:gd name="T3" fmla="*/ 259 h 519"/>
              <a:gd name="T4" fmla="*/ 260 w 520"/>
              <a:gd name="T5" fmla="*/ 0 h 519"/>
              <a:gd name="T6" fmla="*/ 0 w 520"/>
              <a:gd name="T7" fmla="*/ 259 h 519"/>
              <a:gd name="T8" fmla="*/ 260 w 520"/>
              <a:gd name="T9" fmla="*/ 518 h 519"/>
              <a:gd name="T10" fmla="*/ 519 w 520"/>
              <a:gd name="T11" fmla="*/ 259 h 519"/>
            </a:gdLst>
            <a:ahLst/>
            <a:cxnLst>
              <a:cxn ang="0">
                <a:pos x="T0" y="T1"/>
              </a:cxn>
              <a:cxn ang="0">
                <a:pos x="T2" y="T3"/>
              </a:cxn>
              <a:cxn ang="0">
                <a:pos x="T4" y="T5"/>
              </a:cxn>
              <a:cxn ang="0">
                <a:pos x="T6" y="T7"/>
              </a:cxn>
              <a:cxn ang="0">
                <a:pos x="T8" y="T9"/>
              </a:cxn>
              <a:cxn ang="0">
                <a:pos x="T10" y="T11"/>
              </a:cxn>
            </a:cxnLst>
            <a:rect l="0" t="0" r="r" b="b"/>
            <a:pathLst>
              <a:path w="520" h="519">
                <a:moveTo>
                  <a:pt x="519" y="259"/>
                </a:moveTo>
                <a:lnTo>
                  <a:pt x="519" y="259"/>
                </a:lnTo>
                <a:cubicBezTo>
                  <a:pt x="519" y="113"/>
                  <a:pt x="406" y="0"/>
                  <a:pt x="260" y="0"/>
                </a:cubicBezTo>
                <a:cubicBezTo>
                  <a:pt x="114" y="0"/>
                  <a:pt x="0" y="113"/>
                  <a:pt x="0" y="259"/>
                </a:cubicBezTo>
                <a:cubicBezTo>
                  <a:pt x="0" y="405"/>
                  <a:pt x="114" y="518"/>
                  <a:pt x="260" y="518"/>
                </a:cubicBezTo>
                <a:cubicBezTo>
                  <a:pt x="406" y="518"/>
                  <a:pt x="519" y="405"/>
                  <a:pt x="519" y="259"/>
                </a:cubicBezTo>
              </a:path>
            </a:pathLst>
          </a:custGeom>
          <a:solidFill>
            <a:srgbClr val="002738"/>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51" name="Freeform 260"/>
          <p:cNvSpPr>
            <a:spLocks noChangeArrowheads="1"/>
          </p:cNvSpPr>
          <p:nvPr/>
        </p:nvSpPr>
        <p:spPr bwMode="auto">
          <a:xfrm>
            <a:off x="21202592" y="9327338"/>
            <a:ext cx="307059" cy="307059"/>
          </a:xfrm>
          <a:custGeom>
            <a:avLst/>
            <a:gdLst>
              <a:gd name="T0" fmla="*/ 518 w 519"/>
              <a:gd name="T1" fmla="*/ 259 h 519"/>
              <a:gd name="T2" fmla="*/ 518 w 519"/>
              <a:gd name="T3" fmla="*/ 259 h 519"/>
              <a:gd name="T4" fmla="*/ 259 w 519"/>
              <a:gd name="T5" fmla="*/ 0 h 519"/>
              <a:gd name="T6" fmla="*/ 0 w 519"/>
              <a:gd name="T7" fmla="*/ 259 h 519"/>
              <a:gd name="T8" fmla="*/ 259 w 519"/>
              <a:gd name="T9" fmla="*/ 518 h 519"/>
              <a:gd name="T10" fmla="*/ 518 w 519"/>
              <a:gd name="T11" fmla="*/ 259 h 519"/>
            </a:gdLst>
            <a:ahLst/>
            <a:cxnLst>
              <a:cxn ang="0">
                <a:pos x="T0" y="T1"/>
              </a:cxn>
              <a:cxn ang="0">
                <a:pos x="T2" y="T3"/>
              </a:cxn>
              <a:cxn ang="0">
                <a:pos x="T4" y="T5"/>
              </a:cxn>
              <a:cxn ang="0">
                <a:pos x="T6" y="T7"/>
              </a:cxn>
              <a:cxn ang="0">
                <a:pos x="T8" y="T9"/>
              </a:cxn>
              <a:cxn ang="0">
                <a:pos x="T10" y="T11"/>
              </a:cxn>
            </a:cxnLst>
            <a:rect l="0" t="0" r="r" b="b"/>
            <a:pathLst>
              <a:path w="519" h="519">
                <a:moveTo>
                  <a:pt x="518" y="259"/>
                </a:moveTo>
                <a:lnTo>
                  <a:pt x="518" y="259"/>
                </a:lnTo>
                <a:cubicBezTo>
                  <a:pt x="518" y="113"/>
                  <a:pt x="405" y="0"/>
                  <a:pt x="259" y="0"/>
                </a:cubicBezTo>
                <a:cubicBezTo>
                  <a:pt x="113" y="0"/>
                  <a:pt x="0" y="113"/>
                  <a:pt x="0" y="259"/>
                </a:cubicBezTo>
                <a:cubicBezTo>
                  <a:pt x="0" y="405"/>
                  <a:pt x="113" y="518"/>
                  <a:pt x="259" y="518"/>
                </a:cubicBezTo>
                <a:cubicBezTo>
                  <a:pt x="405" y="518"/>
                  <a:pt x="518" y="405"/>
                  <a:pt x="518" y="259"/>
                </a:cubicBezTo>
              </a:path>
            </a:pathLst>
          </a:custGeom>
          <a:solidFill>
            <a:srgbClr val="002738"/>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52" name="Freeform 261"/>
          <p:cNvSpPr>
            <a:spLocks noChangeArrowheads="1"/>
          </p:cNvSpPr>
          <p:nvPr/>
        </p:nvSpPr>
        <p:spPr bwMode="auto">
          <a:xfrm>
            <a:off x="20752413" y="9767110"/>
            <a:ext cx="307059" cy="307059"/>
          </a:xfrm>
          <a:custGeom>
            <a:avLst/>
            <a:gdLst>
              <a:gd name="T0" fmla="*/ 519 w 520"/>
              <a:gd name="T1" fmla="*/ 260 h 519"/>
              <a:gd name="T2" fmla="*/ 519 w 520"/>
              <a:gd name="T3" fmla="*/ 260 h 519"/>
              <a:gd name="T4" fmla="*/ 260 w 520"/>
              <a:gd name="T5" fmla="*/ 0 h 519"/>
              <a:gd name="T6" fmla="*/ 0 w 520"/>
              <a:gd name="T7" fmla="*/ 260 h 519"/>
              <a:gd name="T8" fmla="*/ 260 w 520"/>
              <a:gd name="T9" fmla="*/ 518 h 519"/>
              <a:gd name="T10" fmla="*/ 519 w 520"/>
              <a:gd name="T11" fmla="*/ 260 h 519"/>
            </a:gdLst>
            <a:ahLst/>
            <a:cxnLst>
              <a:cxn ang="0">
                <a:pos x="T0" y="T1"/>
              </a:cxn>
              <a:cxn ang="0">
                <a:pos x="T2" y="T3"/>
              </a:cxn>
              <a:cxn ang="0">
                <a:pos x="T4" y="T5"/>
              </a:cxn>
              <a:cxn ang="0">
                <a:pos x="T6" y="T7"/>
              </a:cxn>
              <a:cxn ang="0">
                <a:pos x="T8" y="T9"/>
              </a:cxn>
              <a:cxn ang="0">
                <a:pos x="T10" y="T11"/>
              </a:cxn>
            </a:cxnLst>
            <a:rect l="0" t="0" r="r" b="b"/>
            <a:pathLst>
              <a:path w="520" h="519">
                <a:moveTo>
                  <a:pt x="519" y="260"/>
                </a:moveTo>
                <a:lnTo>
                  <a:pt x="519" y="260"/>
                </a:lnTo>
                <a:cubicBezTo>
                  <a:pt x="519" y="113"/>
                  <a:pt x="406" y="0"/>
                  <a:pt x="260" y="0"/>
                </a:cubicBezTo>
                <a:cubicBezTo>
                  <a:pt x="114" y="0"/>
                  <a:pt x="0" y="113"/>
                  <a:pt x="0" y="260"/>
                </a:cubicBezTo>
                <a:cubicBezTo>
                  <a:pt x="0" y="406"/>
                  <a:pt x="114" y="518"/>
                  <a:pt x="260" y="518"/>
                </a:cubicBezTo>
                <a:cubicBezTo>
                  <a:pt x="406" y="518"/>
                  <a:pt x="519" y="406"/>
                  <a:pt x="519" y="260"/>
                </a:cubicBezTo>
              </a:path>
            </a:pathLst>
          </a:custGeom>
          <a:solidFill>
            <a:srgbClr val="002738"/>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53" name="Freeform 262"/>
          <p:cNvSpPr>
            <a:spLocks noChangeArrowheads="1"/>
          </p:cNvSpPr>
          <p:nvPr/>
        </p:nvSpPr>
        <p:spPr bwMode="auto">
          <a:xfrm>
            <a:off x="21202592" y="9767110"/>
            <a:ext cx="307059" cy="307059"/>
          </a:xfrm>
          <a:custGeom>
            <a:avLst/>
            <a:gdLst>
              <a:gd name="T0" fmla="*/ 518 w 519"/>
              <a:gd name="T1" fmla="*/ 260 h 519"/>
              <a:gd name="T2" fmla="*/ 518 w 519"/>
              <a:gd name="T3" fmla="*/ 260 h 519"/>
              <a:gd name="T4" fmla="*/ 259 w 519"/>
              <a:gd name="T5" fmla="*/ 0 h 519"/>
              <a:gd name="T6" fmla="*/ 0 w 519"/>
              <a:gd name="T7" fmla="*/ 260 h 519"/>
              <a:gd name="T8" fmla="*/ 259 w 519"/>
              <a:gd name="T9" fmla="*/ 518 h 519"/>
              <a:gd name="T10" fmla="*/ 518 w 519"/>
              <a:gd name="T11" fmla="*/ 260 h 519"/>
            </a:gdLst>
            <a:ahLst/>
            <a:cxnLst>
              <a:cxn ang="0">
                <a:pos x="T0" y="T1"/>
              </a:cxn>
              <a:cxn ang="0">
                <a:pos x="T2" y="T3"/>
              </a:cxn>
              <a:cxn ang="0">
                <a:pos x="T4" y="T5"/>
              </a:cxn>
              <a:cxn ang="0">
                <a:pos x="T6" y="T7"/>
              </a:cxn>
              <a:cxn ang="0">
                <a:pos x="T8" y="T9"/>
              </a:cxn>
              <a:cxn ang="0">
                <a:pos x="T10" y="T11"/>
              </a:cxn>
            </a:cxnLst>
            <a:rect l="0" t="0" r="r" b="b"/>
            <a:pathLst>
              <a:path w="519" h="519">
                <a:moveTo>
                  <a:pt x="518" y="260"/>
                </a:moveTo>
                <a:lnTo>
                  <a:pt x="518" y="260"/>
                </a:lnTo>
                <a:cubicBezTo>
                  <a:pt x="518" y="113"/>
                  <a:pt x="405" y="0"/>
                  <a:pt x="259" y="0"/>
                </a:cubicBezTo>
                <a:cubicBezTo>
                  <a:pt x="113" y="0"/>
                  <a:pt x="0" y="113"/>
                  <a:pt x="0" y="260"/>
                </a:cubicBezTo>
                <a:cubicBezTo>
                  <a:pt x="0" y="406"/>
                  <a:pt x="113" y="518"/>
                  <a:pt x="259" y="518"/>
                </a:cubicBezTo>
                <a:cubicBezTo>
                  <a:pt x="405" y="518"/>
                  <a:pt x="518" y="406"/>
                  <a:pt x="518" y="260"/>
                </a:cubicBezTo>
              </a:path>
            </a:pathLst>
          </a:custGeom>
          <a:solidFill>
            <a:srgbClr val="002738"/>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54" name="Freeform 263"/>
          <p:cNvSpPr>
            <a:spLocks noChangeArrowheads="1"/>
          </p:cNvSpPr>
          <p:nvPr/>
        </p:nvSpPr>
        <p:spPr bwMode="auto">
          <a:xfrm>
            <a:off x="11064439" y="10441078"/>
            <a:ext cx="11558952" cy="434567"/>
          </a:xfrm>
          <a:custGeom>
            <a:avLst/>
            <a:gdLst>
              <a:gd name="T0" fmla="*/ 19589 w 19590"/>
              <a:gd name="T1" fmla="*/ 0 h 738"/>
              <a:gd name="T2" fmla="*/ 0 w 19590"/>
              <a:gd name="T3" fmla="*/ 0 h 738"/>
              <a:gd name="T4" fmla="*/ 0 w 19590"/>
              <a:gd name="T5" fmla="*/ 737 h 738"/>
              <a:gd name="T6" fmla="*/ 19589 w 19590"/>
              <a:gd name="T7" fmla="*/ 737 h 738"/>
              <a:gd name="T8" fmla="*/ 19589 w 19590"/>
              <a:gd name="T9" fmla="*/ 0 h 738"/>
            </a:gdLst>
            <a:ahLst/>
            <a:cxnLst>
              <a:cxn ang="0">
                <a:pos x="T0" y="T1"/>
              </a:cxn>
              <a:cxn ang="0">
                <a:pos x="T2" y="T3"/>
              </a:cxn>
              <a:cxn ang="0">
                <a:pos x="T4" y="T5"/>
              </a:cxn>
              <a:cxn ang="0">
                <a:pos x="T6" y="T7"/>
              </a:cxn>
              <a:cxn ang="0">
                <a:pos x="T8" y="T9"/>
              </a:cxn>
            </a:cxnLst>
            <a:rect l="0" t="0" r="r" b="b"/>
            <a:pathLst>
              <a:path w="19590" h="738">
                <a:moveTo>
                  <a:pt x="19589" y="0"/>
                </a:moveTo>
                <a:lnTo>
                  <a:pt x="0" y="0"/>
                </a:lnTo>
                <a:lnTo>
                  <a:pt x="0" y="737"/>
                </a:lnTo>
                <a:lnTo>
                  <a:pt x="19589" y="737"/>
                </a:lnTo>
                <a:lnTo>
                  <a:pt x="19589" y="0"/>
                </a:lnTo>
              </a:path>
            </a:pathLst>
          </a:custGeom>
          <a:solidFill>
            <a:srgbClr val="7DCED1"/>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55" name="Freeform 264"/>
          <p:cNvSpPr>
            <a:spLocks noChangeArrowheads="1"/>
          </p:cNvSpPr>
          <p:nvPr/>
        </p:nvSpPr>
        <p:spPr bwMode="auto">
          <a:xfrm>
            <a:off x="12797501" y="10170449"/>
            <a:ext cx="78066" cy="455385"/>
          </a:xfrm>
          <a:custGeom>
            <a:avLst/>
            <a:gdLst>
              <a:gd name="T0" fmla="*/ 133 w 134"/>
              <a:gd name="T1" fmla="*/ 771 h 772"/>
              <a:gd name="T2" fmla="*/ 0 w 134"/>
              <a:gd name="T3" fmla="*/ 771 h 772"/>
              <a:gd name="T4" fmla="*/ 0 w 134"/>
              <a:gd name="T5" fmla="*/ 0 h 772"/>
              <a:gd name="T6" fmla="*/ 133 w 134"/>
              <a:gd name="T7" fmla="*/ 0 h 772"/>
              <a:gd name="T8" fmla="*/ 133 w 134"/>
              <a:gd name="T9" fmla="*/ 771 h 772"/>
            </a:gdLst>
            <a:ahLst/>
            <a:cxnLst>
              <a:cxn ang="0">
                <a:pos x="T0" y="T1"/>
              </a:cxn>
              <a:cxn ang="0">
                <a:pos x="T2" y="T3"/>
              </a:cxn>
              <a:cxn ang="0">
                <a:pos x="T4" y="T5"/>
              </a:cxn>
              <a:cxn ang="0">
                <a:pos x="T6" y="T7"/>
              </a:cxn>
              <a:cxn ang="0">
                <a:pos x="T8" y="T9"/>
              </a:cxn>
            </a:cxnLst>
            <a:rect l="0" t="0" r="r" b="b"/>
            <a:pathLst>
              <a:path w="134" h="772">
                <a:moveTo>
                  <a:pt x="133" y="771"/>
                </a:moveTo>
                <a:lnTo>
                  <a:pt x="0" y="771"/>
                </a:lnTo>
                <a:lnTo>
                  <a:pt x="0" y="0"/>
                </a:lnTo>
                <a:lnTo>
                  <a:pt x="133" y="0"/>
                </a:lnTo>
                <a:lnTo>
                  <a:pt x="133" y="771"/>
                </a:lnTo>
              </a:path>
            </a:pathLst>
          </a:custGeom>
          <a:solidFill>
            <a:srgbClr val="03496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56" name="Freeform 265"/>
          <p:cNvSpPr>
            <a:spLocks noChangeArrowheads="1"/>
          </p:cNvSpPr>
          <p:nvPr/>
        </p:nvSpPr>
        <p:spPr bwMode="auto">
          <a:xfrm>
            <a:off x="12495646" y="9186819"/>
            <a:ext cx="340888" cy="1139762"/>
          </a:xfrm>
          <a:custGeom>
            <a:avLst/>
            <a:gdLst>
              <a:gd name="T0" fmla="*/ 0 w 579"/>
              <a:gd name="T1" fmla="*/ 1361 h 1933"/>
              <a:gd name="T2" fmla="*/ 0 w 579"/>
              <a:gd name="T3" fmla="*/ 1361 h 1933"/>
              <a:gd name="T4" fmla="*/ 578 w 579"/>
              <a:gd name="T5" fmla="*/ 1932 h 1933"/>
              <a:gd name="T6" fmla="*/ 578 w 579"/>
              <a:gd name="T7" fmla="*/ 0 h 1933"/>
              <a:gd name="T8" fmla="*/ 0 w 579"/>
              <a:gd name="T9" fmla="*/ 1361 h 1933"/>
            </a:gdLst>
            <a:ahLst/>
            <a:cxnLst>
              <a:cxn ang="0">
                <a:pos x="T0" y="T1"/>
              </a:cxn>
              <a:cxn ang="0">
                <a:pos x="T2" y="T3"/>
              </a:cxn>
              <a:cxn ang="0">
                <a:pos x="T4" y="T5"/>
              </a:cxn>
              <a:cxn ang="0">
                <a:pos x="T6" y="T7"/>
              </a:cxn>
              <a:cxn ang="0">
                <a:pos x="T8" y="T9"/>
              </a:cxn>
            </a:cxnLst>
            <a:rect l="0" t="0" r="r" b="b"/>
            <a:pathLst>
              <a:path w="579" h="1933">
                <a:moveTo>
                  <a:pt x="0" y="1361"/>
                </a:moveTo>
                <a:lnTo>
                  <a:pt x="0" y="1361"/>
                </a:lnTo>
                <a:cubicBezTo>
                  <a:pt x="0" y="1673"/>
                  <a:pt x="259" y="1932"/>
                  <a:pt x="578" y="1932"/>
                </a:cubicBezTo>
                <a:cubicBezTo>
                  <a:pt x="578" y="0"/>
                  <a:pt x="578" y="0"/>
                  <a:pt x="578" y="0"/>
                </a:cubicBezTo>
                <a:cubicBezTo>
                  <a:pt x="578" y="0"/>
                  <a:pt x="0" y="1042"/>
                  <a:pt x="0" y="1361"/>
                </a:cubicBezTo>
              </a:path>
            </a:pathLst>
          </a:custGeom>
          <a:solidFill>
            <a:srgbClr val="AFC037"/>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57" name="Freeform 266"/>
          <p:cNvSpPr>
            <a:spLocks noChangeArrowheads="1"/>
          </p:cNvSpPr>
          <p:nvPr/>
        </p:nvSpPr>
        <p:spPr bwMode="auto">
          <a:xfrm>
            <a:off x="12836535" y="9186819"/>
            <a:ext cx="340887" cy="1139762"/>
          </a:xfrm>
          <a:custGeom>
            <a:avLst/>
            <a:gdLst>
              <a:gd name="T0" fmla="*/ 577 w 578"/>
              <a:gd name="T1" fmla="*/ 1361 h 1933"/>
              <a:gd name="T2" fmla="*/ 577 w 578"/>
              <a:gd name="T3" fmla="*/ 1361 h 1933"/>
              <a:gd name="T4" fmla="*/ 0 w 578"/>
              <a:gd name="T5" fmla="*/ 0 h 1933"/>
              <a:gd name="T6" fmla="*/ 0 w 578"/>
              <a:gd name="T7" fmla="*/ 1932 h 1933"/>
              <a:gd name="T8" fmla="*/ 577 w 578"/>
              <a:gd name="T9" fmla="*/ 1361 h 1933"/>
            </a:gdLst>
            <a:ahLst/>
            <a:cxnLst>
              <a:cxn ang="0">
                <a:pos x="T0" y="T1"/>
              </a:cxn>
              <a:cxn ang="0">
                <a:pos x="T2" y="T3"/>
              </a:cxn>
              <a:cxn ang="0">
                <a:pos x="T4" y="T5"/>
              </a:cxn>
              <a:cxn ang="0">
                <a:pos x="T6" y="T7"/>
              </a:cxn>
              <a:cxn ang="0">
                <a:pos x="T8" y="T9"/>
              </a:cxn>
            </a:cxnLst>
            <a:rect l="0" t="0" r="r" b="b"/>
            <a:pathLst>
              <a:path w="578" h="1933">
                <a:moveTo>
                  <a:pt x="577" y="1361"/>
                </a:moveTo>
                <a:lnTo>
                  <a:pt x="577" y="1361"/>
                </a:lnTo>
                <a:cubicBezTo>
                  <a:pt x="577" y="1042"/>
                  <a:pt x="0" y="0"/>
                  <a:pt x="0" y="0"/>
                </a:cubicBezTo>
                <a:cubicBezTo>
                  <a:pt x="0" y="1932"/>
                  <a:pt x="0" y="1932"/>
                  <a:pt x="0" y="1932"/>
                </a:cubicBezTo>
                <a:cubicBezTo>
                  <a:pt x="318" y="1932"/>
                  <a:pt x="577" y="1673"/>
                  <a:pt x="577" y="1361"/>
                </a:cubicBezTo>
              </a:path>
            </a:pathLst>
          </a:custGeom>
          <a:solidFill>
            <a:srgbClr val="7EA94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58" name="Freeform 267"/>
          <p:cNvSpPr>
            <a:spLocks noChangeArrowheads="1"/>
          </p:cNvSpPr>
          <p:nvPr/>
        </p:nvSpPr>
        <p:spPr bwMode="auto">
          <a:xfrm>
            <a:off x="11519824" y="10170449"/>
            <a:ext cx="78066" cy="455385"/>
          </a:xfrm>
          <a:custGeom>
            <a:avLst/>
            <a:gdLst>
              <a:gd name="T0" fmla="*/ 133 w 134"/>
              <a:gd name="T1" fmla="*/ 771 h 772"/>
              <a:gd name="T2" fmla="*/ 0 w 134"/>
              <a:gd name="T3" fmla="*/ 771 h 772"/>
              <a:gd name="T4" fmla="*/ 0 w 134"/>
              <a:gd name="T5" fmla="*/ 0 h 772"/>
              <a:gd name="T6" fmla="*/ 133 w 134"/>
              <a:gd name="T7" fmla="*/ 0 h 772"/>
              <a:gd name="T8" fmla="*/ 133 w 134"/>
              <a:gd name="T9" fmla="*/ 771 h 772"/>
            </a:gdLst>
            <a:ahLst/>
            <a:cxnLst>
              <a:cxn ang="0">
                <a:pos x="T0" y="T1"/>
              </a:cxn>
              <a:cxn ang="0">
                <a:pos x="T2" y="T3"/>
              </a:cxn>
              <a:cxn ang="0">
                <a:pos x="T4" y="T5"/>
              </a:cxn>
              <a:cxn ang="0">
                <a:pos x="T6" y="T7"/>
              </a:cxn>
              <a:cxn ang="0">
                <a:pos x="T8" y="T9"/>
              </a:cxn>
            </a:cxnLst>
            <a:rect l="0" t="0" r="r" b="b"/>
            <a:pathLst>
              <a:path w="134" h="772">
                <a:moveTo>
                  <a:pt x="133" y="771"/>
                </a:moveTo>
                <a:lnTo>
                  <a:pt x="0" y="771"/>
                </a:lnTo>
                <a:lnTo>
                  <a:pt x="0" y="0"/>
                </a:lnTo>
                <a:lnTo>
                  <a:pt x="133" y="0"/>
                </a:lnTo>
                <a:lnTo>
                  <a:pt x="133" y="771"/>
                </a:lnTo>
              </a:path>
            </a:pathLst>
          </a:custGeom>
          <a:solidFill>
            <a:srgbClr val="03496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59" name="Freeform 268"/>
          <p:cNvSpPr>
            <a:spLocks noChangeArrowheads="1"/>
          </p:cNvSpPr>
          <p:nvPr/>
        </p:nvSpPr>
        <p:spPr bwMode="auto">
          <a:xfrm>
            <a:off x="11223174" y="9186819"/>
            <a:ext cx="338285" cy="1139762"/>
          </a:xfrm>
          <a:custGeom>
            <a:avLst/>
            <a:gdLst>
              <a:gd name="T0" fmla="*/ 0 w 572"/>
              <a:gd name="T1" fmla="*/ 1361 h 1933"/>
              <a:gd name="T2" fmla="*/ 0 w 572"/>
              <a:gd name="T3" fmla="*/ 1361 h 1933"/>
              <a:gd name="T4" fmla="*/ 571 w 572"/>
              <a:gd name="T5" fmla="*/ 1932 h 1933"/>
              <a:gd name="T6" fmla="*/ 571 w 572"/>
              <a:gd name="T7" fmla="*/ 0 h 1933"/>
              <a:gd name="T8" fmla="*/ 0 w 572"/>
              <a:gd name="T9" fmla="*/ 1361 h 1933"/>
            </a:gdLst>
            <a:ahLst/>
            <a:cxnLst>
              <a:cxn ang="0">
                <a:pos x="T0" y="T1"/>
              </a:cxn>
              <a:cxn ang="0">
                <a:pos x="T2" y="T3"/>
              </a:cxn>
              <a:cxn ang="0">
                <a:pos x="T4" y="T5"/>
              </a:cxn>
              <a:cxn ang="0">
                <a:pos x="T6" y="T7"/>
              </a:cxn>
              <a:cxn ang="0">
                <a:pos x="T8" y="T9"/>
              </a:cxn>
            </a:cxnLst>
            <a:rect l="0" t="0" r="r" b="b"/>
            <a:pathLst>
              <a:path w="572" h="1933">
                <a:moveTo>
                  <a:pt x="0" y="1361"/>
                </a:moveTo>
                <a:lnTo>
                  <a:pt x="0" y="1361"/>
                </a:lnTo>
                <a:cubicBezTo>
                  <a:pt x="0" y="1673"/>
                  <a:pt x="259" y="1932"/>
                  <a:pt x="571" y="1932"/>
                </a:cubicBezTo>
                <a:cubicBezTo>
                  <a:pt x="571" y="0"/>
                  <a:pt x="571" y="0"/>
                  <a:pt x="571" y="0"/>
                </a:cubicBezTo>
                <a:cubicBezTo>
                  <a:pt x="571" y="0"/>
                  <a:pt x="0" y="1042"/>
                  <a:pt x="0" y="1361"/>
                </a:cubicBezTo>
              </a:path>
            </a:pathLst>
          </a:custGeom>
          <a:solidFill>
            <a:srgbClr val="AFC037"/>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60" name="Freeform 269"/>
          <p:cNvSpPr>
            <a:spLocks noChangeArrowheads="1"/>
          </p:cNvSpPr>
          <p:nvPr/>
        </p:nvSpPr>
        <p:spPr bwMode="auto">
          <a:xfrm>
            <a:off x="11558856" y="9186819"/>
            <a:ext cx="340888" cy="1139762"/>
          </a:xfrm>
          <a:custGeom>
            <a:avLst/>
            <a:gdLst>
              <a:gd name="T0" fmla="*/ 578 w 579"/>
              <a:gd name="T1" fmla="*/ 1361 h 1933"/>
              <a:gd name="T2" fmla="*/ 578 w 579"/>
              <a:gd name="T3" fmla="*/ 1361 h 1933"/>
              <a:gd name="T4" fmla="*/ 0 w 579"/>
              <a:gd name="T5" fmla="*/ 0 h 1933"/>
              <a:gd name="T6" fmla="*/ 0 w 579"/>
              <a:gd name="T7" fmla="*/ 1932 h 1933"/>
              <a:gd name="T8" fmla="*/ 578 w 579"/>
              <a:gd name="T9" fmla="*/ 1361 h 1933"/>
            </a:gdLst>
            <a:ahLst/>
            <a:cxnLst>
              <a:cxn ang="0">
                <a:pos x="T0" y="T1"/>
              </a:cxn>
              <a:cxn ang="0">
                <a:pos x="T2" y="T3"/>
              </a:cxn>
              <a:cxn ang="0">
                <a:pos x="T4" y="T5"/>
              </a:cxn>
              <a:cxn ang="0">
                <a:pos x="T6" y="T7"/>
              </a:cxn>
              <a:cxn ang="0">
                <a:pos x="T8" y="T9"/>
              </a:cxn>
            </a:cxnLst>
            <a:rect l="0" t="0" r="r" b="b"/>
            <a:pathLst>
              <a:path w="579" h="1933">
                <a:moveTo>
                  <a:pt x="578" y="1361"/>
                </a:moveTo>
                <a:lnTo>
                  <a:pt x="578" y="1361"/>
                </a:lnTo>
                <a:cubicBezTo>
                  <a:pt x="578" y="1042"/>
                  <a:pt x="0" y="0"/>
                  <a:pt x="0" y="0"/>
                </a:cubicBezTo>
                <a:cubicBezTo>
                  <a:pt x="0" y="1932"/>
                  <a:pt x="0" y="1932"/>
                  <a:pt x="0" y="1932"/>
                </a:cubicBezTo>
                <a:cubicBezTo>
                  <a:pt x="319" y="1932"/>
                  <a:pt x="578" y="1673"/>
                  <a:pt x="578" y="1361"/>
                </a:cubicBezTo>
              </a:path>
            </a:pathLst>
          </a:custGeom>
          <a:solidFill>
            <a:srgbClr val="7EA94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61" name="Freeform 270"/>
          <p:cNvSpPr>
            <a:spLocks noChangeArrowheads="1"/>
          </p:cNvSpPr>
          <p:nvPr/>
        </p:nvSpPr>
        <p:spPr bwMode="auto">
          <a:xfrm>
            <a:off x="13617194" y="10170449"/>
            <a:ext cx="78066" cy="455385"/>
          </a:xfrm>
          <a:custGeom>
            <a:avLst/>
            <a:gdLst>
              <a:gd name="T0" fmla="*/ 133 w 134"/>
              <a:gd name="T1" fmla="*/ 771 h 772"/>
              <a:gd name="T2" fmla="*/ 0 w 134"/>
              <a:gd name="T3" fmla="*/ 771 h 772"/>
              <a:gd name="T4" fmla="*/ 0 w 134"/>
              <a:gd name="T5" fmla="*/ 0 h 772"/>
              <a:gd name="T6" fmla="*/ 133 w 134"/>
              <a:gd name="T7" fmla="*/ 0 h 772"/>
              <a:gd name="T8" fmla="*/ 133 w 134"/>
              <a:gd name="T9" fmla="*/ 771 h 772"/>
            </a:gdLst>
            <a:ahLst/>
            <a:cxnLst>
              <a:cxn ang="0">
                <a:pos x="T0" y="T1"/>
              </a:cxn>
              <a:cxn ang="0">
                <a:pos x="T2" y="T3"/>
              </a:cxn>
              <a:cxn ang="0">
                <a:pos x="T4" y="T5"/>
              </a:cxn>
              <a:cxn ang="0">
                <a:pos x="T6" y="T7"/>
              </a:cxn>
              <a:cxn ang="0">
                <a:pos x="T8" y="T9"/>
              </a:cxn>
            </a:cxnLst>
            <a:rect l="0" t="0" r="r" b="b"/>
            <a:pathLst>
              <a:path w="134" h="772">
                <a:moveTo>
                  <a:pt x="133" y="771"/>
                </a:moveTo>
                <a:lnTo>
                  <a:pt x="0" y="771"/>
                </a:lnTo>
                <a:lnTo>
                  <a:pt x="0" y="0"/>
                </a:lnTo>
                <a:lnTo>
                  <a:pt x="133" y="0"/>
                </a:lnTo>
                <a:lnTo>
                  <a:pt x="133" y="771"/>
                </a:lnTo>
              </a:path>
            </a:pathLst>
          </a:custGeom>
          <a:solidFill>
            <a:srgbClr val="03496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62" name="Freeform 271"/>
          <p:cNvSpPr>
            <a:spLocks noChangeArrowheads="1"/>
          </p:cNvSpPr>
          <p:nvPr/>
        </p:nvSpPr>
        <p:spPr bwMode="auto">
          <a:xfrm>
            <a:off x="13315339" y="9186819"/>
            <a:ext cx="340887" cy="1139762"/>
          </a:xfrm>
          <a:custGeom>
            <a:avLst/>
            <a:gdLst>
              <a:gd name="T0" fmla="*/ 0 w 579"/>
              <a:gd name="T1" fmla="*/ 1361 h 1933"/>
              <a:gd name="T2" fmla="*/ 0 w 579"/>
              <a:gd name="T3" fmla="*/ 1361 h 1933"/>
              <a:gd name="T4" fmla="*/ 578 w 579"/>
              <a:gd name="T5" fmla="*/ 1932 h 1933"/>
              <a:gd name="T6" fmla="*/ 578 w 579"/>
              <a:gd name="T7" fmla="*/ 0 h 1933"/>
              <a:gd name="T8" fmla="*/ 0 w 579"/>
              <a:gd name="T9" fmla="*/ 1361 h 1933"/>
            </a:gdLst>
            <a:ahLst/>
            <a:cxnLst>
              <a:cxn ang="0">
                <a:pos x="T0" y="T1"/>
              </a:cxn>
              <a:cxn ang="0">
                <a:pos x="T2" y="T3"/>
              </a:cxn>
              <a:cxn ang="0">
                <a:pos x="T4" y="T5"/>
              </a:cxn>
              <a:cxn ang="0">
                <a:pos x="T6" y="T7"/>
              </a:cxn>
              <a:cxn ang="0">
                <a:pos x="T8" y="T9"/>
              </a:cxn>
            </a:cxnLst>
            <a:rect l="0" t="0" r="r" b="b"/>
            <a:pathLst>
              <a:path w="579" h="1933">
                <a:moveTo>
                  <a:pt x="0" y="1361"/>
                </a:moveTo>
                <a:lnTo>
                  <a:pt x="0" y="1361"/>
                </a:lnTo>
                <a:cubicBezTo>
                  <a:pt x="0" y="1673"/>
                  <a:pt x="259" y="1932"/>
                  <a:pt x="578" y="1932"/>
                </a:cubicBezTo>
                <a:cubicBezTo>
                  <a:pt x="578" y="0"/>
                  <a:pt x="578" y="0"/>
                  <a:pt x="578" y="0"/>
                </a:cubicBezTo>
                <a:cubicBezTo>
                  <a:pt x="578" y="0"/>
                  <a:pt x="0" y="1042"/>
                  <a:pt x="0" y="1361"/>
                </a:cubicBezTo>
              </a:path>
            </a:pathLst>
          </a:custGeom>
          <a:solidFill>
            <a:srgbClr val="AFC037"/>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63" name="Freeform 272"/>
          <p:cNvSpPr>
            <a:spLocks noChangeArrowheads="1"/>
          </p:cNvSpPr>
          <p:nvPr/>
        </p:nvSpPr>
        <p:spPr bwMode="auto">
          <a:xfrm>
            <a:off x="13656226" y="9186819"/>
            <a:ext cx="338285" cy="1139762"/>
          </a:xfrm>
          <a:custGeom>
            <a:avLst/>
            <a:gdLst>
              <a:gd name="T0" fmla="*/ 571 w 572"/>
              <a:gd name="T1" fmla="*/ 1361 h 1933"/>
              <a:gd name="T2" fmla="*/ 571 w 572"/>
              <a:gd name="T3" fmla="*/ 1361 h 1933"/>
              <a:gd name="T4" fmla="*/ 0 w 572"/>
              <a:gd name="T5" fmla="*/ 0 h 1933"/>
              <a:gd name="T6" fmla="*/ 0 w 572"/>
              <a:gd name="T7" fmla="*/ 1932 h 1933"/>
              <a:gd name="T8" fmla="*/ 571 w 572"/>
              <a:gd name="T9" fmla="*/ 1361 h 1933"/>
            </a:gdLst>
            <a:ahLst/>
            <a:cxnLst>
              <a:cxn ang="0">
                <a:pos x="T0" y="T1"/>
              </a:cxn>
              <a:cxn ang="0">
                <a:pos x="T2" y="T3"/>
              </a:cxn>
              <a:cxn ang="0">
                <a:pos x="T4" y="T5"/>
              </a:cxn>
              <a:cxn ang="0">
                <a:pos x="T6" y="T7"/>
              </a:cxn>
              <a:cxn ang="0">
                <a:pos x="T8" y="T9"/>
              </a:cxn>
            </a:cxnLst>
            <a:rect l="0" t="0" r="r" b="b"/>
            <a:pathLst>
              <a:path w="572" h="1933">
                <a:moveTo>
                  <a:pt x="571" y="1361"/>
                </a:moveTo>
                <a:lnTo>
                  <a:pt x="571" y="1361"/>
                </a:lnTo>
                <a:cubicBezTo>
                  <a:pt x="571" y="1042"/>
                  <a:pt x="0" y="0"/>
                  <a:pt x="0" y="0"/>
                </a:cubicBezTo>
                <a:cubicBezTo>
                  <a:pt x="0" y="1932"/>
                  <a:pt x="0" y="1932"/>
                  <a:pt x="0" y="1932"/>
                </a:cubicBezTo>
                <a:cubicBezTo>
                  <a:pt x="318" y="1932"/>
                  <a:pt x="571" y="1673"/>
                  <a:pt x="571" y="1361"/>
                </a:cubicBezTo>
              </a:path>
            </a:pathLst>
          </a:custGeom>
          <a:solidFill>
            <a:srgbClr val="7EA94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64" name="Freeform 273"/>
          <p:cNvSpPr>
            <a:spLocks noChangeArrowheads="1"/>
          </p:cNvSpPr>
          <p:nvPr/>
        </p:nvSpPr>
        <p:spPr bwMode="auto">
          <a:xfrm>
            <a:off x="17903009" y="10170449"/>
            <a:ext cx="75464" cy="455385"/>
          </a:xfrm>
          <a:custGeom>
            <a:avLst/>
            <a:gdLst>
              <a:gd name="T0" fmla="*/ 126 w 127"/>
              <a:gd name="T1" fmla="*/ 771 h 772"/>
              <a:gd name="T2" fmla="*/ 0 w 127"/>
              <a:gd name="T3" fmla="*/ 771 h 772"/>
              <a:gd name="T4" fmla="*/ 0 w 127"/>
              <a:gd name="T5" fmla="*/ 0 h 772"/>
              <a:gd name="T6" fmla="*/ 126 w 127"/>
              <a:gd name="T7" fmla="*/ 0 h 772"/>
              <a:gd name="T8" fmla="*/ 126 w 127"/>
              <a:gd name="T9" fmla="*/ 771 h 772"/>
            </a:gdLst>
            <a:ahLst/>
            <a:cxnLst>
              <a:cxn ang="0">
                <a:pos x="T0" y="T1"/>
              </a:cxn>
              <a:cxn ang="0">
                <a:pos x="T2" y="T3"/>
              </a:cxn>
              <a:cxn ang="0">
                <a:pos x="T4" y="T5"/>
              </a:cxn>
              <a:cxn ang="0">
                <a:pos x="T6" y="T7"/>
              </a:cxn>
              <a:cxn ang="0">
                <a:pos x="T8" y="T9"/>
              </a:cxn>
            </a:cxnLst>
            <a:rect l="0" t="0" r="r" b="b"/>
            <a:pathLst>
              <a:path w="127" h="772">
                <a:moveTo>
                  <a:pt x="126" y="771"/>
                </a:moveTo>
                <a:lnTo>
                  <a:pt x="0" y="771"/>
                </a:lnTo>
                <a:lnTo>
                  <a:pt x="0" y="0"/>
                </a:lnTo>
                <a:lnTo>
                  <a:pt x="126" y="0"/>
                </a:lnTo>
                <a:lnTo>
                  <a:pt x="126" y="771"/>
                </a:lnTo>
              </a:path>
            </a:pathLst>
          </a:custGeom>
          <a:solidFill>
            <a:srgbClr val="03496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65" name="Freeform 274"/>
          <p:cNvSpPr>
            <a:spLocks noChangeArrowheads="1"/>
          </p:cNvSpPr>
          <p:nvPr/>
        </p:nvSpPr>
        <p:spPr bwMode="auto">
          <a:xfrm>
            <a:off x="17601154" y="9186819"/>
            <a:ext cx="338285" cy="1139762"/>
          </a:xfrm>
          <a:custGeom>
            <a:avLst/>
            <a:gdLst>
              <a:gd name="T0" fmla="*/ 0 w 573"/>
              <a:gd name="T1" fmla="*/ 1361 h 1933"/>
              <a:gd name="T2" fmla="*/ 0 w 573"/>
              <a:gd name="T3" fmla="*/ 1361 h 1933"/>
              <a:gd name="T4" fmla="*/ 572 w 573"/>
              <a:gd name="T5" fmla="*/ 1932 h 1933"/>
              <a:gd name="T6" fmla="*/ 572 w 573"/>
              <a:gd name="T7" fmla="*/ 0 h 1933"/>
              <a:gd name="T8" fmla="*/ 0 w 573"/>
              <a:gd name="T9" fmla="*/ 1361 h 1933"/>
            </a:gdLst>
            <a:ahLst/>
            <a:cxnLst>
              <a:cxn ang="0">
                <a:pos x="T0" y="T1"/>
              </a:cxn>
              <a:cxn ang="0">
                <a:pos x="T2" y="T3"/>
              </a:cxn>
              <a:cxn ang="0">
                <a:pos x="T4" y="T5"/>
              </a:cxn>
              <a:cxn ang="0">
                <a:pos x="T6" y="T7"/>
              </a:cxn>
              <a:cxn ang="0">
                <a:pos x="T8" y="T9"/>
              </a:cxn>
            </a:cxnLst>
            <a:rect l="0" t="0" r="r" b="b"/>
            <a:pathLst>
              <a:path w="573" h="1933">
                <a:moveTo>
                  <a:pt x="0" y="1361"/>
                </a:moveTo>
                <a:lnTo>
                  <a:pt x="0" y="1361"/>
                </a:lnTo>
                <a:cubicBezTo>
                  <a:pt x="0" y="1673"/>
                  <a:pt x="260" y="1932"/>
                  <a:pt x="572" y="1932"/>
                </a:cubicBezTo>
                <a:cubicBezTo>
                  <a:pt x="572" y="0"/>
                  <a:pt x="572" y="0"/>
                  <a:pt x="572" y="0"/>
                </a:cubicBezTo>
                <a:cubicBezTo>
                  <a:pt x="572" y="0"/>
                  <a:pt x="0" y="1042"/>
                  <a:pt x="0" y="1361"/>
                </a:cubicBezTo>
              </a:path>
            </a:pathLst>
          </a:custGeom>
          <a:solidFill>
            <a:srgbClr val="AFC037"/>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66" name="Freeform 275"/>
          <p:cNvSpPr>
            <a:spLocks noChangeArrowheads="1"/>
          </p:cNvSpPr>
          <p:nvPr/>
        </p:nvSpPr>
        <p:spPr bwMode="auto">
          <a:xfrm>
            <a:off x="17939439" y="9186819"/>
            <a:ext cx="340888" cy="1139762"/>
          </a:xfrm>
          <a:custGeom>
            <a:avLst/>
            <a:gdLst>
              <a:gd name="T0" fmla="*/ 577 w 578"/>
              <a:gd name="T1" fmla="*/ 1361 h 1933"/>
              <a:gd name="T2" fmla="*/ 577 w 578"/>
              <a:gd name="T3" fmla="*/ 1361 h 1933"/>
              <a:gd name="T4" fmla="*/ 0 w 578"/>
              <a:gd name="T5" fmla="*/ 0 h 1933"/>
              <a:gd name="T6" fmla="*/ 0 w 578"/>
              <a:gd name="T7" fmla="*/ 1932 h 1933"/>
              <a:gd name="T8" fmla="*/ 577 w 578"/>
              <a:gd name="T9" fmla="*/ 1361 h 1933"/>
            </a:gdLst>
            <a:ahLst/>
            <a:cxnLst>
              <a:cxn ang="0">
                <a:pos x="T0" y="T1"/>
              </a:cxn>
              <a:cxn ang="0">
                <a:pos x="T2" y="T3"/>
              </a:cxn>
              <a:cxn ang="0">
                <a:pos x="T4" y="T5"/>
              </a:cxn>
              <a:cxn ang="0">
                <a:pos x="T6" y="T7"/>
              </a:cxn>
              <a:cxn ang="0">
                <a:pos x="T8" y="T9"/>
              </a:cxn>
            </a:cxnLst>
            <a:rect l="0" t="0" r="r" b="b"/>
            <a:pathLst>
              <a:path w="578" h="1933">
                <a:moveTo>
                  <a:pt x="577" y="1361"/>
                </a:moveTo>
                <a:lnTo>
                  <a:pt x="577" y="1361"/>
                </a:lnTo>
                <a:cubicBezTo>
                  <a:pt x="577" y="1042"/>
                  <a:pt x="0" y="0"/>
                  <a:pt x="0" y="0"/>
                </a:cubicBezTo>
                <a:cubicBezTo>
                  <a:pt x="0" y="1932"/>
                  <a:pt x="0" y="1932"/>
                  <a:pt x="0" y="1932"/>
                </a:cubicBezTo>
                <a:cubicBezTo>
                  <a:pt x="318" y="1932"/>
                  <a:pt x="577" y="1673"/>
                  <a:pt x="577" y="1361"/>
                </a:cubicBezTo>
              </a:path>
            </a:pathLst>
          </a:custGeom>
          <a:solidFill>
            <a:srgbClr val="7EA94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67" name="Freeform 276"/>
          <p:cNvSpPr>
            <a:spLocks noChangeArrowheads="1"/>
          </p:cNvSpPr>
          <p:nvPr/>
        </p:nvSpPr>
        <p:spPr bwMode="auto">
          <a:xfrm>
            <a:off x="18722701" y="10170449"/>
            <a:ext cx="75463" cy="455385"/>
          </a:xfrm>
          <a:custGeom>
            <a:avLst/>
            <a:gdLst>
              <a:gd name="T0" fmla="*/ 126 w 127"/>
              <a:gd name="T1" fmla="*/ 771 h 772"/>
              <a:gd name="T2" fmla="*/ 0 w 127"/>
              <a:gd name="T3" fmla="*/ 771 h 772"/>
              <a:gd name="T4" fmla="*/ 0 w 127"/>
              <a:gd name="T5" fmla="*/ 0 h 772"/>
              <a:gd name="T6" fmla="*/ 126 w 127"/>
              <a:gd name="T7" fmla="*/ 0 h 772"/>
              <a:gd name="T8" fmla="*/ 126 w 127"/>
              <a:gd name="T9" fmla="*/ 771 h 772"/>
            </a:gdLst>
            <a:ahLst/>
            <a:cxnLst>
              <a:cxn ang="0">
                <a:pos x="T0" y="T1"/>
              </a:cxn>
              <a:cxn ang="0">
                <a:pos x="T2" y="T3"/>
              </a:cxn>
              <a:cxn ang="0">
                <a:pos x="T4" y="T5"/>
              </a:cxn>
              <a:cxn ang="0">
                <a:pos x="T6" y="T7"/>
              </a:cxn>
              <a:cxn ang="0">
                <a:pos x="T8" y="T9"/>
              </a:cxn>
            </a:cxnLst>
            <a:rect l="0" t="0" r="r" b="b"/>
            <a:pathLst>
              <a:path w="127" h="772">
                <a:moveTo>
                  <a:pt x="126" y="771"/>
                </a:moveTo>
                <a:lnTo>
                  <a:pt x="0" y="771"/>
                </a:lnTo>
                <a:lnTo>
                  <a:pt x="0" y="0"/>
                </a:lnTo>
                <a:lnTo>
                  <a:pt x="126" y="0"/>
                </a:lnTo>
                <a:lnTo>
                  <a:pt x="126" y="771"/>
                </a:lnTo>
              </a:path>
            </a:pathLst>
          </a:custGeom>
          <a:solidFill>
            <a:srgbClr val="03496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68" name="Freeform 277"/>
          <p:cNvSpPr>
            <a:spLocks noChangeArrowheads="1"/>
          </p:cNvSpPr>
          <p:nvPr/>
        </p:nvSpPr>
        <p:spPr bwMode="auto">
          <a:xfrm>
            <a:off x="18420846" y="9186819"/>
            <a:ext cx="335682" cy="1139762"/>
          </a:xfrm>
          <a:custGeom>
            <a:avLst/>
            <a:gdLst>
              <a:gd name="T0" fmla="*/ 0 w 571"/>
              <a:gd name="T1" fmla="*/ 1361 h 1933"/>
              <a:gd name="T2" fmla="*/ 0 w 571"/>
              <a:gd name="T3" fmla="*/ 1361 h 1933"/>
              <a:gd name="T4" fmla="*/ 570 w 571"/>
              <a:gd name="T5" fmla="*/ 1932 h 1933"/>
              <a:gd name="T6" fmla="*/ 570 w 571"/>
              <a:gd name="T7" fmla="*/ 0 h 1933"/>
              <a:gd name="T8" fmla="*/ 0 w 571"/>
              <a:gd name="T9" fmla="*/ 1361 h 1933"/>
            </a:gdLst>
            <a:ahLst/>
            <a:cxnLst>
              <a:cxn ang="0">
                <a:pos x="T0" y="T1"/>
              </a:cxn>
              <a:cxn ang="0">
                <a:pos x="T2" y="T3"/>
              </a:cxn>
              <a:cxn ang="0">
                <a:pos x="T4" y="T5"/>
              </a:cxn>
              <a:cxn ang="0">
                <a:pos x="T6" y="T7"/>
              </a:cxn>
              <a:cxn ang="0">
                <a:pos x="T8" y="T9"/>
              </a:cxn>
            </a:cxnLst>
            <a:rect l="0" t="0" r="r" b="b"/>
            <a:pathLst>
              <a:path w="571" h="1933">
                <a:moveTo>
                  <a:pt x="0" y="1361"/>
                </a:moveTo>
                <a:lnTo>
                  <a:pt x="0" y="1361"/>
                </a:lnTo>
                <a:cubicBezTo>
                  <a:pt x="0" y="1673"/>
                  <a:pt x="258" y="1932"/>
                  <a:pt x="570" y="1932"/>
                </a:cubicBezTo>
                <a:cubicBezTo>
                  <a:pt x="570" y="0"/>
                  <a:pt x="570" y="0"/>
                  <a:pt x="570" y="0"/>
                </a:cubicBezTo>
                <a:cubicBezTo>
                  <a:pt x="570" y="0"/>
                  <a:pt x="0" y="1042"/>
                  <a:pt x="0" y="1361"/>
                </a:cubicBezTo>
              </a:path>
            </a:pathLst>
          </a:custGeom>
          <a:solidFill>
            <a:srgbClr val="AFC037"/>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69" name="Freeform 278"/>
          <p:cNvSpPr>
            <a:spLocks noChangeArrowheads="1"/>
          </p:cNvSpPr>
          <p:nvPr/>
        </p:nvSpPr>
        <p:spPr bwMode="auto">
          <a:xfrm>
            <a:off x="18756529" y="9186819"/>
            <a:ext cx="340888" cy="1139762"/>
          </a:xfrm>
          <a:custGeom>
            <a:avLst/>
            <a:gdLst>
              <a:gd name="T0" fmla="*/ 578 w 579"/>
              <a:gd name="T1" fmla="*/ 1361 h 1933"/>
              <a:gd name="T2" fmla="*/ 578 w 579"/>
              <a:gd name="T3" fmla="*/ 1361 h 1933"/>
              <a:gd name="T4" fmla="*/ 0 w 579"/>
              <a:gd name="T5" fmla="*/ 0 h 1933"/>
              <a:gd name="T6" fmla="*/ 0 w 579"/>
              <a:gd name="T7" fmla="*/ 1932 h 1933"/>
              <a:gd name="T8" fmla="*/ 578 w 579"/>
              <a:gd name="T9" fmla="*/ 1361 h 1933"/>
            </a:gdLst>
            <a:ahLst/>
            <a:cxnLst>
              <a:cxn ang="0">
                <a:pos x="T0" y="T1"/>
              </a:cxn>
              <a:cxn ang="0">
                <a:pos x="T2" y="T3"/>
              </a:cxn>
              <a:cxn ang="0">
                <a:pos x="T4" y="T5"/>
              </a:cxn>
              <a:cxn ang="0">
                <a:pos x="T6" y="T7"/>
              </a:cxn>
              <a:cxn ang="0">
                <a:pos x="T8" y="T9"/>
              </a:cxn>
            </a:cxnLst>
            <a:rect l="0" t="0" r="r" b="b"/>
            <a:pathLst>
              <a:path w="579" h="1933">
                <a:moveTo>
                  <a:pt x="578" y="1361"/>
                </a:moveTo>
                <a:lnTo>
                  <a:pt x="578" y="1361"/>
                </a:lnTo>
                <a:cubicBezTo>
                  <a:pt x="578" y="1042"/>
                  <a:pt x="0" y="0"/>
                  <a:pt x="0" y="0"/>
                </a:cubicBezTo>
                <a:cubicBezTo>
                  <a:pt x="0" y="1932"/>
                  <a:pt x="0" y="1932"/>
                  <a:pt x="0" y="1932"/>
                </a:cubicBezTo>
                <a:cubicBezTo>
                  <a:pt x="319" y="1932"/>
                  <a:pt x="578" y="1673"/>
                  <a:pt x="578" y="1361"/>
                </a:cubicBezTo>
              </a:path>
            </a:pathLst>
          </a:custGeom>
          <a:solidFill>
            <a:srgbClr val="7EA94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70" name="Freeform 279"/>
          <p:cNvSpPr>
            <a:spLocks noChangeArrowheads="1"/>
          </p:cNvSpPr>
          <p:nvPr/>
        </p:nvSpPr>
        <p:spPr bwMode="auto">
          <a:xfrm>
            <a:off x="21715226" y="10170449"/>
            <a:ext cx="78066" cy="455385"/>
          </a:xfrm>
          <a:custGeom>
            <a:avLst/>
            <a:gdLst>
              <a:gd name="T0" fmla="*/ 133 w 134"/>
              <a:gd name="T1" fmla="*/ 771 h 772"/>
              <a:gd name="T2" fmla="*/ 0 w 134"/>
              <a:gd name="T3" fmla="*/ 771 h 772"/>
              <a:gd name="T4" fmla="*/ 0 w 134"/>
              <a:gd name="T5" fmla="*/ 0 h 772"/>
              <a:gd name="T6" fmla="*/ 133 w 134"/>
              <a:gd name="T7" fmla="*/ 0 h 772"/>
              <a:gd name="T8" fmla="*/ 133 w 134"/>
              <a:gd name="T9" fmla="*/ 771 h 772"/>
            </a:gdLst>
            <a:ahLst/>
            <a:cxnLst>
              <a:cxn ang="0">
                <a:pos x="T0" y="T1"/>
              </a:cxn>
              <a:cxn ang="0">
                <a:pos x="T2" y="T3"/>
              </a:cxn>
              <a:cxn ang="0">
                <a:pos x="T4" y="T5"/>
              </a:cxn>
              <a:cxn ang="0">
                <a:pos x="T6" y="T7"/>
              </a:cxn>
              <a:cxn ang="0">
                <a:pos x="T8" y="T9"/>
              </a:cxn>
            </a:cxnLst>
            <a:rect l="0" t="0" r="r" b="b"/>
            <a:pathLst>
              <a:path w="134" h="772">
                <a:moveTo>
                  <a:pt x="133" y="771"/>
                </a:moveTo>
                <a:lnTo>
                  <a:pt x="0" y="771"/>
                </a:lnTo>
                <a:lnTo>
                  <a:pt x="0" y="0"/>
                </a:lnTo>
                <a:lnTo>
                  <a:pt x="133" y="0"/>
                </a:lnTo>
                <a:lnTo>
                  <a:pt x="133" y="771"/>
                </a:lnTo>
              </a:path>
            </a:pathLst>
          </a:custGeom>
          <a:solidFill>
            <a:srgbClr val="03496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71" name="Freeform 280"/>
          <p:cNvSpPr>
            <a:spLocks noChangeArrowheads="1"/>
          </p:cNvSpPr>
          <p:nvPr/>
        </p:nvSpPr>
        <p:spPr bwMode="auto">
          <a:xfrm>
            <a:off x="21413371" y="9186819"/>
            <a:ext cx="340887" cy="1139762"/>
          </a:xfrm>
          <a:custGeom>
            <a:avLst/>
            <a:gdLst>
              <a:gd name="T0" fmla="*/ 0 w 578"/>
              <a:gd name="T1" fmla="*/ 1361 h 1933"/>
              <a:gd name="T2" fmla="*/ 0 w 578"/>
              <a:gd name="T3" fmla="*/ 1361 h 1933"/>
              <a:gd name="T4" fmla="*/ 577 w 578"/>
              <a:gd name="T5" fmla="*/ 1932 h 1933"/>
              <a:gd name="T6" fmla="*/ 577 w 578"/>
              <a:gd name="T7" fmla="*/ 0 h 1933"/>
              <a:gd name="T8" fmla="*/ 0 w 578"/>
              <a:gd name="T9" fmla="*/ 1361 h 1933"/>
            </a:gdLst>
            <a:ahLst/>
            <a:cxnLst>
              <a:cxn ang="0">
                <a:pos x="T0" y="T1"/>
              </a:cxn>
              <a:cxn ang="0">
                <a:pos x="T2" y="T3"/>
              </a:cxn>
              <a:cxn ang="0">
                <a:pos x="T4" y="T5"/>
              </a:cxn>
              <a:cxn ang="0">
                <a:pos x="T6" y="T7"/>
              </a:cxn>
              <a:cxn ang="0">
                <a:pos x="T8" y="T9"/>
              </a:cxn>
            </a:cxnLst>
            <a:rect l="0" t="0" r="r" b="b"/>
            <a:pathLst>
              <a:path w="578" h="1933">
                <a:moveTo>
                  <a:pt x="0" y="1361"/>
                </a:moveTo>
                <a:lnTo>
                  <a:pt x="0" y="1361"/>
                </a:lnTo>
                <a:cubicBezTo>
                  <a:pt x="0" y="1673"/>
                  <a:pt x="259" y="1932"/>
                  <a:pt x="577" y="1932"/>
                </a:cubicBezTo>
                <a:cubicBezTo>
                  <a:pt x="577" y="0"/>
                  <a:pt x="577" y="0"/>
                  <a:pt x="577" y="0"/>
                </a:cubicBezTo>
                <a:cubicBezTo>
                  <a:pt x="577" y="0"/>
                  <a:pt x="0" y="1042"/>
                  <a:pt x="0" y="1361"/>
                </a:cubicBezTo>
              </a:path>
            </a:pathLst>
          </a:custGeom>
          <a:solidFill>
            <a:srgbClr val="AFC037"/>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72" name="Freeform 281"/>
          <p:cNvSpPr>
            <a:spLocks noChangeArrowheads="1"/>
          </p:cNvSpPr>
          <p:nvPr/>
        </p:nvSpPr>
        <p:spPr bwMode="auto">
          <a:xfrm>
            <a:off x="21754258" y="9186819"/>
            <a:ext cx="338285" cy="1139762"/>
          </a:xfrm>
          <a:custGeom>
            <a:avLst/>
            <a:gdLst>
              <a:gd name="T0" fmla="*/ 572 w 573"/>
              <a:gd name="T1" fmla="*/ 1361 h 1933"/>
              <a:gd name="T2" fmla="*/ 572 w 573"/>
              <a:gd name="T3" fmla="*/ 1361 h 1933"/>
              <a:gd name="T4" fmla="*/ 0 w 573"/>
              <a:gd name="T5" fmla="*/ 0 h 1933"/>
              <a:gd name="T6" fmla="*/ 0 w 573"/>
              <a:gd name="T7" fmla="*/ 1932 h 1933"/>
              <a:gd name="T8" fmla="*/ 572 w 573"/>
              <a:gd name="T9" fmla="*/ 1361 h 1933"/>
            </a:gdLst>
            <a:ahLst/>
            <a:cxnLst>
              <a:cxn ang="0">
                <a:pos x="T0" y="T1"/>
              </a:cxn>
              <a:cxn ang="0">
                <a:pos x="T2" y="T3"/>
              </a:cxn>
              <a:cxn ang="0">
                <a:pos x="T4" y="T5"/>
              </a:cxn>
              <a:cxn ang="0">
                <a:pos x="T6" y="T7"/>
              </a:cxn>
              <a:cxn ang="0">
                <a:pos x="T8" y="T9"/>
              </a:cxn>
            </a:cxnLst>
            <a:rect l="0" t="0" r="r" b="b"/>
            <a:pathLst>
              <a:path w="573" h="1933">
                <a:moveTo>
                  <a:pt x="572" y="1361"/>
                </a:moveTo>
                <a:lnTo>
                  <a:pt x="572" y="1361"/>
                </a:lnTo>
                <a:cubicBezTo>
                  <a:pt x="572" y="1042"/>
                  <a:pt x="0" y="0"/>
                  <a:pt x="0" y="0"/>
                </a:cubicBezTo>
                <a:cubicBezTo>
                  <a:pt x="0" y="1932"/>
                  <a:pt x="0" y="1932"/>
                  <a:pt x="0" y="1932"/>
                </a:cubicBezTo>
                <a:cubicBezTo>
                  <a:pt x="319" y="1932"/>
                  <a:pt x="572" y="1673"/>
                  <a:pt x="572" y="1361"/>
                </a:cubicBezTo>
              </a:path>
            </a:pathLst>
          </a:custGeom>
          <a:solidFill>
            <a:srgbClr val="7EA94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323888432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533029" y="10679720"/>
            <a:ext cx="21142821" cy="1397269"/>
          </a:xfrm>
          <a:prstGeom prst="rect">
            <a:avLst/>
          </a:prstGeom>
          <a:noFill/>
        </p:spPr>
        <p:txBody>
          <a:bodyPr wrap="square" lIns="182843" tIns="91422" rIns="182843" bIns="91422" rtlCol="0">
            <a:spAutoFit/>
          </a:bodyPr>
          <a:lstStyle/>
          <a:p>
            <a:pPr>
              <a:lnSpc>
                <a:spcPct val="110000"/>
              </a:lnSpc>
            </a:pPr>
            <a:r>
              <a:rPr lang="en-US" sz="2400" b="1" dirty="0">
                <a:latin typeface="Lato Regular"/>
                <a:cs typeface="Lato Regular"/>
              </a:rPr>
              <a:t>Creativity is the key to success </a:t>
            </a:r>
            <a:r>
              <a:rPr lang="en-US" sz="2400" dirty="0">
                <a:latin typeface="Lato Light"/>
                <a:cs typeface="Lato Light"/>
              </a:rPr>
              <a:t>in the future, and primary education where our teachers can bring creativity in children at that level keep growing</a:t>
            </a:r>
            <a:r>
              <a:rPr lang="pt-BR" sz="2400" dirty="0">
                <a:latin typeface="Lato Light"/>
                <a:cs typeface="Lato Light"/>
              </a:rPr>
              <a:t> pellentesque Aliquam tincidunt ante nec sem congue convallis pellentesque vel mauris quis nisl ornare rutrum in id risus.</a:t>
            </a:r>
            <a:r>
              <a:rPr lang="en-US" sz="2400" dirty="0">
                <a:latin typeface="Lato Light"/>
                <a:cs typeface="Lato Light"/>
              </a:rPr>
              <a:t> </a:t>
            </a:r>
            <a:r>
              <a:rPr lang="pt-BR" sz="2400" dirty="0">
                <a:latin typeface="Lato Light"/>
                <a:cs typeface="Lato Light"/>
              </a:rPr>
              <a:t>Lorem ipsum dolor sit amet, consectetur adipiscing elit. Aliquam tincidunt ante nec sem congue convallis. </a:t>
            </a:r>
            <a:endParaRPr lang="en-US" sz="2400" dirty="0">
              <a:latin typeface="Lato Light"/>
              <a:cs typeface="Lato Light"/>
            </a:endParaRPr>
          </a:p>
        </p:txBody>
      </p:sp>
      <p:sp>
        <p:nvSpPr>
          <p:cNvPr id="14" name="TextBox 13"/>
          <p:cNvSpPr txBox="1"/>
          <p:nvPr/>
        </p:nvSpPr>
        <p:spPr>
          <a:xfrm>
            <a:off x="1611459" y="8718272"/>
            <a:ext cx="1969117" cy="400110"/>
          </a:xfrm>
          <a:prstGeom prst="rect">
            <a:avLst/>
          </a:prstGeom>
          <a:noFill/>
        </p:spPr>
        <p:txBody>
          <a:bodyPr wrap="none" rtlCol="0">
            <a:spAutoFit/>
          </a:bodyPr>
          <a:lstStyle/>
          <a:p>
            <a:r>
              <a:rPr lang="en-US" sz="2000" b="1" spc="600">
                <a:latin typeface="Lato Regular"/>
                <a:cs typeface="Lato Regular"/>
              </a:rPr>
              <a:t>FEATURES</a:t>
            </a:r>
            <a:endParaRPr lang="en-US" sz="2000" b="1" spc="600" dirty="0">
              <a:latin typeface="Lato Regular"/>
              <a:cs typeface="Lato Regular"/>
            </a:endParaRPr>
          </a:p>
        </p:txBody>
      </p:sp>
      <p:grpSp>
        <p:nvGrpSpPr>
          <p:cNvPr id="15" name="Group 14"/>
          <p:cNvGrpSpPr/>
          <p:nvPr/>
        </p:nvGrpSpPr>
        <p:grpSpPr>
          <a:xfrm>
            <a:off x="1703388" y="10027642"/>
            <a:ext cx="1478230" cy="258682"/>
            <a:chOff x="1703388" y="2006913"/>
            <a:chExt cx="1478230" cy="258682"/>
          </a:xfrm>
        </p:grpSpPr>
        <p:sp>
          <p:nvSpPr>
            <p:cNvPr id="16" name="Oval 15"/>
            <p:cNvSpPr/>
            <p:nvPr/>
          </p:nvSpPr>
          <p:spPr>
            <a:xfrm>
              <a:off x="1703388" y="2006913"/>
              <a:ext cx="258682"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p:cNvSpPr/>
            <p:nvPr/>
          </p:nvSpPr>
          <p:spPr>
            <a:xfrm>
              <a:off x="2008275" y="2006913"/>
              <a:ext cx="258682"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Oval 19"/>
            <p:cNvSpPr/>
            <p:nvPr/>
          </p:nvSpPr>
          <p:spPr>
            <a:xfrm>
              <a:off x="2313162" y="2006913"/>
              <a:ext cx="258682"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Oval 21"/>
            <p:cNvSpPr/>
            <p:nvPr/>
          </p:nvSpPr>
          <p:spPr>
            <a:xfrm>
              <a:off x="2618049" y="2006913"/>
              <a:ext cx="258682"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Oval 22"/>
            <p:cNvSpPr/>
            <p:nvPr/>
          </p:nvSpPr>
          <p:spPr>
            <a:xfrm>
              <a:off x="2922936" y="2006913"/>
              <a:ext cx="258682"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4" name="TextBox 23"/>
          <p:cNvSpPr txBox="1"/>
          <p:nvPr/>
        </p:nvSpPr>
        <p:spPr>
          <a:xfrm>
            <a:off x="1557709" y="8943495"/>
            <a:ext cx="3759441" cy="1015663"/>
          </a:xfrm>
          <a:prstGeom prst="rect">
            <a:avLst/>
          </a:prstGeom>
          <a:noFill/>
        </p:spPr>
        <p:txBody>
          <a:bodyPr wrap="none" rtlCol="0">
            <a:spAutoFit/>
          </a:bodyPr>
          <a:lstStyle/>
          <a:p>
            <a:r>
              <a:rPr lang="en-US" sz="6000">
                <a:latin typeface="Lato Regular"/>
                <a:cs typeface="Lato Regular"/>
              </a:rPr>
              <a:t>Our Office</a:t>
            </a:r>
            <a:endParaRPr lang="en-US" sz="6000" dirty="0">
              <a:latin typeface="Lato Regular"/>
              <a:cs typeface="Lato Regular"/>
            </a:endParaRPr>
          </a:p>
        </p:txBody>
      </p:sp>
      <p:pic>
        <p:nvPicPr>
          <p:cNvPr id="29" name="Marcador de posición de imagen 28">
            <a:extLst>
              <a:ext uri="{FF2B5EF4-FFF2-40B4-BE49-F238E27FC236}">
                <a16:creationId xmlns:a16="http://schemas.microsoft.com/office/drawing/2014/main" id="{31557ED1-57A5-4752-9081-B482C0EEC31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4694" b="24694"/>
          <a:stretch>
            <a:fillRect/>
          </a:stretch>
        </p:blipFill>
        <p:spPr/>
      </p:pic>
    </p:spTree>
    <p:extLst>
      <p:ext uri="{BB962C8B-B14F-4D97-AF65-F5344CB8AC3E}">
        <p14:creationId xmlns:p14="http://schemas.microsoft.com/office/powerpoint/2010/main" val="179626832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Marcador de posición de imagen 9">
            <a:extLst>
              <a:ext uri="{FF2B5EF4-FFF2-40B4-BE49-F238E27FC236}">
                <a16:creationId xmlns:a16="http://schemas.microsoft.com/office/drawing/2014/main" id="{8741E6B8-19D6-4217-AB9E-A5D5EBDF10A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823" b="7823"/>
          <a:stretch>
            <a:fillRect/>
          </a:stretch>
        </p:blipFill>
        <p:spPr/>
      </p:pic>
      <p:sp>
        <p:nvSpPr>
          <p:cNvPr id="2" name="Rectangle 1"/>
          <p:cNvSpPr/>
          <p:nvPr/>
        </p:nvSpPr>
        <p:spPr>
          <a:xfrm>
            <a:off x="0" y="-16996"/>
            <a:ext cx="24377650" cy="13716000"/>
          </a:xfrm>
          <a:prstGeom prst="rect">
            <a:avLst/>
          </a:prstGeom>
          <a:solidFill>
            <a:srgbClr val="202832">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TextBox 4"/>
          <p:cNvSpPr txBox="1"/>
          <p:nvPr/>
        </p:nvSpPr>
        <p:spPr>
          <a:xfrm>
            <a:off x="4923437" y="5573411"/>
            <a:ext cx="11617125" cy="2400657"/>
          </a:xfrm>
          <a:prstGeom prst="rect">
            <a:avLst/>
          </a:prstGeom>
          <a:noFill/>
        </p:spPr>
        <p:txBody>
          <a:bodyPr wrap="none" rtlCol="0">
            <a:spAutoFit/>
          </a:bodyPr>
          <a:lstStyle/>
          <a:p>
            <a:pPr>
              <a:lnSpc>
                <a:spcPct val="80000"/>
              </a:lnSpc>
            </a:pPr>
            <a:r>
              <a:rPr lang="en-US" sz="12500" b="1" dirty="0">
                <a:solidFill>
                  <a:schemeClr val="bg1"/>
                </a:solidFill>
                <a:latin typeface="Lato Regular"/>
                <a:cs typeface="Lato Regular"/>
              </a:rPr>
              <a:t>Our Great Team</a:t>
            </a:r>
          </a:p>
          <a:p>
            <a:pPr>
              <a:lnSpc>
                <a:spcPct val="80000"/>
              </a:lnSpc>
            </a:pPr>
            <a:r>
              <a:rPr lang="en-US" sz="6000" dirty="0">
                <a:solidFill>
                  <a:schemeClr val="bg1"/>
                </a:solidFill>
                <a:latin typeface="Lato Light"/>
                <a:cs typeface="Lato Light"/>
              </a:rPr>
              <a:t>Dreamteam of our company</a:t>
            </a:r>
            <a:endParaRPr lang="en-US" sz="13800" dirty="0">
              <a:solidFill>
                <a:schemeClr val="bg1"/>
              </a:solidFill>
              <a:latin typeface="Lato Light"/>
              <a:cs typeface="Lato Light"/>
            </a:endParaRPr>
          </a:p>
        </p:txBody>
      </p:sp>
      <p:grpSp>
        <p:nvGrpSpPr>
          <p:cNvPr id="24" name="Group 23"/>
          <p:cNvGrpSpPr/>
          <p:nvPr/>
        </p:nvGrpSpPr>
        <p:grpSpPr>
          <a:xfrm>
            <a:off x="5084409" y="8111320"/>
            <a:ext cx="3822176" cy="668859"/>
            <a:chOff x="1703388" y="2006913"/>
            <a:chExt cx="1478230" cy="258682"/>
          </a:xfrm>
        </p:grpSpPr>
        <p:sp>
          <p:nvSpPr>
            <p:cNvPr id="25" name="Oval 24"/>
            <p:cNvSpPr/>
            <p:nvPr/>
          </p:nvSpPr>
          <p:spPr>
            <a:xfrm>
              <a:off x="1703388" y="2006913"/>
              <a:ext cx="258682"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Oval 25"/>
            <p:cNvSpPr/>
            <p:nvPr/>
          </p:nvSpPr>
          <p:spPr>
            <a:xfrm>
              <a:off x="2008275" y="2006913"/>
              <a:ext cx="258682"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Oval 26"/>
            <p:cNvSpPr/>
            <p:nvPr/>
          </p:nvSpPr>
          <p:spPr>
            <a:xfrm>
              <a:off x="2313162" y="2006913"/>
              <a:ext cx="258682"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p:cNvSpPr/>
            <p:nvPr/>
          </p:nvSpPr>
          <p:spPr>
            <a:xfrm>
              <a:off x="2618049" y="2006913"/>
              <a:ext cx="258682"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p:cNvSpPr/>
            <p:nvPr/>
          </p:nvSpPr>
          <p:spPr>
            <a:xfrm>
              <a:off x="2922936" y="2006913"/>
              <a:ext cx="258682"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7" name="Freeform 47"/>
          <p:cNvSpPr>
            <a:spLocks noChangeArrowheads="1"/>
          </p:cNvSpPr>
          <p:nvPr/>
        </p:nvSpPr>
        <p:spPr bwMode="auto">
          <a:xfrm>
            <a:off x="2633676" y="5954849"/>
            <a:ext cx="2022943" cy="1772311"/>
          </a:xfrm>
          <a:custGeom>
            <a:avLst/>
            <a:gdLst>
              <a:gd name="T0" fmla="*/ 497 w 498"/>
              <a:gd name="T1" fmla="*/ 434 h 435"/>
              <a:gd name="T2" fmla="*/ 497 w 498"/>
              <a:gd name="T3" fmla="*/ 434 h 435"/>
              <a:gd name="T4" fmla="*/ 487 w 498"/>
              <a:gd name="T5" fmla="*/ 328 h 435"/>
              <a:gd name="T6" fmla="*/ 425 w 498"/>
              <a:gd name="T7" fmla="*/ 293 h 435"/>
              <a:gd name="T8" fmla="*/ 372 w 498"/>
              <a:gd name="T9" fmla="*/ 231 h 435"/>
              <a:gd name="T10" fmla="*/ 390 w 498"/>
              <a:gd name="T11" fmla="*/ 196 h 435"/>
              <a:gd name="T12" fmla="*/ 408 w 498"/>
              <a:gd name="T13" fmla="*/ 159 h 435"/>
              <a:gd name="T14" fmla="*/ 399 w 498"/>
              <a:gd name="T15" fmla="*/ 151 h 435"/>
              <a:gd name="T16" fmla="*/ 408 w 498"/>
              <a:gd name="T17" fmla="*/ 115 h 435"/>
              <a:gd name="T18" fmla="*/ 346 w 498"/>
              <a:gd name="T19" fmla="*/ 62 h 435"/>
              <a:gd name="T20" fmla="*/ 284 w 498"/>
              <a:gd name="T21" fmla="*/ 115 h 435"/>
              <a:gd name="T22" fmla="*/ 293 w 498"/>
              <a:gd name="T23" fmla="*/ 151 h 435"/>
              <a:gd name="T24" fmla="*/ 284 w 498"/>
              <a:gd name="T25" fmla="*/ 159 h 435"/>
              <a:gd name="T26" fmla="*/ 302 w 498"/>
              <a:gd name="T27" fmla="*/ 196 h 435"/>
              <a:gd name="T28" fmla="*/ 311 w 498"/>
              <a:gd name="T29" fmla="*/ 231 h 435"/>
              <a:gd name="T30" fmla="*/ 293 w 498"/>
              <a:gd name="T31" fmla="*/ 275 h 435"/>
              <a:gd name="T32" fmla="*/ 381 w 498"/>
              <a:gd name="T33" fmla="*/ 364 h 435"/>
              <a:gd name="T34" fmla="*/ 381 w 498"/>
              <a:gd name="T35" fmla="*/ 434 h 435"/>
              <a:gd name="T36" fmla="*/ 497 w 498"/>
              <a:gd name="T37" fmla="*/ 434 h 435"/>
              <a:gd name="T38" fmla="*/ 258 w 498"/>
              <a:gd name="T39" fmla="*/ 302 h 435"/>
              <a:gd name="T40" fmla="*/ 258 w 498"/>
              <a:gd name="T41" fmla="*/ 302 h 435"/>
              <a:gd name="T42" fmla="*/ 187 w 498"/>
              <a:gd name="T43" fmla="*/ 231 h 435"/>
              <a:gd name="T44" fmla="*/ 213 w 498"/>
              <a:gd name="T45" fmla="*/ 168 h 435"/>
              <a:gd name="T46" fmla="*/ 231 w 498"/>
              <a:gd name="T47" fmla="*/ 133 h 435"/>
              <a:gd name="T48" fmla="*/ 222 w 498"/>
              <a:gd name="T49" fmla="*/ 115 h 435"/>
              <a:gd name="T50" fmla="*/ 231 w 498"/>
              <a:gd name="T51" fmla="*/ 71 h 435"/>
              <a:gd name="T52" fmla="*/ 151 w 498"/>
              <a:gd name="T53" fmla="*/ 0 h 435"/>
              <a:gd name="T54" fmla="*/ 71 w 498"/>
              <a:gd name="T55" fmla="*/ 71 h 435"/>
              <a:gd name="T56" fmla="*/ 71 w 498"/>
              <a:gd name="T57" fmla="*/ 115 h 435"/>
              <a:gd name="T58" fmla="*/ 71 w 498"/>
              <a:gd name="T59" fmla="*/ 133 h 435"/>
              <a:gd name="T60" fmla="*/ 89 w 498"/>
              <a:gd name="T61" fmla="*/ 168 h 435"/>
              <a:gd name="T62" fmla="*/ 107 w 498"/>
              <a:gd name="T63" fmla="*/ 231 h 435"/>
              <a:gd name="T64" fmla="*/ 45 w 498"/>
              <a:gd name="T65" fmla="*/ 302 h 435"/>
              <a:gd name="T66" fmla="*/ 0 w 498"/>
              <a:gd name="T67" fmla="*/ 346 h 435"/>
              <a:gd name="T68" fmla="*/ 0 w 498"/>
              <a:gd name="T69" fmla="*/ 434 h 435"/>
              <a:gd name="T70" fmla="*/ 346 w 498"/>
              <a:gd name="T71" fmla="*/ 434 h 435"/>
              <a:gd name="T72" fmla="*/ 346 w 498"/>
              <a:gd name="T73" fmla="*/ 364 h 435"/>
              <a:gd name="T74" fmla="*/ 258 w 498"/>
              <a:gd name="T75" fmla="*/ 30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8" h="435">
                <a:moveTo>
                  <a:pt x="497" y="434"/>
                </a:moveTo>
                <a:lnTo>
                  <a:pt x="497" y="434"/>
                </a:lnTo>
                <a:cubicBezTo>
                  <a:pt x="497" y="434"/>
                  <a:pt x="497" y="337"/>
                  <a:pt x="487" y="328"/>
                </a:cubicBezTo>
                <a:cubicBezTo>
                  <a:pt x="479" y="319"/>
                  <a:pt x="462" y="302"/>
                  <a:pt x="425" y="293"/>
                </a:cubicBezTo>
                <a:cubicBezTo>
                  <a:pt x="390" y="275"/>
                  <a:pt x="372" y="257"/>
                  <a:pt x="372" y="231"/>
                </a:cubicBezTo>
                <a:cubicBezTo>
                  <a:pt x="372" y="213"/>
                  <a:pt x="390" y="222"/>
                  <a:pt x="390" y="196"/>
                </a:cubicBezTo>
                <a:cubicBezTo>
                  <a:pt x="390" y="178"/>
                  <a:pt x="408" y="196"/>
                  <a:pt x="408" y="159"/>
                </a:cubicBezTo>
                <a:cubicBezTo>
                  <a:pt x="408" y="151"/>
                  <a:pt x="399" y="151"/>
                  <a:pt x="399" y="151"/>
                </a:cubicBezTo>
                <a:cubicBezTo>
                  <a:pt x="399" y="151"/>
                  <a:pt x="408" y="133"/>
                  <a:pt x="408" y="115"/>
                </a:cubicBezTo>
                <a:cubicBezTo>
                  <a:pt x="408" y="98"/>
                  <a:pt x="399" y="62"/>
                  <a:pt x="346" y="62"/>
                </a:cubicBezTo>
                <a:cubicBezTo>
                  <a:pt x="293" y="62"/>
                  <a:pt x="284" y="98"/>
                  <a:pt x="284" y="115"/>
                </a:cubicBezTo>
                <a:cubicBezTo>
                  <a:pt x="284" y="133"/>
                  <a:pt x="293" y="151"/>
                  <a:pt x="293" y="151"/>
                </a:cubicBezTo>
                <a:cubicBezTo>
                  <a:pt x="293" y="151"/>
                  <a:pt x="284" y="151"/>
                  <a:pt x="284" y="159"/>
                </a:cubicBezTo>
                <a:cubicBezTo>
                  <a:pt x="284" y="196"/>
                  <a:pt x="293" y="178"/>
                  <a:pt x="302" y="196"/>
                </a:cubicBezTo>
                <a:cubicBezTo>
                  <a:pt x="302" y="222"/>
                  <a:pt x="311" y="213"/>
                  <a:pt x="311" y="231"/>
                </a:cubicBezTo>
                <a:cubicBezTo>
                  <a:pt x="311" y="249"/>
                  <a:pt x="311" y="266"/>
                  <a:pt x="293" y="275"/>
                </a:cubicBezTo>
                <a:cubicBezTo>
                  <a:pt x="372" y="319"/>
                  <a:pt x="381" y="319"/>
                  <a:pt x="381" y="364"/>
                </a:cubicBezTo>
                <a:cubicBezTo>
                  <a:pt x="381" y="434"/>
                  <a:pt x="381" y="434"/>
                  <a:pt x="381" y="434"/>
                </a:cubicBezTo>
                <a:lnTo>
                  <a:pt x="497" y="434"/>
                </a:lnTo>
                <a:close/>
                <a:moveTo>
                  <a:pt x="258" y="302"/>
                </a:moveTo>
                <a:lnTo>
                  <a:pt x="258" y="302"/>
                </a:lnTo>
                <a:cubicBezTo>
                  <a:pt x="204" y="284"/>
                  <a:pt x="187" y="266"/>
                  <a:pt x="187" y="231"/>
                </a:cubicBezTo>
                <a:cubicBezTo>
                  <a:pt x="187" y="204"/>
                  <a:pt x="204" y="213"/>
                  <a:pt x="213" y="168"/>
                </a:cubicBezTo>
                <a:cubicBezTo>
                  <a:pt x="213" y="159"/>
                  <a:pt x="231" y="168"/>
                  <a:pt x="231" y="133"/>
                </a:cubicBezTo>
                <a:cubicBezTo>
                  <a:pt x="231" y="115"/>
                  <a:pt x="222" y="115"/>
                  <a:pt x="222" y="115"/>
                </a:cubicBezTo>
                <a:cubicBezTo>
                  <a:pt x="222" y="115"/>
                  <a:pt x="222" y="89"/>
                  <a:pt x="231" y="71"/>
                </a:cubicBezTo>
                <a:cubicBezTo>
                  <a:pt x="231" y="53"/>
                  <a:pt x="213" y="0"/>
                  <a:pt x="151" y="0"/>
                </a:cubicBezTo>
                <a:cubicBezTo>
                  <a:pt x="80" y="0"/>
                  <a:pt x="71" y="53"/>
                  <a:pt x="71" y="71"/>
                </a:cubicBezTo>
                <a:cubicBezTo>
                  <a:pt x="71" y="89"/>
                  <a:pt x="71" y="115"/>
                  <a:pt x="71" y="115"/>
                </a:cubicBezTo>
                <a:cubicBezTo>
                  <a:pt x="71" y="115"/>
                  <a:pt x="71" y="115"/>
                  <a:pt x="71" y="133"/>
                </a:cubicBezTo>
                <a:cubicBezTo>
                  <a:pt x="71" y="168"/>
                  <a:pt x="80" y="159"/>
                  <a:pt x="89" y="168"/>
                </a:cubicBezTo>
                <a:cubicBezTo>
                  <a:pt x="89" y="213"/>
                  <a:pt x="107" y="204"/>
                  <a:pt x="107" y="231"/>
                </a:cubicBezTo>
                <a:cubicBezTo>
                  <a:pt x="107" y="266"/>
                  <a:pt x="89" y="284"/>
                  <a:pt x="45" y="302"/>
                </a:cubicBezTo>
                <a:cubicBezTo>
                  <a:pt x="27" y="310"/>
                  <a:pt x="0" y="319"/>
                  <a:pt x="0" y="346"/>
                </a:cubicBezTo>
                <a:cubicBezTo>
                  <a:pt x="0" y="434"/>
                  <a:pt x="0" y="434"/>
                  <a:pt x="0" y="434"/>
                </a:cubicBezTo>
                <a:cubicBezTo>
                  <a:pt x="346" y="434"/>
                  <a:pt x="346" y="434"/>
                  <a:pt x="346" y="434"/>
                </a:cubicBezTo>
                <a:cubicBezTo>
                  <a:pt x="346" y="434"/>
                  <a:pt x="346" y="381"/>
                  <a:pt x="346" y="364"/>
                </a:cubicBezTo>
                <a:cubicBezTo>
                  <a:pt x="346" y="346"/>
                  <a:pt x="302" y="328"/>
                  <a:pt x="258" y="302"/>
                </a:cubicBez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187122770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2"/>
          <p:cNvSpPr txBox="1">
            <a:spLocks/>
          </p:cNvSpPr>
          <p:nvPr/>
        </p:nvSpPr>
        <p:spPr bwMode="auto">
          <a:xfrm>
            <a:off x="2721421" y="7998153"/>
            <a:ext cx="3382096" cy="754053"/>
          </a:xfrm>
          <a:prstGeom prst="rect">
            <a:avLst/>
          </a:prstGeom>
        </p:spPr>
        <p:txBody>
          <a:bodyPr wrap="none">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4300" b="1" dirty="0">
                <a:solidFill>
                  <a:schemeClr val="tx1"/>
                </a:solidFill>
                <a:latin typeface="Lato Regular"/>
                <a:cs typeface="Lato Regular"/>
              </a:rPr>
              <a:t>Angel Binder</a:t>
            </a:r>
          </a:p>
        </p:txBody>
      </p:sp>
      <p:sp>
        <p:nvSpPr>
          <p:cNvPr id="32" name="Content Placeholder 2"/>
          <p:cNvSpPr txBox="1">
            <a:spLocks/>
          </p:cNvSpPr>
          <p:nvPr/>
        </p:nvSpPr>
        <p:spPr bwMode="auto">
          <a:xfrm>
            <a:off x="2462530" y="8915225"/>
            <a:ext cx="3944438" cy="511111"/>
          </a:xfrm>
          <a:prstGeom prst="rect">
            <a:avLst/>
          </a:prstGeom>
        </p:spPr>
        <p:txBody>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2400" dirty="0">
                <a:solidFill>
                  <a:schemeClr val="tx1"/>
                </a:solidFill>
                <a:latin typeface="Lato Light"/>
                <a:cs typeface="Lato Light"/>
              </a:rPr>
              <a:t>Marketing</a:t>
            </a:r>
          </a:p>
        </p:txBody>
      </p:sp>
      <p:grpSp>
        <p:nvGrpSpPr>
          <p:cNvPr id="71" name="Group 70"/>
          <p:cNvGrpSpPr/>
          <p:nvPr/>
        </p:nvGrpSpPr>
        <p:grpSpPr>
          <a:xfrm>
            <a:off x="3591922" y="9390293"/>
            <a:ext cx="1641092" cy="501217"/>
            <a:chOff x="3988146" y="9821053"/>
            <a:chExt cx="1641092" cy="501217"/>
          </a:xfrm>
          <a:solidFill>
            <a:schemeClr val="accent2"/>
          </a:solidFill>
        </p:grpSpPr>
        <p:sp>
          <p:nvSpPr>
            <p:cNvPr id="72" name="Freeform 78"/>
            <p:cNvSpPr>
              <a:spLocks noChangeArrowheads="1"/>
            </p:cNvSpPr>
            <p:nvPr/>
          </p:nvSpPr>
          <p:spPr bwMode="auto">
            <a:xfrm>
              <a:off x="5127536" y="9821053"/>
              <a:ext cx="501702" cy="492495"/>
            </a:xfrm>
            <a:custGeom>
              <a:avLst/>
              <a:gdLst>
                <a:gd name="T0" fmla="*/ 212 w 479"/>
                <a:gd name="T1" fmla="*/ 169 h 471"/>
                <a:gd name="T2" fmla="*/ 212 w 479"/>
                <a:gd name="T3" fmla="*/ 169 h 471"/>
                <a:gd name="T4" fmla="*/ 185 w 479"/>
                <a:gd name="T5" fmla="*/ 142 h 471"/>
                <a:gd name="T6" fmla="*/ 177 w 479"/>
                <a:gd name="T7" fmla="*/ 142 h 471"/>
                <a:gd name="T8" fmla="*/ 168 w 479"/>
                <a:gd name="T9" fmla="*/ 160 h 471"/>
                <a:gd name="T10" fmla="*/ 168 w 479"/>
                <a:gd name="T11" fmla="*/ 187 h 471"/>
                <a:gd name="T12" fmla="*/ 194 w 479"/>
                <a:gd name="T13" fmla="*/ 213 h 471"/>
                <a:gd name="T14" fmla="*/ 203 w 479"/>
                <a:gd name="T15" fmla="*/ 213 h 471"/>
                <a:gd name="T16" fmla="*/ 212 w 479"/>
                <a:gd name="T17" fmla="*/ 169 h 471"/>
                <a:gd name="T18" fmla="*/ 238 w 479"/>
                <a:gd name="T19" fmla="*/ 0 h 471"/>
                <a:gd name="T20" fmla="*/ 238 w 479"/>
                <a:gd name="T21" fmla="*/ 0 h 471"/>
                <a:gd name="T22" fmla="*/ 0 w 479"/>
                <a:gd name="T23" fmla="*/ 231 h 471"/>
                <a:gd name="T24" fmla="*/ 238 w 479"/>
                <a:gd name="T25" fmla="*/ 470 h 471"/>
                <a:gd name="T26" fmla="*/ 478 w 479"/>
                <a:gd name="T27" fmla="*/ 231 h 471"/>
                <a:gd name="T28" fmla="*/ 238 w 479"/>
                <a:gd name="T29" fmla="*/ 0 h 471"/>
                <a:gd name="T30" fmla="*/ 221 w 479"/>
                <a:gd name="T31" fmla="*/ 338 h 471"/>
                <a:gd name="T32" fmla="*/ 221 w 479"/>
                <a:gd name="T33" fmla="*/ 338 h 471"/>
                <a:gd name="T34" fmla="*/ 185 w 479"/>
                <a:gd name="T35" fmla="*/ 346 h 471"/>
                <a:gd name="T36" fmla="*/ 185 w 479"/>
                <a:gd name="T37" fmla="*/ 346 h 471"/>
                <a:gd name="T38" fmla="*/ 185 w 479"/>
                <a:gd name="T39" fmla="*/ 346 h 471"/>
                <a:gd name="T40" fmla="*/ 124 w 479"/>
                <a:gd name="T41" fmla="*/ 301 h 471"/>
                <a:gd name="T42" fmla="*/ 194 w 479"/>
                <a:gd name="T43" fmla="*/ 248 h 471"/>
                <a:gd name="T44" fmla="*/ 194 w 479"/>
                <a:gd name="T45" fmla="*/ 248 h 471"/>
                <a:gd name="T46" fmla="*/ 185 w 479"/>
                <a:gd name="T47" fmla="*/ 231 h 471"/>
                <a:gd name="T48" fmla="*/ 185 w 479"/>
                <a:gd name="T49" fmla="*/ 231 h 471"/>
                <a:gd name="T50" fmla="*/ 159 w 479"/>
                <a:gd name="T51" fmla="*/ 222 h 471"/>
                <a:gd name="T52" fmla="*/ 141 w 479"/>
                <a:gd name="T53" fmla="*/ 178 h 471"/>
                <a:gd name="T54" fmla="*/ 194 w 479"/>
                <a:gd name="T55" fmla="*/ 125 h 471"/>
                <a:gd name="T56" fmla="*/ 256 w 479"/>
                <a:gd name="T57" fmla="*/ 125 h 471"/>
                <a:gd name="T58" fmla="*/ 256 w 479"/>
                <a:gd name="T59" fmla="*/ 125 h 471"/>
                <a:gd name="T60" fmla="*/ 238 w 479"/>
                <a:gd name="T61" fmla="*/ 134 h 471"/>
                <a:gd name="T62" fmla="*/ 221 w 479"/>
                <a:gd name="T63" fmla="*/ 134 h 471"/>
                <a:gd name="T64" fmla="*/ 238 w 479"/>
                <a:gd name="T65" fmla="*/ 178 h 471"/>
                <a:gd name="T66" fmla="*/ 230 w 479"/>
                <a:gd name="T67" fmla="*/ 213 h 471"/>
                <a:gd name="T68" fmla="*/ 212 w 479"/>
                <a:gd name="T69" fmla="*/ 231 h 471"/>
                <a:gd name="T70" fmla="*/ 230 w 479"/>
                <a:gd name="T71" fmla="*/ 240 h 471"/>
                <a:gd name="T72" fmla="*/ 256 w 479"/>
                <a:gd name="T73" fmla="*/ 284 h 471"/>
                <a:gd name="T74" fmla="*/ 221 w 479"/>
                <a:gd name="T75" fmla="*/ 338 h 471"/>
                <a:gd name="T76" fmla="*/ 354 w 479"/>
                <a:gd name="T77" fmla="*/ 231 h 471"/>
                <a:gd name="T78" fmla="*/ 354 w 479"/>
                <a:gd name="T79" fmla="*/ 231 h 471"/>
                <a:gd name="T80" fmla="*/ 310 w 479"/>
                <a:gd name="T81" fmla="*/ 231 h 471"/>
                <a:gd name="T82" fmla="*/ 310 w 479"/>
                <a:gd name="T83" fmla="*/ 275 h 471"/>
                <a:gd name="T84" fmla="*/ 291 w 479"/>
                <a:gd name="T85" fmla="*/ 275 h 471"/>
                <a:gd name="T86" fmla="*/ 291 w 479"/>
                <a:gd name="T87" fmla="*/ 231 h 471"/>
                <a:gd name="T88" fmla="*/ 256 w 479"/>
                <a:gd name="T89" fmla="*/ 231 h 471"/>
                <a:gd name="T90" fmla="*/ 256 w 479"/>
                <a:gd name="T91" fmla="*/ 213 h 471"/>
                <a:gd name="T92" fmla="*/ 291 w 479"/>
                <a:gd name="T93" fmla="*/ 213 h 471"/>
                <a:gd name="T94" fmla="*/ 291 w 479"/>
                <a:gd name="T95" fmla="*/ 169 h 471"/>
                <a:gd name="T96" fmla="*/ 310 w 479"/>
                <a:gd name="T97" fmla="*/ 169 h 471"/>
                <a:gd name="T98" fmla="*/ 310 w 479"/>
                <a:gd name="T99" fmla="*/ 213 h 471"/>
                <a:gd name="T100" fmla="*/ 354 w 479"/>
                <a:gd name="T101" fmla="*/ 213 h 471"/>
                <a:gd name="T102" fmla="*/ 354 w 479"/>
                <a:gd name="T103" fmla="*/ 231 h 471"/>
                <a:gd name="T104" fmla="*/ 194 w 479"/>
                <a:gd name="T105" fmla="*/ 266 h 471"/>
                <a:gd name="T106" fmla="*/ 194 w 479"/>
                <a:gd name="T107" fmla="*/ 266 h 471"/>
                <a:gd name="T108" fmla="*/ 194 w 479"/>
                <a:gd name="T109" fmla="*/ 266 h 471"/>
                <a:gd name="T110" fmla="*/ 159 w 479"/>
                <a:gd name="T111" fmla="*/ 275 h 471"/>
                <a:gd name="T112" fmla="*/ 150 w 479"/>
                <a:gd name="T113" fmla="*/ 301 h 471"/>
                <a:gd name="T114" fmla="*/ 194 w 479"/>
                <a:gd name="T115" fmla="*/ 328 h 471"/>
                <a:gd name="T116" fmla="*/ 230 w 479"/>
                <a:gd name="T117" fmla="*/ 293 h 471"/>
                <a:gd name="T118" fmla="*/ 194 w 479"/>
                <a:gd name="T119" fmla="*/ 26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9" h="471">
                  <a:moveTo>
                    <a:pt x="212" y="169"/>
                  </a:moveTo>
                  <a:lnTo>
                    <a:pt x="212" y="169"/>
                  </a:lnTo>
                  <a:cubicBezTo>
                    <a:pt x="212" y="142"/>
                    <a:pt x="203" y="142"/>
                    <a:pt x="185" y="142"/>
                  </a:cubicBezTo>
                  <a:cubicBezTo>
                    <a:pt x="185" y="142"/>
                    <a:pt x="185" y="142"/>
                    <a:pt x="177" y="142"/>
                  </a:cubicBezTo>
                  <a:cubicBezTo>
                    <a:pt x="177" y="142"/>
                    <a:pt x="168" y="151"/>
                    <a:pt x="168" y="160"/>
                  </a:cubicBezTo>
                  <a:cubicBezTo>
                    <a:pt x="159" y="160"/>
                    <a:pt x="159" y="169"/>
                    <a:pt x="168" y="187"/>
                  </a:cubicBezTo>
                  <a:cubicBezTo>
                    <a:pt x="168" y="195"/>
                    <a:pt x="185" y="213"/>
                    <a:pt x="194" y="213"/>
                  </a:cubicBezTo>
                  <a:cubicBezTo>
                    <a:pt x="194" y="213"/>
                    <a:pt x="194" y="213"/>
                    <a:pt x="203" y="213"/>
                  </a:cubicBezTo>
                  <a:cubicBezTo>
                    <a:pt x="212" y="204"/>
                    <a:pt x="221" y="187"/>
                    <a:pt x="212" y="169"/>
                  </a:cubicBezTo>
                  <a:close/>
                  <a:moveTo>
                    <a:pt x="238" y="0"/>
                  </a:moveTo>
                  <a:lnTo>
                    <a:pt x="238" y="0"/>
                  </a:lnTo>
                  <a:cubicBezTo>
                    <a:pt x="106" y="0"/>
                    <a:pt x="0" y="107"/>
                    <a:pt x="0" y="231"/>
                  </a:cubicBezTo>
                  <a:cubicBezTo>
                    <a:pt x="0" y="363"/>
                    <a:pt x="106" y="470"/>
                    <a:pt x="238" y="470"/>
                  </a:cubicBezTo>
                  <a:cubicBezTo>
                    <a:pt x="372" y="470"/>
                    <a:pt x="478" y="363"/>
                    <a:pt x="478" y="231"/>
                  </a:cubicBezTo>
                  <a:cubicBezTo>
                    <a:pt x="478" y="107"/>
                    <a:pt x="372" y="0"/>
                    <a:pt x="238" y="0"/>
                  </a:cubicBezTo>
                  <a:close/>
                  <a:moveTo>
                    <a:pt x="221" y="338"/>
                  </a:moveTo>
                  <a:lnTo>
                    <a:pt x="221" y="338"/>
                  </a:lnTo>
                  <a:cubicBezTo>
                    <a:pt x="212" y="346"/>
                    <a:pt x="194" y="346"/>
                    <a:pt x="185" y="346"/>
                  </a:cubicBezTo>
                  <a:lnTo>
                    <a:pt x="185" y="346"/>
                  </a:lnTo>
                  <a:lnTo>
                    <a:pt x="185" y="346"/>
                  </a:lnTo>
                  <a:cubicBezTo>
                    <a:pt x="177" y="346"/>
                    <a:pt x="124" y="346"/>
                    <a:pt x="124" y="301"/>
                  </a:cubicBezTo>
                  <a:cubicBezTo>
                    <a:pt x="124" y="257"/>
                    <a:pt x="177" y="248"/>
                    <a:pt x="194" y="248"/>
                  </a:cubicBezTo>
                  <a:lnTo>
                    <a:pt x="194" y="248"/>
                  </a:lnTo>
                  <a:cubicBezTo>
                    <a:pt x="185" y="240"/>
                    <a:pt x="185" y="231"/>
                    <a:pt x="185" y="231"/>
                  </a:cubicBezTo>
                  <a:lnTo>
                    <a:pt x="185" y="231"/>
                  </a:lnTo>
                  <a:cubicBezTo>
                    <a:pt x="177" y="231"/>
                    <a:pt x="168" y="222"/>
                    <a:pt x="159" y="222"/>
                  </a:cubicBezTo>
                  <a:cubicBezTo>
                    <a:pt x="141" y="213"/>
                    <a:pt x="141" y="195"/>
                    <a:pt x="141" y="178"/>
                  </a:cubicBezTo>
                  <a:cubicBezTo>
                    <a:pt x="141" y="125"/>
                    <a:pt x="194" y="125"/>
                    <a:pt x="194" y="125"/>
                  </a:cubicBezTo>
                  <a:cubicBezTo>
                    <a:pt x="256" y="125"/>
                    <a:pt x="256" y="125"/>
                    <a:pt x="256" y="125"/>
                  </a:cubicBezTo>
                  <a:lnTo>
                    <a:pt x="256" y="125"/>
                  </a:lnTo>
                  <a:cubicBezTo>
                    <a:pt x="256" y="134"/>
                    <a:pt x="238" y="134"/>
                    <a:pt x="238" y="134"/>
                  </a:cubicBezTo>
                  <a:cubicBezTo>
                    <a:pt x="230" y="134"/>
                    <a:pt x="230" y="134"/>
                    <a:pt x="221" y="134"/>
                  </a:cubicBezTo>
                  <a:cubicBezTo>
                    <a:pt x="238" y="142"/>
                    <a:pt x="238" y="160"/>
                    <a:pt x="238" y="178"/>
                  </a:cubicBezTo>
                  <a:cubicBezTo>
                    <a:pt x="238" y="195"/>
                    <a:pt x="230" y="204"/>
                    <a:pt x="230" y="213"/>
                  </a:cubicBezTo>
                  <a:cubicBezTo>
                    <a:pt x="221" y="222"/>
                    <a:pt x="212" y="222"/>
                    <a:pt x="212" y="231"/>
                  </a:cubicBezTo>
                  <a:cubicBezTo>
                    <a:pt x="212" y="231"/>
                    <a:pt x="221" y="240"/>
                    <a:pt x="230" y="240"/>
                  </a:cubicBezTo>
                  <a:cubicBezTo>
                    <a:pt x="238" y="248"/>
                    <a:pt x="256" y="266"/>
                    <a:pt x="256" y="284"/>
                  </a:cubicBezTo>
                  <a:cubicBezTo>
                    <a:pt x="256" y="310"/>
                    <a:pt x="247" y="328"/>
                    <a:pt x="221" y="338"/>
                  </a:cubicBezTo>
                  <a:close/>
                  <a:moveTo>
                    <a:pt x="354" y="231"/>
                  </a:moveTo>
                  <a:lnTo>
                    <a:pt x="354" y="231"/>
                  </a:lnTo>
                  <a:cubicBezTo>
                    <a:pt x="310" y="231"/>
                    <a:pt x="310" y="231"/>
                    <a:pt x="310" y="231"/>
                  </a:cubicBezTo>
                  <a:cubicBezTo>
                    <a:pt x="310" y="275"/>
                    <a:pt x="310" y="275"/>
                    <a:pt x="310" y="275"/>
                  </a:cubicBezTo>
                  <a:cubicBezTo>
                    <a:pt x="291" y="275"/>
                    <a:pt x="291" y="275"/>
                    <a:pt x="291" y="275"/>
                  </a:cubicBezTo>
                  <a:cubicBezTo>
                    <a:pt x="291" y="231"/>
                    <a:pt x="291" y="231"/>
                    <a:pt x="291" y="231"/>
                  </a:cubicBezTo>
                  <a:cubicBezTo>
                    <a:pt x="256" y="231"/>
                    <a:pt x="256" y="231"/>
                    <a:pt x="256" y="231"/>
                  </a:cubicBezTo>
                  <a:cubicBezTo>
                    <a:pt x="256" y="213"/>
                    <a:pt x="256" y="213"/>
                    <a:pt x="256" y="213"/>
                  </a:cubicBezTo>
                  <a:cubicBezTo>
                    <a:pt x="291" y="213"/>
                    <a:pt x="291" y="213"/>
                    <a:pt x="291" y="213"/>
                  </a:cubicBezTo>
                  <a:cubicBezTo>
                    <a:pt x="291" y="169"/>
                    <a:pt x="291" y="169"/>
                    <a:pt x="291" y="169"/>
                  </a:cubicBezTo>
                  <a:cubicBezTo>
                    <a:pt x="310" y="169"/>
                    <a:pt x="310" y="169"/>
                    <a:pt x="310" y="169"/>
                  </a:cubicBezTo>
                  <a:cubicBezTo>
                    <a:pt x="310" y="213"/>
                    <a:pt x="310" y="213"/>
                    <a:pt x="310" y="213"/>
                  </a:cubicBezTo>
                  <a:cubicBezTo>
                    <a:pt x="354" y="213"/>
                    <a:pt x="354" y="213"/>
                    <a:pt x="354" y="213"/>
                  </a:cubicBezTo>
                  <a:lnTo>
                    <a:pt x="354" y="231"/>
                  </a:lnTo>
                  <a:close/>
                  <a:moveTo>
                    <a:pt x="194" y="266"/>
                  </a:moveTo>
                  <a:lnTo>
                    <a:pt x="194" y="266"/>
                  </a:lnTo>
                  <a:lnTo>
                    <a:pt x="194" y="266"/>
                  </a:lnTo>
                  <a:cubicBezTo>
                    <a:pt x="177" y="266"/>
                    <a:pt x="168" y="266"/>
                    <a:pt x="159" y="275"/>
                  </a:cubicBezTo>
                  <a:cubicBezTo>
                    <a:pt x="159" y="284"/>
                    <a:pt x="150" y="293"/>
                    <a:pt x="150" y="301"/>
                  </a:cubicBezTo>
                  <a:cubicBezTo>
                    <a:pt x="150" y="319"/>
                    <a:pt x="168" y="328"/>
                    <a:pt x="194" y="328"/>
                  </a:cubicBezTo>
                  <a:cubicBezTo>
                    <a:pt x="221" y="319"/>
                    <a:pt x="230" y="310"/>
                    <a:pt x="230" y="293"/>
                  </a:cubicBezTo>
                  <a:cubicBezTo>
                    <a:pt x="230" y="275"/>
                    <a:pt x="212" y="266"/>
                    <a:pt x="194" y="266"/>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73" name="Freeform 79"/>
            <p:cNvSpPr>
              <a:spLocks noChangeArrowheads="1"/>
            </p:cNvSpPr>
            <p:nvPr/>
          </p:nvSpPr>
          <p:spPr bwMode="auto">
            <a:xfrm>
              <a:off x="4552157" y="9829775"/>
              <a:ext cx="501704" cy="492495"/>
            </a:xfrm>
            <a:custGeom>
              <a:avLst/>
              <a:gdLst>
                <a:gd name="T0" fmla="*/ 240 w 479"/>
                <a:gd name="T1" fmla="*/ 0 h 471"/>
                <a:gd name="T2" fmla="*/ 240 w 479"/>
                <a:gd name="T3" fmla="*/ 0 h 471"/>
                <a:gd name="T4" fmla="*/ 0 w 479"/>
                <a:gd name="T5" fmla="*/ 231 h 471"/>
                <a:gd name="T6" fmla="*/ 240 w 479"/>
                <a:gd name="T7" fmla="*/ 470 h 471"/>
                <a:gd name="T8" fmla="*/ 478 w 479"/>
                <a:gd name="T9" fmla="*/ 231 h 471"/>
                <a:gd name="T10" fmla="*/ 240 w 479"/>
                <a:gd name="T11" fmla="*/ 0 h 471"/>
                <a:gd name="T12" fmla="*/ 293 w 479"/>
                <a:gd name="T13" fmla="*/ 160 h 471"/>
                <a:gd name="T14" fmla="*/ 293 w 479"/>
                <a:gd name="T15" fmla="*/ 160 h 471"/>
                <a:gd name="T16" fmla="*/ 257 w 479"/>
                <a:gd name="T17" fmla="*/ 160 h 471"/>
                <a:gd name="T18" fmla="*/ 249 w 479"/>
                <a:gd name="T19" fmla="*/ 178 h 471"/>
                <a:gd name="T20" fmla="*/ 249 w 479"/>
                <a:gd name="T21" fmla="*/ 195 h 471"/>
                <a:gd name="T22" fmla="*/ 293 w 479"/>
                <a:gd name="T23" fmla="*/ 195 h 471"/>
                <a:gd name="T24" fmla="*/ 293 w 479"/>
                <a:gd name="T25" fmla="*/ 240 h 471"/>
                <a:gd name="T26" fmla="*/ 249 w 479"/>
                <a:gd name="T27" fmla="*/ 240 h 471"/>
                <a:gd name="T28" fmla="*/ 249 w 479"/>
                <a:gd name="T29" fmla="*/ 346 h 471"/>
                <a:gd name="T30" fmla="*/ 213 w 479"/>
                <a:gd name="T31" fmla="*/ 346 h 471"/>
                <a:gd name="T32" fmla="*/ 213 w 479"/>
                <a:gd name="T33" fmla="*/ 240 h 471"/>
                <a:gd name="T34" fmla="*/ 169 w 479"/>
                <a:gd name="T35" fmla="*/ 240 h 471"/>
                <a:gd name="T36" fmla="*/ 169 w 479"/>
                <a:gd name="T37" fmla="*/ 195 h 471"/>
                <a:gd name="T38" fmla="*/ 213 w 479"/>
                <a:gd name="T39" fmla="*/ 195 h 471"/>
                <a:gd name="T40" fmla="*/ 213 w 479"/>
                <a:gd name="T41" fmla="*/ 178 h 471"/>
                <a:gd name="T42" fmla="*/ 257 w 479"/>
                <a:gd name="T43" fmla="*/ 125 h 471"/>
                <a:gd name="T44" fmla="*/ 293 w 479"/>
                <a:gd name="T45" fmla="*/ 125 h 471"/>
                <a:gd name="T46" fmla="*/ 293 w 479"/>
                <a:gd name="T47" fmla="*/ 16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9" h="471">
                  <a:moveTo>
                    <a:pt x="240" y="0"/>
                  </a:moveTo>
                  <a:lnTo>
                    <a:pt x="240" y="0"/>
                  </a:lnTo>
                  <a:cubicBezTo>
                    <a:pt x="106" y="0"/>
                    <a:pt x="0" y="107"/>
                    <a:pt x="0" y="231"/>
                  </a:cubicBezTo>
                  <a:cubicBezTo>
                    <a:pt x="0" y="363"/>
                    <a:pt x="106" y="470"/>
                    <a:pt x="240" y="470"/>
                  </a:cubicBezTo>
                  <a:cubicBezTo>
                    <a:pt x="372" y="470"/>
                    <a:pt x="478" y="363"/>
                    <a:pt x="478" y="231"/>
                  </a:cubicBezTo>
                  <a:cubicBezTo>
                    <a:pt x="478" y="107"/>
                    <a:pt x="372" y="0"/>
                    <a:pt x="240" y="0"/>
                  </a:cubicBezTo>
                  <a:close/>
                  <a:moveTo>
                    <a:pt x="293" y="160"/>
                  </a:moveTo>
                  <a:lnTo>
                    <a:pt x="293" y="160"/>
                  </a:lnTo>
                  <a:cubicBezTo>
                    <a:pt x="257" y="160"/>
                    <a:pt x="257" y="160"/>
                    <a:pt x="257" y="160"/>
                  </a:cubicBezTo>
                  <a:cubicBezTo>
                    <a:pt x="257" y="160"/>
                    <a:pt x="249" y="169"/>
                    <a:pt x="249" y="178"/>
                  </a:cubicBezTo>
                  <a:cubicBezTo>
                    <a:pt x="249" y="195"/>
                    <a:pt x="249" y="195"/>
                    <a:pt x="249" y="195"/>
                  </a:cubicBezTo>
                  <a:cubicBezTo>
                    <a:pt x="293" y="195"/>
                    <a:pt x="293" y="195"/>
                    <a:pt x="293" y="195"/>
                  </a:cubicBezTo>
                  <a:cubicBezTo>
                    <a:pt x="293" y="240"/>
                    <a:pt x="293" y="240"/>
                    <a:pt x="293" y="240"/>
                  </a:cubicBezTo>
                  <a:cubicBezTo>
                    <a:pt x="249" y="240"/>
                    <a:pt x="249" y="240"/>
                    <a:pt x="249" y="240"/>
                  </a:cubicBezTo>
                  <a:cubicBezTo>
                    <a:pt x="249" y="346"/>
                    <a:pt x="249" y="346"/>
                    <a:pt x="249" y="346"/>
                  </a:cubicBezTo>
                  <a:cubicBezTo>
                    <a:pt x="213" y="346"/>
                    <a:pt x="213" y="346"/>
                    <a:pt x="213" y="346"/>
                  </a:cubicBezTo>
                  <a:cubicBezTo>
                    <a:pt x="213" y="240"/>
                    <a:pt x="213" y="240"/>
                    <a:pt x="213" y="240"/>
                  </a:cubicBezTo>
                  <a:cubicBezTo>
                    <a:pt x="169" y="240"/>
                    <a:pt x="169" y="240"/>
                    <a:pt x="169" y="240"/>
                  </a:cubicBezTo>
                  <a:cubicBezTo>
                    <a:pt x="169" y="195"/>
                    <a:pt x="169" y="195"/>
                    <a:pt x="169" y="195"/>
                  </a:cubicBezTo>
                  <a:cubicBezTo>
                    <a:pt x="213" y="195"/>
                    <a:pt x="213" y="195"/>
                    <a:pt x="213" y="195"/>
                  </a:cubicBezTo>
                  <a:cubicBezTo>
                    <a:pt x="213" y="178"/>
                    <a:pt x="213" y="178"/>
                    <a:pt x="213" y="178"/>
                  </a:cubicBezTo>
                  <a:cubicBezTo>
                    <a:pt x="213" y="151"/>
                    <a:pt x="230" y="125"/>
                    <a:pt x="257" y="125"/>
                  </a:cubicBezTo>
                  <a:cubicBezTo>
                    <a:pt x="293" y="125"/>
                    <a:pt x="293" y="125"/>
                    <a:pt x="293" y="125"/>
                  </a:cubicBezTo>
                  <a:lnTo>
                    <a:pt x="293" y="160"/>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74" name="Freeform 86"/>
            <p:cNvSpPr>
              <a:spLocks noChangeArrowheads="1"/>
            </p:cNvSpPr>
            <p:nvPr/>
          </p:nvSpPr>
          <p:spPr bwMode="auto">
            <a:xfrm>
              <a:off x="3988146" y="9829775"/>
              <a:ext cx="501702" cy="492495"/>
            </a:xfrm>
            <a:custGeom>
              <a:avLst/>
              <a:gdLst>
                <a:gd name="T0" fmla="*/ 239 w 480"/>
                <a:gd name="T1" fmla="*/ 0 h 471"/>
                <a:gd name="T2" fmla="*/ 239 w 480"/>
                <a:gd name="T3" fmla="*/ 0 h 471"/>
                <a:gd name="T4" fmla="*/ 0 w 480"/>
                <a:gd name="T5" fmla="*/ 231 h 471"/>
                <a:gd name="T6" fmla="*/ 239 w 480"/>
                <a:gd name="T7" fmla="*/ 470 h 471"/>
                <a:gd name="T8" fmla="*/ 479 w 480"/>
                <a:gd name="T9" fmla="*/ 231 h 471"/>
                <a:gd name="T10" fmla="*/ 239 w 480"/>
                <a:gd name="T11" fmla="*/ 0 h 471"/>
                <a:gd name="T12" fmla="*/ 337 w 480"/>
                <a:gd name="T13" fmla="*/ 195 h 471"/>
                <a:gd name="T14" fmla="*/ 337 w 480"/>
                <a:gd name="T15" fmla="*/ 195 h 471"/>
                <a:gd name="T16" fmla="*/ 337 w 480"/>
                <a:gd name="T17" fmla="*/ 195 h 471"/>
                <a:gd name="T18" fmla="*/ 204 w 480"/>
                <a:gd name="T19" fmla="*/ 328 h 471"/>
                <a:gd name="T20" fmla="*/ 133 w 480"/>
                <a:gd name="T21" fmla="*/ 310 h 471"/>
                <a:gd name="T22" fmla="*/ 142 w 480"/>
                <a:gd name="T23" fmla="*/ 310 h 471"/>
                <a:gd name="T24" fmla="*/ 204 w 480"/>
                <a:gd name="T25" fmla="*/ 293 h 471"/>
                <a:gd name="T26" fmla="*/ 160 w 480"/>
                <a:gd name="T27" fmla="*/ 257 h 471"/>
                <a:gd name="T28" fmla="*/ 169 w 480"/>
                <a:gd name="T29" fmla="*/ 257 h 471"/>
                <a:gd name="T30" fmla="*/ 178 w 480"/>
                <a:gd name="T31" fmla="*/ 257 h 471"/>
                <a:gd name="T32" fmla="*/ 142 w 480"/>
                <a:gd name="T33" fmla="*/ 213 h 471"/>
                <a:gd name="T34" fmla="*/ 142 w 480"/>
                <a:gd name="T35" fmla="*/ 213 h 471"/>
                <a:gd name="T36" fmla="*/ 160 w 480"/>
                <a:gd name="T37" fmla="*/ 213 h 471"/>
                <a:gd name="T38" fmla="*/ 142 w 480"/>
                <a:gd name="T39" fmla="*/ 178 h 471"/>
                <a:gd name="T40" fmla="*/ 151 w 480"/>
                <a:gd name="T41" fmla="*/ 151 h 471"/>
                <a:gd name="T42" fmla="*/ 239 w 480"/>
                <a:gd name="T43" fmla="*/ 204 h 471"/>
                <a:gd name="T44" fmla="*/ 239 w 480"/>
                <a:gd name="T45" fmla="*/ 195 h 471"/>
                <a:gd name="T46" fmla="*/ 292 w 480"/>
                <a:gd name="T47" fmla="*/ 142 h 471"/>
                <a:gd name="T48" fmla="*/ 319 w 480"/>
                <a:gd name="T49" fmla="*/ 160 h 471"/>
                <a:gd name="T50" fmla="*/ 355 w 480"/>
                <a:gd name="T51" fmla="*/ 151 h 471"/>
                <a:gd name="T52" fmla="*/ 337 w 480"/>
                <a:gd name="T53" fmla="*/ 178 h 471"/>
                <a:gd name="T54" fmla="*/ 364 w 480"/>
                <a:gd name="T55" fmla="*/ 169 h 471"/>
                <a:gd name="T56" fmla="*/ 337 w 480"/>
                <a:gd name="T57" fmla="*/ 19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0" h="471">
                  <a:moveTo>
                    <a:pt x="239" y="0"/>
                  </a:moveTo>
                  <a:lnTo>
                    <a:pt x="239" y="0"/>
                  </a:lnTo>
                  <a:cubicBezTo>
                    <a:pt x="107" y="0"/>
                    <a:pt x="0" y="107"/>
                    <a:pt x="0" y="231"/>
                  </a:cubicBezTo>
                  <a:cubicBezTo>
                    <a:pt x="0" y="363"/>
                    <a:pt x="107" y="470"/>
                    <a:pt x="239" y="470"/>
                  </a:cubicBezTo>
                  <a:cubicBezTo>
                    <a:pt x="372" y="470"/>
                    <a:pt x="479" y="363"/>
                    <a:pt x="479" y="231"/>
                  </a:cubicBezTo>
                  <a:cubicBezTo>
                    <a:pt x="479" y="107"/>
                    <a:pt x="372" y="0"/>
                    <a:pt x="239" y="0"/>
                  </a:cubicBezTo>
                  <a:close/>
                  <a:moveTo>
                    <a:pt x="337" y="195"/>
                  </a:moveTo>
                  <a:lnTo>
                    <a:pt x="337" y="195"/>
                  </a:lnTo>
                  <a:lnTo>
                    <a:pt x="337" y="195"/>
                  </a:lnTo>
                  <a:cubicBezTo>
                    <a:pt x="337" y="257"/>
                    <a:pt x="292" y="328"/>
                    <a:pt x="204" y="328"/>
                  </a:cubicBezTo>
                  <a:cubicBezTo>
                    <a:pt x="178" y="328"/>
                    <a:pt x="151" y="319"/>
                    <a:pt x="133" y="310"/>
                  </a:cubicBezTo>
                  <a:lnTo>
                    <a:pt x="142" y="310"/>
                  </a:lnTo>
                  <a:cubicBezTo>
                    <a:pt x="160" y="310"/>
                    <a:pt x="186" y="301"/>
                    <a:pt x="204" y="293"/>
                  </a:cubicBezTo>
                  <a:cubicBezTo>
                    <a:pt x="178" y="293"/>
                    <a:pt x="160" y="275"/>
                    <a:pt x="160" y="257"/>
                  </a:cubicBezTo>
                  <a:cubicBezTo>
                    <a:pt x="160" y="257"/>
                    <a:pt x="160" y="257"/>
                    <a:pt x="169" y="257"/>
                  </a:cubicBezTo>
                  <a:lnTo>
                    <a:pt x="178" y="257"/>
                  </a:lnTo>
                  <a:cubicBezTo>
                    <a:pt x="160" y="248"/>
                    <a:pt x="142" y="231"/>
                    <a:pt x="142" y="213"/>
                  </a:cubicBezTo>
                  <a:lnTo>
                    <a:pt x="142" y="213"/>
                  </a:lnTo>
                  <a:cubicBezTo>
                    <a:pt x="142" y="213"/>
                    <a:pt x="151" y="213"/>
                    <a:pt x="160" y="213"/>
                  </a:cubicBezTo>
                  <a:cubicBezTo>
                    <a:pt x="151" y="204"/>
                    <a:pt x="142" y="195"/>
                    <a:pt x="142" y="178"/>
                  </a:cubicBezTo>
                  <a:cubicBezTo>
                    <a:pt x="142" y="169"/>
                    <a:pt x="142" y="160"/>
                    <a:pt x="151" y="151"/>
                  </a:cubicBezTo>
                  <a:cubicBezTo>
                    <a:pt x="169" y="178"/>
                    <a:pt x="204" y="204"/>
                    <a:pt x="239" y="204"/>
                  </a:cubicBezTo>
                  <a:cubicBezTo>
                    <a:pt x="239" y="195"/>
                    <a:pt x="239" y="195"/>
                    <a:pt x="239" y="195"/>
                  </a:cubicBezTo>
                  <a:cubicBezTo>
                    <a:pt x="239" y="169"/>
                    <a:pt x="266" y="142"/>
                    <a:pt x="292" y="142"/>
                  </a:cubicBezTo>
                  <a:cubicBezTo>
                    <a:pt x="301" y="142"/>
                    <a:pt x="319" y="151"/>
                    <a:pt x="319" y="160"/>
                  </a:cubicBezTo>
                  <a:cubicBezTo>
                    <a:pt x="337" y="160"/>
                    <a:pt x="346" y="151"/>
                    <a:pt x="355" y="151"/>
                  </a:cubicBezTo>
                  <a:cubicBezTo>
                    <a:pt x="346" y="160"/>
                    <a:pt x="346" y="169"/>
                    <a:pt x="337" y="178"/>
                  </a:cubicBezTo>
                  <a:cubicBezTo>
                    <a:pt x="346" y="178"/>
                    <a:pt x="355" y="169"/>
                    <a:pt x="364" y="169"/>
                  </a:cubicBezTo>
                  <a:cubicBezTo>
                    <a:pt x="355" y="178"/>
                    <a:pt x="346" y="187"/>
                    <a:pt x="337" y="195"/>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sp>
        <p:nvSpPr>
          <p:cNvPr id="106" name="Content Placeholder 2"/>
          <p:cNvSpPr txBox="1">
            <a:spLocks/>
          </p:cNvSpPr>
          <p:nvPr/>
        </p:nvSpPr>
        <p:spPr bwMode="auto">
          <a:xfrm>
            <a:off x="7883094" y="7998153"/>
            <a:ext cx="3431731" cy="754053"/>
          </a:xfrm>
          <a:prstGeom prst="rect">
            <a:avLst/>
          </a:prstGeom>
        </p:spPr>
        <p:txBody>
          <a:bodyPr wrap="none">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4300" b="1" dirty="0">
                <a:solidFill>
                  <a:schemeClr val="tx1"/>
                </a:solidFill>
                <a:latin typeface="Lato Regular"/>
                <a:cs typeface="Lato Regular"/>
              </a:rPr>
              <a:t>Pedro Binder</a:t>
            </a:r>
          </a:p>
        </p:txBody>
      </p:sp>
      <p:sp>
        <p:nvSpPr>
          <p:cNvPr id="107" name="Content Placeholder 2"/>
          <p:cNvSpPr txBox="1">
            <a:spLocks/>
          </p:cNvSpPr>
          <p:nvPr/>
        </p:nvSpPr>
        <p:spPr bwMode="auto">
          <a:xfrm>
            <a:off x="7649021" y="8915225"/>
            <a:ext cx="3944438" cy="511111"/>
          </a:xfrm>
          <a:prstGeom prst="rect">
            <a:avLst/>
          </a:prstGeom>
        </p:spPr>
        <p:txBody>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2400" dirty="0">
                <a:solidFill>
                  <a:schemeClr val="tx1"/>
                </a:solidFill>
                <a:latin typeface="Lato Light"/>
                <a:cs typeface="Lato Light"/>
              </a:rPr>
              <a:t>Marketing</a:t>
            </a:r>
          </a:p>
        </p:txBody>
      </p:sp>
      <p:grpSp>
        <p:nvGrpSpPr>
          <p:cNvPr id="108" name="Group 107"/>
          <p:cNvGrpSpPr/>
          <p:nvPr/>
        </p:nvGrpSpPr>
        <p:grpSpPr>
          <a:xfrm>
            <a:off x="8778413" y="9390293"/>
            <a:ext cx="1641092" cy="501217"/>
            <a:chOff x="3988146" y="9821053"/>
            <a:chExt cx="1641092" cy="501217"/>
          </a:xfrm>
          <a:solidFill>
            <a:schemeClr val="accent2"/>
          </a:solidFill>
        </p:grpSpPr>
        <p:sp>
          <p:nvSpPr>
            <p:cNvPr id="116" name="Freeform 78"/>
            <p:cNvSpPr>
              <a:spLocks noChangeArrowheads="1"/>
            </p:cNvSpPr>
            <p:nvPr/>
          </p:nvSpPr>
          <p:spPr bwMode="auto">
            <a:xfrm>
              <a:off x="5127536" y="9821053"/>
              <a:ext cx="501702" cy="492495"/>
            </a:xfrm>
            <a:custGeom>
              <a:avLst/>
              <a:gdLst>
                <a:gd name="T0" fmla="*/ 212 w 479"/>
                <a:gd name="T1" fmla="*/ 169 h 471"/>
                <a:gd name="T2" fmla="*/ 212 w 479"/>
                <a:gd name="T3" fmla="*/ 169 h 471"/>
                <a:gd name="T4" fmla="*/ 185 w 479"/>
                <a:gd name="T5" fmla="*/ 142 h 471"/>
                <a:gd name="T6" fmla="*/ 177 w 479"/>
                <a:gd name="T7" fmla="*/ 142 h 471"/>
                <a:gd name="T8" fmla="*/ 168 w 479"/>
                <a:gd name="T9" fmla="*/ 160 h 471"/>
                <a:gd name="T10" fmla="*/ 168 w 479"/>
                <a:gd name="T11" fmla="*/ 187 h 471"/>
                <a:gd name="T12" fmla="*/ 194 w 479"/>
                <a:gd name="T13" fmla="*/ 213 h 471"/>
                <a:gd name="T14" fmla="*/ 203 w 479"/>
                <a:gd name="T15" fmla="*/ 213 h 471"/>
                <a:gd name="T16" fmla="*/ 212 w 479"/>
                <a:gd name="T17" fmla="*/ 169 h 471"/>
                <a:gd name="T18" fmla="*/ 238 w 479"/>
                <a:gd name="T19" fmla="*/ 0 h 471"/>
                <a:gd name="T20" fmla="*/ 238 w 479"/>
                <a:gd name="T21" fmla="*/ 0 h 471"/>
                <a:gd name="T22" fmla="*/ 0 w 479"/>
                <a:gd name="T23" fmla="*/ 231 h 471"/>
                <a:gd name="T24" fmla="*/ 238 w 479"/>
                <a:gd name="T25" fmla="*/ 470 h 471"/>
                <a:gd name="T26" fmla="*/ 478 w 479"/>
                <a:gd name="T27" fmla="*/ 231 h 471"/>
                <a:gd name="T28" fmla="*/ 238 w 479"/>
                <a:gd name="T29" fmla="*/ 0 h 471"/>
                <a:gd name="T30" fmla="*/ 221 w 479"/>
                <a:gd name="T31" fmla="*/ 338 h 471"/>
                <a:gd name="T32" fmla="*/ 221 w 479"/>
                <a:gd name="T33" fmla="*/ 338 h 471"/>
                <a:gd name="T34" fmla="*/ 185 w 479"/>
                <a:gd name="T35" fmla="*/ 346 h 471"/>
                <a:gd name="T36" fmla="*/ 185 w 479"/>
                <a:gd name="T37" fmla="*/ 346 h 471"/>
                <a:gd name="T38" fmla="*/ 185 w 479"/>
                <a:gd name="T39" fmla="*/ 346 h 471"/>
                <a:gd name="T40" fmla="*/ 124 w 479"/>
                <a:gd name="T41" fmla="*/ 301 h 471"/>
                <a:gd name="T42" fmla="*/ 194 w 479"/>
                <a:gd name="T43" fmla="*/ 248 h 471"/>
                <a:gd name="T44" fmla="*/ 194 w 479"/>
                <a:gd name="T45" fmla="*/ 248 h 471"/>
                <a:gd name="T46" fmla="*/ 185 w 479"/>
                <a:gd name="T47" fmla="*/ 231 h 471"/>
                <a:gd name="T48" fmla="*/ 185 w 479"/>
                <a:gd name="T49" fmla="*/ 231 h 471"/>
                <a:gd name="T50" fmla="*/ 159 w 479"/>
                <a:gd name="T51" fmla="*/ 222 h 471"/>
                <a:gd name="T52" fmla="*/ 141 w 479"/>
                <a:gd name="T53" fmla="*/ 178 h 471"/>
                <a:gd name="T54" fmla="*/ 194 w 479"/>
                <a:gd name="T55" fmla="*/ 125 h 471"/>
                <a:gd name="T56" fmla="*/ 256 w 479"/>
                <a:gd name="T57" fmla="*/ 125 h 471"/>
                <a:gd name="T58" fmla="*/ 256 w 479"/>
                <a:gd name="T59" fmla="*/ 125 h 471"/>
                <a:gd name="T60" fmla="*/ 238 w 479"/>
                <a:gd name="T61" fmla="*/ 134 h 471"/>
                <a:gd name="T62" fmla="*/ 221 w 479"/>
                <a:gd name="T63" fmla="*/ 134 h 471"/>
                <a:gd name="T64" fmla="*/ 238 w 479"/>
                <a:gd name="T65" fmla="*/ 178 h 471"/>
                <a:gd name="T66" fmla="*/ 230 w 479"/>
                <a:gd name="T67" fmla="*/ 213 h 471"/>
                <a:gd name="T68" fmla="*/ 212 w 479"/>
                <a:gd name="T69" fmla="*/ 231 h 471"/>
                <a:gd name="T70" fmla="*/ 230 w 479"/>
                <a:gd name="T71" fmla="*/ 240 h 471"/>
                <a:gd name="T72" fmla="*/ 256 w 479"/>
                <a:gd name="T73" fmla="*/ 284 h 471"/>
                <a:gd name="T74" fmla="*/ 221 w 479"/>
                <a:gd name="T75" fmla="*/ 338 h 471"/>
                <a:gd name="T76" fmla="*/ 354 w 479"/>
                <a:gd name="T77" fmla="*/ 231 h 471"/>
                <a:gd name="T78" fmla="*/ 354 w 479"/>
                <a:gd name="T79" fmla="*/ 231 h 471"/>
                <a:gd name="T80" fmla="*/ 310 w 479"/>
                <a:gd name="T81" fmla="*/ 231 h 471"/>
                <a:gd name="T82" fmla="*/ 310 w 479"/>
                <a:gd name="T83" fmla="*/ 275 h 471"/>
                <a:gd name="T84" fmla="*/ 291 w 479"/>
                <a:gd name="T85" fmla="*/ 275 h 471"/>
                <a:gd name="T86" fmla="*/ 291 w 479"/>
                <a:gd name="T87" fmla="*/ 231 h 471"/>
                <a:gd name="T88" fmla="*/ 256 w 479"/>
                <a:gd name="T89" fmla="*/ 231 h 471"/>
                <a:gd name="T90" fmla="*/ 256 w 479"/>
                <a:gd name="T91" fmla="*/ 213 h 471"/>
                <a:gd name="T92" fmla="*/ 291 w 479"/>
                <a:gd name="T93" fmla="*/ 213 h 471"/>
                <a:gd name="T94" fmla="*/ 291 w 479"/>
                <a:gd name="T95" fmla="*/ 169 h 471"/>
                <a:gd name="T96" fmla="*/ 310 w 479"/>
                <a:gd name="T97" fmla="*/ 169 h 471"/>
                <a:gd name="T98" fmla="*/ 310 w 479"/>
                <a:gd name="T99" fmla="*/ 213 h 471"/>
                <a:gd name="T100" fmla="*/ 354 w 479"/>
                <a:gd name="T101" fmla="*/ 213 h 471"/>
                <a:gd name="T102" fmla="*/ 354 w 479"/>
                <a:gd name="T103" fmla="*/ 231 h 471"/>
                <a:gd name="T104" fmla="*/ 194 w 479"/>
                <a:gd name="T105" fmla="*/ 266 h 471"/>
                <a:gd name="T106" fmla="*/ 194 w 479"/>
                <a:gd name="T107" fmla="*/ 266 h 471"/>
                <a:gd name="T108" fmla="*/ 194 w 479"/>
                <a:gd name="T109" fmla="*/ 266 h 471"/>
                <a:gd name="T110" fmla="*/ 159 w 479"/>
                <a:gd name="T111" fmla="*/ 275 h 471"/>
                <a:gd name="T112" fmla="*/ 150 w 479"/>
                <a:gd name="T113" fmla="*/ 301 h 471"/>
                <a:gd name="T114" fmla="*/ 194 w 479"/>
                <a:gd name="T115" fmla="*/ 328 h 471"/>
                <a:gd name="T116" fmla="*/ 230 w 479"/>
                <a:gd name="T117" fmla="*/ 293 h 471"/>
                <a:gd name="T118" fmla="*/ 194 w 479"/>
                <a:gd name="T119" fmla="*/ 26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9" h="471">
                  <a:moveTo>
                    <a:pt x="212" y="169"/>
                  </a:moveTo>
                  <a:lnTo>
                    <a:pt x="212" y="169"/>
                  </a:lnTo>
                  <a:cubicBezTo>
                    <a:pt x="212" y="142"/>
                    <a:pt x="203" y="142"/>
                    <a:pt x="185" y="142"/>
                  </a:cubicBezTo>
                  <a:cubicBezTo>
                    <a:pt x="185" y="142"/>
                    <a:pt x="185" y="142"/>
                    <a:pt x="177" y="142"/>
                  </a:cubicBezTo>
                  <a:cubicBezTo>
                    <a:pt x="177" y="142"/>
                    <a:pt x="168" y="151"/>
                    <a:pt x="168" y="160"/>
                  </a:cubicBezTo>
                  <a:cubicBezTo>
                    <a:pt x="159" y="160"/>
                    <a:pt x="159" y="169"/>
                    <a:pt x="168" y="187"/>
                  </a:cubicBezTo>
                  <a:cubicBezTo>
                    <a:pt x="168" y="195"/>
                    <a:pt x="185" y="213"/>
                    <a:pt x="194" y="213"/>
                  </a:cubicBezTo>
                  <a:cubicBezTo>
                    <a:pt x="194" y="213"/>
                    <a:pt x="194" y="213"/>
                    <a:pt x="203" y="213"/>
                  </a:cubicBezTo>
                  <a:cubicBezTo>
                    <a:pt x="212" y="204"/>
                    <a:pt x="221" y="187"/>
                    <a:pt x="212" y="169"/>
                  </a:cubicBezTo>
                  <a:close/>
                  <a:moveTo>
                    <a:pt x="238" y="0"/>
                  </a:moveTo>
                  <a:lnTo>
                    <a:pt x="238" y="0"/>
                  </a:lnTo>
                  <a:cubicBezTo>
                    <a:pt x="106" y="0"/>
                    <a:pt x="0" y="107"/>
                    <a:pt x="0" y="231"/>
                  </a:cubicBezTo>
                  <a:cubicBezTo>
                    <a:pt x="0" y="363"/>
                    <a:pt x="106" y="470"/>
                    <a:pt x="238" y="470"/>
                  </a:cubicBezTo>
                  <a:cubicBezTo>
                    <a:pt x="372" y="470"/>
                    <a:pt x="478" y="363"/>
                    <a:pt x="478" y="231"/>
                  </a:cubicBezTo>
                  <a:cubicBezTo>
                    <a:pt x="478" y="107"/>
                    <a:pt x="372" y="0"/>
                    <a:pt x="238" y="0"/>
                  </a:cubicBezTo>
                  <a:close/>
                  <a:moveTo>
                    <a:pt x="221" y="338"/>
                  </a:moveTo>
                  <a:lnTo>
                    <a:pt x="221" y="338"/>
                  </a:lnTo>
                  <a:cubicBezTo>
                    <a:pt x="212" y="346"/>
                    <a:pt x="194" y="346"/>
                    <a:pt x="185" y="346"/>
                  </a:cubicBezTo>
                  <a:lnTo>
                    <a:pt x="185" y="346"/>
                  </a:lnTo>
                  <a:lnTo>
                    <a:pt x="185" y="346"/>
                  </a:lnTo>
                  <a:cubicBezTo>
                    <a:pt x="177" y="346"/>
                    <a:pt x="124" y="346"/>
                    <a:pt x="124" y="301"/>
                  </a:cubicBezTo>
                  <a:cubicBezTo>
                    <a:pt x="124" y="257"/>
                    <a:pt x="177" y="248"/>
                    <a:pt x="194" y="248"/>
                  </a:cubicBezTo>
                  <a:lnTo>
                    <a:pt x="194" y="248"/>
                  </a:lnTo>
                  <a:cubicBezTo>
                    <a:pt x="185" y="240"/>
                    <a:pt x="185" y="231"/>
                    <a:pt x="185" y="231"/>
                  </a:cubicBezTo>
                  <a:lnTo>
                    <a:pt x="185" y="231"/>
                  </a:lnTo>
                  <a:cubicBezTo>
                    <a:pt x="177" y="231"/>
                    <a:pt x="168" y="222"/>
                    <a:pt x="159" y="222"/>
                  </a:cubicBezTo>
                  <a:cubicBezTo>
                    <a:pt x="141" y="213"/>
                    <a:pt x="141" y="195"/>
                    <a:pt x="141" y="178"/>
                  </a:cubicBezTo>
                  <a:cubicBezTo>
                    <a:pt x="141" y="125"/>
                    <a:pt x="194" y="125"/>
                    <a:pt x="194" y="125"/>
                  </a:cubicBezTo>
                  <a:cubicBezTo>
                    <a:pt x="256" y="125"/>
                    <a:pt x="256" y="125"/>
                    <a:pt x="256" y="125"/>
                  </a:cubicBezTo>
                  <a:lnTo>
                    <a:pt x="256" y="125"/>
                  </a:lnTo>
                  <a:cubicBezTo>
                    <a:pt x="256" y="134"/>
                    <a:pt x="238" y="134"/>
                    <a:pt x="238" y="134"/>
                  </a:cubicBezTo>
                  <a:cubicBezTo>
                    <a:pt x="230" y="134"/>
                    <a:pt x="230" y="134"/>
                    <a:pt x="221" y="134"/>
                  </a:cubicBezTo>
                  <a:cubicBezTo>
                    <a:pt x="238" y="142"/>
                    <a:pt x="238" y="160"/>
                    <a:pt x="238" y="178"/>
                  </a:cubicBezTo>
                  <a:cubicBezTo>
                    <a:pt x="238" y="195"/>
                    <a:pt x="230" y="204"/>
                    <a:pt x="230" y="213"/>
                  </a:cubicBezTo>
                  <a:cubicBezTo>
                    <a:pt x="221" y="222"/>
                    <a:pt x="212" y="222"/>
                    <a:pt x="212" y="231"/>
                  </a:cubicBezTo>
                  <a:cubicBezTo>
                    <a:pt x="212" y="231"/>
                    <a:pt x="221" y="240"/>
                    <a:pt x="230" y="240"/>
                  </a:cubicBezTo>
                  <a:cubicBezTo>
                    <a:pt x="238" y="248"/>
                    <a:pt x="256" y="266"/>
                    <a:pt x="256" y="284"/>
                  </a:cubicBezTo>
                  <a:cubicBezTo>
                    <a:pt x="256" y="310"/>
                    <a:pt x="247" y="328"/>
                    <a:pt x="221" y="338"/>
                  </a:cubicBezTo>
                  <a:close/>
                  <a:moveTo>
                    <a:pt x="354" y="231"/>
                  </a:moveTo>
                  <a:lnTo>
                    <a:pt x="354" y="231"/>
                  </a:lnTo>
                  <a:cubicBezTo>
                    <a:pt x="310" y="231"/>
                    <a:pt x="310" y="231"/>
                    <a:pt x="310" y="231"/>
                  </a:cubicBezTo>
                  <a:cubicBezTo>
                    <a:pt x="310" y="275"/>
                    <a:pt x="310" y="275"/>
                    <a:pt x="310" y="275"/>
                  </a:cubicBezTo>
                  <a:cubicBezTo>
                    <a:pt x="291" y="275"/>
                    <a:pt x="291" y="275"/>
                    <a:pt x="291" y="275"/>
                  </a:cubicBezTo>
                  <a:cubicBezTo>
                    <a:pt x="291" y="231"/>
                    <a:pt x="291" y="231"/>
                    <a:pt x="291" y="231"/>
                  </a:cubicBezTo>
                  <a:cubicBezTo>
                    <a:pt x="256" y="231"/>
                    <a:pt x="256" y="231"/>
                    <a:pt x="256" y="231"/>
                  </a:cubicBezTo>
                  <a:cubicBezTo>
                    <a:pt x="256" y="213"/>
                    <a:pt x="256" y="213"/>
                    <a:pt x="256" y="213"/>
                  </a:cubicBezTo>
                  <a:cubicBezTo>
                    <a:pt x="291" y="213"/>
                    <a:pt x="291" y="213"/>
                    <a:pt x="291" y="213"/>
                  </a:cubicBezTo>
                  <a:cubicBezTo>
                    <a:pt x="291" y="169"/>
                    <a:pt x="291" y="169"/>
                    <a:pt x="291" y="169"/>
                  </a:cubicBezTo>
                  <a:cubicBezTo>
                    <a:pt x="310" y="169"/>
                    <a:pt x="310" y="169"/>
                    <a:pt x="310" y="169"/>
                  </a:cubicBezTo>
                  <a:cubicBezTo>
                    <a:pt x="310" y="213"/>
                    <a:pt x="310" y="213"/>
                    <a:pt x="310" y="213"/>
                  </a:cubicBezTo>
                  <a:cubicBezTo>
                    <a:pt x="354" y="213"/>
                    <a:pt x="354" y="213"/>
                    <a:pt x="354" y="213"/>
                  </a:cubicBezTo>
                  <a:lnTo>
                    <a:pt x="354" y="231"/>
                  </a:lnTo>
                  <a:close/>
                  <a:moveTo>
                    <a:pt x="194" y="266"/>
                  </a:moveTo>
                  <a:lnTo>
                    <a:pt x="194" y="266"/>
                  </a:lnTo>
                  <a:lnTo>
                    <a:pt x="194" y="266"/>
                  </a:lnTo>
                  <a:cubicBezTo>
                    <a:pt x="177" y="266"/>
                    <a:pt x="168" y="266"/>
                    <a:pt x="159" y="275"/>
                  </a:cubicBezTo>
                  <a:cubicBezTo>
                    <a:pt x="159" y="284"/>
                    <a:pt x="150" y="293"/>
                    <a:pt x="150" y="301"/>
                  </a:cubicBezTo>
                  <a:cubicBezTo>
                    <a:pt x="150" y="319"/>
                    <a:pt x="168" y="328"/>
                    <a:pt x="194" y="328"/>
                  </a:cubicBezTo>
                  <a:cubicBezTo>
                    <a:pt x="221" y="319"/>
                    <a:pt x="230" y="310"/>
                    <a:pt x="230" y="293"/>
                  </a:cubicBezTo>
                  <a:cubicBezTo>
                    <a:pt x="230" y="275"/>
                    <a:pt x="212" y="266"/>
                    <a:pt x="194" y="266"/>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117" name="Freeform 79"/>
            <p:cNvSpPr>
              <a:spLocks noChangeArrowheads="1"/>
            </p:cNvSpPr>
            <p:nvPr/>
          </p:nvSpPr>
          <p:spPr bwMode="auto">
            <a:xfrm>
              <a:off x="4552157" y="9829775"/>
              <a:ext cx="501704" cy="492495"/>
            </a:xfrm>
            <a:custGeom>
              <a:avLst/>
              <a:gdLst>
                <a:gd name="T0" fmla="*/ 240 w 479"/>
                <a:gd name="T1" fmla="*/ 0 h 471"/>
                <a:gd name="T2" fmla="*/ 240 w 479"/>
                <a:gd name="T3" fmla="*/ 0 h 471"/>
                <a:gd name="T4" fmla="*/ 0 w 479"/>
                <a:gd name="T5" fmla="*/ 231 h 471"/>
                <a:gd name="T6" fmla="*/ 240 w 479"/>
                <a:gd name="T7" fmla="*/ 470 h 471"/>
                <a:gd name="T8" fmla="*/ 478 w 479"/>
                <a:gd name="T9" fmla="*/ 231 h 471"/>
                <a:gd name="T10" fmla="*/ 240 w 479"/>
                <a:gd name="T11" fmla="*/ 0 h 471"/>
                <a:gd name="T12" fmla="*/ 293 w 479"/>
                <a:gd name="T13" fmla="*/ 160 h 471"/>
                <a:gd name="T14" fmla="*/ 293 w 479"/>
                <a:gd name="T15" fmla="*/ 160 h 471"/>
                <a:gd name="T16" fmla="*/ 257 w 479"/>
                <a:gd name="T17" fmla="*/ 160 h 471"/>
                <a:gd name="T18" fmla="*/ 249 w 479"/>
                <a:gd name="T19" fmla="*/ 178 h 471"/>
                <a:gd name="T20" fmla="*/ 249 w 479"/>
                <a:gd name="T21" fmla="*/ 195 h 471"/>
                <a:gd name="T22" fmla="*/ 293 w 479"/>
                <a:gd name="T23" fmla="*/ 195 h 471"/>
                <a:gd name="T24" fmla="*/ 293 w 479"/>
                <a:gd name="T25" fmla="*/ 240 h 471"/>
                <a:gd name="T26" fmla="*/ 249 w 479"/>
                <a:gd name="T27" fmla="*/ 240 h 471"/>
                <a:gd name="T28" fmla="*/ 249 w 479"/>
                <a:gd name="T29" fmla="*/ 346 h 471"/>
                <a:gd name="T30" fmla="*/ 213 w 479"/>
                <a:gd name="T31" fmla="*/ 346 h 471"/>
                <a:gd name="T32" fmla="*/ 213 w 479"/>
                <a:gd name="T33" fmla="*/ 240 h 471"/>
                <a:gd name="T34" fmla="*/ 169 w 479"/>
                <a:gd name="T35" fmla="*/ 240 h 471"/>
                <a:gd name="T36" fmla="*/ 169 w 479"/>
                <a:gd name="T37" fmla="*/ 195 h 471"/>
                <a:gd name="T38" fmla="*/ 213 w 479"/>
                <a:gd name="T39" fmla="*/ 195 h 471"/>
                <a:gd name="T40" fmla="*/ 213 w 479"/>
                <a:gd name="T41" fmla="*/ 178 h 471"/>
                <a:gd name="T42" fmla="*/ 257 w 479"/>
                <a:gd name="T43" fmla="*/ 125 h 471"/>
                <a:gd name="T44" fmla="*/ 293 w 479"/>
                <a:gd name="T45" fmla="*/ 125 h 471"/>
                <a:gd name="T46" fmla="*/ 293 w 479"/>
                <a:gd name="T47" fmla="*/ 16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9" h="471">
                  <a:moveTo>
                    <a:pt x="240" y="0"/>
                  </a:moveTo>
                  <a:lnTo>
                    <a:pt x="240" y="0"/>
                  </a:lnTo>
                  <a:cubicBezTo>
                    <a:pt x="106" y="0"/>
                    <a:pt x="0" y="107"/>
                    <a:pt x="0" y="231"/>
                  </a:cubicBezTo>
                  <a:cubicBezTo>
                    <a:pt x="0" y="363"/>
                    <a:pt x="106" y="470"/>
                    <a:pt x="240" y="470"/>
                  </a:cubicBezTo>
                  <a:cubicBezTo>
                    <a:pt x="372" y="470"/>
                    <a:pt x="478" y="363"/>
                    <a:pt x="478" y="231"/>
                  </a:cubicBezTo>
                  <a:cubicBezTo>
                    <a:pt x="478" y="107"/>
                    <a:pt x="372" y="0"/>
                    <a:pt x="240" y="0"/>
                  </a:cubicBezTo>
                  <a:close/>
                  <a:moveTo>
                    <a:pt x="293" y="160"/>
                  </a:moveTo>
                  <a:lnTo>
                    <a:pt x="293" y="160"/>
                  </a:lnTo>
                  <a:cubicBezTo>
                    <a:pt x="257" y="160"/>
                    <a:pt x="257" y="160"/>
                    <a:pt x="257" y="160"/>
                  </a:cubicBezTo>
                  <a:cubicBezTo>
                    <a:pt x="257" y="160"/>
                    <a:pt x="249" y="169"/>
                    <a:pt x="249" y="178"/>
                  </a:cubicBezTo>
                  <a:cubicBezTo>
                    <a:pt x="249" y="195"/>
                    <a:pt x="249" y="195"/>
                    <a:pt x="249" y="195"/>
                  </a:cubicBezTo>
                  <a:cubicBezTo>
                    <a:pt x="293" y="195"/>
                    <a:pt x="293" y="195"/>
                    <a:pt x="293" y="195"/>
                  </a:cubicBezTo>
                  <a:cubicBezTo>
                    <a:pt x="293" y="240"/>
                    <a:pt x="293" y="240"/>
                    <a:pt x="293" y="240"/>
                  </a:cubicBezTo>
                  <a:cubicBezTo>
                    <a:pt x="249" y="240"/>
                    <a:pt x="249" y="240"/>
                    <a:pt x="249" y="240"/>
                  </a:cubicBezTo>
                  <a:cubicBezTo>
                    <a:pt x="249" y="346"/>
                    <a:pt x="249" y="346"/>
                    <a:pt x="249" y="346"/>
                  </a:cubicBezTo>
                  <a:cubicBezTo>
                    <a:pt x="213" y="346"/>
                    <a:pt x="213" y="346"/>
                    <a:pt x="213" y="346"/>
                  </a:cubicBezTo>
                  <a:cubicBezTo>
                    <a:pt x="213" y="240"/>
                    <a:pt x="213" y="240"/>
                    <a:pt x="213" y="240"/>
                  </a:cubicBezTo>
                  <a:cubicBezTo>
                    <a:pt x="169" y="240"/>
                    <a:pt x="169" y="240"/>
                    <a:pt x="169" y="240"/>
                  </a:cubicBezTo>
                  <a:cubicBezTo>
                    <a:pt x="169" y="195"/>
                    <a:pt x="169" y="195"/>
                    <a:pt x="169" y="195"/>
                  </a:cubicBezTo>
                  <a:cubicBezTo>
                    <a:pt x="213" y="195"/>
                    <a:pt x="213" y="195"/>
                    <a:pt x="213" y="195"/>
                  </a:cubicBezTo>
                  <a:cubicBezTo>
                    <a:pt x="213" y="178"/>
                    <a:pt x="213" y="178"/>
                    <a:pt x="213" y="178"/>
                  </a:cubicBezTo>
                  <a:cubicBezTo>
                    <a:pt x="213" y="151"/>
                    <a:pt x="230" y="125"/>
                    <a:pt x="257" y="125"/>
                  </a:cubicBezTo>
                  <a:cubicBezTo>
                    <a:pt x="293" y="125"/>
                    <a:pt x="293" y="125"/>
                    <a:pt x="293" y="125"/>
                  </a:cubicBezTo>
                  <a:lnTo>
                    <a:pt x="293" y="160"/>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118" name="Freeform 86"/>
            <p:cNvSpPr>
              <a:spLocks noChangeArrowheads="1"/>
            </p:cNvSpPr>
            <p:nvPr/>
          </p:nvSpPr>
          <p:spPr bwMode="auto">
            <a:xfrm>
              <a:off x="3988146" y="9829775"/>
              <a:ext cx="501702" cy="492495"/>
            </a:xfrm>
            <a:custGeom>
              <a:avLst/>
              <a:gdLst>
                <a:gd name="T0" fmla="*/ 239 w 480"/>
                <a:gd name="T1" fmla="*/ 0 h 471"/>
                <a:gd name="T2" fmla="*/ 239 w 480"/>
                <a:gd name="T3" fmla="*/ 0 h 471"/>
                <a:gd name="T4" fmla="*/ 0 w 480"/>
                <a:gd name="T5" fmla="*/ 231 h 471"/>
                <a:gd name="T6" fmla="*/ 239 w 480"/>
                <a:gd name="T7" fmla="*/ 470 h 471"/>
                <a:gd name="T8" fmla="*/ 479 w 480"/>
                <a:gd name="T9" fmla="*/ 231 h 471"/>
                <a:gd name="T10" fmla="*/ 239 w 480"/>
                <a:gd name="T11" fmla="*/ 0 h 471"/>
                <a:gd name="T12" fmla="*/ 337 w 480"/>
                <a:gd name="T13" fmla="*/ 195 h 471"/>
                <a:gd name="T14" fmla="*/ 337 w 480"/>
                <a:gd name="T15" fmla="*/ 195 h 471"/>
                <a:gd name="T16" fmla="*/ 337 w 480"/>
                <a:gd name="T17" fmla="*/ 195 h 471"/>
                <a:gd name="T18" fmla="*/ 204 w 480"/>
                <a:gd name="T19" fmla="*/ 328 h 471"/>
                <a:gd name="T20" fmla="*/ 133 w 480"/>
                <a:gd name="T21" fmla="*/ 310 h 471"/>
                <a:gd name="T22" fmla="*/ 142 w 480"/>
                <a:gd name="T23" fmla="*/ 310 h 471"/>
                <a:gd name="T24" fmla="*/ 204 w 480"/>
                <a:gd name="T25" fmla="*/ 293 h 471"/>
                <a:gd name="T26" fmla="*/ 160 w 480"/>
                <a:gd name="T27" fmla="*/ 257 h 471"/>
                <a:gd name="T28" fmla="*/ 169 w 480"/>
                <a:gd name="T29" fmla="*/ 257 h 471"/>
                <a:gd name="T30" fmla="*/ 178 w 480"/>
                <a:gd name="T31" fmla="*/ 257 h 471"/>
                <a:gd name="T32" fmla="*/ 142 w 480"/>
                <a:gd name="T33" fmla="*/ 213 h 471"/>
                <a:gd name="T34" fmla="*/ 142 w 480"/>
                <a:gd name="T35" fmla="*/ 213 h 471"/>
                <a:gd name="T36" fmla="*/ 160 w 480"/>
                <a:gd name="T37" fmla="*/ 213 h 471"/>
                <a:gd name="T38" fmla="*/ 142 w 480"/>
                <a:gd name="T39" fmla="*/ 178 h 471"/>
                <a:gd name="T40" fmla="*/ 151 w 480"/>
                <a:gd name="T41" fmla="*/ 151 h 471"/>
                <a:gd name="T42" fmla="*/ 239 w 480"/>
                <a:gd name="T43" fmla="*/ 204 h 471"/>
                <a:gd name="T44" fmla="*/ 239 w 480"/>
                <a:gd name="T45" fmla="*/ 195 h 471"/>
                <a:gd name="T46" fmla="*/ 292 w 480"/>
                <a:gd name="T47" fmla="*/ 142 h 471"/>
                <a:gd name="T48" fmla="*/ 319 w 480"/>
                <a:gd name="T49" fmla="*/ 160 h 471"/>
                <a:gd name="T50" fmla="*/ 355 w 480"/>
                <a:gd name="T51" fmla="*/ 151 h 471"/>
                <a:gd name="T52" fmla="*/ 337 w 480"/>
                <a:gd name="T53" fmla="*/ 178 h 471"/>
                <a:gd name="T54" fmla="*/ 364 w 480"/>
                <a:gd name="T55" fmla="*/ 169 h 471"/>
                <a:gd name="T56" fmla="*/ 337 w 480"/>
                <a:gd name="T57" fmla="*/ 19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0" h="471">
                  <a:moveTo>
                    <a:pt x="239" y="0"/>
                  </a:moveTo>
                  <a:lnTo>
                    <a:pt x="239" y="0"/>
                  </a:lnTo>
                  <a:cubicBezTo>
                    <a:pt x="107" y="0"/>
                    <a:pt x="0" y="107"/>
                    <a:pt x="0" y="231"/>
                  </a:cubicBezTo>
                  <a:cubicBezTo>
                    <a:pt x="0" y="363"/>
                    <a:pt x="107" y="470"/>
                    <a:pt x="239" y="470"/>
                  </a:cubicBezTo>
                  <a:cubicBezTo>
                    <a:pt x="372" y="470"/>
                    <a:pt x="479" y="363"/>
                    <a:pt x="479" y="231"/>
                  </a:cubicBezTo>
                  <a:cubicBezTo>
                    <a:pt x="479" y="107"/>
                    <a:pt x="372" y="0"/>
                    <a:pt x="239" y="0"/>
                  </a:cubicBezTo>
                  <a:close/>
                  <a:moveTo>
                    <a:pt x="337" y="195"/>
                  </a:moveTo>
                  <a:lnTo>
                    <a:pt x="337" y="195"/>
                  </a:lnTo>
                  <a:lnTo>
                    <a:pt x="337" y="195"/>
                  </a:lnTo>
                  <a:cubicBezTo>
                    <a:pt x="337" y="257"/>
                    <a:pt x="292" y="328"/>
                    <a:pt x="204" y="328"/>
                  </a:cubicBezTo>
                  <a:cubicBezTo>
                    <a:pt x="178" y="328"/>
                    <a:pt x="151" y="319"/>
                    <a:pt x="133" y="310"/>
                  </a:cubicBezTo>
                  <a:lnTo>
                    <a:pt x="142" y="310"/>
                  </a:lnTo>
                  <a:cubicBezTo>
                    <a:pt x="160" y="310"/>
                    <a:pt x="186" y="301"/>
                    <a:pt x="204" y="293"/>
                  </a:cubicBezTo>
                  <a:cubicBezTo>
                    <a:pt x="178" y="293"/>
                    <a:pt x="160" y="275"/>
                    <a:pt x="160" y="257"/>
                  </a:cubicBezTo>
                  <a:cubicBezTo>
                    <a:pt x="160" y="257"/>
                    <a:pt x="160" y="257"/>
                    <a:pt x="169" y="257"/>
                  </a:cubicBezTo>
                  <a:lnTo>
                    <a:pt x="178" y="257"/>
                  </a:lnTo>
                  <a:cubicBezTo>
                    <a:pt x="160" y="248"/>
                    <a:pt x="142" y="231"/>
                    <a:pt x="142" y="213"/>
                  </a:cubicBezTo>
                  <a:lnTo>
                    <a:pt x="142" y="213"/>
                  </a:lnTo>
                  <a:cubicBezTo>
                    <a:pt x="142" y="213"/>
                    <a:pt x="151" y="213"/>
                    <a:pt x="160" y="213"/>
                  </a:cubicBezTo>
                  <a:cubicBezTo>
                    <a:pt x="151" y="204"/>
                    <a:pt x="142" y="195"/>
                    <a:pt x="142" y="178"/>
                  </a:cubicBezTo>
                  <a:cubicBezTo>
                    <a:pt x="142" y="169"/>
                    <a:pt x="142" y="160"/>
                    <a:pt x="151" y="151"/>
                  </a:cubicBezTo>
                  <a:cubicBezTo>
                    <a:pt x="169" y="178"/>
                    <a:pt x="204" y="204"/>
                    <a:pt x="239" y="204"/>
                  </a:cubicBezTo>
                  <a:cubicBezTo>
                    <a:pt x="239" y="195"/>
                    <a:pt x="239" y="195"/>
                    <a:pt x="239" y="195"/>
                  </a:cubicBezTo>
                  <a:cubicBezTo>
                    <a:pt x="239" y="169"/>
                    <a:pt x="266" y="142"/>
                    <a:pt x="292" y="142"/>
                  </a:cubicBezTo>
                  <a:cubicBezTo>
                    <a:pt x="301" y="142"/>
                    <a:pt x="319" y="151"/>
                    <a:pt x="319" y="160"/>
                  </a:cubicBezTo>
                  <a:cubicBezTo>
                    <a:pt x="337" y="160"/>
                    <a:pt x="346" y="151"/>
                    <a:pt x="355" y="151"/>
                  </a:cubicBezTo>
                  <a:cubicBezTo>
                    <a:pt x="346" y="160"/>
                    <a:pt x="346" y="169"/>
                    <a:pt x="337" y="178"/>
                  </a:cubicBezTo>
                  <a:cubicBezTo>
                    <a:pt x="346" y="178"/>
                    <a:pt x="355" y="169"/>
                    <a:pt x="364" y="169"/>
                  </a:cubicBezTo>
                  <a:cubicBezTo>
                    <a:pt x="355" y="178"/>
                    <a:pt x="346" y="187"/>
                    <a:pt x="337" y="195"/>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sp>
        <p:nvSpPr>
          <p:cNvPr id="120" name="Content Placeholder 2"/>
          <p:cNvSpPr txBox="1">
            <a:spLocks/>
          </p:cNvSpPr>
          <p:nvPr/>
        </p:nvSpPr>
        <p:spPr bwMode="auto">
          <a:xfrm>
            <a:off x="13036226" y="7959592"/>
            <a:ext cx="3775543" cy="754053"/>
          </a:xfrm>
          <a:prstGeom prst="rect">
            <a:avLst/>
          </a:prstGeom>
        </p:spPr>
        <p:txBody>
          <a:bodyPr wrap="none">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4300" b="1" dirty="0">
                <a:solidFill>
                  <a:schemeClr val="tx1"/>
                </a:solidFill>
                <a:latin typeface="Lato Regular"/>
                <a:cs typeface="Lato Regular"/>
              </a:rPr>
              <a:t>Andrea Binder</a:t>
            </a:r>
          </a:p>
        </p:txBody>
      </p:sp>
      <p:sp>
        <p:nvSpPr>
          <p:cNvPr id="121" name="Content Placeholder 2"/>
          <p:cNvSpPr txBox="1">
            <a:spLocks/>
          </p:cNvSpPr>
          <p:nvPr/>
        </p:nvSpPr>
        <p:spPr bwMode="auto">
          <a:xfrm>
            <a:off x="12929499" y="8921224"/>
            <a:ext cx="3944438" cy="511111"/>
          </a:xfrm>
          <a:prstGeom prst="rect">
            <a:avLst/>
          </a:prstGeom>
        </p:spPr>
        <p:txBody>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2400" dirty="0">
                <a:solidFill>
                  <a:schemeClr val="tx1"/>
                </a:solidFill>
                <a:latin typeface="Lato Light"/>
                <a:cs typeface="Lato Light"/>
              </a:rPr>
              <a:t>Marketing</a:t>
            </a:r>
          </a:p>
        </p:txBody>
      </p:sp>
      <p:grpSp>
        <p:nvGrpSpPr>
          <p:cNvPr id="122" name="Group 121"/>
          <p:cNvGrpSpPr/>
          <p:nvPr/>
        </p:nvGrpSpPr>
        <p:grpSpPr>
          <a:xfrm>
            <a:off x="14058891" y="9351732"/>
            <a:ext cx="1641092" cy="501217"/>
            <a:chOff x="3988146" y="9821053"/>
            <a:chExt cx="1641092" cy="501217"/>
          </a:xfrm>
          <a:solidFill>
            <a:schemeClr val="accent2"/>
          </a:solidFill>
        </p:grpSpPr>
        <p:sp>
          <p:nvSpPr>
            <p:cNvPr id="130" name="Freeform 78"/>
            <p:cNvSpPr>
              <a:spLocks noChangeArrowheads="1"/>
            </p:cNvSpPr>
            <p:nvPr/>
          </p:nvSpPr>
          <p:spPr bwMode="auto">
            <a:xfrm>
              <a:off x="5127536" y="9821053"/>
              <a:ext cx="501702" cy="492495"/>
            </a:xfrm>
            <a:custGeom>
              <a:avLst/>
              <a:gdLst>
                <a:gd name="T0" fmla="*/ 212 w 479"/>
                <a:gd name="T1" fmla="*/ 169 h 471"/>
                <a:gd name="T2" fmla="*/ 212 w 479"/>
                <a:gd name="T3" fmla="*/ 169 h 471"/>
                <a:gd name="T4" fmla="*/ 185 w 479"/>
                <a:gd name="T5" fmla="*/ 142 h 471"/>
                <a:gd name="T6" fmla="*/ 177 w 479"/>
                <a:gd name="T7" fmla="*/ 142 h 471"/>
                <a:gd name="T8" fmla="*/ 168 w 479"/>
                <a:gd name="T9" fmla="*/ 160 h 471"/>
                <a:gd name="T10" fmla="*/ 168 w 479"/>
                <a:gd name="T11" fmla="*/ 187 h 471"/>
                <a:gd name="T12" fmla="*/ 194 w 479"/>
                <a:gd name="T13" fmla="*/ 213 h 471"/>
                <a:gd name="T14" fmla="*/ 203 w 479"/>
                <a:gd name="T15" fmla="*/ 213 h 471"/>
                <a:gd name="T16" fmla="*/ 212 w 479"/>
                <a:gd name="T17" fmla="*/ 169 h 471"/>
                <a:gd name="T18" fmla="*/ 238 w 479"/>
                <a:gd name="T19" fmla="*/ 0 h 471"/>
                <a:gd name="T20" fmla="*/ 238 w 479"/>
                <a:gd name="T21" fmla="*/ 0 h 471"/>
                <a:gd name="T22" fmla="*/ 0 w 479"/>
                <a:gd name="T23" fmla="*/ 231 h 471"/>
                <a:gd name="T24" fmla="*/ 238 w 479"/>
                <a:gd name="T25" fmla="*/ 470 h 471"/>
                <a:gd name="T26" fmla="*/ 478 w 479"/>
                <a:gd name="T27" fmla="*/ 231 h 471"/>
                <a:gd name="T28" fmla="*/ 238 w 479"/>
                <a:gd name="T29" fmla="*/ 0 h 471"/>
                <a:gd name="T30" fmla="*/ 221 w 479"/>
                <a:gd name="T31" fmla="*/ 338 h 471"/>
                <a:gd name="T32" fmla="*/ 221 w 479"/>
                <a:gd name="T33" fmla="*/ 338 h 471"/>
                <a:gd name="T34" fmla="*/ 185 w 479"/>
                <a:gd name="T35" fmla="*/ 346 h 471"/>
                <a:gd name="T36" fmla="*/ 185 w 479"/>
                <a:gd name="T37" fmla="*/ 346 h 471"/>
                <a:gd name="T38" fmla="*/ 185 w 479"/>
                <a:gd name="T39" fmla="*/ 346 h 471"/>
                <a:gd name="T40" fmla="*/ 124 w 479"/>
                <a:gd name="T41" fmla="*/ 301 h 471"/>
                <a:gd name="T42" fmla="*/ 194 w 479"/>
                <a:gd name="T43" fmla="*/ 248 h 471"/>
                <a:gd name="T44" fmla="*/ 194 w 479"/>
                <a:gd name="T45" fmla="*/ 248 h 471"/>
                <a:gd name="T46" fmla="*/ 185 w 479"/>
                <a:gd name="T47" fmla="*/ 231 h 471"/>
                <a:gd name="T48" fmla="*/ 185 w 479"/>
                <a:gd name="T49" fmla="*/ 231 h 471"/>
                <a:gd name="T50" fmla="*/ 159 w 479"/>
                <a:gd name="T51" fmla="*/ 222 h 471"/>
                <a:gd name="T52" fmla="*/ 141 w 479"/>
                <a:gd name="T53" fmla="*/ 178 h 471"/>
                <a:gd name="T54" fmla="*/ 194 w 479"/>
                <a:gd name="T55" fmla="*/ 125 h 471"/>
                <a:gd name="T56" fmla="*/ 256 w 479"/>
                <a:gd name="T57" fmla="*/ 125 h 471"/>
                <a:gd name="T58" fmla="*/ 256 w 479"/>
                <a:gd name="T59" fmla="*/ 125 h 471"/>
                <a:gd name="T60" fmla="*/ 238 w 479"/>
                <a:gd name="T61" fmla="*/ 134 h 471"/>
                <a:gd name="T62" fmla="*/ 221 w 479"/>
                <a:gd name="T63" fmla="*/ 134 h 471"/>
                <a:gd name="T64" fmla="*/ 238 w 479"/>
                <a:gd name="T65" fmla="*/ 178 h 471"/>
                <a:gd name="T66" fmla="*/ 230 w 479"/>
                <a:gd name="T67" fmla="*/ 213 h 471"/>
                <a:gd name="T68" fmla="*/ 212 w 479"/>
                <a:gd name="T69" fmla="*/ 231 h 471"/>
                <a:gd name="T70" fmla="*/ 230 w 479"/>
                <a:gd name="T71" fmla="*/ 240 h 471"/>
                <a:gd name="T72" fmla="*/ 256 w 479"/>
                <a:gd name="T73" fmla="*/ 284 h 471"/>
                <a:gd name="T74" fmla="*/ 221 w 479"/>
                <a:gd name="T75" fmla="*/ 338 h 471"/>
                <a:gd name="T76" fmla="*/ 354 w 479"/>
                <a:gd name="T77" fmla="*/ 231 h 471"/>
                <a:gd name="T78" fmla="*/ 354 w 479"/>
                <a:gd name="T79" fmla="*/ 231 h 471"/>
                <a:gd name="T80" fmla="*/ 310 w 479"/>
                <a:gd name="T81" fmla="*/ 231 h 471"/>
                <a:gd name="T82" fmla="*/ 310 w 479"/>
                <a:gd name="T83" fmla="*/ 275 h 471"/>
                <a:gd name="T84" fmla="*/ 291 w 479"/>
                <a:gd name="T85" fmla="*/ 275 h 471"/>
                <a:gd name="T86" fmla="*/ 291 w 479"/>
                <a:gd name="T87" fmla="*/ 231 h 471"/>
                <a:gd name="T88" fmla="*/ 256 w 479"/>
                <a:gd name="T89" fmla="*/ 231 h 471"/>
                <a:gd name="T90" fmla="*/ 256 w 479"/>
                <a:gd name="T91" fmla="*/ 213 h 471"/>
                <a:gd name="T92" fmla="*/ 291 w 479"/>
                <a:gd name="T93" fmla="*/ 213 h 471"/>
                <a:gd name="T94" fmla="*/ 291 w 479"/>
                <a:gd name="T95" fmla="*/ 169 h 471"/>
                <a:gd name="T96" fmla="*/ 310 w 479"/>
                <a:gd name="T97" fmla="*/ 169 h 471"/>
                <a:gd name="T98" fmla="*/ 310 w 479"/>
                <a:gd name="T99" fmla="*/ 213 h 471"/>
                <a:gd name="T100" fmla="*/ 354 w 479"/>
                <a:gd name="T101" fmla="*/ 213 h 471"/>
                <a:gd name="T102" fmla="*/ 354 w 479"/>
                <a:gd name="T103" fmla="*/ 231 h 471"/>
                <a:gd name="T104" fmla="*/ 194 w 479"/>
                <a:gd name="T105" fmla="*/ 266 h 471"/>
                <a:gd name="T106" fmla="*/ 194 w 479"/>
                <a:gd name="T107" fmla="*/ 266 h 471"/>
                <a:gd name="T108" fmla="*/ 194 w 479"/>
                <a:gd name="T109" fmla="*/ 266 h 471"/>
                <a:gd name="T110" fmla="*/ 159 w 479"/>
                <a:gd name="T111" fmla="*/ 275 h 471"/>
                <a:gd name="T112" fmla="*/ 150 w 479"/>
                <a:gd name="T113" fmla="*/ 301 h 471"/>
                <a:gd name="T114" fmla="*/ 194 w 479"/>
                <a:gd name="T115" fmla="*/ 328 h 471"/>
                <a:gd name="T116" fmla="*/ 230 w 479"/>
                <a:gd name="T117" fmla="*/ 293 h 471"/>
                <a:gd name="T118" fmla="*/ 194 w 479"/>
                <a:gd name="T119" fmla="*/ 26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9" h="471">
                  <a:moveTo>
                    <a:pt x="212" y="169"/>
                  </a:moveTo>
                  <a:lnTo>
                    <a:pt x="212" y="169"/>
                  </a:lnTo>
                  <a:cubicBezTo>
                    <a:pt x="212" y="142"/>
                    <a:pt x="203" y="142"/>
                    <a:pt x="185" y="142"/>
                  </a:cubicBezTo>
                  <a:cubicBezTo>
                    <a:pt x="185" y="142"/>
                    <a:pt x="185" y="142"/>
                    <a:pt x="177" y="142"/>
                  </a:cubicBezTo>
                  <a:cubicBezTo>
                    <a:pt x="177" y="142"/>
                    <a:pt x="168" y="151"/>
                    <a:pt x="168" y="160"/>
                  </a:cubicBezTo>
                  <a:cubicBezTo>
                    <a:pt x="159" y="160"/>
                    <a:pt x="159" y="169"/>
                    <a:pt x="168" y="187"/>
                  </a:cubicBezTo>
                  <a:cubicBezTo>
                    <a:pt x="168" y="195"/>
                    <a:pt x="185" y="213"/>
                    <a:pt x="194" y="213"/>
                  </a:cubicBezTo>
                  <a:cubicBezTo>
                    <a:pt x="194" y="213"/>
                    <a:pt x="194" y="213"/>
                    <a:pt x="203" y="213"/>
                  </a:cubicBezTo>
                  <a:cubicBezTo>
                    <a:pt x="212" y="204"/>
                    <a:pt x="221" y="187"/>
                    <a:pt x="212" y="169"/>
                  </a:cubicBezTo>
                  <a:close/>
                  <a:moveTo>
                    <a:pt x="238" y="0"/>
                  </a:moveTo>
                  <a:lnTo>
                    <a:pt x="238" y="0"/>
                  </a:lnTo>
                  <a:cubicBezTo>
                    <a:pt x="106" y="0"/>
                    <a:pt x="0" y="107"/>
                    <a:pt x="0" y="231"/>
                  </a:cubicBezTo>
                  <a:cubicBezTo>
                    <a:pt x="0" y="363"/>
                    <a:pt x="106" y="470"/>
                    <a:pt x="238" y="470"/>
                  </a:cubicBezTo>
                  <a:cubicBezTo>
                    <a:pt x="372" y="470"/>
                    <a:pt x="478" y="363"/>
                    <a:pt x="478" y="231"/>
                  </a:cubicBezTo>
                  <a:cubicBezTo>
                    <a:pt x="478" y="107"/>
                    <a:pt x="372" y="0"/>
                    <a:pt x="238" y="0"/>
                  </a:cubicBezTo>
                  <a:close/>
                  <a:moveTo>
                    <a:pt x="221" y="338"/>
                  </a:moveTo>
                  <a:lnTo>
                    <a:pt x="221" y="338"/>
                  </a:lnTo>
                  <a:cubicBezTo>
                    <a:pt x="212" y="346"/>
                    <a:pt x="194" y="346"/>
                    <a:pt x="185" y="346"/>
                  </a:cubicBezTo>
                  <a:lnTo>
                    <a:pt x="185" y="346"/>
                  </a:lnTo>
                  <a:lnTo>
                    <a:pt x="185" y="346"/>
                  </a:lnTo>
                  <a:cubicBezTo>
                    <a:pt x="177" y="346"/>
                    <a:pt x="124" y="346"/>
                    <a:pt x="124" y="301"/>
                  </a:cubicBezTo>
                  <a:cubicBezTo>
                    <a:pt x="124" y="257"/>
                    <a:pt x="177" y="248"/>
                    <a:pt x="194" y="248"/>
                  </a:cubicBezTo>
                  <a:lnTo>
                    <a:pt x="194" y="248"/>
                  </a:lnTo>
                  <a:cubicBezTo>
                    <a:pt x="185" y="240"/>
                    <a:pt x="185" y="231"/>
                    <a:pt x="185" y="231"/>
                  </a:cubicBezTo>
                  <a:lnTo>
                    <a:pt x="185" y="231"/>
                  </a:lnTo>
                  <a:cubicBezTo>
                    <a:pt x="177" y="231"/>
                    <a:pt x="168" y="222"/>
                    <a:pt x="159" y="222"/>
                  </a:cubicBezTo>
                  <a:cubicBezTo>
                    <a:pt x="141" y="213"/>
                    <a:pt x="141" y="195"/>
                    <a:pt x="141" y="178"/>
                  </a:cubicBezTo>
                  <a:cubicBezTo>
                    <a:pt x="141" y="125"/>
                    <a:pt x="194" y="125"/>
                    <a:pt x="194" y="125"/>
                  </a:cubicBezTo>
                  <a:cubicBezTo>
                    <a:pt x="256" y="125"/>
                    <a:pt x="256" y="125"/>
                    <a:pt x="256" y="125"/>
                  </a:cubicBezTo>
                  <a:lnTo>
                    <a:pt x="256" y="125"/>
                  </a:lnTo>
                  <a:cubicBezTo>
                    <a:pt x="256" y="134"/>
                    <a:pt x="238" y="134"/>
                    <a:pt x="238" y="134"/>
                  </a:cubicBezTo>
                  <a:cubicBezTo>
                    <a:pt x="230" y="134"/>
                    <a:pt x="230" y="134"/>
                    <a:pt x="221" y="134"/>
                  </a:cubicBezTo>
                  <a:cubicBezTo>
                    <a:pt x="238" y="142"/>
                    <a:pt x="238" y="160"/>
                    <a:pt x="238" y="178"/>
                  </a:cubicBezTo>
                  <a:cubicBezTo>
                    <a:pt x="238" y="195"/>
                    <a:pt x="230" y="204"/>
                    <a:pt x="230" y="213"/>
                  </a:cubicBezTo>
                  <a:cubicBezTo>
                    <a:pt x="221" y="222"/>
                    <a:pt x="212" y="222"/>
                    <a:pt x="212" y="231"/>
                  </a:cubicBezTo>
                  <a:cubicBezTo>
                    <a:pt x="212" y="231"/>
                    <a:pt x="221" y="240"/>
                    <a:pt x="230" y="240"/>
                  </a:cubicBezTo>
                  <a:cubicBezTo>
                    <a:pt x="238" y="248"/>
                    <a:pt x="256" y="266"/>
                    <a:pt x="256" y="284"/>
                  </a:cubicBezTo>
                  <a:cubicBezTo>
                    <a:pt x="256" y="310"/>
                    <a:pt x="247" y="328"/>
                    <a:pt x="221" y="338"/>
                  </a:cubicBezTo>
                  <a:close/>
                  <a:moveTo>
                    <a:pt x="354" y="231"/>
                  </a:moveTo>
                  <a:lnTo>
                    <a:pt x="354" y="231"/>
                  </a:lnTo>
                  <a:cubicBezTo>
                    <a:pt x="310" y="231"/>
                    <a:pt x="310" y="231"/>
                    <a:pt x="310" y="231"/>
                  </a:cubicBezTo>
                  <a:cubicBezTo>
                    <a:pt x="310" y="275"/>
                    <a:pt x="310" y="275"/>
                    <a:pt x="310" y="275"/>
                  </a:cubicBezTo>
                  <a:cubicBezTo>
                    <a:pt x="291" y="275"/>
                    <a:pt x="291" y="275"/>
                    <a:pt x="291" y="275"/>
                  </a:cubicBezTo>
                  <a:cubicBezTo>
                    <a:pt x="291" y="231"/>
                    <a:pt x="291" y="231"/>
                    <a:pt x="291" y="231"/>
                  </a:cubicBezTo>
                  <a:cubicBezTo>
                    <a:pt x="256" y="231"/>
                    <a:pt x="256" y="231"/>
                    <a:pt x="256" y="231"/>
                  </a:cubicBezTo>
                  <a:cubicBezTo>
                    <a:pt x="256" y="213"/>
                    <a:pt x="256" y="213"/>
                    <a:pt x="256" y="213"/>
                  </a:cubicBezTo>
                  <a:cubicBezTo>
                    <a:pt x="291" y="213"/>
                    <a:pt x="291" y="213"/>
                    <a:pt x="291" y="213"/>
                  </a:cubicBezTo>
                  <a:cubicBezTo>
                    <a:pt x="291" y="169"/>
                    <a:pt x="291" y="169"/>
                    <a:pt x="291" y="169"/>
                  </a:cubicBezTo>
                  <a:cubicBezTo>
                    <a:pt x="310" y="169"/>
                    <a:pt x="310" y="169"/>
                    <a:pt x="310" y="169"/>
                  </a:cubicBezTo>
                  <a:cubicBezTo>
                    <a:pt x="310" y="213"/>
                    <a:pt x="310" y="213"/>
                    <a:pt x="310" y="213"/>
                  </a:cubicBezTo>
                  <a:cubicBezTo>
                    <a:pt x="354" y="213"/>
                    <a:pt x="354" y="213"/>
                    <a:pt x="354" y="213"/>
                  </a:cubicBezTo>
                  <a:lnTo>
                    <a:pt x="354" y="231"/>
                  </a:lnTo>
                  <a:close/>
                  <a:moveTo>
                    <a:pt x="194" y="266"/>
                  </a:moveTo>
                  <a:lnTo>
                    <a:pt x="194" y="266"/>
                  </a:lnTo>
                  <a:lnTo>
                    <a:pt x="194" y="266"/>
                  </a:lnTo>
                  <a:cubicBezTo>
                    <a:pt x="177" y="266"/>
                    <a:pt x="168" y="266"/>
                    <a:pt x="159" y="275"/>
                  </a:cubicBezTo>
                  <a:cubicBezTo>
                    <a:pt x="159" y="284"/>
                    <a:pt x="150" y="293"/>
                    <a:pt x="150" y="301"/>
                  </a:cubicBezTo>
                  <a:cubicBezTo>
                    <a:pt x="150" y="319"/>
                    <a:pt x="168" y="328"/>
                    <a:pt x="194" y="328"/>
                  </a:cubicBezTo>
                  <a:cubicBezTo>
                    <a:pt x="221" y="319"/>
                    <a:pt x="230" y="310"/>
                    <a:pt x="230" y="293"/>
                  </a:cubicBezTo>
                  <a:cubicBezTo>
                    <a:pt x="230" y="275"/>
                    <a:pt x="212" y="266"/>
                    <a:pt x="194" y="266"/>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131" name="Freeform 79"/>
            <p:cNvSpPr>
              <a:spLocks noChangeArrowheads="1"/>
            </p:cNvSpPr>
            <p:nvPr/>
          </p:nvSpPr>
          <p:spPr bwMode="auto">
            <a:xfrm>
              <a:off x="4552157" y="9829775"/>
              <a:ext cx="501704" cy="492495"/>
            </a:xfrm>
            <a:custGeom>
              <a:avLst/>
              <a:gdLst>
                <a:gd name="T0" fmla="*/ 240 w 479"/>
                <a:gd name="T1" fmla="*/ 0 h 471"/>
                <a:gd name="T2" fmla="*/ 240 w 479"/>
                <a:gd name="T3" fmla="*/ 0 h 471"/>
                <a:gd name="T4" fmla="*/ 0 w 479"/>
                <a:gd name="T5" fmla="*/ 231 h 471"/>
                <a:gd name="T6" fmla="*/ 240 w 479"/>
                <a:gd name="T7" fmla="*/ 470 h 471"/>
                <a:gd name="T8" fmla="*/ 478 w 479"/>
                <a:gd name="T9" fmla="*/ 231 h 471"/>
                <a:gd name="T10" fmla="*/ 240 w 479"/>
                <a:gd name="T11" fmla="*/ 0 h 471"/>
                <a:gd name="T12" fmla="*/ 293 w 479"/>
                <a:gd name="T13" fmla="*/ 160 h 471"/>
                <a:gd name="T14" fmla="*/ 293 w 479"/>
                <a:gd name="T15" fmla="*/ 160 h 471"/>
                <a:gd name="T16" fmla="*/ 257 w 479"/>
                <a:gd name="T17" fmla="*/ 160 h 471"/>
                <a:gd name="T18" fmla="*/ 249 w 479"/>
                <a:gd name="T19" fmla="*/ 178 h 471"/>
                <a:gd name="T20" fmla="*/ 249 w 479"/>
                <a:gd name="T21" fmla="*/ 195 h 471"/>
                <a:gd name="T22" fmla="*/ 293 w 479"/>
                <a:gd name="T23" fmla="*/ 195 h 471"/>
                <a:gd name="T24" fmla="*/ 293 w 479"/>
                <a:gd name="T25" fmla="*/ 240 h 471"/>
                <a:gd name="T26" fmla="*/ 249 w 479"/>
                <a:gd name="T27" fmla="*/ 240 h 471"/>
                <a:gd name="T28" fmla="*/ 249 w 479"/>
                <a:gd name="T29" fmla="*/ 346 h 471"/>
                <a:gd name="T30" fmla="*/ 213 w 479"/>
                <a:gd name="T31" fmla="*/ 346 h 471"/>
                <a:gd name="T32" fmla="*/ 213 w 479"/>
                <a:gd name="T33" fmla="*/ 240 h 471"/>
                <a:gd name="T34" fmla="*/ 169 w 479"/>
                <a:gd name="T35" fmla="*/ 240 h 471"/>
                <a:gd name="T36" fmla="*/ 169 w 479"/>
                <a:gd name="T37" fmla="*/ 195 h 471"/>
                <a:gd name="T38" fmla="*/ 213 w 479"/>
                <a:gd name="T39" fmla="*/ 195 h 471"/>
                <a:gd name="T40" fmla="*/ 213 w 479"/>
                <a:gd name="T41" fmla="*/ 178 h 471"/>
                <a:gd name="T42" fmla="*/ 257 w 479"/>
                <a:gd name="T43" fmla="*/ 125 h 471"/>
                <a:gd name="T44" fmla="*/ 293 w 479"/>
                <a:gd name="T45" fmla="*/ 125 h 471"/>
                <a:gd name="T46" fmla="*/ 293 w 479"/>
                <a:gd name="T47" fmla="*/ 16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9" h="471">
                  <a:moveTo>
                    <a:pt x="240" y="0"/>
                  </a:moveTo>
                  <a:lnTo>
                    <a:pt x="240" y="0"/>
                  </a:lnTo>
                  <a:cubicBezTo>
                    <a:pt x="106" y="0"/>
                    <a:pt x="0" y="107"/>
                    <a:pt x="0" y="231"/>
                  </a:cubicBezTo>
                  <a:cubicBezTo>
                    <a:pt x="0" y="363"/>
                    <a:pt x="106" y="470"/>
                    <a:pt x="240" y="470"/>
                  </a:cubicBezTo>
                  <a:cubicBezTo>
                    <a:pt x="372" y="470"/>
                    <a:pt x="478" y="363"/>
                    <a:pt x="478" y="231"/>
                  </a:cubicBezTo>
                  <a:cubicBezTo>
                    <a:pt x="478" y="107"/>
                    <a:pt x="372" y="0"/>
                    <a:pt x="240" y="0"/>
                  </a:cubicBezTo>
                  <a:close/>
                  <a:moveTo>
                    <a:pt x="293" y="160"/>
                  </a:moveTo>
                  <a:lnTo>
                    <a:pt x="293" y="160"/>
                  </a:lnTo>
                  <a:cubicBezTo>
                    <a:pt x="257" y="160"/>
                    <a:pt x="257" y="160"/>
                    <a:pt x="257" y="160"/>
                  </a:cubicBezTo>
                  <a:cubicBezTo>
                    <a:pt x="257" y="160"/>
                    <a:pt x="249" y="169"/>
                    <a:pt x="249" y="178"/>
                  </a:cubicBezTo>
                  <a:cubicBezTo>
                    <a:pt x="249" y="195"/>
                    <a:pt x="249" y="195"/>
                    <a:pt x="249" y="195"/>
                  </a:cubicBezTo>
                  <a:cubicBezTo>
                    <a:pt x="293" y="195"/>
                    <a:pt x="293" y="195"/>
                    <a:pt x="293" y="195"/>
                  </a:cubicBezTo>
                  <a:cubicBezTo>
                    <a:pt x="293" y="240"/>
                    <a:pt x="293" y="240"/>
                    <a:pt x="293" y="240"/>
                  </a:cubicBezTo>
                  <a:cubicBezTo>
                    <a:pt x="249" y="240"/>
                    <a:pt x="249" y="240"/>
                    <a:pt x="249" y="240"/>
                  </a:cubicBezTo>
                  <a:cubicBezTo>
                    <a:pt x="249" y="346"/>
                    <a:pt x="249" y="346"/>
                    <a:pt x="249" y="346"/>
                  </a:cubicBezTo>
                  <a:cubicBezTo>
                    <a:pt x="213" y="346"/>
                    <a:pt x="213" y="346"/>
                    <a:pt x="213" y="346"/>
                  </a:cubicBezTo>
                  <a:cubicBezTo>
                    <a:pt x="213" y="240"/>
                    <a:pt x="213" y="240"/>
                    <a:pt x="213" y="240"/>
                  </a:cubicBezTo>
                  <a:cubicBezTo>
                    <a:pt x="169" y="240"/>
                    <a:pt x="169" y="240"/>
                    <a:pt x="169" y="240"/>
                  </a:cubicBezTo>
                  <a:cubicBezTo>
                    <a:pt x="169" y="195"/>
                    <a:pt x="169" y="195"/>
                    <a:pt x="169" y="195"/>
                  </a:cubicBezTo>
                  <a:cubicBezTo>
                    <a:pt x="213" y="195"/>
                    <a:pt x="213" y="195"/>
                    <a:pt x="213" y="195"/>
                  </a:cubicBezTo>
                  <a:cubicBezTo>
                    <a:pt x="213" y="178"/>
                    <a:pt x="213" y="178"/>
                    <a:pt x="213" y="178"/>
                  </a:cubicBezTo>
                  <a:cubicBezTo>
                    <a:pt x="213" y="151"/>
                    <a:pt x="230" y="125"/>
                    <a:pt x="257" y="125"/>
                  </a:cubicBezTo>
                  <a:cubicBezTo>
                    <a:pt x="293" y="125"/>
                    <a:pt x="293" y="125"/>
                    <a:pt x="293" y="125"/>
                  </a:cubicBezTo>
                  <a:lnTo>
                    <a:pt x="293" y="160"/>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132" name="Freeform 86"/>
            <p:cNvSpPr>
              <a:spLocks noChangeArrowheads="1"/>
            </p:cNvSpPr>
            <p:nvPr/>
          </p:nvSpPr>
          <p:spPr bwMode="auto">
            <a:xfrm>
              <a:off x="3988146" y="9829775"/>
              <a:ext cx="501702" cy="492495"/>
            </a:xfrm>
            <a:custGeom>
              <a:avLst/>
              <a:gdLst>
                <a:gd name="T0" fmla="*/ 239 w 480"/>
                <a:gd name="T1" fmla="*/ 0 h 471"/>
                <a:gd name="T2" fmla="*/ 239 w 480"/>
                <a:gd name="T3" fmla="*/ 0 h 471"/>
                <a:gd name="T4" fmla="*/ 0 w 480"/>
                <a:gd name="T5" fmla="*/ 231 h 471"/>
                <a:gd name="T6" fmla="*/ 239 w 480"/>
                <a:gd name="T7" fmla="*/ 470 h 471"/>
                <a:gd name="T8" fmla="*/ 479 w 480"/>
                <a:gd name="T9" fmla="*/ 231 h 471"/>
                <a:gd name="T10" fmla="*/ 239 w 480"/>
                <a:gd name="T11" fmla="*/ 0 h 471"/>
                <a:gd name="T12" fmla="*/ 337 w 480"/>
                <a:gd name="T13" fmla="*/ 195 h 471"/>
                <a:gd name="T14" fmla="*/ 337 w 480"/>
                <a:gd name="T15" fmla="*/ 195 h 471"/>
                <a:gd name="T16" fmla="*/ 337 w 480"/>
                <a:gd name="T17" fmla="*/ 195 h 471"/>
                <a:gd name="T18" fmla="*/ 204 w 480"/>
                <a:gd name="T19" fmla="*/ 328 h 471"/>
                <a:gd name="T20" fmla="*/ 133 w 480"/>
                <a:gd name="T21" fmla="*/ 310 h 471"/>
                <a:gd name="T22" fmla="*/ 142 w 480"/>
                <a:gd name="T23" fmla="*/ 310 h 471"/>
                <a:gd name="T24" fmla="*/ 204 w 480"/>
                <a:gd name="T25" fmla="*/ 293 h 471"/>
                <a:gd name="T26" fmla="*/ 160 w 480"/>
                <a:gd name="T27" fmla="*/ 257 h 471"/>
                <a:gd name="T28" fmla="*/ 169 w 480"/>
                <a:gd name="T29" fmla="*/ 257 h 471"/>
                <a:gd name="T30" fmla="*/ 178 w 480"/>
                <a:gd name="T31" fmla="*/ 257 h 471"/>
                <a:gd name="T32" fmla="*/ 142 w 480"/>
                <a:gd name="T33" fmla="*/ 213 h 471"/>
                <a:gd name="T34" fmla="*/ 142 w 480"/>
                <a:gd name="T35" fmla="*/ 213 h 471"/>
                <a:gd name="T36" fmla="*/ 160 w 480"/>
                <a:gd name="T37" fmla="*/ 213 h 471"/>
                <a:gd name="T38" fmla="*/ 142 w 480"/>
                <a:gd name="T39" fmla="*/ 178 h 471"/>
                <a:gd name="T40" fmla="*/ 151 w 480"/>
                <a:gd name="T41" fmla="*/ 151 h 471"/>
                <a:gd name="T42" fmla="*/ 239 w 480"/>
                <a:gd name="T43" fmla="*/ 204 h 471"/>
                <a:gd name="T44" fmla="*/ 239 w 480"/>
                <a:gd name="T45" fmla="*/ 195 h 471"/>
                <a:gd name="T46" fmla="*/ 292 w 480"/>
                <a:gd name="T47" fmla="*/ 142 h 471"/>
                <a:gd name="T48" fmla="*/ 319 w 480"/>
                <a:gd name="T49" fmla="*/ 160 h 471"/>
                <a:gd name="T50" fmla="*/ 355 w 480"/>
                <a:gd name="T51" fmla="*/ 151 h 471"/>
                <a:gd name="T52" fmla="*/ 337 w 480"/>
                <a:gd name="T53" fmla="*/ 178 h 471"/>
                <a:gd name="T54" fmla="*/ 364 w 480"/>
                <a:gd name="T55" fmla="*/ 169 h 471"/>
                <a:gd name="T56" fmla="*/ 337 w 480"/>
                <a:gd name="T57" fmla="*/ 19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0" h="471">
                  <a:moveTo>
                    <a:pt x="239" y="0"/>
                  </a:moveTo>
                  <a:lnTo>
                    <a:pt x="239" y="0"/>
                  </a:lnTo>
                  <a:cubicBezTo>
                    <a:pt x="107" y="0"/>
                    <a:pt x="0" y="107"/>
                    <a:pt x="0" y="231"/>
                  </a:cubicBezTo>
                  <a:cubicBezTo>
                    <a:pt x="0" y="363"/>
                    <a:pt x="107" y="470"/>
                    <a:pt x="239" y="470"/>
                  </a:cubicBezTo>
                  <a:cubicBezTo>
                    <a:pt x="372" y="470"/>
                    <a:pt x="479" y="363"/>
                    <a:pt x="479" y="231"/>
                  </a:cubicBezTo>
                  <a:cubicBezTo>
                    <a:pt x="479" y="107"/>
                    <a:pt x="372" y="0"/>
                    <a:pt x="239" y="0"/>
                  </a:cubicBezTo>
                  <a:close/>
                  <a:moveTo>
                    <a:pt x="337" y="195"/>
                  </a:moveTo>
                  <a:lnTo>
                    <a:pt x="337" y="195"/>
                  </a:lnTo>
                  <a:lnTo>
                    <a:pt x="337" y="195"/>
                  </a:lnTo>
                  <a:cubicBezTo>
                    <a:pt x="337" y="257"/>
                    <a:pt x="292" y="328"/>
                    <a:pt x="204" y="328"/>
                  </a:cubicBezTo>
                  <a:cubicBezTo>
                    <a:pt x="178" y="328"/>
                    <a:pt x="151" y="319"/>
                    <a:pt x="133" y="310"/>
                  </a:cubicBezTo>
                  <a:lnTo>
                    <a:pt x="142" y="310"/>
                  </a:lnTo>
                  <a:cubicBezTo>
                    <a:pt x="160" y="310"/>
                    <a:pt x="186" y="301"/>
                    <a:pt x="204" y="293"/>
                  </a:cubicBezTo>
                  <a:cubicBezTo>
                    <a:pt x="178" y="293"/>
                    <a:pt x="160" y="275"/>
                    <a:pt x="160" y="257"/>
                  </a:cubicBezTo>
                  <a:cubicBezTo>
                    <a:pt x="160" y="257"/>
                    <a:pt x="160" y="257"/>
                    <a:pt x="169" y="257"/>
                  </a:cubicBezTo>
                  <a:lnTo>
                    <a:pt x="178" y="257"/>
                  </a:lnTo>
                  <a:cubicBezTo>
                    <a:pt x="160" y="248"/>
                    <a:pt x="142" y="231"/>
                    <a:pt x="142" y="213"/>
                  </a:cubicBezTo>
                  <a:lnTo>
                    <a:pt x="142" y="213"/>
                  </a:lnTo>
                  <a:cubicBezTo>
                    <a:pt x="142" y="213"/>
                    <a:pt x="151" y="213"/>
                    <a:pt x="160" y="213"/>
                  </a:cubicBezTo>
                  <a:cubicBezTo>
                    <a:pt x="151" y="204"/>
                    <a:pt x="142" y="195"/>
                    <a:pt x="142" y="178"/>
                  </a:cubicBezTo>
                  <a:cubicBezTo>
                    <a:pt x="142" y="169"/>
                    <a:pt x="142" y="160"/>
                    <a:pt x="151" y="151"/>
                  </a:cubicBezTo>
                  <a:cubicBezTo>
                    <a:pt x="169" y="178"/>
                    <a:pt x="204" y="204"/>
                    <a:pt x="239" y="204"/>
                  </a:cubicBezTo>
                  <a:cubicBezTo>
                    <a:pt x="239" y="195"/>
                    <a:pt x="239" y="195"/>
                    <a:pt x="239" y="195"/>
                  </a:cubicBezTo>
                  <a:cubicBezTo>
                    <a:pt x="239" y="169"/>
                    <a:pt x="266" y="142"/>
                    <a:pt x="292" y="142"/>
                  </a:cubicBezTo>
                  <a:cubicBezTo>
                    <a:pt x="301" y="142"/>
                    <a:pt x="319" y="151"/>
                    <a:pt x="319" y="160"/>
                  </a:cubicBezTo>
                  <a:cubicBezTo>
                    <a:pt x="337" y="160"/>
                    <a:pt x="346" y="151"/>
                    <a:pt x="355" y="151"/>
                  </a:cubicBezTo>
                  <a:cubicBezTo>
                    <a:pt x="346" y="160"/>
                    <a:pt x="346" y="169"/>
                    <a:pt x="337" y="178"/>
                  </a:cubicBezTo>
                  <a:cubicBezTo>
                    <a:pt x="346" y="178"/>
                    <a:pt x="355" y="169"/>
                    <a:pt x="364" y="169"/>
                  </a:cubicBezTo>
                  <a:cubicBezTo>
                    <a:pt x="355" y="178"/>
                    <a:pt x="346" y="187"/>
                    <a:pt x="337" y="195"/>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sp>
        <p:nvSpPr>
          <p:cNvPr id="134" name="Content Placeholder 2"/>
          <p:cNvSpPr txBox="1">
            <a:spLocks/>
          </p:cNvSpPr>
          <p:nvPr/>
        </p:nvSpPr>
        <p:spPr bwMode="auto">
          <a:xfrm>
            <a:off x="18694694" y="7967151"/>
            <a:ext cx="2796762" cy="754053"/>
          </a:xfrm>
          <a:prstGeom prst="rect">
            <a:avLst/>
          </a:prstGeom>
        </p:spPr>
        <p:txBody>
          <a:bodyPr wrap="none">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4300" b="1" dirty="0">
                <a:solidFill>
                  <a:schemeClr val="tx1"/>
                </a:solidFill>
                <a:latin typeface="Lato Regular"/>
                <a:cs typeface="Lato Regular"/>
              </a:rPr>
              <a:t>Joe Binder</a:t>
            </a:r>
          </a:p>
        </p:txBody>
      </p:sp>
      <p:sp>
        <p:nvSpPr>
          <p:cNvPr id="135" name="Content Placeholder 2"/>
          <p:cNvSpPr txBox="1">
            <a:spLocks/>
          </p:cNvSpPr>
          <p:nvPr/>
        </p:nvSpPr>
        <p:spPr bwMode="auto">
          <a:xfrm>
            <a:off x="18143136" y="8928783"/>
            <a:ext cx="3944438" cy="511111"/>
          </a:xfrm>
          <a:prstGeom prst="rect">
            <a:avLst/>
          </a:prstGeom>
        </p:spPr>
        <p:txBody>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2400" dirty="0">
                <a:solidFill>
                  <a:schemeClr val="tx1"/>
                </a:solidFill>
                <a:latin typeface="Lato Light"/>
                <a:cs typeface="Lato Light"/>
              </a:rPr>
              <a:t>Marketing</a:t>
            </a:r>
          </a:p>
        </p:txBody>
      </p:sp>
      <p:grpSp>
        <p:nvGrpSpPr>
          <p:cNvPr id="136" name="Group 135"/>
          <p:cNvGrpSpPr/>
          <p:nvPr/>
        </p:nvGrpSpPr>
        <p:grpSpPr>
          <a:xfrm>
            <a:off x="19272528" y="9359291"/>
            <a:ext cx="1641092" cy="501217"/>
            <a:chOff x="3988146" y="9821053"/>
            <a:chExt cx="1641092" cy="501217"/>
          </a:xfrm>
          <a:solidFill>
            <a:schemeClr val="accent2"/>
          </a:solidFill>
        </p:grpSpPr>
        <p:sp>
          <p:nvSpPr>
            <p:cNvPr id="144" name="Freeform 78"/>
            <p:cNvSpPr>
              <a:spLocks noChangeArrowheads="1"/>
            </p:cNvSpPr>
            <p:nvPr/>
          </p:nvSpPr>
          <p:spPr bwMode="auto">
            <a:xfrm>
              <a:off x="5127536" y="9821053"/>
              <a:ext cx="501702" cy="492495"/>
            </a:xfrm>
            <a:custGeom>
              <a:avLst/>
              <a:gdLst>
                <a:gd name="T0" fmla="*/ 212 w 479"/>
                <a:gd name="T1" fmla="*/ 169 h 471"/>
                <a:gd name="T2" fmla="*/ 212 w 479"/>
                <a:gd name="T3" fmla="*/ 169 h 471"/>
                <a:gd name="T4" fmla="*/ 185 w 479"/>
                <a:gd name="T5" fmla="*/ 142 h 471"/>
                <a:gd name="T6" fmla="*/ 177 w 479"/>
                <a:gd name="T7" fmla="*/ 142 h 471"/>
                <a:gd name="T8" fmla="*/ 168 w 479"/>
                <a:gd name="T9" fmla="*/ 160 h 471"/>
                <a:gd name="T10" fmla="*/ 168 w 479"/>
                <a:gd name="T11" fmla="*/ 187 h 471"/>
                <a:gd name="T12" fmla="*/ 194 w 479"/>
                <a:gd name="T13" fmla="*/ 213 h 471"/>
                <a:gd name="T14" fmla="*/ 203 w 479"/>
                <a:gd name="T15" fmla="*/ 213 h 471"/>
                <a:gd name="T16" fmla="*/ 212 w 479"/>
                <a:gd name="T17" fmla="*/ 169 h 471"/>
                <a:gd name="T18" fmla="*/ 238 w 479"/>
                <a:gd name="T19" fmla="*/ 0 h 471"/>
                <a:gd name="T20" fmla="*/ 238 w 479"/>
                <a:gd name="T21" fmla="*/ 0 h 471"/>
                <a:gd name="T22" fmla="*/ 0 w 479"/>
                <a:gd name="T23" fmla="*/ 231 h 471"/>
                <a:gd name="T24" fmla="*/ 238 w 479"/>
                <a:gd name="T25" fmla="*/ 470 h 471"/>
                <a:gd name="T26" fmla="*/ 478 w 479"/>
                <a:gd name="T27" fmla="*/ 231 h 471"/>
                <a:gd name="T28" fmla="*/ 238 w 479"/>
                <a:gd name="T29" fmla="*/ 0 h 471"/>
                <a:gd name="T30" fmla="*/ 221 w 479"/>
                <a:gd name="T31" fmla="*/ 338 h 471"/>
                <a:gd name="T32" fmla="*/ 221 w 479"/>
                <a:gd name="T33" fmla="*/ 338 h 471"/>
                <a:gd name="T34" fmla="*/ 185 w 479"/>
                <a:gd name="T35" fmla="*/ 346 h 471"/>
                <a:gd name="T36" fmla="*/ 185 w 479"/>
                <a:gd name="T37" fmla="*/ 346 h 471"/>
                <a:gd name="T38" fmla="*/ 185 w 479"/>
                <a:gd name="T39" fmla="*/ 346 h 471"/>
                <a:gd name="T40" fmla="*/ 124 w 479"/>
                <a:gd name="T41" fmla="*/ 301 h 471"/>
                <a:gd name="T42" fmla="*/ 194 w 479"/>
                <a:gd name="T43" fmla="*/ 248 h 471"/>
                <a:gd name="T44" fmla="*/ 194 w 479"/>
                <a:gd name="T45" fmla="*/ 248 h 471"/>
                <a:gd name="T46" fmla="*/ 185 w 479"/>
                <a:gd name="T47" fmla="*/ 231 h 471"/>
                <a:gd name="T48" fmla="*/ 185 w 479"/>
                <a:gd name="T49" fmla="*/ 231 h 471"/>
                <a:gd name="T50" fmla="*/ 159 w 479"/>
                <a:gd name="T51" fmla="*/ 222 h 471"/>
                <a:gd name="T52" fmla="*/ 141 w 479"/>
                <a:gd name="T53" fmla="*/ 178 h 471"/>
                <a:gd name="T54" fmla="*/ 194 w 479"/>
                <a:gd name="T55" fmla="*/ 125 h 471"/>
                <a:gd name="T56" fmla="*/ 256 w 479"/>
                <a:gd name="T57" fmla="*/ 125 h 471"/>
                <a:gd name="T58" fmla="*/ 256 w 479"/>
                <a:gd name="T59" fmla="*/ 125 h 471"/>
                <a:gd name="T60" fmla="*/ 238 w 479"/>
                <a:gd name="T61" fmla="*/ 134 h 471"/>
                <a:gd name="T62" fmla="*/ 221 w 479"/>
                <a:gd name="T63" fmla="*/ 134 h 471"/>
                <a:gd name="T64" fmla="*/ 238 w 479"/>
                <a:gd name="T65" fmla="*/ 178 h 471"/>
                <a:gd name="T66" fmla="*/ 230 w 479"/>
                <a:gd name="T67" fmla="*/ 213 h 471"/>
                <a:gd name="T68" fmla="*/ 212 w 479"/>
                <a:gd name="T69" fmla="*/ 231 h 471"/>
                <a:gd name="T70" fmla="*/ 230 w 479"/>
                <a:gd name="T71" fmla="*/ 240 h 471"/>
                <a:gd name="T72" fmla="*/ 256 w 479"/>
                <a:gd name="T73" fmla="*/ 284 h 471"/>
                <a:gd name="T74" fmla="*/ 221 w 479"/>
                <a:gd name="T75" fmla="*/ 338 h 471"/>
                <a:gd name="T76" fmla="*/ 354 w 479"/>
                <a:gd name="T77" fmla="*/ 231 h 471"/>
                <a:gd name="T78" fmla="*/ 354 w 479"/>
                <a:gd name="T79" fmla="*/ 231 h 471"/>
                <a:gd name="T80" fmla="*/ 310 w 479"/>
                <a:gd name="T81" fmla="*/ 231 h 471"/>
                <a:gd name="T82" fmla="*/ 310 w 479"/>
                <a:gd name="T83" fmla="*/ 275 h 471"/>
                <a:gd name="T84" fmla="*/ 291 w 479"/>
                <a:gd name="T85" fmla="*/ 275 h 471"/>
                <a:gd name="T86" fmla="*/ 291 w 479"/>
                <a:gd name="T87" fmla="*/ 231 h 471"/>
                <a:gd name="T88" fmla="*/ 256 w 479"/>
                <a:gd name="T89" fmla="*/ 231 h 471"/>
                <a:gd name="T90" fmla="*/ 256 w 479"/>
                <a:gd name="T91" fmla="*/ 213 h 471"/>
                <a:gd name="T92" fmla="*/ 291 w 479"/>
                <a:gd name="T93" fmla="*/ 213 h 471"/>
                <a:gd name="T94" fmla="*/ 291 w 479"/>
                <a:gd name="T95" fmla="*/ 169 h 471"/>
                <a:gd name="T96" fmla="*/ 310 w 479"/>
                <a:gd name="T97" fmla="*/ 169 h 471"/>
                <a:gd name="T98" fmla="*/ 310 w 479"/>
                <a:gd name="T99" fmla="*/ 213 h 471"/>
                <a:gd name="T100" fmla="*/ 354 w 479"/>
                <a:gd name="T101" fmla="*/ 213 h 471"/>
                <a:gd name="T102" fmla="*/ 354 w 479"/>
                <a:gd name="T103" fmla="*/ 231 h 471"/>
                <a:gd name="T104" fmla="*/ 194 w 479"/>
                <a:gd name="T105" fmla="*/ 266 h 471"/>
                <a:gd name="T106" fmla="*/ 194 w 479"/>
                <a:gd name="T107" fmla="*/ 266 h 471"/>
                <a:gd name="T108" fmla="*/ 194 w 479"/>
                <a:gd name="T109" fmla="*/ 266 h 471"/>
                <a:gd name="T110" fmla="*/ 159 w 479"/>
                <a:gd name="T111" fmla="*/ 275 h 471"/>
                <a:gd name="T112" fmla="*/ 150 w 479"/>
                <a:gd name="T113" fmla="*/ 301 h 471"/>
                <a:gd name="T114" fmla="*/ 194 w 479"/>
                <a:gd name="T115" fmla="*/ 328 h 471"/>
                <a:gd name="T116" fmla="*/ 230 w 479"/>
                <a:gd name="T117" fmla="*/ 293 h 471"/>
                <a:gd name="T118" fmla="*/ 194 w 479"/>
                <a:gd name="T119" fmla="*/ 26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9" h="471">
                  <a:moveTo>
                    <a:pt x="212" y="169"/>
                  </a:moveTo>
                  <a:lnTo>
                    <a:pt x="212" y="169"/>
                  </a:lnTo>
                  <a:cubicBezTo>
                    <a:pt x="212" y="142"/>
                    <a:pt x="203" y="142"/>
                    <a:pt x="185" y="142"/>
                  </a:cubicBezTo>
                  <a:cubicBezTo>
                    <a:pt x="185" y="142"/>
                    <a:pt x="185" y="142"/>
                    <a:pt x="177" y="142"/>
                  </a:cubicBezTo>
                  <a:cubicBezTo>
                    <a:pt x="177" y="142"/>
                    <a:pt x="168" y="151"/>
                    <a:pt x="168" y="160"/>
                  </a:cubicBezTo>
                  <a:cubicBezTo>
                    <a:pt x="159" y="160"/>
                    <a:pt x="159" y="169"/>
                    <a:pt x="168" y="187"/>
                  </a:cubicBezTo>
                  <a:cubicBezTo>
                    <a:pt x="168" y="195"/>
                    <a:pt x="185" y="213"/>
                    <a:pt x="194" y="213"/>
                  </a:cubicBezTo>
                  <a:cubicBezTo>
                    <a:pt x="194" y="213"/>
                    <a:pt x="194" y="213"/>
                    <a:pt x="203" y="213"/>
                  </a:cubicBezTo>
                  <a:cubicBezTo>
                    <a:pt x="212" y="204"/>
                    <a:pt x="221" y="187"/>
                    <a:pt x="212" y="169"/>
                  </a:cubicBezTo>
                  <a:close/>
                  <a:moveTo>
                    <a:pt x="238" y="0"/>
                  </a:moveTo>
                  <a:lnTo>
                    <a:pt x="238" y="0"/>
                  </a:lnTo>
                  <a:cubicBezTo>
                    <a:pt x="106" y="0"/>
                    <a:pt x="0" y="107"/>
                    <a:pt x="0" y="231"/>
                  </a:cubicBezTo>
                  <a:cubicBezTo>
                    <a:pt x="0" y="363"/>
                    <a:pt x="106" y="470"/>
                    <a:pt x="238" y="470"/>
                  </a:cubicBezTo>
                  <a:cubicBezTo>
                    <a:pt x="372" y="470"/>
                    <a:pt x="478" y="363"/>
                    <a:pt x="478" y="231"/>
                  </a:cubicBezTo>
                  <a:cubicBezTo>
                    <a:pt x="478" y="107"/>
                    <a:pt x="372" y="0"/>
                    <a:pt x="238" y="0"/>
                  </a:cubicBezTo>
                  <a:close/>
                  <a:moveTo>
                    <a:pt x="221" y="338"/>
                  </a:moveTo>
                  <a:lnTo>
                    <a:pt x="221" y="338"/>
                  </a:lnTo>
                  <a:cubicBezTo>
                    <a:pt x="212" y="346"/>
                    <a:pt x="194" y="346"/>
                    <a:pt x="185" y="346"/>
                  </a:cubicBezTo>
                  <a:lnTo>
                    <a:pt x="185" y="346"/>
                  </a:lnTo>
                  <a:lnTo>
                    <a:pt x="185" y="346"/>
                  </a:lnTo>
                  <a:cubicBezTo>
                    <a:pt x="177" y="346"/>
                    <a:pt x="124" y="346"/>
                    <a:pt x="124" y="301"/>
                  </a:cubicBezTo>
                  <a:cubicBezTo>
                    <a:pt x="124" y="257"/>
                    <a:pt x="177" y="248"/>
                    <a:pt x="194" y="248"/>
                  </a:cubicBezTo>
                  <a:lnTo>
                    <a:pt x="194" y="248"/>
                  </a:lnTo>
                  <a:cubicBezTo>
                    <a:pt x="185" y="240"/>
                    <a:pt x="185" y="231"/>
                    <a:pt x="185" y="231"/>
                  </a:cubicBezTo>
                  <a:lnTo>
                    <a:pt x="185" y="231"/>
                  </a:lnTo>
                  <a:cubicBezTo>
                    <a:pt x="177" y="231"/>
                    <a:pt x="168" y="222"/>
                    <a:pt x="159" y="222"/>
                  </a:cubicBezTo>
                  <a:cubicBezTo>
                    <a:pt x="141" y="213"/>
                    <a:pt x="141" y="195"/>
                    <a:pt x="141" y="178"/>
                  </a:cubicBezTo>
                  <a:cubicBezTo>
                    <a:pt x="141" y="125"/>
                    <a:pt x="194" y="125"/>
                    <a:pt x="194" y="125"/>
                  </a:cubicBezTo>
                  <a:cubicBezTo>
                    <a:pt x="256" y="125"/>
                    <a:pt x="256" y="125"/>
                    <a:pt x="256" y="125"/>
                  </a:cubicBezTo>
                  <a:lnTo>
                    <a:pt x="256" y="125"/>
                  </a:lnTo>
                  <a:cubicBezTo>
                    <a:pt x="256" y="134"/>
                    <a:pt x="238" y="134"/>
                    <a:pt x="238" y="134"/>
                  </a:cubicBezTo>
                  <a:cubicBezTo>
                    <a:pt x="230" y="134"/>
                    <a:pt x="230" y="134"/>
                    <a:pt x="221" y="134"/>
                  </a:cubicBezTo>
                  <a:cubicBezTo>
                    <a:pt x="238" y="142"/>
                    <a:pt x="238" y="160"/>
                    <a:pt x="238" y="178"/>
                  </a:cubicBezTo>
                  <a:cubicBezTo>
                    <a:pt x="238" y="195"/>
                    <a:pt x="230" y="204"/>
                    <a:pt x="230" y="213"/>
                  </a:cubicBezTo>
                  <a:cubicBezTo>
                    <a:pt x="221" y="222"/>
                    <a:pt x="212" y="222"/>
                    <a:pt x="212" y="231"/>
                  </a:cubicBezTo>
                  <a:cubicBezTo>
                    <a:pt x="212" y="231"/>
                    <a:pt x="221" y="240"/>
                    <a:pt x="230" y="240"/>
                  </a:cubicBezTo>
                  <a:cubicBezTo>
                    <a:pt x="238" y="248"/>
                    <a:pt x="256" y="266"/>
                    <a:pt x="256" y="284"/>
                  </a:cubicBezTo>
                  <a:cubicBezTo>
                    <a:pt x="256" y="310"/>
                    <a:pt x="247" y="328"/>
                    <a:pt x="221" y="338"/>
                  </a:cubicBezTo>
                  <a:close/>
                  <a:moveTo>
                    <a:pt x="354" y="231"/>
                  </a:moveTo>
                  <a:lnTo>
                    <a:pt x="354" y="231"/>
                  </a:lnTo>
                  <a:cubicBezTo>
                    <a:pt x="310" y="231"/>
                    <a:pt x="310" y="231"/>
                    <a:pt x="310" y="231"/>
                  </a:cubicBezTo>
                  <a:cubicBezTo>
                    <a:pt x="310" y="275"/>
                    <a:pt x="310" y="275"/>
                    <a:pt x="310" y="275"/>
                  </a:cubicBezTo>
                  <a:cubicBezTo>
                    <a:pt x="291" y="275"/>
                    <a:pt x="291" y="275"/>
                    <a:pt x="291" y="275"/>
                  </a:cubicBezTo>
                  <a:cubicBezTo>
                    <a:pt x="291" y="231"/>
                    <a:pt x="291" y="231"/>
                    <a:pt x="291" y="231"/>
                  </a:cubicBezTo>
                  <a:cubicBezTo>
                    <a:pt x="256" y="231"/>
                    <a:pt x="256" y="231"/>
                    <a:pt x="256" y="231"/>
                  </a:cubicBezTo>
                  <a:cubicBezTo>
                    <a:pt x="256" y="213"/>
                    <a:pt x="256" y="213"/>
                    <a:pt x="256" y="213"/>
                  </a:cubicBezTo>
                  <a:cubicBezTo>
                    <a:pt x="291" y="213"/>
                    <a:pt x="291" y="213"/>
                    <a:pt x="291" y="213"/>
                  </a:cubicBezTo>
                  <a:cubicBezTo>
                    <a:pt x="291" y="169"/>
                    <a:pt x="291" y="169"/>
                    <a:pt x="291" y="169"/>
                  </a:cubicBezTo>
                  <a:cubicBezTo>
                    <a:pt x="310" y="169"/>
                    <a:pt x="310" y="169"/>
                    <a:pt x="310" y="169"/>
                  </a:cubicBezTo>
                  <a:cubicBezTo>
                    <a:pt x="310" y="213"/>
                    <a:pt x="310" y="213"/>
                    <a:pt x="310" y="213"/>
                  </a:cubicBezTo>
                  <a:cubicBezTo>
                    <a:pt x="354" y="213"/>
                    <a:pt x="354" y="213"/>
                    <a:pt x="354" y="213"/>
                  </a:cubicBezTo>
                  <a:lnTo>
                    <a:pt x="354" y="231"/>
                  </a:lnTo>
                  <a:close/>
                  <a:moveTo>
                    <a:pt x="194" y="266"/>
                  </a:moveTo>
                  <a:lnTo>
                    <a:pt x="194" y="266"/>
                  </a:lnTo>
                  <a:lnTo>
                    <a:pt x="194" y="266"/>
                  </a:lnTo>
                  <a:cubicBezTo>
                    <a:pt x="177" y="266"/>
                    <a:pt x="168" y="266"/>
                    <a:pt x="159" y="275"/>
                  </a:cubicBezTo>
                  <a:cubicBezTo>
                    <a:pt x="159" y="284"/>
                    <a:pt x="150" y="293"/>
                    <a:pt x="150" y="301"/>
                  </a:cubicBezTo>
                  <a:cubicBezTo>
                    <a:pt x="150" y="319"/>
                    <a:pt x="168" y="328"/>
                    <a:pt x="194" y="328"/>
                  </a:cubicBezTo>
                  <a:cubicBezTo>
                    <a:pt x="221" y="319"/>
                    <a:pt x="230" y="310"/>
                    <a:pt x="230" y="293"/>
                  </a:cubicBezTo>
                  <a:cubicBezTo>
                    <a:pt x="230" y="275"/>
                    <a:pt x="212" y="266"/>
                    <a:pt x="194" y="266"/>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145" name="Freeform 79"/>
            <p:cNvSpPr>
              <a:spLocks noChangeArrowheads="1"/>
            </p:cNvSpPr>
            <p:nvPr/>
          </p:nvSpPr>
          <p:spPr bwMode="auto">
            <a:xfrm>
              <a:off x="4552157" y="9829775"/>
              <a:ext cx="501704" cy="492495"/>
            </a:xfrm>
            <a:custGeom>
              <a:avLst/>
              <a:gdLst>
                <a:gd name="T0" fmla="*/ 240 w 479"/>
                <a:gd name="T1" fmla="*/ 0 h 471"/>
                <a:gd name="T2" fmla="*/ 240 w 479"/>
                <a:gd name="T3" fmla="*/ 0 h 471"/>
                <a:gd name="T4" fmla="*/ 0 w 479"/>
                <a:gd name="T5" fmla="*/ 231 h 471"/>
                <a:gd name="T6" fmla="*/ 240 w 479"/>
                <a:gd name="T7" fmla="*/ 470 h 471"/>
                <a:gd name="T8" fmla="*/ 478 w 479"/>
                <a:gd name="T9" fmla="*/ 231 h 471"/>
                <a:gd name="T10" fmla="*/ 240 w 479"/>
                <a:gd name="T11" fmla="*/ 0 h 471"/>
                <a:gd name="T12" fmla="*/ 293 w 479"/>
                <a:gd name="T13" fmla="*/ 160 h 471"/>
                <a:gd name="T14" fmla="*/ 293 w 479"/>
                <a:gd name="T15" fmla="*/ 160 h 471"/>
                <a:gd name="T16" fmla="*/ 257 w 479"/>
                <a:gd name="T17" fmla="*/ 160 h 471"/>
                <a:gd name="T18" fmla="*/ 249 w 479"/>
                <a:gd name="T19" fmla="*/ 178 h 471"/>
                <a:gd name="T20" fmla="*/ 249 w 479"/>
                <a:gd name="T21" fmla="*/ 195 h 471"/>
                <a:gd name="T22" fmla="*/ 293 w 479"/>
                <a:gd name="T23" fmla="*/ 195 h 471"/>
                <a:gd name="T24" fmla="*/ 293 w 479"/>
                <a:gd name="T25" fmla="*/ 240 h 471"/>
                <a:gd name="T26" fmla="*/ 249 w 479"/>
                <a:gd name="T27" fmla="*/ 240 h 471"/>
                <a:gd name="T28" fmla="*/ 249 w 479"/>
                <a:gd name="T29" fmla="*/ 346 h 471"/>
                <a:gd name="T30" fmla="*/ 213 w 479"/>
                <a:gd name="T31" fmla="*/ 346 h 471"/>
                <a:gd name="T32" fmla="*/ 213 w 479"/>
                <a:gd name="T33" fmla="*/ 240 h 471"/>
                <a:gd name="T34" fmla="*/ 169 w 479"/>
                <a:gd name="T35" fmla="*/ 240 h 471"/>
                <a:gd name="T36" fmla="*/ 169 w 479"/>
                <a:gd name="T37" fmla="*/ 195 h 471"/>
                <a:gd name="T38" fmla="*/ 213 w 479"/>
                <a:gd name="T39" fmla="*/ 195 h 471"/>
                <a:gd name="T40" fmla="*/ 213 w 479"/>
                <a:gd name="T41" fmla="*/ 178 h 471"/>
                <a:gd name="T42" fmla="*/ 257 w 479"/>
                <a:gd name="T43" fmla="*/ 125 h 471"/>
                <a:gd name="T44" fmla="*/ 293 w 479"/>
                <a:gd name="T45" fmla="*/ 125 h 471"/>
                <a:gd name="T46" fmla="*/ 293 w 479"/>
                <a:gd name="T47" fmla="*/ 16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9" h="471">
                  <a:moveTo>
                    <a:pt x="240" y="0"/>
                  </a:moveTo>
                  <a:lnTo>
                    <a:pt x="240" y="0"/>
                  </a:lnTo>
                  <a:cubicBezTo>
                    <a:pt x="106" y="0"/>
                    <a:pt x="0" y="107"/>
                    <a:pt x="0" y="231"/>
                  </a:cubicBezTo>
                  <a:cubicBezTo>
                    <a:pt x="0" y="363"/>
                    <a:pt x="106" y="470"/>
                    <a:pt x="240" y="470"/>
                  </a:cubicBezTo>
                  <a:cubicBezTo>
                    <a:pt x="372" y="470"/>
                    <a:pt x="478" y="363"/>
                    <a:pt x="478" y="231"/>
                  </a:cubicBezTo>
                  <a:cubicBezTo>
                    <a:pt x="478" y="107"/>
                    <a:pt x="372" y="0"/>
                    <a:pt x="240" y="0"/>
                  </a:cubicBezTo>
                  <a:close/>
                  <a:moveTo>
                    <a:pt x="293" y="160"/>
                  </a:moveTo>
                  <a:lnTo>
                    <a:pt x="293" y="160"/>
                  </a:lnTo>
                  <a:cubicBezTo>
                    <a:pt x="257" y="160"/>
                    <a:pt x="257" y="160"/>
                    <a:pt x="257" y="160"/>
                  </a:cubicBezTo>
                  <a:cubicBezTo>
                    <a:pt x="257" y="160"/>
                    <a:pt x="249" y="169"/>
                    <a:pt x="249" y="178"/>
                  </a:cubicBezTo>
                  <a:cubicBezTo>
                    <a:pt x="249" y="195"/>
                    <a:pt x="249" y="195"/>
                    <a:pt x="249" y="195"/>
                  </a:cubicBezTo>
                  <a:cubicBezTo>
                    <a:pt x="293" y="195"/>
                    <a:pt x="293" y="195"/>
                    <a:pt x="293" y="195"/>
                  </a:cubicBezTo>
                  <a:cubicBezTo>
                    <a:pt x="293" y="240"/>
                    <a:pt x="293" y="240"/>
                    <a:pt x="293" y="240"/>
                  </a:cubicBezTo>
                  <a:cubicBezTo>
                    <a:pt x="249" y="240"/>
                    <a:pt x="249" y="240"/>
                    <a:pt x="249" y="240"/>
                  </a:cubicBezTo>
                  <a:cubicBezTo>
                    <a:pt x="249" y="346"/>
                    <a:pt x="249" y="346"/>
                    <a:pt x="249" y="346"/>
                  </a:cubicBezTo>
                  <a:cubicBezTo>
                    <a:pt x="213" y="346"/>
                    <a:pt x="213" y="346"/>
                    <a:pt x="213" y="346"/>
                  </a:cubicBezTo>
                  <a:cubicBezTo>
                    <a:pt x="213" y="240"/>
                    <a:pt x="213" y="240"/>
                    <a:pt x="213" y="240"/>
                  </a:cubicBezTo>
                  <a:cubicBezTo>
                    <a:pt x="169" y="240"/>
                    <a:pt x="169" y="240"/>
                    <a:pt x="169" y="240"/>
                  </a:cubicBezTo>
                  <a:cubicBezTo>
                    <a:pt x="169" y="195"/>
                    <a:pt x="169" y="195"/>
                    <a:pt x="169" y="195"/>
                  </a:cubicBezTo>
                  <a:cubicBezTo>
                    <a:pt x="213" y="195"/>
                    <a:pt x="213" y="195"/>
                    <a:pt x="213" y="195"/>
                  </a:cubicBezTo>
                  <a:cubicBezTo>
                    <a:pt x="213" y="178"/>
                    <a:pt x="213" y="178"/>
                    <a:pt x="213" y="178"/>
                  </a:cubicBezTo>
                  <a:cubicBezTo>
                    <a:pt x="213" y="151"/>
                    <a:pt x="230" y="125"/>
                    <a:pt x="257" y="125"/>
                  </a:cubicBezTo>
                  <a:cubicBezTo>
                    <a:pt x="293" y="125"/>
                    <a:pt x="293" y="125"/>
                    <a:pt x="293" y="125"/>
                  </a:cubicBezTo>
                  <a:lnTo>
                    <a:pt x="293" y="160"/>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146" name="Freeform 86"/>
            <p:cNvSpPr>
              <a:spLocks noChangeArrowheads="1"/>
            </p:cNvSpPr>
            <p:nvPr/>
          </p:nvSpPr>
          <p:spPr bwMode="auto">
            <a:xfrm>
              <a:off x="3988146" y="9829775"/>
              <a:ext cx="501702" cy="492495"/>
            </a:xfrm>
            <a:custGeom>
              <a:avLst/>
              <a:gdLst>
                <a:gd name="T0" fmla="*/ 239 w 480"/>
                <a:gd name="T1" fmla="*/ 0 h 471"/>
                <a:gd name="T2" fmla="*/ 239 w 480"/>
                <a:gd name="T3" fmla="*/ 0 h 471"/>
                <a:gd name="T4" fmla="*/ 0 w 480"/>
                <a:gd name="T5" fmla="*/ 231 h 471"/>
                <a:gd name="T6" fmla="*/ 239 w 480"/>
                <a:gd name="T7" fmla="*/ 470 h 471"/>
                <a:gd name="T8" fmla="*/ 479 w 480"/>
                <a:gd name="T9" fmla="*/ 231 h 471"/>
                <a:gd name="T10" fmla="*/ 239 w 480"/>
                <a:gd name="T11" fmla="*/ 0 h 471"/>
                <a:gd name="T12" fmla="*/ 337 w 480"/>
                <a:gd name="T13" fmla="*/ 195 h 471"/>
                <a:gd name="T14" fmla="*/ 337 w 480"/>
                <a:gd name="T15" fmla="*/ 195 h 471"/>
                <a:gd name="T16" fmla="*/ 337 w 480"/>
                <a:gd name="T17" fmla="*/ 195 h 471"/>
                <a:gd name="T18" fmla="*/ 204 w 480"/>
                <a:gd name="T19" fmla="*/ 328 h 471"/>
                <a:gd name="T20" fmla="*/ 133 w 480"/>
                <a:gd name="T21" fmla="*/ 310 h 471"/>
                <a:gd name="T22" fmla="*/ 142 w 480"/>
                <a:gd name="T23" fmla="*/ 310 h 471"/>
                <a:gd name="T24" fmla="*/ 204 w 480"/>
                <a:gd name="T25" fmla="*/ 293 h 471"/>
                <a:gd name="T26" fmla="*/ 160 w 480"/>
                <a:gd name="T27" fmla="*/ 257 h 471"/>
                <a:gd name="T28" fmla="*/ 169 w 480"/>
                <a:gd name="T29" fmla="*/ 257 h 471"/>
                <a:gd name="T30" fmla="*/ 178 w 480"/>
                <a:gd name="T31" fmla="*/ 257 h 471"/>
                <a:gd name="T32" fmla="*/ 142 w 480"/>
                <a:gd name="T33" fmla="*/ 213 h 471"/>
                <a:gd name="T34" fmla="*/ 142 w 480"/>
                <a:gd name="T35" fmla="*/ 213 h 471"/>
                <a:gd name="T36" fmla="*/ 160 w 480"/>
                <a:gd name="T37" fmla="*/ 213 h 471"/>
                <a:gd name="T38" fmla="*/ 142 w 480"/>
                <a:gd name="T39" fmla="*/ 178 h 471"/>
                <a:gd name="T40" fmla="*/ 151 w 480"/>
                <a:gd name="T41" fmla="*/ 151 h 471"/>
                <a:gd name="T42" fmla="*/ 239 w 480"/>
                <a:gd name="T43" fmla="*/ 204 h 471"/>
                <a:gd name="T44" fmla="*/ 239 w 480"/>
                <a:gd name="T45" fmla="*/ 195 h 471"/>
                <a:gd name="T46" fmla="*/ 292 w 480"/>
                <a:gd name="T47" fmla="*/ 142 h 471"/>
                <a:gd name="T48" fmla="*/ 319 w 480"/>
                <a:gd name="T49" fmla="*/ 160 h 471"/>
                <a:gd name="T50" fmla="*/ 355 w 480"/>
                <a:gd name="T51" fmla="*/ 151 h 471"/>
                <a:gd name="T52" fmla="*/ 337 w 480"/>
                <a:gd name="T53" fmla="*/ 178 h 471"/>
                <a:gd name="T54" fmla="*/ 364 w 480"/>
                <a:gd name="T55" fmla="*/ 169 h 471"/>
                <a:gd name="T56" fmla="*/ 337 w 480"/>
                <a:gd name="T57" fmla="*/ 19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0" h="471">
                  <a:moveTo>
                    <a:pt x="239" y="0"/>
                  </a:moveTo>
                  <a:lnTo>
                    <a:pt x="239" y="0"/>
                  </a:lnTo>
                  <a:cubicBezTo>
                    <a:pt x="107" y="0"/>
                    <a:pt x="0" y="107"/>
                    <a:pt x="0" y="231"/>
                  </a:cubicBezTo>
                  <a:cubicBezTo>
                    <a:pt x="0" y="363"/>
                    <a:pt x="107" y="470"/>
                    <a:pt x="239" y="470"/>
                  </a:cubicBezTo>
                  <a:cubicBezTo>
                    <a:pt x="372" y="470"/>
                    <a:pt x="479" y="363"/>
                    <a:pt x="479" y="231"/>
                  </a:cubicBezTo>
                  <a:cubicBezTo>
                    <a:pt x="479" y="107"/>
                    <a:pt x="372" y="0"/>
                    <a:pt x="239" y="0"/>
                  </a:cubicBezTo>
                  <a:close/>
                  <a:moveTo>
                    <a:pt x="337" y="195"/>
                  </a:moveTo>
                  <a:lnTo>
                    <a:pt x="337" y="195"/>
                  </a:lnTo>
                  <a:lnTo>
                    <a:pt x="337" y="195"/>
                  </a:lnTo>
                  <a:cubicBezTo>
                    <a:pt x="337" y="257"/>
                    <a:pt x="292" y="328"/>
                    <a:pt x="204" y="328"/>
                  </a:cubicBezTo>
                  <a:cubicBezTo>
                    <a:pt x="178" y="328"/>
                    <a:pt x="151" y="319"/>
                    <a:pt x="133" y="310"/>
                  </a:cubicBezTo>
                  <a:lnTo>
                    <a:pt x="142" y="310"/>
                  </a:lnTo>
                  <a:cubicBezTo>
                    <a:pt x="160" y="310"/>
                    <a:pt x="186" y="301"/>
                    <a:pt x="204" y="293"/>
                  </a:cubicBezTo>
                  <a:cubicBezTo>
                    <a:pt x="178" y="293"/>
                    <a:pt x="160" y="275"/>
                    <a:pt x="160" y="257"/>
                  </a:cubicBezTo>
                  <a:cubicBezTo>
                    <a:pt x="160" y="257"/>
                    <a:pt x="160" y="257"/>
                    <a:pt x="169" y="257"/>
                  </a:cubicBezTo>
                  <a:lnTo>
                    <a:pt x="178" y="257"/>
                  </a:lnTo>
                  <a:cubicBezTo>
                    <a:pt x="160" y="248"/>
                    <a:pt x="142" y="231"/>
                    <a:pt x="142" y="213"/>
                  </a:cubicBezTo>
                  <a:lnTo>
                    <a:pt x="142" y="213"/>
                  </a:lnTo>
                  <a:cubicBezTo>
                    <a:pt x="142" y="213"/>
                    <a:pt x="151" y="213"/>
                    <a:pt x="160" y="213"/>
                  </a:cubicBezTo>
                  <a:cubicBezTo>
                    <a:pt x="151" y="204"/>
                    <a:pt x="142" y="195"/>
                    <a:pt x="142" y="178"/>
                  </a:cubicBezTo>
                  <a:cubicBezTo>
                    <a:pt x="142" y="169"/>
                    <a:pt x="142" y="160"/>
                    <a:pt x="151" y="151"/>
                  </a:cubicBezTo>
                  <a:cubicBezTo>
                    <a:pt x="169" y="178"/>
                    <a:pt x="204" y="204"/>
                    <a:pt x="239" y="204"/>
                  </a:cubicBezTo>
                  <a:cubicBezTo>
                    <a:pt x="239" y="195"/>
                    <a:pt x="239" y="195"/>
                    <a:pt x="239" y="195"/>
                  </a:cubicBezTo>
                  <a:cubicBezTo>
                    <a:pt x="239" y="169"/>
                    <a:pt x="266" y="142"/>
                    <a:pt x="292" y="142"/>
                  </a:cubicBezTo>
                  <a:cubicBezTo>
                    <a:pt x="301" y="142"/>
                    <a:pt x="319" y="151"/>
                    <a:pt x="319" y="160"/>
                  </a:cubicBezTo>
                  <a:cubicBezTo>
                    <a:pt x="337" y="160"/>
                    <a:pt x="346" y="151"/>
                    <a:pt x="355" y="151"/>
                  </a:cubicBezTo>
                  <a:cubicBezTo>
                    <a:pt x="346" y="160"/>
                    <a:pt x="346" y="169"/>
                    <a:pt x="337" y="178"/>
                  </a:cubicBezTo>
                  <a:cubicBezTo>
                    <a:pt x="346" y="178"/>
                    <a:pt x="355" y="169"/>
                    <a:pt x="364" y="169"/>
                  </a:cubicBezTo>
                  <a:cubicBezTo>
                    <a:pt x="355" y="178"/>
                    <a:pt x="346" y="187"/>
                    <a:pt x="337" y="195"/>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sp>
        <p:nvSpPr>
          <p:cNvPr id="87" name="TextBox 86"/>
          <p:cNvSpPr txBox="1"/>
          <p:nvPr/>
        </p:nvSpPr>
        <p:spPr>
          <a:xfrm>
            <a:off x="1611459" y="697543"/>
            <a:ext cx="2839239" cy="400110"/>
          </a:xfrm>
          <a:prstGeom prst="rect">
            <a:avLst/>
          </a:prstGeom>
          <a:noFill/>
        </p:spPr>
        <p:txBody>
          <a:bodyPr wrap="none" rtlCol="0">
            <a:spAutoFit/>
          </a:bodyPr>
          <a:lstStyle/>
          <a:p>
            <a:r>
              <a:rPr lang="en-US" sz="2000" b="1" spc="600" dirty="0">
                <a:latin typeface="Lato Regular"/>
                <a:cs typeface="Lato Regular"/>
              </a:rPr>
              <a:t>SOCIAL MEDIA</a:t>
            </a:r>
          </a:p>
        </p:txBody>
      </p:sp>
      <p:sp>
        <p:nvSpPr>
          <p:cNvPr id="88" name="TextBox 87"/>
          <p:cNvSpPr txBox="1"/>
          <p:nvPr/>
        </p:nvSpPr>
        <p:spPr>
          <a:xfrm>
            <a:off x="1557709" y="922766"/>
            <a:ext cx="7536564" cy="1015663"/>
          </a:xfrm>
          <a:prstGeom prst="rect">
            <a:avLst/>
          </a:prstGeom>
          <a:noFill/>
        </p:spPr>
        <p:txBody>
          <a:bodyPr wrap="none" rtlCol="0">
            <a:spAutoFit/>
          </a:bodyPr>
          <a:lstStyle/>
          <a:p>
            <a:r>
              <a:rPr lang="en-US" sz="6000">
                <a:latin typeface="Lato Regular"/>
                <a:cs typeface="Lato Regular"/>
              </a:rPr>
              <a:t>Meet Our Great Team</a:t>
            </a:r>
            <a:endParaRPr lang="en-US" sz="6000" dirty="0">
              <a:latin typeface="Lato Regular"/>
              <a:cs typeface="Lato Regular"/>
            </a:endParaRPr>
          </a:p>
        </p:txBody>
      </p:sp>
      <p:grpSp>
        <p:nvGrpSpPr>
          <p:cNvPr id="89" name="Group 88"/>
          <p:cNvGrpSpPr/>
          <p:nvPr/>
        </p:nvGrpSpPr>
        <p:grpSpPr>
          <a:xfrm>
            <a:off x="1703388" y="2006913"/>
            <a:ext cx="1478230" cy="258682"/>
            <a:chOff x="1703388" y="2006913"/>
            <a:chExt cx="1478230" cy="258682"/>
          </a:xfrm>
        </p:grpSpPr>
        <p:sp>
          <p:nvSpPr>
            <p:cNvPr id="90" name="Oval 89"/>
            <p:cNvSpPr/>
            <p:nvPr/>
          </p:nvSpPr>
          <p:spPr>
            <a:xfrm>
              <a:off x="1703388" y="2006913"/>
              <a:ext cx="258682"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 name="Oval 90"/>
            <p:cNvSpPr/>
            <p:nvPr/>
          </p:nvSpPr>
          <p:spPr>
            <a:xfrm>
              <a:off x="2008275" y="2006913"/>
              <a:ext cx="258682"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2" name="Oval 91"/>
            <p:cNvSpPr/>
            <p:nvPr/>
          </p:nvSpPr>
          <p:spPr>
            <a:xfrm>
              <a:off x="2313162" y="2006913"/>
              <a:ext cx="258682"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3" name="Oval 92"/>
            <p:cNvSpPr/>
            <p:nvPr/>
          </p:nvSpPr>
          <p:spPr>
            <a:xfrm>
              <a:off x="2618049" y="2006913"/>
              <a:ext cx="258682"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4" name="Oval 93"/>
            <p:cNvSpPr/>
            <p:nvPr/>
          </p:nvSpPr>
          <p:spPr>
            <a:xfrm>
              <a:off x="2922936" y="2006913"/>
              <a:ext cx="258682"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0" name="Group 69"/>
          <p:cNvGrpSpPr/>
          <p:nvPr/>
        </p:nvGrpSpPr>
        <p:grpSpPr>
          <a:xfrm>
            <a:off x="8843643" y="8732879"/>
            <a:ext cx="1478230" cy="258682"/>
            <a:chOff x="1703388" y="2006913"/>
            <a:chExt cx="1478230" cy="258682"/>
          </a:xfrm>
        </p:grpSpPr>
        <p:sp>
          <p:nvSpPr>
            <p:cNvPr id="75" name="Oval 74"/>
            <p:cNvSpPr/>
            <p:nvPr/>
          </p:nvSpPr>
          <p:spPr>
            <a:xfrm>
              <a:off x="1703388" y="2006913"/>
              <a:ext cx="258682"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 name="Oval 75"/>
            <p:cNvSpPr/>
            <p:nvPr/>
          </p:nvSpPr>
          <p:spPr>
            <a:xfrm>
              <a:off x="2008275" y="2006913"/>
              <a:ext cx="258682"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7" name="Oval 76"/>
            <p:cNvSpPr/>
            <p:nvPr/>
          </p:nvSpPr>
          <p:spPr>
            <a:xfrm>
              <a:off x="2313162" y="2006913"/>
              <a:ext cx="258682"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 name="Oval 77"/>
            <p:cNvSpPr/>
            <p:nvPr/>
          </p:nvSpPr>
          <p:spPr>
            <a:xfrm>
              <a:off x="2618049" y="2006913"/>
              <a:ext cx="258682"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 name="Oval 78"/>
            <p:cNvSpPr/>
            <p:nvPr/>
          </p:nvSpPr>
          <p:spPr>
            <a:xfrm>
              <a:off x="2922936" y="2006913"/>
              <a:ext cx="258682"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95" name="Group 94"/>
          <p:cNvGrpSpPr/>
          <p:nvPr/>
        </p:nvGrpSpPr>
        <p:grpSpPr>
          <a:xfrm>
            <a:off x="14164680" y="8732879"/>
            <a:ext cx="1478230" cy="258682"/>
            <a:chOff x="1703388" y="2006913"/>
            <a:chExt cx="1478230" cy="258682"/>
          </a:xfrm>
        </p:grpSpPr>
        <p:sp>
          <p:nvSpPr>
            <p:cNvPr id="96" name="Oval 95"/>
            <p:cNvSpPr/>
            <p:nvPr/>
          </p:nvSpPr>
          <p:spPr>
            <a:xfrm>
              <a:off x="1703388" y="2006913"/>
              <a:ext cx="258682"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7" name="Oval 96"/>
            <p:cNvSpPr/>
            <p:nvPr/>
          </p:nvSpPr>
          <p:spPr>
            <a:xfrm>
              <a:off x="2008275" y="2006913"/>
              <a:ext cx="258682"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8" name="Oval 97"/>
            <p:cNvSpPr/>
            <p:nvPr/>
          </p:nvSpPr>
          <p:spPr>
            <a:xfrm>
              <a:off x="2313162" y="2006913"/>
              <a:ext cx="258682"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9" name="Oval 98"/>
            <p:cNvSpPr/>
            <p:nvPr/>
          </p:nvSpPr>
          <p:spPr>
            <a:xfrm>
              <a:off x="2618049" y="2006913"/>
              <a:ext cx="258682"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0" name="Oval 99"/>
            <p:cNvSpPr/>
            <p:nvPr/>
          </p:nvSpPr>
          <p:spPr>
            <a:xfrm>
              <a:off x="2922936" y="2006913"/>
              <a:ext cx="258682"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01" name="Group 100"/>
          <p:cNvGrpSpPr/>
          <p:nvPr/>
        </p:nvGrpSpPr>
        <p:grpSpPr>
          <a:xfrm>
            <a:off x="19337758" y="8732879"/>
            <a:ext cx="1478230" cy="258682"/>
            <a:chOff x="1703388" y="2006913"/>
            <a:chExt cx="1478230" cy="258682"/>
          </a:xfrm>
        </p:grpSpPr>
        <p:sp>
          <p:nvSpPr>
            <p:cNvPr id="102" name="Oval 101"/>
            <p:cNvSpPr/>
            <p:nvPr/>
          </p:nvSpPr>
          <p:spPr>
            <a:xfrm>
              <a:off x="1703388" y="2006913"/>
              <a:ext cx="258682"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3" name="Oval 102"/>
            <p:cNvSpPr/>
            <p:nvPr/>
          </p:nvSpPr>
          <p:spPr>
            <a:xfrm>
              <a:off x="2008275" y="2006913"/>
              <a:ext cx="258682"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4" name="Oval 103"/>
            <p:cNvSpPr/>
            <p:nvPr/>
          </p:nvSpPr>
          <p:spPr>
            <a:xfrm>
              <a:off x="2313162" y="2006913"/>
              <a:ext cx="258682"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7" name="Oval 146"/>
            <p:cNvSpPr/>
            <p:nvPr/>
          </p:nvSpPr>
          <p:spPr>
            <a:xfrm>
              <a:off x="2618049" y="2006913"/>
              <a:ext cx="258682"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8" name="Oval 147"/>
            <p:cNvSpPr/>
            <p:nvPr/>
          </p:nvSpPr>
          <p:spPr>
            <a:xfrm>
              <a:off x="2922936" y="2006913"/>
              <a:ext cx="258682"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49" name="Group 148"/>
          <p:cNvGrpSpPr/>
          <p:nvPr/>
        </p:nvGrpSpPr>
        <p:grpSpPr>
          <a:xfrm>
            <a:off x="3662952" y="8732879"/>
            <a:ext cx="1478230" cy="258682"/>
            <a:chOff x="1703388" y="2006913"/>
            <a:chExt cx="1478230" cy="258682"/>
          </a:xfrm>
        </p:grpSpPr>
        <p:sp>
          <p:nvSpPr>
            <p:cNvPr id="150" name="Oval 149"/>
            <p:cNvSpPr/>
            <p:nvPr/>
          </p:nvSpPr>
          <p:spPr>
            <a:xfrm>
              <a:off x="1703388" y="2006913"/>
              <a:ext cx="258682"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1" name="Oval 150"/>
            <p:cNvSpPr/>
            <p:nvPr/>
          </p:nvSpPr>
          <p:spPr>
            <a:xfrm>
              <a:off x="2008275" y="2006913"/>
              <a:ext cx="258682"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2" name="Oval 151"/>
            <p:cNvSpPr/>
            <p:nvPr/>
          </p:nvSpPr>
          <p:spPr>
            <a:xfrm>
              <a:off x="2313162" y="2006913"/>
              <a:ext cx="258682"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3" name="Oval 152"/>
            <p:cNvSpPr/>
            <p:nvPr/>
          </p:nvSpPr>
          <p:spPr>
            <a:xfrm>
              <a:off x="2618049" y="2006913"/>
              <a:ext cx="258682"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4" name="Oval 153"/>
            <p:cNvSpPr/>
            <p:nvPr/>
          </p:nvSpPr>
          <p:spPr>
            <a:xfrm>
              <a:off x="2922936" y="2006913"/>
              <a:ext cx="258682"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7" name="Marcador de posición de imagen 6">
            <a:extLst>
              <a:ext uri="{FF2B5EF4-FFF2-40B4-BE49-F238E27FC236}">
                <a16:creationId xmlns:a16="http://schemas.microsoft.com/office/drawing/2014/main" id="{C6BA7033-59F4-428B-AE40-07061F1BA0F1}"/>
              </a:ext>
            </a:extLst>
          </p:cNvPr>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rcRect/>
          <a:stretch>
            <a:fillRect/>
          </a:stretch>
        </p:blipFill>
        <p:spPr/>
      </p:pic>
      <p:pic>
        <p:nvPicPr>
          <p:cNvPr id="9" name="Marcador de posición de imagen 8">
            <a:extLst>
              <a:ext uri="{FF2B5EF4-FFF2-40B4-BE49-F238E27FC236}">
                <a16:creationId xmlns:a16="http://schemas.microsoft.com/office/drawing/2014/main" id="{8F162894-EDF6-466F-A993-B0B932A02A17}"/>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a:fillRect/>
          </a:stretch>
        </p:blipFill>
        <p:spPr/>
      </p:pic>
      <p:pic>
        <p:nvPicPr>
          <p:cNvPr id="11" name="Marcador de posición de imagen 10">
            <a:extLst>
              <a:ext uri="{FF2B5EF4-FFF2-40B4-BE49-F238E27FC236}">
                <a16:creationId xmlns:a16="http://schemas.microsoft.com/office/drawing/2014/main" id="{FFB1866D-E136-4681-B226-6310C85D22C0}"/>
              </a:ext>
            </a:extLst>
          </p:cNvPr>
          <p:cNvPicPr>
            <a:picLocks noGrp="1" noChangeAspect="1"/>
          </p:cNvPicPr>
          <p:nvPr>
            <p:ph type="pic" sz="quarter" idx="16"/>
          </p:nvPr>
        </p:nvPicPr>
        <p:blipFill>
          <a:blip r:embed="rId4" cstate="email">
            <a:extLst>
              <a:ext uri="{28A0092B-C50C-407E-A947-70E740481C1C}">
                <a14:useLocalDpi xmlns:a14="http://schemas.microsoft.com/office/drawing/2010/main"/>
              </a:ext>
            </a:extLst>
          </a:blip>
          <a:srcRect/>
          <a:stretch>
            <a:fillRect/>
          </a:stretch>
        </p:blipFill>
        <p:spPr/>
      </p:pic>
      <p:pic>
        <p:nvPicPr>
          <p:cNvPr id="13" name="Marcador de posición de imagen 12">
            <a:extLst>
              <a:ext uri="{FF2B5EF4-FFF2-40B4-BE49-F238E27FC236}">
                <a16:creationId xmlns:a16="http://schemas.microsoft.com/office/drawing/2014/main" id="{FC9717B3-5148-47A7-86FF-31128727BBFE}"/>
              </a:ext>
            </a:extLst>
          </p:cNvPr>
          <p:cNvPicPr>
            <a:picLocks noGrp="1" noChangeAspect="1"/>
          </p:cNvPicPr>
          <p:nvPr>
            <p:ph type="pic" sz="quarter" idx="17"/>
          </p:nvPr>
        </p:nvPicPr>
        <p:blipFill>
          <a:blip r:embed="rId5"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3806579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3088487" y="8119002"/>
            <a:ext cx="3472959" cy="744783"/>
          </a:xfrm>
          <a:prstGeom prst="rect">
            <a:avLst/>
          </a:prstGeom>
        </p:spPr>
        <p:txBody>
          <a:bodyPr wrap="none" lIns="219419" tIns="109710" rIns="219419" bIns="109710">
            <a:spAutoFit/>
          </a:bodyPr>
          <a:lstStyle/>
          <a:p>
            <a:pPr algn="ctr"/>
            <a:r>
              <a:rPr lang="en-US" sz="3400" dirty="0">
                <a:latin typeface="Lato Regular"/>
                <a:ea typeface="Open Sans Light" panose="020B0306030504020204" pitchFamily="34" charset="0"/>
                <a:cs typeface="Lato Regular"/>
              </a:rPr>
              <a:t>Pedro Banderas</a:t>
            </a:r>
          </a:p>
        </p:txBody>
      </p:sp>
      <p:sp>
        <p:nvSpPr>
          <p:cNvPr id="63" name="Rectangle 62"/>
          <p:cNvSpPr/>
          <p:nvPr/>
        </p:nvSpPr>
        <p:spPr>
          <a:xfrm>
            <a:off x="3246780" y="9020389"/>
            <a:ext cx="3145727" cy="529339"/>
          </a:xfrm>
          <a:prstGeom prst="rect">
            <a:avLst/>
          </a:prstGeom>
        </p:spPr>
        <p:txBody>
          <a:bodyPr wrap="square" lIns="219419" tIns="109710" rIns="219419" bIns="109710">
            <a:spAutoFit/>
          </a:bodyPr>
          <a:lstStyle/>
          <a:p>
            <a:pPr algn="ctr"/>
            <a:r>
              <a:rPr lang="en-US" sz="2000" dirty="0">
                <a:latin typeface="Lato Regular"/>
                <a:ea typeface="Open Sans Light" panose="020B0306030504020204" pitchFamily="34" charset="0"/>
                <a:cs typeface="Lato Regular"/>
              </a:rPr>
              <a:t>Administrator</a:t>
            </a:r>
          </a:p>
        </p:txBody>
      </p:sp>
      <p:grpSp>
        <p:nvGrpSpPr>
          <p:cNvPr id="28" name="Group 27"/>
          <p:cNvGrpSpPr/>
          <p:nvPr/>
        </p:nvGrpSpPr>
        <p:grpSpPr>
          <a:xfrm>
            <a:off x="3988146" y="9586697"/>
            <a:ext cx="1641092" cy="501217"/>
            <a:chOff x="3988146" y="9821053"/>
            <a:chExt cx="1641092" cy="501217"/>
          </a:xfrm>
          <a:solidFill>
            <a:schemeClr val="accent1"/>
          </a:solidFill>
        </p:grpSpPr>
        <p:sp>
          <p:nvSpPr>
            <p:cNvPr id="209" name="Freeform 78"/>
            <p:cNvSpPr>
              <a:spLocks noChangeArrowheads="1"/>
            </p:cNvSpPr>
            <p:nvPr/>
          </p:nvSpPr>
          <p:spPr bwMode="auto">
            <a:xfrm>
              <a:off x="5127536" y="9821053"/>
              <a:ext cx="501702" cy="492495"/>
            </a:xfrm>
            <a:custGeom>
              <a:avLst/>
              <a:gdLst>
                <a:gd name="T0" fmla="*/ 212 w 479"/>
                <a:gd name="T1" fmla="*/ 169 h 471"/>
                <a:gd name="T2" fmla="*/ 212 w 479"/>
                <a:gd name="T3" fmla="*/ 169 h 471"/>
                <a:gd name="T4" fmla="*/ 185 w 479"/>
                <a:gd name="T5" fmla="*/ 142 h 471"/>
                <a:gd name="T6" fmla="*/ 177 w 479"/>
                <a:gd name="T7" fmla="*/ 142 h 471"/>
                <a:gd name="T8" fmla="*/ 168 w 479"/>
                <a:gd name="T9" fmla="*/ 160 h 471"/>
                <a:gd name="T10" fmla="*/ 168 w 479"/>
                <a:gd name="T11" fmla="*/ 187 h 471"/>
                <a:gd name="T12" fmla="*/ 194 w 479"/>
                <a:gd name="T13" fmla="*/ 213 h 471"/>
                <a:gd name="T14" fmla="*/ 203 w 479"/>
                <a:gd name="T15" fmla="*/ 213 h 471"/>
                <a:gd name="T16" fmla="*/ 212 w 479"/>
                <a:gd name="T17" fmla="*/ 169 h 471"/>
                <a:gd name="T18" fmla="*/ 238 w 479"/>
                <a:gd name="T19" fmla="*/ 0 h 471"/>
                <a:gd name="T20" fmla="*/ 238 w 479"/>
                <a:gd name="T21" fmla="*/ 0 h 471"/>
                <a:gd name="T22" fmla="*/ 0 w 479"/>
                <a:gd name="T23" fmla="*/ 231 h 471"/>
                <a:gd name="T24" fmla="*/ 238 w 479"/>
                <a:gd name="T25" fmla="*/ 470 h 471"/>
                <a:gd name="T26" fmla="*/ 478 w 479"/>
                <a:gd name="T27" fmla="*/ 231 h 471"/>
                <a:gd name="T28" fmla="*/ 238 w 479"/>
                <a:gd name="T29" fmla="*/ 0 h 471"/>
                <a:gd name="T30" fmla="*/ 221 w 479"/>
                <a:gd name="T31" fmla="*/ 338 h 471"/>
                <a:gd name="T32" fmla="*/ 221 w 479"/>
                <a:gd name="T33" fmla="*/ 338 h 471"/>
                <a:gd name="T34" fmla="*/ 185 w 479"/>
                <a:gd name="T35" fmla="*/ 346 h 471"/>
                <a:gd name="T36" fmla="*/ 185 w 479"/>
                <a:gd name="T37" fmla="*/ 346 h 471"/>
                <a:gd name="T38" fmla="*/ 185 w 479"/>
                <a:gd name="T39" fmla="*/ 346 h 471"/>
                <a:gd name="T40" fmla="*/ 124 w 479"/>
                <a:gd name="T41" fmla="*/ 301 h 471"/>
                <a:gd name="T42" fmla="*/ 194 w 479"/>
                <a:gd name="T43" fmla="*/ 248 h 471"/>
                <a:gd name="T44" fmla="*/ 194 w 479"/>
                <a:gd name="T45" fmla="*/ 248 h 471"/>
                <a:gd name="T46" fmla="*/ 185 w 479"/>
                <a:gd name="T47" fmla="*/ 231 h 471"/>
                <a:gd name="T48" fmla="*/ 185 w 479"/>
                <a:gd name="T49" fmla="*/ 231 h 471"/>
                <a:gd name="T50" fmla="*/ 159 w 479"/>
                <a:gd name="T51" fmla="*/ 222 h 471"/>
                <a:gd name="T52" fmla="*/ 141 w 479"/>
                <a:gd name="T53" fmla="*/ 178 h 471"/>
                <a:gd name="T54" fmla="*/ 194 w 479"/>
                <a:gd name="T55" fmla="*/ 125 h 471"/>
                <a:gd name="T56" fmla="*/ 256 w 479"/>
                <a:gd name="T57" fmla="*/ 125 h 471"/>
                <a:gd name="T58" fmla="*/ 256 w 479"/>
                <a:gd name="T59" fmla="*/ 125 h 471"/>
                <a:gd name="T60" fmla="*/ 238 w 479"/>
                <a:gd name="T61" fmla="*/ 134 h 471"/>
                <a:gd name="T62" fmla="*/ 221 w 479"/>
                <a:gd name="T63" fmla="*/ 134 h 471"/>
                <a:gd name="T64" fmla="*/ 238 w 479"/>
                <a:gd name="T65" fmla="*/ 178 h 471"/>
                <a:gd name="T66" fmla="*/ 230 w 479"/>
                <a:gd name="T67" fmla="*/ 213 h 471"/>
                <a:gd name="T68" fmla="*/ 212 w 479"/>
                <a:gd name="T69" fmla="*/ 231 h 471"/>
                <a:gd name="T70" fmla="*/ 230 w 479"/>
                <a:gd name="T71" fmla="*/ 240 h 471"/>
                <a:gd name="T72" fmla="*/ 256 w 479"/>
                <a:gd name="T73" fmla="*/ 284 h 471"/>
                <a:gd name="T74" fmla="*/ 221 w 479"/>
                <a:gd name="T75" fmla="*/ 338 h 471"/>
                <a:gd name="T76" fmla="*/ 354 w 479"/>
                <a:gd name="T77" fmla="*/ 231 h 471"/>
                <a:gd name="T78" fmla="*/ 354 w 479"/>
                <a:gd name="T79" fmla="*/ 231 h 471"/>
                <a:gd name="T80" fmla="*/ 310 w 479"/>
                <a:gd name="T81" fmla="*/ 231 h 471"/>
                <a:gd name="T82" fmla="*/ 310 w 479"/>
                <a:gd name="T83" fmla="*/ 275 h 471"/>
                <a:gd name="T84" fmla="*/ 291 w 479"/>
                <a:gd name="T85" fmla="*/ 275 h 471"/>
                <a:gd name="T86" fmla="*/ 291 w 479"/>
                <a:gd name="T87" fmla="*/ 231 h 471"/>
                <a:gd name="T88" fmla="*/ 256 w 479"/>
                <a:gd name="T89" fmla="*/ 231 h 471"/>
                <a:gd name="T90" fmla="*/ 256 w 479"/>
                <a:gd name="T91" fmla="*/ 213 h 471"/>
                <a:gd name="T92" fmla="*/ 291 w 479"/>
                <a:gd name="T93" fmla="*/ 213 h 471"/>
                <a:gd name="T94" fmla="*/ 291 w 479"/>
                <a:gd name="T95" fmla="*/ 169 h 471"/>
                <a:gd name="T96" fmla="*/ 310 w 479"/>
                <a:gd name="T97" fmla="*/ 169 h 471"/>
                <a:gd name="T98" fmla="*/ 310 w 479"/>
                <a:gd name="T99" fmla="*/ 213 h 471"/>
                <a:gd name="T100" fmla="*/ 354 w 479"/>
                <a:gd name="T101" fmla="*/ 213 h 471"/>
                <a:gd name="T102" fmla="*/ 354 w 479"/>
                <a:gd name="T103" fmla="*/ 231 h 471"/>
                <a:gd name="T104" fmla="*/ 194 w 479"/>
                <a:gd name="T105" fmla="*/ 266 h 471"/>
                <a:gd name="T106" fmla="*/ 194 w 479"/>
                <a:gd name="T107" fmla="*/ 266 h 471"/>
                <a:gd name="T108" fmla="*/ 194 w 479"/>
                <a:gd name="T109" fmla="*/ 266 h 471"/>
                <a:gd name="T110" fmla="*/ 159 w 479"/>
                <a:gd name="T111" fmla="*/ 275 h 471"/>
                <a:gd name="T112" fmla="*/ 150 w 479"/>
                <a:gd name="T113" fmla="*/ 301 h 471"/>
                <a:gd name="T114" fmla="*/ 194 w 479"/>
                <a:gd name="T115" fmla="*/ 328 h 471"/>
                <a:gd name="T116" fmla="*/ 230 w 479"/>
                <a:gd name="T117" fmla="*/ 293 h 471"/>
                <a:gd name="T118" fmla="*/ 194 w 479"/>
                <a:gd name="T119" fmla="*/ 26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9" h="471">
                  <a:moveTo>
                    <a:pt x="212" y="169"/>
                  </a:moveTo>
                  <a:lnTo>
                    <a:pt x="212" y="169"/>
                  </a:lnTo>
                  <a:cubicBezTo>
                    <a:pt x="212" y="142"/>
                    <a:pt x="203" y="142"/>
                    <a:pt x="185" y="142"/>
                  </a:cubicBezTo>
                  <a:cubicBezTo>
                    <a:pt x="185" y="142"/>
                    <a:pt x="185" y="142"/>
                    <a:pt x="177" y="142"/>
                  </a:cubicBezTo>
                  <a:cubicBezTo>
                    <a:pt x="177" y="142"/>
                    <a:pt x="168" y="151"/>
                    <a:pt x="168" y="160"/>
                  </a:cubicBezTo>
                  <a:cubicBezTo>
                    <a:pt x="159" y="160"/>
                    <a:pt x="159" y="169"/>
                    <a:pt x="168" y="187"/>
                  </a:cubicBezTo>
                  <a:cubicBezTo>
                    <a:pt x="168" y="195"/>
                    <a:pt x="185" y="213"/>
                    <a:pt x="194" y="213"/>
                  </a:cubicBezTo>
                  <a:cubicBezTo>
                    <a:pt x="194" y="213"/>
                    <a:pt x="194" y="213"/>
                    <a:pt x="203" y="213"/>
                  </a:cubicBezTo>
                  <a:cubicBezTo>
                    <a:pt x="212" y="204"/>
                    <a:pt x="221" y="187"/>
                    <a:pt x="212" y="169"/>
                  </a:cubicBezTo>
                  <a:close/>
                  <a:moveTo>
                    <a:pt x="238" y="0"/>
                  </a:moveTo>
                  <a:lnTo>
                    <a:pt x="238" y="0"/>
                  </a:lnTo>
                  <a:cubicBezTo>
                    <a:pt x="106" y="0"/>
                    <a:pt x="0" y="107"/>
                    <a:pt x="0" y="231"/>
                  </a:cubicBezTo>
                  <a:cubicBezTo>
                    <a:pt x="0" y="363"/>
                    <a:pt x="106" y="470"/>
                    <a:pt x="238" y="470"/>
                  </a:cubicBezTo>
                  <a:cubicBezTo>
                    <a:pt x="372" y="470"/>
                    <a:pt x="478" y="363"/>
                    <a:pt x="478" y="231"/>
                  </a:cubicBezTo>
                  <a:cubicBezTo>
                    <a:pt x="478" y="107"/>
                    <a:pt x="372" y="0"/>
                    <a:pt x="238" y="0"/>
                  </a:cubicBezTo>
                  <a:close/>
                  <a:moveTo>
                    <a:pt x="221" y="338"/>
                  </a:moveTo>
                  <a:lnTo>
                    <a:pt x="221" y="338"/>
                  </a:lnTo>
                  <a:cubicBezTo>
                    <a:pt x="212" y="346"/>
                    <a:pt x="194" y="346"/>
                    <a:pt x="185" y="346"/>
                  </a:cubicBezTo>
                  <a:lnTo>
                    <a:pt x="185" y="346"/>
                  </a:lnTo>
                  <a:lnTo>
                    <a:pt x="185" y="346"/>
                  </a:lnTo>
                  <a:cubicBezTo>
                    <a:pt x="177" y="346"/>
                    <a:pt x="124" y="346"/>
                    <a:pt x="124" y="301"/>
                  </a:cubicBezTo>
                  <a:cubicBezTo>
                    <a:pt x="124" y="257"/>
                    <a:pt x="177" y="248"/>
                    <a:pt x="194" y="248"/>
                  </a:cubicBezTo>
                  <a:lnTo>
                    <a:pt x="194" y="248"/>
                  </a:lnTo>
                  <a:cubicBezTo>
                    <a:pt x="185" y="240"/>
                    <a:pt x="185" y="231"/>
                    <a:pt x="185" y="231"/>
                  </a:cubicBezTo>
                  <a:lnTo>
                    <a:pt x="185" y="231"/>
                  </a:lnTo>
                  <a:cubicBezTo>
                    <a:pt x="177" y="231"/>
                    <a:pt x="168" y="222"/>
                    <a:pt x="159" y="222"/>
                  </a:cubicBezTo>
                  <a:cubicBezTo>
                    <a:pt x="141" y="213"/>
                    <a:pt x="141" y="195"/>
                    <a:pt x="141" y="178"/>
                  </a:cubicBezTo>
                  <a:cubicBezTo>
                    <a:pt x="141" y="125"/>
                    <a:pt x="194" y="125"/>
                    <a:pt x="194" y="125"/>
                  </a:cubicBezTo>
                  <a:cubicBezTo>
                    <a:pt x="256" y="125"/>
                    <a:pt x="256" y="125"/>
                    <a:pt x="256" y="125"/>
                  </a:cubicBezTo>
                  <a:lnTo>
                    <a:pt x="256" y="125"/>
                  </a:lnTo>
                  <a:cubicBezTo>
                    <a:pt x="256" y="134"/>
                    <a:pt x="238" y="134"/>
                    <a:pt x="238" y="134"/>
                  </a:cubicBezTo>
                  <a:cubicBezTo>
                    <a:pt x="230" y="134"/>
                    <a:pt x="230" y="134"/>
                    <a:pt x="221" y="134"/>
                  </a:cubicBezTo>
                  <a:cubicBezTo>
                    <a:pt x="238" y="142"/>
                    <a:pt x="238" y="160"/>
                    <a:pt x="238" y="178"/>
                  </a:cubicBezTo>
                  <a:cubicBezTo>
                    <a:pt x="238" y="195"/>
                    <a:pt x="230" y="204"/>
                    <a:pt x="230" y="213"/>
                  </a:cubicBezTo>
                  <a:cubicBezTo>
                    <a:pt x="221" y="222"/>
                    <a:pt x="212" y="222"/>
                    <a:pt x="212" y="231"/>
                  </a:cubicBezTo>
                  <a:cubicBezTo>
                    <a:pt x="212" y="231"/>
                    <a:pt x="221" y="240"/>
                    <a:pt x="230" y="240"/>
                  </a:cubicBezTo>
                  <a:cubicBezTo>
                    <a:pt x="238" y="248"/>
                    <a:pt x="256" y="266"/>
                    <a:pt x="256" y="284"/>
                  </a:cubicBezTo>
                  <a:cubicBezTo>
                    <a:pt x="256" y="310"/>
                    <a:pt x="247" y="328"/>
                    <a:pt x="221" y="338"/>
                  </a:cubicBezTo>
                  <a:close/>
                  <a:moveTo>
                    <a:pt x="354" y="231"/>
                  </a:moveTo>
                  <a:lnTo>
                    <a:pt x="354" y="231"/>
                  </a:lnTo>
                  <a:cubicBezTo>
                    <a:pt x="310" y="231"/>
                    <a:pt x="310" y="231"/>
                    <a:pt x="310" y="231"/>
                  </a:cubicBezTo>
                  <a:cubicBezTo>
                    <a:pt x="310" y="275"/>
                    <a:pt x="310" y="275"/>
                    <a:pt x="310" y="275"/>
                  </a:cubicBezTo>
                  <a:cubicBezTo>
                    <a:pt x="291" y="275"/>
                    <a:pt x="291" y="275"/>
                    <a:pt x="291" y="275"/>
                  </a:cubicBezTo>
                  <a:cubicBezTo>
                    <a:pt x="291" y="231"/>
                    <a:pt x="291" y="231"/>
                    <a:pt x="291" y="231"/>
                  </a:cubicBezTo>
                  <a:cubicBezTo>
                    <a:pt x="256" y="231"/>
                    <a:pt x="256" y="231"/>
                    <a:pt x="256" y="231"/>
                  </a:cubicBezTo>
                  <a:cubicBezTo>
                    <a:pt x="256" y="213"/>
                    <a:pt x="256" y="213"/>
                    <a:pt x="256" y="213"/>
                  </a:cubicBezTo>
                  <a:cubicBezTo>
                    <a:pt x="291" y="213"/>
                    <a:pt x="291" y="213"/>
                    <a:pt x="291" y="213"/>
                  </a:cubicBezTo>
                  <a:cubicBezTo>
                    <a:pt x="291" y="169"/>
                    <a:pt x="291" y="169"/>
                    <a:pt x="291" y="169"/>
                  </a:cubicBezTo>
                  <a:cubicBezTo>
                    <a:pt x="310" y="169"/>
                    <a:pt x="310" y="169"/>
                    <a:pt x="310" y="169"/>
                  </a:cubicBezTo>
                  <a:cubicBezTo>
                    <a:pt x="310" y="213"/>
                    <a:pt x="310" y="213"/>
                    <a:pt x="310" y="213"/>
                  </a:cubicBezTo>
                  <a:cubicBezTo>
                    <a:pt x="354" y="213"/>
                    <a:pt x="354" y="213"/>
                    <a:pt x="354" y="213"/>
                  </a:cubicBezTo>
                  <a:lnTo>
                    <a:pt x="354" y="231"/>
                  </a:lnTo>
                  <a:close/>
                  <a:moveTo>
                    <a:pt x="194" y="266"/>
                  </a:moveTo>
                  <a:lnTo>
                    <a:pt x="194" y="266"/>
                  </a:lnTo>
                  <a:lnTo>
                    <a:pt x="194" y="266"/>
                  </a:lnTo>
                  <a:cubicBezTo>
                    <a:pt x="177" y="266"/>
                    <a:pt x="168" y="266"/>
                    <a:pt x="159" y="275"/>
                  </a:cubicBezTo>
                  <a:cubicBezTo>
                    <a:pt x="159" y="284"/>
                    <a:pt x="150" y="293"/>
                    <a:pt x="150" y="301"/>
                  </a:cubicBezTo>
                  <a:cubicBezTo>
                    <a:pt x="150" y="319"/>
                    <a:pt x="168" y="328"/>
                    <a:pt x="194" y="328"/>
                  </a:cubicBezTo>
                  <a:cubicBezTo>
                    <a:pt x="221" y="319"/>
                    <a:pt x="230" y="310"/>
                    <a:pt x="230" y="293"/>
                  </a:cubicBezTo>
                  <a:cubicBezTo>
                    <a:pt x="230" y="275"/>
                    <a:pt x="212" y="266"/>
                    <a:pt x="194" y="266"/>
                  </a:cubicBezTo>
                  <a:close/>
                </a:path>
              </a:pathLst>
            </a:custGeom>
            <a:solidFill>
              <a:schemeClr val="accent5">
                <a:lumMod val="75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210" name="Freeform 79"/>
            <p:cNvSpPr>
              <a:spLocks noChangeArrowheads="1"/>
            </p:cNvSpPr>
            <p:nvPr/>
          </p:nvSpPr>
          <p:spPr bwMode="auto">
            <a:xfrm>
              <a:off x="4552157" y="9829775"/>
              <a:ext cx="501704" cy="492495"/>
            </a:xfrm>
            <a:custGeom>
              <a:avLst/>
              <a:gdLst>
                <a:gd name="T0" fmla="*/ 240 w 479"/>
                <a:gd name="T1" fmla="*/ 0 h 471"/>
                <a:gd name="T2" fmla="*/ 240 w 479"/>
                <a:gd name="T3" fmla="*/ 0 h 471"/>
                <a:gd name="T4" fmla="*/ 0 w 479"/>
                <a:gd name="T5" fmla="*/ 231 h 471"/>
                <a:gd name="T6" fmla="*/ 240 w 479"/>
                <a:gd name="T7" fmla="*/ 470 h 471"/>
                <a:gd name="T8" fmla="*/ 478 w 479"/>
                <a:gd name="T9" fmla="*/ 231 h 471"/>
                <a:gd name="T10" fmla="*/ 240 w 479"/>
                <a:gd name="T11" fmla="*/ 0 h 471"/>
                <a:gd name="T12" fmla="*/ 293 w 479"/>
                <a:gd name="T13" fmla="*/ 160 h 471"/>
                <a:gd name="T14" fmla="*/ 293 w 479"/>
                <a:gd name="T15" fmla="*/ 160 h 471"/>
                <a:gd name="T16" fmla="*/ 257 w 479"/>
                <a:gd name="T17" fmla="*/ 160 h 471"/>
                <a:gd name="T18" fmla="*/ 249 w 479"/>
                <a:gd name="T19" fmla="*/ 178 h 471"/>
                <a:gd name="T20" fmla="*/ 249 w 479"/>
                <a:gd name="T21" fmla="*/ 195 h 471"/>
                <a:gd name="T22" fmla="*/ 293 w 479"/>
                <a:gd name="T23" fmla="*/ 195 h 471"/>
                <a:gd name="T24" fmla="*/ 293 w 479"/>
                <a:gd name="T25" fmla="*/ 240 h 471"/>
                <a:gd name="T26" fmla="*/ 249 w 479"/>
                <a:gd name="T27" fmla="*/ 240 h 471"/>
                <a:gd name="T28" fmla="*/ 249 w 479"/>
                <a:gd name="T29" fmla="*/ 346 h 471"/>
                <a:gd name="T30" fmla="*/ 213 w 479"/>
                <a:gd name="T31" fmla="*/ 346 h 471"/>
                <a:gd name="T32" fmla="*/ 213 w 479"/>
                <a:gd name="T33" fmla="*/ 240 h 471"/>
                <a:gd name="T34" fmla="*/ 169 w 479"/>
                <a:gd name="T35" fmla="*/ 240 h 471"/>
                <a:gd name="T36" fmla="*/ 169 w 479"/>
                <a:gd name="T37" fmla="*/ 195 h 471"/>
                <a:gd name="T38" fmla="*/ 213 w 479"/>
                <a:gd name="T39" fmla="*/ 195 h 471"/>
                <a:gd name="T40" fmla="*/ 213 w 479"/>
                <a:gd name="T41" fmla="*/ 178 h 471"/>
                <a:gd name="T42" fmla="*/ 257 w 479"/>
                <a:gd name="T43" fmla="*/ 125 h 471"/>
                <a:gd name="T44" fmla="*/ 293 w 479"/>
                <a:gd name="T45" fmla="*/ 125 h 471"/>
                <a:gd name="T46" fmla="*/ 293 w 479"/>
                <a:gd name="T47" fmla="*/ 16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9" h="471">
                  <a:moveTo>
                    <a:pt x="240" y="0"/>
                  </a:moveTo>
                  <a:lnTo>
                    <a:pt x="240" y="0"/>
                  </a:lnTo>
                  <a:cubicBezTo>
                    <a:pt x="106" y="0"/>
                    <a:pt x="0" y="107"/>
                    <a:pt x="0" y="231"/>
                  </a:cubicBezTo>
                  <a:cubicBezTo>
                    <a:pt x="0" y="363"/>
                    <a:pt x="106" y="470"/>
                    <a:pt x="240" y="470"/>
                  </a:cubicBezTo>
                  <a:cubicBezTo>
                    <a:pt x="372" y="470"/>
                    <a:pt x="478" y="363"/>
                    <a:pt x="478" y="231"/>
                  </a:cubicBezTo>
                  <a:cubicBezTo>
                    <a:pt x="478" y="107"/>
                    <a:pt x="372" y="0"/>
                    <a:pt x="240" y="0"/>
                  </a:cubicBezTo>
                  <a:close/>
                  <a:moveTo>
                    <a:pt x="293" y="160"/>
                  </a:moveTo>
                  <a:lnTo>
                    <a:pt x="293" y="160"/>
                  </a:lnTo>
                  <a:cubicBezTo>
                    <a:pt x="257" y="160"/>
                    <a:pt x="257" y="160"/>
                    <a:pt x="257" y="160"/>
                  </a:cubicBezTo>
                  <a:cubicBezTo>
                    <a:pt x="257" y="160"/>
                    <a:pt x="249" y="169"/>
                    <a:pt x="249" y="178"/>
                  </a:cubicBezTo>
                  <a:cubicBezTo>
                    <a:pt x="249" y="195"/>
                    <a:pt x="249" y="195"/>
                    <a:pt x="249" y="195"/>
                  </a:cubicBezTo>
                  <a:cubicBezTo>
                    <a:pt x="293" y="195"/>
                    <a:pt x="293" y="195"/>
                    <a:pt x="293" y="195"/>
                  </a:cubicBezTo>
                  <a:cubicBezTo>
                    <a:pt x="293" y="240"/>
                    <a:pt x="293" y="240"/>
                    <a:pt x="293" y="240"/>
                  </a:cubicBezTo>
                  <a:cubicBezTo>
                    <a:pt x="249" y="240"/>
                    <a:pt x="249" y="240"/>
                    <a:pt x="249" y="240"/>
                  </a:cubicBezTo>
                  <a:cubicBezTo>
                    <a:pt x="249" y="346"/>
                    <a:pt x="249" y="346"/>
                    <a:pt x="249" y="346"/>
                  </a:cubicBezTo>
                  <a:cubicBezTo>
                    <a:pt x="213" y="346"/>
                    <a:pt x="213" y="346"/>
                    <a:pt x="213" y="346"/>
                  </a:cubicBezTo>
                  <a:cubicBezTo>
                    <a:pt x="213" y="240"/>
                    <a:pt x="213" y="240"/>
                    <a:pt x="213" y="240"/>
                  </a:cubicBezTo>
                  <a:cubicBezTo>
                    <a:pt x="169" y="240"/>
                    <a:pt x="169" y="240"/>
                    <a:pt x="169" y="240"/>
                  </a:cubicBezTo>
                  <a:cubicBezTo>
                    <a:pt x="169" y="195"/>
                    <a:pt x="169" y="195"/>
                    <a:pt x="169" y="195"/>
                  </a:cubicBezTo>
                  <a:cubicBezTo>
                    <a:pt x="213" y="195"/>
                    <a:pt x="213" y="195"/>
                    <a:pt x="213" y="195"/>
                  </a:cubicBezTo>
                  <a:cubicBezTo>
                    <a:pt x="213" y="178"/>
                    <a:pt x="213" y="178"/>
                    <a:pt x="213" y="178"/>
                  </a:cubicBezTo>
                  <a:cubicBezTo>
                    <a:pt x="213" y="151"/>
                    <a:pt x="230" y="125"/>
                    <a:pt x="257" y="125"/>
                  </a:cubicBezTo>
                  <a:cubicBezTo>
                    <a:pt x="293" y="125"/>
                    <a:pt x="293" y="125"/>
                    <a:pt x="293" y="125"/>
                  </a:cubicBezTo>
                  <a:lnTo>
                    <a:pt x="293" y="160"/>
                  </a:lnTo>
                  <a:close/>
                </a:path>
              </a:pathLst>
            </a:custGeom>
            <a:solidFill>
              <a:schemeClr val="accent1">
                <a:lumMod val="75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211" name="Freeform 86"/>
            <p:cNvSpPr>
              <a:spLocks noChangeArrowheads="1"/>
            </p:cNvSpPr>
            <p:nvPr/>
          </p:nvSpPr>
          <p:spPr bwMode="auto">
            <a:xfrm>
              <a:off x="3988146" y="9829775"/>
              <a:ext cx="501702" cy="492495"/>
            </a:xfrm>
            <a:custGeom>
              <a:avLst/>
              <a:gdLst>
                <a:gd name="T0" fmla="*/ 239 w 480"/>
                <a:gd name="T1" fmla="*/ 0 h 471"/>
                <a:gd name="T2" fmla="*/ 239 w 480"/>
                <a:gd name="T3" fmla="*/ 0 h 471"/>
                <a:gd name="T4" fmla="*/ 0 w 480"/>
                <a:gd name="T5" fmla="*/ 231 h 471"/>
                <a:gd name="T6" fmla="*/ 239 w 480"/>
                <a:gd name="T7" fmla="*/ 470 h 471"/>
                <a:gd name="T8" fmla="*/ 479 w 480"/>
                <a:gd name="T9" fmla="*/ 231 h 471"/>
                <a:gd name="T10" fmla="*/ 239 w 480"/>
                <a:gd name="T11" fmla="*/ 0 h 471"/>
                <a:gd name="T12" fmla="*/ 337 w 480"/>
                <a:gd name="T13" fmla="*/ 195 h 471"/>
                <a:gd name="T14" fmla="*/ 337 w 480"/>
                <a:gd name="T15" fmla="*/ 195 h 471"/>
                <a:gd name="T16" fmla="*/ 337 w 480"/>
                <a:gd name="T17" fmla="*/ 195 h 471"/>
                <a:gd name="T18" fmla="*/ 204 w 480"/>
                <a:gd name="T19" fmla="*/ 328 h 471"/>
                <a:gd name="T20" fmla="*/ 133 w 480"/>
                <a:gd name="T21" fmla="*/ 310 h 471"/>
                <a:gd name="T22" fmla="*/ 142 w 480"/>
                <a:gd name="T23" fmla="*/ 310 h 471"/>
                <a:gd name="T24" fmla="*/ 204 w 480"/>
                <a:gd name="T25" fmla="*/ 293 h 471"/>
                <a:gd name="T26" fmla="*/ 160 w 480"/>
                <a:gd name="T27" fmla="*/ 257 h 471"/>
                <a:gd name="T28" fmla="*/ 169 w 480"/>
                <a:gd name="T29" fmla="*/ 257 h 471"/>
                <a:gd name="T30" fmla="*/ 178 w 480"/>
                <a:gd name="T31" fmla="*/ 257 h 471"/>
                <a:gd name="T32" fmla="*/ 142 w 480"/>
                <a:gd name="T33" fmla="*/ 213 h 471"/>
                <a:gd name="T34" fmla="*/ 142 w 480"/>
                <a:gd name="T35" fmla="*/ 213 h 471"/>
                <a:gd name="T36" fmla="*/ 160 w 480"/>
                <a:gd name="T37" fmla="*/ 213 h 471"/>
                <a:gd name="T38" fmla="*/ 142 w 480"/>
                <a:gd name="T39" fmla="*/ 178 h 471"/>
                <a:gd name="T40" fmla="*/ 151 w 480"/>
                <a:gd name="T41" fmla="*/ 151 h 471"/>
                <a:gd name="T42" fmla="*/ 239 w 480"/>
                <a:gd name="T43" fmla="*/ 204 h 471"/>
                <a:gd name="T44" fmla="*/ 239 w 480"/>
                <a:gd name="T45" fmla="*/ 195 h 471"/>
                <a:gd name="T46" fmla="*/ 292 w 480"/>
                <a:gd name="T47" fmla="*/ 142 h 471"/>
                <a:gd name="T48" fmla="*/ 319 w 480"/>
                <a:gd name="T49" fmla="*/ 160 h 471"/>
                <a:gd name="T50" fmla="*/ 355 w 480"/>
                <a:gd name="T51" fmla="*/ 151 h 471"/>
                <a:gd name="T52" fmla="*/ 337 w 480"/>
                <a:gd name="T53" fmla="*/ 178 h 471"/>
                <a:gd name="T54" fmla="*/ 364 w 480"/>
                <a:gd name="T55" fmla="*/ 169 h 471"/>
                <a:gd name="T56" fmla="*/ 337 w 480"/>
                <a:gd name="T57" fmla="*/ 19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0" h="471">
                  <a:moveTo>
                    <a:pt x="239" y="0"/>
                  </a:moveTo>
                  <a:lnTo>
                    <a:pt x="239" y="0"/>
                  </a:lnTo>
                  <a:cubicBezTo>
                    <a:pt x="107" y="0"/>
                    <a:pt x="0" y="107"/>
                    <a:pt x="0" y="231"/>
                  </a:cubicBezTo>
                  <a:cubicBezTo>
                    <a:pt x="0" y="363"/>
                    <a:pt x="107" y="470"/>
                    <a:pt x="239" y="470"/>
                  </a:cubicBezTo>
                  <a:cubicBezTo>
                    <a:pt x="372" y="470"/>
                    <a:pt x="479" y="363"/>
                    <a:pt x="479" y="231"/>
                  </a:cubicBezTo>
                  <a:cubicBezTo>
                    <a:pt x="479" y="107"/>
                    <a:pt x="372" y="0"/>
                    <a:pt x="239" y="0"/>
                  </a:cubicBezTo>
                  <a:close/>
                  <a:moveTo>
                    <a:pt x="337" y="195"/>
                  </a:moveTo>
                  <a:lnTo>
                    <a:pt x="337" y="195"/>
                  </a:lnTo>
                  <a:lnTo>
                    <a:pt x="337" y="195"/>
                  </a:lnTo>
                  <a:cubicBezTo>
                    <a:pt x="337" y="257"/>
                    <a:pt x="292" y="328"/>
                    <a:pt x="204" y="328"/>
                  </a:cubicBezTo>
                  <a:cubicBezTo>
                    <a:pt x="178" y="328"/>
                    <a:pt x="151" y="319"/>
                    <a:pt x="133" y="310"/>
                  </a:cubicBezTo>
                  <a:lnTo>
                    <a:pt x="142" y="310"/>
                  </a:lnTo>
                  <a:cubicBezTo>
                    <a:pt x="160" y="310"/>
                    <a:pt x="186" y="301"/>
                    <a:pt x="204" y="293"/>
                  </a:cubicBezTo>
                  <a:cubicBezTo>
                    <a:pt x="178" y="293"/>
                    <a:pt x="160" y="275"/>
                    <a:pt x="160" y="257"/>
                  </a:cubicBezTo>
                  <a:cubicBezTo>
                    <a:pt x="160" y="257"/>
                    <a:pt x="160" y="257"/>
                    <a:pt x="169" y="257"/>
                  </a:cubicBezTo>
                  <a:lnTo>
                    <a:pt x="178" y="257"/>
                  </a:lnTo>
                  <a:cubicBezTo>
                    <a:pt x="160" y="248"/>
                    <a:pt x="142" y="231"/>
                    <a:pt x="142" y="213"/>
                  </a:cubicBezTo>
                  <a:lnTo>
                    <a:pt x="142" y="213"/>
                  </a:lnTo>
                  <a:cubicBezTo>
                    <a:pt x="142" y="213"/>
                    <a:pt x="151" y="213"/>
                    <a:pt x="160" y="213"/>
                  </a:cubicBezTo>
                  <a:cubicBezTo>
                    <a:pt x="151" y="204"/>
                    <a:pt x="142" y="195"/>
                    <a:pt x="142" y="178"/>
                  </a:cubicBezTo>
                  <a:cubicBezTo>
                    <a:pt x="142" y="169"/>
                    <a:pt x="142" y="160"/>
                    <a:pt x="151" y="151"/>
                  </a:cubicBezTo>
                  <a:cubicBezTo>
                    <a:pt x="169" y="178"/>
                    <a:pt x="204" y="204"/>
                    <a:pt x="239" y="204"/>
                  </a:cubicBezTo>
                  <a:cubicBezTo>
                    <a:pt x="239" y="195"/>
                    <a:pt x="239" y="195"/>
                    <a:pt x="239" y="195"/>
                  </a:cubicBezTo>
                  <a:cubicBezTo>
                    <a:pt x="239" y="169"/>
                    <a:pt x="266" y="142"/>
                    <a:pt x="292" y="142"/>
                  </a:cubicBezTo>
                  <a:cubicBezTo>
                    <a:pt x="301" y="142"/>
                    <a:pt x="319" y="151"/>
                    <a:pt x="319" y="160"/>
                  </a:cubicBezTo>
                  <a:cubicBezTo>
                    <a:pt x="337" y="160"/>
                    <a:pt x="346" y="151"/>
                    <a:pt x="355" y="151"/>
                  </a:cubicBezTo>
                  <a:cubicBezTo>
                    <a:pt x="346" y="160"/>
                    <a:pt x="346" y="169"/>
                    <a:pt x="337" y="178"/>
                  </a:cubicBezTo>
                  <a:cubicBezTo>
                    <a:pt x="346" y="178"/>
                    <a:pt x="355" y="169"/>
                    <a:pt x="364" y="169"/>
                  </a:cubicBezTo>
                  <a:cubicBezTo>
                    <a:pt x="355" y="178"/>
                    <a:pt x="346" y="187"/>
                    <a:pt x="337" y="195"/>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sp>
        <p:nvSpPr>
          <p:cNvPr id="78" name="Oval 5"/>
          <p:cNvSpPr>
            <a:spLocks noChangeArrowheads="1"/>
          </p:cNvSpPr>
          <p:nvPr/>
        </p:nvSpPr>
        <p:spPr bwMode="auto">
          <a:xfrm>
            <a:off x="16222209" y="3994723"/>
            <a:ext cx="6253121" cy="6257924"/>
          </a:xfrm>
          <a:prstGeom prst="ellipse">
            <a:avLst/>
          </a:prstGeom>
          <a:solidFill>
            <a:schemeClr val="accent6">
              <a:lumMod val="50000"/>
            </a:schemeClr>
          </a:solidFill>
          <a:ln>
            <a:noFill/>
          </a:ln>
        </p:spPr>
        <p:txBody>
          <a:bodyPr vert="horz" wrap="square" lIns="182843" tIns="91422" rIns="182843" bIns="91422" numCol="1" anchor="t" anchorCtr="0" compatLnSpc="1">
            <a:prstTxWarp prst="textNoShape">
              <a:avLst/>
            </a:prstTxWarp>
          </a:bodyPr>
          <a:lstStyle/>
          <a:p>
            <a:endParaRPr lang="id-ID" dirty="0">
              <a:latin typeface="Lato Light"/>
            </a:endParaRPr>
          </a:p>
        </p:txBody>
      </p:sp>
      <p:grpSp>
        <p:nvGrpSpPr>
          <p:cNvPr id="216" name="Group 215"/>
          <p:cNvGrpSpPr/>
          <p:nvPr/>
        </p:nvGrpSpPr>
        <p:grpSpPr bwMode="auto">
          <a:xfrm>
            <a:off x="18993844" y="6488427"/>
            <a:ext cx="2539158" cy="161814"/>
            <a:chOff x="5279680" y="3506146"/>
            <a:chExt cx="2352034" cy="150443"/>
          </a:xfrm>
          <a:solidFill>
            <a:schemeClr val="bg1">
              <a:lumMod val="50000"/>
            </a:schemeClr>
          </a:solidFill>
        </p:grpSpPr>
        <p:sp>
          <p:nvSpPr>
            <p:cNvPr id="218" name="Parallelogram 217"/>
            <p:cNvSpPr/>
            <p:nvPr/>
          </p:nvSpPr>
          <p:spPr>
            <a:xfrm>
              <a:off x="7159104" y="3506147"/>
              <a:ext cx="472610" cy="150439"/>
            </a:xfrm>
            <a:prstGeom prst="parallelogram">
              <a:avLst/>
            </a:prstGeom>
            <a:gr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fontAlgn="auto">
                <a:spcBef>
                  <a:spcPts val="0"/>
                </a:spcBef>
                <a:spcAft>
                  <a:spcPts val="0"/>
                </a:spcAft>
                <a:defRPr/>
              </a:pPr>
              <a:endParaRPr lang="en-US" sz="2400" dirty="0">
                <a:solidFill>
                  <a:schemeClr val="accent3"/>
                </a:solidFill>
                <a:latin typeface="Lato Light"/>
              </a:endParaRPr>
            </a:p>
          </p:txBody>
        </p:sp>
        <p:sp>
          <p:nvSpPr>
            <p:cNvPr id="219" name="Parallelogram 218"/>
            <p:cNvSpPr/>
            <p:nvPr/>
          </p:nvSpPr>
          <p:spPr>
            <a:xfrm>
              <a:off x="6689248" y="3506147"/>
              <a:ext cx="472610" cy="150439"/>
            </a:xfrm>
            <a:prstGeom prst="parallelogram">
              <a:avLst/>
            </a:prstGeom>
            <a:gr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fontAlgn="auto">
                <a:spcBef>
                  <a:spcPts val="0"/>
                </a:spcBef>
                <a:spcAft>
                  <a:spcPts val="0"/>
                </a:spcAft>
                <a:defRPr/>
              </a:pPr>
              <a:endParaRPr lang="en-US" sz="2400" dirty="0">
                <a:solidFill>
                  <a:schemeClr val="accent3"/>
                </a:solidFill>
                <a:latin typeface="Lato Light"/>
              </a:endParaRPr>
            </a:p>
          </p:txBody>
        </p:sp>
        <p:sp>
          <p:nvSpPr>
            <p:cNvPr id="220" name="Parallelogram 219"/>
            <p:cNvSpPr/>
            <p:nvPr/>
          </p:nvSpPr>
          <p:spPr>
            <a:xfrm>
              <a:off x="6219392" y="3506147"/>
              <a:ext cx="472610" cy="150439"/>
            </a:xfrm>
            <a:prstGeom prst="parallelogram">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fontAlgn="auto">
                <a:spcBef>
                  <a:spcPts val="0"/>
                </a:spcBef>
                <a:spcAft>
                  <a:spcPts val="0"/>
                </a:spcAft>
                <a:defRPr/>
              </a:pPr>
              <a:endParaRPr lang="en-US" sz="2400" dirty="0">
                <a:solidFill>
                  <a:schemeClr val="accent3"/>
                </a:solidFill>
                <a:latin typeface="Lato Light"/>
              </a:endParaRPr>
            </a:p>
          </p:txBody>
        </p:sp>
        <p:sp>
          <p:nvSpPr>
            <p:cNvPr id="221" name="Parallelogram 220"/>
            <p:cNvSpPr/>
            <p:nvPr/>
          </p:nvSpPr>
          <p:spPr>
            <a:xfrm>
              <a:off x="5749536" y="3506148"/>
              <a:ext cx="472610" cy="150441"/>
            </a:xfrm>
            <a:prstGeom prst="parallelogram">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fontAlgn="auto">
                <a:spcBef>
                  <a:spcPts val="0"/>
                </a:spcBef>
                <a:spcAft>
                  <a:spcPts val="0"/>
                </a:spcAft>
                <a:defRPr/>
              </a:pPr>
              <a:endParaRPr lang="en-US" sz="2400" dirty="0">
                <a:solidFill>
                  <a:schemeClr val="accent3"/>
                </a:solidFill>
                <a:latin typeface="Lato Light"/>
              </a:endParaRPr>
            </a:p>
          </p:txBody>
        </p:sp>
        <p:sp>
          <p:nvSpPr>
            <p:cNvPr id="222" name="Parallelogram 221"/>
            <p:cNvSpPr/>
            <p:nvPr/>
          </p:nvSpPr>
          <p:spPr>
            <a:xfrm>
              <a:off x="5279680" y="3506146"/>
              <a:ext cx="472610" cy="150440"/>
            </a:xfrm>
            <a:prstGeom prst="parallelogram">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fontAlgn="auto">
                <a:spcBef>
                  <a:spcPts val="0"/>
                </a:spcBef>
                <a:spcAft>
                  <a:spcPts val="0"/>
                </a:spcAft>
                <a:defRPr/>
              </a:pPr>
              <a:endParaRPr lang="en-US" sz="2400" dirty="0">
                <a:solidFill>
                  <a:schemeClr val="accent3"/>
                </a:solidFill>
                <a:latin typeface="Lato Light"/>
              </a:endParaRPr>
            </a:p>
          </p:txBody>
        </p:sp>
      </p:grpSp>
      <p:sp>
        <p:nvSpPr>
          <p:cNvPr id="217" name="TextBox 78"/>
          <p:cNvSpPr txBox="1">
            <a:spLocks noChangeArrowheads="1"/>
          </p:cNvSpPr>
          <p:nvPr/>
        </p:nvSpPr>
        <p:spPr bwMode="auto">
          <a:xfrm>
            <a:off x="17143279" y="6260041"/>
            <a:ext cx="1956199" cy="467835"/>
          </a:xfrm>
          <a:prstGeom prst="rect">
            <a:avLst/>
          </a:prstGeom>
          <a:noFill/>
          <a:ln>
            <a:noFill/>
          </a:ln>
        </p:spPr>
        <p:txBody>
          <a:bodyPr lIns="182843" tIns="91422" rIns="182843" bIns="91422"/>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eaLnBrk="1" hangingPunct="1"/>
            <a:r>
              <a:rPr lang="id-ID" sz="2500" dirty="0">
                <a:solidFill>
                  <a:schemeClr val="bg1"/>
                </a:solidFill>
                <a:latin typeface="Lato Regular"/>
                <a:cs typeface="Lato Regular"/>
              </a:rPr>
              <a:t>Adobe</a:t>
            </a:r>
            <a:endParaRPr lang="en-US" sz="2500" dirty="0">
              <a:solidFill>
                <a:schemeClr val="bg1"/>
              </a:solidFill>
              <a:latin typeface="Lato Regular"/>
              <a:cs typeface="Lato Regular"/>
            </a:endParaRPr>
          </a:p>
        </p:txBody>
      </p:sp>
      <p:grpSp>
        <p:nvGrpSpPr>
          <p:cNvPr id="224" name="Group 223"/>
          <p:cNvGrpSpPr/>
          <p:nvPr/>
        </p:nvGrpSpPr>
        <p:grpSpPr bwMode="auto">
          <a:xfrm>
            <a:off x="18993844" y="6916286"/>
            <a:ext cx="2539158" cy="162466"/>
            <a:chOff x="5279680" y="3902230"/>
            <a:chExt cx="2352034" cy="150443"/>
          </a:xfrm>
          <a:solidFill>
            <a:schemeClr val="bg1">
              <a:lumMod val="50000"/>
            </a:schemeClr>
          </a:solidFill>
        </p:grpSpPr>
        <p:sp>
          <p:nvSpPr>
            <p:cNvPr id="226" name="Parallelogram 225"/>
            <p:cNvSpPr/>
            <p:nvPr/>
          </p:nvSpPr>
          <p:spPr>
            <a:xfrm>
              <a:off x="7159104" y="3902231"/>
              <a:ext cx="472610" cy="150439"/>
            </a:xfrm>
            <a:prstGeom prst="parallelogram">
              <a:avLst/>
            </a:prstGeom>
            <a:grp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fontAlgn="auto">
                <a:spcBef>
                  <a:spcPts val="0"/>
                </a:spcBef>
                <a:spcAft>
                  <a:spcPts val="0"/>
                </a:spcAft>
                <a:defRPr/>
              </a:pPr>
              <a:endParaRPr lang="en-US" sz="2400" dirty="0">
                <a:solidFill>
                  <a:schemeClr val="tx2"/>
                </a:solidFill>
                <a:latin typeface="Lato Light"/>
              </a:endParaRPr>
            </a:p>
          </p:txBody>
        </p:sp>
        <p:sp>
          <p:nvSpPr>
            <p:cNvPr id="227" name="Parallelogram 226"/>
            <p:cNvSpPr/>
            <p:nvPr/>
          </p:nvSpPr>
          <p:spPr>
            <a:xfrm>
              <a:off x="6689248" y="3902231"/>
              <a:ext cx="472610" cy="150439"/>
            </a:xfrm>
            <a:prstGeom prst="parallelogram">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fontAlgn="auto">
                <a:spcBef>
                  <a:spcPts val="0"/>
                </a:spcBef>
                <a:spcAft>
                  <a:spcPts val="0"/>
                </a:spcAft>
                <a:defRPr/>
              </a:pPr>
              <a:endParaRPr lang="en-US" sz="2400" dirty="0">
                <a:solidFill>
                  <a:schemeClr val="tx2"/>
                </a:solidFill>
                <a:latin typeface="Lato Light"/>
              </a:endParaRPr>
            </a:p>
          </p:txBody>
        </p:sp>
        <p:sp>
          <p:nvSpPr>
            <p:cNvPr id="228" name="Parallelogram 227"/>
            <p:cNvSpPr/>
            <p:nvPr/>
          </p:nvSpPr>
          <p:spPr>
            <a:xfrm>
              <a:off x="6219392" y="3902231"/>
              <a:ext cx="472610" cy="150439"/>
            </a:xfrm>
            <a:prstGeom prst="parallelogram">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fontAlgn="auto">
                <a:spcBef>
                  <a:spcPts val="0"/>
                </a:spcBef>
                <a:spcAft>
                  <a:spcPts val="0"/>
                </a:spcAft>
                <a:defRPr/>
              </a:pPr>
              <a:endParaRPr lang="en-US" sz="2400" dirty="0">
                <a:solidFill>
                  <a:schemeClr val="tx2"/>
                </a:solidFill>
                <a:latin typeface="Lato Light"/>
              </a:endParaRPr>
            </a:p>
          </p:txBody>
        </p:sp>
        <p:sp>
          <p:nvSpPr>
            <p:cNvPr id="229" name="Parallelogram 228"/>
            <p:cNvSpPr/>
            <p:nvPr/>
          </p:nvSpPr>
          <p:spPr>
            <a:xfrm>
              <a:off x="5749536" y="3902232"/>
              <a:ext cx="472610" cy="150441"/>
            </a:xfrm>
            <a:prstGeom prst="parallelogram">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fontAlgn="auto">
                <a:spcBef>
                  <a:spcPts val="0"/>
                </a:spcBef>
                <a:spcAft>
                  <a:spcPts val="0"/>
                </a:spcAft>
                <a:defRPr/>
              </a:pPr>
              <a:endParaRPr lang="en-US" sz="2400" dirty="0">
                <a:solidFill>
                  <a:schemeClr val="tx2"/>
                </a:solidFill>
                <a:latin typeface="Lato Light"/>
              </a:endParaRPr>
            </a:p>
          </p:txBody>
        </p:sp>
        <p:sp>
          <p:nvSpPr>
            <p:cNvPr id="230" name="Parallelogram 229"/>
            <p:cNvSpPr/>
            <p:nvPr/>
          </p:nvSpPr>
          <p:spPr>
            <a:xfrm>
              <a:off x="5279680" y="3902230"/>
              <a:ext cx="472610" cy="150440"/>
            </a:xfrm>
            <a:prstGeom prst="parallelogram">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fontAlgn="auto">
                <a:spcBef>
                  <a:spcPts val="0"/>
                </a:spcBef>
                <a:spcAft>
                  <a:spcPts val="0"/>
                </a:spcAft>
                <a:defRPr/>
              </a:pPr>
              <a:endParaRPr lang="en-US" sz="2400" dirty="0">
                <a:solidFill>
                  <a:schemeClr val="tx2"/>
                </a:solidFill>
                <a:latin typeface="Lato Light"/>
              </a:endParaRPr>
            </a:p>
          </p:txBody>
        </p:sp>
      </p:grpSp>
      <p:sp>
        <p:nvSpPr>
          <p:cNvPr id="225" name="TextBox 81"/>
          <p:cNvSpPr txBox="1">
            <a:spLocks noChangeArrowheads="1"/>
          </p:cNvSpPr>
          <p:nvPr/>
        </p:nvSpPr>
        <p:spPr bwMode="auto">
          <a:xfrm>
            <a:off x="17143279" y="6673883"/>
            <a:ext cx="1956199" cy="649693"/>
          </a:xfrm>
          <a:prstGeom prst="rect">
            <a:avLst/>
          </a:prstGeom>
          <a:noFill/>
          <a:ln>
            <a:noFill/>
          </a:ln>
        </p:spPr>
        <p:txBody>
          <a:bodyPr lIns="182843" tIns="91422" rIns="182843" bIns="91422"/>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eaLnBrk="1" hangingPunct="1"/>
            <a:r>
              <a:rPr lang="id-ID" sz="2500" dirty="0">
                <a:solidFill>
                  <a:schemeClr val="bg1"/>
                </a:solidFill>
                <a:latin typeface="Lato Regular"/>
                <a:cs typeface="Lato Regular"/>
              </a:rPr>
              <a:t>Vegas</a:t>
            </a:r>
            <a:endParaRPr lang="en-US" sz="2500" dirty="0">
              <a:solidFill>
                <a:schemeClr val="bg1"/>
              </a:solidFill>
              <a:latin typeface="Lato Regular"/>
              <a:cs typeface="Lato Regular"/>
            </a:endParaRPr>
          </a:p>
        </p:txBody>
      </p:sp>
      <p:grpSp>
        <p:nvGrpSpPr>
          <p:cNvPr id="232" name="Group 231"/>
          <p:cNvGrpSpPr/>
          <p:nvPr/>
        </p:nvGrpSpPr>
        <p:grpSpPr bwMode="auto">
          <a:xfrm>
            <a:off x="18993844" y="7369030"/>
            <a:ext cx="2539158" cy="162466"/>
            <a:chOff x="5279680" y="4321797"/>
            <a:chExt cx="2352034" cy="150443"/>
          </a:xfrm>
          <a:solidFill>
            <a:schemeClr val="bg1">
              <a:lumMod val="50000"/>
            </a:schemeClr>
          </a:solidFill>
        </p:grpSpPr>
        <p:sp>
          <p:nvSpPr>
            <p:cNvPr id="234" name="Parallelogram 233"/>
            <p:cNvSpPr/>
            <p:nvPr/>
          </p:nvSpPr>
          <p:spPr>
            <a:xfrm>
              <a:off x="7159104" y="4321798"/>
              <a:ext cx="472610" cy="150439"/>
            </a:xfrm>
            <a:prstGeom prst="parallelogram">
              <a:avLst/>
            </a:prstGeom>
            <a:grp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fontAlgn="auto">
                <a:spcBef>
                  <a:spcPts val="0"/>
                </a:spcBef>
                <a:spcAft>
                  <a:spcPts val="0"/>
                </a:spcAft>
                <a:defRPr/>
              </a:pPr>
              <a:endParaRPr lang="en-US" sz="3200" dirty="0">
                <a:solidFill>
                  <a:schemeClr val="tx2"/>
                </a:solidFill>
                <a:latin typeface="Lato Light"/>
                <a:cs typeface="Lato Light"/>
              </a:endParaRPr>
            </a:p>
          </p:txBody>
        </p:sp>
        <p:sp>
          <p:nvSpPr>
            <p:cNvPr id="235" name="Parallelogram 234"/>
            <p:cNvSpPr/>
            <p:nvPr/>
          </p:nvSpPr>
          <p:spPr>
            <a:xfrm>
              <a:off x="6689248" y="4321798"/>
              <a:ext cx="472610" cy="150439"/>
            </a:xfrm>
            <a:prstGeom prst="parallelogram">
              <a:avLst/>
            </a:prstGeom>
            <a:grp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fontAlgn="auto">
                <a:spcBef>
                  <a:spcPts val="0"/>
                </a:spcBef>
                <a:spcAft>
                  <a:spcPts val="0"/>
                </a:spcAft>
                <a:defRPr/>
              </a:pPr>
              <a:endParaRPr lang="en-US" sz="3200" dirty="0">
                <a:solidFill>
                  <a:schemeClr val="tx2"/>
                </a:solidFill>
                <a:latin typeface="Lato Light"/>
                <a:cs typeface="Lato Light"/>
              </a:endParaRPr>
            </a:p>
          </p:txBody>
        </p:sp>
        <p:sp>
          <p:nvSpPr>
            <p:cNvPr id="236" name="Parallelogram 235"/>
            <p:cNvSpPr/>
            <p:nvPr/>
          </p:nvSpPr>
          <p:spPr>
            <a:xfrm>
              <a:off x="6219392" y="4321798"/>
              <a:ext cx="472610" cy="150439"/>
            </a:xfrm>
            <a:prstGeom prst="parallelogram">
              <a:avLst/>
            </a:prstGeom>
            <a:grp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fontAlgn="auto">
                <a:spcBef>
                  <a:spcPts val="0"/>
                </a:spcBef>
                <a:spcAft>
                  <a:spcPts val="0"/>
                </a:spcAft>
                <a:defRPr/>
              </a:pPr>
              <a:endParaRPr lang="en-US" sz="3200" dirty="0">
                <a:solidFill>
                  <a:schemeClr val="tx2"/>
                </a:solidFill>
                <a:latin typeface="Lato Light"/>
                <a:cs typeface="Lato Light"/>
              </a:endParaRPr>
            </a:p>
          </p:txBody>
        </p:sp>
        <p:sp>
          <p:nvSpPr>
            <p:cNvPr id="237" name="Parallelogram 236"/>
            <p:cNvSpPr/>
            <p:nvPr/>
          </p:nvSpPr>
          <p:spPr>
            <a:xfrm>
              <a:off x="5749536" y="4321799"/>
              <a:ext cx="472610" cy="150441"/>
            </a:xfrm>
            <a:prstGeom prst="parallelogram">
              <a:avLst/>
            </a:prstGeom>
            <a:grp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fontAlgn="auto">
                <a:spcBef>
                  <a:spcPts val="0"/>
                </a:spcBef>
                <a:spcAft>
                  <a:spcPts val="0"/>
                </a:spcAft>
                <a:defRPr/>
              </a:pPr>
              <a:endParaRPr lang="en-US" sz="3200" dirty="0">
                <a:solidFill>
                  <a:schemeClr val="tx2"/>
                </a:solidFill>
                <a:latin typeface="Lato Light"/>
                <a:cs typeface="Lato Light"/>
              </a:endParaRPr>
            </a:p>
          </p:txBody>
        </p:sp>
        <p:sp>
          <p:nvSpPr>
            <p:cNvPr id="238" name="Parallelogram 237"/>
            <p:cNvSpPr/>
            <p:nvPr/>
          </p:nvSpPr>
          <p:spPr>
            <a:xfrm>
              <a:off x="5279680" y="4321797"/>
              <a:ext cx="472610" cy="150440"/>
            </a:xfrm>
            <a:prstGeom prst="parallelogram">
              <a:avLst/>
            </a:prstGeom>
            <a:solidFill>
              <a:schemeClr val="accent3"/>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fontAlgn="auto">
                <a:spcBef>
                  <a:spcPts val="0"/>
                </a:spcBef>
                <a:spcAft>
                  <a:spcPts val="0"/>
                </a:spcAft>
                <a:defRPr/>
              </a:pPr>
              <a:endParaRPr lang="en-US" sz="3200" dirty="0">
                <a:solidFill>
                  <a:schemeClr val="tx2"/>
                </a:solidFill>
                <a:latin typeface="Lato Light"/>
                <a:cs typeface="Lato Light"/>
              </a:endParaRPr>
            </a:p>
          </p:txBody>
        </p:sp>
      </p:grpSp>
      <p:sp>
        <p:nvSpPr>
          <p:cNvPr id="233" name="TextBox 232"/>
          <p:cNvSpPr txBox="1"/>
          <p:nvPr/>
        </p:nvSpPr>
        <p:spPr bwMode="auto">
          <a:xfrm>
            <a:off x="17143279" y="7111536"/>
            <a:ext cx="1956227" cy="469722"/>
          </a:xfrm>
          <a:prstGeom prst="rect">
            <a:avLst/>
          </a:prstGeom>
          <a:noFill/>
        </p:spPr>
        <p:txBody>
          <a:bodyPr lIns="182843" tIns="91422" rIns="182843" bIns="91422"/>
          <a:lstStyle/>
          <a:p>
            <a:pPr defTabSz="1828434" fontAlgn="auto">
              <a:spcBef>
                <a:spcPts val="0"/>
              </a:spcBef>
              <a:spcAft>
                <a:spcPts val="0"/>
              </a:spcAft>
              <a:defRPr/>
            </a:pPr>
            <a:r>
              <a:rPr lang="id-ID" sz="2500" dirty="0">
                <a:solidFill>
                  <a:schemeClr val="bg1"/>
                </a:solidFill>
                <a:latin typeface="Lato Regular"/>
                <a:ea typeface="+mn-ea"/>
                <a:cs typeface="Lato Regular"/>
              </a:rPr>
              <a:t>Photoshop</a:t>
            </a:r>
            <a:endParaRPr lang="en-US" sz="2500" dirty="0">
              <a:solidFill>
                <a:schemeClr val="bg1"/>
              </a:solidFill>
              <a:latin typeface="Lato Regular"/>
              <a:ea typeface="+mn-ea"/>
              <a:cs typeface="Lato Regular"/>
            </a:endParaRPr>
          </a:p>
        </p:txBody>
      </p:sp>
      <p:grpSp>
        <p:nvGrpSpPr>
          <p:cNvPr id="240" name="Group 239"/>
          <p:cNvGrpSpPr/>
          <p:nvPr/>
        </p:nvGrpSpPr>
        <p:grpSpPr bwMode="auto">
          <a:xfrm>
            <a:off x="18993844" y="7807855"/>
            <a:ext cx="2539158" cy="162466"/>
            <a:chOff x="5279680" y="4727406"/>
            <a:chExt cx="2352034" cy="150443"/>
          </a:xfrm>
          <a:solidFill>
            <a:schemeClr val="bg1">
              <a:lumMod val="50000"/>
            </a:schemeClr>
          </a:solidFill>
        </p:grpSpPr>
        <p:sp>
          <p:nvSpPr>
            <p:cNvPr id="242" name="Parallelogram 241"/>
            <p:cNvSpPr/>
            <p:nvPr/>
          </p:nvSpPr>
          <p:spPr>
            <a:xfrm>
              <a:off x="7159104" y="4727407"/>
              <a:ext cx="472610" cy="150439"/>
            </a:xfrm>
            <a:prstGeom prst="parallelogram">
              <a:avLst/>
            </a:prstGeom>
            <a:solidFill>
              <a:schemeClr val="accent4"/>
            </a:solid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fontAlgn="auto">
                <a:spcBef>
                  <a:spcPts val="0"/>
                </a:spcBef>
                <a:spcAft>
                  <a:spcPts val="0"/>
                </a:spcAft>
                <a:defRPr/>
              </a:pPr>
              <a:endParaRPr lang="en-US" sz="2400" dirty="0">
                <a:solidFill>
                  <a:schemeClr val="tx2"/>
                </a:solidFill>
                <a:latin typeface="Lato Light"/>
              </a:endParaRPr>
            </a:p>
          </p:txBody>
        </p:sp>
        <p:sp>
          <p:nvSpPr>
            <p:cNvPr id="243" name="Parallelogram 242"/>
            <p:cNvSpPr/>
            <p:nvPr/>
          </p:nvSpPr>
          <p:spPr>
            <a:xfrm>
              <a:off x="6689248" y="4727407"/>
              <a:ext cx="472610" cy="150439"/>
            </a:xfrm>
            <a:prstGeom prst="parallelogram">
              <a:avLst/>
            </a:prstGeom>
            <a:solidFill>
              <a:schemeClr val="accent4"/>
            </a:solid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fontAlgn="auto">
                <a:spcBef>
                  <a:spcPts val="0"/>
                </a:spcBef>
                <a:spcAft>
                  <a:spcPts val="0"/>
                </a:spcAft>
                <a:defRPr/>
              </a:pPr>
              <a:endParaRPr lang="en-US" sz="2400" dirty="0">
                <a:solidFill>
                  <a:schemeClr val="tx2"/>
                </a:solidFill>
                <a:latin typeface="Lato Light"/>
              </a:endParaRPr>
            </a:p>
          </p:txBody>
        </p:sp>
        <p:sp>
          <p:nvSpPr>
            <p:cNvPr id="244" name="Parallelogram 243"/>
            <p:cNvSpPr/>
            <p:nvPr/>
          </p:nvSpPr>
          <p:spPr>
            <a:xfrm>
              <a:off x="6219392" y="4727407"/>
              <a:ext cx="472610" cy="150439"/>
            </a:xfrm>
            <a:prstGeom prst="parallelogram">
              <a:avLst/>
            </a:prstGeom>
            <a:solidFill>
              <a:schemeClr val="accent4"/>
            </a:solid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fontAlgn="auto">
                <a:spcBef>
                  <a:spcPts val="0"/>
                </a:spcBef>
                <a:spcAft>
                  <a:spcPts val="0"/>
                </a:spcAft>
                <a:defRPr/>
              </a:pPr>
              <a:endParaRPr lang="en-US" sz="2400" dirty="0">
                <a:solidFill>
                  <a:schemeClr val="tx2"/>
                </a:solidFill>
                <a:latin typeface="Lato Light"/>
              </a:endParaRPr>
            </a:p>
          </p:txBody>
        </p:sp>
        <p:sp>
          <p:nvSpPr>
            <p:cNvPr id="245" name="Parallelogram 244"/>
            <p:cNvSpPr/>
            <p:nvPr/>
          </p:nvSpPr>
          <p:spPr>
            <a:xfrm>
              <a:off x="5749536" y="4727408"/>
              <a:ext cx="472610" cy="150441"/>
            </a:xfrm>
            <a:prstGeom prst="parallelogram">
              <a:avLst/>
            </a:prstGeom>
            <a:solidFill>
              <a:schemeClr val="accent4"/>
            </a:solid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fontAlgn="auto">
                <a:spcBef>
                  <a:spcPts val="0"/>
                </a:spcBef>
                <a:spcAft>
                  <a:spcPts val="0"/>
                </a:spcAft>
                <a:defRPr/>
              </a:pPr>
              <a:endParaRPr lang="en-US" sz="2400" dirty="0">
                <a:solidFill>
                  <a:schemeClr val="tx2"/>
                </a:solidFill>
                <a:latin typeface="Lato Light"/>
              </a:endParaRPr>
            </a:p>
          </p:txBody>
        </p:sp>
        <p:sp>
          <p:nvSpPr>
            <p:cNvPr id="246" name="Parallelogram 245"/>
            <p:cNvSpPr/>
            <p:nvPr/>
          </p:nvSpPr>
          <p:spPr>
            <a:xfrm>
              <a:off x="5279680" y="4727406"/>
              <a:ext cx="472610" cy="150440"/>
            </a:xfrm>
            <a:prstGeom prst="parallelogram">
              <a:avLst/>
            </a:prstGeom>
            <a:solidFill>
              <a:schemeClr val="accent4"/>
            </a:solid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fontAlgn="auto">
                <a:spcBef>
                  <a:spcPts val="0"/>
                </a:spcBef>
                <a:spcAft>
                  <a:spcPts val="0"/>
                </a:spcAft>
                <a:defRPr/>
              </a:pPr>
              <a:endParaRPr lang="en-US" sz="2400" dirty="0">
                <a:solidFill>
                  <a:schemeClr val="tx2"/>
                </a:solidFill>
                <a:latin typeface="Lato Light"/>
              </a:endParaRPr>
            </a:p>
          </p:txBody>
        </p:sp>
      </p:grpSp>
      <p:sp>
        <p:nvSpPr>
          <p:cNvPr id="241" name="TextBox 240"/>
          <p:cNvSpPr txBox="1"/>
          <p:nvPr/>
        </p:nvSpPr>
        <p:spPr bwMode="auto">
          <a:xfrm>
            <a:off x="17143279" y="7582787"/>
            <a:ext cx="1956227" cy="469721"/>
          </a:xfrm>
          <a:prstGeom prst="rect">
            <a:avLst/>
          </a:prstGeom>
          <a:noFill/>
        </p:spPr>
        <p:txBody>
          <a:bodyPr lIns="182843" tIns="91422" rIns="182843" bIns="91422"/>
          <a:lstStyle/>
          <a:p>
            <a:pPr defTabSz="1828434" fontAlgn="auto">
              <a:spcBef>
                <a:spcPts val="0"/>
              </a:spcBef>
              <a:spcAft>
                <a:spcPts val="0"/>
              </a:spcAft>
              <a:defRPr/>
            </a:pPr>
            <a:r>
              <a:rPr lang="id-ID" sz="2500" dirty="0">
                <a:solidFill>
                  <a:schemeClr val="bg1"/>
                </a:solidFill>
                <a:latin typeface="Lato Regular"/>
                <a:ea typeface="+mn-ea"/>
                <a:cs typeface="Lato Regular"/>
              </a:rPr>
              <a:t>Code</a:t>
            </a:r>
            <a:endParaRPr lang="en-US" sz="2500" dirty="0">
              <a:solidFill>
                <a:schemeClr val="bg1"/>
              </a:solidFill>
              <a:latin typeface="Lato Regular"/>
              <a:ea typeface="+mn-ea"/>
              <a:cs typeface="Lato Regular"/>
            </a:endParaRPr>
          </a:p>
        </p:txBody>
      </p:sp>
      <p:grpSp>
        <p:nvGrpSpPr>
          <p:cNvPr id="248" name="Group 247"/>
          <p:cNvGrpSpPr/>
          <p:nvPr/>
        </p:nvGrpSpPr>
        <p:grpSpPr bwMode="auto">
          <a:xfrm>
            <a:off x="18993844" y="8259689"/>
            <a:ext cx="2539158" cy="162466"/>
            <a:chOff x="5279680" y="5146968"/>
            <a:chExt cx="2352034" cy="150443"/>
          </a:xfrm>
          <a:solidFill>
            <a:schemeClr val="bg1">
              <a:lumMod val="50000"/>
            </a:schemeClr>
          </a:solidFill>
        </p:grpSpPr>
        <p:sp>
          <p:nvSpPr>
            <p:cNvPr id="250" name="Parallelogram 249"/>
            <p:cNvSpPr/>
            <p:nvPr/>
          </p:nvSpPr>
          <p:spPr>
            <a:xfrm>
              <a:off x="7159104" y="5146969"/>
              <a:ext cx="472610" cy="150439"/>
            </a:xfrm>
            <a:prstGeom prst="parallelogram">
              <a:avLst/>
            </a:prstGeom>
            <a:grp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fontAlgn="auto">
                <a:spcBef>
                  <a:spcPts val="0"/>
                </a:spcBef>
                <a:spcAft>
                  <a:spcPts val="0"/>
                </a:spcAft>
                <a:defRPr/>
              </a:pPr>
              <a:endParaRPr lang="en-US" sz="2400" dirty="0">
                <a:solidFill>
                  <a:schemeClr val="tx2"/>
                </a:solidFill>
                <a:latin typeface="Lato Light"/>
              </a:endParaRPr>
            </a:p>
          </p:txBody>
        </p:sp>
        <p:sp>
          <p:nvSpPr>
            <p:cNvPr id="251" name="Parallelogram 250"/>
            <p:cNvSpPr/>
            <p:nvPr/>
          </p:nvSpPr>
          <p:spPr>
            <a:xfrm>
              <a:off x="6689248" y="5146969"/>
              <a:ext cx="472610" cy="150439"/>
            </a:xfrm>
            <a:prstGeom prst="parallelogram">
              <a:avLst/>
            </a:prstGeom>
            <a:grp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fontAlgn="auto">
                <a:spcBef>
                  <a:spcPts val="0"/>
                </a:spcBef>
                <a:spcAft>
                  <a:spcPts val="0"/>
                </a:spcAft>
                <a:defRPr/>
              </a:pPr>
              <a:endParaRPr lang="en-US" sz="2400" dirty="0">
                <a:solidFill>
                  <a:schemeClr val="tx2"/>
                </a:solidFill>
                <a:latin typeface="Lato Light"/>
              </a:endParaRPr>
            </a:p>
          </p:txBody>
        </p:sp>
        <p:sp>
          <p:nvSpPr>
            <p:cNvPr id="252" name="Parallelogram 251"/>
            <p:cNvSpPr/>
            <p:nvPr/>
          </p:nvSpPr>
          <p:spPr>
            <a:xfrm>
              <a:off x="6219392" y="5146969"/>
              <a:ext cx="472610" cy="150439"/>
            </a:xfrm>
            <a:prstGeom prst="parallelogram">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fontAlgn="auto">
                <a:spcBef>
                  <a:spcPts val="0"/>
                </a:spcBef>
                <a:spcAft>
                  <a:spcPts val="0"/>
                </a:spcAft>
                <a:defRPr/>
              </a:pPr>
              <a:endParaRPr lang="en-US" sz="2400" dirty="0">
                <a:solidFill>
                  <a:schemeClr val="tx2"/>
                </a:solidFill>
                <a:latin typeface="Lato Light"/>
              </a:endParaRPr>
            </a:p>
          </p:txBody>
        </p:sp>
        <p:sp>
          <p:nvSpPr>
            <p:cNvPr id="253" name="Parallelogram 252"/>
            <p:cNvSpPr/>
            <p:nvPr/>
          </p:nvSpPr>
          <p:spPr>
            <a:xfrm>
              <a:off x="5749536" y="5146970"/>
              <a:ext cx="472610" cy="150441"/>
            </a:xfrm>
            <a:prstGeom prst="parallelogram">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fontAlgn="auto">
                <a:spcBef>
                  <a:spcPts val="0"/>
                </a:spcBef>
                <a:spcAft>
                  <a:spcPts val="0"/>
                </a:spcAft>
                <a:defRPr/>
              </a:pPr>
              <a:endParaRPr lang="en-US" sz="2400" dirty="0">
                <a:solidFill>
                  <a:schemeClr val="tx2"/>
                </a:solidFill>
                <a:latin typeface="Lato Light"/>
              </a:endParaRPr>
            </a:p>
          </p:txBody>
        </p:sp>
        <p:sp>
          <p:nvSpPr>
            <p:cNvPr id="254" name="Parallelogram 253"/>
            <p:cNvSpPr/>
            <p:nvPr/>
          </p:nvSpPr>
          <p:spPr>
            <a:xfrm>
              <a:off x="5279680" y="5146968"/>
              <a:ext cx="472610" cy="150440"/>
            </a:xfrm>
            <a:prstGeom prst="parallelogram">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fontAlgn="auto">
                <a:spcBef>
                  <a:spcPts val="0"/>
                </a:spcBef>
                <a:spcAft>
                  <a:spcPts val="0"/>
                </a:spcAft>
                <a:defRPr/>
              </a:pPr>
              <a:endParaRPr lang="en-US" sz="2400" dirty="0">
                <a:solidFill>
                  <a:schemeClr val="tx2"/>
                </a:solidFill>
                <a:latin typeface="Lato Light"/>
              </a:endParaRPr>
            </a:p>
          </p:txBody>
        </p:sp>
      </p:grpSp>
      <p:sp>
        <p:nvSpPr>
          <p:cNvPr id="249" name="TextBox 248"/>
          <p:cNvSpPr txBox="1"/>
          <p:nvPr/>
        </p:nvSpPr>
        <p:spPr bwMode="auto">
          <a:xfrm>
            <a:off x="17143279" y="8011364"/>
            <a:ext cx="1956227" cy="469721"/>
          </a:xfrm>
          <a:prstGeom prst="rect">
            <a:avLst/>
          </a:prstGeom>
          <a:noFill/>
        </p:spPr>
        <p:txBody>
          <a:bodyPr lIns="182843" tIns="91422" rIns="182843" bIns="91422"/>
          <a:lstStyle/>
          <a:p>
            <a:pPr defTabSz="1828434" fontAlgn="auto">
              <a:spcBef>
                <a:spcPts val="0"/>
              </a:spcBef>
              <a:spcAft>
                <a:spcPts val="0"/>
              </a:spcAft>
              <a:defRPr/>
            </a:pPr>
            <a:r>
              <a:rPr lang="id-ID" sz="2500" dirty="0">
                <a:solidFill>
                  <a:schemeClr val="bg1"/>
                </a:solidFill>
                <a:latin typeface="Lato Regular"/>
                <a:ea typeface="+mn-ea"/>
                <a:cs typeface="Lato Regular"/>
              </a:rPr>
              <a:t>Design</a:t>
            </a:r>
            <a:endParaRPr lang="en-US" sz="2500" dirty="0">
              <a:solidFill>
                <a:schemeClr val="bg1"/>
              </a:solidFill>
              <a:latin typeface="Lato Regular"/>
              <a:ea typeface="+mn-ea"/>
              <a:cs typeface="Lato Regular"/>
            </a:endParaRPr>
          </a:p>
        </p:txBody>
      </p:sp>
      <p:sp>
        <p:nvSpPr>
          <p:cNvPr id="256" name="Rectangle 255"/>
          <p:cNvSpPr/>
          <p:nvPr/>
        </p:nvSpPr>
        <p:spPr>
          <a:xfrm>
            <a:off x="17714714" y="5431039"/>
            <a:ext cx="3472959" cy="744783"/>
          </a:xfrm>
          <a:prstGeom prst="rect">
            <a:avLst/>
          </a:prstGeom>
          <a:noFill/>
          <a:ln>
            <a:noFill/>
          </a:ln>
        </p:spPr>
        <p:txBody>
          <a:bodyPr wrap="none" lIns="219419" tIns="109710" rIns="219419" bIns="109710">
            <a:spAutoFit/>
          </a:bodyPr>
          <a:lstStyle/>
          <a:p>
            <a:pPr algn="ctr"/>
            <a:r>
              <a:rPr lang="en-US" sz="3400" dirty="0">
                <a:solidFill>
                  <a:schemeClr val="bg1"/>
                </a:solidFill>
                <a:latin typeface="Lato Regular"/>
                <a:ea typeface="Open Sans Light" panose="020B0306030504020204" pitchFamily="34" charset="0"/>
                <a:cs typeface="Lato Regular"/>
              </a:rPr>
              <a:t>Pedro Banderas</a:t>
            </a:r>
          </a:p>
        </p:txBody>
      </p:sp>
      <p:sp>
        <p:nvSpPr>
          <p:cNvPr id="88" name="TextBox 87"/>
          <p:cNvSpPr txBox="1"/>
          <p:nvPr/>
        </p:nvSpPr>
        <p:spPr>
          <a:xfrm>
            <a:off x="1611459" y="697543"/>
            <a:ext cx="2839239" cy="400110"/>
          </a:xfrm>
          <a:prstGeom prst="rect">
            <a:avLst/>
          </a:prstGeom>
          <a:noFill/>
        </p:spPr>
        <p:txBody>
          <a:bodyPr wrap="none" rtlCol="0">
            <a:spAutoFit/>
          </a:bodyPr>
          <a:lstStyle/>
          <a:p>
            <a:r>
              <a:rPr lang="en-US" sz="2000" b="1" spc="600" dirty="0">
                <a:latin typeface="Lato Regular"/>
                <a:cs typeface="Lato Regular"/>
              </a:rPr>
              <a:t>SOCIAL MEDIA</a:t>
            </a:r>
          </a:p>
        </p:txBody>
      </p:sp>
      <p:sp>
        <p:nvSpPr>
          <p:cNvPr id="89" name="TextBox 88"/>
          <p:cNvSpPr txBox="1"/>
          <p:nvPr/>
        </p:nvSpPr>
        <p:spPr>
          <a:xfrm>
            <a:off x="1557709" y="922766"/>
            <a:ext cx="7536564" cy="1015663"/>
          </a:xfrm>
          <a:prstGeom prst="rect">
            <a:avLst/>
          </a:prstGeom>
          <a:noFill/>
        </p:spPr>
        <p:txBody>
          <a:bodyPr wrap="none" rtlCol="0">
            <a:spAutoFit/>
          </a:bodyPr>
          <a:lstStyle/>
          <a:p>
            <a:r>
              <a:rPr lang="en-US" sz="6000">
                <a:latin typeface="Lato Regular"/>
                <a:cs typeface="Lato Regular"/>
              </a:rPr>
              <a:t>Meet Our Great Team</a:t>
            </a:r>
            <a:endParaRPr lang="en-US" sz="6000" dirty="0">
              <a:latin typeface="Lato Regular"/>
              <a:cs typeface="Lato Regular"/>
            </a:endParaRPr>
          </a:p>
        </p:txBody>
      </p:sp>
      <p:grpSp>
        <p:nvGrpSpPr>
          <p:cNvPr id="90" name="Group 89"/>
          <p:cNvGrpSpPr/>
          <p:nvPr/>
        </p:nvGrpSpPr>
        <p:grpSpPr>
          <a:xfrm>
            <a:off x="1703388" y="2006913"/>
            <a:ext cx="1478230" cy="258682"/>
            <a:chOff x="1703388" y="2006913"/>
            <a:chExt cx="1478230" cy="258682"/>
          </a:xfrm>
        </p:grpSpPr>
        <p:sp>
          <p:nvSpPr>
            <p:cNvPr id="91" name="Oval 90"/>
            <p:cNvSpPr/>
            <p:nvPr/>
          </p:nvSpPr>
          <p:spPr>
            <a:xfrm>
              <a:off x="1703388" y="2006913"/>
              <a:ext cx="258682"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2" name="Oval 91"/>
            <p:cNvSpPr/>
            <p:nvPr/>
          </p:nvSpPr>
          <p:spPr>
            <a:xfrm>
              <a:off x="2008275" y="2006913"/>
              <a:ext cx="258682"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3" name="Oval 92"/>
            <p:cNvSpPr/>
            <p:nvPr/>
          </p:nvSpPr>
          <p:spPr>
            <a:xfrm>
              <a:off x="2313162" y="2006913"/>
              <a:ext cx="258682"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4" name="Oval 93"/>
            <p:cNvSpPr/>
            <p:nvPr/>
          </p:nvSpPr>
          <p:spPr>
            <a:xfrm>
              <a:off x="2618049" y="2006913"/>
              <a:ext cx="258682"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5" name="Oval 94"/>
            <p:cNvSpPr/>
            <p:nvPr/>
          </p:nvSpPr>
          <p:spPr>
            <a:xfrm>
              <a:off x="2922936" y="2006913"/>
              <a:ext cx="258682"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96" name="Straight Connector 95"/>
          <p:cNvCxnSpPr/>
          <p:nvPr/>
        </p:nvCxnSpPr>
        <p:spPr>
          <a:xfrm>
            <a:off x="7622054" y="3612381"/>
            <a:ext cx="0" cy="767080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5270959" y="3621520"/>
            <a:ext cx="0" cy="767080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8" name="Title 13"/>
          <p:cNvSpPr txBox="1">
            <a:spLocks/>
          </p:cNvSpPr>
          <p:nvPr/>
        </p:nvSpPr>
        <p:spPr bwMode="auto">
          <a:xfrm>
            <a:off x="8413237" y="3815581"/>
            <a:ext cx="6720783"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243797" tIns="121899" rIns="243797" bIns="121899" anchor="ct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5300">
                <a:latin typeface="Lato Regular"/>
                <a:cs typeface="Lato Regular"/>
              </a:rPr>
              <a:t>About Pedro</a:t>
            </a:r>
            <a:endParaRPr lang="en-US" sz="5300" dirty="0">
              <a:latin typeface="Lato Regular"/>
              <a:cs typeface="Lato Regular"/>
            </a:endParaRPr>
          </a:p>
        </p:txBody>
      </p:sp>
      <p:sp>
        <p:nvSpPr>
          <p:cNvPr id="99" name="TextBox 30"/>
          <p:cNvSpPr txBox="1">
            <a:spLocks noChangeArrowheads="1"/>
          </p:cNvSpPr>
          <p:nvPr/>
        </p:nvSpPr>
        <p:spPr bwMode="auto">
          <a:xfrm>
            <a:off x="8641583" y="4881224"/>
            <a:ext cx="5941918" cy="5262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r>
              <a:rPr lang="en-US" sz="2400" dirty="0">
                <a:latin typeface="Lato Light"/>
                <a:ea typeface="Open Sans Light" panose="020B0306030504020204" pitchFamily="34" charset="0"/>
                <a:cs typeface="Lato Light"/>
              </a:rPr>
              <a:t>Lorem Ipsum has two main data statistical this methodologies.</a:t>
            </a:r>
          </a:p>
          <a:p>
            <a:endParaRPr lang="en-US" sz="2400" dirty="0">
              <a:latin typeface="Lato Light"/>
              <a:ea typeface="Open Sans Light" panose="020B0306030504020204" pitchFamily="34" charset="0"/>
              <a:cs typeface="Lato Light"/>
            </a:endParaRPr>
          </a:p>
          <a:p>
            <a:r>
              <a:rPr lang="en-US" sz="2400" b="1" dirty="0">
                <a:latin typeface="Lato Regular"/>
                <a:ea typeface="Open Sans Light" panose="020B0306030504020204" pitchFamily="34" charset="0"/>
                <a:cs typeface="Lato Regular"/>
              </a:rPr>
              <a:t>Data analysis </a:t>
            </a:r>
            <a:r>
              <a:rPr lang="en-US" sz="2400" dirty="0">
                <a:latin typeface="Lato Light"/>
                <a:ea typeface="Open Sans Light" panose="020B0306030504020204" pitchFamily="34" charset="0"/>
                <a:cs typeface="Lato Light"/>
              </a:rPr>
              <a:t>which summarizes data. </a:t>
            </a:r>
            <a:r>
              <a:rPr lang="pt-BR" sz="2400" dirty="0">
                <a:latin typeface="Lato Light"/>
                <a:cs typeface="Lato Light"/>
              </a:rPr>
              <a:t>sed an graecie prompta invenire, in gubergreno Eu vel detraxit laboramus. </a:t>
            </a:r>
          </a:p>
          <a:p>
            <a:endParaRPr lang="pt-BR" sz="2400" dirty="0">
              <a:latin typeface="Lato Light"/>
              <a:cs typeface="Lato Light"/>
            </a:endParaRPr>
          </a:p>
          <a:p>
            <a:r>
              <a:rPr lang="pt-BR" sz="2400" dirty="0">
                <a:latin typeface="Lato Light"/>
                <a:cs typeface="Lato Light"/>
              </a:rPr>
              <a:t>Cu nam unum liber audiam, sed an graeci prompta invenire, in gubergren percipitur </a:t>
            </a:r>
            <a:r>
              <a:rPr lang="pt-BR" sz="2400" dirty="0" err="1">
                <a:latin typeface="Lato Light"/>
                <a:cs typeface="Lato Light"/>
              </a:rPr>
              <a:t>scribentur</a:t>
            </a:r>
            <a:r>
              <a:rPr lang="pt-BR" sz="2400" dirty="0">
                <a:latin typeface="Lato Light"/>
                <a:cs typeface="Lato Light"/>
              </a:rPr>
              <a:t> nam. </a:t>
            </a:r>
          </a:p>
          <a:p>
            <a:endParaRPr lang="pt-BR" sz="2400" dirty="0">
              <a:latin typeface="Lato Light"/>
              <a:cs typeface="Lato Light"/>
            </a:endParaRPr>
          </a:p>
          <a:p>
            <a:r>
              <a:rPr lang="pt-BR" sz="2400" dirty="0">
                <a:latin typeface="Lato Light"/>
                <a:cs typeface="Lato Light"/>
              </a:rPr>
              <a:t>Sale omnis indoctum has ei, ne sed ludus tamquam urbanitas. Vis id illud iusto, id omnium percipitur duo. </a:t>
            </a:r>
            <a:endParaRPr lang="en-US" sz="2400" dirty="0">
              <a:latin typeface="Lato Light"/>
              <a:ea typeface="Open Sans Light" panose="020B0306030504020204" pitchFamily="34" charset="0"/>
              <a:cs typeface="Lato Light"/>
            </a:endParaRPr>
          </a:p>
        </p:txBody>
      </p:sp>
      <p:grpSp>
        <p:nvGrpSpPr>
          <p:cNvPr id="59" name="Group 58"/>
          <p:cNvGrpSpPr/>
          <p:nvPr/>
        </p:nvGrpSpPr>
        <p:grpSpPr>
          <a:xfrm>
            <a:off x="4063992" y="8821999"/>
            <a:ext cx="1478230" cy="258682"/>
            <a:chOff x="1703388" y="2006913"/>
            <a:chExt cx="1478230" cy="258682"/>
          </a:xfrm>
        </p:grpSpPr>
        <p:sp>
          <p:nvSpPr>
            <p:cNvPr id="60" name="Oval 59"/>
            <p:cNvSpPr/>
            <p:nvPr/>
          </p:nvSpPr>
          <p:spPr>
            <a:xfrm>
              <a:off x="1703388" y="2006913"/>
              <a:ext cx="258682"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Oval 60"/>
            <p:cNvSpPr/>
            <p:nvPr/>
          </p:nvSpPr>
          <p:spPr>
            <a:xfrm>
              <a:off x="2008275" y="2006913"/>
              <a:ext cx="258682"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Oval 63"/>
            <p:cNvSpPr/>
            <p:nvPr/>
          </p:nvSpPr>
          <p:spPr>
            <a:xfrm>
              <a:off x="2313162" y="2006913"/>
              <a:ext cx="258682"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Oval 64"/>
            <p:cNvSpPr/>
            <p:nvPr/>
          </p:nvSpPr>
          <p:spPr>
            <a:xfrm>
              <a:off x="2618049" y="2006913"/>
              <a:ext cx="258682"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Oval 65"/>
            <p:cNvSpPr/>
            <p:nvPr/>
          </p:nvSpPr>
          <p:spPr>
            <a:xfrm>
              <a:off x="2922936" y="2006913"/>
              <a:ext cx="258682"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4" name="Marcador de posición de imagen 3">
            <a:extLst>
              <a:ext uri="{FF2B5EF4-FFF2-40B4-BE49-F238E27FC236}">
                <a16:creationId xmlns:a16="http://schemas.microsoft.com/office/drawing/2014/main" id="{77B0554C-B486-4CA2-9C47-47F9C3FE5F2D}"/>
              </a:ext>
            </a:extLst>
          </p:cNvPr>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3310247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37371513"/>
              </p:ext>
            </p:extLst>
          </p:nvPr>
        </p:nvGraphicFramePr>
        <p:xfrm>
          <a:off x="4530905" y="5050069"/>
          <a:ext cx="15299965" cy="4480560"/>
        </p:xfrm>
        <a:graphic>
          <a:graphicData uri="http://schemas.openxmlformats.org/drawingml/2006/table">
            <a:tbl>
              <a:tblPr firstRow="1" bandRow="1">
                <a:tableStyleId>{793D81CF-94F2-401A-BA57-92F5A7B2D0C5}</a:tableStyleId>
              </a:tblPr>
              <a:tblGrid>
                <a:gridCol w="2659701">
                  <a:extLst>
                    <a:ext uri="{9D8B030D-6E8A-4147-A177-3AD203B41FA5}">
                      <a16:colId xmlns:a16="http://schemas.microsoft.com/office/drawing/2014/main" val="20000"/>
                    </a:ext>
                  </a:extLst>
                </a:gridCol>
                <a:gridCol w="1805752">
                  <a:extLst>
                    <a:ext uri="{9D8B030D-6E8A-4147-A177-3AD203B41FA5}">
                      <a16:colId xmlns:a16="http://schemas.microsoft.com/office/drawing/2014/main" val="20001"/>
                    </a:ext>
                  </a:extLst>
                </a:gridCol>
                <a:gridCol w="1805752">
                  <a:extLst>
                    <a:ext uri="{9D8B030D-6E8A-4147-A177-3AD203B41FA5}">
                      <a16:colId xmlns:a16="http://schemas.microsoft.com/office/drawing/2014/main" val="20002"/>
                    </a:ext>
                  </a:extLst>
                </a:gridCol>
                <a:gridCol w="1805752">
                  <a:extLst>
                    <a:ext uri="{9D8B030D-6E8A-4147-A177-3AD203B41FA5}">
                      <a16:colId xmlns:a16="http://schemas.microsoft.com/office/drawing/2014/main" val="20003"/>
                    </a:ext>
                  </a:extLst>
                </a:gridCol>
                <a:gridCol w="1805752">
                  <a:extLst>
                    <a:ext uri="{9D8B030D-6E8A-4147-A177-3AD203B41FA5}">
                      <a16:colId xmlns:a16="http://schemas.microsoft.com/office/drawing/2014/main" val="20004"/>
                    </a:ext>
                  </a:extLst>
                </a:gridCol>
                <a:gridCol w="1805752">
                  <a:extLst>
                    <a:ext uri="{9D8B030D-6E8A-4147-A177-3AD203B41FA5}">
                      <a16:colId xmlns:a16="http://schemas.microsoft.com/office/drawing/2014/main" val="20005"/>
                    </a:ext>
                  </a:extLst>
                </a:gridCol>
                <a:gridCol w="1805752">
                  <a:extLst>
                    <a:ext uri="{9D8B030D-6E8A-4147-A177-3AD203B41FA5}">
                      <a16:colId xmlns:a16="http://schemas.microsoft.com/office/drawing/2014/main" val="20006"/>
                    </a:ext>
                  </a:extLst>
                </a:gridCol>
                <a:gridCol w="1805752">
                  <a:extLst>
                    <a:ext uri="{9D8B030D-6E8A-4147-A177-3AD203B41FA5}">
                      <a16:colId xmlns:a16="http://schemas.microsoft.com/office/drawing/2014/main" val="20007"/>
                    </a:ext>
                  </a:extLst>
                </a:gridCol>
              </a:tblGrid>
              <a:tr h="370840">
                <a:tc>
                  <a:txBody>
                    <a:bodyPr/>
                    <a:lstStyle/>
                    <a:p>
                      <a:endParaRPr lang="en-US"/>
                    </a:p>
                  </a:txBody>
                  <a:tcPr>
                    <a:lnL w="12700" cap="flat" cmpd="sng" algn="ctr">
                      <a:solidFill>
                        <a:prstClr val="white">
                          <a:lumMod val="85000"/>
                        </a:prstClr>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solidFill>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solidFill>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solidFill>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solidFill>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solidFill>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solidFill>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solidFill>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370840">
                <a:tc>
                  <a:txBody>
                    <a:bodyPr/>
                    <a:lstStyle/>
                    <a:p>
                      <a:endParaRPr lang="en-US"/>
                    </a:p>
                  </a:txBody>
                  <a:tcPr>
                    <a:lnL w="12700" cap="flat" cmpd="sng" algn="ctr">
                      <a:solidFill>
                        <a:prstClr val="white">
                          <a:lumMod val="85000"/>
                        </a:prstClr>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endParaRPr lang="en-US"/>
                    </a:p>
                  </a:txBody>
                  <a:tcPr>
                    <a:lnL w="12700" cap="flat" cmpd="sng" algn="ctr">
                      <a:solidFill>
                        <a:prstClr val="white">
                          <a:lumMod val="85000"/>
                        </a:prstClr>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endParaRPr lang="en-US"/>
                    </a:p>
                  </a:txBody>
                  <a:tcPr>
                    <a:lnL w="12700" cap="flat" cmpd="sng" algn="ctr">
                      <a:solidFill>
                        <a:prstClr val="white">
                          <a:lumMod val="85000"/>
                        </a:prstClr>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endParaRPr lang="en-US"/>
                    </a:p>
                  </a:txBody>
                  <a:tcPr>
                    <a:lnL w="12700" cap="flat" cmpd="sng" algn="ctr">
                      <a:solidFill>
                        <a:prstClr val="white">
                          <a:lumMod val="85000"/>
                        </a:prstClr>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endParaRPr lang="en-US"/>
                    </a:p>
                  </a:txBody>
                  <a:tcPr>
                    <a:lnL w="12700" cap="flat" cmpd="sng" algn="ctr">
                      <a:solidFill>
                        <a:prstClr val="white">
                          <a:lumMod val="85000"/>
                        </a:prstClr>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endParaRPr lang="en-US"/>
                    </a:p>
                  </a:txBody>
                  <a:tcPr>
                    <a:lnL w="12700" cap="flat" cmpd="sng" algn="ctr">
                      <a:solidFill>
                        <a:prstClr val="white">
                          <a:lumMod val="85000"/>
                        </a:prstClr>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99" name="TextBox 98"/>
          <p:cNvSpPr txBox="1"/>
          <p:nvPr/>
        </p:nvSpPr>
        <p:spPr>
          <a:xfrm>
            <a:off x="1611459" y="697543"/>
            <a:ext cx="1969117" cy="400110"/>
          </a:xfrm>
          <a:prstGeom prst="rect">
            <a:avLst/>
          </a:prstGeom>
          <a:noFill/>
        </p:spPr>
        <p:txBody>
          <a:bodyPr wrap="none" rtlCol="0">
            <a:spAutoFit/>
          </a:bodyPr>
          <a:lstStyle/>
          <a:p>
            <a:r>
              <a:rPr lang="en-US" sz="2000" b="1" spc="600">
                <a:latin typeface="Lato Regular"/>
                <a:cs typeface="Lato Regular"/>
              </a:rPr>
              <a:t>FEATURES</a:t>
            </a:r>
            <a:endParaRPr lang="en-US" sz="2000" b="1" spc="600" dirty="0">
              <a:latin typeface="Lato Regular"/>
              <a:cs typeface="Lato Regular"/>
            </a:endParaRPr>
          </a:p>
        </p:txBody>
      </p:sp>
      <p:grpSp>
        <p:nvGrpSpPr>
          <p:cNvPr id="100" name="Group 99"/>
          <p:cNvGrpSpPr/>
          <p:nvPr/>
        </p:nvGrpSpPr>
        <p:grpSpPr>
          <a:xfrm>
            <a:off x="1703388" y="2006913"/>
            <a:ext cx="1478230" cy="258682"/>
            <a:chOff x="1703388" y="2006913"/>
            <a:chExt cx="1478230" cy="258682"/>
          </a:xfrm>
        </p:grpSpPr>
        <p:sp>
          <p:nvSpPr>
            <p:cNvPr id="101" name="Oval 100"/>
            <p:cNvSpPr/>
            <p:nvPr/>
          </p:nvSpPr>
          <p:spPr>
            <a:xfrm>
              <a:off x="1703388" y="2006913"/>
              <a:ext cx="258682"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2" name="Oval 101"/>
            <p:cNvSpPr/>
            <p:nvPr/>
          </p:nvSpPr>
          <p:spPr>
            <a:xfrm>
              <a:off x="2008275" y="2006913"/>
              <a:ext cx="258682"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3" name="Oval 102"/>
            <p:cNvSpPr/>
            <p:nvPr/>
          </p:nvSpPr>
          <p:spPr>
            <a:xfrm>
              <a:off x="2313162" y="2006913"/>
              <a:ext cx="258682"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4" name="Oval 103"/>
            <p:cNvSpPr/>
            <p:nvPr/>
          </p:nvSpPr>
          <p:spPr>
            <a:xfrm>
              <a:off x="2618049" y="2006913"/>
              <a:ext cx="258682"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5" name="Oval 104"/>
            <p:cNvSpPr/>
            <p:nvPr/>
          </p:nvSpPr>
          <p:spPr>
            <a:xfrm>
              <a:off x="2922936" y="2006913"/>
              <a:ext cx="258682"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06" name="TextBox 105"/>
          <p:cNvSpPr txBox="1"/>
          <p:nvPr/>
        </p:nvSpPr>
        <p:spPr>
          <a:xfrm>
            <a:off x="1557709" y="922766"/>
            <a:ext cx="5187511" cy="1015663"/>
          </a:xfrm>
          <a:prstGeom prst="rect">
            <a:avLst/>
          </a:prstGeom>
          <a:noFill/>
        </p:spPr>
        <p:txBody>
          <a:bodyPr wrap="none" rtlCol="0">
            <a:spAutoFit/>
          </a:bodyPr>
          <a:lstStyle/>
          <a:p>
            <a:r>
              <a:rPr lang="en-US" sz="6000">
                <a:latin typeface="Lato Regular"/>
                <a:cs typeface="Lato Regular"/>
              </a:rPr>
              <a:t>Team Schedule</a:t>
            </a:r>
            <a:endParaRPr lang="en-US" sz="6000" dirty="0">
              <a:latin typeface="Lato Regular"/>
              <a:cs typeface="Lato Regular"/>
            </a:endParaRPr>
          </a:p>
        </p:txBody>
      </p:sp>
      <p:sp>
        <p:nvSpPr>
          <p:cNvPr id="107" name="Freeform 37"/>
          <p:cNvSpPr>
            <a:spLocks noChangeAspect="1" noChangeArrowheads="1"/>
          </p:cNvSpPr>
          <p:nvPr/>
        </p:nvSpPr>
        <p:spPr bwMode="auto">
          <a:xfrm>
            <a:off x="7862836" y="6437251"/>
            <a:ext cx="475487" cy="475487"/>
          </a:xfrm>
          <a:custGeom>
            <a:avLst/>
            <a:gdLst>
              <a:gd name="T0" fmla="*/ 247 w 248"/>
              <a:gd name="T1" fmla="*/ 124 h 251"/>
              <a:gd name="T2" fmla="*/ 247 w 248"/>
              <a:gd name="T3" fmla="*/ 124 h 251"/>
              <a:gd name="T4" fmla="*/ 124 w 248"/>
              <a:gd name="T5" fmla="*/ 250 h 251"/>
              <a:gd name="T6" fmla="*/ 0 w 248"/>
              <a:gd name="T7" fmla="*/ 124 h 251"/>
              <a:gd name="T8" fmla="*/ 124 w 248"/>
              <a:gd name="T9" fmla="*/ 0 h 251"/>
              <a:gd name="T10" fmla="*/ 247 w 248"/>
              <a:gd name="T11" fmla="*/ 124 h 251"/>
            </a:gdLst>
            <a:ahLst/>
            <a:cxnLst>
              <a:cxn ang="0">
                <a:pos x="T0" y="T1"/>
              </a:cxn>
              <a:cxn ang="0">
                <a:pos x="T2" y="T3"/>
              </a:cxn>
              <a:cxn ang="0">
                <a:pos x="T4" y="T5"/>
              </a:cxn>
              <a:cxn ang="0">
                <a:pos x="T6" y="T7"/>
              </a:cxn>
              <a:cxn ang="0">
                <a:pos x="T8" y="T9"/>
              </a:cxn>
              <a:cxn ang="0">
                <a:pos x="T10" y="T11"/>
              </a:cxn>
            </a:cxnLst>
            <a:rect l="0" t="0" r="r" b="b"/>
            <a:pathLst>
              <a:path w="248" h="251">
                <a:moveTo>
                  <a:pt x="247" y="124"/>
                </a:moveTo>
                <a:lnTo>
                  <a:pt x="247" y="124"/>
                </a:lnTo>
                <a:cubicBezTo>
                  <a:pt x="247" y="194"/>
                  <a:pt x="191" y="250"/>
                  <a:pt x="124" y="250"/>
                </a:cubicBezTo>
                <a:cubicBezTo>
                  <a:pt x="56" y="250"/>
                  <a:pt x="0" y="194"/>
                  <a:pt x="0" y="124"/>
                </a:cubicBezTo>
                <a:cubicBezTo>
                  <a:pt x="0" y="56"/>
                  <a:pt x="56" y="0"/>
                  <a:pt x="124" y="0"/>
                </a:cubicBezTo>
                <a:cubicBezTo>
                  <a:pt x="191" y="0"/>
                  <a:pt x="247" y="56"/>
                  <a:pt x="247" y="124"/>
                </a:cubicBezTo>
              </a:path>
            </a:pathLst>
          </a:custGeom>
          <a:solidFill>
            <a:schemeClr val="bg1">
              <a:lumMod val="75000"/>
            </a:schemeClr>
          </a:solidFill>
          <a:ln>
            <a:noFill/>
          </a:ln>
          <a:effectLst/>
        </p:spPr>
        <p:txBody>
          <a:bodyPr wrap="none" anchor="ctr"/>
          <a:lstStyle/>
          <a:p>
            <a:endParaRPr lang="en-US"/>
          </a:p>
        </p:txBody>
      </p:sp>
      <p:sp>
        <p:nvSpPr>
          <p:cNvPr id="108" name="Freeform 38"/>
          <p:cNvSpPr>
            <a:spLocks noChangeAspect="1" noChangeArrowheads="1"/>
          </p:cNvSpPr>
          <p:nvPr/>
        </p:nvSpPr>
        <p:spPr bwMode="auto">
          <a:xfrm>
            <a:off x="9686994" y="6437251"/>
            <a:ext cx="475487" cy="475487"/>
          </a:xfrm>
          <a:custGeom>
            <a:avLst/>
            <a:gdLst>
              <a:gd name="T0" fmla="*/ 249 w 250"/>
              <a:gd name="T1" fmla="*/ 124 h 251"/>
              <a:gd name="T2" fmla="*/ 249 w 250"/>
              <a:gd name="T3" fmla="*/ 124 h 251"/>
              <a:gd name="T4" fmla="*/ 123 w 250"/>
              <a:gd name="T5" fmla="*/ 250 h 251"/>
              <a:gd name="T6" fmla="*/ 0 w 250"/>
              <a:gd name="T7" fmla="*/ 124 h 251"/>
              <a:gd name="T8" fmla="*/ 123 w 250"/>
              <a:gd name="T9" fmla="*/ 0 h 251"/>
              <a:gd name="T10" fmla="*/ 249 w 250"/>
              <a:gd name="T11" fmla="*/ 124 h 251"/>
            </a:gdLst>
            <a:ahLst/>
            <a:cxnLst>
              <a:cxn ang="0">
                <a:pos x="T0" y="T1"/>
              </a:cxn>
              <a:cxn ang="0">
                <a:pos x="T2" y="T3"/>
              </a:cxn>
              <a:cxn ang="0">
                <a:pos x="T4" y="T5"/>
              </a:cxn>
              <a:cxn ang="0">
                <a:pos x="T6" y="T7"/>
              </a:cxn>
              <a:cxn ang="0">
                <a:pos x="T8" y="T9"/>
              </a:cxn>
              <a:cxn ang="0">
                <a:pos x="T10" y="T11"/>
              </a:cxn>
            </a:cxnLst>
            <a:rect l="0" t="0" r="r" b="b"/>
            <a:pathLst>
              <a:path w="250" h="251">
                <a:moveTo>
                  <a:pt x="249" y="124"/>
                </a:moveTo>
                <a:lnTo>
                  <a:pt x="249" y="124"/>
                </a:lnTo>
                <a:cubicBezTo>
                  <a:pt x="249" y="194"/>
                  <a:pt x="193" y="250"/>
                  <a:pt x="123" y="250"/>
                </a:cubicBezTo>
                <a:cubicBezTo>
                  <a:pt x="56" y="250"/>
                  <a:pt x="0" y="194"/>
                  <a:pt x="0" y="124"/>
                </a:cubicBezTo>
                <a:cubicBezTo>
                  <a:pt x="0" y="56"/>
                  <a:pt x="56" y="0"/>
                  <a:pt x="123" y="0"/>
                </a:cubicBezTo>
                <a:cubicBezTo>
                  <a:pt x="193" y="0"/>
                  <a:pt x="249" y="56"/>
                  <a:pt x="249" y="124"/>
                </a:cubicBezTo>
              </a:path>
            </a:pathLst>
          </a:custGeom>
          <a:solidFill>
            <a:schemeClr val="accent2"/>
          </a:solidFill>
          <a:ln>
            <a:noFill/>
          </a:ln>
          <a:effectLst/>
        </p:spPr>
        <p:txBody>
          <a:bodyPr wrap="none" anchor="ctr"/>
          <a:lstStyle/>
          <a:p>
            <a:endParaRPr lang="en-US"/>
          </a:p>
        </p:txBody>
      </p:sp>
      <p:sp>
        <p:nvSpPr>
          <p:cNvPr id="109" name="Freeform 39"/>
          <p:cNvSpPr>
            <a:spLocks noChangeAspect="1" noChangeArrowheads="1"/>
          </p:cNvSpPr>
          <p:nvPr/>
        </p:nvSpPr>
        <p:spPr bwMode="auto">
          <a:xfrm>
            <a:off x="11452599" y="6437251"/>
            <a:ext cx="475487" cy="475487"/>
          </a:xfrm>
          <a:custGeom>
            <a:avLst/>
            <a:gdLst>
              <a:gd name="T0" fmla="*/ 247 w 248"/>
              <a:gd name="T1" fmla="*/ 124 h 251"/>
              <a:gd name="T2" fmla="*/ 247 w 248"/>
              <a:gd name="T3" fmla="*/ 124 h 251"/>
              <a:gd name="T4" fmla="*/ 123 w 248"/>
              <a:gd name="T5" fmla="*/ 250 h 251"/>
              <a:gd name="T6" fmla="*/ 0 w 248"/>
              <a:gd name="T7" fmla="*/ 124 h 251"/>
              <a:gd name="T8" fmla="*/ 123 w 248"/>
              <a:gd name="T9" fmla="*/ 0 h 251"/>
              <a:gd name="T10" fmla="*/ 247 w 248"/>
              <a:gd name="T11" fmla="*/ 124 h 251"/>
            </a:gdLst>
            <a:ahLst/>
            <a:cxnLst>
              <a:cxn ang="0">
                <a:pos x="T0" y="T1"/>
              </a:cxn>
              <a:cxn ang="0">
                <a:pos x="T2" y="T3"/>
              </a:cxn>
              <a:cxn ang="0">
                <a:pos x="T4" y="T5"/>
              </a:cxn>
              <a:cxn ang="0">
                <a:pos x="T6" y="T7"/>
              </a:cxn>
              <a:cxn ang="0">
                <a:pos x="T8" y="T9"/>
              </a:cxn>
              <a:cxn ang="0">
                <a:pos x="T10" y="T11"/>
              </a:cxn>
            </a:cxnLst>
            <a:rect l="0" t="0" r="r" b="b"/>
            <a:pathLst>
              <a:path w="248" h="251">
                <a:moveTo>
                  <a:pt x="247" y="124"/>
                </a:moveTo>
                <a:lnTo>
                  <a:pt x="247" y="124"/>
                </a:lnTo>
                <a:cubicBezTo>
                  <a:pt x="247" y="194"/>
                  <a:pt x="191" y="250"/>
                  <a:pt x="123" y="250"/>
                </a:cubicBezTo>
                <a:cubicBezTo>
                  <a:pt x="55" y="250"/>
                  <a:pt x="0" y="194"/>
                  <a:pt x="0" y="124"/>
                </a:cubicBezTo>
                <a:cubicBezTo>
                  <a:pt x="0" y="56"/>
                  <a:pt x="55" y="0"/>
                  <a:pt x="123" y="0"/>
                </a:cubicBezTo>
                <a:cubicBezTo>
                  <a:pt x="191" y="0"/>
                  <a:pt x="247" y="56"/>
                  <a:pt x="247" y="124"/>
                </a:cubicBezTo>
              </a:path>
            </a:pathLst>
          </a:custGeom>
          <a:solidFill>
            <a:schemeClr val="bg1">
              <a:lumMod val="75000"/>
            </a:schemeClr>
          </a:solidFill>
          <a:ln>
            <a:noFill/>
          </a:ln>
          <a:effectLst/>
        </p:spPr>
        <p:txBody>
          <a:bodyPr wrap="none" anchor="ctr"/>
          <a:lstStyle/>
          <a:p>
            <a:endParaRPr lang="en-US"/>
          </a:p>
        </p:txBody>
      </p:sp>
      <p:sp>
        <p:nvSpPr>
          <p:cNvPr id="110" name="Freeform 40"/>
          <p:cNvSpPr>
            <a:spLocks noChangeAspect="1" noChangeArrowheads="1"/>
          </p:cNvSpPr>
          <p:nvPr/>
        </p:nvSpPr>
        <p:spPr bwMode="auto">
          <a:xfrm>
            <a:off x="13221097" y="6437251"/>
            <a:ext cx="475487" cy="475487"/>
          </a:xfrm>
          <a:custGeom>
            <a:avLst/>
            <a:gdLst>
              <a:gd name="T0" fmla="*/ 249 w 250"/>
              <a:gd name="T1" fmla="*/ 124 h 251"/>
              <a:gd name="T2" fmla="*/ 249 w 250"/>
              <a:gd name="T3" fmla="*/ 124 h 251"/>
              <a:gd name="T4" fmla="*/ 125 w 250"/>
              <a:gd name="T5" fmla="*/ 250 h 251"/>
              <a:gd name="T6" fmla="*/ 0 w 250"/>
              <a:gd name="T7" fmla="*/ 124 h 251"/>
              <a:gd name="T8" fmla="*/ 125 w 250"/>
              <a:gd name="T9" fmla="*/ 0 h 251"/>
              <a:gd name="T10" fmla="*/ 249 w 250"/>
              <a:gd name="T11" fmla="*/ 124 h 251"/>
            </a:gdLst>
            <a:ahLst/>
            <a:cxnLst>
              <a:cxn ang="0">
                <a:pos x="T0" y="T1"/>
              </a:cxn>
              <a:cxn ang="0">
                <a:pos x="T2" y="T3"/>
              </a:cxn>
              <a:cxn ang="0">
                <a:pos x="T4" y="T5"/>
              </a:cxn>
              <a:cxn ang="0">
                <a:pos x="T6" y="T7"/>
              </a:cxn>
              <a:cxn ang="0">
                <a:pos x="T8" y="T9"/>
              </a:cxn>
              <a:cxn ang="0">
                <a:pos x="T10" y="T11"/>
              </a:cxn>
            </a:cxnLst>
            <a:rect l="0" t="0" r="r" b="b"/>
            <a:pathLst>
              <a:path w="250" h="251">
                <a:moveTo>
                  <a:pt x="249" y="124"/>
                </a:moveTo>
                <a:lnTo>
                  <a:pt x="249" y="124"/>
                </a:lnTo>
                <a:cubicBezTo>
                  <a:pt x="249" y="194"/>
                  <a:pt x="193" y="250"/>
                  <a:pt x="125" y="250"/>
                </a:cubicBezTo>
                <a:cubicBezTo>
                  <a:pt x="55" y="250"/>
                  <a:pt x="0" y="194"/>
                  <a:pt x="0" y="124"/>
                </a:cubicBezTo>
                <a:cubicBezTo>
                  <a:pt x="0" y="56"/>
                  <a:pt x="55" y="0"/>
                  <a:pt x="125" y="0"/>
                </a:cubicBezTo>
                <a:cubicBezTo>
                  <a:pt x="193" y="0"/>
                  <a:pt x="249" y="56"/>
                  <a:pt x="249" y="124"/>
                </a:cubicBezTo>
              </a:path>
            </a:pathLst>
          </a:custGeom>
          <a:solidFill>
            <a:schemeClr val="accent2"/>
          </a:solidFill>
          <a:ln>
            <a:noFill/>
          </a:ln>
          <a:effectLst/>
        </p:spPr>
        <p:txBody>
          <a:bodyPr wrap="none" anchor="ctr"/>
          <a:lstStyle/>
          <a:p>
            <a:endParaRPr lang="en-US"/>
          </a:p>
        </p:txBody>
      </p:sp>
      <p:sp>
        <p:nvSpPr>
          <p:cNvPr id="111" name="Freeform 41"/>
          <p:cNvSpPr>
            <a:spLocks noChangeAspect="1" noChangeArrowheads="1"/>
          </p:cNvSpPr>
          <p:nvPr/>
        </p:nvSpPr>
        <p:spPr bwMode="auto">
          <a:xfrm>
            <a:off x="15086243" y="6437251"/>
            <a:ext cx="475487" cy="475487"/>
          </a:xfrm>
          <a:custGeom>
            <a:avLst/>
            <a:gdLst>
              <a:gd name="T0" fmla="*/ 248 w 249"/>
              <a:gd name="T1" fmla="*/ 124 h 251"/>
              <a:gd name="T2" fmla="*/ 248 w 249"/>
              <a:gd name="T3" fmla="*/ 124 h 251"/>
              <a:gd name="T4" fmla="*/ 124 w 249"/>
              <a:gd name="T5" fmla="*/ 250 h 251"/>
              <a:gd name="T6" fmla="*/ 0 w 249"/>
              <a:gd name="T7" fmla="*/ 124 h 251"/>
              <a:gd name="T8" fmla="*/ 124 w 249"/>
              <a:gd name="T9" fmla="*/ 0 h 251"/>
              <a:gd name="T10" fmla="*/ 248 w 249"/>
              <a:gd name="T11" fmla="*/ 124 h 251"/>
            </a:gdLst>
            <a:ahLst/>
            <a:cxnLst>
              <a:cxn ang="0">
                <a:pos x="T0" y="T1"/>
              </a:cxn>
              <a:cxn ang="0">
                <a:pos x="T2" y="T3"/>
              </a:cxn>
              <a:cxn ang="0">
                <a:pos x="T4" y="T5"/>
              </a:cxn>
              <a:cxn ang="0">
                <a:pos x="T6" y="T7"/>
              </a:cxn>
              <a:cxn ang="0">
                <a:pos x="T8" y="T9"/>
              </a:cxn>
              <a:cxn ang="0">
                <a:pos x="T10" y="T11"/>
              </a:cxn>
            </a:cxnLst>
            <a:rect l="0" t="0" r="r" b="b"/>
            <a:pathLst>
              <a:path w="249" h="251">
                <a:moveTo>
                  <a:pt x="248" y="124"/>
                </a:moveTo>
                <a:lnTo>
                  <a:pt x="248" y="124"/>
                </a:lnTo>
                <a:cubicBezTo>
                  <a:pt x="248" y="194"/>
                  <a:pt x="192" y="250"/>
                  <a:pt x="124" y="250"/>
                </a:cubicBezTo>
                <a:cubicBezTo>
                  <a:pt x="56" y="250"/>
                  <a:pt x="0" y="194"/>
                  <a:pt x="0" y="124"/>
                </a:cubicBezTo>
                <a:cubicBezTo>
                  <a:pt x="0" y="56"/>
                  <a:pt x="56" y="0"/>
                  <a:pt x="124" y="0"/>
                </a:cubicBezTo>
                <a:cubicBezTo>
                  <a:pt x="192" y="0"/>
                  <a:pt x="248" y="56"/>
                  <a:pt x="248" y="124"/>
                </a:cubicBezTo>
              </a:path>
            </a:pathLst>
          </a:custGeom>
          <a:solidFill>
            <a:schemeClr val="accent2"/>
          </a:solidFill>
          <a:ln>
            <a:noFill/>
          </a:ln>
          <a:effectLst/>
        </p:spPr>
        <p:txBody>
          <a:bodyPr wrap="none" anchor="ctr"/>
          <a:lstStyle/>
          <a:p>
            <a:endParaRPr lang="en-US"/>
          </a:p>
        </p:txBody>
      </p:sp>
      <p:sp>
        <p:nvSpPr>
          <p:cNvPr id="112" name="Freeform 42"/>
          <p:cNvSpPr>
            <a:spLocks noChangeAspect="1" noChangeArrowheads="1"/>
          </p:cNvSpPr>
          <p:nvPr/>
        </p:nvSpPr>
        <p:spPr bwMode="auto">
          <a:xfrm>
            <a:off x="16880783" y="6437251"/>
            <a:ext cx="475487" cy="475487"/>
          </a:xfrm>
          <a:custGeom>
            <a:avLst/>
            <a:gdLst>
              <a:gd name="T0" fmla="*/ 250 w 251"/>
              <a:gd name="T1" fmla="*/ 124 h 251"/>
              <a:gd name="T2" fmla="*/ 250 w 251"/>
              <a:gd name="T3" fmla="*/ 124 h 251"/>
              <a:gd name="T4" fmla="*/ 126 w 251"/>
              <a:gd name="T5" fmla="*/ 250 h 251"/>
              <a:gd name="T6" fmla="*/ 0 w 251"/>
              <a:gd name="T7" fmla="*/ 124 h 251"/>
              <a:gd name="T8" fmla="*/ 126 w 251"/>
              <a:gd name="T9" fmla="*/ 0 h 251"/>
              <a:gd name="T10" fmla="*/ 250 w 251"/>
              <a:gd name="T11" fmla="*/ 124 h 251"/>
            </a:gdLst>
            <a:ahLst/>
            <a:cxnLst>
              <a:cxn ang="0">
                <a:pos x="T0" y="T1"/>
              </a:cxn>
              <a:cxn ang="0">
                <a:pos x="T2" y="T3"/>
              </a:cxn>
              <a:cxn ang="0">
                <a:pos x="T4" y="T5"/>
              </a:cxn>
              <a:cxn ang="0">
                <a:pos x="T6" y="T7"/>
              </a:cxn>
              <a:cxn ang="0">
                <a:pos x="T8" y="T9"/>
              </a:cxn>
              <a:cxn ang="0">
                <a:pos x="T10" y="T11"/>
              </a:cxn>
            </a:cxnLst>
            <a:rect l="0" t="0" r="r" b="b"/>
            <a:pathLst>
              <a:path w="251" h="251">
                <a:moveTo>
                  <a:pt x="250" y="124"/>
                </a:moveTo>
                <a:lnTo>
                  <a:pt x="250" y="124"/>
                </a:lnTo>
                <a:cubicBezTo>
                  <a:pt x="250" y="194"/>
                  <a:pt x="194" y="250"/>
                  <a:pt x="126" y="250"/>
                </a:cubicBezTo>
                <a:cubicBezTo>
                  <a:pt x="56" y="250"/>
                  <a:pt x="0" y="194"/>
                  <a:pt x="0" y="124"/>
                </a:cubicBezTo>
                <a:cubicBezTo>
                  <a:pt x="0" y="56"/>
                  <a:pt x="56" y="0"/>
                  <a:pt x="126" y="0"/>
                </a:cubicBezTo>
                <a:cubicBezTo>
                  <a:pt x="194" y="0"/>
                  <a:pt x="250" y="56"/>
                  <a:pt x="250" y="124"/>
                </a:cubicBezTo>
              </a:path>
            </a:pathLst>
          </a:custGeom>
          <a:solidFill>
            <a:schemeClr val="accent2"/>
          </a:solidFill>
          <a:ln>
            <a:noFill/>
          </a:ln>
          <a:effectLst/>
        </p:spPr>
        <p:txBody>
          <a:bodyPr wrap="none" anchor="ctr"/>
          <a:lstStyle/>
          <a:p>
            <a:endParaRPr lang="en-US"/>
          </a:p>
        </p:txBody>
      </p:sp>
      <p:sp>
        <p:nvSpPr>
          <p:cNvPr id="113" name="Freeform 43"/>
          <p:cNvSpPr>
            <a:spLocks noChangeAspect="1" noChangeArrowheads="1"/>
          </p:cNvSpPr>
          <p:nvPr/>
        </p:nvSpPr>
        <p:spPr bwMode="auto">
          <a:xfrm>
            <a:off x="18631447" y="6437251"/>
            <a:ext cx="475487" cy="475487"/>
          </a:xfrm>
          <a:custGeom>
            <a:avLst/>
            <a:gdLst>
              <a:gd name="T0" fmla="*/ 248 w 249"/>
              <a:gd name="T1" fmla="*/ 124 h 251"/>
              <a:gd name="T2" fmla="*/ 248 w 249"/>
              <a:gd name="T3" fmla="*/ 124 h 251"/>
              <a:gd name="T4" fmla="*/ 124 w 249"/>
              <a:gd name="T5" fmla="*/ 250 h 251"/>
              <a:gd name="T6" fmla="*/ 0 w 249"/>
              <a:gd name="T7" fmla="*/ 124 h 251"/>
              <a:gd name="T8" fmla="*/ 124 w 249"/>
              <a:gd name="T9" fmla="*/ 0 h 251"/>
              <a:gd name="T10" fmla="*/ 248 w 249"/>
              <a:gd name="T11" fmla="*/ 124 h 251"/>
            </a:gdLst>
            <a:ahLst/>
            <a:cxnLst>
              <a:cxn ang="0">
                <a:pos x="T0" y="T1"/>
              </a:cxn>
              <a:cxn ang="0">
                <a:pos x="T2" y="T3"/>
              </a:cxn>
              <a:cxn ang="0">
                <a:pos x="T4" y="T5"/>
              </a:cxn>
              <a:cxn ang="0">
                <a:pos x="T6" y="T7"/>
              </a:cxn>
              <a:cxn ang="0">
                <a:pos x="T8" y="T9"/>
              </a:cxn>
              <a:cxn ang="0">
                <a:pos x="T10" y="T11"/>
              </a:cxn>
            </a:cxnLst>
            <a:rect l="0" t="0" r="r" b="b"/>
            <a:pathLst>
              <a:path w="249" h="251">
                <a:moveTo>
                  <a:pt x="248" y="124"/>
                </a:moveTo>
                <a:lnTo>
                  <a:pt x="248" y="124"/>
                </a:lnTo>
                <a:cubicBezTo>
                  <a:pt x="248" y="194"/>
                  <a:pt x="192" y="250"/>
                  <a:pt x="124" y="250"/>
                </a:cubicBezTo>
                <a:cubicBezTo>
                  <a:pt x="56" y="250"/>
                  <a:pt x="0" y="194"/>
                  <a:pt x="0" y="124"/>
                </a:cubicBezTo>
                <a:cubicBezTo>
                  <a:pt x="0" y="56"/>
                  <a:pt x="56" y="0"/>
                  <a:pt x="124" y="0"/>
                </a:cubicBezTo>
                <a:cubicBezTo>
                  <a:pt x="192" y="0"/>
                  <a:pt x="248" y="56"/>
                  <a:pt x="248" y="124"/>
                </a:cubicBezTo>
              </a:path>
            </a:pathLst>
          </a:custGeom>
          <a:solidFill>
            <a:schemeClr val="bg1">
              <a:lumMod val="75000"/>
            </a:schemeClr>
          </a:solidFill>
          <a:ln>
            <a:noFill/>
          </a:ln>
          <a:effectLst/>
        </p:spPr>
        <p:txBody>
          <a:bodyPr wrap="none" anchor="ctr"/>
          <a:lstStyle/>
          <a:p>
            <a:endParaRPr lang="en-US"/>
          </a:p>
        </p:txBody>
      </p:sp>
      <p:sp>
        <p:nvSpPr>
          <p:cNvPr id="142" name="TextBox 141"/>
          <p:cNvSpPr txBox="1"/>
          <p:nvPr/>
        </p:nvSpPr>
        <p:spPr>
          <a:xfrm>
            <a:off x="5061166" y="6280226"/>
            <a:ext cx="1644590" cy="646294"/>
          </a:xfrm>
          <a:prstGeom prst="rect">
            <a:avLst/>
          </a:prstGeom>
          <a:noFill/>
        </p:spPr>
        <p:txBody>
          <a:bodyPr wrap="none" lIns="182843" tIns="91422" rIns="182843" bIns="91422" rtlCol="0">
            <a:spAutoFit/>
          </a:bodyPr>
          <a:lstStyle/>
          <a:p>
            <a:pPr algn="ctr"/>
            <a:r>
              <a:rPr lang="id-ID" sz="3000" b="1">
                <a:solidFill>
                  <a:srgbClr val="445469"/>
                </a:solidFill>
                <a:latin typeface="Lato Regular"/>
              </a:rPr>
              <a:t>Andrea</a:t>
            </a:r>
            <a:endParaRPr lang="id-ID" sz="3000" b="1" dirty="0">
              <a:solidFill>
                <a:srgbClr val="445469"/>
              </a:solidFill>
              <a:latin typeface="Lato Regular"/>
            </a:endParaRPr>
          </a:p>
        </p:txBody>
      </p:sp>
      <p:sp>
        <p:nvSpPr>
          <p:cNvPr id="143" name="TextBox 142"/>
          <p:cNvSpPr txBox="1"/>
          <p:nvPr/>
        </p:nvSpPr>
        <p:spPr>
          <a:xfrm>
            <a:off x="14642916" y="5082042"/>
            <a:ext cx="1241291" cy="553961"/>
          </a:xfrm>
          <a:prstGeom prst="rect">
            <a:avLst/>
          </a:prstGeom>
          <a:noFill/>
        </p:spPr>
        <p:txBody>
          <a:bodyPr wrap="none" lIns="182843" tIns="91422" rIns="182843" bIns="91422" rtlCol="0">
            <a:spAutoFit/>
          </a:bodyPr>
          <a:lstStyle/>
          <a:p>
            <a:pPr algn="ctr"/>
            <a:r>
              <a:rPr lang="id-ID" sz="2400" b="1">
                <a:solidFill>
                  <a:schemeClr val="bg1"/>
                </a:solidFill>
                <a:latin typeface="Lato Regular"/>
              </a:rPr>
              <a:t>Friday</a:t>
            </a:r>
            <a:endParaRPr lang="id-ID" sz="2400" b="1" dirty="0">
              <a:solidFill>
                <a:schemeClr val="bg1"/>
              </a:solidFill>
              <a:latin typeface="Lato Regular"/>
            </a:endParaRPr>
          </a:p>
        </p:txBody>
      </p:sp>
      <p:sp>
        <p:nvSpPr>
          <p:cNvPr id="144" name="TextBox 143"/>
          <p:cNvSpPr txBox="1"/>
          <p:nvPr/>
        </p:nvSpPr>
        <p:spPr>
          <a:xfrm>
            <a:off x="18232999" y="5082042"/>
            <a:ext cx="1382355" cy="553961"/>
          </a:xfrm>
          <a:prstGeom prst="rect">
            <a:avLst/>
          </a:prstGeom>
          <a:noFill/>
        </p:spPr>
        <p:txBody>
          <a:bodyPr wrap="none" lIns="182843" tIns="91422" rIns="182843" bIns="91422" rtlCol="0">
            <a:spAutoFit/>
          </a:bodyPr>
          <a:lstStyle/>
          <a:p>
            <a:pPr algn="ctr"/>
            <a:r>
              <a:rPr lang="id-ID" sz="2400" b="1">
                <a:solidFill>
                  <a:schemeClr val="bg1"/>
                </a:solidFill>
                <a:latin typeface="Lato Regular"/>
              </a:rPr>
              <a:t>Sunday</a:t>
            </a:r>
            <a:endParaRPr lang="id-ID" sz="2400" b="1" dirty="0">
              <a:solidFill>
                <a:schemeClr val="bg1"/>
              </a:solidFill>
              <a:latin typeface="Lato Regular"/>
            </a:endParaRPr>
          </a:p>
        </p:txBody>
      </p:sp>
      <p:sp>
        <p:nvSpPr>
          <p:cNvPr id="145" name="TextBox 144"/>
          <p:cNvSpPr txBox="1"/>
          <p:nvPr/>
        </p:nvSpPr>
        <p:spPr>
          <a:xfrm>
            <a:off x="12626598" y="5082042"/>
            <a:ext cx="1664484" cy="553961"/>
          </a:xfrm>
          <a:prstGeom prst="rect">
            <a:avLst/>
          </a:prstGeom>
          <a:noFill/>
        </p:spPr>
        <p:txBody>
          <a:bodyPr wrap="none" lIns="182843" tIns="91422" rIns="182843" bIns="91422" rtlCol="0">
            <a:spAutoFit/>
          </a:bodyPr>
          <a:lstStyle/>
          <a:p>
            <a:pPr algn="ctr"/>
            <a:r>
              <a:rPr lang="id-ID" sz="2400" b="1">
                <a:solidFill>
                  <a:schemeClr val="bg1"/>
                </a:solidFill>
                <a:latin typeface="Lato Regular"/>
              </a:rPr>
              <a:t>Thursday</a:t>
            </a:r>
            <a:endParaRPr lang="id-ID" sz="2400" b="1" dirty="0">
              <a:solidFill>
                <a:schemeClr val="bg1"/>
              </a:solidFill>
              <a:latin typeface="Lato Regular"/>
            </a:endParaRPr>
          </a:p>
        </p:txBody>
      </p:sp>
      <p:sp>
        <p:nvSpPr>
          <p:cNvPr id="146" name="TextBox 145"/>
          <p:cNvSpPr txBox="1"/>
          <p:nvPr/>
        </p:nvSpPr>
        <p:spPr>
          <a:xfrm>
            <a:off x="9145067" y="5082042"/>
            <a:ext cx="1497771" cy="553961"/>
          </a:xfrm>
          <a:prstGeom prst="rect">
            <a:avLst/>
          </a:prstGeom>
          <a:noFill/>
        </p:spPr>
        <p:txBody>
          <a:bodyPr wrap="none" lIns="182843" tIns="91422" rIns="182843" bIns="91422" rtlCol="0">
            <a:spAutoFit/>
          </a:bodyPr>
          <a:lstStyle/>
          <a:p>
            <a:pPr algn="ctr"/>
            <a:r>
              <a:rPr lang="id-ID" sz="2400" b="1">
                <a:solidFill>
                  <a:schemeClr val="bg1"/>
                </a:solidFill>
                <a:latin typeface="Lato Regular"/>
              </a:rPr>
              <a:t>Tuesday</a:t>
            </a:r>
            <a:endParaRPr lang="id-ID" sz="2400" b="1" dirty="0">
              <a:solidFill>
                <a:schemeClr val="bg1"/>
              </a:solidFill>
              <a:latin typeface="Lato Regular"/>
            </a:endParaRPr>
          </a:p>
        </p:txBody>
      </p:sp>
      <p:sp>
        <p:nvSpPr>
          <p:cNvPr id="147" name="TextBox 146"/>
          <p:cNvSpPr txBox="1"/>
          <p:nvPr/>
        </p:nvSpPr>
        <p:spPr>
          <a:xfrm>
            <a:off x="10706333" y="5082042"/>
            <a:ext cx="1997908" cy="553961"/>
          </a:xfrm>
          <a:prstGeom prst="rect">
            <a:avLst/>
          </a:prstGeom>
          <a:noFill/>
        </p:spPr>
        <p:txBody>
          <a:bodyPr wrap="none" lIns="182843" tIns="91422" rIns="182843" bIns="91422" rtlCol="0">
            <a:spAutoFit/>
          </a:bodyPr>
          <a:lstStyle/>
          <a:p>
            <a:pPr algn="ctr"/>
            <a:r>
              <a:rPr lang="id-ID" sz="2400" b="1">
                <a:solidFill>
                  <a:schemeClr val="bg1"/>
                </a:solidFill>
                <a:latin typeface="Lato Regular"/>
              </a:rPr>
              <a:t>Wednesday</a:t>
            </a:r>
            <a:endParaRPr lang="id-ID" sz="2400" b="1" dirty="0">
              <a:solidFill>
                <a:schemeClr val="bg1"/>
              </a:solidFill>
              <a:latin typeface="Lato Regular"/>
            </a:endParaRPr>
          </a:p>
        </p:txBody>
      </p:sp>
      <p:sp>
        <p:nvSpPr>
          <p:cNvPr id="148" name="TextBox 147"/>
          <p:cNvSpPr txBox="1"/>
          <p:nvPr/>
        </p:nvSpPr>
        <p:spPr>
          <a:xfrm>
            <a:off x="4838730" y="5082042"/>
            <a:ext cx="1982601" cy="553961"/>
          </a:xfrm>
          <a:prstGeom prst="rect">
            <a:avLst/>
          </a:prstGeom>
          <a:noFill/>
        </p:spPr>
        <p:txBody>
          <a:bodyPr wrap="none" lIns="182843" tIns="91422" rIns="182843" bIns="91422" rtlCol="0">
            <a:spAutoFit/>
          </a:bodyPr>
          <a:lstStyle/>
          <a:p>
            <a:pPr algn="ctr"/>
            <a:r>
              <a:rPr lang="id-ID" sz="2400" b="1">
                <a:solidFill>
                  <a:schemeClr val="bg1"/>
                </a:solidFill>
                <a:latin typeface="Lato Regular"/>
              </a:rPr>
              <a:t>Team Name</a:t>
            </a:r>
            <a:endParaRPr lang="id-ID" sz="2400" b="1" dirty="0">
              <a:solidFill>
                <a:schemeClr val="bg1"/>
              </a:solidFill>
              <a:latin typeface="Lato Regular"/>
            </a:endParaRPr>
          </a:p>
        </p:txBody>
      </p:sp>
      <p:sp>
        <p:nvSpPr>
          <p:cNvPr id="149" name="TextBox 148"/>
          <p:cNvSpPr txBox="1"/>
          <p:nvPr/>
        </p:nvSpPr>
        <p:spPr>
          <a:xfrm>
            <a:off x="16268303" y="5082042"/>
            <a:ext cx="1613187" cy="553961"/>
          </a:xfrm>
          <a:prstGeom prst="rect">
            <a:avLst/>
          </a:prstGeom>
          <a:noFill/>
        </p:spPr>
        <p:txBody>
          <a:bodyPr wrap="none" lIns="182843" tIns="91422" rIns="182843" bIns="91422" rtlCol="0">
            <a:spAutoFit/>
          </a:bodyPr>
          <a:lstStyle/>
          <a:p>
            <a:pPr algn="ctr"/>
            <a:r>
              <a:rPr lang="id-ID" sz="2400" b="1">
                <a:solidFill>
                  <a:schemeClr val="bg1"/>
                </a:solidFill>
                <a:latin typeface="Lato Regular"/>
              </a:rPr>
              <a:t>Saturday</a:t>
            </a:r>
            <a:endParaRPr lang="id-ID" sz="2400" b="1" dirty="0">
              <a:solidFill>
                <a:schemeClr val="bg1"/>
              </a:solidFill>
              <a:latin typeface="Lato Regular"/>
            </a:endParaRPr>
          </a:p>
        </p:txBody>
      </p:sp>
      <p:sp>
        <p:nvSpPr>
          <p:cNvPr id="150" name="TextBox 149"/>
          <p:cNvSpPr txBox="1"/>
          <p:nvPr/>
        </p:nvSpPr>
        <p:spPr>
          <a:xfrm>
            <a:off x="7338914" y="5082042"/>
            <a:ext cx="1500635" cy="553961"/>
          </a:xfrm>
          <a:prstGeom prst="rect">
            <a:avLst/>
          </a:prstGeom>
          <a:noFill/>
        </p:spPr>
        <p:txBody>
          <a:bodyPr wrap="none" lIns="182843" tIns="91422" rIns="182843" bIns="91422" rtlCol="0">
            <a:spAutoFit/>
          </a:bodyPr>
          <a:lstStyle/>
          <a:p>
            <a:pPr algn="ctr"/>
            <a:r>
              <a:rPr lang="id-ID" sz="2400" b="1">
                <a:solidFill>
                  <a:schemeClr val="bg1"/>
                </a:solidFill>
                <a:latin typeface="Lato Regular"/>
              </a:rPr>
              <a:t>Monday</a:t>
            </a:r>
            <a:endParaRPr lang="id-ID" sz="2400" b="1" dirty="0">
              <a:solidFill>
                <a:schemeClr val="bg1"/>
              </a:solidFill>
              <a:latin typeface="Lato Regular"/>
            </a:endParaRPr>
          </a:p>
        </p:txBody>
      </p:sp>
      <p:sp>
        <p:nvSpPr>
          <p:cNvPr id="151" name="Freeform 37"/>
          <p:cNvSpPr>
            <a:spLocks noChangeAspect="1" noChangeArrowheads="1"/>
          </p:cNvSpPr>
          <p:nvPr/>
        </p:nvSpPr>
        <p:spPr bwMode="auto">
          <a:xfrm>
            <a:off x="7862836" y="8390072"/>
            <a:ext cx="475487" cy="475487"/>
          </a:xfrm>
          <a:custGeom>
            <a:avLst/>
            <a:gdLst>
              <a:gd name="T0" fmla="*/ 247 w 248"/>
              <a:gd name="T1" fmla="*/ 124 h 251"/>
              <a:gd name="T2" fmla="*/ 247 w 248"/>
              <a:gd name="T3" fmla="*/ 124 h 251"/>
              <a:gd name="T4" fmla="*/ 124 w 248"/>
              <a:gd name="T5" fmla="*/ 250 h 251"/>
              <a:gd name="T6" fmla="*/ 0 w 248"/>
              <a:gd name="T7" fmla="*/ 124 h 251"/>
              <a:gd name="T8" fmla="*/ 124 w 248"/>
              <a:gd name="T9" fmla="*/ 0 h 251"/>
              <a:gd name="T10" fmla="*/ 247 w 248"/>
              <a:gd name="T11" fmla="*/ 124 h 251"/>
            </a:gdLst>
            <a:ahLst/>
            <a:cxnLst>
              <a:cxn ang="0">
                <a:pos x="T0" y="T1"/>
              </a:cxn>
              <a:cxn ang="0">
                <a:pos x="T2" y="T3"/>
              </a:cxn>
              <a:cxn ang="0">
                <a:pos x="T4" y="T5"/>
              </a:cxn>
              <a:cxn ang="0">
                <a:pos x="T6" y="T7"/>
              </a:cxn>
              <a:cxn ang="0">
                <a:pos x="T8" y="T9"/>
              </a:cxn>
              <a:cxn ang="0">
                <a:pos x="T10" y="T11"/>
              </a:cxn>
            </a:cxnLst>
            <a:rect l="0" t="0" r="r" b="b"/>
            <a:pathLst>
              <a:path w="248" h="251">
                <a:moveTo>
                  <a:pt x="247" y="124"/>
                </a:moveTo>
                <a:lnTo>
                  <a:pt x="247" y="124"/>
                </a:lnTo>
                <a:cubicBezTo>
                  <a:pt x="247" y="194"/>
                  <a:pt x="191" y="250"/>
                  <a:pt x="124" y="250"/>
                </a:cubicBezTo>
                <a:cubicBezTo>
                  <a:pt x="56" y="250"/>
                  <a:pt x="0" y="194"/>
                  <a:pt x="0" y="124"/>
                </a:cubicBezTo>
                <a:cubicBezTo>
                  <a:pt x="0" y="56"/>
                  <a:pt x="56" y="0"/>
                  <a:pt x="124" y="0"/>
                </a:cubicBezTo>
                <a:cubicBezTo>
                  <a:pt x="191" y="0"/>
                  <a:pt x="247" y="56"/>
                  <a:pt x="247" y="124"/>
                </a:cubicBezTo>
              </a:path>
            </a:pathLst>
          </a:custGeom>
          <a:solidFill>
            <a:schemeClr val="accent5"/>
          </a:solidFill>
          <a:ln>
            <a:noFill/>
          </a:ln>
          <a:effectLst/>
        </p:spPr>
        <p:txBody>
          <a:bodyPr wrap="none" anchor="ctr"/>
          <a:lstStyle/>
          <a:p>
            <a:endParaRPr lang="en-US"/>
          </a:p>
        </p:txBody>
      </p:sp>
      <p:sp>
        <p:nvSpPr>
          <p:cNvPr id="152" name="Freeform 38"/>
          <p:cNvSpPr>
            <a:spLocks noChangeAspect="1" noChangeArrowheads="1"/>
          </p:cNvSpPr>
          <p:nvPr/>
        </p:nvSpPr>
        <p:spPr bwMode="auto">
          <a:xfrm>
            <a:off x="9686994" y="8390072"/>
            <a:ext cx="475487" cy="475487"/>
          </a:xfrm>
          <a:custGeom>
            <a:avLst/>
            <a:gdLst>
              <a:gd name="T0" fmla="*/ 249 w 250"/>
              <a:gd name="T1" fmla="*/ 124 h 251"/>
              <a:gd name="T2" fmla="*/ 249 w 250"/>
              <a:gd name="T3" fmla="*/ 124 h 251"/>
              <a:gd name="T4" fmla="*/ 123 w 250"/>
              <a:gd name="T5" fmla="*/ 250 h 251"/>
              <a:gd name="T6" fmla="*/ 0 w 250"/>
              <a:gd name="T7" fmla="*/ 124 h 251"/>
              <a:gd name="T8" fmla="*/ 123 w 250"/>
              <a:gd name="T9" fmla="*/ 0 h 251"/>
              <a:gd name="T10" fmla="*/ 249 w 250"/>
              <a:gd name="T11" fmla="*/ 124 h 251"/>
            </a:gdLst>
            <a:ahLst/>
            <a:cxnLst>
              <a:cxn ang="0">
                <a:pos x="T0" y="T1"/>
              </a:cxn>
              <a:cxn ang="0">
                <a:pos x="T2" y="T3"/>
              </a:cxn>
              <a:cxn ang="0">
                <a:pos x="T4" y="T5"/>
              </a:cxn>
              <a:cxn ang="0">
                <a:pos x="T6" y="T7"/>
              </a:cxn>
              <a:cxn ang="0">
                <a:pos x="T8" y="T9"/>
              </a:cxn>
              <a:cxn ang="0">
                <a:pos x="T10" y="T11"/>
              </a:cxn>
            </a:cxnLst>
            <a:rect l="0" t="0" r="r" b="b"/>
            <a:pathLst>
              <a:path w="250" h="251">
                <a:moveTo>
                  <a:pt x="249" y="124"/>
                </a:moveTo>
                <a:lnTo>
                  <a:pt x="249" y="124"/>
                </a:lnTo>
                <a:cubicBezTo>
                  <a:pt x="249" y="194"/>
                  <a:pt x="193" y="250"/>
                  <a:pt x="123" y="250"/>
                </a:cubicBezTo>
                <a:cubicBezTo>
                  <a:pt x="56" y="250"/>
                  <a:pt x="0" y="194"/>
                  <a:pt x="0" y="124"/>
                </a:cubicBezTo>
                <a:cubicBezTo>
                  <a:pt x="0" y="56"/>
                  <a:pt x="56" y="0"/>
                  <a:pt x="123" y="0"/>
                </a:cubicBezTo>
                <a:cubicBezTo>
                  <a:pt x="193" y="0"/>
                  <a:pt x="249" y="56"/>
                  <a:pt x="249" y="124"/>
                </a:cubicBezTo>
              </a:path>
            </a:pathLst>
          </a:custGeom>
          <a:solidFill>
            <a:schemeClr val="accent5"/>
          </a:solidFill>
          <a:ln>
            <a:noFill/>
          </a:ln>
          <a:effectLst/>
        </p:spPr>
        <p:txBody>
          <a:bodyPr wrap="none" anchor="ctr"/>
          <a:lstStyle/>
          <a:p>
            <a:endParaRPr lang="en-US"/>
          </a:p>
        </p:txBody>
      </p:sp>
      <p:sp>
        <p:nvSpPr>
          <p:cNvPr id="153" name="Freeform 39"/>
          <p:cNvSpPr>
            <a:spLocks noChangeAspect="1" noChangeArrowheads="1"/>
          </p:cNvSpPr>
          <p:nvPr/>
        </p:nvSpPr>
        <p:spPr bwMode="auto">
          <a:xfrm>
            <a:off x="11452599" y="8390072"/>
            <a:ext cx="475487" cy="475487"/>
          </a:xfrm>
          <a:custGeom>
            <a:avLst/>
            <a:gdLst>
              <a:gd name="T0" fmla="*/ 247 w 248"/>
              <a:gd name="T1" fmla="*/ 124 h 251"/>
              <a:gd name="T2" fmla="*/ 247 w 248"/>
              <a:gd name="T3" fmla="*/ 124 h 251"/>
              <a:gd name="T4" fmla="*/ 123 w 248"/>
              <a:gd name="T5" fmla="*/ 250 h 251"/>
              <a:gd name="T6" fmla="*/ 0 w 248"/>
              <a:gd name="T7" fmla="*/ 124 h 251"/>
              <a:gd name="T8" fmla="*/ 123 w 248"/>
              <a:gd name="T9" fmla="*/ 0 h 251"/>
              <a:gd name="T10" fmla="*/ 247 w 248"/>
              <a:gd name="T11" fmla="*/ 124 h 251"/>
            </a:gdLst>
            <a:ahLst/>
            <a:cxnLst>
              <a:cxn ang="0">
                <a:pos x="T0" y="T1"/>
              </a:cxn>
              <a:cxn ang="0">
                <a:pos x="T2" y="T3"/>
              </a:cxn>
              <a:cxn ang="0">
                <a:pos x="T4" y="T5"/>
              </a:cxn>
              <a:cxn ang="0">
                <a:pos x="T6" y="T7"/>
              </a:cxn>
              <a:cxn ang="0">
                <a:pos x="T8" y="T9"/>
              </a:cxn>
              <a:cxn ang="0">
                <a:pos x="T10" y="T11"/>
              </a:cxn>
            </a:cxnLst>
            <a:rect l="0" t="0" r="r" b="b"/>
            <a:pathLst>
              <a:path w="248" h="251">
                <a:moveTo>
                  <a:pt x="247" y="124"/>
                </a:moveTo>
                <a:lnTo>
                  <a:pt x="247" y="124"/>
                </a:lnTo>
                <a:cubicBezTo>
                  <a:pt x="247" y="194"/>
                  <a:pt x="191" y="250"/>
                  <a:pt x="123" y="250"/>
                </a:cubicBezTo>
                <a:cubicBezTo>
                  <a:pt x="55" y="250"/>
                  <a:pt x="0" y="194"/>
                  <a:pt x="0" y="124"/>
                </a:cubicBezTo>
                <a:cubicBezTo>
                  <a:pt x="0" y="56"/>
                  <a:pt x="55" y="0"/>
                  <a:pt x="123" y="0"/>
                </a:cubicBezTo>
                <a:cubicBezTo>
                  <a:pt x="191" y="0"/>
                  <a:pt x="247" y="56"/>
                  <a:pt x="247" y="124"/>
                </a:cubicBezTo>
              </a:path>
            </a:pathLst>
          </a:custGeom>
          <a:solidFill>
            <a:schemeClr val="accent5"/>
          </a:solidFill>
          <a:ln>
            <a:noFill/>
          </a:ln>
          <a:effectLst/>
        </p:spPr>
        <p:txBody>
          <a:bodyPr wrap="none" anchor="ctr"/>
          <a:lstStyle/>
          <a:p>
            <a:endParaRPr lang="en-US"/>
          </a:p>
        </p:txBody>
      </p:sp>
      <p:sp>
        <p:nvSpPr>
          <p:cNvPr id="154" name="Freeform 40"/>
          <p:cNvSpPr>
            <a:spLocks noChangeAspect="1" noChangeArrowheads="1"/>
          </p:cNvSpPr>
          <p:nvPr/>
        </p:nvSpPr>
        <p:spPr bwMode="auto">
          <a:xfrm>
            <a:off x="13221097" y="8390072"/>
            <a:ext cx="475487" cy="475487"/>
          </a:xfrm>
          <a:custGeom>
            <a:avLst/>
            <a:gdLst>
              <a:gd name="T0" fmla="*/ 249 w 250"/>
              <a:gd name="T1" fmla="*/ 124 h 251"/>
              <a:gd name="T2" fmla="*/ 249 w 250"/>
              <a:gd name="T3" fmla="*/ 124 h 251"/>
              <a:gd name="T4" fmla="*/ 125 w 250"/>
              <a:gd name="T5" fmla="*/ 250 h 251"/>
              <a:gd name="T6" fmla="*/ 0 w 250"/>
              <a:gd name="T7" fmla="*/ 124 h 251"/>
              <a:gd name="T8" fmla="*/ 125 w 250"/>
              <a:gd name="T9" fmla="*/ 0 h 251"/>
              <a:gd name="T10" fmla="*/ 249 w 250"/>
              <a:gd name="T11" fmla="*/ 124 h 251"/>
            </a:gdLst>
            <a:ahLst/>
            <a:cxnLst>
              <a:cxn ang="0">
                <a:pos x="T0" y="T1"/>
              </a:cxn>
              <a:cxn ang="0">
                <a:pos x="T2" y="T3"/>
              </a:cxn>
              <a:cxn ang="0">
                <a:pos x="T4" y="T5"/>
              </a:cxn>
              <a:cxn ang="0">
                <a:pos x="T6" y="T7"/>
              </a:cxn>
              <a:cxn ang="0">
                <a:pos x="T8" y="T9"/>
              </a:cxn>
              <a:cxn ang="0">
                <a:pos x="T10" y="T11"/>
              </a:cxn>
            </a:cxnLst>
            <a:rect l="0" t="0" r="r" b="b"/>
            <a:pathLst>
              <a:path w="250" h="251">
                <a:moveTo>
                  <a:pt x="249" y="124"/>
                </a:moveTo>
                <a:lnTo>
                  <a:pt x="249" y="124"/>
                </a:lnTo>
                <a:cubicBezTo>
                  <a:pt x="249" y="194"/>
                  <a:pt x="193" y="250"/>
                  <a:pt x="125" y="250"/>
                </a:cubicBezTo>
                <a:cubicBezTo>
                  <a:pt x="55" y="250"/>
                  <a:pt x="0" y="194"/>
                  <a:pt x="0" y="124"/>
                </a:cubicBezTo>
                <a:cubicBezTo>
                  <a:pt x="0" y="56"/>
                  <a:pt x="55" y="0"/>
                  <a:pt x="125" y="0"/>
                </a:cubicBezTo>
                <a:cubicBezTo>
                  <a:pt x="193" y="0"/>
                  <a:pt x="249" y="56"/>
                  <a:pt x="249" y="124"/>
                </a:cubicBezTo>
              </a:path>
            </a:pathLst>
          </a:custGeom>
          <a:solidFill>
            <a:schemeClr val="bg1">
              <a:lumMod val="75000"/>
            </a:schemeClr>
          </a:solidFill>
          <a:ln>
            <a:noFill/>
          </a:ln>
          <a:effectLst/>
        </p:spPr>
        <p:txBody>
          <a:bodyPr wrap="none" anchor="ctr"/>
          <a:lstStyle/>
          <a:p>
            <a:endParaRPr lang="en-US"/>
          </a:p>
        </p:txBody>
      </p:sp>
      <p:sp>
        <p:nvSpPr>
          <p:cNvPr id="155" name="Freeform 41"/>
          <p:cNvSpPr>
            <a:spLocks noChangeAspect="1" noChangeArrowheads="1"/>
          </p:cNvSpPr>
          <p:nvPr/>
        </p:nvSpPr>
        <p:spPr bwMode="auto">
          <a:xfrm>
            <a:off x="15086243" y="8390072"/>
            <a:ext cx="475487" cy="475487"/>
          </a:xfrm>
          <a:custGeom>
            <a:avLst/>
            <a:gdLst>
              <a:gd name="T0" fmla="*/ 248 w 249"/>
              <a:gd name="T1" fmla="*/ 124 h 251"/>
              <a:gd name="T2" fmla="*/ 248 w 249"/>
              <a:gd name="T3" fmla="*/ 124 h 251"/>
              <a:gd name="T4" fmla="*/ 124 w 249"/>
              <a:gd name="T5" fmla="*/ 250 h 251"/>
              <a:gd name="T6" fmla="*/ 0 w 249"/>
              <a:gd name="T7" fmla="*/ 124 h 251"/>
              <a:gd name="T8" fmla="*/ 124 w 249"/>
              <a:gd name="T9" fmla="*/ 0 h 251"/>
              <a:gd name="T10" fmla="*/ 248 w 249"/>
              <a:gd name="T11" fmla="*/ 124 h 251"/>
            </a:gdLst>
            <a:ahLst/>
            <a:cxnLst>
              <a:cxn ang="0">
                <a:pos x="T0" y="T1"/>
              </a:cxn>
              <a:cxn ang="0">
                <a:pos x="T2" y="T3"/>
              </a:cxn>
              <a:cxn ang="0">
                <a:pos x="T4" y="T5"/>
              </a:cxn>
              <a:cxn ang="0">
                <a:pos x="T6" y="T7"/>
              </a:cxn>
              <a:cxn ang="0">
                <a:pos x="T8" y="T9"/>
              </a:cxn>
              <a:cxn ang="0">
                <a:pos x="T10" y="T11"/>
              </a:cxn>
            </a:cxnLst>
            <a:rect l="0" t="0" r="r" b="b"/>
            <a:pathLst>
              <a:path w="249" h="251">
                <a:moveTo>
                  <a:pt x="248" y="124"/>
                </a:moveTo>
                <a:lnTo>
                  <a:pt x="248" y="124"/>
                </a:lnTo>
                <a:cubicBezTo>
                  <a:pt x="248" y="194"/>
                  <a:pt x="192" y="250"/>
                  <a:pt x="124" y="250"/>
                </a:cubicBezTo>
                <a:cubicBezTo>
                  <a:pt x="56" y="250"/>
                  <a:pt x="0" y="194"/>
                  <a:pt x="0" y="124"/>
                </a:cubicBezTo>
                <a:cubicBezTo>
                  <a:pt x="0" y="56"/>
                  <a:pt x="56" y="0"/>
                  <a:pt x="124" y="0"/>
                </a:cubicBezTo>
                <a:cubicBezTo>
                  <a:pt x="192" y="0"/>
                  <a:pt x="248" y="56"/>
                  <a:pt x="248" y="124"/>
                </a:cubicBezTo>
              </a:path>
            </a:pathLst>
          </a:custGeom>
          <a:solidFill>
            <a:schemeClr val="bg1">
              <a:lumMod val="75000"/>
            </a:schemeClr>
          </a:solidFill>
          <a:ln>
            <a:noFill/>
          </a:ln>
          <a:effectLst/>
        </p:spPr>
        <p:txBody>
          <a:bodyPr wrap="none" anchor="ctr"/>
          <a:lstStyle/>
          <a:p>
            <a:endParaRPr lang="en-US"/>
          </a:p>
        </p:txBody>
      </p:sp>
      <p:sp>
        <p:nvSpPr>
          <p:cNvPr id="156" name="Freeform 42"/>
          <p:cNvSpPr>
            <a:spLocks noChangeAspect="1" noChangeArrowheads="1"/>
          </p:cNvSpPr>
          <p:nvPr/>
        </p:nvSpPr>
        <p:spPr bwMode="auto">
          <a:xfrm>
            <a:off x="16880783" y="8390072"/>
            <a:ext cx="475487" cy="475487"/>
          </a:xfrm>
          <a:custGeom>
            <a:avLst/>
            <a:gdLst>
              <a:gd name="T0" fmla="*/ 250 w 251"/>
              <a:gd name="T1" fmla="*/ 124 h 251"/>
              <a:gd name="T2" fmla="*/ 250 w 251"/>
              <a:gd name="T3" fmla="*/ 124 h 251"/>
              <a:gd name="T4" fmla="*/ 126 w 251"/>
              <a:gd name="T5" fmla="*/ 250 h 251"/>
              <a:gd name="T6" fmla="*/ 0 w 251"/>
              <a:gd name="T7" fmla="*/ 124 h 251"/>
              <a:gd name="T8" fmla="*/ 126 w 251"/>
              <a:gd name="T9" fmla="*/ 0 h 251"/>
              <a:gd name="T10" fmla="*/ 250 w 251"/>
              <a:gd name="T11" fmla="*/ 124 h 251"/>
            </a:gdLst>
            <a:ahLst/>
            <a:cxnLst>
              <a:cxn ang="0">
                <a:pos x="T0" y="T1"/>
              </a:cxn>
              <a:cxn ang="0">
                <a:pos x="T2" y="T3"/>
              </a:cxn>
              <a:cxn ang="0">
                <a:pos x="T4" y="T5"/>
              </a:cxn>
              <a:cxn ang="0">
                <a:pos x="T6" y="T7"/>
              </a:cxn>
              <a:cxn ang="0">
                <a:pos x="T8" y="T9"/>
              </a:cxn>
              <a:cxn ang="0">
                <a:pos x="T10" y="T11"/>
              </a:cxn>
            </a:cxnLst>
            <a:rect l="0" t="0" r="r" b="b"/>
            <a:pathLst>
              <a:path w="251" h="251">
                <a:moveTo>
                  <a:pt x="250" y="124"/>
                </a:moveTo>
                <a:lnTo>
                  <a:pt x="250" y="124"/>
                </a:lnTo>
                <a:cubicBezTo>
                  <a:pt x="250" y="194"/>
                  <a:pt x="194" y="250"/>
                  <a:pt x="126" y="250"/>
                </a:cubicBezTo>
                <a:cubicBezTo>
                  <a:pt x="56" y="250"/>
                  <a:pt x="0" y="194"/>
                  <a:pt x="0" y="124"/>
                </a:cubicBezTo>
                <a:cubicBezTo>
                  <a:pt x="0" y="56"/>
                  <a:pt x="56" y="0"/>
                  <a:pt x="126" y="0"/>
                </a:cubicBezTo>
                <a:cubicBezTo>
                  <a:pt x="194" y="0"/>
                  <a:pt x="250" y="56"/>
                  <a:pt x="250" y="124"/>
                </a:cubicBezTo>
              </a:path>
            </a:pathLst>
          </a:custGeom>
          <a:solidFill>
            <a:schemeClr val="accent5"/>
          </a:solidFill>
          <a:ln>
            <a:noFill/>
          </a:ln>
          <a:effectLst/>
        </p:spPr>
        <p:txBody>
          <a:bodyPr wrap="none" anchor="ctr"/>
          <a:lstStyle/>
          <a:p>
            <a:endParaRPr lang="en-US"/>
          </a:p>
        </p:txBody>
      </p:sp>
      <p:sp>
        <p:nvSpPr>
          <p:cNvPr id="157" name="Freeform 43"/>
          <p:cNvSpPr>
            <a:spLocks noChangeAspect="1" noChangeArrowheads="1"/>
          </p:cNvSpPr>
          <p:nvPr/>
        </p:nvSpPr>
        <p:spPr bwMode="auto">
          <a:xfrm>
            <a:off x="18631447" y="8390072"/>
            <a:ext cx="475487" cy="475487"/>
          </a:xfrm>
          <a:custGeom>
            <a:avLst/>
            <a:gdLst>
              <a:gd name="T0" fmla="*/ 248 w 249"/>
              <a:gd name="T1" fmla="*/ 124 h 251"/>
              <a:gd name="T2" fmla="*/ 248 w 249"/>
              <a:gd name="T3" fmla="*/ 124 h 251"/>
              <a:gd name="T4" fmla="*/ 124 w 249"/>
              <a:gd name="T5" fmla="*/ 250 h 251"/>
              <a:gd name="T6" fmla="*/ 0 w 249"/>
              <a:gd name="T7" fmla="*/ 124 h 251"/>
              <a:gd name="T8" fmla="*/ 124 w 249"/>
              <a:gd name="T9" fmla="*/ 0 h 251"/>
              <a:gd name="T10" fmla="*/ 248 w 249"/>
              <a:gd name="T11" fmla="*/ 124 h 251"/>
            </a:gdLst>
            <a:ahLst/>
            <a:cxnLst>
              <a:cxn ang="0">
                <a:pos x="T0" y="T1"/>
              </a:cxn>
              <a:cxn ang="0">
                <a:pos x="T2" y="T3"/>
              </a:cxn>
              <a:cxn ang="0">
                <a:pos x="T4" y="T5"/>
              </a:cxn>
              <a:cxn ang="0">
                <a:pos x="T6" y="T7"/>
              </a:cxn>
              <a:cxn ang="0">
                <a:pos x="T8" y="T9"/>
              </a:cxn>
              <a:cxn ang="0">
                <a:pos x="T10" y="T11"/>
              </a:cxn>
            </a:cxnLst>
            <a:rect l="0" t="0" r="r" b="b"/>
            <a:pathLst>
              <a:path w="249" h="251">
                <a:moveTo>
                  <a:pt x="248" y="124"/>
                </a:moveTo>
                <a:lnTo>
                  <a:pt x="248" y="124"/>
                </a:lnTo>
                <a:cubicBezTo>
                  <a:pt x="248" y="194"/>
                  <a:pt x="192" y="250"/>
                  <a:pt x="124" y="250"/>
                </a:cubicBezTo>
                <a:cubicBezTo>
                  <a:pt x="56" y="250"/>
                  <a:pt x="0" y="194"/>
                  <a:pt x="0" y="124"/>
                </a:cubicBezTo>
                <a:cubicBezTo>
                  <a:pt x="0" y="56"/>
                  <a:pt x="56" y="0"/>
                  <a:pt x="124" y="0"/>
                </a:cubicBezTo>
                <a:cubicBezTo>
                  <a:pt x="192" y="0"/>
                  <a:pt x="248" y="56"/>
                  <a:pt x="248" y="124"/>
                </a:cubicBezTo>
              </a:path>
            </a:pathLst>
          </a:custGeom>
          <a:solidFill>
            <a:schemeClr val="bg1">
              <a:lumMod val="75000"/>
            </a:schemeClr>
          </a:solidFill>
          <a:ln>
            <a:noFill/>
          </a:ln>
          <a:effectLst/>
        </p:spPr>
        <p:txBody>
          <a:bodyPr wrap="none" anchor="ctr"/>
          <a:lstStyle/>
          <a:p>
            <a:endParaRPr lang="en-US"/>
          </a:p>
        </p:txBody>
      </p:sp>
      <p:sp>
        <p:nvSpPr>
          <p:cNvPr id="158" name="TextBox 157"/>
          <p:cNvSpPr txBox="1"/>
          <p:nvPr/>
        </p:nvSpPr>
        <p:spPr>
          <a:xfrm>
            <a:off x="4903745" y="8233047"/>
            <a:ext cx="1959436" cy="646294"/>
          </a:xfrm>
          <a:prstGeom prst="rect">
            <a:avLst/>
          </a:prstGeom>
          <a:noFill/>
        </p:spPr>
        <p:txBody>
          <a:bodyPr wrap="none" lIns="182843" tIns="91422" rIns="182843" bIns="91422" rtlCol="0">
            <a:spAutoFit/>
          </a:bodyPr>
          <a:lstStyle/>
          <a:p>
            <a:pPr algn="ctr"/>
            <a:r>
              <a:rPr lang="id-ID" sz="3000" b="1">
                <a:solidFill>
                  <a:srgbClr val="445469"/>
                </a:solidFill>
                <a:latin typeface="Lato Regular"/>
              </a:rPr>
              <a:t>Kimberly</a:t>
            </a:r>
            <a:endParaRPr lang="id-ID" sz="3000" b="1" dirty="0">
              <a:solidFill>
                <a:srgbClr val="445469"/>
              </a:solidFill>
              <a:latin typeface="Lato Regular"/>
            </a:endParaRPr>
          </a:p>
        </p:txBody>
      </p:sp>
      <p:sp>
        <p:nvSpPr>
          <p:cNvPr id="159" name="Freeform 37"/>
          <p:cNvSpPr>
            <a:spLocks noChangeAspect="1" noChangeArrowheads="1"/>
          </p:cNvSpPr>
          <p:nvPr/>
        </p:nvSpPr>
        <p:spPr bwMode="auto">
          <a:xfrm>
            <a:off x="7862836" y="9022584"/>
            <a:ext cx="475487" cy="475487"/>
          </a:xfrm>
          <a:custGeom>
            <a:avLst/>
            <a:gdLst>
              <a:gd name="T0" fmla="*/ 247 w 248"/>
              <a:gd name="T1" fmla="*/ 124 h 251"/>
              <a:gd name="T2" fmla="*/ 247 w 248"/>
              <a:gd name="T3" fmla="*/ 124 h 251"/>
              <a:gd name="T4" fmla="*/ 124 w 248"/>
              <a:gd name="T5" fmla="*/ 250 h 251"/>
              <a:gd name="T6" fmla="*/ 0 w 248"/>
              <a:gd name="T7" fmla="*/ 124 h 251"/>
              <a:gd name="T8" fmla="*/ 124 w 248"/>
              <a:gd name="T9" fmla="*/ 0 h 251"/>
              <a:gd name="T10" fmla="*/ 247 w 248"/>
              <a:gd name="T11" fmla="*/ 124 h 251"/>
            </a:gdLst>
            <a:ahLst/>
            <a:cxnLst>
              <a:cxn ang="0">
                <a:pos x="T0" y="T1"/>
              </a:cxn>
              <a:cxn ang="0">
                <a:pos x="T2" y="T3"/>
              </a:cxn>
              <a:cxn ang="0">
                <a:pos x="T4" y="T5"/>
              </a:cxn>
              <a:cxn ang="0">
                <a:pos x="T6" y="T7"/>
              </a:cxn>
              <a:cxn ang="0">
                <a:pos x="T8" y="T9"/>
              </a:cxn>
              <a:cxn ang="0">
                <a:pos x="T10" y="T11"/>
              </a:cxn>
            </a:cxnLst>
            <a:rect l="0" t="0" r="r" b="b"/>
            <a:pathLst>
              <a:path w="248" h="251">
                <a:moveTo>
                  <a:pt x="247" y="124"/>
                </a:moveTo>
                <a:lnTo>
                  <a:pt x="247" y="124"/>
                </a:lnTo>
                <a:cubicBezTo>
                  <a:pt x="247" y="194"/>
                  <a:pt x="191" y="250"/>
                  <a:pt x="124" y="250"/>
                </a:cubicBezTo>
                <a:cubicBezTo>
                  <a:pt x="56" y="250"/>
                  <a:pt x="0" y="194"/>
                  <a:pt x="0" y="124"/>
                </a:cubicBezTo>
                <a:cubicBezTo>
                  <a:pt x="0" y="56"/>
                  <a:pt x="56" y="0"/>
                  <a:pt x="124" y="0"/>
                </a:cubicBezTo>
                <a:cubicBezTo>
                  <a:pt x="191" y="0"/>
                  <a:pt x="247" y="56"/>
                  <a:pt x="247" y="124"/>
                </a:cubicBezTo>
              </a:path>
            </a:pathLst>
          </a:custGeom>
          <a:solidFill>
            <a:schemeClr val="accent1"/>
          </a:solidFill>
          <a:ln>
            <a:noFill/>
          </a:ln>
          <a:effectLst/>
        </p:spPr>
        <p:txBody>
          <a:bodyPr wrap="none" anchor="ctr"/>
          <a:lstStyle/>
          <a:p>
            <a:endParaRPr lang="en-US"/>
          </a:p>
        </p:txBody>
      </p:sp>
      <p:sp>
        <p:nvSpPr>
          <p:cNvPr id="160" name="Freeform 38"/>
          <p:cNvSpPr>
            <a:spLocks noChangeAspect="1" noChangeArrowheads="1"/>
          </p:cNvSpPr>
          <p:nvPr/>
        </p:nvSpPr>
        <p:spPr bwMode="auto">
          <a:xfrm>
            <a:off x="9686994" y="9022584"/>
            <a:ext cx="475487" cy="475487"/>
          </a:xfrm>
          <a:custGeom>
            <a:avLst/>
            <a:gdLst>
              <a:gd name="T0" fmla="*/ 249 w 250"/>
              <a:gd name="T1" fmla="*/ 124 h 251"/>
              <a:gd name="T2" fmla="*/ 249 w 250"/>
              <a:gd name="T3" fmla="*/ 124 h 251"/>
              <a:gd name="T4" fmla="*/ 123 w 250"/>
              <a:gd name="T5" fmla="*/ 250 h 251"/>
              <a:gd name="T6" fmla="*/ 0 w 250"/>
              <a:gd name="T7" fmla="*/ 124 h 251"/>
              <a:gd name="T8" fmla="*/ 123 w 250"/>
              <a:gd name="T9" fmla="*/ 0 h 251"/>
              <a:gd name="T10" fmla="*/ 249 w 250"/>
              <a:gd name="T11" fmla="*/ 124 h 251"/>
            </a:gdLst>
            <a:ahLst/>
            <a:cxnLst>
              <a:cxn ang="0">
                <a:pos x="T0" y="T1"/>
              </a:cxn>
              <a:cxn ang="0">
                <a:pos x="T2" y="T3"/>
              </a:cxn>
              <a:cxn ang="0">
                <a:pos x="T4" y="T5"/>
              </a:cxn>
              <a:cxn ang="0">
                <a:pos x="T6" y="T7"/>
              </a:cxn>
              <a:cxn ang="0">
                <a:pos x="T8" y="T9"/>
              </a:cxn>
              <a:cxn ang="0">
                <a:pos x="T10" y="T11"/>
              </a:cxn>
            </a:cxnLst>
            <a:rect l="0" t="0" r="r" b="b"/>
            <a:pathLst>
              <a:path w="250" h="251">
                <a:moveTo>
                  <a:pt x="249" y="124"/>
                </a:moveTo>
                <a:lnTo>
                  <a:pt x="249" y="124"/>
                </a:lnTo>
                <a:cubicBezTo>
                  <a:pt x="249" y="194"/>
                  <a:pt x="193" y="250"/>
                  <a:pt x="123" y="250"/>
                </a:cubicBezTo>
                <a:cubicBezTo>
                  <a:pt x="56" y="250"/>
                  <a:pt x="0" y="194"/>
                  <a:pt x="0" y="124"/>
                </a:cubicBezTo>
                <a:cubicBezTo>
                  <a:pt x="0" y="56"/>
                  <a:pt x="56" y="0"/>
                  <a:pt x="123" y="0"/>
                </a:cubicBezTo>
                <a:cubicBezTo>
                  <a:pt x="193" y="0"/>
                  <a:pt x="249" y="56"/>
                  <a:pt x="249" y="124"/>
                </a:cubicBezTo>
              </a:path>
            </a:pathLst>
          </a:custGeom>
          <a:solidFill>
            <a:schemeClr val="bg1">
              <a:lumMod val="75000"/>
            </a:schemeClr>
          </a:solidFill>
          <a:ln>
            <a:noFill/>
          </a:ln>
          <a:effectLst/>
        </p:spPr>
        <p:txBody>
          <a:bodyPr wrap="none" anchor="ctr"/>
          <a:lstStyle/>
          <a:p>
            <a:endParaRPr lang="en-US"/>
          </a:p>
        </p:txBody>
      </p:sp>
      <p:sp>
        <p:nvSpPr>
          <p:cNvPr id="161" name="Freeform 39"/>
          <p:cNvSpPr>
            <a:spLocks noChangeAspect="1" noChangeArrowheads="1"/>
          </p:cNvSpPr>
          <p:nvPr/>
        </p:nvSpPr>
        <p:spPr bwMode="auto">
          <a:xfrm>
            <a:off x="11452599" y="9022584"/>
            <a:ext cx="475487" cy="475487"/>
          </a:xfrm>
          <a:custGeom>
            <a:avLst/>
            <a:gdLst>
              <a:gd name="T0" fmla="*/ 247 w 248"/>
              <a:gd name="T1" fmla="*/ 124 h 251"/>
              <a:gd name="T2" fmla="*/ 247 w 248"/>
              <a:gd name="T3" fmla="*/ 124 h 251"/>
              <a:gd name="T4" fmla="*/ 123 w 248"/>
              <a:gd name="T5" fmla="*/ 250 h 251"/>
              <a:gd name="T6" fmla="*/ 0 w 248"/>
              <a:gd name="T7" fmla="*/ 124 h 251"/>
              <a:gd name="T8" fmla="*/ 123 w 248"/>
              <a:gd name="T9" fmla="*/ 0 h 251"/>
              <a:gd name="T10" fmla="*/ 247 w 248"/>
              <a:gd name="T11" fmla="*/ 124 h 251"/>
            </a:gdLst>
            <a:ahLst/>
            <a:cxnLst>
              <a:cxn ang="0">
                <a:pos x="T0" y="T1"/>
              </a:cxn>
              <a:cxn ang="0">
                <a:pos x="T2" y="T3"/>
              </a:cxn>
              <a:cxn ang="0">
                <a:pos x="T4" y="T5"/>
              </a:cxn>
              <a:cxn ang="0">
                <a:pos x="T6" y="T7"/>
              </a:cxn>
              <a:cxn ang="0">
                <a:pos x="T8" y="T9"/>
              </a:cxn>
              <a:cxn ang="0">
                <a:pos x="T10" y="T11"/>
              </a:cxn>
            </a:cxnLst>
            <a:rect l="0" t="0" r="r" b="b"/>
            <a:pathLst>
              <a:path w="248" h="251">
                <a:moveTo>
                  <a:pt x="247" y="124"/>
                </a:moveTo>
                <a:lnTo>
                  <a:pt x="247" y="124"/>
                </a:lnTo>
                <a:cubicBezTo>
                  <a:pt x="247" y="194"/>
                  <a:pt x="191" y="250"/>
                  <a:pt x="123" y="250"/>
                </a:cubicBezTo>
                <a:cubicBezTo>
                  <a:pt x="55" y="250"/>
                  <a:pt x="0" y="194"/>
                  <a:pt x="0" y="124"/>
                </a:cubicBezTo>
                <a:cubicBezTo>
                  <a:pt x="0" y="56"/>
                  <a:pt x="55" y="0"/>
                  <a:pt x="123" y="0"/>
                </a:cubicBezTo>
                <a:cubicBezTo>
                  <a:pt x="191" y="0"/>
                  <a:pt x="247" y="56"/>
                  <a:pt x="247" y="124"/>
                </a:cubicBezTo>
              </a:path>
            </a:pathLst>
          </a:custGeom>
          <a:solidFill>
            <a:schemeClr val="bg1">
              <a:lumMod val="75000"/>
            </a:schemeClr>
          </a:solidFill>
          <a:ln>
            <a:noFill/>
          </a:ln>
          <a:effectLst/>
        </p:spPr>
        <p:txBody>
          <a:bodyPr wrap="none" anchor="ctr"/>
          <a:lstStyle/>
          <a:p>
            <a:endParaRPr lang="en-US"/>
          </a:p>
        </p:txBody>
      </p:sp>
      <p:sp>
        <p:nvSpPr>
          <p:cNvPr id="162" name="Freeform 40"/>
          <p:cNvSpPr>
            <a:spLocks noChangeAspect="1" noChangeArrowheads="1"/>
          </p:cNvSpPr>
          <p:nvPr/>
        </p:nvSpPr>
        <p:spPr bwMode="auto">
          <a:xfrm>
            <a:off x="13221097" y="9022584"/>
            <a:ext cx="475487" cy="475487"/>
          </a:xfrm>
          <a:custGeom>
            <a:avLst/>
            <a:gdLst>
              <a:gd name="T0" fmla="*/ 249 w 250"/>
              <a:gd name="T1" fmla="*/ 124 h 251"/>
              <a:gd name="T2" fmla="*/ 249 w 250"/>
              <a:gd name="T3" fmla="*/ 124 h 251"/>
              <a:gd name="T4" fmla="*/ 125 w 250"/>
              <a:gd name="T5" fmla="*/ 250 h 251"/>
              <a:gd name="T6" fmla="*/ 0 w 250"/>
              <a:gd name="T7" fmla="*/ 124 h 251"/>
              <a:gd name="T8" fmla="*/ 125 w 250"/>
              <a:gd name="T9" fmla="*/ 0 h 251"/>
              <a:gd name="T10" fmla="*/ 249 w 250"/>
              <a:gd name="T11" fmla="*/ 124 h 251"/>
            </a:gdLst>
            <a:ahLst/>
            <a:cxnLst>
              <a:cxn ang="0">
                <a:pos x="T0" y="T1"/>
              </a:cxn>
              <a:cxn ang="0">
                <a:pos x="T2" y="T3"/>
              </a:cxn>
              <a:cxn ang="0">
                <a:pos x="T4" y="T5"/>
              </a:cxn>
              <a:cxn ang="0">
                <a:pos x="T6" y="T7"/>
              </a:cxn>
              <a:cxn ang="0">
                <a:pos x="T8" y="T9"/>
              </a:cxn>
              <a:cxn ang="0">
                <a:pos x="T10" y="T11"/>
              </a:cxn>
            </a:cxnLst>
            <a:rect l="0" t="0" r="r" b="b"/>
            <a:pathLst>
              <a:path w="250" h="251">
                <a:moveTo>
                  <a:pt x="249" y="124"/>
                </a:moveTo>
                <a:lnTo>
                  <a:pt x="249" y="124"/>
                </a:lnTo>
                <a:cubicBezTo>
                  <a:pt x="249" y="194"/>
                  <a:pt x="193" y="250"/>
                  <a:pt x="125" y="250"/>
                </a:cubicBezTo>
                <a:cubicBezTo>
                  <a:pt x="55" y="250"/>
                  <a:pt x="0" y="194"/>
                  <a:pt x="0" y="124"/>
                </a:cubicBezTo>
                <a:cubicBezTo>
                  <a:pt x="0" y="56"/>
                  <a:pt x="55" y="0"/>
                  <a:pt x="125" y="0"/>
                </a:cubicBezTo>
                <a:cubicBezTo>
                  <a:pt x="193" y="0"/>
                  <a:pt x="249" y="56"/>
                  <a:pt x="249" y="124"/>
                </a:cubicBezTo>
              </a:path>
            </a:pathLst>
          </a:custGeom>
          <a:solidFill>
            <a:schemeClr val="bg1">
              <a:lumMod val="75000"/>
            </a:schemeClr>
          </a:solidFill>
          <a:ln>
            <a:noFill/>
          </a:ln>
          <a:effectLst/>
        </p:spPr>
        <p:txBody>
          <a:bodyPr wrap="none" anchor="ctr"/>
          <a:lstStyle/>
          <a:p>
            <a:endParaRPr lang="en-US"/>
          </a:p>
        </p:txBody>
      </p:sp>
      <p:sp>
        <p:nvSpPr>
          <p:cNvPr id="163" name="Freeform 41"/>
          <p:cNvSpPr>
            <a:spLocks noChangeAspect="1" noChangeArrowheads="1"/>
          </p:cNvSpPr>
          <p:nvPr/>
        </p:nvSpPr>
        <p:spPr bwMode="auto">
          <a:xfrm>
            <a:off x="15086243" y="9022584"/>
            <a:ext cx="475487" cy="475487"/>
          </a:xfrm>
          <a:custGeom>
            <a:avLst/>
            <a:gdLst>
              <a:gd name="T0" fmla="*/ 248 w 249"/>
              <a:gd name="T1" fmla="*/ 124 h 251"/>
              <a:gd name="T2" fmla="*/ 248 w 249"/>
              <a:gd name="T3" fmla="*/ 124 h 251"/>
              <a:gd name="T4" fmla="*/ 124 w 249"/>
              <a:gd name="T5" fmla="*/ 250 h 251"/>
              <a:gd name="T6" fmla="*/ 0 w 249"/>
              <a:gd name="T7" fmla="*/ 124 h 251"/>
              <a:gd name="T8" fmla="*/ 124 w 249"/>
              <a:gd name="T9" fmla="*/ 0 h 251"/>
              <a:gd name="T10" fmla="*/ 248 w 249"/>
              <a:gd name="T11" fmla="*/ 124 h 251"/>
            </a:gdLst>
            <a:ahLst/>
            <a:cxnLst>
              <a:cxn ang="0">
                <a:pos x="T0" y="T1"/>
              </a:cxn>
              <a:cxn ang="0">
                <a:pos x="T2" y="T3"/>
              </a:cxn>
              <a:cxn ang="0">
                <a:pos x="T4" y="T5"/>
              </a:cxn>
              <a:cxn ang="0">
                <a:pos x="T6" y="T7"/>
              </a:cxn>
              <a:cxn ang="0">
                <a:pos x="T8" y="T9"/>
              </a:cxn>
              <a:cxn ang="0">
                <a:pos x="T10" y="T11"/>
              </a:cxn>
            </a:cxnLst>
            <a:rect l="0" t="0" r="r" b="b"/>
            <a:pathLst>
              <a:path w="249" h="251">
                <a:moveTo>
                  <a:pt x="248" y="124"/>
                </a:moveTo>
                <a:lnTo>
                  <a:pt x="248" y="124"/>
                </a:lnTo>
                <a:cubicBezTo>
                  <a:pt x="248" y="194"/>
                  <a:pt x="192" y="250"/>
                  <a:pt x="124" y="250"/>
                </a:cubicBezTo>
                <a:cubicBezTo>
                  <a:pt x="56" y="250"/>
                  <a:pt x="0" y="194"/>
                  <a:pt x="0" y="124"/>
                </a:cubicBezTo>
                <a:cubicBezTo>
                  <a:pt x="0" y="56"/>
                  <a:pt x="56" y="0"/>
                  <a:pt x="124" y="0"/>
                </a:cubicBezTo>
                <a:cubicBezTo>
                  <a:pt x="192" y="0"/>
                  <a:pt x="248" y="56"/>
                  <a:pt x="248" y="124"/>
                </a:cubicBezTo>
              </a:path>
            </a:pathLst>
          </a:custGeom>
          <a:solidFill>
            <a:schemeClr val="accent1"/>
          </a:solidFill>
          <a:ln>
            <a:noFill/>
          </a:ln>
          <a:effectLst/>
        </p:spPr>
        <p:txBody>
          <a:bodyPr wrap="none" anchor="ctr"/>
          <a:lstStyle/>
          <a:p>
            <a:endParaRPr lang="en-US"/>
          </a:p>
        </p:txBody>
      </p:sp>
      <p:sp>
        <p:nvSpPr>
          <p:cNvPr id="164" name="Freeform 42"/>
          <p:cNvSpPr>
            <a:spLocks noChangeAspect="1" noChangeArrowheads="1"/>
          </p:cNvSpPr>
          <p:nvPr/>
        </p:nvSpPr>
        <p:spPr bwMode="auto">
          <a:xfrm>
            <a:off x="16880783" y="9022584"/>
            <a:ext cx="475487" cy="475487"/>
          </a:xfrm>
          <a:custGeom>
            <a:avLst/>
            <a:gdLst>
              <a:gd name="T0" fmla="*/ 250 w 251"/>
              <a:gd name="T1" fmla="*/ 124 h 251"/>
              <a:gd name="T2" fmla="*/ 250 w 251"/>
              <a:gd name="T3" fmla="*/ 124 h 251"/>
              <a:gd name="T4" fmla="*/ 126 w 251"/>
              <a:gd name="T5" fmla="*/ 250 h 251"/>
              <a:gd name="T6" fmla="*/ 0 w 251"/>
              <a:gd name="T7" fmla="*/ 124 h 251"/>
              <a:gd name="T8" fmla="*/ 126 w 251"/>
              <a:gd name="T9" fmla="*/ 0 h 251"/>
              <a:gd name="T10" fmla="*/ 250 w 251"/>
              <a:gd name="T11" fmla="*/ 124 h 251"/>
            </a:gdLst>
            <a:ahLst/>
            <a:cxnLst>
              <a:cxn ang="0">
                <a:pos x="T0" y="T1"/>
              </a:cxn>
              <a:cxn ang="0">
                <a:pos x="T2" y="T3"/>
              </a:cxn>
              <a:cxn ang="0">
                <a:pos x="T4" y="T5"/>
              </a:cxn>
              <a:cxn ang="0">
                <a:pos x="T6" y="T7"/>
              </a:cxn>
              <a:cxn ang="0">
                <a:pos x="T8" y="T9"/>
              </a:cxn>
              <a:cxn ang="0">
                <a:pos x="T10" y="T11"/>
              </a:cxn>
            </a:cxnLst>
            <a:rect l="0" t="0" r="r" b="b"/>
            <a:pathLst>
              <a:path w="251" h="251">
                <a:moveTo>
                  <a:pt x="250" y="124"/>
                </a:moveTo>
                <a:lnTo>
                  <a:pt x="250" y="124"/>
                </a:lnTo>
                <a:cubicBezTo>
                  <a:pt x="250" y="194"/>
                  <a:pt x="194" y="250"/>
                  <a:pt x="126" y="250"/>
                </a:cubicBezTo>
                <a:cubicBezTo>
                  <a:pt x="56" y="250"/>
                  <a:pt x="0" y="194"/>
                  <a:pt x="0" y="124"/>
                </a:cubicBezTo>
                <a:cubicBezTo>
                  <a:pt x="0" y="56"/>
                  <a:pt x="56" y="0"/>
                  <a:pt x="126" y="0"/>
                </a:cubicBezTo>
                <a:cubicBezTo>
                  <a:pt x="194" y="0"/>
                  <a:pt x="250" y="56"/>
                  <a:pt x="250" y="124"/>
                </a:cubicBezTo>
              </a:path>
            </a:pathLst>
          </a:custGeom>
          <a:solidFill>
            <a:schemeClr val="bg1">
              <a:lumMod val="75000"/>
            </a:schemeClr>
          </a:solidFill>
          <a:ln>
            <a:noFill/>
          </a:ln>
          <a:effectLst/>
        </p:spPr>
        <p:txBody>
          <a:bodyPr wrap="none" anchor="ctr"/>
          <a:lstStyle/>
          <a:p>
            <a:endParaRPr lang="en-US"/>
          </a:p>
        </p:txBody>
      </p:sp>
      <p:sp>
        <p:nvSpPr>
          <p:cNvPr id="165" name="Freeform 43"/>
          <p:cNvSpPr>
            <a:spLocks noChangeAspect="1" noChangeArrowheads="1"/>
          </p:cNvSpPr>
          <p:nvPr/>
        </p:nvSpPr>
        <p:spPr bwMode="auto">
          <a:xfrm>
            <a:off x="18631447" y="9022584"/>
            <a:ext cx="475487" cy="475487"/>
          </a:xfrm>
          <a:custGeom>
            <a:avLst/>
            <a:gdLst>
              <a:gd name="T0" fmla="*/ 248 w 249"/>
              <a:gd name="T1" fmla="*/ 124 h 251"/>
              <a:gd name="T2" fmla="*/ 248 w 249"/>
              <a:gd name="T3" fmla="*/ 124 h 251"/>
              <a:gd name="T4" fmla="*/ 124 w 249"/>
              <a:gd name="T5" fmla="*/ 250 h 251"/>
              <a:gd name="T6" fmla="*/ 0 w 249"/>
              <a:gd name="T7" fmla="*/ 124 h 251"/>
              <a:gd name="T8" fmla="*/ 124 w 249"/>
              <a:gd name="T9" fmla="*/ 0 h 251"/>
              <a:gd name="T10" fmla="*/ 248 w 249"/>
              <a:gd name="T11" fmla="*/ 124 h 251"/>
            </a:gdLst>
            <a:ahLst/>
            <a:cxnLst>
              <a:cxn ang="0">
                <a:pos x="T0" y="T1"/>
              </a:cxn>
              <a:cxn ang="0">
                <a:pos x="T2" y="T3"/>
              </a:cxn>
              <a:cxn ang="0">
                <a:pos x="T4" y="T5"/>
              </a:cxn>
              <a:cxn ang="0">
                <a:pos x="T6" y="T7"/>
              </a:cxn>
              <a:cxn ang="0">
                <a:pos x="T8" y="T9"/>
              </a:cxn>
              <a:cxn ang="0">
                <a:pos x="T10" y="T11"/>
              </a:cxn>
            </a:cxnLst>
            <a:rect l="0" t="0" r="r" b="b"/>
            <a:pathLst>
              <a:path w="249" h="251">
                <a:moveTo>
                  <a:pt x="248" y="124"/>
                </a:moveTo>
                <a:lnTo>
                  <a:pt x="248" y="124"/>
                </a:lnTo>
                <a:cubicBezTo>
                  <a:pt x="248" y="194"/>
                  <a:pt x="192" y="250"/>
                  <a:pt x="124" y="250"/>
                </a:cubicBezTo>
                <a:cubicBezTo>
                  <a:pt x="56" y="250"/>
                  <a:pt x="0" y="194"/>
                  <a:pt x="0" y="124"/>
                </a:cubicBezTo>
                <a:cubicBezTo>
                  <a:pt x="0" y="56"/>
                  <a:pt x="56" y="0"/>
                  <a:pt x="124" y="0"/>
                </a:cubicBezTo>
                <a:cubicBezTo>
                  <a:pt x="192" y="0"/>
                  <a:pt x="248" y="56"/>
                  <a:pt x="248" y="124"/>
                </a:cubicBezTo>
              </a:path>
            </a:pathLst>
          </a:custGeom>
          <a:solidFill>
            <a:schemeClr val="accent1"/>
          </a:solidFill>
          <a:ln>
            <a:noFill/>
          </a:ln>
          <a:effectLst/>
        </p:spPr>
        <p:txBody>
          <a:bodyPr wrap="none" anchor="ctr"/>
          <a:lstStyle/>
          <a:p>
            <a:endParaRPr lang="en-US"/>
          </a:p>
        </p:txBody>
      </p:sp>
      <p:sp>
        <p:nvSpPr>
          <p:cNvPr id="166" name="TextBox 165"/>
          <p:cNvSpPr txBox="1"/>
          <p:nvPr/>
        </p:nvSpPr>
        <p:spPr>
          <a:xfrm>
            <a:off x="5191200" y="8865559"/>
            <a:ext cx="1384520" cy="646294"/>
          </a:xfrm>
          <a:prstGeom prst="rect">
            <a:avLst/>
          </a:prstGeom>
          <a:noFill/>
        </p:spPr>
        <p:txBody>
          <a:bodyPr wrap="none" lIns="182843" tIns="91422" rIns="182843" bIns="91422" rtlCol="0">
            <a:spAutoFit/>
          </a:bodyPr>
          <a:lstStyle/>
          <a:p>
            <a:pPr algn="ctr"/>
            <a:r>
              <a:rPr lang="id-ID" sz="3000" b="1">
                <a:solidFill>
                  <a:srgbClr val="445469"/>
                </a:solidFill>
                <a:latin typeface="Lato Regular"/>
              </a:rPr>
              <a:t>Diego</a:t>
            </a:r>
            <a:endParaRPr lang="id-ID" sz="3000" b="1" dirty="0">
              <a:solidFill>
                <a:srgbClr val="445469"/>
              </a:solidFill>
              <a:latin typeface="Lato Regular"/>
            </a:endParaRPr>
          </a:p>
        </p:txBody>
      </p:sp>
      <p:sp>
        <p:nvSpPr>
          <p:cNvPr id="167" name="Freeform 37"/>
          <p:cNvSpPr>
            <a:spLocks noChangeAspect="1" noChangeArrowheads="1"/>
          </p:cNvSpPr>
          <p:nvPr/>
        </p:nvSpPr>
        <p:spPr bwMode="auto">
          <a:xfrm>
            <a:off x="7862836" y="5782459"/>
            <a:ext cx="475487" cy="475487"/>
          </a:xfrm>
          <a:custGeom>
            <a:avLst/>
            <a:gdLst>
              <a:gd name="T0" fmla="*/ 247 w 248"/>
              <a:gd name="T1" fmla="*/ 124 h 251"/>
              <a:gd name="T2" fmla="*/ 247 w 248"/>
              <a:gd name="T3" fmla="*/ 124 h 251"/>
              <a:gd name="T4" fmla="*/ 124 w 248"/>
              <a:gd name="T5" fmla="*/ 250 h 251"/>
              <a:gd name="T6" fmla="*/ 0 w 248"/>
              <a:gd name="T7" fmla="*/ 124 h 251"/>
              <a:gd name="T8" fmla="*/ 124 w 248"/>
              <a:gd name="T9" fmla="*/ 0 h 251"/>
              <a:gd name="T10" fmla="*/ 247 w 248"/>
              <a:gd name="T11" fmla="*/ 124 h 251"/>
            </a:gdLst>
            <a:ahLst/>
            <a:cxnLst>
              <a:cxn ang="0">
                <a:pos x="T0" y="T1"/>
              </a:cxn>
              <a:cxn ang="0">
                <a:pos x="T2" y="T3"/>
              </a:cxn>
              <a:cxn ang="0">
                <a:pos x="T4" y="T5"/>
              </a:cxn>
              <a:cxn ang="0">
                <a:pos x="T6" y="T7"/>
              </a:cxn>
              <a:cxn ang="0">
                <a:pos x="T8" y="T9"/>
              </a:cxn>
              <a:cxn ang="0">
                <a:pos x="T10" y="T11"/>
              </a:cxn>
            </a:cxnLst>
            <a:rect l="0" t="0" r="r" b="b"/>
            <a:pathLst>
              <a:path w="248" h="251">
                <a:moveTo>
                  <a:pt x="247" y="124"/>
                </a:moveTo>
                <a:lnTo>
                  <a:pt x="247" y="124"/>
                </a:lnTo>
                <a:cubicBezTo>
                  <a:pt x="247" y="194"/>
                  <a:pt x="191" y="250"/>
                  <a:pt x="124" y="250"/>
                </a:cubicBezTo>
                <a:cubicBezTo>
                  <a:pt x="56" y="250"/>
                  <a:pt x="0" y="194"/>
                  <a:pt x="0" y="124"/>
                </a:cubicBezTo>
                <a:cubicBezTo>
                  <a:pt x="0" y="56"/>
                  <a:pt x="56" y="0"/>
                  <a:pt x="124" y="0"/>
                </a:cubicBezTo>
                <a:cubicBezTo>
                  <a:pt x="191" y="0"/>
                  <a:pt x="247" y="56"/>
                  <a:pt x="247" y="124"/>
                </a:cubicBezTo>
              </a:path>
            </a:pathLst>
          </a:custGeom>
          <a:solidFill>
            <a:schemeClr val="accent1"/>
          </a:solidFill>
          <a:ln>
            <a:noFill/>
          </a:ln>
          <a:effectLst/>
        </p:spPr>
        <p:txBody>
          <a:bodyPr wrap="none" anchor="ctr"/>
          <a:lstStyle/>
          <a:p>
            <a:endParaRPr lang="en-US"/>
          </a:p>
        </p:txBody>
      </p:sp>
      <p:sp>
        <p:nvSpPr>
          <p:cNvPr id="168" name="Freeform 38"/>
          <p:cNvSpPr>
            <a:spLocks noChangeAspect="1" noChangeArrowheads="1"/>
          </p:cNvSpPr>
          <p:nvPr/>
        </p:nvSpPr>
        <p:spPr bwMode="auto">
          <a:xfrm>
            <a:off x="9686994" y="5782459"/>
            <a:ext cx="475487" cy="475487"/>
          </a:xfrm>
          <a:custGeom>
            <a:avLst/>
            <a:gdLst>
              <a:gd name="T0" fmla="*/ 249 w 250"/>
              <a:gd name="T1" fmla="*/ 124 h 251"/>
              <a:gd name="T2" fmla="*/ 249 w 250"/>
              <a:gd name="T3" fmla="*/ 124 h 251"/>
              <a:gd name="T4" fmla="*/ 123 w 250"/>
              <a:gd name="T5" fmla="*/ 250 h 251"/>
              <a:gd name="T6" fmla="*/ 0 w 250"/>
              <a:gd name="T7" fmla="*/ 124 h 251"/>
              <a:gd name="T8" fmla="*/ 123 w 250"/>
              <a:gd name="T9" fmla="*/ 0 h 251"/>
              <a:gd name="T10" fmla="*/ 249 w 250"/>
              <a:gd name="T11" fmla="*/ 124 h 251"/>
            </a:gdLst>
            <a:ahLst/>
            <a:cxnLst>
              <a:cxn ang="0">
                <a:pos x="T0" y="T1"/>
              </a:cxn>
              <a:cxn ang="0">
                <a:pos x="T2" y="T3"/>
              </a:cxn>
              <a:cxn ang="0">
                <a:pos x="T4" y="T5"/>
              </a:cxn>
              <a:cxn ang="0">
                <a:pos x="T6" y="T7"/>
              </a:cxn>
              <a:cxn ang="0">
                <a:pos x="T8" y="T9"/>
              </a:cxn>
              <a:cxn ang="0">
                <a:pos x="T10" y="T11"/>
              </a:cxn>
            </a:cxnLst>
            <a:rect l="0" t="0" r="r" b="b"/>
            <a:pathLst>
              <a:path w="250" h="251">
                <a:moveTo>
                  <a:pt x="249" y="124"/>
                </a:moveTo>
                <a:lnTo>
                  <a:pt x="249" y="124"/>
                </a:lnTo>
                <a:cubicBezTo>
                  <a:pt x="249" y="194"/>
                  <a:pt x="193" y="250"/>
                  <a:pt x="123" y="250"/>
                </a:cubicBezTo>
                <a:cubicBezTo>
                  <a:pt x="56" y="250"/>
                  <a:pt x="0" y="194"/>
                  <a:pt x="0" y="124"/>
                </a:cubicBezTo>
                <a:cubicBezTo>
                  <a:pt x="0" y="56"/>
                  <a:pt x="56" y="0"/>
                  <a:pt x="123" y="0"/>
                </a:cubicBezTo>
                <a:cubicBezTo>
                  <a:pt x="193" y="0"/>
                  <a:pt x="249" y="56"/>
                  <a:pt x="249" y="124"/>
                </a:cubicBezTo>
              </a:path>
            </a:pathLst>
          </a:custGeom>
          <a:solidFill>
            <a:schemeClr val="bg1">
              <a:lumMod val="75000"/>
            </a:schemeClr>
          </a:solidFill>
          <a:ln>
            <a:noFill/>
          </a:ln>
          <a:effectLst/>
        </p:spPr>
        <p:txBody>
          <a:bodyPr wrap="none" anchor="ctr"/>
          <a:lstStyle/>
          <a:p>
            <a:endParaRPr lang="en-US"/>
          </a:p>
        </p:txBody>
      </p:sp>
      <p:sp>
        <p:nvSpPr>
          <p:cNvPr id="169" name="Freeform 39"/>
          <p:cNvSpPr>
            <a:spLocks noChangeAspect="1" noChangeArrowheads="1"/>
          </p:cNvSpPr>
          <p:nvPr/>
        </p:nvSpPr>
        <p:spPr bwMode="auto">
          <a:xfrm>
            <a:off x="11452599" y="5782459"/>
            <a:ext cx="475487" cy="475487"/>
          </a:xfrm>
          <a:custGeom>
            <a:avLst/>
            <a:gdLst>
              <a:gd name="T0" fmla="*/ 247 w 248"/>
              <a:gd name="T1" fmla="*/ 124 h 251"/>
              <a:gd name="T2" fmla="*/ 247 w 248"/>
              <a:gd name="T3" fmla="*/ 124 h 251"/>
              <a:gd name="T4" fmla="*/ 123 w 248"/>
              <a:gd name="T5" fmla="*/ 250 h 251"/>
              <a:gd name="T6" fmla="*/ 0 w 248"/>
              <a:gd name="T7" fmla="*/ 124 h 251"/>
              <a:gd name="T8" fmla="*/ 123 w 248"/>
              <a:gd name="T9" fmla="*/ 0 h 251"/>
              <a:gd name="T10" fmla="*/ 247 w 248"/>
              <a:gd name="T11" fmla="*/ 124 h 251"/>
            </a:gdLst>
            <a:ahLst/>
            <a:cxnLst>
              <a:cxn ang="0">
                <a:pos x="T0" y="T1"/>
              </a:cxn>
              <a:cxn ang="0">
                <a:pos x="T2" y="T3"/>
              </a:cxn>
              <a:cxn ang="0">
                <a:pos x="T4" y="T5"/>
              </a:cxn>
              <a:cxn ang="0">
                <a:pos x="T6" y="T7"/>
              </a:cxn>
              <a:cxn ang="0">
                <a:pos x="T8" y="T9"/>
              </a:cxn>
              <a:cxn ang="0">
                <a:pos x="T10" y="T11"/>
              </a:cxn>
            </a:cxnLst>
            <a:rect l="0" t="0" r="r" b="b"/>
            <a:pathLst>
              <a:path w="248" h="251">
                <a:moveTo>
                  <a:pt x="247" y="124"/>
                </a:moveTo>
                <a:lnTo>
                  <a:pt x="247" y="124"/>
                </a:lnTo>
                <a:cubicBezTo>
                  <a:pt x="247" y="194"/>
                  <a:pt x="191" y="250"/>
                  <a:pt x="123" y="250"/>
                </a:cubicBezTo>
                <a:cubicBezTo>
                  <a:pt x="55" y="250"/>
                  <a:pt x="0" y="194"/>
                  <a:pt x="0" y="124"/>
                </a:cubicBezTo>
                <a:cubicBezTo>
                  <a:pt x="0" y="56"/>
                  <a:pt x="55" y="0"/>
                  <a:pt x="123" y="0"/>
                </a:cubicBezTo>
                <a:cubicBezTo>
                  <a:pt x="191" y="0"/>
                  <a:pt x="247" y="56"/>
                  <a:pt x="247" y="124"/>
                </a:cubicBezTo>
              </a:path>
            </a:pathLst>
          </a:custGeom>
          <a:solidFill>
            <a:schemeClr val="accent1"/>
          </a:solidFill>
          <a:ln>
            <a:noFill/>
          </a:ln>
          <a:effectLst/>
        </p:spPr>
        <p:txBody>
          <a:bodyPr wrap="none" anchor="ctr"/>
          <a:lstStyle/>
          <a:p>
            <a:endParaRPr lang="en-US"/>
          </a:p>
        </p:txBody>
      </p:sp>
      <p:sp>
        <p:nvSpPr>
          <p:cNvPr id="170" name="Freeform 40"/>
          <p:cNvSpPr>
            <a:spLocks noChangeAspect="1" noChangeArrowheads="1"/>
          </p:cNvSpPr>
          <p:nvPr/>
        </p:nvSpPr>
        <p:spPr bwMode="auto">
          <a:xfrm>
            <a:off x="13221097" y="5782459"/>
            <a:ext cx="475487" cy="475487"/>
          </a:xfrm>
          <a:custGeom>
            <a:avLst/>
            <a:gdLst>
              <a:gd name="T0" fmla="*/ 249 w 250"/>
              <a:gd name="T1" fmla="*/ 124 h 251"/>
              <a:gd name="T2" fmla="*/ 249 w 250"/>
              <a:gd name="T3" fmla="*/ 124 h 251"/>
              <a:gd name="T4" fmla="*/ 125 w 250"/>
              <a:gd name="T5" fmla="*/ 250 h 251"/>
              <a:gd name="T6" fmla="*/ 0 w 250"/>
              <a:gd name="T7" fmla="*/ 124 h 251"/>
              <a:gd name="T8" fmla="*/ 125 w 250"/>
              <a:gd name="T9" fmla="*/ 0 h 251"/>
              <a:gd name="T10" fmla="*/ 249 w 250"/>
              <a:gd name="T11" fmla="*/ 124 h 251"/>
            </a:gdLst>
            <a:ahLst/>
            <a:cxnLst>
              <a:cxn ang="0">
                <a:pos x="T0" y="T1"/>
              </a:cxn>
              <a:cxn ang="0">
                <a:pos x="T2" y="T3"/>
              </a:cxn>
              <a:cxn ang="0">
                <a:pos x="T4" y="T5"/>
              </a:cxn>
              <a:cxn ang="0">
                <a:pos x="T6" y="T7"/>
              </a:cxn>
              <a:cxn ang="0">
                <a:pos x="T8" y="T9"/>
              </a:cxn>
              <a:cxn ang="0">
                <a:pos x="T10" y="T11"/>
              </a:cxn>
            </a:cxnLst>
            <a:rect l="0" t="0" r="r" b="b"/>
            <a:pathLst>
              <a:path w="250" h="251">
                <a:moveTo>
                  <a:pt x="249" y="124"/>
                </a:moveTo>
                <a:lnTo>
                  <a:pt x="249" y="124"/>
                </a:lnTo>
                <a:cubicBezTo>
                  <a:pt x="249" y="194"/>
                  <a:pt x="193" y="250"/>
                  <a:pt x="125" y="250"/>
                </a:cubicBezTo>
                <a:cubicBezTo>
                  <a:pt x="55" y="250"/>
                  <a:pt x="0" y="194"/>
                  <a:pt x="0" y="124"/>
                </a:cubicBezTo>
                <a:cubicBezTo>
                  <a:pt x="0" y="56"/>
                  <a:pt x="55" y="0"/>
                  <a:pt x="125" y="0"/>
                </a:cubicBezTo>
                <a:cubicBezTo>
                  <a:pt x="193" y="0"/>
                  <a:pt x="249" y="56"/>
                  <a:pt x="249" y="124"/>
                </a:cubicBezTo>
              </a:path>
            </a:pathLst>
          </a:custGeom>
          <a:solidFill>
            <a:schemeClr val="accent1"/>
          </a:solidFill>
          <a:ln>
            <a:noFill/>
          </a:ln>
          <a:effectLst/>
        </p:spPr>
        <p:txBody>
          <a:bodyPr wrap="none" anchor="ctr"/>
          <a:lstStyle/>
          <a:p>
            <a:endParaRPr lang="en-US"/>
          </a:p>
        </p:txBody>
      </p:sp>
      <p:sp>
        <p:nvSpPr>
          <p:cNvPr id="171" name="Freeform 41"/>
          <p:cNvSpPr>
            <a:spLocks noChangeAspect="1" noChangeArrowheads="1"/>
          </p:cNvSpPr>
          <p:nvPr/>
        </p:nvSpPr>
        <p:spPr bwMode="auto">
          <a:xfrm>
            <a:off x="15086243" y="5782459"/>
            <a:ext cx="475487" cy="475487"/>
          </a:xfrm>
          <a:custGeom>
            <a:avLst/>
            <a:gdLst>
              <a:gd name="T0" fmla="*/ 248 w 249"/>
              <a:gd name="T1" fmla="*/ 124 h 251"/>
              <a:gd name="T2" fmla="*/ 248 w 249"/>
              <a:gd name="T3" fmla="*/ 124 h 251"/>
              <a:gd name="T4" fmla="*/ 124 w 249"/>
              <a:gd name="T5" fmla="*/ 250 h 251"/>
              <a:gd name="T6" fmla="*/ 0 w 249"/>
              <a:gd name="T7" fmla="*/ 124 h 251"/>
              <a:gd name="T8" fmla="*/ 124 w 249"/>
              <a:gd name="T9" fmla="*/ 0 h 251"/>
              <a:gd name="T10" fmla="*/ 248 w 249"/>
              <a:gd name="T11" fmla="*/ 124 h 251"/>
            </a:gdLst>
            <a:ahLst/>
            <a:cxnLst>
              <a:cxn ang="0">
                <a:pos x="T0" y="T1"/>
              </a:cxn>
              <a:cxn ang="0">
                <a:pos x="T2" y="T3"/>
              </a:cxn>
              <a:cxn ang="0">
                <a:pos x="T4" y="T5"/>
              </a:cxn>
              <a:cxn ang="0">
                <a:pos x="T6" y="T7"/>
              </a:cxn>
              <a:cxn ang="0">
                <a:pos x="T8" y="T9"/>
              </a:cxn>
              <a:cxn ang="0">
                <a:pos x="T10" y="T11"/>
              </a:cxn>
            </a:cxnLst>
            <a:rect l="0" t="0" r="r" b="b"/>
            <a:pathLst>
              <a:path w="249" h="251">
                <a:moveTo>
                  <a:pt x="248" y="124"/>
                </a:moveTo>
                <a:lnTo>
                  <a:pt x="248" y="124"/>
                </a:lnTo>
                <a:cubicBezTo>
                  <a:pt x="248" y="194"/>
                  <a:pt x="192" y="250"/>
                  <a:pt x="124" y="250"/>
                </a:cubicBezTo>
                <a:cubicBezTo>
                  <a:pt x="56" y="250"/>
                  <a:pt x="0" y="194"/>
                  <a:pt x="0" y="124"/>
                </a:cubicBezTo>
                <a:cubicBezTo>
                  <a:pt x="0" y="56"/>
                  <a:pt x="56" y="0"/>
                  <a:pt x="124" y="0"/>
                </a:cubicBezTo>
                <a:cubicBezTo>
                  <a:pt x="192" y="0"/>
                  <a:pt x="248" y="56"/>
                  <a:pt x="248" y="124"/>
                </a:cubicBezTo>
              </a:path>
            </a:pathLst>
          </a:custGeom>
          <a:solidFill>
            <a:schemeClr val="bg1">
              <a:lumMod val="75000"/>
            </a:schemeClr>
          </a:solidFill>
          <a:ln>
            <a:noFill/>
          </a:ln>
          <a:effectLst/>
        </p:spPr>
        <p:txBody>
          <a:bodyPr wrap="none" anchor="ctr"/>
          <a:lstStyle/>
          <a:p>
            <a:endParaRPr lang="en-US"/>
          </a:p>
        </p:txBody>
      </p:sp>
      <p:sp>
        <p:nvSpPr>
          <p:cNvPr id="172" name="Freeform 42"/>
          <p:cNvSpPr>
            <a:spLocks noChangeAspect="1" noChangeArrowheads="1"/>
          </p:cNvSpPr>
          <p:nvPr/>
        </p:nvSpPr>
        <p:spPr bwMode="auto">
          <a:xfrm>
            <a:off x="16880783" y="5782459"/>
            <a:ext cx="475487" cy="475487"/>
          </a:xfrm>
          <a:custGeom>
            <a:avLst/>
            <a:gdLst>
              <a:gd name="T0" fmla="*/ 250 w 251"/>
              <a:gd name="T1" fmla="*/ 124 h 251"/>
              <a:gd name="T2" fmla="*/ 250 w 251"/>
              <a:gd name="T3" fmla="*/ 124 h 251"/>
              <a:gd name="T4" fmla="*/ 126 w 251"/>
              <a:gd name="T5" fmla="*/ 250 h 251"/>
              <a:gd name="T6" fmla="*/ 0 w 251"/>
              <a:gd name="T7" fmla="*/ 124 h 251"/>
              <a:gd name="T8" fmla="*/ 126 w 251"/>
              <a:gd name="T9" fmla="*/ 0 h 251"/>
              <a:gd name="T10" fmla="*/ 250 w 251"/>
              <a:gd name="T11" fmla="*/ 124 h 251"/>
            </a:gdLst>
            <a:ahLst/>
            <a:cxnLst>
              <a:cxn ang="0">
                <a:pos x="T0" y="T1"/>
              </a:cxn>
              <a:cxn ang="0">
                <a:pos x="T2" y="T3"/>
              </a:cxn>
              <a:cxn ang="0">
                <a:pos x="T4" y="T5"/>
              </a:cxn>
              <a:cxn ang="0">
                <a:pos x="T6" y="T7"/>
              </a:cxn>
              <a:cxn ang="0">
                <a:pos x="T8" y="T9"/>
              </a:cxn>
              <a:cxn ang="0">
                <a:pos x="T10" y="T11"/>
              </a:cxn>
            </a:cxnLst>
            <a:rect l="0" t="0" r="r" b="b"/>
            <a:pathLst>
              <a:path w="251" h="251">
                <a:moveTo>
                  <a:pt x="250" y="124"/>
                </a:moveTo>
                <a:lnTo>
                  <a:pt x="250" y="124"/>
                </a:lnTo>
                <a:cubicBezTo>
                  <a:pt x="250" y="194"/>
                  <a:pt x="194" y="250"/>
                  <a:pt x="126" y="250"/>
                </a:cubicBezTo>
                <a:cubicBezTo>
                  <a:pt x="56" y="250"/>
                  <a:pt x="0" y="194"/>
                  <a:pt x="0" y="124"/>
                </a:cubicBezTo>
                <a:cubicBezTo>
                  <a:pt x="0" y="56"/>
                  <a:pt x="56" y="0"/>
                  <a:pt x="126" y="0"/>
                </a:cubicBezTo>
                <a:cubicBezTo>
                  <a:pt x="194" y="0"/>
                  <a:pt x="250" y="56"/>
                  <a:pt x="250" y="124"/>
                </a:cubicBezTo>
              </a:path>
            </a:pathLst>
          </a:custGeom>
          <a:solidFill>
            <a:schemeClr val="accent1"/>
          </a:solidFill>
          <a:ln>
            <a:noFill/>
          </a:ln>
          <a:effectLst/>
        </p:spPr>
        <p:txBody>
          <a:bodyPr wrap="none" anchor="ctr"/>
          <a:lstStyle/>
          <a:p>
            <a:endParaRPr lang="en-US"/>
          </a:p>
        </p:txBody>
      </p:sp>
      <p:sp>
        <p:nvSpPr>
          <p:cNvPr id="173" name="Freeform 43"/>
          <p:cNvSpPr>
            <a:spLocks noChangeAspect="1" noChangeArrowheads="1"/>
          </p:cNvSpPr>
          <p:nvPr/>
        </p:nvSpPr>
        <p:spPr bwMode="auto">
          <a:xfrm>
            <a:off x="18631447" y="5782459"/>
            <a:ext cx="475487" cy="475487"/>
          </a:xfrm>
          <a:custGeom>
            <a:avLst/>
            <a:gdLst>
              <a:gd name="T0" fmla="*/ 248 w 249"/>
              <a:gd name="T1" fmla="*/ 124 h 251"/>
              <a:gd name="T2" fmla="*/ 248 w 249"/>
              <a:gd name="T3" fmla="*/ 124 h 251"/>
              <a:gd name="T4" fmla="*/ 124 w 249"/>
              <a:gd name="T5" fmla="*/ 250 h 251"/>
              <a:gd name="T6" fmla="*/ 0 w 249"/>
              <a:gd name="T7" fmla="*/ 124 h 251"/>
              <a:gd name="T8" fmla="*/ 124 w 249"/>
              <a:gd name="T9" fmla="*/ 0 h 251"/>
              <a:gd name="T10" fmla="*/ 248 w 249"/>
              <a:gd name="T11" fmla="*/ 124 h 251"/>
            </a:gdLst>
            <a:ahLst/>
            <a:cxnLst>
              <a:cxn ang="0">
                <a:pos x="T0" y="T1"/>
              </a:cxn>
              <a:cxn ang="0">
                <a:pos x="T2" y="T3"/>
              </a:cxn>
              <a:cxn ang="0">
                <a:pos x="T4" y="T5"/>
              </a:cxn>
              <a:cxn ang="0">
                <a:pos x="T6" y="T7"/>
              </a:cxn>
              <a:cxn ang="0">
                <a:pos x="T8" y="T9"/>
              </a:cxn>
              <a:cxn ang="0">
                <a:pos x="T10" y="T11"/>
              </a:cxn>
            </a:cxnLst>
            <a:rect l="0" t="0" r="r" b="b"/>
            <a:pathLst>
              <a:path w="249" h="251">
                <a:moveTo>
                  <a:pt x="248" y="124"/>
                </a:moveTo>
                <a:lnTo>
                  <a:pt x="248" y="124"/>
                </a:lnTo>
                <a:cubicBezTo>
                  <a:pt x="248" y="194"/>
                  <a:pt x="192" y="250"/>
                  <a:pt x="124" y="250"/>
                </a:cubicBezTo>
                <a:cubicBezTo>
                  <a:pt x="56" y="250"/>
                  <a:pt x="0" y="194"/>
                  <a:pt x="0" y="124"/>
                </a:cubicBezTo>
                <a:cubicBezTo>
                  <a:pt x="0" y="56"/>
                  <a:pt x="56" y="0"/>
                  <a:pt x="124" y="0"/>
                </a:cubicBezTo>
                <a:cubicBezTo>
                  <a:pt x="192" y="0"/>
                  <a:pt x="248" y="56"/>
                  <a:pt x="248" y="124"/>
                </a:cubicBezTo>
              </a:path>
            </a:pathLst>
          </a:custGeom>
          <a:solidFill>
            <a:schemeClr val="accent1"/>
          </a:solidFill>
          <a:ln>
            <a:noFill/>
          </a:ln>
          <a:effectLst/>
        </p:spPr>
        <p:txBody>
          <a:bodyPr wrap="none" anchor="ctr"/>
          <a:lstStyle/>
          <a:p>
            <a:endParaRPr lang="en-US"/>
          </a:p>
        </p:txBody>
      </p:sp>
      <p:sp>
        <p:nvSpPr>
          <p:cNvPr id="174" name="TextBox 173"/>
          <p:cNvSpPr txBox="1"/>
          <p:nvPr/>
        </p:nvSpPr>
        <p:spPr>
          <a:xfrm>
            <a:off x="5222844" y="5625434"/>
            <a:ext cx="1321232" cy="646294"/>
          </a:xfrm>
          <a:prstGeom prst="rect">
            <a:avLst/>
          </a:prstGeom>
          <a:noFill/>
        </p:spPr>
        <p:txBody>
          <a:bodyPr wrap="none" lIns="182843" tIns="91422" rIns="182843" bIns="91422" rtlCol="0">
            <a:spAutoFit/>
          </a:bodyPr>
          <a:lstStyle/>
          <a:p>
            <a:pPr algn="ctr"/>
            <a:r>
              <a:rPr lang="id-ID" sz="3000" b="1">
                <a:solidFill>
                  <a:srgbClr val="445469"/>
                </a:solidFill>
                <a:latin typeface="Lato Regular"/>
              </a:rPr>
              <a:t>Peter</a:t>
            </a:r>
            <a:endParaRPr lang="id-ID" sz="3000" b="1" dirty="0">
              <a:solidFill>
                <a:srgbClr val="445469"/>
              </a:solidFill>
              <a:latin typeface="Lato Regular"/>
            </a:endParaRPr>
          </a:p>
        </p:txBody>
      </p:sp>
      <p:sp>
        <p:nvSpPr>
          <p:cNvPr id="175" name="Freeform 37"/>
          <p:cNvSpPr>
            <a:spLocks noChangeAspect="1" noChangeArrowheads="1"/>
          </p:cNvSpPr>
          <p:nvPr/>
        </p:nvSpPr>
        <p:spPr bwMode="auto">
          <a:xfrm>
            <a:off x="7862836" y="7058408"/>
            <a:ext cx="475487" cy="475487"/>
          </a:xfrm>
          <a:custGeom>
            <a:avLst/>
            <a:gdLst>
              <a:gd name="T0" fmla="*/ 247 w 248"/>
              <a:gd name="T1" fmla="*/ 124 h 251"/>
              <a:gd name="T2" fmla="*/ 247 w 248"/>
              <a:gd name="T3" fmla="*/ 124 h 251"/>
              <a:gd name="T4" fmla="*/ 124 w 248"/>
              <a:gd name="T5" fmla="*/ 250 h 251"/>
              <a:gd name="T6" fmla="*/ 0 w 248"/>
              <a:gd name="T7" fmla="*/ 124 h 251"/>
              <a:gd name="T8" fmla="*/ 124 w 248"/>
              <a:gd name="T9" fmla="*/ 0 h 251"/>
              <a:gd name="T10" fmla="*/ 247 w 248"/>
              <a:gd name="T11" fmla="*/ 124 h 251"/>
            </a:gdLst>
            <a:ahLst/>
            <a:cxnLst>
              <a:cxn ang="0">
                <a:pos x="T0" y="T1"/>
              </a:cxn>
              <a:cxn ang="0">
                <a:pos x="T2" y="T3"/>
              </a:cxn>
              <a:cxn ang="0">
                <a:pos x="T4" y="T5"/>
              </a:cxn>
              <a:cxn ang="0">
                <a:pos x="T6" y="T7"/>
              </a:cxn>
              <a:cxn ang="0">
                <a:pos x="T8" y="T9"/>
              </a:cxn>
              <a:cxn ang="0">
                <a:pos x="T10" y="T11"/>
              </a:cxn>
            </a:cxnLst>
            <a:rect l="0" t="0" r="r" b="b"/>
            <a:pathLst>
              <a:path w="248" h="251">
                <a:moveTo>
                  <a:pt x="247" y="124"/>
                </a:moveTo>
                <a:lnTo>
                  <a:pt x="247" y="124"/>
                </a:lnTo>
                <a:cubicBezTo>
                  <a:pt x="247" y="194"/>
                  <a:pt x="191" y="250"/>
                  <a:pt x="124" y="250"/>
                </a:cubicBezTo>
                <a:cubicBezTo>
                  <a:pt x="56" y="250"/>
                  <a:pt x="0" y="194"/>
                  <a:pt x="0" y="124"/>
                </a:cubicBezTo>
                <a:cubicBezTo>
                  <a:pt x="0" y="56"/>
                  <a:pt x="56" y="0"/>
                  <a:pt x="124" y="0"/>
                </a:cubicBezTo>
                <a:cubicBezTo>
                  <a:pt x="191" y="0"/>
                  <a:pt x="247" y="56"/>
                  <a:pt x="247" y="124"/>
                </a:cubicBezTo>
              </a:path>
            </a:pathLst>
          </a:custGeom>
          <a:solidFill>
            <a:schemeClr val="accent3"/>
          </a:solidFill>
          <a:ln>
            <a:noFill/>
          </a:ln>
          <a:effectLst/>
        </p:spPr>
        <p:txBody>
          <a:bodyPr wrap="none" anchor="ctr"/>
          <a:lstStyle/>
          <a:p>
            <a:endParaRPr lang="en-US"/>
          </a:p>
        </p:txBody>
      </p:sp>
      <p:sp>
        <p:nvSpPr>
          <p:cNvPr id="176" name="Freeform 38"/>
          <p:cNvSpPr>
            <a:spLocks noChangeAspect="1" noChangeArrowheads="1"/>
          </p:cNvSpPr>
          <p:nvPr/>
        </p:nvSpPr>
        <p:spPr bwMode="auto">
          <a:xfrm>
            <a:off x="9686994" y="7058408"/>
            <a:ext cx="475487" cy="475487"/>
          </a:xfrm>
          <a:custGeom>
            <a:avLst/>
            <a:gdLst>
              <a:gd name="T0" fmla="*/ 249 w 250"/>
              <a:gd name="T1" fmla="*/ 124 h 251"/>
              <a:gd name="T2" fmla="*/ 249 w 250"/>
              <a:gd name="T3" fmla="*/ 124 h 251"/>
              <a:gd name="T4" fmla="*/ 123 w 250"/>
              <a:gd name="T5" fmla="*/ 250 h 251"/>
              <a:gd name="T6" fmla="*/ 0 w 250"/>
              <a:gd name="T7" fmla="*/ 124 h 251"/>
              <a:gd name="T8" fmla="*/ 123 w 250"/>
              <a:gd name="T9" fmla="*/ 0 h 251"/>
              <a:gd name="T10" fmla="*/ 249 w 250"/>
              <a:gd name="T11" fmla="*/ 124 h 251"/>
            </a:gdLst>
            <a:ahLst/>
            <a:cxnLst>
              <a:cxn ang="0">
                <a:pos x="T0" y="T1"/>
              </a:cxn>
              <a:cxn ang="0">
                <a:pos x="T2" y="T3"/>
              </a:cxn>
              <a:cxn ang="0">
                <a:pos x="T4" y="T5"/>
              </a:cxn>
              <a:cxn ang="0">
                <a:pos x="T6" y="T7"/>
              </a:cxn>
              <a:cxn ang="0">
                <a:pos x="T8" y="T9"/>
              </a:cxn>
              <a:cxn ang="0">
                <a:pos x="T10" y="T11"/>
              </a:cxn>
            </a:cxnLst>
            <a:rect l="0" t="0" r="r" b="b"/>
            <a:pathLst>
              <a:path w="250" h="251">
                <a:moveTo>
                  <a:pt x="249" y="124"/>
                </a:moveTo>
                <a:lnTo>
                  <a:pt x="249" y="124"/>
                </a:lnTo>
                <a:cubicBezTo>
                  <a:pt x="249" y="194"/>
                  <a:pt x="193" y="250"/>
                  <a:pt x="123" y="250"/>
                </a:cubicBezTo>
                <a:cubicBezTo>
                  <a:pt x="56" y="250"/>
                  <a:pt x="0" y="194"/>
                  <a:pt x="0" y="124"/>
                </a:cubicBezTo>
                <a:cubicBezTo>
                  <a:pt x="0" y="56"/>
                  <a:pt x="56" y="0"/>
                  <a:pt x="123" y="0"/>
                </a:cubicBezTo>
                <a:cubicBezTo>
                  <a:pt x="193" y="0"/>
                  <a:pt x="249" y="56"/>
                  <a:pt x="249" y="124"/>
                </a:cubicBezTo>
              </a:path>
            </a:pathLst>
          </a:custGeom>
          <a:solidFill>
            <a:schemeClr val="bg1">
              <a:lumMod val="75000"/>
            </a:schemeClr>
          </a:solidFill>
          <a:ln>
            <a:noFill/>
          </a:ln>
          <a:effectLst/>
        </p:spPr>
        <p:txBody>
          <a:bodyPr wrap="none" anchor="ctr"/>
          <a:lstStyle/>
          <a:p>
            <a:endParaRPr lang="en-US"/>
          </a:p>
        </p:txBody>
      </p:sp>
      <p:sp>
        <p:nvSpPr>
          <p:cNvPr id="177" name="Freeform 39"/>
          <p:cNvSpPr>
            <a:spLocks noChangeAspect="1" noChangeArrowheads="1"/>
          </p:cNvSpPr>
          <p:nvPr/>
        </p:nvSpPr>
        <p:spPr bwMode="auto">
          <a:xfrm>
            <a:off x="11452599" y="7058408"/>
            <a:ext cx="475487" cy="475487"/>
          </a:xfrm>
          <a:custGeom>
            <a:avLst/>
            <a:gdLst>
              <a:gd name="T0" fmla="*/ 247 w 248"/>
              <a:gd name="T1" fmla="*/ 124 h 251"/>
              <a:gd name="T2" fmla="*/ 247 w 248"/>
              <a:gd name="T3" fmla="*/ 124 h 251"/>
              <a:gd name="T4" fmla="*/ 123 w 248"/>
              <a:gd name="T5" fmla="*/ 250 h 251"/>
              <a:gd name="T6" fmla="*/ 0 w 248"/>
              <a:gd name="T7" fmla="*/ 124 h 251"/>
              <a:gd name="T8" fmla="*/ 123 w 248"/>
              <a:gd name="T9" fmla="*/ 0 h 251"/>
              <a:gd name="T10" fmla="*/ 247 w 248"/>
              <a:gd name="T11" fmla="*/ 124 h 251"/>
            </a:gdLst>
            <a:ahLst/>
            <a:cxnLst>
              <a:cxn ang="0">
                <a:pos x="T0" y="T1"/>
              </a:cxn>
              <a:cxn ang="0">
                <a:pos x="T2" y="T3"/>
              </a:cxn>
              <a:cxn ang="0">
                <a:pos x="T4" y="T5"/>
              </a:cxn>
              <a:cxn ang="0">
                <a:pos x="T6" y="T7"/>
              </a:cxn>
              <a:cxn ang="0">
                <a:pos x="T8" y="T9"/>
              </a:cxn>
              <a:cxn ang="0">
                <a:pos x="T10" y="T11"/>
              </a:cxn>
            </a:cxnLst>
            <a:rect l="0" t="0" r="r" b="b"/>
            <a:pathLst>
              <a:path w="248" h="251">
                <a:moveTo>
                  <a:pt x="247" y="124"/>
                </a:moveTo>
                <a:lnTo>
                  <a:pt x="247" y="124"/>
                </a:lnTo>
                <a:cubicBezTo>
                  <a:pt x="247" y="194"/>
                  <a:pt x="191" y="250"/>
                  <a:pt x="123" y="250"/>
                </a:cubicBezTo>
                <a:cubicBezTo>
                  <a:pt x="55" y="250"/>
                  <a:pt x="0" y="194"/>
                  <a:pt x="0" y="124"/>
                </a:cubicBezTo>
                <a:cubicBezTo>
                  <a:pt x="0" y="56"/>
                  <a:pt x="55" y="0"/>
                  <a:pt x="123" y="0"/>
                </a:cubicBezTo>
                <a:cubicBezTo>
                  <a:pt x="191" y="0"/>
                  <a:pt x="247" y="56"/>
                  <a:pt x="247" y="124"/>
                </a:cubicBezTo>
              </a:path>
            </a:pathLst>
          </a:custGeom>
          <a:solidFill>
            <a:schemeClr val="accent3"/>
          </a:solidFill>
          <a:ln>
            <a:noFill/>
          </a:ln>
          <a:effectLst/>
        </p:spPr>
        <p:txBody>
          <a:bodyPr wrap="none" anchor="ctr"/>
          <a:lstStyle/>
          <a:p>
            <a:endParaRPr lang="en-US"/>
          </a:p>
        </p:txBody>
      </p:sp>
      <p:sp>
        <p:nvSpPr>
          <p:cNvPr id="178" name="Freeform 40"/>
          <p:cNvSpPr>
            <a:spLocks noChangeAspect="1" noChangeArrowheads="1"/>
          </p:cNvSpPr>
          <p:nvPr/>
        </p:nvSpPr>
        <p:spPr bwMode="auto">
          <a:xfrm>
            <a:off x="13221097" y="7058408"/>
            <a:ext cx="475487" cy="475487"/>
          </a:xfrm>
          <a:custGeom>
            <a:avLst/>
            <a:gdLst>
              <a:gd name="T0" fmla="*/ 249 w 250"/>
              <a:gd name="T1" fmla="*/ 124 h 251"/>
              <a:gd name="T2" fmla="*/ 249 w 250"/>
              <a:gd name="T3" fmla="*/ 124 h 251"/>
              <a:gd name="T4" fmla="*/ 125 w 250"/>
              <a:gd name="T5" fmla="*/ 250 h 251"/>
              <a:gd name="T6" fmla="*/ 0 w 250"/>
              <a:gd name="T7" fmla="*/ 124 h 251"/>
              <a:gd name="T8" fmla="*/ 125 w 250"/>
              <a:gd name="T9" fmla="*/ 0 h 251"/>
              <a:gd name="T10" fmla="*/ 249 w 250"/>
              <a:gd name="T11" fmla="*/ 124 h 251"/>
            </a:gdLst>
            <a:ahLst/>
            <a:cxnLst>
              <a:cxn ang="0">
                <a:pos x="T0" y="T1"/>
              </a:cxn>
              <a:cxn ang="0">
                <a:pos x="T2" y="T3"/>
              </a:cxn>
              <a:cxn ang="0">
                <a:pos x="T4" y="T5"/>
              </a:cxn>
              <a:cxn ang="0">
                <a:pos x="T6" y="T7"/>
              </a:cxn>
              <a:cxn ang="0">
                <a:pos x="T8" y="T9"/>
              </a:cxn>
              <a:cxn ang="0">
                <a:pos x="T10" y="T11"/>
              </a:cxn>
            </a:cxnLst>
            <a:rect l="0" t="0" r="r" b="b"/>
            <a:pathLst>
              <a:path w="250" h="251">
                <a:moveTo>
                  <a:pt x="249" y="124"/>
                </a:moveTo>
                <a:lnTo>
                  <a:pt x="249" y="124"/>
                </a:lnTo>
                <a:cubicBezTo>
                  <a:pt x="249" y="194"/>
                  <a:pt x="193" y="250"/>
                  <a:pt x="125" y="250"/>
                </a:cubicBezTo>
                <a:cubicBezTo>
                  <a:pt x="55" y="250"/>
                  <a:pt x="0" y="194"/>
                  <a:pt x="0" y="124"/>
                </a:cubicBezTo>
                <a:cubicBezTo>
                  <a:pt x="0" y="56"/>
                  <a:pt x="55" y="0"/>
                  <a:pt x="125" y="0"/>
                </a:cubicBezTo>
                <a:cubicBezTo>
                  <a:pt x="193" y="0"/>
                  <a:pt x="249" y="56"/>
                  <a:pt x="249" y="124"/>
                </a:cubicBezTo>
              </a:path>
            </a:pathLst>
          </a:custGeom>
          <a:solidFill>
            <a:schemeClr val="bg1">
              <a:lumMod val="75000"/>
            </a:schemeClr>
          </a:solidFill>
          <a:ln>
            <a:noFill/>
          </a:ln>
          <a:effectLst/>
        </p:spPr>
        <p:txBody>
          <a:bodyPr wrap="none" anchor="ctr"/>
          <a:lstStyle/>
          <a:p>
            <a:endParaRPr lang="en-US"/>
          </a:p>
        </p:txBody>
      </p:sp>
      <p:sp>
        <p:nvSpPr>
          <p:cNvPr id="179" name="Freeform 41"/>
          <p:cNvSpPr>
            <a:spLocks noChangeAspect="1" noChangeArrowheads="1"/>
          </p:cNvSpPr>
          <p:nvPr/>
        </p:nvSpPr>
        <p:spPr bwMode="auto">
          <a:xfrm>
            <a:off x="15086243" y="7058408"/>
            <a:ext cx="475487" cy="475487"/>
          </a:xfrm>
          <a:custGeom>
            <a:avLst/>
            <a:gdLst>
              <a:gd name="T0" fmla="*/ 248 w 249"/>
              <a:gd name="T1" fmla="*/ 124 h 251"/>
              <a:gd name="T2" fmla="*/ 248 w 249"/>
              <a:gd name="T3" fmla="*/ 124 h 251"/>
              <a:gd name="T4" fmla="*/ 124 w 249"/>
              <a:gd name="T5" fmla="*/ 250 h 251"/>
              <a:gd name="T6" fmla="*/ 0 w 249"/>
              <a:gd name="T7" fmla="*/ 124 h 251"/>
              <a:gd name="T8" fmla="*/ 124 w 249"/>
              <a:gd name="T9" fmla="*/ 0 h 251"/>
              <a:gd name="T10" fmla="*/ 248 w 249"/>
              <a:gd name="T11" fmla="*/ 124 h 251"/>
            </a:gdLst>
            <a:ahLst/>
            <a:cxnLst>
              <a:cxn ang="0">
                <a:pos x="T0" y="T1"/>
              </a:cxn>
              <a:cxn ang="0">
                <a:pos x="T2" y="T3"/>
              </a:cxn>
              <a:cxn ang="0">
                <a:pos x="T4" y="T5"/>
              </a:cxn>
              <a:cxn ang="0">
                <a:pos x="T6" y="T7"/>
              </a:cxn>
              <a:cxn ang="0">
                <a:pos x="T8" y="T9"/>
              </a:cxn>
              <a:cxn ang="0">
                <a:pos x="T10" y="T11"/>
              </a:cxn>
            </a:cxnLst>
            <a:rect l="0" t="0" r="r" b="b"/>
            <a:pathLst>
              <a:path w="249" h="251">
                <a:moveTo>
                  <a:pt x="248" y="124"/>
                </a:moveTo>
                <a:lnTo>
                  <a:pt x="248" y="124"/>
                </a:lnTo>
                <a:cubicBezTo>
                  <a:pt x="248" y="194"/>
                  <a:pt x="192" y="250"/>
                  <a:pt x="124" y="250"/>
                </a:cubicBezTo>
                <a:cubicBezTo>
                  <a:pt x="56" y="250"/>
                  <a:pt x="0" y="194"/>
                  <a:pt x="0" y="124"/>
                </a:cubicBezTo>
                <a:cubicBezTo>
                  <a:pt x="0" y="56"/>
                  <a:pt x="56" y="0"/>
                  <a:pt x="124" y="0"/>
                </a:cubicBezTo>
                <a:cubicBezTo>
                  <a:pt x="192" y="0"/>
                  <a:pt x="248" y="56"/>
                  <a:pt x="248" y="124"/>
                </a:cubicBezTo>
              </a:path>
            </a:pathLst>
          </a:custGeom>
          <a:solidFill>
            <a:schemeClr val="accent3"/>
          </a:solidFill>
          <a:ln>
            <a:noFill/>
          </a:ln>
          <a:effectLst/>
        </p:spPr>
        <p:txBody>
          <a:bodyPr wrap="none" anchor="ctr"/>
          <a:lstStyle/>
          <a:p>
            <a:endParaRPr lang="en-US"/>
          </a:p>
        </p:txBody>
      </p:sp>
      <p:sp>
        <p:nvSpPr>
          <p:cNvPr id="180" name="Freeform 42"/>
          <p:cNvSpPr>
            <a:spLocks noChangeAspect="1" noChangeArrowheads="1"/>
          </p:cNvSpPr>
          <p:nvPr/>
        </p:nvSpPr>
        <p:spPr bwMode="auto">
          <a:xfrm>
            <a:off x="16880783" y="7058408"/>
            <a:ext cx="475487" cy="475487"/>
          </a:xfrm>
          <a:custGeom>
            <a:avLst/>
            <a:gdLst>
              <a:gd name="T0" fmla="*/ 250 w 251"/>
              <a:gd name="T1" fmla="*/ 124 h 251"/>
              <a:gd name="T2" fmla="*/ 250 w 251"/>
              <a:gd name="T3" fmla="*/ 124 h 251"/>
              <a:gd name="T4" fmla="*/ 126 w 251"/>
              <a:gd name="T5" fmla="*/ 250 h 251"/>
              <a:gd name="T6" fmla="*/ 0 w 251"/>
              <a:gd name="T7" fmla="*/ 124 h 251"/>
              <a:gd name="T8" fmla="*/ 126 w 251"/>
              <a:gd name="T9" fmla="*/ 0 h 251"/>
              <a:gd name="T10" fmla="*/ 250 w 251"/>
              <a:gd name="T11" fmla="*/ 124 h 251"/>
            </a:gdLst>
            <a:ahLst/>
            <a:cxnLst>
              <a:cxn ang="0">
                <a:pos x="T0" y="T1"/>
              </a:cxn>
              <a:cxn ang="0">
                <a:pos x="T2" y="T3"/>
              </a:cxn>
              <a:cxn ang="0">
                <a:pos x="T4" y="T5"/>
              </a:cxn>
              <a:cxn ang="0">
                <a:pos x="T6" y="T7"/>
              </a:cxn>
              <a:cxn ang="0">
                <a:pos x="T8" y="T9"/>
              </a:cxn>
              <a:cxn ang="0">
                <a:pos x="T10" y="T11"/>
              </a:cxn>
            </a:cxnLst>
            <a:rect l="0" t="0" r="r" b="b"/>
            <a:pathLst>
              <a:path w="251" h="251">
                <a:moveTo>
                  <a:pt x="250" y="124"/>
                </a:moveTo>
                <a:lnTo>
                  <a:pt x="250" y="124"/>
                </a:lnTo>
                <a:cubicBezTo>
                  <a:pt x="250" y="194"/>
                  <a:pt x="194" y="250"/>
                  <a:pt x="126" y="250"/>
                </a:cubicBezTo>
                <a:cubicBezTo>
                  <a:pt x="56" y="250"/>
                  <a:pt x="0" y="194"/>
                  <a:pt x="0" y="124"/>
                </a:cubicBezTo>
                <a:cubicBezTo>
                  <a:pt x="0" y="56"/>
                  <a:pt x="56" y="0"/>
                  <a:pt x="126" y="0"/>
                </a:cubicBezTo>
                <a:cubicBezTo>
                  <a:pt x="194" y="0"/>
                  <a:pt x="250" y="56"/>
                  <a:pt x="250" y="124"/>
                </a:cubicBezTo>
              </a:path>
            </a:pathLst>
          </a:custGeom>
          <a:solidFill>
            <a:schemeClr val="bg1">
              <a:lumMod val="75000"/>
            </a:schemeClr>
          </a:solidFill>
          <a:ln>
            <a:noFill/>
          </a:ln>
          <a:effectLst/>
        </p:spPr>
        <p:txBody>
          <a:bodyPr wrap="none" anchor="ctr"/>
          <a:lstStyle/>
          <a:p>
            <a:endParaRPr lang="en-US"/>
          </a:p>
        </p:txBody>
      </p:sp>
      <p:sp>
        <p:nvSpPr>
          <p:cNvPr id="181" name="Freeform 43"/>
          <p:cNvSpPr>
            <a:spLocks noChangeAspect="1" noChangeArrowheads="1"/>
          </p:cNvSpPr>
          <p:nvPr/>
        </p:nvSpPr>
        <p:spPr bwMode="auto">
          <a:xfrm>
            <a:off x="18631447" y="7058408"/>
            <a:ext cx="475487" cy="475487"/>
          </a:xfrm>
          <a:custGeom>
            <a:avLst/>
            <a:gdLst>
              <a:gd name="T0" fmla="*/ 248 w 249"/>
              <a:gd name="T1" fmla="*/ 124 h 251"/>
              <a:gd name="T2" fmla="*/ 248 w 249"/>
              <a:gd name="T3" fmla="*/ 124 h 251"/>
              <a:gd name="T4" fmla="*/ 124 w 249"/>
              <a:gd name="T5" fmla="*/ 250 h 251"/>
              <a:gd name="T6" fmla="*/ 0 w 249"/>
              <a:gd name="T7" fmla="*/ 124 h 251"/>
              <a:gd name="T8" fmla="*/ 124 w 249"/>
              <a:gd name="T9" fmla="*/ 0 h 251"/>
              <a:gd name="T10" fmla="*/ 248 w 249"/>
              <a:gd name="T11" fmla="*/ 124 h 251"/>
            </a:gdLst>
            <a:ahLst/>
            <a:cxnLst>
              <a:cxn ang="0">
                <a:pos x="T0" y="T1"/>
              </a:cxn>
              <a:cxn ang="0">
                <a:pos x="T2" y="T3"/>
              </a:cxn>
              <a:cxn ang="0">
                <a:pos x="T4" y="T5"/>
              </a:cxn>
              <a:cxn ang="0">
                <a:pos x="T6" y="T7"/>
              </a:cxn>
              <a:cxn ang="0">
                <a:pos x="T8" y="T9"/>
              </a:cxn>
              <a:cxn ang="0">
                <a:pos x="T10" y="T11"/>
              </a:cxn>
            </a:cxnLst>
            <a:rect l="0" t="0" r="r" b="b"/>
            <a:pathLst>
              <a:path w="249" h="251">
                <a:moveTo>
                  <a:pt x="248" y="124"/>
                </a:moveTo>
                <a:lnTo>
                  <a:pt x="248" y="124"/>
                </a:lnTo>
                <a:cubicBezTo>
                  <a:pt x="248" y="194"/>
                  <a:pt x="192" y="250"/>
                  <a:pt x="124" y="250"/>
                </a:cubicBezTo>
                <a:cubicBezTo>
                  <a:pt x="56" y="250"/>
                  <a:pt x="0" y="194"/>
                  <a:pt x="0" y="124"/>
                </a:cubicBezTo>
                <a:cubicBezTo>
                  <a:pt x="0" y="56"/>
                  <a:pt x="56" y="0"/>
                  <a:pt x="124" y="0"/>
                </a:cubicBezTo>
                <a:cubicBezTo>
                  <a:pt x="192" y="0"/>
                  <a:pt x="248" y="56"/>
                  <a:pt x="248" y="124"/>
                </a:cubicBezTo>
              </a:path>
            </a:pathLst>
          </a:custGeom>
          <a:solidFill>
            <a:schemeClr val="accent3"/>
          </a:solidFill>
          <a:ln>
            <a:noFill/>
          </a:ln>
          <a:effectLst/>
        </p:spPr>
        <p:txBody>
          <a:bodyPr wrap="none" anchor="ctr"/>
          <a:lstStyle/>
          <a:p>
            <a:endParaRPr lang="en-US"/>
          </a:p>
        </p:txBody>
      </p:sp>
      <p:sp>
        <p:nvSpPr>
          <p:cNvPr id="182" name="TextBox 181"/>
          <p:cNvSpPr txBox="1"/>
          <p:nvPr/>
        </p:nvSpPr>
        <p:spPr>
          <a:xfrm>
            <a:off x="5291707" y="6901383"/>
            <a:ext cx="1183507" cy="646294"/>
          </a:xfrm>
          <a:prstGeom prst="rect">
            <a:avLst/>
          </a:prstGeom>
          <a:noFill/>
        </p:spPr>
        <p:txBody>
          <a:bodyPr wrap="none" lIns="182843" tIns="91422" rIns="182843" bIns="91422" rtlCol="0">
            <a:spAutoFit/>
          </a:bodyPr>
          <a:lstStyle/>
          <a:p>
            <a:pPr algn="ctr"/>
            <a:r>
              <a:rPr lang="id-ID" sz="3000" b="1">
                <a:solidFill>
                  <a:srgbClr val="445469"/>
                </a:solidFill>
                <a:latin typeface="Lato Regular"/>
              </a:rPr>
              <a:t>Jessi</a:t>
            </a:r>
            <a:endParaRPr lang="id-ID" sz="3000" b="1" dirty="0">
              <a:solidFill>
                <a:srgbClr val="445469"/>
              </a:solidFill>
              <a:latin typeface="Lato Regular"/>
            </a:endParaRPr>
          </a:p>
        </p:txBody>
      </p:sp>
      <p:sp>
        <p:nvSpPr>
          <p:cNvPr id="183" name="Freeform 37"/>
          <p:cNvSpPr>
            <a:spLocks noChangeAspect="1" noChangeArrowheads="1"/>
          </p:cNvSpPr>
          <p:nvPr/>
        </p:nvSpPr>
        <p:spPr bwMode="auto">
          <a:xfrm>
            <a:off x="7862836" y="7690920"/>
            <a:ext cx="475487" cy="475487"/>
          </a:xfrm>
          <a:custGeom>
            <a:avLst/>
            <a:gdLst>
              <a:gd name="T0" fmla="*/ 247 w 248"/>
              <a:gd name="T1" fmla="*/ 124 h 251"/>
              <a:gd name="T2" fmla="*/ 247 w 248"/>
              <a:gd name="T3" fmla="*/ 124 h 251"/>
              <a:gd name="T4" fmla="*/ 124 w 248"/>
              <a:gd name="T5" fmla="*/ 250 h 251"/>
              <a:gd name="T6" fmla="*/ 0 w 248"/>
              <a:gd name="T7" fmla="*/ 124 h 251"/>
              <a:gd name="T8" fmla="*/ 124 w 248"/>
              <a:gd name="T9" fmla="*/ 0 h 251"/>
              <a:gd name="T10" fmla="*/ 247 w 248"/>
              <a:gd name="T11" fmla="*/ 124 h 251"/>
            </a:gdLst>
            <a:ahLst/>
            <a:cxnLst>
              <a:cxn ang="0">
                <a:pos x="T0" y="T1"/>
              </a:cxn>
              <a:cxn ang="0">
                <a:pos x="T2" y="T3"/>
              </a:cxn>
              <a:cxn ang="0">
                <a:pos x="T4" y="T5"/>
              </a:cxn>
              <a:cxn ang="0">
                <a:pos x="T6" y="T7"/>
              </a:cxn>
              <a:cxn ang="0">
                <a:pos x="T8" y="T9"/>
              </a:cxn>
              <a:cxn ang="0">
                <a:pos x="T10" y="T11"/>
              </a:cxn>
            </a:cxnLst>
            <a:rect l="0" t="0" r="r" b="b"/>
            <a:pathLst>
              <a:path w="248" h="251">
                <a:moveTo>
                  <a:pt x="247" y="124"/>
                </a:moveTo>
                <a:lnTo>
                  <a:pt x="247" y="124"/>
                </a:lnTo>
                <a:cubicBezTo>
                  <a:pt x="247" y="194"/>
                  <a:pt x="191" y="250"/>
                  <a:pt x="124" y="250"/>
                </a:cubicBezTo>
                <a:cubicBezTo>
                  <a:pt x="56" y="250"/>
                  <a:pt x="0" y="194"/>
                  <a:pt x="0" y="124"/>
                </a:cubicBezTo>
                <a:cubicBezTo>
                  <a:pt x="0" y="56"/>
                  <a:pt x="56" y="0"/>
                  <a:pt x="124" y="0"/>
                </a:cubicBezTo>
                <a:cubicBezTo>
                  <a:pt x="191" y="0"/>
                  <a:pt x="247" y="56"/>
                  <a:pt x="247" y="124"/>
                </a:cubicBezTo>
              </a:path>
            </a:pathLst>
          </a:custGeom>
          <a:solidFill>
            <a:schemeClr val="accent4"/>
          </a:solidFill>
          <a:ln>
            <a:noFill/>
          </a:ln>
          <a:effectLst/>
        </p:spPr>
        <p:txBody>
          <a:bodyPr wrap="none" anchor="ctr"/>
          <a:lstStyle/>
          <a:p>
            <a:endParaRPr lang="en-US"/>
          </a:p>
        </p:txBody>
      </p:sp>
      <p:sp>
        <p:nvSpPr>
          <p:cNvPr id="184" name="Freeform 38"/>
          <p:cNvSpPr>
            <a:spLocks noChangeAspect="1" noChangeArrowheads="1"/>
          </p:cNvSpPr>
          <p:nvPr/>
        </p:nvSpPr>
        <p:spPr bwMode="auto">
          <a:xfrm>
            <a:off x="9686994" y="7690920"/>
            <a:ext cx="475487" cy="475487"/>
          </a:xfrm>
          <a:custGeom>
            <a:avLst/>
            <a:gdLst>
              <a:gd name="T0" fmla="*/ 249 w 250"/>
              <a:gd name="T1" fmla="*/ 124 h 251"/>
              <a:gd name="T2" fmla="*/ 249 w 250"/>
              <a:gd name="T3" fmla="*/ 124 h 251"/>
              <a:gd name="T4" fmla="*/ 123 w 250"/>
              <a:gd name="T5" fmla="*/ 250 h 251"/>
              <a:gd name="T6" fmla="*/ 0 w 250"/>
              <a:gd name="T7" fmla="*/ 124 h 251"/>
              <a:gd name="T8" fmla="*/ 123 w 250"/>
              <a:gd name="T9" fmla="*/ 0 h 251"/>
              <a:gd name="T10" fmla="*/ 249 w 250"/>
              <a:gd name="T11" fmla="*/ 124 h 251"/>
            </a:gdLst>
            <a:ahLst/>
            <a:cxnLst>
              <a:cxn ang="0">
                <a:pos x="T0" y="T1"/>
              </a:cxn>
              <a:cxn ang="0">
                <a:pos x="T2" y="T3"/>
              </a:cxn>
              <a:cxn ang="0">
                <a:pos x="T4" y="T5"/>
              </a:cxn>
              <a:cxn ang="0">
                <a:pos x="T6" y="T7"/>
              </a:cxn>
              <a:cxn ang="0">
                <a:pos x="T8" y="T9"/>
              </a:cxn>
              <a:cxn ang="0">
                <a:pos x="T10" y="T11"/>
              </a:cxn>
            </a:cxnLst>
            <a:rect l="0" t="0" r="r" b="b"/>
            <a:pathLst>
              <a:path w="250" h="251">
                <a:moveTo>
                  <a:pt x="249" y="124"/>
                </a:moveTo>
                <a:lnTo>
                  <a:pt x="249" y="124"/>
                </a:lnTo>
                <a:cubicBezTo>
                  <a:pt x="249" y="194"/>
                  <a:pt x="193" y="250"/>
                  <a:pt x="123" y="250"/>
                </a:cubicBezTo>
                <a:cubicBezTo>
                  <a:pt x="56" y="250"/>
                  <a:pt x="0" y="194"/>
                  <a:pt x="0" y="124"/>
                </a:cubicBezTo>
                <a:cubicBezTo>
                  <a:pt x="0" y="56"/>
                  <a:pt x="56" y="0"/>
                  <a:pt x="123" y="0"/>
                </a:cubicBezTo>
                <a:cubicBezTo>
                  <a:pt x="193" y="0"/>
                  <a:pt x="249" y="56"/>
                  <a:pt x="249" y="124"/>
                </a:cubicBezTo>
              </a:path>
            </a:pathLst>
          </a:custGeom>
          <a:solidFill>
            <a:schemeClr val="accent4"/>
          </a:solidFill>
          <a:ln>
            <a:noFill/>
          </a:ln>
          <a:effectLst/>
        </p:spPr>
        <p:txBody>
          <a:bodyPr wrap="none" anchor="ctr"/>
          <a:lstStyle/>
          <a:p>
            <a:endParaRPr lang="en-US"/>
          </a:p>
        </p:txBody>
      </p:sp>
      <p:sp>
        <p:nvSpPr>
          <p:cNvPr id="185" name="Freeform 39"/>
          <p:cNvSpPr>
            <a:spLocks noChangeAspect="1" noChangeArrowheads="1"/>
          </p:cNvSpPr>
          <p:nvPr/>
        </p:nvSpPr>
        <p:spPr bwMode="auto">
          <a:xfrm>
            <a:off x="11452599" y="7690920"/>
            <a:ext cx="475487" cy="475487"/>
          </a:xfrm>
          <a:custGeom>
            <a:avLst/>
            <a:gdLst>
              <a:gd name="T0" fmla="*/ 247 w 248"/>
              <a:gd name="T1" fmla="*/ 124 h 251"/>
              <a:gd name="T2" fmla="*/ 247 w 248"/>
              <a:gd name="T3" fmla="*/ 124 h 251"/>
              <a:gd name="T4" fmla="*/ 123 w 248"/>
              <a:gd name="T5" fmla="*/ 250 h 251"/>
              <a:gd name="T6" fmla="*/ 0 w 248"/>
              <a:gd name="T7" fmla="*/ 124 h 251"/>
              <a:gd name="T8" fmla="*/ 123 w 248"/>
              <a:gd name="T9" fmla="*/ 0 h 251"/>
              <a:gd name="T10" fmla="*/ 247 w 248"/>
              <a:gd name="T11" fmla="*/ 124 h 251"/>
            </a:gdLst>
            <a:ahLst/>
            <a:cxnLst>
              <a:cxn ang="0">
                <a:pos x="T0" y="T1"/>
              </a:cxn>
              <a:cxn ang="0">
                <a:pos x="T2" y="T3"/>
              </a:cxn>
              <a:cxn ang="0">
                <a:pos x="T4" y="T5"/>
              </a:cxn>
              <a:cxn ang="0">
                <a:pos x="T6" y="T7"/>
              </a:cxn>
              <a:cxn ang="0">
                <a:pos x="T8" y="T9"/>
              </a:cxn>
              <a:cxn ang="0">
                <a:pos x="T10" y="T11"/>
              </a:cxn>
            </a:cxnLst>
            <a:rect l="0" t="0" r="r" b="b"/>
            <a:pathLst>
              <a:path w="248" h="251">
                <a:moveTo>
                  <a:pt x="247" y="124"/>
                </a:moveTo>
                <a:lnTo>
                  <a:pt x="247" y="124"/>
                </a:lnTo>
                <a:cubicBezTo>
                  <a:pt x="247" y="194"/>
                  <a:pt x="191" y="250"/>
                  <a:pt x="123" y="250"/>
                </a:cubicBezTo>
                <a:cubicBezTo>
                  <a:pt x="55" y="250"/>
                  <a:pt x="0" y="194"/>
                  <a:pt x="0" y="124"/>
                </a:cubicBezTo>
                <a:cubicBezTo>
                  <a:pt x="0" y="56"/>
                  <a:pt x="55" y="0"/>
                  <a:pt x="123" y="0"/>
                </a:cubicBezTo>
                <a:cubicBezTo>
                  <a:pt x="191" y="0"/>
                  <a:pt x="247" y="56"/>
                  <a:pt x="247" y="124"/>
                </a:cubicBezTo>
              </a:path>
            </a:pathLst>
          </a:custGeom>
          <a:solidFill>
            <a:schemeClr val="bg1">
              <a:lumMod val="75000"/>
            </a:schemeClr>
          </a:solidFill>
          <a:ln>
            <a:noFill/>
          </a:ln>
          <a:effectLst/>
        </p:spPr>
        <p:txBody>
          <a:bodyPr wrap="none" anchor="ctr"/>
          <a:lstStyle/>
          <a:p>
            <a:endParaRPr lang="en-US"/>
          </a:p>
        </p:txBody>
      </p:sp>
      <p:sp>
        <p:nvSpPr>
          <p:cNvPr id="186" name="Freeform 40"/>
          <p:cNvSpPr>
            <a:spLocks noChangeAspect="1" noChangeArrowheads="1"/>
          </p:cNvSpPr>
          <p:nvPr/>
        </p:nvSpPr>
        <p:spPr bwMode="auto">
          <a:xfrm>
            <a:off x="13221097" y="7690920"/>
            <a:ext cx="475487" cy="475487"/>
          </a:xfrm>
          <a:custGeom>
            <a:avLst/>
            <a:gdLst>
              <a:gd name="T0" fmla="*/ 249 w 250"/>
              <a:gd name="T1" fmla="*/ 124 h 251"/>
              <a:gd name="T2" fmla="*/ 249 w 250"/>
              <a:gd name="T3" fmla="*/ 124 h 251"/>
              <a:gd name="T4" fmla="*/ 125 w 250"/>
              <a:gd name="T5" fmla="*/ 250 h 251"/>
              <a:gd name="T6" fmla="*/ 0 w 250"/>
              <a:gd name="T7" fmla="*/ 124 h 251"/>
              <a:gd name="T8" fmla="*/ 125 w 250"/>
              <a:gd name="T9" fmla="*/ 0 h 251"/>
              <a:gd name="T10" fmla="*/ 249 w 250"/>
              <a:gd name="T11" fmla="*/ 124 h 251"/>
            </a:gdLst>
            <a:ahLst/>
            <a:cxnLst>
              <a:cxn ang="0">
                <a:pos x="T0" y="T1"/>
              </a:cxn>
              <a:cxn ang="0">
                <a:pos x="T2" y="T3"/>
              </a:cxn>
              <a:cxn ang="0">
                <a:pos x="T4" y="T5"/>
              </a:cxn>
              <a:cxn ang="0">
                <a:pos x="T6" y="T7"/>
              </a:cxn>
              <a:cxn ang="0">
                <a:pos x="T8" y="T9"/>
              </a:cxn>
              <a:cxn ang="0">
                <a:pos x="T10" y="T11"/>
              </a:cxn>
            </a:cxnLst>
            <a:rect l="0" t="0" r="r" b="b"/>
            <a:pathLst>
              <a:path w="250" h="251">
                <a:moveTo>
                  <a:pt x="249" y="124"/>
                </a:moveTo>
                <a:lnTo>
                  <a:pt x="249" y="124"/>
                </a:lnTo>
                <a:cubicBezTo>
                  <a:pt x="249" y="194"/>
                  <a:pt x="193" y="250"/>
                  <a:pt x="125" y="250"/>
                </a:cubicBezTo>
                <a:cubicBezTo>
                  <a:pt x="55" y="250"/>
                  <a:pt x="0" y="194"/>
                  <a:pt x="0" y="124"/>
                </a:cubicBezTo>
                <a:cubicBezTo>
                  <a:pt x="0" y="56"/>
                  <a:pt x="55" y="0"/>
                  <a:pt x="125" y="0"/>
                </a:cubicBezTo>
                <a:cubicBezTo>
                  <a:pt x="193" y="0"/>
                  <a:pt x="249" y="56"/>
                  <a:pt x="249" y="124"/>
                </a:cubicBezTo>
              </a:path>
            </a:pathLst>
          </a:custGeom>
          <a:solidFill>
            <a:schemeClr val="bg1">
              <a:lumMod val="75000"/>
            </a:schemeClr>
          </a:solidFill>
          <a:ln>
            <a:noFill/>
          </a:ln>
          <a:effectLst/>
        </p:spPr>
        <p:txBody>
          <a:bodyPr wrap="none" anchor="ctr"/>
          <a:lstStyle/>
          <a:p>
            <a:endParaRPr lang="en-US"/>
          </a:p>
        </p:txBody>
      </p:sp>
      <p:sp>
        <p:nvSpPr>
          <p:cNvPr id="187" name="Freeform 41"/>
          <p:cNvSpPr>
            <a:spLocks noChangeAspect="1" noChangeArrowheads="1"/>
          </p:cNvSpPr>
          <p:nvPr/>
        </p:nvSpPr>
        <p:spPr bwMode="auto">
          <a:xfrm>
            <a:off x="15086243" y="7690920"/>
            <a:ext cx="475487" cy="475487"/>
          </a:xfrm>
          <a:custGeom>
            <a:avLst/>
            <a:gdLst>
              <a:gd name="T0" fmla="*/ 248 w 249"/>
              <a:gd name="T1" fmla="*/ 124 h 251"/>
              <a:gd name="T2" fmla="*/ 248 w 249"/>
              <a:gd name="T3" fmla="*/ 124 h 251"/>
              <a:gd name="T4" fmla="*/ 124 w 249"/>
              <a:gd name="T5" fmla="*/ 250 h 251"/>
              <a:gd name="T6" fmla="*/ 0 w 249"/>
              <a:gd name="T7" fmla="*/ 124 h 251"/>
              <a:gd name="T8" fmla="*/ 124 w 249"/>
              <a:gd name="T9" fmla="*/ 0 h 251"/>
              <a:gd name="T10" fmla="*/ 248 w 249"/>
              <a:gd name="T11" fmla="*/ 124 h 251"/>
            </a:gdLst>
            <a:ahLst/>
            <a:cxnLst>
              <a:cxn ang="0">
                <a:pos x="T0" y="T1"/>
              </a:cxn>
              <a:cxn ang="0">
                <a:pos x="T2" y="T3"/>
              </a:cxn>
              <a:cxn ang="0">
                <a:pos x="T4" y="T5"/>
              </a:cxn>
              <a:cxn ang="0">
                <a:pos x="T6" y="T7"/>
              </a:cxn>
              <a:cxn ang="0">
                <a:pos x="T8" y="T9"/>
              </a:cxn>
              <a:cxn ang="0">
                <a:pos x="T10" y="T11"/>
              </a:cxn>
            </a:cxnLst>
            <a:rect l="0" t="0" r="r" b="b"/>
            <a:pathLst>
              <a:path w="249" h="251">
                <a:moveTo>
                  <a:pt x="248" y="124"/>
                </a:moveTo>
                <a:lnTo>
                  <a:pt x="248" y="124"/>
                </a:lnTo>
                <a:cubicBezTo>
                  <a:pt x="248" y="194"/>
                  <a:pt x="192" y="250"/>
                  <a:pt x="124" y="250"/>
                </a:cubicBezTo>
                <a:cubicBezTo>
                  <a:pt x="56" y="250"/>
                  <a:pt x="0" y="194"/>
                  <a:pt x="0" y="124"/>
                </a:cubicBezTo>
                <a:cubicBezTo>
                  <a:pt x="0" y="56"/>
                  <a:pt x="56" y="0"/>
                  <a:pt x="124" y="0"/>
                </a:cubicBezTo>
                <a:cubicBezTo>
                  <a:pt x="192" y="0"/>
                  <a:pt x="248" y="56"/>
                  <a:pt x="248" y="124"/>
                </a:cubicBezTo>
              </a:path>
            </a:pathLst>
          </a:custGeom>
          <a:solidFill>
            <a:schemeClr val="accent4"/>
          </a:solidFill>
          <a:ln>
            <a:noFill/>
          </a:ln>
          <a:effectLst/>
        </p:spPr>
        <p:txBody>
          <a:bodyPr wrap="none" anchor="ctr"/>
          <a:lstStyle/>
          <a:p>
            <a:endParaRPr lang="en-US"/>
          </a:p>
        </p:txBody>
      </p:sp>
      <p:sp>
        <p:nvSpPr>
          <p:cNvPr id="188" name="Freeform 42"/>
          <p:cNvSpPr>
            <a:spLocks noChangeAspect="1" noChangeArrowheads="1"/>
          </p:cNvSpPr>
          <p:nvPr/>
        </p:nvSpPr>
        <p:spPr bwMode="auto">
          <a:xfrm>
            <a:off x="16880783" y="7690920"/>
            <a:ext cx="475487" cy="475487"/>
          </a:xfrm>
          <a:custGeom>
            <a:avLst/>
            <a:gdLst>
              <a:gd name="T0" fmla="*/ 250 w 251"/>
              <a:gd name="T1" fmla="*/ 124 h 251"/>
              <a:gd name="T2" fmla="*/ 250 w 251"/>
              <a:gd name="T3" fmla="*/ 124 h 251"/>
              <a:gd name="T4" fmla="*/ 126 w 251"/>
              <a:gd name="T5" fmla="*/ 250 h 251"/>
              <a:gd name="T6" fmla="*/ 0 w 251"/>
              <a:gd name="T7" fmla="*/ 124 h 251"/>
              <a:gd name="T8" fmla="*/ 126 w 251"/>
              <a:gd name="T9" fmla="*/ 0 h 251"/>
              <a:gd name="T10" fmla="*/ 250 w 251"/>
              <a:gd name="T11" fmla="*/ 124 h 251"/>
            </a:gdLst>
            <a:ahLst/>
            <a:cxnLst>
              <a:cxn ang="0">
                <a:pos x="T0" y="T1"/>
              </a:cxn>
              <a:cxn ang="0">
                <a:pos x="T2" y="T3"/>
              </a:cxn>
              <a:cxn ang="0">
                <a:pos x="T4" y="T5"/>
              </a:cxn>
              <a:cxn ang="0">
                <a:pos x="T6" y="T7"/>
              </a:cxn>
              <a:cxn ang="0">
                <a:pos x="T8" y="T9"/>
              </a:cxn>
              <a:cxn ang="0">
                <a:pos x="T10" y="T11"/>
              </a:cxn>
            </a:cxnLst>
            <a:rect l="0" t="0" r="r" b="b"/>
            <a:pathLst>
              <a:path w="251" h="251">
                <a:moveTo>
                  <a:pt x="250" y="124"/>
                </a:moveTo>
                <a:lnTo>
                  <a:pt x="250" y="124"/>
                </a:lnTo>
                <a:cubicBezTo>
                  <a:pt x="250" y="194"/>
                  <a:pt x="194" y="250"/>
                  <a:pt x="126" y="250"/>
                </a:cubicBezTo>
                <a:cubicBezTo>
                  <a:pt x="56" y="250"/>
                  <a:pt x="0" y="194"/>
                  <a:pt x="0" y="124"/>
                </a:cubicBezTo>
                <a:cubicBezTo>
                  <a:pt x="0" y="56"/>
                  <a:pt x="56" y="0"/>
                  <a:pt x="126" y="0"/>
                </a:cubicBezTo>
                <a:cubicBezTo>
                  <a:pt x="194" y="0"/>
                  <a:pt x="250" y="56"/>
                  <a:pt x="250" y="124"/>
                </a:cubicBezTo>
              </a:path>
            </a:pathLst>
          </a:custGeom>
          <a:solidFill>
            <a:schemeClr val="bg1">
              <a:lumMod val="75000"/>
            </a:schemeClr>
          </a:solidFill>
          <a:ln>
            <a:noFill/>
          </a:ln>
          <a:effectLst/>
        </p:spPr>
        <p:txBody>
          <a:bodyPr wrap="none" anchor="ctr"/>
          <a:lstStyle/>
          <a:p>
            <a:endParaRPr lang="en-US"/>
          </a:p>
        </p:txBody>
      </p:sp>
      <p:sp>
        <p:nvSpPr>
          <p:cNvPr id="189" name="Freeform 43"/>
          <p:cNvSpPr>
            <a:spLocks noChangeAspect="1" noChangeArrowheads="1"/>
          </p:cNvSpPr>
          <p:nvPr/>
        </p:nvSpPr>
        <p:spPr bwMode="auto">
          <a:xfrm>
            <a:off x="18631447" y="7690920"/>
            <a:ext cx="475487" cy="475487"/>
          </a:xfrm>
          <a:custGeom>
            <a:avLst/>
            <a:gdLst>
              <a:gd name="T0" fmla="*/ 248 w 249"/>
              <a:gd name="T1" fmla="*/ 124 h 251"/>
              <a:gd name="T2" fmla="*/ 248 w 249"/>
              <a:gd name="T3" fmla="*/ 124 h 251"/>
              <a:gd name="T4" fmla="*/ 124 w 249"/>
              <a:gd name="T5" fmla="*/ 250 h 251"/>
              <a:gd name="T6" fmla="*/ 0 w 249"/>
              <a:gd name="T7" fmla="*/ 124 h 251"/>
              <a:gd name="T8" fmla="*/ 124 w 249"/>
              <a:gd name="T9" fmla="*/ 0 h 251"/>
              <a:gd name="T10" fmla="*/ 248 w 249"/>
              <a:gd name="T11" fmla="*/ 124 h 251"/>
            </a:gdLst>
            <a:ahLst/>
            <a:cxnLst>
              <a:cxn ang="0">
                <a:pos x="T0" y="T1"/>
              </a:cxn>
              <a:cxn ang="0">
                <a:pos x="T2" y="T3"/>
              </a:cxn>
              <a:cxn ang="0">
                <a:pos x="T4" y="T5"/>
              </a:cxn>
              <a:cxn ang="0">
                <a:pos x="T6" y="T7"/>
              </a:cxn>
              <a:cxn ang="0">
                <a:pos x="T8" y="T9"/>
              </a:cxn>
              <a:cxn ang="0">
                <a:pos x="T10" y="T11"/>
              </a:cxn>
            </a:cxnLst>
            <a:rect l="0" t="0" r="r" b="b"/>
            <a:pathLst>
              <a:path w="249" h="251">
                <a:moveTo>
                  <a:pt x="248" y="124"/>
                </a:moveTo>
                <a:lnTo>
                  <a:pt x="248" y="124"/>
                </a:lnTo>
                <a:cubicBezTo>
                  <a:pt x="248" y="194"/>
                  <a:pt x="192" y="250"/>
                  <a:pt x="124" y="250"/>
                </a:cubicBezTo>
                <a:cubicBezTo>
                  <a:pt x="56" y="250"/>
                  <a:pt x="0" y="194"/>
                  <a:pt x="0" y="124"/>
                </a:cubicBezTo>
                <a:cubicBezTo>
                  <a:pt x="0" y="56"/>
                  <a:pt x="56" y="0"/>
                  <a:pt x="124" y="0"/>
                </a:cubicBezTo>
                <a:cubicBezTo>
                  <a:pt x="192" y="0"/>
                  <a:pt x="248" y="56"/>
                  <a:pt x="248" y="124"/>
                </a:cubicBezTo>
              </a:path>
            </a:pathLst>
          </a:custGeom>
          <a:solidFill>
            <a:schemeClr val="accent4"/>
          </a:solidFill>
          <a:ln>
            <a:noFill/>
          </a:ln>
          <a:effectLst/>
        </p:spPr>
        <p:txBody>
          <a:bodyPr wrap="none" anchor="ctr"/>
          <a:lstStyle/>
          <a:p>
            <a:endParaRPr lang="en-US"/>
          </a:p>
        </p:txBody>
      </p:sp>
      <p:sp>
        <p:nvSpPr>
          <p:cNvPr id="190" name="TextBox 189"/>
          <p:cNvSpPr txBox="1"/>
          <p:nvPr/>
        </p:nvSpPr>
        <p:spPr>
          <a:xfrm>
            <a:off x="5402601" y="7533895"/>
            <a:ext cx="961719" cy="646294"/>
          </a:xfrm>
          <a:prstGeom prst="rect">
            <a:avLst/>
          </a:prstGeom>
          <a:noFill/>
        </p:spPr>
        <p:txBody>
          <a:bodyPr wrap="none" lIns="182843" tIns="91422" rIns="182843" bIns="91422" rtlCol="0">
            <a:spAutoFit/>
          </a:bodyPr>
          <a:lstStyle/>
          <a:p>
            <a:pPr algn="ctr"/>
            <a:r>
              <a:rPr lang="id-ID" sz="3000" b="1">
                <a:solidFill>
                  <a:srgbClr val="445469"/>
                </a:solidFill>
                <a:latin typeface="Lato Regular"/>
              </a:rPr>
              <a:t>Joe</a:t>
            </a:r>
            <a:endParaRPr lang="id-ID" sz="3000" b="1" dirty="0">
              <a:solidFill>
                <a:srgbClr val="445469"/>
              </a:solidFill>
              <a:latin typeface="Lato Regular"/>
            </a:endParaRPr>
          </a:p>
        </p:txBody>
      </p:sp>
    </p:spTree>
    <p:extLst>
      <p:ext uri="{BB962C8B-B14F-4D97-AF65-F5344CB8AC3E}">
        <p14:creationId xmlns:p14="http://schemas.microsoft.com/office/powerpoint/2010/main" val="6952264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theme/theme1.xml><?xml version="1.0" encoding="utf-8"?>
<a:theme xmlns:a="http://schemas.openxmlformats.org/drawingml/2006/main" name="Default Theme">
  <a:themeElements>
    <a:clrScheme name="Executive Light 1">
      <a:dk1>
        <a:srgbClr val="445469"/>
      </a:dk1>
      <a:lt1>
        <a:sysClr val="window" lastClr="FFFFFF"/>
      </a:lt1>
      <a:dk2>
        <a:srgbClr val="445469"/>
      </a:dk2>
      <a:lt2>
        <a:srgbClr val="FFFFFF"/>
      </a:lt2>
      <a:accent1>
        <a:srgbClr val="1DB1F5"/>
      </a:accent1>
      <a:accent2>
        <a:srgbClr val="1FB69F"/>
      </a:accent2>
      <a:accent3>
        <a:srgbClr val="85C515"/>
      </a:accent3>
      <a:accent4>
        <a:srgbClr val="FEBD17"/>
      </a:accent4>
      <a:accent5>
        <a:srgbClr val="F32215"/>
      </a:accent5>
      <a:accent6>
        <a:srgbClr val="B6B5B7"/>
      </a:accent6>
      <a:hlink>
        <a:srgbClr val="F33B48"/>
      </a:hlink>
      <a:folHlink>
        <a:srgbClr val="FFC000"/>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Foundry.thmx</Template>
  <TotalTime>17998</TotalTime>
  <Words>2236</Words>
  <Application>Microsoft Office PowerPoint</Application>
  <PresentationFormat>Custom</PresentationFormat>
  <Paragraphs>367</Paragraphs>
  <Slides>32</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Gill Sans</vt:lpstr>
      <vt:lpstr>Lato</vt:lpstr>
      <vt:lpstr>Lato Black</vt:lpstr>
      <vt:lpstr>Lato Light</vt:lpstr>
      <vt:lpstr>Lato Regular</vt:lpstr>
      <vt:lpstr>Open Sans</vt:lpstr>
      <vt:lpstr>Open Sans Light</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Jetfabrik</dc:creator>
  <cp:keywords/>
  <dc:description/>
  <cp:lastModifiedBy>Jolie Serrano Delgado</cp:lastModifiedBy>
  <cp:revision>3164</cp:revision>
  <dcterms:created xsi:type="dcterms:W3CDTF">2014-11-12T21:47:38Z</dcterms:created>
  <dcterms:modified xsi:type="dcterms:W3CDTF">2025-06-11T19:37:40Z</dcterms:modified>
  <cp:category/>
</cp:coreProperties>
</file>