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6"/>
  </p:notesMasterIdLst>
  <p:handoutMasterIdLst>
    <p:handoutMasterId r:id="rId17"/>
  </p:handoutMasterIdLst>
  <p:sldIdLst>
    <p:sldId id="1482" r:id="rId2"/>
    <p:sldId id="1779" r:id="rId3"/>
    <p:sldId id="1781" r:id="rId4"/>
    <p:sldId id="1782" r:id="rId5"/>
    <p:sldId id="1783" r:id="rId6"/>
    <p:sldId id="1784" r:id="rId7"/>
    <p:sldId id="1785" r:id="rId8"/>
    <p:sldId id="1786" r:id="rId9"/>
    <p:sldId id="1787" r:id="rId10"/>
    <p:sldId id="1788" r:id="rId11"/>
    <p:sldId id="1789" r:id="rId12"/>
    <p:sldId id="1790" r:id="rId13"/>
    <p:sldId id="1791" r:id="rId14"/>
    <p:sldId id="1792"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482"/>
            <p14:sldId id="1779"/>
            <p14:sldId id="1781"/>
            <p14:sldId id="1782"/>
            <p14:sldId id="1783"/>
            <p14:sldId id="1784"/>
            <p14:sldId id="1785"/>
            <p14:sldId id="1786"/>
            <p14:sldId id="1787"/>
            <p14:sldId id="1788"/>
            <p14:sldId id="1789"/>
            <p14:sldId id="1790"/>
            <p14:sldId id="1791"/>
            <p14:sldId id="179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1227"/>
    <a:srgbClr val="974184"/>
    <a:srgbClr val="2F142A"/>
    <a:srgbClr val="0E253C"/>
    <a:srgbClr val="0C2035"/>
    <a:srgbClr val="F0C87A"/>
    <a:srgbClr val="E6A421"/>
    <a:srgbClr val="5B9BD5"/>
    <a:srgbClr val="7D1D5D"/>
    <a:srgbClr val="EE5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214" autoAdjust="0"/>
    <p:restoredTop sz="94662"/>
  </p:normalViewPr>
  <p:slideViewPr>
    <p:cSldViewPr snapToGrid="0">
      <p:cViewPr varScale="1">
        <p:scale>
          <a:sx n="106" d="100"/>
          <a:sy n="106" d="100"/>
        </p:scale>
        <p:origin x="1296" y="114"/>
      </p:cViewPr>
      <p:guideLst/>
    </p:cSldViewPr>
  </p:slideViewPr>
  <p:notesTextViewPr>
    <p:cViewPr>
      <p:scale>
        <a:sx n="3" d="2"/>
        <a:sy n="3" d="2"/>
      </p:scale>
      <p:origin x="0" y="0"/>
    </p:cViewPr>
  </p:notesTextViewPr>
  <p:notesViewPr>
    <p:cSldViewPr snapToGrid="0">
      <p:cViewPr varScale="1">
        <p:scale>
          <a:sx n="73" d="100"/>
          <a:sy n="73" d="100"/>
        </p:scale>
        <p:origin x="235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23/02/2025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23/02/2025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881BD65B-C311-F912-C45E-E38A4B327502}"/>
              </a:ext>
            </a:extLst>
          </p:cNvPr>
          <p:cNvSpPr>
            <a:spLocks noGrp="1"/>
          </p:cNvSpPr>
          <p:nvPr>
            <p:ph type="pic" sz="quarter" idx="10"/>
          </p:nvPr>
        </p:nvSpPr>
        <p:spPr>
          <a:xfrm>
            <a:off x="5972175" y="1628775"/>
            <a:ext cx="5229225" cy="3514725"/>
          </a:xfrm>
          <a:prstGeom prst="rect">
            <a:avLst/>
          </a:prstGeom>
        </p:spPr>
        <p:txBody>
          <a:bodyPr/>
          <a:lstStyle/>
          <a:p>
            <a:endParaRPr lang="en-US"/>
          </a:p>
        </p:txBody>
      </p:sp>
    </p:spTree>
    <p:extLst>
      <p:ext uri="{BB962C8B-B14F-4D97-AF65-F5344CB8AC3E}">
        <p14:creationId xmlns:p14="http://schemas.microsoft.com/office/powerpoint/2010/main" val="5799942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Picture Placeholder 15">
            <a:extLst>
              <a:ext uri="{FF2B5EF4-FFF2-40B4-BE49-F238E27FC236}">
                <a16:creationId xmlns:a16="http://schemas.microsoft.com/office/drawing/2014/main" id="{D6704A16-D4A3-C453-B9EB-A30769B855F2}"/>
              </a:ext>
            </a:extLst>
          </p:cNvPr>
          <p:cNvSpPr>
            <a:spLocks noGrp="1"/>
          </p:cNvSpPr>
          <p:nvPr>
            <p:ph type="pic" sz="quarter" idx="10"/>
          </p:nvPr>
        </p:nvSpPr>
        <p:spPr>
          <a:xfrm>
            <a:off x="6333578" y="0"/>
            <a:ext cx="5858422" cy="5858423"/>
          </a:xfrm>
          <a:prstGeom prst="teardrop">
            <a:avLst/>
          </a:prstGeom>
        </p:spPr>
        <p:txBody>
          <a:bodyPr/>
          <a:lstStyle/>
          <a:p>
            <a:endParaRPr lang="en-US"/>
          </a:p>
        </p:txBody>
      </p:sp>
    </p:spTree>
    <p:extLst>
      <p:ext uri="{BB962C8B-B14F-4D97-AF65-F5344CB8AC3E}">
        <p14:creationId xmlns:p14="http://schemas.microsoft.com/office/powerpoint/2010/main" val="6576667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Picture Placeholder 12">
            <a:extLst>
              <a:ext uri="{FF2B5EF4-FFF2-40B4-BE49-F238E27FC236}">
                <a16:creationId xmlns:a16="http://schemas.microsoft.com/office/drawing/2014/main" id="{BE812613-E46A-40CD-9EE5-C53B271DEC0A}"/>
              </a:ext>
            </a:extLst>
          </p:cNvPr>
          <p:cNvSpPr>
            <a:spLocks noGrp="1"/>
          </p:cNvSpPr>
          <p:nvPr>
            <p:ph type="pic" sz="quarter" idx="10"/>
          </p:nvPr>
        </p:nvSpPr>
        <p:spPr>
          <a:xfrm>
            <a:off x="7743668" y="3200400"/>
            <a:ext cx="2628900" cy="3657600"/>
          </a:xfrm>
          <a:prstGeom prst="rect">
            <a:avLst/>
          </a:prstGeom>
        </p:spPr>
        <p:txBody>
          <a:bodyPr/>
          <a:lstStyle/>
          <a:p>
            <a:endParaRPr lang="en-US" dirty="0"/>
          </a:p>
        </p:txBody>
      </p:sp>
    </p:spTree>
    <p:extLst>
      <p:ext uri="{BB962C8B-B14F-4D97-AF65-F5344CB8AC3E}">
        <p14:creationId xmlns:p14="http://schemas.microsoft.com/office/powerpoint/2010/main" val="32422094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7" name="Picture Placeholder 5">
            <a:extLst>
              <a:ext uri="{FF2B5EF4-FFF2-40B4-BE49-F238E27FC236}">
                <a16:creationId xmlns:a16="http://schemas.microsoft.com/office/drawing/2014/main" id="{7B03A03F-A2BA-10EB-7451-4646D07FEA78}"/>
              </a:ext>
            </a:extLst>
          </p:cNvPr>
          <p:cNvSpPr>
            <a:spLocks noGrp="1"/>
          </p:cNvSpPr>
          <p:nvPr>
            <p:ph type="pic" sz="quarter" idx="10"/>
          </p:nvPr>
        </p:nvSpPr>
        <p:spPr>
          <a:xfrm>
            <a:off x="2421522" y="1063552"/>
            <a:ext cx="3328988" cy="3328988"/>
          </a:xfrm>
          <a:prstGeom prst="ellipse">
            <a:avLst/>
          </a:prstGeom>
        </p:spPr>
        <p:txBody>
          <a:bodyPr/>
          <a:lstStyle/>
          <a:p>
            <a:endParaRPr lang="en-US"/>
          </a:p>
        </p:txBody>
      </p:sp>
      <p:sp>
        <p:nvSpPr>
          <p:cNvPr id="9" name="Picture Placeholder 5">
            <a:extLst>
              <a:ext uri="{FF2B5EF4-FFF2-40B4-BE49-F238E27FC236}">
                <a16:creationId xmlns:a16="http://schemas.microsoft.com/office/drawing/2014/main" id="{7F9C1A7E-A516-2C58-131F-BD84205C809B}"/>
              </a:ext>
            </a:extLst>
          </p:cNvPr>
          <p:cNvSpPr>
            <a:spLocks noGrp="1"/>
          </p:cNvSpPr>
          <p:nvPr>
            <p:ph type="pic" sz="quarter" idx="11"/>
          </p:nvPr>
        </p:nvSpPr>
        <p:spPr>
          <a:xfrm>
            <a:off x="170122" y="3529813"/>
            <a:ext cx="4266876" cy="4266876"/>
          </a:xfrm>
          <a:prstGeom prst="ellipse">
            <a:avLst/>
          </a:prstGeom>
        </p:spPr>
        <p:txBody>
          <a:bodyPr/>
          <a:lstStyle/>
          <a:p>
            <a:endParaRPr lang="en-US"/>
          </a:p>
        </p:txBody>
      </p:sp>
    </p:spTree>
    <p:extLst>
      <p:ext uri="{BB962C8B-B14F-4D97-AF65-F5344CB8AC3E}">
        <p14:creationId xmlns:p14="http://schemas.microsoft.com/office/powerpoint/2010/main" val="41353690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AC1BFAAA-41B0-9534-A1C3-CDC98CF1C0A0}"/>
              </a:ext>
            </a:extLst>
          </p:cNvPr>
          <p:cNvSpPr>
            <a:spLocks noGrp="1"/>
          </p:cNvSpPr>
          <p:nvPr>
            <p:ph type="pic" sz="quarter" idx="10"/>
          </p:nvPr>
        </p:nvSpPr>
        <p:spPr>
          <a:xfrm>
            <a:off x="2332038" y="4321175"/>
            <a:ext cx="7223125" cy="2536825"/>
          </a:xfrm>
          <a:prstGeom prst="rect">
            <a:avLst/>
          </a:prstGeom>
        </p:spPr>
        <p:txBody>
          <a:bodyPr/>
          <a:lstStyle/>
          <a:p>
            <a:endParaRPr lang="en-US"/>
          </a:p>
        </p:txBody>
      </p:sp>
    </p:spTree>
    <p:extLst>
      <p:ext uri="{BB962C8B-B14F-4D97-AF65-F5344CB8AC3E}">
        <p14:creationId xmlns:p14="http://schemas.microsoft.com/office/powerpoint/2010/main" val="15205011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0"/>
            <a:ext cx="9479844" cy="5504657"/>
          </a:xfrm>
          <a:prstGeom prst="rect">
            <a:avLst/>
          </a:prstGeom>
        </p:spPr>
        <p:txBody>
          <a:bodyPr/>
          <a:lstStyle/>
          <a:p>
            <a:endParaRPr lang="es-CO"/>
          </a:p>
        </p:txBody>
      </p:sp>
    </p:spTree>
    <p:extLst>
      <p:ext uri="{BB962C8B-B14F-4D97-AF65-F5344CB8AC3E}">
        <p14:creationId xmlns:p14="http://schemas.microsoft.com/office/powerpoint/2010/main" val="413388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010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s://slidesgratis.com/"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shopping.ppthemes.com/" TargetMode="External"/><Relationship Id="rId5" Type="http://schemas.openxmlformats.org/officeDocument/2006/relationships/slideLayout" Target="../slideLayouts/slideLayout5.xml"/><Relationship Id="rId10" Type="http://schemas.openxmlformats.org/officeDocument/2006/relationships/hyperlink" Target="http://ppthemes.com/" TargetMode="Externa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10">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11">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13">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4"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159026" y="-1178145"/>
            <a:ext cx="12032974"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801102"/>
            <a:ext cx="3046027" cy="830997"/>
          </a:xfrm>
          <a:prstGeom prst="rect">
            <a:avLst/>
          </a:prstGeom>
          <a:noFill/>
        </p:spPr>
        <p:txBody>
          <a:bodyPr wrap="none" rtlCol="0">
            <a:spAutoFit/>
          </a:bodyPr>
          <a:lstStyle/>
          <a:p>
            <a:r>
              <a:rPr lang="en-US" sz="2400" dirty="0">
                <a:solidFill>
                  <a:schemeClr val="bg1"/>
                </a:solidFill>
                <a:hlinkClick r:id="rId10">
                  <a:extLst>
                    <a:ext uri="{A12FA001-AC4F-418D-AE19-62706E023703}">
                      <ahyp:hlinkClr xmlns:ahyp="http://schemas.microsoft.com/office/drawing/2018/hyperlinkcolor" val="tx"/>
                    </a:ext>
                  </a:extLst>
                </a:hlinkClick>
              </a:rPr>
              <a:t>http://ppthemes.com/</a:t>
            </a:r>
            <a:endParaRPr lang="en-US" sz="2400" dirty="0">
              <a:solidFill>
                <a:schemeClr val="bg1"/>
              </a:solidFill>
            </a:endParaRPr>
          </a:p>
          <a:p>
            <a:endParaRPr lang="en-US" sz="2400" dirty="0">
              <a:solidFill>
                <a:schemeClr val="bg1"/>
              </a:solidFill>
            </a:endParaRP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11845" y="-771308"/>
            <a:ext cx="3421129" cy="461665"/>
          </a:xfrm>
          <a:prstGeom prst="rect">
            <a:avLst/>
          </a:prstGeom>
          <a:noFill/>
        </p:spPr>
        <p:txBody>
          <a:bodyPr wrap="none" rtlCol="0">
            <a:spAutoFit/>
          </a:bodyPr>
          <a:lstStyle/>
          <a:p>
            <a:r>
              <a:rPr lang="en-US" sz="2400" dirty="0">
                <a:solidFill>
                  <a:schemeClr val="bg1"/>
                </a:solidFill>
                <a:hlinkClick r:id="rId13">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76" r:id="rId2"/>
    <p:sldLayoutId id="2147483775" r:id="rId3"/>
    <p:sldLayoutId id="2147483772" r:id="rId4"/>
    <p:sldLayoutId id="2147483774" r:id="rId5"/>
    <p:sldLayoutId id="2147483773" r:id="rId6"/>
    <p:sldLayoutId id="2147483778" r:id="rId7"/>
    <p:sldLayoutId id="2147483779" r:id="rId8"/>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7" Type="http://schemas.openxmlformats.org/officeDocument/2006/relationships/hyperlink" Target="https://stocksnap.io/search/fashion"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8.xml"/><Relationship Id="rId6" Type="http://schemas.openxmlformats.org/officeDocument/2006/relationships/hyperlink" Target="http://www.freepik.es/" TargetMode="External"/><Relationship Id="rId5" Type="http://schemas.openxmlformats.org/officeDocument/2006/relationships/hyperlink" Target="http://www.pixabay.com/" TargetMode="External"/><Relationship Id="rId4" Type="http://schemas.openxmlformats.org/officeDocument/2006/relationships/hyperlink" Target="https://ppthemes.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www.tiktok.com/@Ppthemes" TargetMode="External"/><Relationship Id="rId3" Type="http://schemas.openxmlformats.org/officeDocument/2006/relationships/hyperlink" Target="http://www.slidesgratis.com/" TargetMode="External"/><Relationship Id="rId7" Type="http://schemas.openxmlformats.org/officeDocument/2006/relationships/hyperlink" Target="https://www.youtube.com/@Ppthemes" TargetMode="External"/><Relationship Id="rId2" Type="http://schemas.openxmlformats.org/officeDocument/2006/relationships/hyperlink" Target="https://ppthemes.com/" TargetMode="External"/><Relationship Id="rId1" Type="http://schemas.openxmlformats.org/officeDocument/2006/relationships/slideLayout" Target="../slideLayouts/slideLayout7.xml"/><Relationship Id="rId6" Type="http://schemas.openxmlformats.org/officeDocument/2006/relationships/hyperlink" Target="https://www.facebook.com/pptheme" TargetMode="External"/><Relationship Id="rId5" Type="http://schemas.openxmlformats.org/officeDocument/2006/relationships/hyperlink" Target="https://www.instagram.com/ppthemes/" TargetMode="External"/><Relationship Id="rId4"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3" name="Text Box 322"/>
          <p:cNvSpPr txBox="1">
            <a:spLocks noChangeArrowheads="1"/>
          </p:cNvSpPr>
          <p:nvPr/>
        </p:nvSpPr>
        <p:spPr bwMode="auto">
          <a:xfrm>
            <a:off x="2049332" y="1921125"/>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mn-lt"/>
                <a:cs typeface="Lato Black"/>
              </a:rPr>
              <a:t>01</a:t>
            </a:r>
          </a:p>
        </p:txBody>
      </p:sp>
      <p:sp>
        <p:nvSpPr>
          <p:cNvPr id="75" name="Text Box 334"/>
          <p:cNvSpPr txBox="1">
            <a:spLocks noChangeArrowheads="1"/>
          </p:cNvSpPr>
          <p:nvPr/>
        </p:nvSpPr>
        <p:spPr bwMode="auto">
          <a:xfrm>
            <a:off x="2049332" y="2935273"/>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mn-lt"/>
                <a:cs typeface="Lato Black"/>
              </a:rPr>
              <a:t>02</a:t>
            </a:r>
          </a:p>
        </p:txBody>
      </p:sp>
      <p:sp>
        <p:nvSpPr>
          <p:cNvPr id="87" name="Text Box 346"/>
          <p:cNvSpPr txBox="1">
            <a:spLocks noChangeArrowheads="1"/>
          </p:cNvSpPr>
          <p:nvPr/>
        </p:nvSpPr>
        <p:spPr bwMode="auto">
          <a:xfrm>
            <a:off x="2049332" y="3953389"/>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mn-lt"/>
                <a:cs typeface="Lato Black"/>
              </a:rPr>
              <a:t>03</a:t>
            </a:r>
          </a:p>
        </p:txBody>
      </p:sp>
      <p:sp>
        <p:nvSpPr>
          <p:cNvPr id="99" name="Text Box 358"/>
          <p:cNvSpPr txBox="1">
            <a:spLocks noChangeArrowheads="1"/>
          </p:cNvSpPr>
          <p:nvPr/>
        </p:nvSpPr>
        <p:spPr bwMode="auto">
          <a:xfrm>
            <a:off x="2049332" y="4969918"/>
            <a:ext cx="804708" cy="8308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4"/>
                </a:solidFill>
                <a:latin typeface="+mn-lt"/>
                <a:cs typeface="Lato Black"/>
              </a:rPr>
              <a:t>04</a:t>
            </a:r>
          </a:p>
        </p:txBody>
      </p:sp>
      <p:sp>
        <p:nvSpPr>
          <p:cNvPr id="55309" name="TextBox 121"/>
          <p:cNvSpPr txBox="1">
            <a:spLocks noChangeArrowheads="1"/>
          </p:cNvSpPr>
          <p:nvPr/>
        </p:nvSpPr>
        <p:spPr bwMode="auto">
          <a:xfrm>
            <a:off x="2926590" y="1962568"/>
            <a:ext cx="7321229" cy="80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latin typeface="+mn-lt"/>
                <a:cs typeface="Arial" panose="020B0604020202020204" pitchFamily="34" charset="0"/>
              </a:rPr>
              <a:t>Download and </a:t>
            </a:r>
            <a:r>
              <a:rPr lang="en-US" altLang="ja-JP" sz="1400" b="1" dirty="0">
                <a:solidFill>
                  <a:schemeClr val="bg1"/>
                </a:solidFill>
                <a:latin typeface="+mn-lt"/>
                <a:cs typeface="Calibri" panose="020F0502020204030204" pitchFamily="34" charset="0"/>
              </a:rPr>
              <a:t>install </a:t>
            </a:r>
            <a:r>
              <a:rPr lang="en-US" altLang="ja-JP" sz="1400" b="1" dirty="0">
                <a:solidFill>
                  <a:schemeClr val="bg1"/>
                </a:solidFill>
                <a:latin typeface="+mn-lt"/>
                <a:cs typeface="Calibri" panose="020F0502020204030204" pitchFamily="34" charset="0"/>
                <a:hlinkClick r:id="rId2"/>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3"/>
              </a:rPr>
              <a:t>Monserrat</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latin typeface="+mn-lt"/>
                <a:cs typeface="Arial" panose="020B0604020202020204" pitchFamily="34" charset="0"/>
              </a:rPr>
              <a:t>before editing this Card before editing this template, in order to see it as you found it in </a:t>
            </a:r>
            <a:r>
              <a:rPr lang="en-US" sz="1400" dirty="0">
                <a:solidFill>
                  <a:schemeClr val="bg1"/>
                </a:solidFill>
                <a:latin typeface="+mn-lt"/>
                <a:hlinkClick r:id="rId4">
                  <a:extLst>
                    <a:ext uri="{A12FA001-AC4F-418D-AE19-62706E023703}">
                      <ahyp:hlinkClr xmlns:ahyp="http://schemas.microsoft.com/office/drawing/2018/hyperlinkcolor" val="tx"/>
                    </a:ext>
                  </a:extLst>
                </a:hlinkClick>
              </a:rPr>
              <a:t>https://ppthemes.com</a:t>
            </a:r>
            <a:r>
              <a:rPr lang="en-US" sz="1400" dirty="0">
                <a:solidFill>
                  <a:schemeClr val="bg1"/>
                </a:solidFill>
                <a:latin typeface="+mn-lt"/>
              </a:rPr>
              <a:t>  </a:t>
            </a:r>
            <a:r>
              <a:rPr lang="en-US" altLang="ja-JP" sz="1400" dirty="0">
                <a:solidFill>
                  <a:schemeClr val="bg1"/>
                </a:solidFill>
                <a:latin typeface="+mn-lt"/>
                <a:cs typeface="Arial" panose="020B0604020202020204" pitchFamily="34" charset="0"/>
              </a:rPr>
              <a:t>otherwise the font will change, and your template would look different.  </a:t>
            </a:r>
            <a:endParaRPr lang="en-US" altLang="es-MX" sz="1400" b="1" dirty="0">
              <a:solidFill>
                <a:schemeClr val="bg1"/>
              </a:solidFill>
              <a:latin typeface="+mn-lt"/>
              <a:cs typeface="Arial" panose="020B0604020202020204" pitchFamily="34" charset="0"/>
            </a:endParaRPr>
          </a:p>
        </p:txBody>
      </p:sp>
      <p:sp>
        <p:nvSpPr>
          <p:cNvPr id="55311" name="TextBox 124"/>
          <p:cNvSpPr txBox="1">
            <a:spLocks noChangeArrowheads="1"/>
          </p:cNvSpPr>
          <p:nvPr/>
        </p:nvSpPr>
        <p:spPr bwMode="auto">
          <a:xfrm>
            <a:off x="2926589" y="5001093"/>
            <a:ext cx="7321228" cy="80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mn-lt"/>
                <a:cs typeface="Arial" panose="020B0604020202020204" pitchFamily="34" charset="0"/>
              </a:rPr>
              <a:t>Enjoy, </a:t>
            </a:r>
            <a:r>
              <a:rPr lang="en-US" altLang="es-MX" sz="1400" dirty="0">
                <a:solidFill>
                  <a:schemeClr val="bg1"/>
                </a:solidFill>
                <a:latin typeface="+mn-lt"/>
                <a:cs typeface="Arial" panose="020B0604020202020204" pitchFamily="34" charset="0"/>
              </a:rPr>
              <a:t>if you like this template don’t forget to let us your comment and share on your social media, another person will thank you. Remember to come back, we will  be uploading more options so that you can continue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latin typeface="+mn-lt"/>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90" y="4018749"/>
            <a:ext cx="7321228" cy="800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b="1" dirty="0">
                <a:solidFill>
                  <a:schemeClr val="bg1"/>
                </a:solidFill>
                <a:latin typeface="+mn-lt"/>
                <a:cs typeface="Arial" panose="020B0604020202020204" pitchFamily="34" charset="0"/>
              </a:rPr>
              <a:t>You won’t find some images, this will allow to use yours, </a:t>
            </a:r>
            <a:r>
              <a:rPr lang="en-US" altLang="es-MX" sz="1400" dirty="0">
                <a:solidFill>
                  <a:schemeClr val="bg1"/>
                </a:solidFill>
                <a:latin typeface="+mn-lt"/>
                <a:cs typeface="Arial" panose="020B0604020202020204" pitchFamily="34" charset="0"/>
              </a:rPr>
              <a:t>the images used were found on </a:t>
            </a:r>
            <a:r>
              <a:rPr lang="en-US" altLang="es-MX" sz="1400" dirty="0">
                <a:solidFill>
                  <a:srgbClr val="01C8F2"/>
                </a:solidFill>
                <a:cs typeface="Arial" panose="020B0604020202020204" pitchFamily="34" charset="0"/>
                <a:hlinkClick r:id="rId5">
                  <a:extLst>
                    <a:ext uri="{A12FA001-AC4F-418D-AE19-62706E023703}">
                      <ahyp:hlinkClr xmlns:ahyp="http://schemas.microsoft.com/office/drawing/2018/hyperlinkcolor" val="tx"/>
                    </a:ext>
                  </a:extLst>
                </a:hlinkClick>
              </a:rPr>
              <a:t>www.pixabay.com</a:t>
            </a:r>
            <a:r>
              <a:rPr lang="en-US" altLang="es-MX" sz="1400" dirty="0">
                <a:solidFill>
                  <a:srgbClr val="01C8F2"/>
                </a:solidFill>
                <a:cs typeface="Arial" panose="020B0604020202020204" pitchFamily="34" charset="0"/>
              </a:rPr>
              <a:t>  – </a:t>
            </a:r>
            <a:r>
              <a:rPr lang="en-US" altLang="es-MX" sz="1400" dirty="0">
                <a:solidFill>
                  <a:srgbClr val="01C8F2"/>
                </a:solidFill>
                <a:cs typeface="Arial" panose="020B0604020202020204" pitchFamily="34" charset="0"/>
                <a:hlinkClick r:id="rId6">
                  <a:extLst>
                    <a:ext uri="{A12FA001-AC4F-418D-AE19-62706E023703}">
                      <ahyp:hlinkClr xmlns:ahyp="http://schemas.microsoft.com/office/drawing/2018/hyperlinkcolor" val="tx"/>
                    </a:ext>
                  </a:extLst>
                </a:hlinkClick>
              </a:rPr>
              <a:t>www.freepik.es</a:t>
            </a:r>
            <a:r>
              <a:rPr lang="en-US" altLang="es-MX" sz="1400" dirty="0">
                <a:solidFill>
                  <a:srgbClr val="01C8F2"/>
                </a:solidFill>
                <a:cs typeface="Arial" panose="020B0604020202020204" pitchFamily="34" charset="0"/>
              </a:rPr>
              <a:t> - </a:t>
            </a:r>
            <a:r>
              <a:rPr lang="es-CO" sz="1400" dirty="0">
                <a:solidFill>
                  <a:srgbClr val="01C8F2"/>
                </a:solidFill>
                <a:hlinkClick r:id="rId7">
                  <a:extLst>
                    <a:ext uri="{A12FA001-AC4F-418D-AE19-62706E023703}">
                      <ahyp:hlinkClr xmlns:ahyp="http://schemas.microsoft.com/office/drawing/2018/hyperlinkcolor" val="tx"/>
                    </a:ext>
                  </a:extLst>
                </a:hlinkClick>
              </a:rPr>
              <a:t>https://stocksnap.io </a:t>
            </a:r>
            <a:r>
              <a:rPr lang="en-US" altLang="es-MX" sz="1400" dirty="0">
                <a:solidFill>
                  <a:schemeClr val="bg1"/>
                </a:solidFill>
                <a:latin typeface="+mn-lt"/>
                <a:cs typeface="Arial" panose="020B0604020202020204" pitchFamily="34" charset="0"/>
              </a:rPr>
              <a:t>there you can find other ones if you want for free. And of course, you can changed it for yours. </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137661"/>
            <a:ext cx="6094413" cy="646203"/>
          </a:xfrm>
          <a:prstGeom prst="rect">
            <a:avLst/>
          </a:prstGeom>
        </p:spPr>
        <p:txBody>
          <a:bodyPr>
            <a:spAutoFit/>
          </a:bodyPr>
          <a:lstStyle/>
          <a:p>
            <a:r>
              <a:rPr lang="en-US" sz="3599" b="1" dirty="0">
                <a:solidFill>
                  <a:schemeClr val="accent4"/>
                </a:solidFill>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012" y="3034908"/>
            <a:ext cx="7227593" cy="545277"/>
          </a:xfrm>
          <a:prstGeom prst="rect">
            <a:avLst/>
          </a:prstGeom>
        </p:spPr>
        <p:txBody>
          <a:bodyPr wrap="square">
            <a:spAutoFit/>
          </a:bodyPr>
          <a:lstStyle/>
          <a:p>
            <a:pPr>
              <a:lnSpc>
                <a:spcPct val="110000"/>
              </a:lnSpc>
            </a:pPr>
            <a:r>
              <a:rPr lang="en-US" altLang="es-MX" sz="1400" b="1" dirty="0">
                <a:solidFill>
                  <a:schemeClr val="bg1"/>
                </a:solidFill>
                <a:cs typeface="Arial" panose="020B0604020202020204" pitchFamily="34" charset="0"/>
              </a:rPr>
              <a:t>Someone said: “Creativity is the key to success in the future”, </a:t>
            </a:r>
            <a:r>
              <a:rPr lang="en-US" altLang="es-MX" sz="1400" dirty="0">
                <a:solidFill>
                  <a:schemeClr val="bg1"/>
                </a:solidFill>
                <a:cs typeface="Arial" panose="020B0604020202020204" pitchFamily="34" charset="0"/>
              </a:rPr>
              <a:t>you can use this template as you want, use your creativity and change colors, icons and image according to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303D44-661A-AF3D-47A9-4137C96B5F41}"/>
              </a:ext>
            </a:extLst>
          </p:cNvPr>
          <p:cNvSpPr/>
          <p:nvPr/>
        </p:nvSpPr>
        <p:spPr>
          <a:xfrm>
            <a:off x="0" y="-31364"/>
            <a:ext cx="12191999" cy="2264735"/>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D36F1C9-62B3-5715-BB53-435C29523F77}"/>
              </a:ext>
            </a:extLst>
          </p:cNvPr>
          <p:cNvSpPr/>
          <p:nvPr/>
        </p:nvSpPr>
        <p:spPr>
          <a:xfrm>
            <a:off x="5492412" y="177963"/>
            <a:ext cx="5262717" cy="526271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4495191D-2512-F435-D49C-7CE8F3EBC5E6}"/>
              </a:ext>
            </a:extLst>
          </p:cNvPr>
          <p:cNvSpPr/>
          <p:nvPr/>
        </p:nvSpPr>
        <p:spPr>
          <a:xfrm>
            <a:off x="9312465" y="4350773"/>
            <a:ext cx="1440733" cy="1440733"/>
          </a:xfrm>
          <a:prstGeom prst="ellipse">
            <a:avLst/>
          </a:prstGeom>
          <a:solidFill>
            <a:schemeClr val="accent6"/>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10709337"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4055542" y="2834434"/>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1062842" y="2947197"/>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2490577" y="3376978"/>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3417588" y="6215262"/>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10">
            <a:extLst>
              <a:ext uri="{FF2B5EF4-FFF2-40B4-BE49-F238E27FC236}">
                <a16:creationId xmlns:a16="http://schemas.microsoft.com/office/drawing/2014/main" id="{C9C88BAA-3B73-C3E3-8940-A37BF2C5553F}"/>
              </a:ext>
            </a:extLst>
          </p:cNvPr>
          <p:cNvSpPr txBox="1">
            <a:spLocks noChangeArrowheads="1"/>
          </p:cNvSpPr>
          <p:nvPr/>
        </p:nvSpPr>
        <p:spPr bwMode="auto">
          <a:xfrm>
            <a:off x="790436" y="4430464"/>
            <a:ext cx="5319740" cy="230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69" name="TextBox 68">
            <a:extLst>
              <a:ext uri="{FF2B5EF4-FFF2-40B4-BE49-F238E27FC236}">
                <a16:creationId xmlns:a16="http://schemas.microsoft.com/office/drawing/2014/main" id="{D3D4C9B2-590A-D8A9-160F-173756D3E484}"/>
              </a:ext>
            </a:extLst>
          </p:cNvPr>
          <p:cNvSpPr txBox="1"/>
          <p:nvPr/>
        </p:nvSpPr>
        <p:spPr>
          <a:xfrm>
            <a:off x="733245" y="3488653"/>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6" name="Donut 5">
            <a:extLst>
              <a:ext uri="{FF2B5EF4-FFF2-40B4-BE49-F238E27FC236}">
                <a16:creationId xmlns:a16="http://schemas.microsoft.com/office/drawing/2014/main" id="{1B143835-3E04-349C-402A-24D9707925AE}"/>
              </a:ext>
            </a:extLst>
          </p:cNvPr>
          <p:cNvSpPr/>
          <p:nvPr/>
        </p:nvSpPr>
        <p:spPr>
          <a:xfrm>
            <a:off x="10313761" y="2351832"/>
            <a:ext cx="1199011" cy="1199011"/>
          </a:xfrm>
          <a:prstGeom prst="donut">
            <a:avLst>
              <a:gd name="adj" fmla="val 13362"/>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sp>
        <p:nvSpPr>
          <p:cNvPr id="8" name="Donut 7">
            <a:extLst>
              <a:ext uri="{FF2B5EF4-FFF2-40B4-BE49-F238E27FC236}">
                <a16:creationId xmlns:a16="http://schemas.microsoft.com/office/drawing/2014/main" id="{1F169573-5183-F052-C6A0-6C33BBB4A1E8}"/>
              </a:ext>
            </a:extLst>
          </p:cNvPr>
          <p:cNvSpPr/>
          <p:nvPr/>
        </p:nvSpPr>
        <p:spPr>
          <a:xfrm>
            <a:off x="327520" y="302287"/>
            <a:ext cx="822222" cy="822222"/>
          </a:xfrm>
          <a:prstGeom prst="donut">
            <a:avLst>
              <a:gd name="adj" fmla="val 13362"/>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7" name="Donut 6">
            <a:extLst>
              <a:ext uri="{FF2B5EF4-FFF2-40B4-BE49-F238E27FC236}">
                <a16:creationId xmlns:a16="http://schemas.microsoft.com/office/drawing/2014/main" id="{91076147-F83B-4346-6ACF-D34750083BD9}"/>
              </a:ext>
            </a:extLst>
          </p:cNvPr>
          <p:cNvSpPr/>
          <p:nvPr/>
        </p:nvSpPr>
        <p:spPr>
          <a:xfrm>
            <a:off x="5771364" y="419513"/>
            <a:ext cx="1002913" cy="1002913"/>
          </a:xfrm>
          <a:prstGeom prst="donut">
            <a:avLst>
              <a:gd name="adj" fmla="val 1336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0560428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303D44-661A-AF3D-47A9-4137C96B5F41}"/>
              </a:ext>
            </a:extLst>
          </p:cNvPr>
          <p:cNvSpPr/>
          <p:nvPr/>
        </p:nvSpPr>
        <p:spPr>
          <a:xfrm flipH="1">
            <a:off x="6373618" y="-7859"/>
            <a:ext cx="5818381" cy="6865859"/>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10709337"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1062842" y="1075107"/>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2490577" y="1563147"/>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8674511" y="6215262"/>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TextBox 68">
            <a:extLst>
              <a:ext uri="{FF2B5EF4-FFF2-40B4-BE49-F238E27FC236}">
                <a16:creationId xmlns:a16="http://schemas.microsoft.com/office/drawing/2014/main" id="{D3D4C9B2-590A-D8A9-160F-173756D3E484}"/>
              </a:ext>
            </a:extLst>
          </p:cNvPr>
          <p:cNvSpPr txBox="1"/>
          <p:nvPr/>
        </p:nvSpPr>
        <p:spPr>
          <a:xfrm>
            <a:off x="733245" y="1616563"/>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6" name="Donut 5">
            <a:extLst>
              <a:ext uri="{FF2B5EF4-FFF2-40B4-BE49-F238E27FC236}">
                <a16:creationId xmlns:a16="http://schemas.microsoft.com/office/drawing/2014/main" id="{1B143835-3E04-349C-402A-24D9707925AE}"/>
              </a:ext>
            </a:extLst>
          </p:cNvPr>
          <p:cNvSpPr/>
          <p:nvPr/>
        </p:nvSpPr>
        <p:spPr>
          <a:xfrm>
            <a:off x="5554172" y="280928"/>
            <a:ext cx="1199011" cy="1199011"/>
          </a:xfrm>
          <a:prstGeom prst="donut">
            <a:avLst>
              <a:gd name="adj" fmla="val 13362"/>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grpSp>
        <p:nvGrpSpPr>
          <p:cNvPr id="9" name="Grupo 31">
            <a:extLst>
              <a:ext uri="{FF2B5EF4-FFF2-40B4-BE49-F238E27FC236}">
                <a16:creationId xmlns:a16="http://schemas.microsoft.com/office/drawing/2014/main" id="{C055FA21-E2FE-16FD-B018-774A2EBE1024}"/>
              </a:ext>
            </a:extLst>
          </p:cNvPr>
          <p:cNvGrpSpPr/>
          <p:nvPr/>
        </p:nvGrpSpPr>
        <p:grpSpPr>
          <a:xfrm>
            <a:off x="586254" y="2729134"/>
            <a:ext cx="2252196" cy="1330762"/>
            <a:chOff x="586254" y="3013151"/>
            <a:chExt cx="2252196" cy="1330762"/>
          </a:xfrm>
        </p:grpSpPr>
        <p:sp>
          <p:nvSpPr>
            <p:cNvPr id="10" name="Rectángulo 25">
              <a:extLst>
                <a:ext uri="{FF2B5EF4-FFF2-40B4-BE49-F238E27FC236}">
                  <a16:creationId xmlns:a16="http://schemas.microsoft.com/office/drawing/2014/main" id="{033AE0D1-2708-91A7-C763-084B4A770C91}"/>
                </a:ext>
              </a:extLst>
            </p:cNvPr>
            <p:cNvSpPr/>
            <p:nvPr/>
          </p:nvSpPr>
          <p:spPr>
            <a:xfrm>
              <a:off x="586255" y="3512916"/>
              <a:ext cx="2252195" cy="830997"/>
            </a:xfrm>
            <a:prstGeom prst="rect">
              <a:avLst/>
            </a:prstGeom>
          </p:spPr>
          <p:txBody>
            <a:bodyPr wrap="square">
              <a:spAutoFit/>
            </a:body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a:t>
              </a:r>
            </a:p>
          </p:txBody>
        </p:sp>
        <p:sp>
          <p:nvSpPr>
            <p:cNvPr id="11" name="CuadroTexto 30">
              <a:extLst>
                <a:ext uri="{FF2B5EF4-FFF2-40B4-BE49-F238E27FC236}">
                  <a16:creationId xmlns:a16="http://schemas.microsoft.com/office/drawing/2014/main" id="{8A0D6C1B-3FD7-BF76-E109-16242AD0B5BB}"/>
                </a:ext>
              </a:extLst>
            </p:cNvPr>
            <p:cNvSpPr txBox="1"/>
            <p:nvPr/>
          </p:nvSpPr>
          <p:spPr>
            <a:xfrm>
              <a:off x="586254" y="3013151"/>
              <a:ext cx="1595183" cy="461665"/>
            </a:xfrm>
            <a:prstGeom prst="rect">
              <a:avLst/>
            </a:prstGeom>
            <a:noFill/>
          </p:spPr>
          <p:txBody>
            <a:bodyPr wrap="square" rtlCol="0">
              <a:spAutoFit/>
            </a:bodyPr>
            <a:lstStyle/>
            <a:p>
              <a:r>
                <a:rPr lang="en-US" sz="2400" b="1" dirty="0">
                  <a:solidFill>
                    <a:schemeClr val="tx1">
                      <a:lumMod val="50000"/>
                      <a:lumOff val="50000"/>
                    </a:schemeClr>
                  </a:solidFill>
                </a:rPr>
                <a:t>Title</a:t>
              </a:r>
            </a:p>
          </p:txBody>
        </p:sp>
      </p:grpSp>
      <p:grpSp>
        <p:nvGrpSpPr>
          <p:cNvPr id="12" name="Grupo 32">
            <a:extLst>
              <a:ext uri="{FF2B5EF4-FFF2-40B4-BE49-F238E27FC236}">
                <a16:creationId xmlns:a16="http://schemas.microsoft.com/office/drawing/2014/main" id="{A122C679-06E0-3AC7-C08F-21288F020C16}"/>
              </a:ext>
            </a:extLst>
          </p:cNvPr>
          <p:cNvGrpSpPr/>
          <p:nvPr/>
        </p:nvGrpSpPr>
        <p:grpSpPr>
          <a:xfrm>
            <a:off x="3460954" y="2729134"/>
            <a:ext cx="2252196" cy="1330762"/>
            <a:chOff x="586254" y="3013151"/>
            <a:chExt cx="2252196" cy="1330762"/>
          </a:xfrm>
        </p:grpSpPr>
        <p:sp>
          <p:nvSpPr>
            <p:cNvPr id="14" name="Rectángulo 33">
              <a:extLst>
                <a:ext uri="{FF2B5EF4-FFF2-40B4-BE49-F238E27FC236}">
                  <a16:creationId xmlns:a16="http://schemas.microsoft.com/office/drawing/2014/main" id="{AAF8E461-FBFF-1A11-413E-E86EEF42AFE6}"/>
                </a:ext>
              </a:extLst>
            </p:cNvPr>
            <p:cNvSpPr/>
            <p:nvPr/>
          </p:nvSpPr>
          <p:spPr>
            <a:xfrm>
              <a:off x="586255" y="3512916"/>
              <a:ext cx="2252195" cy="830997"/>
            </a:xfrm>
            <a:prstGeom prst="rect">
              <a:avLst/>
            </a:prstGeom>
          </p:spPr>
          <p:txBody>
            <a:bodyPr wrap="square">
              <a:spAutoFit/>
            </a:body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a:t>
              </a:r>
            </a:p>
          </p:txBody>
        </p:sp>
        <p:sp>
          <p:nvSpPr>
            <p:cNvPr id="15" name="CuadroTexto 34">
              <a:extLst>
                <a:ext uri="{FF2B5EF4-FFF2-40B4-BE49-F238E27FC236}">
                  <a16:creationId xmlns:a16="http://schemas.microsoft.com/office/drawing/2014/main" id="{3A887D20-7ED2-E88A-799E-F34E22685971}"/>
                </a:ext>
              </a:extLst>
            </p:cNvPr>
            <p:cNvSpPr txBox="1"/>
            <p:nvPr/>
          </p:nvSpPr>
          <p:spPr>
            <a:xfrm>
              <a:off x="586254" y="3013151"/>
              <a:ext cx="1595183" cy="461665"/>
            </a:xfrm>
            <a:prstGeom prst="rect">
              <a:avLst/>
            </a:prstGeom>
            <a:noFill/>
          </p:spPr>
          <p:txBody>
            <a:bodyPr wrap="square" rtlCol="0">
              <a:spAutoFit/>
            </a:bodyPr>
            <a:lstStyle/>
            <a:p>
              <a:r>
                <a:rPr lang="en-US" sz="2400" b="1" dirty="0">
                  <a:solidFill>
                    <a:schemeClr val="tx1">
                      <a:lumMod val="50000"/>
                      <a:lumOff val="50000"/>
                    </a:schemeClr>
                  </a:solidFill>
                </a:rPr>
                <a:t>Title</a:t>
              </a:r>
            </a:p>
          </p:txBody>
        </p:sp>
      </p:grpSp>
      <p:grpSp>
        <p:nvGrpSpPr>
          <p:cNvPr id="16" name="Grupo 35">
            <a:extLst>
              <a:ext uri="{FF2B5EF4-FFF2-40B4-BE49-F238E27FC236}">
                <a16:creationId xmlns:a16="http://schemas.microsoft.com/office/drawing/2014/main" id="{3838D5B8-E4A7-5493-3903-E793319AC1A4}"/>
              </a:ext>
            </a:extLst>
          </p:cNvPr>
          <p:cNvGrpSpPr/>
          <p:nvPr/>
        </p:nvGrpSpPr>
        <p:grpSpPr>
          <a:xfrm>
            <a:off x="560720" y="4498902"/>
            <a:ext cx="2252196" cy="1330762"/>
            <a:chOff x="586254" y="3013151"/>
            <a:chExt cx="2252196" cy="1330762"/>
          </a:xfrm>
        </p:grpSpPr>
        <p:sp>
          <p:nvSpPr>
            <p:cNvPr id="17" name="Rectángulo 36">
              <a:extLst>
                <a:ext uri="{FF2B5EF4-FFF2-40B4-BE49-F238E27FC236}">
                  <a16:creationId xmlns:a16="http://schemas.microsoft.com/office/drawing/2014/main" id="{23165AD4-6AFD-13D4-3069-43D212D9DCA9}"/>
                </a:ext>
              </a:extLst>
            </p:cNvPr>
            <p:cNvSpPr/>
            <p:nvPr/>
          </p:nvSpPr>
          <p:spPr>
            <a:xfrm>
              <a:off x="586255" y="3512916"/>
              <a:ext cx="2252195" cy="830997"/>
            </a:xfrm>
            <a:prstGeom prst="rect">
              <a:avLst/>
            </a:prstGeom>
          </p:spPr>
          <p:txBody>
            <a:bodyPr wrap="square">
              <a:spAutoFit/>
            </a:body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a:t>
              </a:r>
            </a:p>
          </p:txBody>
        </p:sp>
        <p:sp>
          <p:nvSpPr>
            <p:cNvPr id="18" name="CuadroTexto 37">
              <a:extLst>
                <a:ext uri="{FF2B5EF4-FFF2-40B4-BE49-F238E27FC236}">
                  <a16:creationId xmlns:a16="http://schemas.microsoft.com/office/drawing/2014/main" id="{76B60C93-44E5-B731-0856-0FF8F2ABA3ED}"/>
                </a:ext>
              </a:extLst>
            </p:cNvPr>
            <p:cNvSpPr txBox="1"/>
            <p:nvPr/>
          </p:nvSpPr>
          <p:spPr>
            <a:xfrm>
              <a:off x="586254" y="3013151"/>
              <a:ext cx="1595183" cy="461665"/>
            </a:xfrm>
            <a:prstGeom prst="rect">
              <a:avLst/>
            </a:prstGeom>
            <a:noFill/>
          </p:spPr>
          <p:txBody>
            <a:bodyPr wrap="square" rtlCol="0">
              <a:spAutoFit/>
            </a:bodyPr>
            <a:lstStyle/>
            <a:p>
              <a:r>
                <a:rPr lang="en-US" sz="2400" b="1" dirty="0">
                  <a:solidFill>
                    <a:schemeClr val="tx1">
                      <a:lumMod val="50000"/>
                      <a:lumOff val="50000"/>
                    </a:schemeClr>
                  </a:solidFill>
                </a:rPr>
                <a:t>Title</a:t>
              </a:r>
            </a:p>
          </p:txBody>
        </p:sp>
      </p:grpSp>
      <p:grpSp>
        <p:nvGrpSpPr>
          <p:cNvPr id="19" name="Grupo 38">
            <a:extLst>
              <a:ext uri="{FF2B5EF4-FFF2-40B4-BE49-F238E27FC236}">
                <a16:creationId xmlns:a16="http://schemas.microsoft.com/office/drawing/2014/main" id="{C729458F-920D-F07F-997B-4010144D7928}"/>
              </a:ext>
            </a:extLst>
          </p:cNvPr>
          <p:cNvGrpSpPr/>
          <p:nvPr/>
        </p:nvGrpSpPr>
        <p:grpSpPr>
          <a:xfrm>
            <a:off x="3435420" y="4498902"/>
            <a:ext cx="2252196" cy="1330762"/>
            <a:chOff x="586254" y="3013151"/>
            <a:chExt cx="2252196" cy="1330762"/>
          </a:xfrm>
        </p:grpSpPr>
        <p:sp>
          <p:nvSpPr>
            <p:cNvPr id="20" name="Rectángulo 39">
              <a:extLst>
                <a:ext uri="{FF2B5EF4-FFF2-40B4-BE49-F238E27FC236}">
                  <a16:creationId xmlns:a16="http://schemas.microsoft.com/office/drawing/2014/main" id="{E013B9A1-86D1-533C-65A2-A6ACB37E55D2}"/>
                </a:ext>
              </a:extLst>
            </p:cNvPr>
            <p:cNvSpPr/>
            <p:nvPr/>
          </p:nvSpPr>
          <p:spPr>
            <a:xfrm>
              <a:off x="586255" y="3512916"/>
              <a:ext cx="2252195" cy="830997"/>
            </a:xfrm>
            <a:prstGeom prst="rect">
              <a:avLst/>
            </a:prstGeom>
          </p:spPr>
          <p:txBody>
            <a:bodyPr wrap="square">
              <a:spAutoFit/>
            </a:body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a:t>
              </a:r>
            </a:p>
          </p:txBody>
        </p:sp>
        <p:sp>
          <p:nvSpPr>
            <p:cNvPr id="21" name="CuadroTexto 40">
              <a:extLst>
                <a:ext uri="{FF2B5EF4-FFF2-40B4-BE49-F238E27FC236}">
                  <a16:creationId xmlns:a16="http://schemas.microsoft.com/office/drawing/2014/main" id="{818D3AC2-9DDD-A651-D093-2033E3CEF080}"/>
                </a:ext>
              </a:extLst>
            </p:cNvPr>
            <p:cNvSpPr txBox="1"/>
            <p:nvPr/>
          </p:nvSpPr>
          <p:spPr>
            <a:xfrm>
              <a:off x="586254" y="3013151"/>
              <a:ext cx="1595183" cy="461665"/>
            </a:xfrm>
            <a:prstGeom prst="rect">
              <a:avLst/>
            </a:prstGeom>
            <a:noFill/>
          </p:spPr>
          <p:txBody>
            <a:bodyPr wrap="square" rtlCol="0">
              <a:spAutoFit/>
            </a:bodyPr>
            <a:lstStyle/>
            <a:p>
              <a:r>
                <a:rPr lang="en-US" sz="2400" b="1" dirty="0">
                  <a:solidFill>
                    <a:schemeClr val="tx1">
                      <a:lumMod val="50000"/>
                      <a:lumOff val="50000"/>
                    </a:schemeClr>
                  </a:solidFill>
                </a:rPr>
                <a:t>Title</a:t>
              </a:r>
            </a:p>
          </p:txBody>
        </p:sp>
      </p:grpSp>
      <p:sp>
        <p:nvSpPr>
          <p:cNvPr id="13" name="Oval 12">
            <a:extLst>
              <a:ext uri="{FF2B5EF4-FFF2-40B4-BE49-F238E27FC236}">
                <a16:creationId xmlns:a16="http://schemas.microsoft.com/office/drawing/2014/main" id="{DD36F1C9-62B3-5715-BB53-435C29523F77}"/>
              </a:ext>
            </a:extLst>
          </p:cNvPr>
          <p:cNvSpPr/>
          <p:nvPr/>
        </p:nvSpPr>
        <p:spPr>
          <a:xfrm>
            <a:off x="5834508" y="4291183"/>
            <a:ext cx="1281865" cy="12818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Oval 57">
            <a:extLst>
              <a:ext uri="{FF2B5EF4-FFF2-40B4-BE49-F238E27FC236}">
                <a16:creationId xmlns:a16="http://schemas.microsoft.com/office/drawing/2014/main" id="{4495191D-2512-F435-D49C-7CE8F3EBC5E6}"/>
              </a:ext>
            </a:extLst>
          </p:cNvPr>
          <p:cNvSpPr/>
          <p:nvPr/>
        </p:nvSpPr>
        <p:spPr>
          <a:xfrm>
            <a:off x="8674511" y="423927"/>
            <a:ext cx="1440733" cy="1440733"/>
          </a:xfrm>
          <a:prstGeom prst="ellipse">
            <a:avLst/>
          </a:prstGeom>
          <a:solidFill>
            <a:schemeClr val="accent6"/>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25" name="Picture Placeholder 24">
            <a:extLst>
              <a:ext uri="{FF2B5EF4-FFF2-40B4-BE49-F238E27FC236}">
                <a16:creationId xmlns:a16="http://schemas.microsoft.com/office/drawing/2014/main" id="{D0609BC7-3356-20AA-ADD7-A2D4D95ED0F5}"/>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8793909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FF71A092-AD8F-3FE3-4D28-F0A8B18771AC}"/>
              </a:ext>
            </a:extLst>
          </p:cNvPr>
          <p:cNvSpPr/>
          <p:nvPr/>
        </p:nvSpPr>
        <p:spPr>
          <a:xfrm flipH="1">
            <a:off x="-45573" y="5702254"/>
            <a:ext cx="12237571" cy="1106051"/>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 name="Freeform 3">
            <a:extLst>
              <a:ext uri="{FF2B5EF4-FFF2-40B4-BE49-F238E27FC236}">
                <a16:creationId xmlns:a16="http://schemas.microsoft.com/office/drawing/2014/main" id="{96DB7EB3-A0E1-30CE-2999-BE3EACA330A1}"/>
              </a:ext>
            </a:extLst>
          </p:cNvPr>
          <p:cNvSpPr/>
          <p:nvPr/>
        </p:nvSpPr>
        <p:spPr>
          <a:xfrm flipH="1">
            <a:off x="6471105" y="-7859"/>
            <a:ext cx="5720894" cy="5108436"/>
          </a:xfrm>
          <a:custGeom>
            <a:avLst/>
            <a:gdLst>
              <a:gd name="connsiteX0" fmla="*/ 4462680 w 4814462"/>
              <a:gd name="connsiteY0" fmla="*/ 0 h 4299043"/>
              <a:gd name="connsiteX1" fmla="*/ 2898295 w 4814462"/>
              <a:gd name="connsiteY1" fmla="*/ 0 h 4299043"/>
              <a:gd name="connsiteX2" fmla="*/ 2990914 w 4814462"/>
              <a:gd name="connsiteY2" fmla="*/ 69259 h 4299043"/>
              <a:gd name="connsiteX3" fmla="*/ 3612936 w 4814462"/>
              <a:gd name="connsiteY3" fmla="*/ 1388229 h 4299043"/>
              <a:gd name="connsiteX4" fmla="*/ 1903648 w 4814462"/>
              <a:gd name="connsiteY4" fmla="*/ 3097517 h 4299043"/>
              <a:gd name="connsiteX5" fmla="*/ 194360 w 4814462"/>
              <a:gd name="connsiteY5" fmla="*/ 1388229 h 4299043"/>
              <a:gd name="connsiteX6" fmla="*/ 816382 w 4814462"/>
              <a:gd name="connsiteY6" fmla="*/ 69259 h 4299043"/>
              <a:gd name="connsiteX7" fmla="*/ 909001 w 4814462"/>
              <a:gd name="connsiteY7" fmla="*/ 0 h 4299043"/>
              <a:gd name="connsiteX8" fmla="*/ 0 w 4814462"/>
              <a:gd name="connsiteY8" fmla="*/ 0 h 4299043"/>
              <a:gd name="connsiteX9" fmla="*/ 0 w 4814462"/>
              <a:gd name="connsiteY9" fmla="*/ 3587003 h 4299043"/>
              <a:gd name="connsiteX10" fmla="*/ 52100 w 4814462"/>
              <a:gd name="connsiteY10" fmla="*/ 3634355 h 4299043"/>
              <a:gd name="connsiteX11" fmla="*/ 1903648 w 4814462"/>
              <a:gd name="connsiteY11" fmla="*/ 4299043 h 4299043"/>
              <a:gd name="connsiteX12" fmla="*/ 4814462 w 4814462"/>
              <a:gd name="connsiteY12" fmla="*/ 1388229 h 4299043"/>
              <a:gd name="connsiteX13" fmla="*/ 4463143 w 4814462"/>
              <a:gd name="connsiteY13" fmla="*/ 762 h 429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814462" h="4299043">
                <a:moveTo>
                  <a:pt x="4462680" y="0"/>
                </a:moveTo>
                <a:lnTo>
                  <a:pt x="2898295" y="0"/>
                </a:lnTo>
                <a:lnTo>
                  <a:pt x="2990914" y="69259"/>
                </a:lnTo>
                <a:cubicBezTo>
                  <a:pt x="3370798" y="382768"/>
                  <a:pt x="3612936" y="857221"/>
                  <a:pt x="3612936" y="1388229"/>
                </a:cubicBezTo>
                <a:cubicBezTo>
                  <a:pt x="3612936" y="2332243"/>
                  <a:pt x="2847662" y="3097517"/>
                  <a:pt x="1903648" y="3097517"/>
                </a:cubicBezTo>
                <a:cubicBezTo>
                  <a:pt x="959634" y="3097517"/>
                  <a:pt x="194360" y="2332243"/>
                  <a:pt x="194360" y="1388229"/>
                </a:cubicBezTo>
                <a:cubicBezTo>
                  <a:pt x="194360" y="857221"/>
                  <a:pt x="436497" y="382768"/>
                  <a:pt x="816382" y="69259"/>
                </a:cubicBezTo>
                <a:lnTo>
                  <a:pt x="909001" y="0"/>
                </a:lnTo>
                <a:lnTo>
                  <a:pt x="0" y="0"/>
                </a:lnTo>
                <a:lnTo>
                  <a:pt x="0" y="3587003"/>
                </a:lnTo>
                <a:lnTo>
                  <a:pt x="52100" y="3634355"/>
                </a:lnTo>
                <a:cubicBezTo>
                  <a:pt x="555260" y="4049599"/>
                  <a:pt x="1200324" y="4299043"/>
                  <a:pt x="1903648" y="4299043"/>
                </a:cubicBezTo>
                <a:cubicBezTo>
                  <a:pt x="3511246" y="4299043"/>
                  <a:pt x="4814462" y="2995827"/>
                  <a:pt x="4814462" y="1388229"/>
                </a:cubicBezTo>
                <a:cubicBezTo>
                  <a:pt x="4814462" y="885855"/>
                  <a:pt x="4687195" y="413205"/>
                  <a:pt x="4463143" y="762"/>
                </a:cubicBezTo>
                <a:close/>
              </a:path>
            </a:pathLst>
          </a:custGeom>
          <a:solidFill>
            <a:schemeClr val="accent2"/>
          </a:solidFill>
          <a:ln>
            <a:no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noAutofit/>
          </a:bodyP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465979"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465979" y="2635042"/>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3087440" y="3123082"/>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rot="10800000">
            <a:off x="4091152" y="-33967"/>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TextBox 68">
            <a:extLst>
              <a:ext uri="{FF2B5EF4-FFF2-40B4-BE49-F238E27FC236}">
                <a16:creationId xmlns:a16="http://schemas.microsoft.com/office/drawing/2014/main" id="{D3D4C9B2-590A-D8A9-160F-173756D3E484}"/>
              </a:ext>
            </a:extLst>
          </p:cNvPr>
          <p:cNvSpPr txBox="1"/>
          <p:nvPr/>
        </p:nvSpPr>
        <p:spPr>
          <a:xfrm>
            <a:off x="1378513" y="3236719"/>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6" name="Donut 5">
            <a:extLst>
              <a:ext uri="{FF2B5EF4-FFF2-40B4-BE49-F238E27FC236}">
                <a16:creationId xmlns:a16="http://schemas.microsoft.com/office/drawing/2014/main" id="{1B143835-3E04-349C-402A-24D9707925AE}"/>
              </a:ext>
            </a:extLst>
          </p:cNvPr>
          <p:cNvSpPr/>
          <p:nvPr/>
        </p:nvSpPr>
        <p:spPr>
          <a:xfrm>
            <a:off x="5738629" y="1137364"/>
            <a:ext cx="1199011" cy="1199011"/>
          </a:xfrm>
          <a:prstGeom prst="donut">
            <a:avLst>
              <a:gd name="adj" fmla="val 13362"/>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sp>
        <p:nvSpPr>
          <p:cNvPr id="13" name="Oval 12">
            <a:extLst>
              <a:ext uri="{FF2B5EF4-FFF2-40B4-BE49-F238E27FC236}">
                <a16:creationId xmlns:a16="http://schemas.microsoft.com/office/drawing/2014/main" id="{DD36F1C9-62B3-5715-BB53-435C29523F77}"/>
              </a:ext>
            </a:extLst>
          </p:cNvPr>
          <p:cNvSpPr/>
          <p:nvPr/>
        </p:nvSpPr>
        <p:spPr>
          <a:xfrm>
            <a:off x="940299" y="880433"/>
            <a:ext cx="1281865" cy="128186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10">
            <a:extLst>
              <a:ext uri="{FF2B5EF4-FFF2-40B4-BE49-F238E27FC236}">
                <a16:creationId xmlns:a16="http://schemas.microsoft.com/office/drawing/2014/main" id="{28CD3655-B08E-9578-E021-933ADE275C63}"/>
              </a:ext>
            </a:extLst>
          </p:cNvPr>
          <p:cNvSpPr txBox="1">
            <a:spLocks noChangeArrowheads="1"/>
          </p:cNvSpPr>
          <p:nvPr/>
        </p:nvSpPr>
        <p:spPr bwMode="auto">
          <a:xfrm>
            <a:off x="1378512" y="4006160"/>
            <a:ext cx="4717487" cy="230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338828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FF71A092-AD8F-3FE3-4D28-F0A8B18771AC}"/>
              </a:ext>
            </a:extLst>
          </p:cNvPr>
          <p:cNvSpPr/>
          <p:nvPr/>
        </p:nvSpPr>
        <p:spPr>
          <a:xfrm flipH="1">
            <a:off x="3764392" y="2414309"/>
            <a:ext cx="8427608" cy="1199011"/>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4" name="Freeform 3">
            <a:extLst>
              <a:ext uri="{FF2B5EF4-FFF2-40B4-BE49-F238E27FC236}">
                <a16:creationId xmlns:a16="http://schemas.microsoft.com/office/drawing/2014/main" id="{96DB7EB3-A0E1-30CE-2999-BE3EACA330A1}"/>
              </a:ext>
            </a:extLst>
          </p:cNvPr>
          <p:cNvSpPr/>
          <p:nvPr/>
        </p:nvSpPr>
        <p:spPr>
          <a:xfrm rot="16200000" flipH="1">
            <a:off x="-306229" y="272261"/>
            <a:ext cx="5720894" cy="5108436"/>
          </a:xfrm>
          <a:custGeom>
            <a:avLst/>
            <a:gdLst>
              <a:gd name="connsiteX0" fmla="*/ 4462680 w 4814462"/>
              <a:gd name="connsiteY0" fmla="*/ 0 h 4299043"/>
              <a:gd name="connsiteX1" fmla="*/ 2898295 w 4814462"/>
              <a:gd name="connsiteY1" fmla="*/ 0 h 4299043"/>
              <a:gd name="connsiteX2" fmla="*/ 2990914 w 4814462"/>
              <a:gd name="connsiteY2" fmla="*/ 69259 h 4299043"/>
              <a:gd name="connsiteX3" fmla="*/ 3612936 w 4814462"/>
              <a:gd name="connsiteY3" fmla="*/ 1388229 h 4299043"/>
              <a:gd name="connsiteX4" fmla="*/ 1903648 w 4814462"/>
              <a:gd name="connsiteY4" fmla="*/ 3097517 h 4299043"/>
              <a:gd name="connsiteX5" fmla="*/ 194360 w 4814462"/>
              <a:gd name="connsiteY5" fmla="*/ 1388229 h 4299043"/>
              <a:gd name="connsiteX6" fmla="*/ 816382 w 4814462"/>
              <a:gd name="connsiteY6" fmla="*/ 69259 h 4299043"/>
              <a:gd name="connsiteX7" fmla="*/ 909001 w 4814462"/>
              <a:gd name="connsiteY7" fmla="*/ 0 h 4299043"/>
              <a:gd name="connsiteX8" fmla="*/ 0 w 4814462"/>
              <a:gd name="connsiteY8" fmla="*/ 0 h 4299043"/>
              <a:gd name="connsiteX9" fmla="*/ 0 w 4814462"/>
              <a:gd name="connsiteY9" fmla="*/ 3587003 h 4299043"/>
              <a:gd name="connsiteX10" fmla="*/ 52100 w 4814462"/>
              <a:gd name="connsiteY10" fmla="*/ 3634355 h 4299043"/>
              <a:gd name="connsiteX11" fmla="*/ 1903648 w 4814462"/>
              <a:gd name="connsiteY11" fmla="*/ 4299043 h 4299043"/>
              <a:gd name="connsiteX12" fmla="*/ 4814462 w 4814462"/>
              <a:gd name="connsiteY12" fmla="*/ 1388229 h 4299043"/>
              <a:gd name="connsiteX13" fmla="*/ 4463143 w 4814462"/>
              <a:gd name="connsiteY13" fmla="*/ 762 h 429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814462" h="4299043">
                <a:moveTo>
                  <a:pt x="4462680" y="0"/>
                </a:moveTo>
                <a:lnTo>
                  <a:pt x="2898295" y="0"/>
                </a:lnTo>
                <a:lnTo>
                  <a:pt x="2990914" y="69259"/>
                </a:lnTo>
                <a:cubicBezTo>
                  <a:pt x="3370798" y="382768"/>
                  <a:pt x="3612936" y="857221"/>
                  <a:pt x="3612936" y="1388229"/>
                </a:cubicBezTo>
                <a:cubicBezTo>
                  <a:pt x="3612936" y="2332243"/>
                  <a:pt x="2847662" y="3097517"/>
                  <a:pt x="1903648" y="3097517"/>
                </a:cubicBezTo>
                <a:cubicBezTo>
                  <a:pt x="959634" y="3097517"/>
                  <a:pt x="194360" y="2332243"/>
                  <a:pt x="194360" y="1388229"/>
                </a:cubicBezTo>
                <a:cubicBezTo>
                  <a:pt x="194360" y="857221"/>
                  <a:pt x="436497" y="382768"/>
                  <a:pt x="816382" y="69259"/>
                </a:cubicBezTo>
                <a:lnTo>
                  <a:pt x="909001" y="0"/>
                </a:lnTo>
                <a:lnTo>
                  <a:pt x="0" y="0"/>
                </a:lnTo>
                <a:lnTo>
                  <a:pt x="0" y="3587003"/>
                </a:lnTo>
                <a:lnTo>
                  <a:pt x="52100" y="3634355"/>
                </a:lnTo>
                <a:cubicBezTo>
                  <a:pt x="555260" y="4049599"/>
                  <a:pt x="1200324" y="4299043"/>
                  <a:pt x="1903648" y="4299043"/>
                </a:cubicBezTo>
                <a:cubicBezTo>
                  <a:pt x="3511246" y="4299043"/>
                  <a:pt x="4814462" y="2995827"/>
                  <a:pt x="4814462" y="1388229"/>
                </a:cubicBezTo>
                <a:cubicBezTo>
                  <a:pt x="4814462" y="885855"/>
                  <a:pt x="4687195" y="413205"/>
                  <a:pt x="4463143" y="762"/>
                </a:cubicBezTo>
                <a:close/>
              </a:path>
            </a:pathLst>
          </a:custGeom>
          <a:solidFill>
            <a:schemeClr val="accent2"/>
          </a:solidFill>
          <a:ln>
            <a:no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noAutofit/>
          </a:bodyP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10912338"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rot="10800000">
            <a:off x="8235990" y="-33967"/>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TextBox 68">
            <a:extLst>
              <a:ext uri="{FF2B5EF4-FFF2-40B4-BE49-F238E27FC236}">
                <a16:creationId xmlns:a16="http://schemas.microsoft.com/office/drawing/2014/main" id="{D3D4C9B2-590A-D8A9-160F-173756D3E484}"/>
              </a:ext>
            </a:extLst>
          </p:cNvPr>
          <p:cNvSpPr txBox="1"/>
          <p:nvPr/>
        </p:nvSpPr>
        <p:spPr>
          <a:xfrm>
            <a:off x="5367060" y="2505670"/>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Thanks</a:t>
            </a:r>
          </a:p>
        </p:txBody>
      </p:sp>
      <p:sp>
        <p:nvSpPr>
          <p:cNvPr id="6" name="Donut 5">
            <a:extLst>
              <a:ext uri="{FF2B5EF4-FFF2-40B4-BE49-F238E27FC236}">
                <a16:creationId xmlns:a16="http://schemas.microsoft.com/office/drawing/2014/main" id="{1B143835-3E04-349C-402A-24D9707925AE}"/>
              </a:ext>
            </a:extLst>
          </p:cNvPr>
          <p:cNvSpPr/>
          <p:nvPr/>
        </p:nvSpPr>
        <p:spPr>
          <a:xfrm>
            <a:off x="10312832" y="1562792"/>
            <a:ext cx="1199011" cy="1199011"/>
          </a:xfrm>
          <a:prstGeom prst="donut">
            <a:avLst>
              <a:gd name="adj" fmla="val 13362"/>
            </a:avLst>
          </a:prstGeom>
          <a:solidFill>
            <a:schemeClr val="accent1"/>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sp>
        <p:nvSpPr>
          <p:cNvPr id="13" name="Oval 12">
            <a:extLst>
              <a:ext uri="{FF2B5EF4-FFF2-40B4-BE49-F238E27FC236}">
                <a16:creationId xmlns:a16="http://schemas.microsoft.com/office/drawing/2014/main" id="{DD36F1C9-62B3-5715-BB53-435C29523F77}"/>
              </a:ext>
            </a:extLst>
          </p:cNvPr>
          <p:cNvSpPr/>
          <p:nvPr/>
        </p:nvSpPr>
        <p:spPr>
          <a:xfrm>
            <a:off x="518766" y="964156"/>
            <a:ext cx="2565469" cy="256546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64">
            <a:extLst>
              <a:ext uri="{FF2B5EF4-FFF2-40B4-BE49-F238E27FC236}">
                <a16:creationId xmlns:a16="http://schemas.microsoft.com/office/drawing/2014/main" id="{274E7E78-0BDE-623B-E8B0-02FBBF9E3F6A}"/>
              </a:ext>
            </a:extLst>
          </p:cNvPr>
          <p:cNvGrpSpPr>
            <a:grpSpLocks/>
          </p:cNvGrpSpPr>
          <p:nvPr/>
        </p:nvGrpSpPr>
        <p:grpSpPr bwMode="auto">
          <a:xfrm>
            <a:off x="5261592" y="3696835"/>
            <a:ext cx="1281907" cy="380203"/>
            <a:chOff x="2315487" y="10721814"/>
            <a:chExt cx="2562325" cy="760758"/>
          </a:xfrm>
          <a:solidFill>
            <a:schemeClr val="tx2"/>
          </a:solidFill>
        </p:grpSpPr>
        <p:sp>
          <p:nvSpPr>
            <p:cNvPr id="3" name="Freeform 312">
              <a:extLst>
                <a:ext uri="{FF2B5EF4-FFF2-40B4-BE49-F238E27FC236}">
                  <a16:creationId xmlns:a16="http://schemas.microsoft.com/office/drawing/2014/main" id="{265AD034-C15A-7AB3-DA38-E52C86947C59}"/>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solidFill>
                  <a:schemeClr val="tx1">
                    <a:lumMod val="50000"/>
                    <a:lumOff val="50000"/>
                  </a:schemeClr>
                </a:solidFill>
                <a:latin typeface="Lato Light"/>
                <a:cs typeface="Lato Light"/>
              </a:endParaRPr>
            </a:p>
          </p:txBody>
        </p:sp>
        <p:sp>
          <p:nvSpPr>
            <p:cNvPr id="7" name="Freeform 317">
              <a:extLst>
                <a:ext uri="{FF2B5EF4-FFF2-40B4-BE49-F238E27FC236}">
                  <a16:creationId xmlns:a16="http://schemas.microsoft.com/office/drawing/2014/main" id="{C48D8B6B-7779-8BB3-C776-AE818BAF5AD2}"/>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solidFill>
                  <a:schemeClr val="tx1">
                    <a:lumMod val="50000"/>
                    <a:lumOff val="50000"/>
                  </a:schemeClr>
                </a:solidFill>
                <a:latin typeface="Lato Light"/>
                <a:cs typeface="Lato Light"/>
              </a:endParaRPr>
            </a:p>
          </p:txBody>
        </p:sp>
        <p:grpSp>
          <p:nvGrpSpPr>
            <p:cNvPr id="8" name="Group 68">
              <a:extLst>
                <a:ext uri="{FF2B5EF4-FFF2-40B4-BE49-F238E27FC236}">
                  <a16:creationId xmlns:a16="http://schemas.microsoft.com/office/drawing/2014/main" id="{61DD9306-4118-4AB1-F61C-CA6CC5FFAA07}"/>
                </a:ext>
              </a:extLst>
            </p:cNvPr>
            <p:cNvGrpSpPr>
              <a:grpSpLocks/>
            </p:cNvGrpSpPr>
            <p:nvPr/>
          </p:nvGrpSpPr>
          <p:grpSpPr bwMode="auto">
            <a:xfrm>
              <a:off x="3215073" y="10726573"/>
              <a:ext cx="756797" cy="755999"/>
              <a:chOff x="7408018" y="7017259"/>
              <a:chExt cx="1340715" cy="1339302"/>
            </a:xfrm>
            <a:grpFill/>
          </p:grpSpPr>
          <p:sp>
            <p:nvSpPr>
              <p:cNvPr id="9" name="Freeform 16">
                <a:extLst>
                  <a:ext uri="{FF2B5EF4-FFF2-40B4-BE49-F238E27FC236}">
                    <a16:creationId xmlns:a16="http://schemas.microsoft.com/office/drawing/2014/main" id="{8D4233A1-AADE-22DE-3ADA-0C6CBB8D998A}"/>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solidFill>
                    <a:schemeClr val="tx1">
                      <a:lumMod val="50000"/>
                      <a:lumOff val="50000"/>
                    </a:schemeClr>
                  </a:solidFill>
                  <a:latin typeface="Lato Light"/>
                  <a:cs typeface="Lato Light"/>
                </a:endParaRPr>
              </a:p>
            </p:txBody>
          </p:sp>
          <p:sp>
            <p:nvSpPr>
              <p:cNvPr id="10" name="Oval 74">
                <a:extLst>
                  <a:ext uri="{FF2B5EF4-FFF2-40B4-BE49-F238E27FC236}">
                    <a16:creationId xmlns:a16="http://schemas.microsoft.com/office/drawing/2014/main" id="{11D5E774-B280-3457-E9CF-41FB5BCE9397}"/>
                  </a:ext>
                </a:extLst>
              </p:cNvPr>
              <p:cNvSpPr/>
              <p:nvPr/>
            </p:nvSpPr>
            <p:spPr>
              <a:xfrm>
                <a:off x="7408018" y="7017259"/>
                <a:ext cx="1340715" cy="1339302"/>
              </a:xfrm>
              <a:prstGeom prst="ellipse">
                <a:avLst/>
              </a:prstGeom>
              <a:noFill/>
              <a:ln w="28575" cmpd="sng">
                <a:solidFill>
                  <a:schemeClr val="tx2"/>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lumMod val="50000"/>
                      <a:lumOff val="50000"/>
                    </a:schemeClr>
                  </a:solidFill>
                  <a:cs typeface="Lato Light"/>
                </a:endParaRPr>
              </a:p>
            </p:txBody>
          </p:sp>
        </p:grpSp>
      </p:grpSp>
      <p:grpSp>
        <p:nvGrpSpPr>
          <p:cNvPr id="11" name="Grupo 1">
            <a:extLst>
              <a:ext uri="{FF2B5EF4-FFF2-40B4-BE49-F238E27FC236}">
                <a16:creationId xmlns:a16="http://schemas.microsoft.com/office/drawing/2014/main" id="{F0BA3679-30B5-C459-B852-D128486F2C2B}"/>
              </a:ext>
            </a:extLst>
          </p:cNvPr>
          <p:cNvGrpSpPr/>
          <p:nvPr/>
        </p:nvGrpSpPr>
        <p:grpSpPr>
          <a:xfrm>
            <a:off x="5316352" y="4164520"/>
            <a:ext cx="1559296" cy="1522406"/>
            <a:chOff x="6502457" y="2952553"/>
            <a:chExt cx="1559296" cy="1522406"/>
          </a:xfrm>
        </p:grpSpPr>
        <p:sp>
          <p:nvSpPr>
            <p:cNvPr id="12" name="Rectangle 58">
              <a:extLst>
                <a:ext uri="{FF2B5EF4-FFF2-40B4-BE49-F238E27FC236}">
                  <a16:creationId xmlns:a16="http://schemas.microsoft.com/office/drawing/2014/main" id="{7CE8AC0C-7776-916C-7CBC-09E5531A8C8E}"/>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tx1">
                      <a:lumMod val="50000"/>
                      <a:lumOff val="50000"/>
                    </a:schemeClr>
                  </a:solidFill>
                </a:rPr>
                <a:t>Address</a:t>
              </a:r>
            </a:p>
          </p:txBody>
        </p:sp>
        <p:sp>
          <p:nvSpPr>
            <p:cNvPr id="14" name="Rectangle 59">
              <a:extLst>
                <a:ext uri="{FF2B5EF4-FFF2-40B4-BE49-F238E27FC236}">
                  <a16:creationId xmlns:a16="http://schemas.microsoft.com/office/drawing/2014/main" id="{B5EED598-285A-B912-8D9F-26AD22B40D9A}"/>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tx1">
                      <a:lumMod val="50000"/>
                      <a:lumOff val="50000"/>
                    </a:schemeClr>
                  </a:solidFill>
                </a:rPr>
                <a:t>Contact Info</a:t>
              </a:r>
            </a:p>
          </p:txBody>
        </p:sp>
        <p:sp>
          <p:nvSpPr>
            <p:cNvPr id="15" name="Rectangle 60">
              <a:extLst>
                <a:ext uri="{FF2B5EF4-FFF2-40B4-BE49-F238E27FC236}">
                  <a16:creationId xmlns:a16="http://schemas.microsoft.com/office/drawing/2014/main" id="{79B305C0-7E46-5424-546B-0EF0156DB35D}"/>
                </a:ext>
              </a:extLst>
            </p:cNvPr>
            <p:cNvSpPr>
              <a:spLocks noChangeArrowheads="1"/>
            </p:cNvSpPr>
            <p:nvPr/>
          </p:nvSpPr>
          <p:spPr bwMode="auto">
            <a:xfrm>
              <a:off x="6722326" y="4105647"/>
              <a:ext cx="1169509"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tx1">
                      <a:lumMod val="50000"/>
                      <a:lumOff val="50000"/>
                    </a:schemeClr>
                  </a:solidFill>
                </a:rPr>
                <a:t>Telephone</a:t>
              </a:r>
            </a:p>
          </p:txBody>
        </p:sp>
        <p:sp>
          <p:nvSpPr>
            <p:cNvPr id="16" name="Freeform 161">
              <a:extLst>
                <a:ext uri="{FF2B5EF4-FFF2-40B4-BE49-F238E27FC236}">
                  <a16:creationId xmlns:a16="http://schemas.microsoft.com/office/drawing/2014/main" id="{BED444FD-3756-AF32-6AED-2A73064C761F}"/>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solidFill>
                  <a:schemeClr val="tx1">
                    <a:lumMod val="50000"/>
                    <a:lumOff val="50000"/>
                  </a:schemeClr>
                </a:solidFill>
              </a:endParaRPr>
            </a:p>
          </p:txBody>
        </p:sp>
        <p:sp>
          <p:nvSpPr>
            <p:cNvPr id="17" name="Freeform 185">
              <a:extLst>
                <a:ext uri="{FF2B5EF4-FFF2-40B4-BE49-F238E27FC236}">
                  <a16:creationId xmlns:a16="http://schemas.microsoft.com/office/drawing/2014/main" id="{44345DA8-1C04-B97A-1292-9B34A186052E}"/>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solidFill>
                  <a:schemeClr val="tx1">
                    <a:lumMod val="50000"/>
                    <a:lumOff val="50000"/>
                  </a:schemeClr>
                </a:solidFill>
              </a:endParaRPr>
            </a:p>
          </p:txBody>
        </p:sp>
        <p:sp>
          <p:nvSpPr>
            <p:cNvPr id="18" name="Freeform 178">
              <a:extLst>
                <a:ext uri="{FF2B5EF4-FFF2-40B4-BE49-F238E27FC236}">
                  <a16:creationId xmlns:a16="http://schemas.microsoft.com/office/drawing/2014/main" id="{70EB4BC4-8301-6200-A4BC-19DD77D3D6F9}"/>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tx2"/>
            </a:solidFill>
            <a:ln>
              <a:noFill/>
            </a:ln>
            <a:effectLst/>
          </p:spPr>
          <p:txBody>
            <a:bodyPr wrap="none" lIns="45716" tIns="22858" rIns="45716" bIns="22858" anchor="ctr"/>
            <a:lstStyle/>
            <a:p>
              <a:pPr defTabSz="914217">
                <a:defRPr/>
              </a:pPr>
              <a:endParaRPr lang="en-US" sz="900">
                <a:solidFill>
                  <a:schemeClr val="tx1">
                    <a:lumMod val="50000"/>
                    <a:lumOff val="50000"/>
                  </a:schemeClr>
                </a:solidFill>
              </a:endParaRPr>
            </a:p>
          </p:txBody>
        </p:sp>
      </p:grpSp>
      <p:sp>
        <p:nvSpPr>
          <p:cNvPr id="19" name="Freeform 18">
            <a:extLst>
              <a:ext uri="{FF2B5EF4-FFF2-40B4-BE49-F238E27FC236}">
                <a16:creationId xmlns:a16="http://schemas.microsoft.com/office/drawing/2014/main" id="{A6BA3798-6B1F-CDFD-4A4D-4FDAE8FFE604}"/>
              </a:ext>
            </a:extLst>
          </p:cNvPr>
          <p:cNvSpPr/>
          <p:nvPr/>
        </p:nvSpPr>
        <p:spPr>
          <a:xfrm>
            <a:off x="2488484" y="6074698"/>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0" name="Picture 19">
            <a:extLst>
              <a:ext uri="{FF2B5EF4-FFF2-40B4-BE49-F238E27FC236}">
                <a16:creationId xmlns:a16="http://schemas.microsoft.com/office/drawing/2014/main" id="{D9A50026-12EC-5462-6B46-22FF830E62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899" y="-279694"/>
            <a:ext cx="5266660" cy="7927138"/>
          </a:xfrm>
          <a:prstGeom prst="rect">
            <a:avLst/>
          </a:prstGeom>
        </p:spPr>
      </p:pic>
    </p:spTree>
    <p:extLst>
      <p:ext uri="{BB962C8B-B14F-4D97-AF65-F5344CB8AC3E}">
        <p14:creationId xmlns:p14="http://schemas.microsoft.com/office/powerpoint/2010/main" val="41562372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rgbClr val="142145">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6" name="タイトル 15"/>
          <p:cNvSpPr>
            <a:spLocks noGrp="1"/>
          </p:cNvSpPr>
          <p:nvPr>
            <p:ph type="ctrTitle" idx="4294967295"/>
          </p:nvPr>
        </p:nvSpPr>
        <p:spPr>
          <a:xfrm>
            <a:off x="1588" y="1266032"/>
            <a:ext cx="12188825" cy="1056481"/>
          </a:xfrm>
          <a:prstGeom prst="rect">
            <a:avLst/>
          </a:prstGeom>
        </p:spPr>
        <p:txBody>
          <a:bodyPr/>
          <a:lstStyle/>
          <a:p>
            <a:pPr algn="ctr"/>
            <a:r>
              <a:rPr kumimoji="1" lang="en-US" altLang="ja-JP" sz="3000" b="1" dirty="0">
                <a:solidFill>
                  <a:schemeClr val="accent4"/>
                </a:solidFill>
                <a:latin typeface="Lato Black" panose="020F0A02020204030203" pitchFamily="34" charset="0"/>
              </a:rPr>
              <a:t>THANKS FOR DOWNLOADING THESE TEMPLATES! </a:t>
            </a:r>
            <a:br>
              <a:rPr kumimoji="1" lang="en-US" altLang="ja-JP" b="1" dirty="0">
                <a:solidFill>
                  <a:schemeClr val="bg1"/>
                </a:solidFill>
                <a:latin typeface="Lato Light" panose="020F0302020204030203" pitchFamily="34" charset="0"/>
              </a:rPr>
            </a:br>
            <a:r>
              <a:rPr kumimoji="1" lang="en-US" altLang="ja-JP" sz="2400" b="1" dirty="0">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17" name="サブタイトル 16"/>
          <p:cNvSpPr>
            <a:spLocks noGrp="1"/>
          </p:cNvSpPr>
          <p:nvPr>
            <p:ph type="subTitle" idx="4294967295"/>
          </p:nvPr>
        </p:nvSpPr>
        <p:spPr>
          <a:xfrm>
            <a:off x="2255229" y="2136667"/>
            <a:ext cx="8228013" cy="674688"/>
          </a:xfrm>
          <a:prstGeom prst="rect">
            <a:avLst/>
          </a:prstGeom>
        </p:spPr>
        <p:txBody>
          <a:bodyPr>
            <a:noAutofit/>
          </a:bodyPr>
          <a:lstStyle/>
          <a:p>
            <a:pPr marL="0" indent="0" algn="ctr">
              <a:buNone/>
            </a:pPr>
            <a:r>
              <a:rPr lang="en-US" sz="1500" dirty="0">
                <a:solidFill>
                  <a:schemeClr val="bg1"/>
                </a:solidFill>
                <a:hlinkClick r:id="rId2">
                  <a:extLst>
                    <a:ext uri="{A12FA001-AC4F-418D-AE19-62706E023703}">
                      <ahyp:hlinkClr xmlns:ahyp="http://schemas.microsoft.com/office/drawing/2018/hyperlinkcolor" val="tx"/>
                    </a:ext>
                  </a:extLst>
                </a:hlinkClick>
              </a:rPr>
              <a:t>https://ppthemes.com/</a:t>
            </a:r>
            <a:r>
              <a:rPr lang="en-US" sz="1500" dirty="0">
                <a:solidFill>
                  <a:schemeClr val="bg1"/>
                </a:solidFill>
              </a:rPr>
              <a:t> / </a:t>
            </a:r>
            <a:r>
              <a:rPr lang="en-US" sz="1500" dirty="0">
                <a:solidFill>
                  <a:schemeClr val="bg1"/>
                </a:solidFill>
                <a:hlinkClick r:id="rId3">
                  <a:extLst>
                    <a:ext uri="{A12FA001-AC4F-418D-AE19-62706E023703}">
                      <ahyp:hlinkClr xmlns:ahyp="http://schemas.microsoft.com/office/drawing/2018/hyperlinkcolor" val="tx"/>
                    </a:ext>
                  </a:extLst>
                </a:hlinkClick>
              </a:rPr>
              <a:t>www.slidesgratis.com</a:t>
            </a:r>
            <a:r>
              <a:rPr lang="en-US" sz="1500" dirty="0">
                <a:solidFill>
                  <a:schemeClr val="bg1"/>
                </a:solidFill>
              </a:rPr>
              <a:t>  </a:t>
            </a:r>
          </a:p>
          <a:p>
            <a:pPr marL="0" indent="0" algn="ctr">
              <a:buNone/>
            </a:pPr>
            <a:r>
              <a:rPr lang="en-US" sz="1500" dirty="0">
                <a:solidFill>
                  <a:schemeClr val="bg1"/>
                </a:solidFill>
              </a:rPr>
              <a:t>Premium Templates: </a:t>
            </a:r>
            <a:r>
              <a:rPr lang="en-US" sz="1500" dirty="0">
                <a:solidFill>
                  <a:schemeClr val="bg1"/>
                </a:solidFill>
                <a:hlinkClick r:id="rId4"/>
              </a:rPr>
              <a:t>https://www.pptbundle.com/</a:t>
            </a:r>
            <a:r>
              <a:rPr lang="en-US" sz="1500" dirty="0">
                <a:solidFill>
                  <a:schemeClr val="bg1"/>
                </a:solidFill>
              </a:rPr>
              <a:t> </a:t>
            </a:r>
          </a:p>
          <a:p>
            <a:pPr marL="0" indent="0" algn="ctr">
              <a:buNone/>
            </a:pPr>
            <a:br>
              <a:rPr lang="en-US" altLang="ja-JP" sz="1500" dirty="0">
                <a:solidFill>
                  <a:schemeClr val="bg1"/>
                </a:solidFill>
                <a:cs typeface="Arial" panose="020B0604020202020204" pitchFamily="34" charset="0"/>
              </a:rPr>
            </a:br>
            <a:endParaRPr lang="en-US" altLang="ja-JP" sz="1500" dirty="0">
              <a:solidFill>
                <a:schemeClr val="bg1"/>
              </a:solidFill>
              <a:cs typeface="Arial" panose="020B0604020202020204"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cs typeface="Arial" panose="020B0604020202020204" pitchFamily="34" charset="0"/>
                <a:sym typeface="Wingdings" panose="05000000000000000000" pitchFamily="2" charset="2"/>
              </a:rPr>
              <a:t></a:t>
            </a:r>
            <a:endParaRPr lang="es-CO" altLang="ja-JP" sz="2000" b="1" dirty="0">
              <a:solidFill>
                <a:schemeClr val="bg1"/>
              </a:solidFill>
              <a:cs typeface="Arial" panose="020B0604020202020204" pitchFamily="34" charset="0"/>
            </a:endParaRPr>
          </a:p>
          <a:p>
            <a:pPr algn="ctr"/>
            <a:r>
              <a:rPr lang="es-CO" altLang="ja-JP" dirty="0">
                <a:solidFill>
                  <a:schemeClr val="bg1"/>
                </a:solidFill>
                <a:cs typeface="Arial" panose="020B0604020202020204" pitchFamily="34" charset="0"/>
                <a:hlinkClick r:id="rId5">
                  <a:extLst>
                    <a:ext uri="{A12FA001-AC4F-418D-AE19-62706E023703}">
                      <ahyp:hlinkClr xmlns:ahyp="http://schemas.microsoft.com/office/drawing/2018/hyperlinkcolor" val="tx"/>
                    </a:ext>
                  </a:extLst>
                </a:hlinkClick>
              </a:rPr>
              <a:t>https://www.instagram.com/ppthemes/</a:t>
            </a:r>
            <a:r>
              <a:rPr lang="es-CO" altLang="ja-JP" dirty="0">
                <a:solidFill>
                  <a:schemeClr val="bg1"/>
                </a:solidFill>
                <a:cs typeface="Arial" panose="020B0604020202020204" pitchFamily="34" charset="0"/>
              </a:rPr>
              <a:t> </a:t>
            </a:r>
          </a:p>
          <a:p>
            <a:pPr algn="ctr"/>
            <a:r>
              <a:rPr lang="es-CO" altLang="ja-JP" dirty="0">
                <a:solidFill>
                  <a:schemeClr val="bg1"/>
                </a:solidFill>
                <a:cs typeface="Arial" panose="020B0604020202020204" pitchFamily="34" charset="0"/>
                <a:hlinkClick r:id="rId6"/>
              </a:rPr>
              <a:t>https://www.facebook.com/pptheme</a:t>
            </a:r>
            <a:endParaRPr lang="es-CO" altLang="ja-JP" dirty="0">
              <a:solidFill>
                <a:schemeClr val="bg1"/>
              </a:solidFill>
              <a:cs typeface="Arial" panose="020B0604020202020204" pitchFamily="34" charset="0"/>
            </a:endParaRPr>
          </a:p>
          <a:p>
            <a:pPr algn="ctr"/>
            <a:r>
              <a:rPr lang="es-CO" altLang="ja-JP" dirty="0">
                <a:solidFill>
                  <a:schemeClr val="bg1"/>
                </a:solidFill>
                <a:cs typeface="Arial" panose="020B0604020202020204" pitchFamily="34" charset="0"/>
                <a:hlinkClick r:id="rId7"/>
              </a:rPr>
              <a:t>https://www.youtube.com/@Ppthemes</a:t>
            </a:r>
            <a:r>
              <a:rPr lang="es-CO" altLang="ja-JP" dirty="0">
                <a:solidFill>
                  <a:schemeClr val="bg1"/>
                </a:solidFill>
                <a:cs typeface="Arial" panose="020B0604020202020204" pitchFamily="34" charset="0"/>
              </a:rPr>
              <a:t> </a:t>
            </a:r>
          </a:p>
          <a:p>
            <a:pPr algn="ctr"/>
            <a:r>
              <a:rPr lang="es-CO" altLang="ja-JP" dirty="0">
                <a:solidFill>
                  <a:schemeClr val="bg1"/>
                </a:solidFill>
                <a:cs typeface="Arial" panose="020B0604020202020204" pitchFamily="34" charset="0"/>
                <a:hlinkClick r:id="rId8"/>
              </a:rPr>
              <a:t>https://www.tiktok.com/@Ppthemes</a:t>
            </a:r>
            <a:r>
              <a:rPr lang="es-CO" altLang="ja-JP" dirty="0">
                <a:solidFill>
                  <a:schemeClr val="bg1"/>
                </a:solidFill>
                <a:cs typeface="Arial" panose="020B0604020202020204" pitchFamily="34" charset="0"/>
              </a:rPr>
              <a:t> </a:t>
            </a:r>
          </a:p>
          <a:p>
            <a:pPr algn="ctr"/>
            <a:endParaRPr lang="es-CO" altLang="ja-JP" sz="900" dirty="0">
              <a:solidFill>
                <a:schemeClr val="bg1"/>
              </a:solidFill>
              <a:cs typeface="Arial" panose="020B0604020202020204" pitchFamily="34" charset="0"/>
            </a:endParaRPr>
          </a:p>
          <a:p>
            <a:pPr algn="ctr"/>
            <a:endParaRPr lang="es-CO" altLang="ja-JP" sz="900" dirty="0">
              <a:solidFill>
                <a:schemeClr val="bg1"/>
              </a:solidFill>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cs typeface="Arial" panose="020B0604020202020204" pitchFamily="34" charset="0"/>
              </a:rPr>
              <a:t>Images used in this template are courtesy of </a:t>
            </a:r>
            <a:r>
              <a:rPr lang="en-US" altLang="ja-JP" dirty="0" err="1">
                <a:solidFill>
                  <a:schemeClr val="accent4"/>
                </a:solidFill>
                <a:cs typeface="Arial" panose="020B0604020202020204" pitchFamily="34" charset="0"/>
              </a:rPr>
              <a:t>Freepik</a:t>
            </a:r>
            <a:r>
              <a:rPr lang="en-US" altLang="ja-JP" dirty="0">
                <a:solidFill>
                  <a:schemeClr val="accent4"/>
                </a:solidFill>
                <a:cs typeface="Arial" panose="020B0604020202020204" pitchFamily="34" charset="0"/>
              </a:rPr>
              <a:t> and </a:t>
            </a:r>
            <a:r>
              <a:rPr lang="en-US" altLang="ja-JP" dirty="0" err="1">
                <a:solidFill>
                  <a:schemeClr val="accent4"/>
                </a:solidFill>
                <a:cs typeface="Arial" panose="020B0604020202020204" pitchFamily="34" charset="0"/>
              </a:rPr>
              <a:t>Pixabay</a:t>
            </a:r>
            <a:r>
              <a:rPr lang="en-US" altLang="ja-JP" dirty="0">
                <a:solidFill>
                  <a:schemeClr val="accent4"/>
                </a:solidFill>
                <a:cs typeface="Arial" panose="020B0604020202020204" pitchFamily="34" charset="0"/>
              </a:rPr>
              <a:t>.</a:t>
            </a:r>
            <a:endParaRPr lang="es-CO" sz="900" dirty="0">
              <a:solidFill>
                <a:schemeClr val="accent4"/>
              </a:solidFill>
            </a:endParaRPr>
          </a:p>
        </p:txBody>
      </p:sp>
      <p:sp>
        <p:nvSpPr>
          <p:cNvPr id="3" name="Rectangle 2">
            <a:hlinkClick r:id="rId7"/>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6"/>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a:p>
        </p:txBody>
      </p:sp>
      <p:sp>
        <p:nvSpPr>
          <p:cNvPr id="13" name="Rectangle 12">
            <a:hlinkClick r:id="rId8"/>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8"/>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a:p>
        </p:txBody>
      </p:sp>
      <p:sp>
        <p:nvSpPr>
          <p:cNvPr id="14" name="Rectangle 13">
            <a:hlinkClick r:id="rId5"/>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5"/>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7"/>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a:p>
        </p:txBody>
      </p:sp>
      <p:sp>
        <p:nvSpPr>
          <p:cNvPr id="21" name="Freeform 6">
            <a:hlinkClick r:id="rId7"/>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6">
            <a:extLst>
              <a:ext uri="{FF2B5EF4-FFF2-40B4-BE49-F238E27FC236}">
                <a16:creationId xmlns:a16="http://schemas.microsoft.com/office/drawing/2014/main" id="{1CA4535A-69A9-D073-AF4C-A52A02983504}"/>
              </a:ext>
            </a:extLst>
          </p:cNvPr>
          <p:cNvSpPr/>
          <p:nvPr/>
        </p:nvSpPr>
        <p:spPr>
          <a:xfrm>
            <a:off x="0" y="0"/>
            <a:ext cx="12192000" cy="6858000"/>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4495191D-2512-F435-D49C-7CE8F3EBC5E6}"/>
              </a:ext>
            </a:extLst>
          </p:cNvPr>
          <p:cNvSpPr/>
          <p:nvPr/>
        </p:nvSpPr>
        <p:spPr>
          <a:xfrm>
            <a:off x="1913861" y="1807535"/>
            <a:ext cx="2466754" cy="2466754"/>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9" name="Donut 58">
            <a:extLst>
              <a:ext uri="{FF2B5EF4-FFF2-40B4-BE49-F238E27FC236}">
                <a16:creationId xmlns:a16="http://schemas.microsoft.com/office/drawing/2014/main" id="{55C55787-7342-3BD6-9FCB-06EBA439F171}"/>
              </a:ext>
            </a:extLst>
          </p:cNvPr>
          <p:cNvSpPr/>
          <p:nvPr/>
        </p:nvSpPr>
        <p:spPr>
          <a:xfrm>
            <a:off x="829340" y="723014"/>
            <a:ext cx="4635795" cy="4635795"/>
          </a:xfrm>
          <a:prstGeom prst="donut">
            <a:avLst>
              <a:gd name="adj" fmla="val 11106"/>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61" name="Picture 60">
            <a:extLst>
              <a:ext uri="{FF2B5EF4-FFF2-40B4-BE49-F238E27FC236}">
                <a16:creationId xmlns:a16="http://schemas.microsoft.com/office/drawing/2014/main" id="{13485723-0EED-FB98-CF81-821E431061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340" y="-279694"/>
            <a:ext cx="5266660" cy="7927138"/>
          </a:xfrm>
          <a:prstGeom prst="rect">
            <a:avLst/>
          </a:prstGeom>
        </p:spPr>
      </p:pic>
      <p:sp>
        <p:nvSpPr>
          <p:cNvPr id="63" name="Oval 62">
            <a:extLst>
              <a:ext uri="{FF2B5EF4-FFF2-40B4-BE49-F238E27FC236}">
                <a16:creationId xmlns:a16="http://schemas.microsoft.com/office/drawing/2014/main" id="{2313F3DF-0427-AFB7-B9CD-F96E2DF6EA74}"/>
              </a:ext>
            </a:extLst>
          </p:cNvPr>
          <p:cNvSpPr/>
          <p:nvPr/>
        </p:nvSpPr>
        <p:spPr>
          <a:xfrm>
            <a:off x="829340" y="3110024"/>
            <a:ext cx="1275907" cy="12759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66">
            <a:extLst>
              <a:ext uri="{FF2B5EF4-FFF2-40B4-BE49-F238E27FC236}">
                <a16:creationId xmlns:a16="http://schemas.microsoft.com/office/drawing/2014/main" id="{90BEF28B-A4E9-9516-D636-F7543A96827D}"/>
              </a:ext>
            </a:extLst>
          </p:cNvPr>
          <p:cNvSpPr/>
          <p:nvPr/>
        </p:nvSpPr>
        <p:spPr>
          <a:xfrm rot="16200000">
            <a:off x="10324294" y="138304"/>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7596696" y="2681203"/>
            <a:ext cx="3593805" cy="769441"/>
          </a:xfrm>
          <a:prstGeom prst="rect">
            <a:avLst/>
          </a:prstGeom>
          <a:noFill/>
        </p:spPr>
        <p:txBody>
          <a:bodyPr wrap="square" rtlCol="0">
            <a:spAutoFit/>
          </a:bodyPr>
          <a:lstStyle/>
          <a:p>
            <a:pPr algn="r"/>
            <a:r>
              <a:rPr lang="en-US" sz="4400" dirty="0">
                <a:solidFill>
                  <a:schemeClr val="bg1"/>
                </a:solidFill>
              </a:rPr>
              <a:t>Headline</a:t>
            </a:r>
          </a:p>
        </p:txBody>
      </p:sp>
      <p:sp>
        <p:nvSpPr>
          <p:cNvPr id="69" name="TextBox 68">
            <a:extLst>
              <a:ext uri="{FF2B5EF4-FFF2-40B4-BE49-F238E27FC236}">
                <a16:creationId xmlns:a16="http://schemas.microsoft.com/office/drawing/2014/main" id="{D3D4C9B2-590A-D8A9-160F-173756D3E484}"/>
              </a:ext>
            </a:extLst>
          </p:cNvPr>
          <p:cNvSpPr txBox="1"/>
          <p:nvPr/>
        </p:nvSpPr>
        <p:spPr>
          <a:xfrm>
            <a:off x="6549656" y="3205770"/>
            <a:ext cx="5737860" cy="1015663"/>
          </a:xfrm>
          <a:prstGeom prst="rect">
            <a:avLst/>
          </a:prstGeom>
          <a:noFill/>
        </p:spPr>
        <p:txBody>
          <a:bodyPr wrap="square" rtlCol="0">
            <a:spAutoFit/>
          </a:bodyPr>
          <a:lstStyle/>
          <a:p>
            <a:r>
              <a:rPr lang="en-US" sz="6000" b="1" dirty="0">
                <a:solidFill>
                  <a:schemeClr val="bg1"/>
                </a:solidFill>
                <a:latin typeface="Lato Black" panose="020F0502020204030203" pitchFamily="34" charset="77"/>
              </a:rPr>
              <a:t>Presentation</a:t>
            </a:r>
          </a:p>
        </p:txBody>
      </p:sp>
      <p:sp>
        <p:nvSpPr>
          <p:cNvPr id="70" name="Rectangle 69">
            <a:extLst>
              <a:ext uri="{FF2B5EF4-FFF2-40B4-BE49-F238E27FC236}">
                <a16:creationId xmlns:a16="http://schemas.microsoft.com/office/drawing/2014/main" id="{53369A03-3F9E-E69D-E6AC-A3EC1EB7A349}"/>
              </a:ext>
            </a:extLst>
          </p:cNvPr>
          <p:cNvSpPr/>
          <p:nvPr/>
        </p:nvSpPr>
        <p:spPr>
          <a:xfrm>
            <a:off x="6656602" y="3205769"/>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624DC2D0-6178-411E-47ED-49E9C5F06F4F}"/>
              </a:ext>
            </a:extLst>
          </p:cNvPr>
          <p:cNvSpPr/>
          <p:nvPr/>
        </p:nvSpPr>
        <p:spPr>
          <a:xfrm rot="5400000">
            <a:off x="-138304" y="4981787"/>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6159442" y="2126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1282835"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Rounded Rectangle 75">
            <a:extLst>
              <a:ext uri="{FF2B5EF4-FFF2-40B4-BE49-F238E27FC236}">
                <a16:creationId xmlns:a16="http://schemas.microsoft.com/office/drawing/2014/main" id="{67EAD5CB-CB43-6B8D-56E1-FFF57058355E}"/>
              </a:ext>
            </a:extLst>
          </p:cNvPr>
          <p:cNvSpPr/>
          <p:nvPr/>
        </p:nvSpPr>
        <p:spPr>
          <a:xfrm>
            <a:off x="6549656" y="4264229"/>
            <a:ext cx="4525926" cy="456668"/>
          </a:xfrm>
          <a:prstGeom prst="roundRect">
            <a:avLst>
              <a:gd name="adj"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FCA5E2AE-507F-F50C-724F-B095063C6C9F}"/>
              </a:ext>
            </a:extLst>
          </p:cNvPr>
          <p:cNvSpPr txBox="1"/>
          <p:nvPr/>
        </p:nvSpPr>
        <p:spPr>
          <a:xfrm>
            <a:off x="7493642" y="4250745"/>
            <a:ext cx="3396038" cy="461665"/>
          </a:xfrm>
          <a:prstGeom prst="rect">
            <a:avLst/>
          </a:prstGeom>
          <a:noFill/>
        </p:spPr>
        <p:txBody>
          <a:bodyPr wrap="square" rtlCol="0">
            <a:spAutoFit/>
          </a:bodyPr>
          <a:lstStyle/>
          <a:p>
            <a:pPr algn="r"/>
            <a:r>
              <a:rPr lang="en-US" sz="2400" b="1" dirty="0">
                <a:solidFill>
                  <a:schemeClr val="bg1"/>
                </a:solidFill>
              </a:rPr>
              <a:t>By: Jolie Serrano</a:t>
            </a:r>
          </a:p>
        </p:txBody>
      </p:sp>
    </p:spTree>
    <p:extLst>
      <p:ext uri="{BB962C8B-B14F-4D97-AF65-F5344CB8AC3E}">
        <p14:creationId xmlns:p14="http://schemas.microsoft.com/office/powerpoint/2010/main" val="4379895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Oval 57">
            <a:extLst>
              <a:ext uri="{FF2B5EF4-FFF2-40B4-BE49-F238E27FC236}">
                <a16:creationId xmlns:a16="http://schemas.microsoft.com/office/drawing/2014/main" id="{4495191D-2512-F435-D49C-7CE8F3EBC5E6}"/>
              </a:ext>
            </a:extLst>
          </p:cNvPr>
          <p:cNvSpPr/>
          <p:nvPr/>
        </p:nvSpPr>
        <p:spPr>
          <a:xfrm>
            <a:off x="-39093" y="-1620418"/>
            <a:ext cx="4598280" cy="4598280"/>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9" name="Donut 58">
            <a:extLst>
              <a:ext uri="{FF2B5EF4-FFF2-40B4-BE49-F238E27FC236}">
                <a16:creationId xmlns:a16="http://schemas.microsoft.com/office/drawing/2014/main" id="{55C55787-7342-3BD6-9FCB-06EBA439F171}"/>
              </a:ext>
            </a:extLst>
          </p:cNvPr>
          <p:cNvSpPr/>
          <p:nvPr/>
        </p:nvSpPr>
        <p:spPr>
          <a:xfrm>
            <a:off x="9988816" y="5171769"/>
            <a:ext cx="1179166" cy="1179166"/>
          </a:xfrm>
          <a:prstGeom prst="donut">
            <a:avLst>
              <a:gd name="adj" fmla="val 1110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3" name="Oval 62">
            <a:extLst>
              <a:ext uri="{FF2B5EF4-FFF2-40B4-BE49-F238E27FC236}">
                <a16:creationId xmlns:a16="http://schemas.microsoft.com/office/drawing/2014/main" id="{2313F3DF-0427-AFB7-B9CD-F96E2DF6EA74}"/>
              </a:ext>
            </a:extLst>
          </p:cNvPr>
          <p:cNvSpPr/>
          <p:nvPr/>
        </p:nvSpPr>
        <p:spPr>
          <a:xfrm>
            <a:off x="10371193" y="408099"/>
            <a:ext cx="1310906" cy="13109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66">
            <a:extLst>
              <a:ext uri="{FF2B5EF4-FFF2-40B4-BE49-F238E27FC236}">
                <a16:creationId xmlns:a16="http://schemas.microsoft.com/office/drawing/2014/main" id="{90BEF28B-A4E9-9516-D636-F7543A96827D}"/>
              </a:ext>
            </a:extLst>
          </p:cNvPr>
          <p:cNvSpPr/>
          <p:nvPr/>
        </p:nvSpPr>
        <p:spPr>
          <a:xfrm>
            <a:off x="10185990" y="5171769"/>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4778776" y="2117286"/>
            <a:ext cx="3593805" cy="769441"/>
          </a:xfrm>
          <a:prstGeom prst="rect">
            <a:avLst/>
          </a:prstGeom>
          <a:noFill/>
        </p:spPr>
        <p:txBody>
          <a:bodyPr wrap="square" rtlCol="0">
            <a:spAutoFit/>
          </a:bodyPr>
          <a:lstStyle/>
          <a:p>
            <a:pPr algn="r"/>
            <a:r>
              <a:rPr lang="en-US" sz="4400" dirty="0">
                <a:solidFill>
                  <a:schemeClr val="accent1"/>
                </a:solidFill>
              </a:rPr>
              <a:t>Headline</a:t>
            </a:r>
          </a:p>
        </p:txBody>
      </p:sp>
      <p:sp>
        <p:nvSpPr>
          <p:cNvPr id="69" name="TextBox 68">
            <a:extLst>
              <a:ext uri="{FF2B5EF4-FFF2-40B4-BE49-F238E27FC236}">
                <a16:creationId xmlns:a16="http://schemas.microsoft.com/office/drawing/2014/main" id="{D3D4C9B2-590A-D8A9-160F-173756D3E484}"/>
              </a:ext>
            </a:extLst>
          </p:cNvPr>
          <p:cNvSpPr txBox="1"/>
          <p:nvPr/>
        </p:nvSpPr>
        <p:spPr>
          <a:xfrm>
            <a:off x="6036245" y="2641853"/>
            <a:ext cx="5737860" cy="1015663"/>
          </a:xfrm>
          <a:prstGeom prst="rect">
            <a:avLst/>
          </a:prstGeom>
          <a:noFill/>
        </p:spPr>
        <p:txBody>
          <a:bodyPr wrap="square" rtlCol="0">
            <a:spAutoFit/>
          </a:bodyPr>
          <a:lstStyle/>
          <a:p>
            <a:r>
              <a:rPr lang="en-US" sz="6000" b="1" dirty="0">
                <a:latin typeface="Lato Black" panose="020F0502020204030203" pitchFamily="34" charset="77"/>
              </a:rPr>
              <a:t>Presentation</a:t>
            </a:r>
          </a:p>
        </p:txBody>
      </p:sp>
      <p:sp>
        <p:nvSpPr>
          <p:cNvPr id="70" name="Rectangle 69">
            <a:extLst>
              <a:ext uri="{FF2B5EF4-FFF2-40B4-BE49-F238E27FC236}">
                <a16:creationId xmlns:a16="http://schemas.microsoft.com/office/drawing/2014/main" id="{53369A03-3F9E-E69D-E6AC-A3EC1EB7A349}"/>
              </a:ext>
            </a:extLst>
          </p:cNvPr>
          <p:cNvSpPr/>
          <p:nvPr/>
        </p:nvSpPr>
        <p:spPr>
          <a:xfrm>
            <a:off x="8490240" y="2615145"/>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3915687" y="6128607"/>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rot="10800000">
            <a:off x="6042037" y="6602"/>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TextBox 10">
            <a:extLst>
              <a:ext uri="{FF2B5EF4-FFF2-40B4-BE49-F238E27FC236}">
                <a16:creationId xmlns:a16="http://schemas.microsoft.com/office/drawing/2014/main" id="{3B28D24B-2C9B-17EC-F764-C61FA9B17467}"/>
              </a:ext>
            </a:extLst>
          </p:cNvPr>
          <p:cNvSpPr txBox="1">
            <a:spLocks noChangeArrowheads="1"/>
          </p:cNvSpPr>
          <p:nvPr/>
        </p:nvSpPr>
        <p:spPr bwMode="auto">
          <a:xfrm>
            <a:off x="6164229" y="3539653"/>
            <a:ext cx="4477647" cy="317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20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20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r>
              <a:rPr lang="es-CO" sz="20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9545FCB3-EE08-B9F6-D022-661D3B4A440A}"/>
              </a:ext>
            </a:extLst>
          </p:cNvPr>
          <p:cNvSpPr/>
          <p:nvPr/>
        </p:nvSpPr>
        <p:spPr>
          <a:xfrm>
            <a:off x="8800795" y="541000"/>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B01335F-6813-90FC-0AD2-396BE93BECA0}"/>
              </a:ext>
            </a:extLst>
          </p:cNvPr>
          <p:cNvSpPr/>
          <p:nvPr/>
        </p:nvSpPr>
        <p:spPr>
          <a:xfrm>
            <a:off x="5486095" y="5410180"/>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a:extLst>
              <a:ext uri="{FF2B5EF4-FFF2-40B4-BE49-F238E27FC236}">
                <a16:creationId xmlns:a16="http://schemas.microsoft.com/office/drawing/2014/main" id="{D16DD235-CA4F-3567-E15C-B2C694B64321}"/>
              </a:ext>
            </a:extLst>
          </p:cNvPr>
          <p:cNvSpPr>
            <a:spLocks noGrp="1"/>
          </p:cNvSpPr>
          <p:nvPr>
            <p:ph type="pic" sz="quarter" idx="10"/>
          </p:nvPr>
        </p:nvSpPr>
        <p:spPr/>
        <p:txBody>
          <a:bodyPr/>
          <a:lstStyle/>
          <a:p>
            <a:endParaRPr lang="es-CO"/>
          </a:p>
        </p:txBody>
      </p:sp>
      <p:sp>
        <p:nvSpPr>
          <p:cNvPr id="15" name="Picture Placeholder 14">
            <a:extLst>
              <a:ext uri="{FF2B5EF4-FFF2-40B4-BE49-F238E27FC236}">
                <a16:creationId xmlns:a16="http://schemas.microsoft.com/office/drawing/2014/main" id="{DBFE864E-2C66-F641-6E4C-CF218072CB1C}"/>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18804383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Oval 57">
            <a:extLst>
              <a:ext uri="{FF2B5EF4-FFF2-40B4-BE49-F238E27FC236}">
                <a16:creationId xmlns:a16="http://schemas.microsoft.com/office/drawing/2014/main" id="{4495191D-2512-F435-D49C-7CE8F3EBC5E6}"/>
              </a:ext>
            </a:extLst>
          </p:cNvPr>
          <p:cNvSpPr/>
          <p:nvPr/>
        </p:nvSpPr>
        <p:spPr>
          <a:xfrm>
            <a:off x="7190139" y="1757663"/>
            <a:ext cx="3626428" cy="3626428"/>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59" name="Donut 58">
            <a:extLst>
              <a:ext uri="{FF2B5EF4-FFF2-40B4-BE49-F238E27FC236}">
                <a16:creationId xmlns:a16="http://schemas.microsoft.com/office/drawing/2014/main" id="{55C55787-7342-3BD6-9FCB-06EBA439F171}"/>
              </a:ext>
            </a:extLst>
          </p:cNvPr>
          <p:cNvSpPr/>
          <p:nvPr/>
        </p:nvSpPr>
        <p:spPr>
          <a:xfrm>
            <a:off x="6210454" y="734174"/>
            <a:ext cx="5600418" cy="5600418"/>
          </a:xfrm>
          <a:prstGeom prst="donut">
            <a:avLst>
              <a:gd name="adj" fmla="val 11106"/>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3" name="Oval 62">
            <a:extLst>
              <a:ext uri="{FF2B5EF4-FFF2-40B4-BE49-F238E27FC236}">
                <a16:creationId xmlns:a16="http://schemas.microsoft.com/office/drawing/2014/main" id="{2313F3DF-0427-AFB7-B9CD-F96E2DF6EA74}"/>
              </a:ext>
            </a:extLst>
          </p:cNvPr>
          <p:cNvSpPr/>
          <p:nvPr/>
        </p:nvSpPr>
        <p:spPr>
          <a:xfrm>
            <a:off x="10371193" y="408099"/>
            <a:ext cx="1310906" cy="13109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66">
            <a:extLst>
              <a:ext uri="{FF2B5EF4-FFF2-40B4-BE49-F238E27FC236}">
                <a16:creationId xmlns:a16="http://schemas.microsoft.com/office/drawing/2014/main" id="{90BEF28B-A4E9-9516-D636-F7543A96827D}"/>
              </a:ext>
            </a:extLst>
          </p:cNvPr>
          <p:cNvSpPr/>
          <p:nvPr/>
        </p:nvSpPr>
        <p:spPr>
          <a:xfrm rot="5400000">
            <a:off x="-138305" y="4990294"/>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437698" y="1437632"/>
            <a:ext cx="3593805" cy="769441"/>
          </a:xfrm>
          <a:prstGeom prst="rect">
            <a:avLst/>
          </a:prstGeom>
          <a:noFill/>
        </p:spPr>
        <p:txBody>
          <a:bodyPr wrap="square" rtlCol="0">
            <a:spAutoFit/>
          </a:bodyPr>
          <a:lstStyle/>
          <a:p>
            <a:pPr algn="r"/>
            <a:r>
              <a:rPr lang="en-US" sz="4400" dirty="0">
                <a:solidFill>
                  <a:schemeClr val="accent1"/>
                </a:solidFill>
              </a:rPr>
              <a:t>Headline</a:t>
            </a:r>
          </a:p>
        </p:txBody>
      </p:sp>
      <p:sp>
        <p:nvSpPr>
          <p:cNvPr id="69" name="TextBox 68">
            <a:extLst>
              <a:ext uri="{FF2B5EF4-FFF2-40B4-BE49-F238E27FC236}">
                <a16:creationId xmlns:a16="http://schemas.microsoft.com/office/drawing/2014/main" id="{D3D4C9B2-590A-D8A9-160F-173756D3E484}"/>
              </a:ext>
            </a:extLst>
          </p:cNvPr>
          <p:cNvSpPr txBox="1"/>
          <p:nvPr/>
        </p:nvSpPr>
        <p:spPr>
          <a:xfrm>
            <a:off x="819771" y="1962199"/>
            <a:ext cx="5737860" cy="1015663"/>
          </a:xfrm>
          <a:prstGeom prst="rect">
            <a:avLst/>
          </a:prstGeom>
          <a:noFill/>
        </p:spPr>
        <p:txBody>
          <a:bodyPr wrap="square" rtlCol="0">
            <a:spAutoFit/>
          </a:bodyPr>
          <a:lstStyle/>
          <a:p>
            <a:r>
              <a:rPr lang="en-US" sz="6000" b="1" dirty="0">
                <a:latin typeface="Lato Black" panose="020F0502020204030203" pitchFamily="34" charset="77"/>
              </a:rPr>
              <a:t>Presentation</a:t>
            </a:r>
          </a:p>
        </p:txBody>
      </p:sp>
      <p:sp>
        <p:nvSpPr>
          <p:cNvPr id="70" name="Rectangle 69">
            <a:extLst>
              <a:ext uri="{FF2B5EF4-FFF2-40B4-BE49-F238E27FC236}">
                <a16:creationId xmlns:a16="http://schemas.microsoft.com/office/drawing/2014/main" id="{53369A03-3F9E-E69D-E6AC-A3EC1EB7A349}"/>
              </a:ext>
            </a:extLst>
          </p:cNvPr>
          <p:cNvSpPr/>
          <p:nvPr/>
        </p:nvSpPr>
        <p:spPr>
          <a:xfrm>
            <a:off x="3273766" y="1935491"/>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624DC2D0-6178-411E-47ED-49E9C5F06F4F}"/>
              </a:ext>
            </a:extLst>
          </p:cNvPr>
          <p:cNvSpPr/>
          <p:nvPr/>
        </p:nvSpPr>
        <p:spPr>
          <a:xfrm rot="10800000">
            <a:off x="-138304" y="28260"/>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4113111" y="943130"/>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4620395"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 name="Picture 46" descr="iPhone6_mockup_front_white.png">
            <a:extLst>
              <a:ext uri="{FF2B5EF4-FFF2-40B4-BE49-F238E27FC236}">
                <a16:creationId xmlns:a16="http://schemas.microsoft.com/office/drawing/2014/main" id="{77466BF6-3A00-C9D4-B2CC-BAB9C518DE92}"/>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6906677" y="2181197"/>
            <a:ext cx="4380309" cy="6854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10">
            <a:extLst>
              <a:ext uri="{FF2B5EF4-FFF2-40B4-BE49-F238E27FC236}">
                <a16:creationId xmlns:a16="http://schemas.microsoft.com/office/drawing/2014/main" id="{3B28D24B-2C9B-17EC-F764-C61FA9B17467}"/>
              </a:ext>
            </a:extLst>
          </p:cNvPr>
          <p:cNvSpPr txBox="1">
            <a:spLocks noChangeArrowheads="1"/>
          </p:cNvSpPr>
          <p:nvPr/>
        </p:nvSpPr>
        <p:spPr bwMode="auto">
          <a:xfrm>
            <a:off x="947755" y="2859999"/>
            <a:ext cx="4477647" cy="317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20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20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r>
              <a:rPr lang="es-CO" sz="20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a:p>
            <a:endParaRPr lang="es-CO"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9545FCB3-EE08-B9F6-D022-661D3B4A440A}"/>
              </a:ext>
            </a:extLst>
          </p:cNvPr>
          <p:cNvSpPr/>
          <p:nvPr/>
        </p:nvSpPr>
        <p:spPr>
          <a:xfrm>
            <a:off x="6968910" y="365052"/>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a:extLst>
              <a:ext uri="{FF2B5EF4-FFF2-40B4-BE49-F238E27FC236}">
                <a16:creationId xmlns:a16="http://schemas.microsoft.com/office/drawing/2014/main" id="{88B1EE1C-7126-1531-43E1-F93A83095D9F}"/>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2767439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Oval 57">
            <a:extLst>
              <a:ext uri="{FF2B5EF4-FFF2-40B4-BE49-F238E27FC236}">
                <a16:creationId xmlns:a16="http://schemas.microsoft.com/office/drawing/2014/main" id="{4495191D-2512-F435-D49C-7CE8F3EBC5E6}"/>
              </a:ext>
            </a:extLst>
          </p:cNvPr>
          <p:cNvSpPr/>
          <p:nvPr/>
        </p:nvSpPr>
        <p:spPr>
          <a:xfrm>
            <a:off x="5893659" y="252599"/>
            <a:ext cx="1310906" cy="1310906"/>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2581998" y="220486"/>
            <a:ext cx="1310906" cy="131090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66">
            <a:extLst>
              <a:ext uri="{FF2B5EF4-FFF2-40B4-BE49-F238E27FC236}">
                <a16:creationId xmlns:a16="http://schemas.microsoft.com/office/drawing/2014/main" id="{90BEF28B-A4E9-9516-D636-F7543A96827D}"/>
              </a:ext>
            </a:extLst>
          </p:cNvPr>
          <p:cNvSpPr/>
          <p:nvPr/>
        </p:nvSpPr>
        <p:spPr>
          <a:xfrm rot="5400000">
            <a:off x="-138305" y="4990294"/>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2338865" y="2521539"/>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6050329" y="3019398"/>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624DC2D0-6178-411E-47ED-49E9C5F06F4F}"/>
              </a:ext>
            </a:extLst>
          </p:cNvPr>
          <p:cNvSpPr/>
          <p:nvPr/>
        </p:nvSpPr>
        <p:spPr>
          <a:xfrm rot="10800000">
            <a:off x="-138304" y="28260"/>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6"/>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10916092"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Oval 6">
            <a:extLst>
              <a:ext uri="{FF2B5EF4-FFF2-40B4-BE49-F238E27FC236}">
                <a16:creationId xmlns:a16="http://schemas.microsoft.com/office/drawing/2014/main" id="{9545FCB3-EE08-B9F6-D022-661D3B4A440A}"/>
              </a:ext>
            </a:extLst>
          </p:cNvPr>
          <p:cNvSpPr/>
          <p:nvPr/>
        </p:nvSpPr>
        <p:spPr>
          <a:xfrm>
            <a:off x="9028077" y="220486"/>
            <a:ext cx="1310906" cy="131090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87">
            <a:extLst>
              <a:ext uri="{FF2B5EF4-FFF2-40B4-BE49-F238E27FC236}">
                <a16:creationId xmlns:a16="http://schemas.microsoft.com/office/drawing/2014/main" id="{519019EB-EA3C-157E-6477-D47791F6F334}"/>
              </a:ext>
            </a:extLst>
          </p:cNvPr>
          <p:cNvGrpSpPr>
            <a:grpSpLocks/>
          </p:cNvGrpSpPr>
          <p:nvPr/>
        </p:nvGrpSpPr>
        <p:grpSpPr bwMode="auto">
          <a:xfrm>
            <a:off x="1941513" y="3947828"/>
            <a:ext cx="7953982" cy="6483350"/>
            <a:chOff x="4300539" y="1984376"/>
            <a:chExt cx="3589338" cy="2890838"/>
          </a:xfrm>
        </p:grpSpPr>
        <p:sp>
          <p:nvSpPr>
            <p:cNvPr id="9" name="Freeform 5">
              <a:extLst>
                <a:ext uri="{FF2B5EF4-FFF2-40B4-BE49-F238E27FC236}">
                  <a16:creationId xmlns:a16="http://schemas.microsoft.com/office/drawing/2014/main" id="{6D8B54E1-90AA-2203-EA76-20D4AC852DFF}"/>
                </a:ext>
              </a:extLst>
            </p:cNvPr>
            <p:cNvSpPr>
              <a:spLocks/>
            </p:cNvSpPr>
            <p:nvPr/>
          </p:nvSpPr>
          <p:spPr bwMode="auto">
            <a:xfrm>
              <a:off x="4300539" y="1984376"/>
              <a:ext cx="3589338" cy="2170113"/>
            </a:xfrm>
            <a:custGeom>
              <a:avLst/>
              <a:gdLst>
                <a:gd name="T0" fmla="*/ 3589338 w 2537"/>
                <a:gd name="T1" fmla="*/ 2170113 h 1533"/>
                <a:gd name="T2" fmla="*/ 3589338 w 2537"/>
                <a:gd name="T3" fmla="*/ 100508 h 1533"/>
                <a:gd name="T4" fmla="*/ 3490302 w 2537"/>
                <a:gd name="T5" fmla="*/ 0 h 1533"/>
                <a:gd name="T6" fmla="*/ 100451 w 2537"/>
                <a:gd name="T7" fmla="*/ 0 h 1533"/>
                <a:gd name="T8" fmla="*/ 0 w 2537"/>
                <a:gd name="T9" fmla="*/ 100508 h 1533"/>
                <a:gd name="T10" fmla="*/ 0 w 2537"/>
                <a:gd name="T11" fmla="*/ 2170113 h 1533"/>
                <a:gd name="T12" fmla="*/ 3589338 w 2537"/>
                <a:gd name="T13" fmla="*/ 2170113 h 153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7" h="1533">
                  <a:moveTo>
                    <a:pt x="2537" y="1533"/>
                  </a:moveTo>
                  <a:cubicBezTo>
                    <a:pt x="2537" y="71"/>
                    <a:pt x="2537" y="71"/>
                    <a:pt x="2537" y="71"/>
                  </a:cubicBezTo>
                  <a:cubicBezTo>
                    <a:pt x="2537" y="32"/>
                    <a:pt x="2506" y="0"/>
                    <a:pt x="2467" y="0"/>
                  </a:cubicBezTo>
                  <a:cubicBezTo>
                    <a:pt x="71" y="0"/>
                    <a:pt x="71" y="0"/>
                    <a:pt x="71" y="0"/>
                  </a:cubicBezTo>
                  <a:cubicBezTo>
                    <a:pt x="32" y="0"/>
                    <a:pt x="0" y="32"/>
                    <a:pt x="0" y="71"/>
                  </a:cubicBezTo>
                  <a:cubicBezTo>
                    <a:pt x="0" y="1533"/>
                    <a:pt x="0" y="1533"/>
                    <a:pt x="0" y="1533"/>
                  </a:cubicBezTo>
                  <a:lnTo>
                    <a:pt x="2537" y="1533"/>
                  </a:lnTo>
                  <a:close/>
                </a:path>
              </a:pathLst>
            </a:custGeom>
            <a:solidFill>
              <a:srgbClr val="18181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 name="Freeform 6">
              <a:extLst>
                <a:ext uri="{FF2B5EF4-FFF2-40B4-BE49-F238E27FC236}">
                  <a16:creationId xmlns:a16="http://schemas.microsoft.com/office/drawing/2014/main" id="{811F907A-70AD-5685-841A-528D566B16AC}"/>
                </a:ext>
              </a:extLst>
            </p:cNvPr>
            <p:cNvSpPr>
              <a:spLocks noEditPoints="1"/>
            </p:cNvSpPr>
            <p:nvPr/>
          </p:nvSpPr>
          <p:spPr bwMode="auto">
            <a:xfrm>
              <a:off x="4440239" y="2132014"/>
              <a:ext cx="3309938" cy="1873250"/>
            </a:xfrm>
            <a:custGeom>
              <a:avLst/>
              <a:gdLst>
                <a:gd name="T0" fmla="*/ 3294063 w 2085"/>
                <a:gd name="T1" fmla="*/ 15875 h 1180"/>
                <a:gd name="T2" fmla="*/ 3294063 w 2085"/>
                <a:gd name="T3" fmla="*/ 1857375 h 1180"/>
                <a:gd name="T4" fmla="*/ 15875 w 2085"/>
                <a:gd name="T5" fmla="*/ 1857375 h 1180"/>
                <a:gd name="T6" fmla="*/ 15875 w 2085"/>
                <a:gd name="T7" fmla="*/ 15875 h 1180"/>
                <a:gd name="T8" fmla="*/ 3294063 w 2085"/>
                <a:gd name="T9" fmla="*/ 15875 h 1180"/>
                <a:gd name="T10" fmla="*/ 3309938 w 2085"/>
                <a:gd name="T11" fmla="*/ 0 h 1180"/>
                <a:gd name="T12" fmla="*/ 3294063 w 2085"/>
                <a:gd name="T13" fmla="*/ 0 h 1180"/>
                <a:gd name="T14" fmla="*/ 15875 w 2085"/>
                <a:gd name="T15" fmla="*/ 0 h 1180"/>
                <a:gd name="T16" fmla="*/ 0 w 2085"/>
                <a:gd name="T17" fmla="*/ 0 h 1180"/>
                <a:gd name="T18" fmla="*/ 0 w 2085"/>
                <a:gd name="T19" fmla="*/ 15875 h 1180"/>
                <a:gd name="T20" fmla="*/ 0 w 2085"/>
                <a:gd name="T21" fmla="*/ 1857375 h 1180"/>
                <a:gd name="T22" fmla="*/ 0 w 2085"/>
                <a:gd name="T23" fmla="*/ 1873250 h 1180"/>
                <a:gd name="T24" fmla="*/ 15875 w 2085"/>
                <a:gd name="T25" fmla="*/ 1873250 h 1180"/>
                <a:gd name="T26" fmla="*/ 3294063 w 2085"/>
                <a:gd name="T27" fmla="*/ 1873250 h 1180"/>
                <a:gd name="T28" fmla="*/ 3309938 w 2085"/>
                <a:gd name="T29" fmla="*/ 1873250 h 1180"/>
                <a:gd name="T30" fmla="*/ 3309938 w 2085"/>
                <a:gd name="T31" fmla="*/ 1857375 h 1180"/>
                <a:gd name="T32" fmla="*/ 3309938 w 2085"/>
                <a:gd name="T33" fmla="*/ 15875 h 1180"/>
                <a:gd name="T34" fmla="*/ 3309938 w 2085"/>
                <a:gd name="T35" fmla="*/ 0 h 1180"/>
                <a:gd name="T36" fmla="*/ 3309938 w 2085"/>
                <a:gd name="T37" fmla="*/ 0 h 118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085" h="1180">
                  <a:moveTo>
                    <a:pt x="2075" y="10"/>
                  </a:moveTo>
                  <a:lnTo>
                    <a:pt x="2075" y="1170"/>
                  </a:lnTo>
                  <a:lnTo>
                    <a:pt x="10" y="1170"/>
                  </a:lnTo>
                  <a:lnTo>
                    <a:pt x="10" y="10"/>
                  </a:lnTo>
                  <a:lnTo>
                    <a:pt x="2075" y="10"/>
                  </a:lnTo>
                  <a:close/>
                  <a:moveTo>
                    <a:pt x="2085" y="0"/>
                  </a:moveTo>
                  <a:lnTo>
                    <a:pt x="2075" y="0"/>
                  </a:lnTo>
                  <a:lnTo>
                    <a:pt x="10" y="0"/>
                  </a:lnTo>
                  <a:lnTo>
                    <a:pt x="0" y="0"/>
                  </a:lnTo>
                  <a:lnTo>
                    <a:pt x="0" y="10"/>
                  </a:lnTo>
                  <a:lnTo>
                    <a:pt x="0" y="1170"/>
                  </a:lnTo>
                  <a:lnTo>
                    <a:pt x="0" y="1180"/>
                  </a:lnTo>
                  <a:lnTo>
                    <a:pt x="10" y="1180"/>
                  </a:lnTo>
                  <a:lnTo>
                    <a:pt x="2075" y="1180"/>
                  </a:lnTo>
                  <a:lnTo>
                    <a:pt x="2085" y="1180"/>
                  </a:lnTo>
                  <a:lnTo>
                    <a:pt x="2085" y="1170"/>
                  </a:lnTo>
                  <a:lnTo>
                    <a:pt x="2085" y="10"/>
                  </a:lnTo>
                  <a:lnTo>
                    <a:pt x="2085" y="0"/>
                  </a:lnTo>
                  <a:close/>
                </a:path>
              </a:pathLst>
            </a:custGeom>
            <a:solidFill>
              <a:srgbClr val="0C0D1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 name="Freeform 7">
              <a:extLst>
                <a:ext uri="{FF2B5EF4-FFF2-40B4-BE49-F238E27FC236}">
                  <a16:creationId xmlns:a16="http://schemas.microsoft.com/office/drawing/2014/main" id="{0B492E4F-CF2F-5830-D798-1A5336886735}"/>
                </a:ext>
              </a:extLst>
            </p:cNvPr>
            <p:cNvSpPr>
              <a:spLocks noEditPoints="1"/>
            </p:cNvSpPr>
            <p:nvPr/>
          </p:nvSpPr>
          <p:spPr bwMode="auto">
            <a:xfrm>
              <a:off x="4440239" y="2132014"/>
              <a:ext cx="3309938" cy="1873250"/>
            </a:xfrm>
            <a:custGeom>
              <a:avLst/>
              <a:gdLst>
                <a:gd name="T0" fmla="*/ 3294063 w 2085"/>
                <a:gd name="T1" fmla="*/ 15875 h 1180"/>
                <a:gd name="T2" fmla="*/ 3294063 w 2085"/>
                <a:gd name="T3" fmla="*/ 1857375 h 1180"/>
                <a:gd name="T4" fmla="*/ 15875 w 2085"/>
                <a:gd name="T5" fmla="*/ 1857375 h 1180"/>
                <a:gd name="T6" fmla="*/ 15875 w 2085"/>
                <a:gd name="T7" fmla="*/ 15875 h 1180"/>
                <a:gd name="T8" fmla="*/ 3294063 w 2085"/>
                <a:gd name="T9" fmla="*/ 15875 h 1180"/>
                <a:gd name="T10" fmla="*/ 3309938 w 2085"/>
                <a:gd name="T11" fmla="*/ 0 h 1180"/>
                <a:gd name="T12" fmla="*/ 3294063 w 2085"/>
                <a:gd name="T13" fmla="*/ 0 h 1180"/>
                <a:gd name="T14" fmla="*/ 15875 w 2085"/>
                <a:gd name="T15" fmla="*/ 0 h 1180"/>
                <a:gd name="T16" fmla="*/ 0 w 2085"/>
                <a:gd name="T17" fmla="*/ 0 h 1180"/>
                <a:gd name="T18" fmla="*/ 0 w 2085"/>
                <a:gd name="T19" fmla="*/ 15875 h 1180"/>
                <a:gd name="T20" fmla="*/ 0 w 2085"/>
                <a:gd name="T21" fmla="*/ 1857375 h 1180"/>
                <a:gd name="T22" fmla="*/ 0 w 2085"/>
                <a:gd name="T23" fmla="*/ 1873250 h 1180"/>
                <a:gd name="T24" fmla="*/ 15875 w 2085"/>
                <a:gd name="T25" fmla="*/ 1873250 h 1180"/>
                <a:gd name="T26" fmla="*/ 3294063 w 2085"/>
                <a:gd name="T27" fmla="*/ 1873250 h 1180"/>
                <a:gd name="T28" fmla="*/ 3309938 w 2085"/>
                <a:gd name="T29" fmla="*/ 1873250 h 1180"/>
                <a:gd name="T30" fmla="*/ 3309938 w 2085"/>
                <a:gd name="T31" fmla="*/ 1857375 h 1180"/>
                <a:gd name="T32" fmla="*/ 3309938 w 2085"/>
                <a:gd name="T33" fmla="*/ 15875 h 1180"/>
                <a:gd name="T34" fmla="*/ 3309938 w 2085"/>
                <a:gd name="T35" fmla="*/ 0 h 1180"/>
                <a:gd name="T36" fmla="*/ 3309938 w 2085"/>
                <a:gd name="T37" fmla="*/ 0 h 118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085" h="1180">
                  <a:moveTo>
                    <a:pt x="2075" y="10"/>
                  </a:moveTo>
                  <a:lnTo>
                    <a:pt x="2075" y="1170"/>
                  </a:lnTo>
                  <a:lnTo>
                    <a:pt x="10" y="1170"/>
                  </a:lnTo>
                  <a:lnTo>
                    <a:pt x="10" y="10"/>
                  </a:lnTo>
                  <a:lnTo>
                    <a:pt x="2075" y="10"/>
                  </a:lnTo>
                  <a:moveTo>
                    <a:pt x="2085" y="0"/>
                  </a:moveTo>
                  <a:lnTo>
                    <a:pt x="2075" y="0"/>
                  </a:lnTo>
                  <a:lnTo>
                    <a:pt x="10" y="0"/>
                  </a:lnTo>
                  <a:lnTo>
                    <a:pt x="0" y="0"/>
                  </a:lnTo>
                  <a:lnTo>
                    <a:pt x="0" y="10"/>
                  </a:lnTo>
                  <a:lnTo>
                    <a:pt x="0" y="1170"/>
                  </a:lnTo>
                  <a:lnTo>
                    <a:pt x="0" y="1180"/>
                  </a:lnTo>
                  <a:lnTo>
                    <a:pt x="10" y="1180"/>
                  </a:lnTo>
                  <a:lnTo>
                    <a:pt x="2075" y="1180"/>
                  </a:lnTo>
                  <a:lnTo>
                    <a:pt x="2085" y="1180"/>
                  </a:lnTo>
                  <a:lnTo>
                    <a:pt x="2085" y="1170"/>
                  </a:lnTo>
                  <a:lnTo>
                    <a:pt x="2085" y="10"/>
                  </a:lnTo>
                  <a:lnTo>
                    <a:pt x="208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 name="Rectangle 8">
              <a:extLst>
                <a:ext uri="{FF2B5EF4-FFF2-40B4-BE49-F238E27FC236}">
                  <a16:creationId xmlns:a16="http://schemas.microsoft.com/office/drawing/2014/main" id="{8361E138-E2F3-8958-AF39-71FF63533BB8}"/>
                </a:ext>
              </a:extLst>
            </p:cNvPr>
            <p:cNvSpPr>
              <a:spLocks noChangeArrowheads="1"/>
            </p:cNvSpPr>
            <p:nvPr/>
          </p:nvSpPr>
          <p:spPr bwMode="auto">
            <a:xfrm>
              <a:off x="4456114" y="2147889"/>
              <a:ext cx="3278188" cy="1841500"/>
            </a:xfrm>
            <a:prstGeom prst="rect">
              <a:avLst/>
            </a:prstGeom>
            <a:solidFill>
              <a:srgbClr val="7E7E7E"/>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a:latin typeface="Calibri Light" panose="020F0302020204030204" pitchFamily="34" charset="0"/>
              </a:endParaRPr>
            </a:p>
          </p:txBody>
        </p:sp>
        <p:sp>
          <p:nvSpPr>
            <p:cNvPr id="13" name="Freeform 9">
              <a:extLst>
                <a:ext uri="{FF2B5EF4-FFF2-40B4-BE49-F238E27FC236}">
                  <a16:creationId xmlns:a16="http://schemas.microsoft.com/office/drawing/2014/main" id="{1C09ED48-F4FC-6C78-9B54-E3DBE542537C}"/>
                </a:ext>
              </a:extLst>
            </p:cNvPr>
            <p:cNvSpPr>
              <a:spLocks/>
            </p:cNvSpPr>
            <p:nvPr/>
          </p:nvSpPr>
          <p:spPr bwMode="auto">
            <a:xfrm>
              <a:off x="5484814" y="4826001"/>
              <a:ext cx="1208088" cy="49213"/>
            </a:xfrm>
            <a:custGeom>
              <a:avLst/>
              <a:gdLst>
                <a:gd name="T0" fmla="*/ 1205259 w 854"/>
                <a:gd name="T1" fmla="*/ 33746 h 35"/>
                <a:gd name="T2" fmla="*/ 676190 w 854"/>
                <a:gd name="T3" fmla="*/ 7030 h 35"/>
                <a:gd name="T4" fmla="*/ 676190 w 854"/>
                <a:gd name="T5" fmla="*/ 0 h 35"/>
                <a:gd name="T6" fmla="*/ 604044 w 854"/>
                <a:gd name="T7" fmla="*/ 4218 h 35"/>
                <a:gd name="T8" fmla="*/ 530484 w 854"/>
                <a:gd name="T9" fmla="*/ 0 h 35"/>
                <a:gd name="T10" fmla="*/ 530484 w 854"/>
                <a:gd name="T11" fmla="*/ 7030 h 35"/>
                <a:gd name="T12" fmla="*/ 1415 w 854"/>
                <a:gd name="T13" fmla="*/ 33746 h 35"/>
                <a:gd name="T14" fmla="*/ 33951 w 854"/>
                <a:gd name="T15" fmla="*/ 49213 h 35"/>
                <a:gd name="T16" fmla="*/ 530484 w 854"/>
                <a:gd name="T17" fmla="*/ 49213 h 35"/>
                <a:gd name="T18" fmla="*/ 676190 w 854"/>
                <a:gd name="T19" fmla="*/ 49213 h 35"/>
                <a:gd name="T20" fmla="*/ 1172722 w 854"/>
                <a:gd name="T21" fmla="*/ 49213 h 35"/>
                <a:gd name="T22" fmla="*/ 1205259 w 854"/>
                <a:gd name="T23" fmla="*/ 33746 h 3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54" h="35">
                  <a:moveTo>
                    <a:pt x="852" y="24"/>
                  </a:moveTo>
                  <a:cubicBezTo>
                    <a:pt x="478" y="5"/>
                    <a:pt x="478" y="5"/>
                    <a:pt x="478" y="5"/>
                  </a:cubicBezTo>
                  <a:cubicBezTo>
                    <a:pt x="478" y="0"/>
                    <a:pt x="478" y="0"/>
                    <a:pt x="478" y="0"/>
                  </a:cubicBezTo>
                  <a:cubicBezTo>
                    <a:pt x="427" y="3"/>
                    <a:pt x="427" y="3"/>
                    <a:pt x="427" y="3"/>
                  </a:cubicBezTo>
                  <a:cubicBezTo>
                    <a:pt x="375" y="0"/>
                    <a:pt x="375" y="0"/>
                    <a:pt x="375" y="0"/>
                  </a:cubicBezTo>
                  <a:cubicBezTo>
                    <a:pt x="375" y="5"/>
                    <a:pt x="375" y="5"/>
                    <a:pt x="375" y="5"/>
                  </a:cubicBezTo>
                  <a:cubicBezTo>
                    <a:pt x="1" y="24"/>
                    <a:pt x="1" y="24"/>
                    <a:pt x="1" y="24"/>
                  </a:cubicBezTo>
                  <a:cubicBezTo>
                    <a:pt x="1" y="24"/>
                    <a:pt x="0" y="35"/>
                    <a:pt x="24" y="35"/>
                  </a:cubicBezTo>
                  <a:cubicBezTo>
                    <a:pt x="41" y="35"/>
                    <a:pt x="247" y="35"/>
                    <a:pt x="375" y="35"/>
                  </a:cubicBezTo>
                  <a:cubicBezTo>
                    <a:pt x="435" y="35"/>
                    <a:pt x="478" y="35"/>
                    <a:pt x="478" y="35"/>
                  </a:cubicBezTo>
                  <a:cubicBezTo>
                    <a:pt x="606" y="35"/>
                    <a:pt x="812" y="35"/>
                    <a:pt x="829" y="35"/>
                  </a:cubicBezTo>
                  <a:cubicBezTo>
                    <a:pt x="854" y="35"/>
                    <a:pt x="852" y="24"/>
                    <a:pt x="852" y="24"/>
                  </a:cubicBezTo>
                  <a:close/>
                </a:path>
              </a:pathLst>
            </a:custGeom>
            <a:solidFill>
              <a:srgbClr val="18181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4" name="Freeform 10">
              <a:extLst>
                <a:ext uri="{FF2B5EF4-FFF2-40B4-BE49-F238E27FC236}">
                  <a16:creationId xmlns:a16="http://schemas.microsoft.com/office/drawing/2014/main" id="{DEC22819-4B7C-6602-9699-AF806CA73D74}"/>
                </a:ext>
              </a:extLst>
            </p:cNvPr>
            <p:cNvSpPr>
              <a:spLocks/>
            </p:cNvSpPr>
            <p:nvPr/>
          </p:nvSpPr>
          <p:spPr bwMode="auto">
            <a:xfrm>
              <a:off x="5478464" y="4446589"/>
              <a:ext cx="1219200" cy="417513"/>
            </a:xfrm>
            <a:custGeom>
              <a:avLst/>
              <a:gdLst>
                <a:gd name="T0" fmla="*/ 1118662 w 861"/>
                <a:gd name="T1" fmla="*/ 387792 h 295"/>
                <a:gd name="T2" fmla="*/ 1045029 w 861"/>
                <a:gd name="T3" fmla="*/ 317027 h 295"/>
                <a:gd name="T4" fmla="*/ 1011044 w 861"/>
                <a:gd name="T5" fmla="*/ 0 h 295"/>
                <a:gd name="T6" fmla="*/ 610308 w 861"/>
                <a:gd name="T7" fmla="*/ 5661 h 295"/>
                <a:gd name="T8" fmla="*/ 208156 w 861"/>
                <a:gd name="T9" fmla="*/ 0 h 295"/>
                <a:gd name="T10" fmla="*/ 175587 w 861"/>
                <a:gd name="T11" fmla="*/ 317027 h 295"/>
                <a:gd name="T12" fmla="*/ 101954 w 861"/>
                <a:gd name="T13" fmla="*/ 387792 h 295"/>
                <a:gd name="T14" fmla="*/ 0 w 861"/>
                <a:gd name="T15" fmla="*/ 411852 h 295"/>
                <a:gd name="T16" fmla="*/ 0 w 861"/>
                <a:gd name="T17" fmla="*/ 417513 h 295"/>
                <a:gd name="T18" fmla="*/ 536675 w 861"/>
                <a:gd name="T19" fmla="*/ 417513 h 295"/>
                <a:gd name="T20" fmla="*/ 682525 w 861"/>
                <a:gd name="T21" fmla="*/ 417513 h 295"/>
                <a:gd name="T22" fmla="*/ 1219200 w 861"/>
                <a:gd name="T23" fmla="*/ 417513 h 295"/>
                <a:gd name="T24" fmla="*/ 1219200 w 861"/>
                <a:gd name="T25" fmla="*/ 411852 h 295"/>
                <a:gd name="T26" fmla="*/ 1118662 w 861"/>
                <a:gd name="T27" fmla="*/ 387792 h 29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61" h="295">
                  <a:moveTo>
                    <a:pt x="790" y="274"/>
                  </a:moveTo>
                  <a:cubicBezTo>
                    <a:pt x="760" y="268"/>
                    <a:pt x="744" y="271"/>
                    <a:pt x="738" y="224"/>
                  </a:cubicBezTo>
                  <a:cubicBezTo>
                    <a:pt x="731" y="177"/>
                    <a:pt x="714" y="0"/>
                    <a:pt x="714" y="0"/>
                  </a:cubicBezTo>
                  <a:cubicBezTo>
                    <a:pt x="431" y="4"/>
                    <a:pt x="431" y="4"/>
                    <a:pt x="431" y="4"/>
                  </a:cubicBezTo>
                  <a:cubicBezTo>
                    <a:pt x="147" y="0"/>
                    <a:pt x="147" y="0"/>
                    <a:pt x="147" y="0"/>
                  </a:cubicBezTo>
                  <a:cubicBezTo>
                    <a:pt x="147" y="0"/>
                    <a:pt x="130" y="177"/>
                    <a:pt x="124" y="224"/>
                  </a:cubicBezTo>
                  <a:cubicBezTo>
                    <a:pt x="117" y="271"/>
                    <a:pt x="102" y="268"/>
                    <a:pt x="72" y="274"/>
                  </a:cubicBezTo>
                  <a:cubicBezTo>
                    <a:pt x="42" y="280"/>
                    <a:pt x="0" y="287"/>
                    <a:pt x="0" y="291"/>
                  </a:cubicBezTo>
                  <a:cubicBezTo>
                    <a:pt x="0" y="295"/>
                    <a:pt x="0" y="295"/>
                    <a:pt x="0" y="295"/>
                  </a:cubicBezTo>
                  <a:cubicBezTo>
                    <a:pt x="379" y="295"/>
                    <a:pt x="379" y="295"/>
                    <a:pt x="379" y="295"/>
                  </a:cubicBezTo>
                  <a:cubicBezTo>
                    <a:pt x="482" y="295"/>
                    <a:pt x="482" y="295"/>
                    <a:pt x="482" y="295"/>
                  </a:cubicBezTo>
                  <a:cubicBezTo>
                    <a:pt x="861" y="295"/>
                    <a:pt x="861" y="295"/>
                    <a:pt x="861" y="295"/>
                  </a:cubicBezTo>
                  <a:cubicBezTo>
                    <a:pt x="861" y="295"/>
                    <a:pt x="861" y="295"/>
                    <a:pt x="861" y="291"/>
                  </a:cubicBezTo>
                  <a:cubicBezTo>
                    <a:pt x="861" y="287"/>
                    <a:pt x="820" y="280"/>
                    <a:pt x="790" y="274"/>
                  </a:cubicBezTo>
                  <a:close/>
                </a:path>
              </a:pathLst>
            </a:custGeom>
            <a:solidFill>
              <a:srgbClr val="D2D3D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 name="Oval 11">
              <a:extLst>
                <a:ext uri="{FF2B5EF4-FFF2-40B4-BE49-F238E27FC236}">
                  <a16:creationId xmlns:a16="http://schemas.microsoft.com/office/drawing/2014/main" id="{1360F39A-CF24-8C13-E3AD-ACD90153EC66}"/>
                </a:ext>
              </a:extLst>
            </p:cNvPr>
            <p:cNvSpPr>
              <a:spLocks noChangeArrowheads="1"/>
            </p:cNvSpPr>
            <p:nvPr/>
          </p:nvSpPr>
          <p:spPr bwMode="auto">
            <a:xfrm>
              <a:off x="6070602" y="2044701"/>
              <a:ext cx="49213" cy="49213"/>
            </a:xfrm>
            <a:prstGeom prst="ellipse">
              <a:avLst/>
            </a:prstGeom>
            <a:solidFill>
              <a:srgbClr val="2C2C2C"/>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a:latin typeface="Calibri Light" panose="020F0302020204030204" pitchFamily="34" charset="0"/>
              </a:endParaRPr>
            </a:p>
          </p:txBody>
        </p:sp>
        <p:sp>
          <p:nvSpPr>
            <p:cNvPr id="16" name="Oval 12">
              <a:extLst>
                <a:ext uri="{FF2B5EF4-FFF2-40B4-BE49-F238E27FC236}">
                  <a16:creationId xmlns:a16="http://schemas.microsoft.com/office/drawing/2014/main" id="{912C0B23-ECDF-13B3-4B5C-6B00762CFB7F}"/>
                </a:ext>
              </a:extLst>
            </p:cNvPr>
            <p:cNvSpPr>
              <a:spLocks noChangeArrowheads="1"/>
            </p:cNvSpPr>
            <p:nvPr/>
          </p:nvSpPr>
          <p:spPr bwMode="auto">
            <a:xfrm>
              <a:off x="6070602" y="2041526"/>
              <a:ext cx="49213" cy="49213"/>
            </a:xfrm>
            <a:prstGeom prst="ellipse">
              <a:avLst/>
            </a:prstGeom>
            <a:solidFill>
              <a:srgbClr val="0A0A0A"/>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a:latin typeface="Calibri Light" panose="020F0302020204030204" pitchFamily="34" charset="0"/>
              </a:endParaRPr>
            </a:p>
          </p:txBody>
        </p:sp>
        <p:sp>
          <p:nvSpPr>
            <p:cNvPr id="17" name="Oval 13">
              <a:extLst>
                <a:ext uri="{FF2B5EF4-FFF2-40B4-BE49-F238E27FC236}">
                  <a16:creationId xmlns:a16="http://schemas.microsoft.com/office/drawing/2014/main" id="{AB5B40FB-1CB7-19E0-6597-3C609B945018}"/>
                </a:ext>
              </a:extLst>
            </p:cNvPr>
            <p:cNvSpPr>
              <a:spLocks noChangeArrowheads="1"/>
            </p:cNvSpPr>
            <p:nvPr/>
          </p:nvSpPr>
          <p:spPr bwMode="auto">
            <a:xfrm>
              <a:off x="6078539" y="2049464"/>
              <a:ext cx="33338" cy="31750"/>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a:latin typeface="Calibri Light" panose="020F0302020204030204" pitchFamily="34" charset="0"/>
              </a:endParaRPr>
            </a:p>
          </p:txBody>
        </p:sp>
        <p:sp>
          <p:nvSpPr>
            <p:cNvPr id="18" name="Oval 14">
              <a:extLst>
                <a:ext uri="{FF2B5EF4-FFF2-40B4-BE49-F238E27FC236}">
                  <a16:creationId xmlns:a16="http://schemas.microsoft.com/office/drawing/2014/main" id="{14189330-3C31-E169-2DFE-176CD7F2D3A1}"/>
                </a:ext>
              </a:extLst>
            </p:cNvPr>
            <p:cNvSpPr>
              <a:spLocks noChangeArrowheads="1"/>
            </p:cNvSpPr>
            <p:nvPr/>
          </p:nvSpPr>
          <p:spPr bwMode="auto">
            <a:xfrm>
              <a:off x="6088064" y="2055814"/>
              <a:ext cx="15875" cy="19050"/>
            </a:xfrm>
            <a:prstGeom prst="ellipse">
              <a:avLst/>
            </a:prstGeom>
            <a:solidFill>
              <a:srgbClr val="2C99B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a:latin typeface="Calibri Light" panose="020F0302020204030204" pitchFamily="34" charset="0"/>
              </a:endParaRPr>
            </a:p>
          </p:txBody>
        </p:sp>
        <p:sp>
          <p:nvSpPr>
            <p:cNvPr id="19" name="Oval 15">
              <a:extLst>
                <a:ext uri="{FF2B5EF4-FFF2-40B4-BE49-F238E27FC236}">
                  <a16:creationId xmlns:a16="http://schemas.microsoft.com/office/drawing/2014/main" id="{944D4BA3-B433-521C-41A5-FFA41B5CCBBE}"/>
                </a:ext>
              </a:extLst>
            </p:cNvPr>
            <p:cNvSpPr>
              <a:spLocks noChangeArrowheads="1"/>
            </p:cNvSpPr>
            <p:nvPr/>
          </p:nvSpPr>
          <p:spPr bwMode="auto">
            <a:xfrm>
              <a:off x="6092827" y="2063751"/>
              <a:ext cx="4763" cy="47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a:latin typeface="Calibri Light" panose="020F0302020204030204" pitchFamily="34" charset="0"/>
              </a:endParaRPr>
            </a:p>
          </p:txBody>
        </p:sp>
        <p:sp>
          <p:nvSpPr>
            <p:cNvPr id="20" name="Freeform 16">
              <a:extLst>
                <a:ext uri="{FF2B5EF4-FFF2-40B4-BE49-F238E27FC236}">
                  <a16:creationId xmlns:a16="http://schemas.microsoft.com/office/drawing/2014/main" id="{C50B4EB9-AFAB-A67C-3CB9-8978E17160E7}"/>
                </a:ext>
              </a:extLst>
            </p:cNvPr>
            <p:cNvSpPr>
              <a:spLocks/>
            </p:cNvSpPr>
            <p:nvPr/>
          </p:nvSpPr>
          <p:spPr bwMode="auto">
            <a:xfrm>
              <a:off x="5478464" y="4446589"/>
              <a:ext cx="985838" cy="417513"/>
            </a:xfrm>
            <a:custGeom>
              <a:avLst/>
              <a:gdLst>
                <a:gd name="T0" fmla="*/ 985838 w 696"/>
                <a:gd name="T1" fmla="*/ 14153 h 295"/>
                <a:gd name="T2" fmla="*/ 811617 w 696"/>
                <a:gd name="T3" fmla="*/ 2831 h 295"/>
                <a:gd name="T4" fmla="*/ 610483 w 696"/>
                <a:gd name="T5" fmla="*/ 5661 h 295"/>
                <a:gd name="T6" fmla="*/ 208216 w 696"/>
                <a:gd name="T7" fmla="*/ 0 h 295"/>
                <a:gd name="T8" fmla="*/ 175638 w 696"/>
                <a:gd name="T9" fmla="*/ 317027 h 295"/>
                <a:gd name="T10" fmla="*/ 101983 w 696"/>
                <a:gd name="T11" fmla="*/ 387792 h 295"/>
                <a:gd name="T12" fmla="*/ 0 w 696"/>
                <a:gd name="T13" fmla="*/ 411852 h 295"/>
                <a:gd name="T14" fmla="*/ 0 w 696"/>
                <a:gd name="T15" fmla="*/ 417513 h 295"/>
                <a:gd name="T16" fmla="*/ 536828 w 696"/>
                <a:gd name="T17" fmla="*/ 417513 h 295"/>
                <a:gd name="T18" fmla="*/ 611899 w 696"/>
                <a:gd name="T19" fmla="*/ 417513 h 295"/>
                <a:gd name="T20" fmla="*/ 985838 w 696"/>
                <a:gd name="T21" fmla="*/ 14153 h 29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6" h="295">
                  <a:moveTo>
                    <a:pt x="696" y="10"/>
                  </a:moveTo>
                  <a:cubicBezTo>
                    <a:pt x="573" y="2"/>
                    <a:pt x="573" y="2"/>
                    <a:pt x="573" y="2"/>
                  </a:cubicBezTo>
                  <a:cubicBezTo>
                    <a:pt x="431" y="4"/>
                    <a:pt x="431" y="4"/>
                    <a:pt x="431" y="4"/>
                  </a:cubicBezTo>
                  <a:cubicBezTo>
                    <a:pt x="147" y="0"/>
                    <a:pt x="147" y="0"/>
                    <a:pt x="147" y="0"/>
                  </a:cubicBezTo>
                  <a:cubicBezTo>
                    <a:pt x="147" y="0"/>
                    <a:pt x="130" y="177"/>
                    <a:pt x="124" y="224"/>
                  </a:cubicBezTo>
                  <a:cubicBezTo>
                    <a:pt x="117" y="271"/>
                    <a:pt x="102" y="268"/>
                    <a:pt x="72" y="274"/>
                  </a:cubicBezTo>
                  <a:cubicBezTo>
                    <a:pt x="42" y="280"/>
                    <a:pt x="0" y="287"/>
                    <a:pt x="0" y="291"/>
                  </a:cubicBezTo>
                  <a:cubicBezTo>
                    <a:pt x="0" y="295"/>
                    <a:pt x="0" y="295"/>
                    <a:pt x="0" y="295"/>
                  </a:cubicBezTo>
                  <a:cubicBezTo>
                    <a:pt x="379" y="295"/>
                    <a:pt x="379" y="295"/>
                    <a:pt x="379" y="295"/>
                  </a:cubicBezTo>
                  <a:cubicBezTo>
                    <a:pt x="432" y="295"/>
                    <a:pt x="432" y="295"/>
                    <a:pt x="432" y="295"/>
                  </a:cubicBezTo>
                  <a:lnTo>
                    <a:pt x="696" y="10"/>
                  </a:lnTo>
                  <a:close/>
                </a:path>
              </a:pathLst>
            </a:custGeom>
            <a:solidFill>
              <a:srgbClr val="A8A9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 name="Freeform 17">
              <a:extLst>
                <a:ext uri="{FF2B5EF4-FFF2-40B4-BE49-F238E27FC236}">
                  <a16:creationId xmlns:a16="http://schemas.microsoft.com/office/drawing/2014/main" id="{DC4F9F52-E3BE-0374-A11B-E6C26AC9E561}"/>
                </a:ext>
              </a:extLst>
            </p:cNvPr>
            <p:cNvSpPr>
              <a:spLocks/>
            </p:cNvSpPr>
            <p:nvPr/>
          </p:nvSpPr>
          <p:spPr bwMode="auto">
            <a:xfrm>
              <a:off x="4300539" y="4154489"/>
              <a:ext cx="3578122" cy="341313"/>
            </a:xfrm>
            <a:custGeom>
              <a:avLst/>
              <a:gdLst>
                <a:gd name="T0" fmla="*/ 0 w 2537"/>
                <a:gd name="T1" fmla="*/ 0 h 241"/>
                <a:gd name="T2" fmla="*/ 0 w 2537"/>
                <a:gd name="T3" fmla="*/ 240760 h 241"/>
                <a:gd name="T4" fmla="*/ 100137 w 2537"/>
                <a:gd name="T5" fmla="*/ 341313 h 241"/>
                <a:gd name="T6" fmla="*/ 3479396 w 2537"/>
                <a:gd name="T7" fmla="*/ 341313 h 241"/>
                <a:gd name="T8" fmla="*/ 3578122 w 2537"/>
                <a:gd name="T9" fmla="*/ 240760 h 241"/>
                <a:gd name="T10" fmla="*/ 3578122 w 2537"/>
                <a:gd name="T11" fmla="*/ 0 h 241"/>
                <a:gd name="T12" fmla="*/ 0 w 2537"/>
                <a:gd name="T13" fmla="*/ 0 h 24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537" h="241">
                  <a:moveTo>
                    <a:pt x="0" y="0"/>
                  </a:moveTo>
                  <a:cubicBezTo>
                    <a:pt x="0" y="170"/>
                    <a:pt x="0" y="170"/>
                    <a:pt x="0" y="170"/>
                  </a:cubicBezTo>
                  <a:cubicBezTo>
                    <a:pt x="0" y="209"/>
                    <a:pt x="32" y="241"/>
                    <a:pt x="71" y="241"/>
                  </a:cubicBezTo>
                  <a:cubicBezTo>
                    <a:pt x="2467" y="241"/>
                    <a:pt x="2467" y="241"/>
                    <a:pt x="2467" y="241"/>
                  </a:cubicBezTo>
                  <a:cubicBezTo>
                    <a:pt x="2506" y="241"/>
                    <a:pt x="2537" y="209"/>
                    <a:pt x="2537" y="170"/>
                  </a:cubicBezTo>
                  <a:cubicBezTo>
                    <a:pt x="2537" y="0"/>
                    <a:pt x="2537" y="0"/>
                    <a:pt x="2537" y="0"/>
                  </a:cubicBezTo>
                  <a:lnTo>
                    <a:pt x="0" y="0"/>
                  </a:lnTo>
                  <a:close/>
                </a:path>
              </a:pathLst>
            </a:custGeom>
            <a:solidFill>
              <a:srgbClr val="D2D3D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grpSp>
        <p:nvGrpSpPr>
          <p:cNvPr id="25" name="Grupo 32">
            <a:extLst>
              <a:ext uri="{FF2B5EF4-FFF2-40B4-BE49-F238E27FC236}">
                <a16:creationId xmlns:a16="http://schemas.microsoft.com/office/drawing/2014/main" id="{7F2E8E99-8485-43CF-F6C6-B6609B2B9CE3}"/>
              </a:ext>
            </a:extLst>
          </p:cNvPr>
          <p:cNvGrpSpPr/>
          <p:nvPr/>
        </p:nvGrpSpPr>
        <p:grpSpPr>
          <a:xfrm>
            <a:off x="6291710" y="690973"/>
            <a:ext cx="514804" cy="537543"/>
            <a:chOff x="17516684" y="4900613"/>
            <a:chExt cx="514804" cy="537543"/>
          </a:xfrm>
        </p:grpSpPr>
        <p:sp>
          <p:nvSpPr>
            <p:cNvPr id="26" name="Freeform 22">
              <a:extLst>
                <a:ext uri="{FF2B5EF4-FFF2-40B4-BE49-F238E27FC236}">
                  <a16:creationId xmlns:a16="http://schemas.microsoft.com/office/drawing/2014/main" id="{692DC617-E658-A402-6667-48FD9EB6B9F0}"/>
                </a:ext>
              </a:extLst>
            </p:cNvPr>
            <p:cNvSpPr>
              <a:spLocks/>
            </p:cNvSpPr>
            <p:nvPr/>
          </p:nvSpPr>
          <p:spPr bwMode="auto">
            <a:xfrm>
              <a:off x="17593377" y="4900613"/>
              <a:ext cx="438111" cy="377658"/>
            </a:xfrm>
            <a:custGeom>
              <a:avLst/>
              <a:gdLst>
                <a:gd name="T0" fmla="*/ 432 w 469"/>
                <a:gd name="T1" fmla="*/ 0 h 404"/>
                <a:gd name="T2" fmla="*/ 0 w 469"/>
                <a:gd name="T3" fmla="*/ 0 h 404"/>
                <a:gd name="T4" fmla="*/ 147 w 469"/>
                <a:gd name="T5" fmla="*/ 73 h 404"/>
                <a:gd name="T6" fmla="*/ 395 w 469"/>
                <a:gd name="T7" fmla="*/ 73 h 404"/>
                <a:gd name="T8" fmla="*/ 395 w 469"/>
                <a:gd name="T9" fmla="*/ 110 h 404"/>
                <a:gd name="T10" fmla="*/ 220 w 469"/>
                <a:gd name="T11" fmla="*/ 110 h 404"/>
                <a:gd name="T12" fmla="*/ 269 w 469"/>
                <a:gd name="T13" fmla="*/ 134 h 404"/>
                <a:gd name="T14" fmla="*/ 314 w 469"/>
                <a:gd name="T15" fmla="*/ 184 h 404"/>
                <a:gd name="T16" fmla="*/ 395 w 469"/>
                <a:gd name="T17" fmla="*/ 184 h 404"/>
                <a:gd name="T18" fmla="*/ 395 w 469"/>
                <a:gd name="T19" fmla="*/ 220 h 404"/>
                <a:gd name="T20" fmla="*/ 322 w 469"/>
                <a:gd name="T21" fmla="*/ 220 h 404"/>
                <a:gd name="T22" fmla="*/ 322 w 469"/>
                <a:gd name="T23" fmla="*/ 404 h 404"/>
                <a:gd name="T24" fmla="*/ 432 w 469"/>
                <a:gd name="T25" fmla="*/ 404 h 404"/>
                <a:gd name="T26" fmla="*/ 469 w 469"/>
                <a:gd name="T27" fmla="*/ 367 h 404"/>
                <a:gd name="T28" fmla="*/ 469 w 469"/>
                <a:gd name="T29" fmla="*/ 37 h 404"/>
                <a:gd name="T30" fmla="*/ 432 w 469"/>
                <a:gd name="T31" fmla="*/ 0 h 4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69" h="404">
                  <a:moveTo>
                    <a:pt x="432" y="0"/>
                  </a:moveTo>
                  <a:cubicBezTo>
                    <a:pt x="0" y="0"/>
                    <a:pt x="0" y="0"/>
                    <a:pt x="0" y="0"/>
                  </a:cubicBezTo>
                  <a:cubicBezTo>
                    <a:pt x="147" y="73"/>
                    <a:pt x="147" y="73"/>
                    <a:pt x="147" y="73"/>
                  </a:cubicBezTo>
                  <a:cubicBezTo>
                    <a:pt x="395" y="73"/>
                    <a:pt x="395" y="73"/>
                    <a:pt x="395" y="73"/>
                  </a:cubicBezTo>
                  <a:cubicBezTo>
                    <a:pt x="395" y="110"/>
                    <a:pt x="395" y="110"/>
                    <a:pt x="395" y="110"/>
                  </a:cubicBezTo>
                  <a:cubicBezTo>
                    <a:pt x="220" y="110"/>
                    <a:pt x="220" y="110"/>
                    <a:pt x="220" y="110"/>
                  </a:cubicBezTo>
                  <a:cubicBezTo>
                    <a:pt x="269" y="134"/>
                    <a:pt x="269" y="134"/>
                    <a:pt x="269" y="134"/>
                  </a:cubicBezTo>
                  <a:cubicBezTo>
                    <a:pt x="288" y="144"/>
                    <a:pt x="304" y="163"/>
                    <a:pt x="314" y="184"/>
                  </a:cubicBezTo>
                  <a:cubicBezTo>
                    <a:pt x="395" y="184"/>
                    <a:pt x="395" y="184"/>
                    <a:pt x="395" y="184"/>
                  </a:cubicBezTo>
                  <a:cubicBezTo>
                    <a:pt x="395" y="220"/>
                    <a:pt x="395" y="220"/>
                    <a:pt x="395" y="220"/>
                  </a:cubicBezTo>
                  <a:cubicBezTo>
                    <a:pt x="322" y="220"/>
                    <a:pt x="322" y="220"/>
                    <a:pt x="322" y="220"/>
                  </a:cubicBezTo>
                  <a:cubicBezTo>
                    <a:pt x="322" y="404"/>
                    <a:pt x="322" y="404"/>
                    <a:pt x="322" y="404"/>
                  </a:cubicBezTo>
                  <a:cubicBezTo>
                    <a:pt x="432" y="404"/>
                    <a:pt x="432" y="404"/>
                    <a:pt x="432" y="404"/>
                  </a:cubicBezTo>
                  <a:cubicBezTo>
                    <a:pt x="452" y="404"/>
                    <a:pt x="469" y="387"/>
                    <a:pt x="469" y="367"/>
                  </a:cubicBezTo>
                  <a:cubicBezTo>
                    <a:pt x="469" y="37"/>
                    <a:pt x="469" y="37"/>
                    <a:pt x="469" y="37"/>
                  </a:cubicBezTo>
                  <a:cubicBezTo>
                    <a:pt x="469" y="17"/>
                    <a:pt x="452" y="0"/>
                    <a:pt x="432" y="0"/>
                  </a:cubicBez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sp>
          <p:nvSpPr>
            <p:cNvPr id="27" name="Freeform 23">
              <a:extLst>
                <a:ext uri="{FF2B5EF4-FFF2-40B4-BE49-F238E27FC236}">
                  <a16:creationId xmlns:a16="http://schemas.microsoft.com/office/drawing/2014/main" id="{E7C67206-1AA7-CE7B-9CA9-0DC0C187E073}"/>
                </a:ext>
              </a:extLst>
            </p:cNvPr>
            <p:cNvSpPr>
              <a:spLocks noEditPoints="1"/>
            </p:cNvSpPr>
            <p:nvPr/>
          </p:nvSpPr>
          <p:spPr bwMode="auto">
            <a:xfrm>
              <a:off x="17516684" y="4912427"/>
              <a:ext cx="342938" cy="525729"/>
            </a:xfrm>
            <a:custGeom>
              <a:avLst/>
              <a:gdLst>
                <a:gd name="T0" fmla="*/ 334 w 367"/>
                <a:gd name="T1" fmla="*/ 154 h 562"/>
                <a:gd name="T2" fmla="*/ 33 w 367"/>
                <a:gd name="T3" fmla="*/ 3 h 562"/>
                <a:gd name="T4" fmla="*/ 20 w 367"/>
                <a:gd name="T5" fmla="*/ 0 h 562"/>
                <a:gd name="T6" fmla="*/ 0 w 367"/>
                <a:gd name="T7" fmla="*/ 24 h 562"/>
                <a:gd name="T8" fmla="*/ 0 w 367"/>
                <a:gd name="T9" fmla="*/ 354 h 562"/>
                <a:gd name="T10" fmla="*/ 33 w 367"/>
                <a:gd name="T11" fmla="*/ 407 h 562"/>
                <a:gd name="T12" fmla="*/ 334 w 367"/>
                <a:gd name="T13" fmla="*/ 558 h 562"/>
                <a:gd name="T14" fmla="*/ 348 w 367"/>
                <a:gd name="T15" fmla="*/ 562 h 562"/>
                <a:gd name="T16" fmla="*/ 367 w 367"/>
                <a:gd name="T17" fmla="*/ 538 h 562"/>
                <a:gd name="T18" fmla="*/ 367 w 367"/>
                <a:gd name="T19" fmla="*/ 207 h 562"/>
                <a:gd name="T20" fmla="*/ 334 w 367"/>
                <a:gd name="T21" fmla="*/ 154 h 562"/>
                <a:gd name="T22" fmla="*/ 257 w 367"/>
                <a:gd name="T23" fmla="*/ 391 h 562"/>
                <a:gd name="T24" fmla="*/ 220 w 367"/>
                <a:gd name="T25" fmla="*/ 336 h 562"/>
                <a:gd name="T26" fmla="*/ 257 w 367"/>
                <a:gd name="T27" fmla="*/ 281 h 562"/>
                <a:gd name="T28" fmla="*/ 294 w 367"/>
                <a:gd name="T29" fmla="*/ 336 h 562"/>
                <a:gd name="T30" fmla="*/ 257 w 367"/>
                <a:gd name="T31" fmla="*/ 391 h 5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7" h="562">
                  <a:moveTo>
                    <a:pt x="334" y="154"/>
                  </a:moveTo>
                  <a:cubicBezTo>
                    <a:pt x="33" y="3"/>
                    <a:pt x="33" y="3"/>
                    <a:pt x="33" y="3"/>
                  </a:cubicBezTo>
                  <a:cubicBezTo>
                    <a:pt x="28" y="1"/>
                    <a:pt x="24" y="0"/>
                    <a:pt x="20" y="0"/>
                  </a:cubicBezTo>
                  <a:cubicBezTo>
                    <a:pt x="8" y="0"/>
                    <a:pt x="0" y="9"/>
                    <a:pt x="0" y="24"/>
                  </a:cubicBezTo>
                  <a:cubicBezTo>
                    <a:pt x="0" y="354"/>
                    <a:pt x="0" y="354"/>
                    <a:pt x="0" y="354"/>
                  </a:cubicBezTo>
                  <a:cubicBezTo>
                    <a:pt x="0" y="374"/>
                    <a:pt x="15" y="398"/>
                    <a:pt x="33" y="407"/>
                  </a:cubicBezTo>
                  <a:cubicBezTo>
                    <a:pt x="334" y="558"/>
                    <a:pt x="334" y="558"/>
                    <a:pt x="334" y="558"/>
                  </a:cubicBezTo>
                  <a:cubicBezTo>
                    <a:pt x="339" y="560"/>
                    <a:pt x="344" y="562"/>
                    <a:pt x="348" y="562"/>
                  </a:cubicBezTo>
                  <a:cubicBezTo>
                    <a:pt x="359" y="562"/>
                    <a:pt x="367" y="553"/>
                    <a:pt x="367" y="538"/>
                  </a:cubicBezTo>
                  <a:cubicBezTo>
                    <a:pt x="367" y="207"/>
                    <a:pt x="367" y="207"/>
                    <a:pt x="367" y="207"/>
                  </a:cubicBezTo>
                  <a:cubicBezTo>
                    <a:pt x="367" y="187"/>
                    <a:pt x="352" y="163"/>
                    <a:pt x="334" y="154"/>
                  </a:cubicBezTo>
                  <a:close/>
                  <a:moveTo>
                    <a:pt x="257" y="391"/>
                  </a:moveTo>
                  <a:cubicBezTo>
                    <a:pt x="237" y="391"/>
                    <a:pt x="220" y="366"/>
                    <a:pt x="220" y="336"/>
                  </a:cubicBezTo>
                  <a:cubicBezTo>
                    <a:pt x="220" y="305"/>
                    <a:pt x="237" y="281"/>
                    <a:pt x="257" y="281"/>
                  </a:cubicBezTo>
                  <a:cubicBezTo>
                    <a:pt x="277" y="281"/>
                    <a:pt x="294" y="305"/>
                    <a:pt x="294" y="336"/>
                  </a:cubicBezTo>
                  <a:cubicBezTo>
                    <a:pt x="294" y="366"/>
                    <a:pt x="277" y="391"/>
                    <a:pt x="257" y="391"/>
                  </a:cubicBez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1828434" fontAlgn="auto">
                <a:spcBef>
                  <a:spcPts val="0"/>
                </a:spcBef>
                <a:spcAft>
                  <a:spcPts val="0"/>
                </a:spcAft>
                <a:defRPr/>
              </a:pPr>
              <a:endParaRPr lang="id-ID" dirty="0">
                <a:latin typeface="Calibri Light"/>
                <a:ea typeface="+mn-ea"/>
              </a:endParaRPr>
            </a:p>
          </p:txBody>
        </p:sp>
      </p:grpSp>
      <p:sp>
        <p:nvSpPr>
          <p:cNvPr id="28" name="Freeform 78">
            <a:extLst>
              <a:ext uri="{FF2B5EF4-FFF2-40B4-BE49-F238E27FC236}">
                <a16:creationId xmlns:a16="http://schemas.microsoft.com/office/drawing/2014/main" id="{452A6072-9790-7891-B663-4EA549F14744}"/>
              </a:ext>
            </a:extLst>
          </p:cNvPr>
          <p:cNvSpPr>
            <a:spLocks noChangeAspect="1" noEditPoints="1"/>
          </p:cNvSpPr>
          <p:nvPr/>
        </p:nvSpPr>
        <p:spPr bwMode="auto">
          <a:xfrm>
            <a:off x="9408929" y="607157"/>
            <a:ext cx="549201" cy="533565"/>
          </a:xfrm>
          <a:custGeom>
            <a:avLst/>
            <a:gdLst>
              <a:gd name="T0" fmla="*/ 531681 w 241"/>
              <a:gd name="T1" fmla="*/ 0 h 234"/>
              <a:gd name="T2" fmla="*/ 315299 w 241"/>
              <a:gd name="T3" fmla="*/ 154442 h 234"/>
              <a:gd name="T4" fmla="*/ 315299 w 241"/>
              <a:gd name="T5" fmla="*/ 154442 h 234"/>
              <a:gd name="T6" fmla="*/ 80370 w 241"/>
              <a:gd name="T7" fmla="*/ 389195 h 234"/>
              <a:gd name="T8" fmla="*/ 6182 w 241"/>
              <a:gd name="T9" fmla="*/ 620858 h 234"/>
              <a:gd name="T10" fmla="*/ 80370 w 241"/>
              <a:gd name="T11" fmla="*/ 722790 h 234"/>
              <a:gd name="T12" fmla="*/ 296752 w 241"/>
              <a:gd name="T13" fmla="*/ 667191 h 234"/>
              <a:gd name="T14" fmla="*/ 680057 w 241"/>
              <a:gd name="T15" fmla="*/ 299618 h 234"/>
              <a:gd name="T16" fmla="*/ 361666 w 241"/>
              <a:gd name="T17" fmla="*/ 537459 h 234"/>
              <a:gd name="T18" fmla="*/ 559501 w 241"/>
              <a:gd name="T19" fmla="*/ 265641 h 234"/>
              <a:gd name="T20" fmla="*/ 537863 w 241"/>
              <a:gd name="T21" fmla="*/ 379928 h 234"/>
              <a:gd name="T22" fmla="*/ 361666 w 241"/>
              <a:gd name="T23" fmla="*/ 555992 h 234"/>
              <a:gd name="T24" fmla="*/ 333846 w 241"/>
              <a:gd name="T25" fmla="*/ 457149 h 234"/>
              <a:gd name="T26" fmla="*/ 259658 w 241"/>
              <a:gd name="T27" fmla="*/ 386106 h 234"/>
              <a:gd name="T28" fmla="*/ 522407 w 241"/>
              <a:gd name="T29" fmla="*/ 203864 h 234"/>
              <a:gd name="T30" fmla="*/ 333846 w 241"/>
              <a:gd name="T31" fmla="*/ 457149 h 234"/>
              <a:gd name="T32" fmla="*/ 173105 w 241"/>
              <a:gd name="T33" fmla="*/ 361395 h 234"/>
              <a:gd name="T34" fmla="*/ 451310 w 241"/>
              <a:gd name="T35" fmla="*/ 163709 h 234"/>
              <a:gd name="T36" fmla="*/ 95826 w 241"/>
              <a:gd name="T37" fmla="*/ 676457 h 234"/>
              <a:gd name="T38" fmla="*/ 46367 w 241"/>
              <a:gd name="T39" fmla="*/ 645569 h 234"/>
              <a:gd name="T40" fmla="*/ 71097 w 241"/>
              <a:gd name="T41" fmla="*/ 546726 h 234"/>
              <a:gd name="T42" fmla="*/ 179288 w 241"/>
              <a:gd name="T43" fmla="*/ 651747 h 234"/>
              <a:gd name="T44" fmla="*/ 200926 w 241"/>
              <a:gd name="T45" fmla="*/ 648658 h 234"/>
              <a:gd name="T46" fmla="*/ 80370 w 241"/>
              <a:gd name="T47" fmla="*/ 522015 h 234"/>
              <a:gd name="T48" fmla="*/ 111282 w 241"/>
              <a:gd name="T49" fmla="*/ 426261 h 234"/>
              <a:gd name="T50" fmla="*/ 293661 w 241"/>
              <a:gd name="T51" fmla="*/ 620858 h 234"/>
              <a:gd name="T52" fmla="*/ 200926 w 241"/>
              <a:gd name="T53" fmla="*/ 648658 h 234"/>
              <a:gd name="T54" fmla="*/ 612051 w 241"/>
              <a:gd name="T55" fmla="*/ 305796 h 234"/>
              <a:gd name="T56" fmla="*/ 553319 w 241"/>
              <a:gd name="T57" fmla="*/ 169887 h 234"/>
              <a:gd name="T58" fmla="*/ 457493 w 241"/>
              <a:gd name="T59" fmla="*/ 74132 h 234"/>
              <a:gd name="T60" fmla="*/ 633689 w 241"/>
              <a:gd name="T61" fmla="*/ 92665 h 234"/>
              <a:gd name="T62" fmla="*/ 649145 w 241"/>
              <a:gd name="T63" fmla="*/ 265641 h 23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41" h="234">
                <a:moveTo>
                  <a:pt x="215" y="19"/>
                </a:moveTo>
                <a:cubicBezTo>
                  <a:pt x="203" y="7"/>
                  <a:pt x="187" y="0"/>
                  <a:pt x="172" y="0"/>
                </a:cubicBezTo>
                <a:cubicBezTo>
                  <a:pt x="159" y="0"/>
                  <a:pt x="146" y="5"/>
                  <a:pt x="138" y="14"/>
                </a:cubicBezTo>
                <a:cubicBezTo>
                  <a:pt x="102" y="50"/>
                  <a:pt x="102" y="50"/>
                  <a:pt x="102" y="50"/>
                </a:cubicBezTo>
                <a:cubicBezTo>
                  <a:pt x="102" y="50"/>
                  <a:pt x="102" y="50"/>
                  <a:pt x="102" y="50"/>
                </a:cubicBezTo>
                <a:cubicBezTo>
                  <a:pt x="102" y="50"/>
                  <a:pt x="102" y="50"/>
                  <a:pt x="102" y="50"/>
                </a:cubicBezTo>
                <a:cubicBezTo>
                  <a:pt x="102" y="50"/>
                  <a:pt x="102" y="50"/>
                  <a:pt x="102" y="50"/>
                </a:cubicBezTo>
                <a:cubicBezTo>
                  <a:pt x="26" y="126"/>
                  <a:pt x="26" y="126"/>
                  <a:pt x="26" y="126"/>
                </a:cubicBezTo>
                <a:cubicBezTo>
                  <a:pt x="23" y="130"/>
                  <a:pt x="20" y="134"/>
                  <a:pt x="19" y="139"/>
                </a:cubicBezTo>
                <a:cubicBezTo>
                  <a:pt x="2" y="201"/>
                  <a:pt x="2" y="201"/>
                  <a:pt x="2" y="201"/>
                </a:cubicBezTo>
                <a:cubicBezTo>
                  <a:pt x="2" y="201"/>
                  <a:pt x="0" y="206"/>
                  <a:pt x="0" y="209"/>
                </a:cubicBezTo>
                <a:cubicBezTo>
                  <a:pt x="0" y="223"/>
                  <a:pt x="12" y="234"/>
                  <a:pt x="26" y="234"/>
                </a:cubicBezTo>
                <a:cubicBezTo>
                  <a:pt x="29" y="234"/>
                  <a:pt x="34" y="233"/>
                  <a:pt x="34" y="233"/>
                </a:cubicBezTo>
                <a:cubicBezTo>
                  <a:pt x="96" y="216"/>
                  <a:pt x="96" y="216"/>
                  <a:pt x="96" y="216"/>
                </a:cubicBezTo>
                <a:cubicBezTo>
                  <a:pt x="101" y="215"/>
                  <a:pt x="105" y="213"/>
                  <a:pt x="109" y="209"/>
                </a:cubicBezTo>
                <a:cubicBezTo>
                  <a:pt x="220" y="97"/>
                  <a:pt x="220" y="97"/>
                  <a:pt x="220" y="97"/>
                </a:cubicBezTo>
                <a:cubicBezTo>
                  <a:pt x="241" y="76"/>
                  <a:pt x="238" y="42"/>
                  <a:pt x="215" y="19"/>
                </a:cubicBezTo>
                <a:close/>
                <a:moveTo>
                  <a:pt x="117" y="174"/>
                </a:moveTo>
                <a:cubicBezTo>
                  <a:pt x="117" y="168"/>
                  <a:pt x="115" y="161"/>
                  <a:pt x="112" y="155"/>
                </a:cubicBezTo>
                <a:cubicBezTo>
                  <a:pt x="181" y="86"/>
                  <a:pt x="181" y="86"/>
                  <a:pt x="181" y="86"/>
                </a:cubicBezTo>
                <a:cubicBezTo>
                  <a:pt x="185" y="99"/>
                  <a:pt x="183" y="113"/>
                  <a:pt x="174" y="123"/>
                </a:cubicBezTo>
                <a:cubicBezTo>
                  <a:pt x="174" y="123"/>
                  <a:pt x="174" y="123"/>
                  <a:pt x="174" y="123"/>
                </a:cubicBezTo>
                <a:cubicBezTo>
                  <a:pt x="174" y="123"/>
                  <a:pt x="174" y="123"/>
                  <a:pt x="174" y="123"/>
                </a:cubicBezTo>
                <a:cubicBezTo>
                  <a:pt x="117" y="180"/>
                  <a:pt x="117" y="180"/>
                  <a:pt x="117" y="180"/>
                </a:cubicBezTo>
                <a:cubicBezTo>
                  <a:pt x="117" y="178"/>
                  <a:pt x="118" y="176"/>
                  <a:pt x="117" y="174"/>
                </a:cubicBezTo>
                <a:close/>
                <a:moveTo>
                  <a:pt x="108" y="148"/>
                </a:moveTo>
                <a:cubicBezTo>
                  <a:pt x="106" y="144"/>
                  <a:pt x="103" y="140"/>
                  <a:pt x="99" y="136"/>
                </a:cubicBezTo>
                <a:cubicBezTo>
                  <a:pt x="94" y="131"/>
                  <a:pt x="89" y="128"/>
                  <a:pt x="84" y="125"/>
                </a:cubicBezTo>
                <a:cubicBezTo>
                  <a:pt x="154" y="55"/>
                  <a:pt x="154" y="55"/>
                  <a:pt x="154" y="55"/>
                </a:cubicBezTo>
                <a:cubicBezTo>
                  <a:pt x="159" y="58"/>
                  <a:pt x="164" y="61"/>
                  <a:pt x="169" y="66"/>
                </a:cubicBezTo>
                <a:cubicBezTo>
                  <a:pt x="173" y="70"/>
                  <a:pt x="176" y="74"/>
                  <a:pt x="178" y="79"/>
                </a:cubicBezTo>
                <a:lnTo>
                  <a:pt x="108" y="148"/>
                </a:lnTo>
                <a:close/>
                <a:moveTo>
                  <a:pt x="77" y="121"/>
                </a:moveTo>
                <a:cubicBezTo>
                  <a:pt x="70" y="119"/>
                  <a:pt x="63" y="117"/>
                  <a:pt x="56" y="117"/>
                </a:cubicBezTo>
                <a:cubicBezTo>
                  <a:pt x="112" y="60"/>
                  <a:pt x="112" y="60"/>
                  <a:pt x="112" y="60"/>
                </a:cubicBezTo>
                <a:cubicBezTo>
                  <a:pt x="121" y="52"/>
                  <a:pt x="133" y="50"/>
                  <a:pt x="146" y="53"/>
                </a:cubicBezTo>
                <a:lnTo>
                  <a:pt x="77" y="121"/>
                </a:lnTo>
                <a:close/>
                <a:moveTo>
                  <a:pt x="31" y="219"/>
                </a:moveTo>
                <a:cubicBezTo>
                  <a:pt x="30" y="219"/>
                  <a:pt x="28" y="219"/>
                  <a:pt x="26" y="220"/>
                </a:cubicBezTo>
                <a:cubicBezTo>
                  <a:pt x="20" y="219"/>
                  <a:pt x="15" y="215"/>
                  <a:pt x="15" y="209"/>
                </a:cubicBezTo>
                <a:cubicBezTo>
                  <a:pt x="15" y="207"/>
                  <a:pt x="16" y="205"/>
                  <a:pt x="16" y="204"/>
                </a:cubicBezTo>
                <a:cubicBezTo>
                  <a:pt x="23" y="177"/>
                  <a:pt x="23" y="177"/>
                  <a:pt x="23" y="177"/>
                </a:cubicBezTo>
                <a:cubicBezTo>
                  <a:pt x="32" y="176"/>
                  <a:pt x="41" y="180"/>
                  <a:pt x="48" y="187"/>
                </a:cubicBezTo>
                <a:cubicBezTo>
                  <a:pt x="55" y="194"/>
                  <a:pt x="58" y="203"/>
                  <a:pt x="58" y="211"/>
                </a:cubicBezTo>
                <a:lnTo>
                  <a:pt x="31" y="219"/>
                </a:lnTo>
                <a:close/>
                <a:moveTo>
                  <a:pt x="65" y="210"/>
                </a:moveTo>
                <a:cubicBezTo>
                  <a:pt x="65" y="200"/>
                  <a:pt x="61" y="190"/>
                  <a:pt x="53" y="182"/>
                </a:cubicBezTo>
                <a:cubicBezTo>
                  <a:pt x="45" y="174"/>
                  <a:pt x="35" y="170"/>
                  <a:pt x="26" y="169"/>
                </a:cubicBezTo>
                <a:cubicBezTo>
                  <a:pt x="33" y="143"/>
                  <a:pt x="33" y="143"/>
                  <a:pt x="33" y="143"/>
                </a:cubicBezTo>
                <a:cubicBezTo>
                  <a:pt x="33" y="141"/>
                  <a:pt x="34" y="139"/>
                  <a:pt x="36" y="138"/>
                </a:cubicBezTo>
                <a:cubicBezTo>
                  <a:pt x="50" y="127"/>
                  <a:pt x="73" y="130"/>
                  <a:pt x="88" y="146"/>
                </a:cubicBezTo>
                <a:cubicBezTo>
                  <a:pt x="105" y="163"/>
                  <a:pt x="108" y="187"/>
                  <a:pt x="95" y="201"/>
                </a:cubicBezTo>
                <a:cubicBezTo>
                  <a:pt x="94" y="202"/>
                  <a:pt x="93" y="202"/>
                  <a:pt x="92" y="202"/>
                </a:cubicBezTo>
                <a:lnTo>
                  <a:pt x="65" y="210"/>
                </a:lnTo>
                <a:close/>
                <a:moveTo>
                  <a:pt x="210" y="86"/>
                </a:moveTo>
                <a:cubicBezTo>
                  <a:pt x="198" y="99"/>
                  <a:pt x="198" y="99"/>
                  <a:pt x="198" y="99"/>
                </a:cubicBezTo>
                <a:cubicBezTo>
                  <a:pt x="198" y="97"/>
                  <a:pt x="198" y="96"/>
                  <a:pt x="198" y="94"/>
                </a:cubicBezTo>
                <a:cubicBezTo>
                  <a:pt x="196" y="80"/>
                  <a:pt x="190" y="66"/>
                  <a:pt x="179" y="55"/>
                </a:cubicBezTo>
                <a:cubicBezTo>
                  <a:pt x="167" y="44"/>
                  <a:pt x="151" y="37"/>
                  <a:pt x="136" y="37"/>
                </a:cubicBezTo>
                <a:cubicBezTo>
                  <a:pt x="148" y="24"/>
                  <a:pt x="148" y="24"/>
                  <a:pt x="148" y="24"/>
                </a:cubicBezTo>
                <a:cubicBezTo>
                  <a:pt x="154" y="18"/>
                  <a:pt x="162" y="15"/>
                  <a:pt x="172" y="15"/>
                </a:cubicBezTo>
                <a:cubicBezTo>
                  <a:pt x="183" y="15"/>
                  <a:pt x="196" y="20"/>
                  <a:pt x="205" y="30"/>
                </a:cubicBezTo>
                <a:cubicBezTo>
                  <a:pt x="214" y="38"/>
                  <a:pt x="219" y="49"/>
                  <a:pt x="219" y="60"/>
                </a:cubicBezTo>
                <a:cubicBezTo>
                  <a:pt x="220" y="70"/>
                  <a:pt x="217" y="80"/>
                  <a:pt x="210" y="86"/>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 name="Freeform 39">
            <a:extLst>
              <a:ext uri="{FF2B5EF4-FFF2-40B4-BE49-F238E27FC236}">
                <a16:creationId xmlns:a16="http://schemas.microsoft.com/office/drawing/2014/main" id="{4C3CECE7-A051-A11C-7FE8-96670F06734A}"/>
              </a:ext>
            </a:extLst>
          </p:cNvPr>
          <p:cNvSpPr>
            <a:spLocks noChangeArrowheads="1"/>
          </p:cNvSpPr>
          <p:nvPr/>
        </p:nvSpPr>
        <p:spPr bwMode="auto">
          <a:xfrm>
            <a:off x="3008111" y="619492"/>
            <a:ext cx="477342" cy="460223"/>
          </a:xfrm>
          <a:custGeom>
            <a:avLst/>
            <a:gdLst>
              <a:gd name="T0" fmla="*/ 1028524 w 444"/>
              <a:gd name="T1" fmla="*/ 136622 h 444"/>
              <a:gd name="T2" fmla="*/ 1028524 w 444"/>
              <a:gd name="T3" fmla="*/ 136622 h 444"/>
              <a:gd name="T4" fmla="*/ 958925 w 444"/>
              <a:gd name="T5" fmla="*/ 136622 h 444"/>
              <a:gd name="T6" fmla="*/ 958925 w 444"/>
              <a:gd name="T7" fmla="*/ 252622 h 444"/>
              <a:gd name="T8" fmla="*/ 755282 w 444"/>
              <a:gd name="T9" fmla="*/ 252622 h 444"/>
              <a:gd name="T10" fmla="*/ 755282 w 444"/>
              <a:gd name="T11" fmla="*/ 136622 h 444"/>
              <a:gd name="T12" fmla="*/ 389241 w 444"/>
              <a:gd name="T13" fmla="*/ 136622 h 444"/>
              <a:gd name="T14" fmla="*/ 389241 w 444"/>
              <a:gd name="T15" fmla="*/ 252622 h 444"/>
              <a:gd name="T16" fmla="*/ 183021 w 444"/>
              <a:gd name="T17" fmla="*/ 252622 h 444"/>
              <a:gd name="T18" fmla="*/ 183021 w 444"/>
              <a:gd name="T19" fmla="*/ 136622 h 444"/>
              <a:gd name="T20" fmla="*/ 115999 w 444"/>
              <a:gd name="T21" fmla="*/ 136622 h 444"/>
              <a:gd name="T22" fmla="*/ 0 w 444"/>
              <a:gd name="T23" fmla="*/ 252622 h 444"/>
              <a:gd name="T24" fmla="*/ 0 w 444"/>
              <a:gd name="T25" fmla="*/ 1028532 h 444"/>
              <a:gd name="T26" fmla="*/ 115999 w 444"/>
              <a:gd name="T27" fmla="*/ 1141954 h 444"/>
              <a:gd name="T28" fmla="*/ 1028524 w 444"/>
              <a:gd name="T29" fmla="*/ 1141954 h 444"/>
              <a:gd name="T30" fmla="*/ 1141945 w 444"/>
              <a:gd name="T31" fmla="*/ 1028532 h 444"/>
              <a:gd name="T32" fmla="*/ 1141945 w 444"/>
              <a:gd name="T33" fmla="*/ 252622 h 444"/>
              <a:gd name="T34" fmla="*/ 1028524 w 444"/>
              <a:gd name="T35" fmla="*/ 136622 h 444"/>
              <a:gd name="T36" fmla="*/ 1028524 w 444"/>
              <a:gd name="T37" fmla="*/ 1028532 h 444"/>
              <a:gd name="T38" fmla="*/ 1028524 w 444"/>
              <a:gd name="T39" fmla="*/ 1028532 h 444"/>
              <a:gd name="T40" fmla="*/ 115999 w 444"/>
              <a:gd name="T41" fmla="*/ 1028532 h 444"/>
              <a:gd name="T42" fmla="*/ 115999 w 444"/>
              <a:gd name="T43" fmla="*/ 505244 h 444"/>
              <a:gd name="T44" fmla="*/ 1028524 w 444"/>
              <a:gd name="T45" fmla="*/ 505244 h 444"/>
              <a:gd name="T46" fmla="*/ 1028524 w 444"/>
              <a:gd name="T47" fmla="*/ 1028532 h 444"/>
              <a:gd name="T48" fmla="*/ 319642 w 444"/>
              <a:gd name="T49" fmla="*/ 0 h 444"/>
              <a:gd name="T50" fmla="*/ 319642 w 444"/>
              <a:gd name="T51" fmla="*/ 0 h 444"/>
              <a:gd name="T52" fmla="*/ 229420 w 444"/>
              <a:gd name="T53" fmla="*/ 0 h 444"/>
              <a:gd name="T54" fmla="*/ 229420 w 444"/>
              <a:gd name="T55" fmla="*/ 229422 h 444"/>
              <a:gd name="T56" fmla="*/ 319642 w 444"/>
              <a:gd name="T57" fmla="*/ 229422 h 444"/>
              <a:gd name="T58" fmla="*/ 319642 w 444"/>
              <a:gd name="T59" fmla="*/ 0 h 444"/>
              <a:gd name="T60" fmla="*/ 912525 w 444"/>
              <a:gd name="T61" fmla="*/ 0 h 444"/>
              <a:gd name="T62" fmla="*/ 912525 w 444"/>
              <a:gd name="T63" fmla="*/ 0 h 444"/>
              <a:gd name="T64" fmla="*/ 822304 w 444"/>
              <a:gd name="T65" fmla="*/ 0 h 444"/>
              <a:gd name="T66" fmla="*/ 822304 w 444"/>
              <a:gd name="T67" fmla="*/ 229422 h 444"/>
              <a:gd name="T68" fmla="*/ 912525 w 444"/>
              <a:gd name="T69" fmla="*/ 229422 h 444"/>
              <a:gd name="T70" fmla="*/ 912525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a:p>
        </p:txBody>
      </p:sp>
      <p:sp>
        <p:nvSpPr>
          <p:cNvPr id="30" name="Rectángulo 21">
            <a:extLst>
              <a:ext uri="{FF2B5EF4-FFF2-40B4-BE49-F238E27FC236}">
                <a16:creationId xmlns:a16="http://schemas.microsoft.com/office/drawing/2014/main" id="{0703318D-E51A-5AC5-EFFF-4ABEF2DDFEC6}"/>
              </a:ext>
            </a:extLst>
          </p:cNvPr>
          <p:cNvSpPr/>
          <p:nvPr/>
        </p:nvSpPr>
        <p:spPr>
          <a:xfrm>
            <a:off x="1586114" y="1587717"/>
            <a:ext cx="3321335" cy="646331"/>
          </a:xfrm>
          <a:prstGeom prst="rect">
            <a:avLst/>
          </a:prstGeom>
        </p:spPr>
        <p:txBody>
          <a:bodyPr wrap="square">
            <a:spAutoFit/>
          </a:bodyPr>
          <a:lstStyle/>
          <a:p>
            <a:pPr algn="ctr"/>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a:t>
            </a:r>
            <a:r>
              <a:rPr lang="es-CO" dirty="0" err="1">
                <a:latin typeface="Arial" panose="020B0604020202020204" pitchFamily="34" charset="0"/>
                <a:cs typeface="Arial" panose="020B0604020202020204" pitchFamily="34" charset="0"/>
              </a:rPr>
              <a:t>sit</a:t>
            </a:r>
            <a:r>
              <a:rPr lang="es-CO" dirty="0">
                <a:latin typeface="Arial" panose="020B0604020202020204" pitchFamily="34" charset="0"/>
                <a:cs typeface="Arial" panose="020B0604020202020204" pitchFamily="34" charset="0"/>
              </a:rPr>
              <a:t> </a:t>
            </a:r>
          </a:p>
          <a:p>
            <a:pPr algn="ctr"/>
            <a:r>
              <a:rPr lang="es-CO" dirty="0" err="1">
                <a:latin typeface="Arial" panose="020B0604020202020204" pitchFamily="34" charset="0"/>
                <a:cs typeface="Arial" panose="020B0604020202020204" pitchFamily="34" charset="0"/>
              </a:rPr>
              <a:t>amet</a:t>
            </a:r>
            <a:r>
              <a:rPr lang="es-CO" dirty="0">
                <a:latin typeface="Arial" panose="020B0604020202020204" pitchFamily="34" charset="0"/>
                <a:cs typeface="Arial" panose="020B0604020202020204" pitchFamily="34" charset="0"/>
              </a:rPr>
              <a:t>, </a:t>
            </a:r>
            <a:r>
              <a:rPr lang="es-CO" dirty="0" err="1">
                <a:latin typeface="Arial" panose="020B0604020202020204" pitchFamily="34" charset="0"/>
                <a:cs typeface="Arial" panose="020B0604020202020204" pitchFamily="34" charset="0"/>
              </a:rPr>
              <a:t>consectetur</a:t>
            </a:r>
            <a:r>
              <a:rPr lang="es-CO" dirty="0">
                <a:latin typeface="Arial" panose="020B0604020202020204" pitchFamily="34" charset="0"/>
                <a:cs typeface="Arial" panose="020B0604020202020204" pitchFamily="34" charset="0"/>
              </a:rPr>
              <a:t>. </a:t>
            </a:r>
          </a:p>
        </p:txBody>
      </p:sp>
      <p:sp>
        <p:nvSpPr>
          <p:cNvPr id="69" name="TextBox 68">
            <a:extLst>
              <a:ext uri="{FF2B5EF4-FFF2-40B4-BE49-F238E27FC236}">
                <a16:creationId xmlns:a16="http://schemas.microsoft.com/office/drawing/2014/main" id="{D3D4C9B2-590A-D8A9-160F-173756D3E484}"/>
              </a:ext>
            </a:extLst>
          </p:cNvPr>
          <p:cNvSpPr txBox="1"/>
          <p:nvPr/>
        </p:nvSpPr>
        <p:spPr>
          <a:xfrm>
            <a:off x="4132780" y="3024498"/>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31" name="Rectángulo 21">
            <a:extLst>
              <a:ext uri="{FF2B5EF4-FFF2-40B4-BE49-F238E27FC236}">
                <a16:creationId xmlns:a16="http://schemas.microsoft.com/office/drawing/2014/main" id="{326F01E6-27E5-F31A-D100-0CED43348DB3}"/>
              </a:ext>
            </a:extLst>
          </p:cNvPr>
          <p:cNvSpPr/>
          <p:nvPr/>
        </p:nvSpPr>
        <p:spPr>
          <a:xfrm>
            <a:off x="4626494" y="1587717"/>
            <a:ext cx="3321335" cy="646331"/>
          </a:xfrm>
          <a:prstGeom prst="rect">
            <a:avLst/>
          </a:prstGeom>
        </p:spPr>
        <p:txBody>
          <a:bodyPr wrap="square">
            <a:spAutoFit/>
          </a:bodyPr>
          <a:lstStyle/>
          <a:p>
            <a:pPr algn="ctr"/>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a:t>
            </a:r>
            <a:r>
              <a:rPr lang="es-CO" dirty="0" err="1">
                <a:latin typeface="Arial" panose="020B0604020202020204" pitchFamily="34" charset="0"/>
                <a:cs typeface="Arial" panose="020B0604020202020204" pitchFamily="34" charset="0"/>
              </a:rPr>
              <a:t>sit</a:t>
            </a:r>
            <a:r>
              <a:rPr lang="es-CO" dirty="0">
                <a:latin typeface="Arial" panose="020B0604020202020204" pitchFamily="34" charset="0"/>
                <a:cs typeface="Arial" panose="020B0604020202020204" pitchFamily="34" charset="0"/>
              </a:rPr>
              <a:t> </a:t>
            </a:r>
          </a:p>
          <a:p>
            <a:pPr algn="ctr"/>
            <a:r>
              <a:rPr lang="es-CO" dirty="0" err="1">
                <a:latin typeface="Arial" panose="020B0604020202020204" pitchFamily="34" charset="0"/>
                <a:cs typeface="Arial" panose="020B0604020202020204" pitchFamily="34" charset="0"/>
              </a:rPr>
              <a:t>amet</a:t>
            </a:r>
            <a:r>
              <a:rPr lang="es-CO" dirty="0">
                <a:latin typeface="Arial" panose="020B0604020202020204" pitchFamily="34" charset="0"/>
                <a:cs typeface="Arial" panose="020B0604020202020204" pitchFamily="34" charset="0"/>
              </a:rPr>
              <a:t>, </a:t>
            </a:r>
            <a:r>
              <a:rPr lang="es-CO" dirty="0" err="1">
                <a:latin typeface="Arial" panose="020B0604020202020204" pitchFamily="34" charset="0"/>
                <a:cs typeface="Arial" panose="020B0604020202020204" pitchFamily="34" charset="0"/>
              </a:rPr>
              <a:t>consectetur</a:t>
            </a:r>
            <a:r>
              <a:rPr lang="es-CO" dirty="0">
                <a:latin typeface="Arial" panose="020B0604020202020204" pitchFamily="34" charset="0"/>
                <a:cs typeface="Arial" panose="020B0604020202020204" pitchFamily="34" charset="0"/>
              </a:rPr>
              <a:t> </a:t>
            </a:r>
          </a:p>
        </p:txBody>
      </p:sp>
      <p:sp>
        <p:nvSpPr>
          <p:cNvPr id="32" name="Rectángulo 21">
            <a:extLst>
              <a:ext uri="{FF2B5EF4-FFF2-40B4-BE49-F238E27FC236}">
                <a16:creationId xmlns:a16="http://schemas.microsoft.com/office/drawing/2014/main" id="{D7758C18-6274-3C56-2596-9096F100A984}"/>
              </a:ext>
            </a:extLst>
          </p:cNvPr>
          <p:cNvSpPr/>
          <p:nvPr/>
        </p:nvSpPr>
        <p:spPr>
          <a:xfrm>
            <a:off x="7849754" y="1587717"/>
            <a:ext cx="3321335" cy="646331"/>
          </a:xfrm>
          <a:prstGeom prst="rect">
            <a:avLst/>
          </a:prstGeom>
        </p:spPr>
        <p:txBody>
          <a:bodyPr wrap="square">
            <a:spAutoFit/>
          </a:bodyPr>
          <a:lstStyle/>
          <a:p>
            <a:pPr algn="ctr"/>
            <a:r>
              <a:rPr lang="es-CO" b="1" dirty="0">
                <a:latin typeface="Arial" panose="020B0604020202020204" pitchFamily="34" charset="0"/>
                <a:cs typeface="Arial" panose="020B0604020202020204" pitchFamily="34" charset="0"/>
              </a:rPr>
              <a:t>Lorem ipsum </a:t>
            </a:r>
            <a:r>
              <a:rPr lang="es-CO" dirty="0">
                <a:latin typeface="Arial" panose="020B0604020202020204" pitchFamily="34" charset="0"/>
                <a:cs typeface="Arial" panose="020B0604020202020204" pitchFamily="34" charset="0"/>
              </a:rPr>
              <a:t>dolor </a:t>
            </a:r>
          </a:p>
          <a:p>
            <a:pPr algn="ctr"/>
            <a:r>
              <a:rPr lang="es-CO" dirty="0" err="1">
                <a:latin typeface="Arial" panose="020B0604020202020204" pitchFamily="34" charset="0"/>
                <a:cs typeface="Arial" panose="020B0604020202020204" pitchFamily="34" charset="0"/>
              </a:rPr>
              <a:t>sit</a:t>
            </a:r>
            <a:r>
              <a:rPr lang="es-CO" dirty="0">
                <a:latin typeface="Arial" panose="020B0604020202020204" pitchFamily="34" charset="0"/>
                <a:cs typeface="Arial" panose="020B0604020202020204" pitchFamily="34" charset="0"/>
              </a:rPr>
              <a:t> amet, </a:t>
            </a:r>
            <a:r>
              <a:rPr lang="es-CO" dirty="0" err="1">
                <a:latin typeface="Arial" panose="020B0604020202020204" pitchFamily="34" charset="0"/>
                <a:cs typeface="Arial" panose="020B0604020202020204" pitchFamily="34" charset="0"/>
              </a:rPr>
              <a:t>consectetur</a:t>
            </a:r>
            <a:endParaRPr lang="es-CO" dirty="0">
              <a:latin typeface="Arial" panose="020B0604020202020204" pitchFamily="34" charset="0"/>
              <a:cs typeface="Arial" panose="020B0604020202020204" pitchFamily="34" charset="0"/>
            </a:endParaRPr>
          </a:p>
        </p:txBody>
      </p:sp>
      <p:sp>
        <p:nvSpPr>
          <p:cNvPr id="34" name="Picture Placeholder 33">
            <a:extLst>
              <a:ext uri="{FF2B5EF4-FFF2-40B4-BE49-F238E27FC236}">
                <a16:creationId xmlns:a16="http://schemas.microsoft.com/office/drawing/2014/main" id="{2E64D24B-86DA-B047-324A-9C2E66A54B6E}"/>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5772239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Oval 57">
            <a:extLst>
              <a:ext uri="{FF2B5EF4-FFF2-40B4-BE49-F238E27FC236}">
                <a16:creationId xmlns:a16="http://schemas.microsoft.com/office/drawing/2014/main" id="{4495191D-2512-F435-D49C-7CE8F3EBC5E6}"/>
              </a:ext>
            </a:extLst>
          </p:cNvPr>
          <p:cNvSpPr/>
          <p:nvPr/>
        </p:nvSpPr>
        <p:spPr>
          <a:xfrm>
            <a:off x="5893659" y="252599"/>
            <a:ext cx="1310906" cy="1310906"/>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7071359" y="4403208"/>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66">
            <a:extLst>
              <a:ext uri="{FF2B5EF4-FFF2-40B4-BE49-F238E27FC236}">
                <a16:creationId xmlns:a16="http://schemas.microsoft.com/office/drawing/2014/main" id="{90BEF28B-A4E9-9516-D636-F7543A96827D}"/>
              </a:ext>
            </a:extLst>
          </p:cNvPr>
          <p:cNvSpPr/>
          <p:nvPr/>
        </p:nvSpPr>
        <p:spPr>
          <a:xfrm rot="5400000">
            <a:off x="-138305" y="4990294"/>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6"/>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725261" y="1969766"/>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2986203" y="2467625"/>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624DC2D0-6178-411E-47ED-49E9C5F06F4F}"/>
              </a:ext>
            </a:extLst>
          </p:cNvPr>
          <p:cNvSpPr/>
          <p:nvPr/>
        </p:nvSpPr>
        <p:spPr>
          <a:xfrm rot="10800000">
            <a:off x="-138304" y="28260"/>
            <a:ext cx="2006010" cy="1729402"/>
          </a:xfrm>
          <a:custGeom>
            <a:avLst/>
            <a:gdLst>
              <a:gd name="connsiteX0" fmla="*/ 956931 w 1304261"/>
              <a:gd name="connsiteY0" fmla="*/ 0 h 1124417"/>
              <a:gd name="connsiteX1" fmla="*/ 1241493 w 1304261"/>
              <a:gd name="connsiteY1" fmla="*/ 43022 h 1124417"/>
              <a:gd name="connsiteX2" fmla="*/ 1304261 w 1304261"/>
              <a:gd name="connsiteY2" fmla="*/ 65995 h 1124417"/>
              <a:gd name="connsiteX3" fmla="*/ 1304261 w 1304261"/>
              <a:gd name="connsiteY3" fmla="*/ 488315 h 1124417"/>
              <a:gd name="connsiteX4" fmla="*/ 1284111 w 1304261"/>
              <a:gd name="connsiteY4" fmla="*/ 471689 h 1124417"/>
              <a:gd name="connsiteX5" fmla="*/ 956930 w 1304261"/>
              <a:gd name="connsiteY5" fmla="*/ 371749 h 1124417"/>
              <a:gd name="connsiteX6" fmla="*/ 371748 w 1304261"/>
              <a:gd name="connsiteY6" fmla="*/ 956931 h 1124417"/>
              <a:gd name="connsiteX7" fmla="*/ 383637 w 1304261"/>
              <a:gd name="connsiteY7" fmla="*/ 1074866 h 1124417"/>
              <a:gd name="connsiteX8" fmla="*/ 399018 w 1304261"/>
              <a:gd name="connsiteY8" fmla="*/ 1124417 h 1124417"/>
              <a:gd name="connsiteX9" fmla="*/ 15570 w 1304261"/>
              <a:gd name="connsiteY9" fmla="*/ 1124417 h 1124417"/>
              <a:gd name="connsiteX10" fmla="*/ 4941 w 1304261"/>
              <a:gd name="connsiteY10" fmla="*/ 1054772 h 1124417"/>
              <a:gd name="connsiteX11" fmla="*/ 0 w 1304261"/>
              <a:gd name="connsiteY11" fmla="*/ 956931 h 1124417"/>
              <a:gd name="connsiteX12" fmla="*/ 956931 w 1304261"/>
              <a:gd name="connsiteY12" fmla="*/ 0 h 112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04261" h="1124417">
                <a:moveTo>
                  <a:pt x="956931" y="0"/>
                </a:moveTo>
                <a:cubicBezTo>
                  <a:pt x="1056024" y="0"/>
                  <a:pt x="1151600" y="15062"/>
                  <a:pt x="1241493" y="43022"/>
                </a:cubicBezTo>
                <a:lnTo>
                  <a:pt x="1304261" y="65995"/>
                </a:lnTo>
                <a:lnTo>
                  <a:pt x="1304261" y="488315"/>
                </a:lnTo>
                <a:lnTo>
                  <a:pt x="1284111" y="471689"/>
                </a:lnTo>
                <a:cubicBezTo>
                  <a:pt x="1190715" y="408592"/>
                  <a:pt x="1078125" y="371749"/>
                  <a:pt x="956930" y="371749"/>
                </a:cubicBezTo>
                <a:cubicBezTo>
                  <a:pt x="633743" y="371749"/>
                  <a:pt x="371748" y="633744"/>
                  <a:pt x="371748" y="956931"/>
                </a:cubicBezTo>
                <a:cubicBezTo>
                  <a:pt x="371748" y="997330"/>
                  <a:pt x="375842" y="1036772"/>
                  <a:pt x="383637" y="1074866"/>
                </a:cubicBezTo>
                <a:lnTo>
                  <a:pt x="399018" y="1124417"/>
                </a:lnTo>
                <a:lnTo>
                  <a:pt x="15570" y="1124417"/>
                </a:lnTo>
                <a:lnTo>
                  <a:pt x="4941" y="1054772"/>
                </a:lnTo>
                <a:cubicBezTo>
                  <a:pt x="1674" y="1022603"/>
                  <a:pt x="0" y="989962"/>
                  <a:pt x="0" y="956931"/>
                </a:cubicBezTo>
                <a:cubicBezTo>
                  <a:pt x="0" y="428433"/>
                  <a:pt x="428433" y="0"/>
                  <a:pt x="956931" y="0"/>
                </a:cubicBezTo>
                <a:close/>
              </a:path>
            </a:pathLst>
          </a:cu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nchor="ctr">
            <a:noAutofit/>
          </a:bodyP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4788606"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Oval 6">
            <a:extLst>
              <a:ext uri="{FF2B5EF4-FFF2-40B4-BE49-F238E27FC236}">
                <a16:creationId xmlns:a16="http://schemas.microsoft.com/office/drawing/2014/main" id="{9545FCB3-EE08-B9F6-D022-661D3B4A440A}"/>
              </a:ext>
            </a:extLst>
          </p:cNvPr>
          <p:cNvSpPr/>
          <p:nvPr/>
        </p:nvSpPr>
        <p:spPr>
          <a:xfrm>
            <a:off x="6415906" y="4130061"/>
            <a:ext cx="1310906" cy="1310906"/>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D3D4C9B2-590A-D8A9-160F-173756D3E484}"/>
              </a:ext>
            </a:extLst>
          </p:cNvPr>
          <p:cNvSpPr txBox="1"/>
          <p:nvPr/>
        </p:nvSpPr>
        <p:spPr>
          <a:xfrm>
            <a:off x="1068654" y="2472725"/>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4" name="TextBox 10">
            <a:extLst>
              <a:ext uri="{FF2B5EF4-FFF2-40B4-BE49-F238E27FC236}">
                <a16:creationId xmlns:a16="http://schemas.microsoft.com/office/drawing/2014/main" id="{C9C88BAA-3B73-C3E3-8940-A37BF2C5553F}"/>
              </a:ext>
            </a:extLst>
          </p:cNvPr>
          <p:cNvSpPr txBox="1">
            <a:spLocks noChangeArrowheads="1"/>
          </p:cNvSpPr>
          <p:nvPr/>
        </p:nvSpPr>
        <p:spPr bwMode="auto">
          <a:xfrm>
            <a:off x="1154333" y="3461946"/>
            <a:ext cx="4111489" cy="230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6" name="Picture Placeholder 5">
            <a:extLst>
              <a:ext uri="{FF2B5EF4-FFF2-40B4-BE49-F238E27FC236}">
                <a16:creationId xmlns:a16="http://schemas.microsoft.com/office/drawing/2014/main" id="{67CD381D-7C00-7977-7BC2-1529D9258126}"/>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575527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303D44-661A-AF3D-47A9-4137C96B5F41}"/>
              </a:ext>
            </a:extLst>
          </p:cNvPr>
          <p:cNvSpPr/>
          <p:nvPr/>
        </p:nvSpPr>
        <p:spPr>
          <a:xfrm>
            <a:off x="0" y="0"/>
            <a:ext cx="6549112" cy="6858000"/>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D36F1C9-62B3-5715-BB53-435C29523F77}"/>
              </a:ext>
            </a:extLst>
          </p:cNvPr>
          <p:cNvSpPr/>
          <p:nvPr/>
        </p:nvSpPr>
        <p:spPr>
          <a:xfrm>
            <a:off x="817635" y="1067172"/>
            <a:ext cx="4789547" cy="478954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4495191D-2512-F435-D49C-7CE8F3EBC5E6}"/>
              </a:ext>
            </a:extLst>
          </p:cNvPr>
          <p:cNvSpPr/>
          <p:nvPr/>
        </p:nvSpPr>
        <p:spPr>
          <a:xfrm>
            <a:off x="5893659" y="252599"/>
            <a:ext cx="1310906" cy="1310906"/>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10709337"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5407662" y="2245956"/>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9027598" y="2743815"/>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4788606"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TextBox 68">
            <a:extLst>
              <a:ext uri="{FF2B5EF4-FFF2-40B4-BE49-F238E27FC236}">
                <a16:creationId xmlns:a16="http://schemas.microsoft.com/office/drawing/2014/main" id="{D3D4C9B2-590A-D8A9-160F-173756D3E484}"/>
              </a:ext>
            </a:extLst>
          </p:cNvPr>
          <p:cNvSpPr txBox="1"/>
          <p:nvPr/>
        </p:nvSpPr>
        <p:spPr>
          <a:xfrm>
            <a:off x="7201577" y="2748915"/>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4" name="TextBox 10">
            <a:extLst>
              <a:ext uri="{FF2B5EF4-FFF2-40B4-BE49-F238E27FC236}">
                <a16:creationId xmlns:a16="http://schemas.microsoft.com/office/drawing/2014/main" id="{C9C88BAA-3B73-C3E3-8940-A37BF2C5553F}"/>
              </a:ext>
            </a:extLst>
          </p:cNvPr>
          <p:cNvSpPr txBox="1">
            <a:spLocks noChangeArrowheads="1"/>
          </p:cNvSpPr>
          <p:nvPr/>
        </p:nvSpPr>
        <p:spPr bwMode="auto">
          <a:xfrm>
            <a:off x="7287256" y="3738136"/>
            <a:ext cx="4111489" cy="230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10761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303D44-661A-AF3D-47A9-4137C96B5F41}"/>
              </a:ext>
            </a:extLst>
          </p:cNvPr>
          <p:cNvSpPr/>
          <p:nvPr/>
        </p:nvSpPr>
        <p:spPr>
          <a:xfrm>
            <a:off x="3824393" y="0"/>
            <a:ext cx="4211152" cy="6858000"/>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D36F1C9-62B3-5715-BB53-435C29523F77}"/>
              </a:ext>
            </a:extLst>
          </p:cNvPr>
          <p:cNvSpPr/>
          <p:nvPr/>
        </p:nvSpPr>
        <p:spPr>
          <a:xfrm>
            <a:off x="2640249" y="208418"/>
            <a:ext cx="1574455" cy="157445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4495191D-2512-F435-D49C-7CE8F3EBC5E6}"/>
              </a:ext>
            </a:extLst>
          </p:cNvPr>
          <p:cNvSpPr/>
          <p:nvPr/>
        </p:nvSpPr>
        <p:spPr>
          <a:xfrm>
            <a:off x="7670116" y="4718708"/>
            <a:ext cx="1440733" cy="1440733"/>
          </a:xfrm>
          <a:prstGeom prst="ellipse">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10709337"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1121797" y="2245956"/>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2501860" y="2743815"/>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570308"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10">
            <a:extLst>
              <a:ext uri="{FF2B5EF4-FFF2-40B4-BE49-F238E27FC236}">
                <a16:creationId xmlns:a16="http://schemas.microsoft.com/office/drawing/2014/main" id="{C9C88BAA-3B73-C3E3-8940-A37BF2C5553F}"/>
              </a:ext>
            </a:extLst>
          </p:cNvPr>
          <p:cNvSpPr txBox="1">
            <a:spLocks noChangeArrowheads="1"/>
          </p:cNvSpPr>
          <p:nvPr/>
        </p:nvSpPr>
        <p:spPr bwMode="auto">
          <a:xfrm>
            <a:off x="8306940" y="1334653"/>
            <a:ext cx="3885060" cy="2554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69" name="TextBox 68">
            <a:extLst>
              <a:ext uri="{FF2B5EF4-FFF2-40B4-BE49-F238E27FC236}">
                <a16:creationId xmlns:a16="http://schemas.microsoft.com/office/drawing/2014/main" id="{D3D4C9B2-590A-D8A9-160F-173756D3E484}"/>
              </a:ext>
            </a:extLst>
          </p:cNvPr>
          <p:cNvSpPr txBox="1"/>
          <p:nvPr/>
        </p:nvSpPr>
        <p:spPr>
          <a:xfrm>
            <a:off x="674290" y="2787412"/>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6" name="Donut 5">
            <a:extLst>
              <a:ext uri="{FF2B5EF4-FFF2-40B4-BE49-F238E27FC236}">
                <a16:creationId xmlns:a16="http://schemas.microsoft.com/office/drawing/2014/main" id="{1B143835-3E04-349C-402A-24D9707925AE}"/>
              </a:ext>
            </a:extLst>
          </p:cNvPr>
          <p:cNvSpPr/>
          <p:nvPr/>
        </p:nvSpPr>
        <p:spPr>
          <a:xfrm>
            <a:off x="10614519" y="3342666"/>
            <a:ext cx="1199011" cy="1199011"/>
          </a:xfrm>
          <a:prstGeom prst="donut">
            <a:avLst>
              <a:gd name="adj" fmla="val 13362"/>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sp>
        <p:nvSpPr>
          <p:cNvPr id="7" name="Donut 6">
            <a:extLst>
              <a:ext uri="{FF2B5EF4-FFF2-40B4-BE49-F238E27FC236}">
                <a16:creationId xmlns:a16="http://schemas.microsoft.com/office/drawing/2014/main" id="{91076147-F83B-4346-6ACF-D34750083BD9}"/>
              </a:ext>
            </a:extLst>
          </p:cNvPr>
          <p:cNvSpPr/>
          <p:nvPr/>
        </p:nvSpPr>
        <p:spPr>
          <a:xfrm>
            <a:off x="1924293" y="4767339"/>
            <a:ext cx="1002913" cy="1002913"/>
          </a:xfrm>
          <a:prstGeom prst="donut">
            <a:avLst>
              <a:gd name="adj" fmla="val 1336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
        <p:nvSpPr>
          <p:cNvPr id="8" name="Donut 7">
            <a:extLst>
              <a:ext uri="{FF2B5EF4-FFF2-40B4-BE49-F238E27FC236}">
                <a16:creationId xmlns:a16="http://schemas.microsoft.com/office/drawing/2014/main" id="{1F169573-5183-F052-C6A0-6C33BBB4A1E8}"/>
              </a:ext>
            </a:extLst>
          </p:cNvPr>
          <p:cNvSpPr/>
          <p:nvPr/>
        </p:nvSpPr>
        <p:spPr>
          <a:xfrm>
            <a:off x="327520" y="302287"/>
            <a:ext cx="822222" cy="822222"/>
          </a:xfrm>
          <a:prstGeom prst="donut">
            <a:avLst>
              <a:gd name="adj" fmla="val 13362"/>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486976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C303D44-661A-AF3D-47A9-4137C96B5F41}"/>
              </a:ext>
            </a:extLst>
          </p:cNvPr>
          <p:cNvSpPr/>
          <p:nvPr/>
        </p:nvSpPr>
        <p:spPr>
          <a:xfrm>
            <a:off x="0" y="4593264"/>
            <a:ext cx="12191999" cy="2264735"/>
          </a:xfrm>
          <a:prstGeom prst="rect">
            <a:avLst/>
          </a:prstGeom>
          <a:gradFill flip="none" rotWithShape="1">
            <a:gsLst>
              <a:gs pos="0">
                <a:schemeClr val="accent6">
                  <a:shade val="30000"/>
                  <a:satMod val="115000"/>
                </a:schemeClr>
              </a:gs>
              <a:gs pos="50000">
                <a:schemeClr val="accent6">
                  <a:shade val="67500"/>
                  <a:satMod val="115000"/>
                </a:schemeClr>
              </a:gs>
              <a:gs pos="100000">
                <a:schemeClr val="accent6">
                  <a:shade val="100000"/>
                  <a:satMod val="115000"/>
                </a:schemeClr>
              </a:gs>
            </a:gsLst>
            <a:lin ang="10800000" scaled="1"/>
            <a:tileRect/>
          </a:gra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DD36F1C9-62B3-5715-BB53-435C29523F77}"/>
              </a:ext>
            </a:extLst>
          </p:cNvPr>
          <p:cNvSpPr/>
          <p:nvPr/>
        </p:nvSpPr>
        <p:spPr>
          <a:xfrm>
            <a:off x="1575130" y="177963"/>
            <a:ext cx="2914987" cy="291498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4495191D-2512-F435-D49C-7CE8F3EBC5E6}"/>
              </a:ext>
            </a:extLst>
          </p:cNvPr>
          <p:cNvSpPr/>
          <p:nvPr/>
        </p:nvSpPr>
        <p:spPr>
          <a:xfrm>
            <a:off x="7670116" y="4718708"/>
            <a:ext cx="1440733" cy="1440733"/>
          </a:xfrm>
          <a:prstGeom prst="ellipse">
            <a:avLst/>
          </a:pr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313F3DF-0427-AFB7-B9CD-F96E2DF6EA74}"/>
              </a:ext>
            </a:extLst>
          </p:cNvPr>
          <p:cNvSpPr/>
          <p:nvPr/>
        </p:nvSpPr>
        <p:spPr>
          <a:xfrm>
            <a:off x="10709337" y="5770252"/>
            <a:ext cx="2006010" cy="200601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BE4E355D-ED2D-49F6-D120-64E0C8CC687A}"/>
              </a:ext>
            </a:extLst>
          </p:cNvPr>
          <p:cNvSpPr/>
          <p:nvPr/>
        </p:nvSpPr>
        <p:spPr>
          <a:xfrm>
            <a:off x="170122" y="4213152"/>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91EE4237-1D2C-DEF8-2914-F565108CBB8A}"/>
              </a:ext>
            </a:extLst>
          </p:cNvPr>
          <p:cNvSpPr txBox="1"/>
          <p:nvPr/>
        </p:nvSpPr>
        <p:spPr>
          <a:xfrm>
            <a:off x="4781480" y="1169356"/>
            <a:ext cx="3593805" cy="769441"/>
          </a:xfrm>
          <a:prstGeom prst="rect">
            <a:avLst/>
          </a:prstGeom>
          <a:noFill/>
        </p:spPr>
        <p:txBody>
          <a:bodyPr wrap="square" rtlCol="0">
            <a:spAutoFit/>
          </a:bodyPr>
          <a:lstStyle/>
          <a:p>
            <a:pPr algn="r"/>
            <a:r>
              <a:rPr lang="en-US" sz="4400" dirty="0"/>
              <a:t>Headline</a:t>
            </a:r>
          </a:p>
        </p:txBody>
      </p:sp>
      <p:sp>
        <p:nvSpPr>
          <p:cNvPr id="70" name="Rectangle 69">
            <a:extLst>
              <a:ext uri="{FF2B5EF4-FFF2-40B4-BE49-F238E27FC236}">
                <a16:creationId xmlns:a16="http://schemas.microsoft.com/office/drawing/2014/main" id="{53369A03-3F9E-E69D-E6AC-A3EC1EB7A349}"/>
              </a:ext>
            </a:extLst>
          </p:cNvPr>
          <p:cNvSpPr/>
          <p:nvPr/>
        </p:nvSpPr>
        <p:spPr>
          <a:xfrm>
            <a:off x="8334899" y="1599137"/>
            <a:ext cx="2279620" cy="53416"/>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CF3070B9-E42A-C296-5BC2-FBB3A4268E2E}"/>
              </a:ext>
            </a:extLst>
          </p:cNvPr>
          <p:cNvSpPr/>
          <p:nvPr/>
        </p:nvSpPr>
        <p:spPr>
          <a:xfrm>
            <a:off x="11430759" y="354061"/>
            <a:ext cx="380113" cy="38011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74">
            <a:extLst>
              <a:ext uri="{FF2B5EF4-FFF2-40B4-BE49-F238E27FC236}">
                <a16:creationId xmlns:a16="http://schemas.microsoft.com/office/drawing/2014/main" id="{08B0DC3E-7D48-1EED-860C-870D97C84AC8}"/>
              </a:ext>
            </a:extLst>
          </p:cNvPr>
          <p:cNvSpPr/>
          <p:nvPr/>
        </p:nvSpPr>
        <p:spPr>
          <a:xfrm>
            <a:off x="5171239" y="6159441"/>
            <a:ext cx="1275908" cy="698559"/>
          </a:xfrm>
          <a:custGeom>
            <a:avLst/>
            <a:gdLst>
              <a:gd name="connsiteX0" fmla="*/ 637954 w 1275908"/>
              <a:gd name="connsiteY0" fmla="*/ 0 h 698559"/>
              <a:gd name="connsiteX1" fmla="*/ 1275908 w 1275908"/>
              <a:gd name="connsiteY1" fmla="*/ 637954 h 698559"/>
              <a:gd name="connsiteX2" fmla="*/ 1269799 w 1275908"/>
              <a:gd name="connsiteY2" fmla="*/ 698559 h 698559"/>
              <a:gd name="connsiteX3" fmla="*/ 6110 w 1275908"/>
              <a:gd name="connsiteY3" fmla="*/ 698559 h 698559"/>
              <a:gd name="connsiteX4" fmla="*/ 0 w 1275908"/>
              <a:gd name="connsiteY4" fmla="*/ 637954 h 698559"/>
              <a:gd name="connsiteX5" fmla="*/ 637954 w 1275908"/>
              <a:gd name="connsiteY5" fmla="*/ 0 h 698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5908" h="698559">
                <a:moveTo>
                  <a:pt x="637954" y="0"/>
                </a:moveTo>
                <a:cubicBezTo>
                  <a:pt x="990286" y="0"/>
                  <a:pt x="1275908" y="285622"/>
                  <a:pt x="1275908" y="637954"/>
                </a:cubicBezTo>
                <a:lnTo>
                  <a:pt x="1269799" y="698559"/>
                </a:lnTo>
                <a:lnTo>
                  <a:pt x="6110" y="698559"/>
                </a:lnTo>
                <a:lnTo>
                  <a:pt x="0" y="637954"/>
                </a:lnTo>
                <a:cubicBezTo>
                  <a:pt x="0" y="285622"/>
                  <a:pt x="285622" y="0"/>
                  <a:pt x="637954"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10">
            <a:extLst>
              <a:ext uri="{FF2B5EF4-FFF2-40B4-BE49-F238E27FC236}">
                <a16:creationId xmlns:a16="http://schemas.microsoft.com/office/drawing/2014/main" id="{C9C88BAA-3B73-C3E3-8940-A37BF2C5553F}"/>
              </a:ext>
            </a:extLst>
          </p:cNvPr>
          <p:cNvSpPr txBox="1">
            <a:spLocks noChangeArrowheads="1"/>
          </p:cNvSpPr>
          <p:nvPr/>
        </p:nvSpPr>
        <p:spPr bwMode="auto">
          <a:xfrm>
            <a:off x="5465370" y="2696983"/>
            <a:ext cx="5319740" cy="230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tx1">
                    <a:lumMod val="50000"/>
                    <a:lumOff val="50000"/>
                  </a:schemeClr>
                </a:solidFill>
                <a:latin typeface="Arial" panose="020B0604020202020204" pitchFamily="34" charset="0"/>
                <a:cs typeface="Arial" panose="020B0604020202020204" pitchFamily="34" charset="0"/>
              </a:rPr>
              <a:t>Lorem ipsum </a:t>
            </a:r>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r>
              <a:rPr lang="es-CO" sz="1600" dirty="0">
                <a:solidFill>
                  <a:schemeClr val="tx1">
                    <a:lumMod val="50000"/>
                    <a:lumOff val="50000"/>
                  </a:schemeClr>
                </a:solidFill>
                <a:latin typeface="Arial" panose="020B0604020202020204" pitchFamily="34" charset="0"/>
                <a:cs typeface="Arial" panose="020B0604020202020204" pitchFamily="34" charset="0"/>
              </a:rPr>
              <a:t>dolor sit amet, consectetur adipiscing elit. Fusce convallis magna non</a:t>
            </a: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a:p>
            <a:endParaRPr lang="es-CO" sz="16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69" name="TextBox 68">
            <a:extLst>
              <a:ext uri="{FF2B5EF4-FFF2-40B4-BE49-F238E27FC236}">
                <a16:creationId xmlns:a16="http://schemas.microsoft.com/office/drawing/2014/main" id="{D3D4C9B2-590A-D8A9-160F-173756D3E484}"/>
              </a:ext>
            </a:extLst>
          </p:cNvPr>
          <p:cNvSpPr txBox="1"/>
          <p:nvPr/>
        </p:nvSpPr>
        <p:spPr>
          <a:xfrm>
            <a:off x="6577567" y="1710812"/>
            <a:ext cx="5737860" cy="923330"/>
          </a:xfrm>
          <a:prstGeom prst="rect">
            <a:avLst/>
          </a:prstGeom>
          <a:noFill/>
        </p:spPr>
        <p:txBody>
          <a:bodyPr wrap="square" rtlCol="0">
            <a:spAutoFit/>
          </a:bodyPr>
          <a:lstStyle/>
          <a:p>
            <a:r>
              <a:rPr lang="en-US" sz="5400" b="1" dirty="0">
                <a:solidFill>
                  <a:schemeClr val="accent1"/>
                </a:solidFill>
                <a:latin typeface="Lato Black" panose="020F0502020204030203" pitchFamily="34" charset="77"/>
              </a:rPr>
              <a:t>Presentation</a:t>
            </a:r>
          </a:p>
        </p:txBody>
      </p:sp>
      <p:sp>
        <p:nvSpPr>
          <p:cNvPr id="6" name="Donut 5">
            <a:extLst>
              <a:ext uri="{FF2B5EF4-FFF2-40B4-BE49-F238E27FC236}">
                <a16:creationId xmlns:a16="http://schemas.microsoft.com/office/drawing/2014/main" id="{1B143835-3E04-349C-402A-24D9707925AE}"/>
              </a:ext>
            </a:extLst>
          </p:cNvPr>
          <p:cNvSpPr/>
          <p:nvPr/>
        </p:nvSpPr>
        <p:spPr>
          <a:xfrm>
            <a:off x="10614519" y="3342666"/>
            <a:ext cx="1199011" cy="1199011"/>
          </a:xfrm>
          <a:prstGeom prst="donut">
            <a:avLst>
              <a:gd name="adj" fmla="val 13362"/>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solidFill>
                <a:schemeClr val="tx1"/>
              </a:solidFill>
            </a:endParaRPr>
          </a:p>
        </p:txBody>
      </p:sp>
      <p:sp>
        <p:nvSpPr>
          <p:cNvPr id="8" name="Donut 7">
            <a:extLst>
              <a:ext uri="{FF2B5EF4-FFF2-40B4-BE49-F238E27FC236}">
                <a16:creationId xmlns:a16="http://schemas.microsoft.com/office/drawing/2014/main" id="{1F169573-5183-F052-C6A0-6C33BBB4A1E8}"/>
              </a:ext>
            </a:extLst>
          </p:cNvPr>
          <p:cNvSpPr/>
          <p:nvPr/>
        </p:nvSpPr>
        <p:spPr>
          <a:xfrm>
            <a:off x="327520" y="302287"/>
            <a:ext cx="822222" cy="822222"/>
          </a:xfrm>
          <a:prstGeom prst="donut">
            <a:avLst>
              <a:gd name="adj" fmla="val 13362"/>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solidFill>
                <a:schemeClr val="tx1"/>
              </a:solidFill>
            </a:endParaRPr>
          </a:p>
        </p:txBody>
      </p:sp>
      <p:sp>
        <p:nvSpPr>
          <p:cNvPr id="7" name="Donut 6">
            <a:extLst>
              <a:ext uri="{FF2B5EF4-FFF2-40B4-BE49-F238E27FC236}">
                <a16:creationId xmlns:a16="http://schemas.microsoft.com/office/drawing/2014/main" id="{91076147-F83B-4346-6ACF-D34750083BD9}"/>
              </a:ext>
            </a:extLst>
          </p:cNvPr>
          <p:cNvSpPr/>
          <p:nvPr/>
        </p:nvSpPr>
        <p:spPr>
          <a:xfrm>
            <a:off x="648285" y="5390578"/>
            <a:ext cx="1002913" cy="1002913"/>
          </a:xfrm>
          <a:prstGeom prst="donut">
            <a:avLst>
              <a:gd name="adj" fmla="val 13362"/>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36167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
</file>

<file path=ppt/theme/theme1.xml><?xml version="1.0" encoding="utf-8"?>
<a:theme xmlns:a="http://schemas.openxmlformats.org/drawingml/2006/main" name="Company Introduction PPThemes">
  <a:themeElements>
    <a:clrScheme name="Creative morph presentation">
      <a:dk1>
        <a:srgbClr val="000000"/>
      </a:dk1>
      <a:lt1>
        <a:srgbClr val="FFFFFF"/>
      </a:lt1>
      <a:dk2>
        <a:srgbClr val="5B9BD5"/>
      </a:dk2>
      <a:lt2>
        <a:srgbClr val="E7E6E6"/>
      </a:lt2>
      <a:accent1>
        <a:srgbClr val="E6A421"/>
      </a:accent1>
      <a:accent2>
        <a:srgbClr val="9EBB2C"/>
      </a:accent2>
      <a:accent3>
        <a:srgbClr val="4E98B3"/>
      </a:accent3>
      <a:accent4>
        <a:srgbClr val="E83053"/>
      </a:accent4>
      <a:accent5>
        <a:srgbClr val="F4C522"/>
      </a:accent5>
      <a:accent6>
        <a:srgbClr val="162051"/>
      </a:accent6>
      <a:hlink>
        <a:srgbClr val="ABCCD5"/>
      </a:hlink>
      <a:folHlink>
        <a:srgbClr val="7E77BA"/>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8710</TotalTime>
  <Words>621</Words>
  <Application>Microsoft Office PowerPoint</Application>
  <PresentationFormat>Widescreen</PresentationFormat>
  <Paragraphs>101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Gill Sans</vt:lpstr>
      <vt:lpstr>Lato Black</vt:lpstr>
      <vt:lpstr>Lato Light</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DOWNLOADING THESE TEMPLATES!  Find even more free templates 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487</cp:revision>
  <dcterms:created xsi:type="dcterms:W3CDTF">2020-03-21T22:03:23Z</dcterms:created>
  <dcterms:modified xsi:type="dcterms:W3CDTF">2025-02-23T22:53:52Z</dcterms:modified>
</cp:coreProperties>
</file>