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129" r:id="rId2"/>
    <p:sldId id="1468" r:id="rId3"/>
    <p:sldId id="4117" r:id="rId4"/>
    <p:sldId id="4097" r:id="rId5"/>
    <p:sldId id="1439" r:id="rId6"/>
    <p:sldId id="1412" r:id="rId7"/>
    <p:sldId id="1441" r:id="rId8"/>
    <p:sldId id="4105" r:id="rId9"/>
    <p:sldId id="1402" r:id="rId10"/>
    <p:sldId id="1404" r:id="rId11"/>
    <p:sldId id="1411" r:id="rId12"/>
    <p:sldId id="1432" r:id="rId13"/>
    <p:sldId id="1415" r:id="rId14"/>
    <p:sldId id="4118" r:id="rId15"/>
    <p:sldId id="1791"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C01"/>
    <a:srgbClr val="35DFDC"/>
    <a:srgbClr val="15CBFB"/>
    <a:srgbClr val="B346E0"/>
    <a:srgbClr val="017AD6"/>
    <a:srgbClr val="00BA48"/>
    <a:srgbClr val="FF7800"/>
    <a:srgbClr val="FF3862"/>
    <a:srgbClr val="2E1E67"/>
    <a:srgbClr val="2215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70B282-A805-47E1-B73B-14C290C79ABB}" v="3" dt="2025-05-06T22:28:31.0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42" autoAdjust="0"/>
    <p:restoredTop sz="94660"/>
  </p:normalViewPr>
  <p:slideViewPr>
    <p:cSldViewPr snapToGrid="0">
      <p:cViewPr varScale="1">
        <p:scale>
          <a:sx n="112" d="100"/>
          <a:sy n="112" d="100"/>
        </p:scale>
        <p:origin x="918" y="108"/>
      </p:cViewPr>
      <p:guideLst>
        <p:guide orient="horz" pos="2160"/>
        <p:guide pos="3840"/>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A070B282-A805-47E1-B73B-14C290C79ABB}"/>
    <pc:docChg chg="addSld delSld modSld sldOrd">
      <pc:chgData name="Jolie Serrano Delgado" userId="d52b4219-5c60-4a0c-87ad-b1ec335c0c37" providerId="ADAL" clId="{A070B282-A805-47E1-B73B-14C290C79ABB}" dt="2025-05-06T22:28:35.851" v="11" actId="207"/>
      <pc:docMkLst>
        <pc:docMk/>
      </pc:docMkLst>
      <pc:sldChg chg="del">
        <pc:chgData name="Jolie Serrano Delgado" userId="d52b4219-5c60-4a0c-87ad-b1ec335c0c37" providerId="ADAL" clId="{A070B282-A805-47E1-B73B-14C290C79ABB}" dt="2025-05-06T22:27:58.535" v="3" actId="47"/>
        <pc:sldMkLst>
          <pc:docMk/>
          <pc:sldMk cId="3313802975" sldId="1772"/>
        </pc:sldMkLst>
      </pc:sldChg>
      <pc:sldChg chg="modSp add mod ord">
        <pc:chgData name="Jolie Serrano Delgado" userId="d52b4219-5c60-4a0c-87ad-b1ec335c0c37" providerId="ADAL" clId="{A070B282-A805-47E1-B73B-14C290C79ABB}" dt="2025-05-06T22:28:11.179" v="5" actId="207"/>
        <pc:sldMkLst>
          <pc:docMk/>
          <pc:sldMk cId="3573392034" sldId="1791"/>
        </pc:sldMkLst>
        <pc:spChg chg="mod">
          <ac:chgData name="Jolie Serrano Delgado" userId="d52b4219-5c60-4a0c-87ad-b1ec335c0c37" providerId="ADAL" clId="{A070B282-A805-47E1-B73B-14C290C79ABB}" dt="2025-05-06T22:28:11.179" v="5" actId="207"/>
          <ac:spMkLst>
            <pc:docMk/>
            <pc:sldMk cId="3573392034" sldId="1791"/>
            <ac:spMk id="5" creationId="{7FCA87B9-E211-0E4B-A9F7-DF87D6193A8C}"/>
          </ac:spMkLst>
        </pc:spChg>
        <pc:spChg chg="mod">
          <ac:chgData name="Jolie Serrano Delgado" userId="d52b4219-5c60-4a0c-87ad-b1ec335c0c37" providerId="ADAL" clId="{A070B282-A805-47E1-B73B-14C290C79ABB}" dt="2025-05-06T22:28:05.844" v="4" actId="207"/>
          <ac:spMkLst>
            <pc:docMk/>
            <pc:sldMk cId="3573392034" sldId="1791"/>
            <ac:spMk id="7" creationId="{FA0AAE3D-72C1-B78D-34E3-44A78CF1DA1D}"/>
          </ac:spMkLst>
        </pc:spChg>
      </pc:sldChg>
      <pc:sldChg chg="modSp del mod">
        <pc:chgData name="Jolie Serrano Delgado" userId="d52b4219-5c60-4a0c-87ad-b1ec335c0c37" providerId="ADAL" clId="{A070B282-A805-47E1-B73B-14C290C79ABB}" dt="2025-05-06T22:28:23.135" v="7" actId="47"/>
        <pc:sldMkLst>
          <pc:docMk/>
          <pc:sldMk cId="1579013461" sldId="4119"/>
        </pc:sldMkLst>
        <pc:spChg chg="mod">
          <ac:chgData name="Jolie Serrano Delgado" userId="d52b4219-5c60-4a0c-87ad-b1ec335c0c37" providerId="ADAL" clId="{A070B282-A805-47E1-B73B-14C290C79ABB}" dt="2025-05-06T22:28:21.452" v="6" actId="21"/>
          <ac:spMkLst>
            <pc:docMk/>
            <pc:sldMk cId="1579013461" sldId="4119"/>
            <ac:spMk id="5" creationId="{58E10FA7-5A2D-4C09-8B3F-7195A9CE858D}"/>
          </ac:spMkLst>
        </pc:spChg>
      </pc:sldChg>
      <pc:sldChg chg="modSp add mod">
        <pc:chgData name="Jolie Serrano Delgado" userId="d52b4219-5c60-4a0c-87ad-b1ec335c0c37" providerId="ADAL" clId="{A070B282-A805-47E1-B73B-14C290C79ABB}" dt="2025-05-06T22:28:35.851" v="11" actId="207"/>
        <pc:sldMkLst>
          <pc:docMk/>
          <pc:sldMk cId="0" sldId="4129"/>
        </pc:sldMkLst>
        <pc:spChg chg="mod">
          <ac:chgData name="Jolie Serrano Delgado" userId="d52b4219-5c60-4a0c-87ad-b1ec335c0c37" providerId="ADAL" clId="{A070B282-A805-47E1-B73B-14C290C79ABB}" dt="2025-05-06T22:28:35.851" v="11" actId="207"/>
          <ac:spMkLst>
            <pc:docMk/>
            <pc:sldMk cId="0" sldId="4129"/>
            <ac:spMk id="2" creationId="{A861E1E4-650F-4B58-BD99-93E6FC21ADED}"/>
          </ac:spMkLst>
        </pc:spChg>
        <pc:spChg chg="mod">
          <ac:chgData name="Jolie Serrano Delgado" userId="d52b4219-5c60-4a0c-87ad-b1ec335c0c37" providerId="ADAL" clId="{A070B282-A805-47E1-B73B-14C290C79ABB}" dt="2025-05-06T22:28:35.851" v="11" actId="207"/>
          <ac:spMkLst>
            <pc:docMk/>
            <pc:sldMk cId="0" sldId="4129"/>
            <ac:spMk id="63" creationId="{00000000-0000-0000-0000-000000000000}"/>
          </ac:spMkLst>
        </pc:spChg>
        <pc:spChg chg="mod">
          <ac:chgData name="Jolie Serrano Delgado" userId="d52b4219-5c60-4a0c-87ad-b1ec335c0c37" providerId="ADAL" clId="{A070B282-A805-47E1-B73B-14C290C79ABB}" dt="2025-05-06T22:28:35.851" v="11" actId="207"/>
          <ac:spMkLst>
            <pc:docMk/>
            <pc:sldMk cId="0" sldId="4129"/>
            <ac:spMk id="75" creationId="{00000000-0000-0000-0000-000000000000}"/>
          </ac:spMkLst>
        </pc:spChg>
        <pc:spChg chg="mod">
          <ac:chgData name="Jolie Serrano Delgado" userId="d52b4219-5c60-4a0c-87ad-b1ec335c0c37" providerId="ADAL" clId="{A070B282-A805-47E1-B73B-14C290C79ABB}" dt="2025-05-06T22:28:35.851" v="11" actId="207"/>
          <ac:spMkLst>
            <pc:docMk/>
            <pc:sldMk cId="0" sldId="4129"/>
            <ac:spMk id="87" creationId="{00000000-0000-0000-0000-000000000000}"/>
          </ac:spMkLst>
        </pc:spChg>
        <pc:spChg chg="mod">
          <ac:chgData name="Jolie Serrano Delgado" userId="d52b4219-5c60-4a0c-87ad-b1ec335c0c37" providerId="ADAL" clId="{A070B282-A805-47E1-B73B-14C290C79ABB}" dt="2025-05-06T22:28:35.851" v="11" actId="207"/>
          <ac:spMkLst>
            <pc:docMk/>
            <pc:sldMk cId="0" sldId="4129"/>
            <ac:spMk id="99" creationId="{00000000-0000-0000-0000-000000000000}"/>
          </ac:spMkLst>
        </pc:spChg>
        <pc:spChg chg="mod">
          <ac:chgData name="Jolie Serrano Delgado" userId="d52b4219-5c60-4a0c-87ad-b1ec335c0c37" providerId="ADAL" clId="{A070B282-A805-47E1-B73B-14C290C79ABB}" dt="2025-05-06T22:28:31.010" v="10" actId="207"/>
          <ac:spMkLst>
            <pc:docMk/>
            <pc:sldMk cId="0" sldId="4129"/>
            <ac:spMk id="55309" creationId="{00000000-0000-0000-0000-000000000000}"/>
          </ac:spMkLst>
        </pc:spChg>
      </pc:sldChg>
      <pc:sldMasterChg chg="delSldLayout">
        <pc:chgData name="Jolie Serrano Delgado" userId="d52b4219-5c60-4a0c-87ad-b1ec335c0c37" providerId="ADAL" clId="{A070B282-A805-47E1-B73B-14C290C79ABB}" dt="2025-05-06T22:28:23.135" v="7" actId="47"/>
        <pc:sldMasterMkLst>
          <pc:docMk/>
          <pc:sldMasterMk cId="3968079979" sldId="2147483648"/>
        </pc:sldMasterMkLst>
        <pc:sldLayoutChg chg="del">
          <pc:chgData name="Jolie Serrano Delgado" userId="d52b4219-5c60-4a0c-87ad-b1ec335c0c37" providerId="ADAL" clId="{A070B282-A805-47E1-B73B-14C290C79ABB}" dt="2025-05-06T22:27:58.535" v="3" actId="47"/>
          <pc:sldLayoutMkLst>
            <pc:docMk/>
            <pc:sldMasterMk cId="3968079979" sldId="2147483648"/>
            <pc:sldLayoutMk cId="2586065029" sldId="2147483707"/>
          </pc:sldLayoutMkLst>
        </pc:sldLayoutChg>
        <pc:sldLayoutChg chg="del">
          <pc:chgData name="Jolie Serrano Delgado" userId="d52b4219-5c60-4a0c-87ad-b1ec335c0c37" providerId="ADAL" clId="{A070B282-A805-47E1-B73B-14C290C79ABB}" dt="2025-05-06T22:28:23.135" v="7"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6/05/2025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6/05/2025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b="1" dirty="0">
              <a:latin typeface="Montserrat ExtraBold" pitchFamily="2" charset="77"/>
            </a:endParaRPr>
          </a:p>
        </p:txBody>
      </p:sp>
      <p:sp>
        <p:nvSpPr>
          <p:cNvPr id="86019"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b="1" dirty="0">
                <a:latin typeface="Montserrat ExtraBold" pitchFamily="2" charset="77"/>
                <a:cs typeface="Arial" panose="020B0604020202020204" pitchFamily="34" charset="0"/>
              </a:rPr>
              <a:t>My First Template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b="1" dirty="0">
              <a:latin typeface="Montserrat ExtraBold" pitchFamily="2" charset="77"/>
            </a:endParaRPr>
          </a:p>
        </p:txBody>
      </p:sp>
      <p:sp>
        <p:nvSpPr>
          <p:cNvPr id="87043"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b="1" dirty="0">
                <a:latin typeface="Montserrat ExtraBold" pitchFamily="2" charset="77"/>
                <a:cs typeface="Arial" panose="020B0604020202020204" pitchFamily="34" charset="0"/>
              </a:rPr>
              <a:t>My First Template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b="1" dirty="0">
              <a:latin typeface="Montserrat ExtraBold" pitchFamily="2" charset="77"/>
            </a:endParaRPr>
          </a:p>
        </p:txBody>
      </p:sp>
      <p:sp>
        <p:nvSpPr>
          <p:cNvPr id="97283"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b="1" dirty="0">
                <a:latin typeface="Montserrat ExtraBold" pitchFamily="2" charset="77"/>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79911EF7-0534-E24A-B840-C3BB80BF17FE}"/>
              </a:ext>
            </a:extLst>
          </p:cNvPr>
          <p:cNvSpPr>
            <a:spLocks noGrp="1"/>
          </p:cNvSpPr>
          <p:nvPr>
            <p:ph type="pic" sz="quarter" idx="10"/>
          </p:nvPr>
        </p:nvSpPr>
        <p:spPr>
          <a:xfrm>
            <a:off x="3287470" y="2"/>
            <a:ext cx="8904530" cy="5816842"/>
          </a:xfrm>
          <a:custGeom>
            <a:avLst/>
            <a:gdLst>
              <a:gd name="connsiteX0" fmla="*/ 0 w 8142287"/>
              <a:gd name="connsiteY0" fmla="*/ 0 h 5688013"/>
              <a:gd name="connsiteX1" fmla="*/ 8142287 w 8142287"/>
              <a:gd name="connsiteY1" fmla="*/ 0 h 5688013"/>
              <a:gd name="connsiteX2" fmla="*/ 8142287 w 8142287"/>
              <a:gd name="connsiteY2" fmla="*/ 5688013 h 5688013"/>
              <a:gd name="connsiteX3" fmla="*/ 0 w 8142287"/>
              <a:gd name="connsiteY3" fmla="*/ 5688013 h 5688013"/>
              <a:gd name="connsiteX4" fmla="*/ 0 w 8142287"/>
              <a:gd name="connsiteY4" fmla="*/ 0 h 5688013"/>
              <a:gd name="connsiteX0" fmla="*/ 1017786 w 9160073"/>
              <a:gd name="connsiteY0" fmla="*/ 0 h 6399014"/>
              <a:gd name="connsiteX1" fmla="*/ 9160073 w 9160073"/>
              <a:gd name="connsiteY1" fmla="*/ 0 h 6399014"/>
              <a:gd name="connsiteX2" fmla="*/ 9160073 w 9160073"/>
              <a:gd name="connsiteY2" fmla="*/ 5688013 h 6399014"/>
              <a:gd name="connsiteX3" fmla="*/ 1017786 w 9160073"/>
              <a:gd name="connsiteY3" fmla="*/ 5688013 h 6399014"/>
              <a:gd name="connsiteX4" fmla="*/ 1017786 w 9160073"/>
              <a:gd name="connsiteY4" fmla="*/ 0 h 6399014"/>
              <a:gd name="connsiteX0" fmla="*/ 343006 w 8485293"/>
              <a:gd name="connsiteY0" fmla="*/ 0 h 5869510"/>
              <a:gd name="connsiteX1" fmla="*/ 8485293 w 8485293"/>
              <a:gd name="connsiteY1" fmla="*/ 0 h 5869510"/>
              <a:gd name="connsiteX2" fmla="*/ 8485293 w 8485293"/>
              <a:gd name="connsiteY2" fmla="*/ 5688013 h 5869510"/>
              <a:gd name="connsiteX3" fmla="*/ 3359338 w 8485293"/>
              <a:gd name="connsiteY3" fmla="*/ 2659805 h 5869510"/>
              <a:gd name="connsiteX4" fmla="*/ 343006 w 8485293"/>
              <a:gd name="connsiteY4" fmla="*/ 0 h 5869510"/>
              <a:gd name="connsiteX0" fmla="*/ 577700 w 8719987"/>
              <a:gd name="connsiteY0" fmla="*/ 0 h 5804194"/>
              <a:gd name="connsiteX1" fmla="*/ 8719987 w 8719987"/>
              <a:gd name="connsiteY1" fmla="*/ 0 h 5804194"/>
              <a:gd name="connsiteX2" fmla="*/ 8719987 w 8719987"/>
              <a:gd name="connsiteY2" fmla="*/ 5688013 h 5804194"/>
              <a:gd name="connsiteX3" fmla="*/ 3594032 w 8719987"/>
              <a:gd name="connsiteY3" fmla="*/ 2659805 h 5804194"/>
              <a:gd name="connsiteX4" fmla="*/ 577700 w 8719987"/>
              <a:gd name="connsiteY4" fmla="*/ 0 h 5804194"/>
              <a:gd name="connsiteX0" fmla="*/ 728018 w 8870305"/>
              <a:gd name="connsiteY0" fmla="*/ 0 h 5822493"/>
              <a:gd name="connsiteX1" fmla="*/ 8870305 w 8870305"/>
              <a:gd name="connsiteY1" fmla="*/ 0 h 5822493"/>
              <a:gd name="connsiteX2" fmla="*/ 8870305 w 8870305"/>
              <a:gd name="connsiteY2" fmla="*/ 5688013 h 5822493"/>
              <a:gd name="connsiteX3" fmla="*/ 3103083 w 8870305"/>
              <a:gd name="connsiteY3" fmla="*/ 3443576 h 5822493"/>
              <a:gd name="connsiteX4" fmla="*/ 728018 w 8870305"/>
              <a:gd name="connsiteY4" fmla="*/ 0 h 5822493"/>
              <a:gd name="connsiteX0" fmla="*/ 832085 w 8974372"/>
              <a:gd name="connsiteY0" fmla="*/ 0 h 5805379"/>
              <a:gd name="connsiteX1" fmla="*/ 8974372 w 8974372"/>
              <a:gd name="connsiteY1" fmla="*/ 0 h 5805379"/>
              <a:gd name="connsiteX2" fmla="*/ 8974372 w 8974372"/>
              <a:gd name="connsiteY2" fmla="*/ 5688013 h 5805379"/>
              <a:gd name="connsiteX3" fmla="*/ 3207150 w 8974372"/>
              <a:gd name="connsiteY3" fmla="*/ 3443576 h 5805379"/>
              <a:gd name="connsiteX4" fmla="*/ 832085 w 8974372"/>
              <a:gd name="connsiteY4" fmla="*/ 0 h 5805379"/>
              <a:gd name="connsiteX0" fmla="*/ 762243 w 8904530"/>
              <a:gd name="connsiteY0" fmla="*/ 0 h 5816842"/>
              <a:gd name="connsiteX1" fmla="*/ 8904530 w 8904530"/>
              <a:gd name="connsiteY1" fmla="*/ 0 h 5816842"/>
              <a:gd name="connsiteX2" fmla="*/ 8904530 w 8904530"/>
              <a:gd name="connsiteY2" fmla="*/ 5688013 h 5816842"/>
              <a:gd name="connsiteX3" fmla="*/ 3137308 w 8904530"/>
              <a:gd name="connsiteY3" fmla="*/ 3443576 h 5816842"/>
              <a:gd name="connsiteX4" fmla="*/ 762243 w 8904530"/>
              <a:gd name="connsiteY4" fmla="*/ 0 h 5816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904530" h="5816842">
                <a:moveTo>
                  <a:pt x="762243" y="0"/>
                </a:moveTo>
                <a:lnTo>
                  <a:pt x="8904530" y="0"/>
                </a:lnTo>
                <a:lnTo>
                  <a:pt x="8904530" y="5688013"/>
                </a:lnTo>
                <a:cubicBezTo>
                  <a:pt x="7547482" y="6636015"/>
                  <a:pt x="6608164" y="1992761"/>
                  <a:pt x="3137308" y="3443576"/>
                </a:cubicBezTo>
                <a:cubicBezTo>
                  <a:pt x="-333548" y="4894391"/>
                  <a:pt x="-594805" y="948002"/>
                  <a:pt x="762243" y="0"/>
                </a:cubicBezTo>
                <a:close/>
              </a:path>
            </a:pathLst>
          </a:cu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Break-2">
    <p:spTree>
      <p:nvGrpSpPr>
        <p:cNvPr id="1" name=""/>
        <p:cNvGrpSpPr/>
        <p:nvPr/>
      </p:nvGrpSpPr>
      <p:grpSpPr>
        <a:xfrm>
          <a:off x="0" y="0"/>
          <a:ext cx="0" cy="0"/>
          <a:chOff x="0" y="0"/>
          <a:chExt cx="0" cy="0"/>
        </a:xfrm>
      </p:grpSpPr>
      <p:sp>
        <p:nvSpPr>
          <p:cNvPr id="12" name="Picture Placeholder 2"/>
          <p:cNvSpPr>
            <a:spLocks noGrp="1"/>
          </p:cNvSpPr>
          <p:nvPr>
            <p:ph type="pic" sz="quarter" idx="10"/>
          </p:nvPr>
        </p:nvSpPr>
        <p:spPr>
          <a:xfrm>
            <a:off x="0" y="-13368"/>
            <a:ext cx="12205373" cy="6918158"/>
          </a:xfrm>
          <a:prstGeom prst="rect">
            <a:avLst/>
          </a:prstGeom>
        </p:spPr>
        <p:txBody>
          <a:bodyPr rtlCol="0">
            <a:normAutofit/>
          </a:bodyPr>
          <a:lstStyle>
            <a:lvl1pPr marL="0" indent="0">
              <a:buNone/>
              <a:defRPr sz="1000">
                <a:solidFill>
                  <a:schemeClr val="bg1"/>
                </a:solidFill>
                <a:latin typeface="Raleway Light"/>
                <a:cs typeface="Raleway Light"/>
              </a:defRPr>
            </a:lvl1pPr>
          </a:lstStyle>
          <a:p>
            <a:pPr lvl="0"/>
            <a:endParaRPr lang="id-ID" noProof="0" dirty="0"/>
          </a:p>
        </p:txBody>
      </p:sp>
    </p:spTree>
    <p:extLst>
      <p:ext uri="{BB962C8B-B14F-4D97-AF65-F5344CB8AC3E}">
        <p14:creationId xmlns:p14="http://schemas.microsoft.com/office/powerpoint/2010/main" val="333878033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3273445"/>
      </p:ext>
    </p:extLst>
  </p:cSld>
  <p:clrMapOvr>
    <a:masterClrMapping/>
  </p:clrMapOvr>
  <p:transition advClick="0" advTm="300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Mission 09">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D3AA76A-77B7-DD4B-A056-56343AFAE741}"/>
              </a:ext>
            </a:extLst>
          </p:cNvPr>
          <p:cNvSpPr>
            <a:spLocks noGrp="1"/>
          </p:cNvSpPr>
          <p:nvPr>
            <p:ph type="pic" sz="quarter" idx="10"/>
          </p:nvPr>
        </p:nvSpPr>
        <p:spPr>
          <a:xfrm>
            <a:off x="984322" y="1101950"/>
            <a:ext cx="5618626" cy="4916141"/>
          </a:xfrm>
          <a:custGeom>
            <a:avLst/>
            <a:gdLst>
              <a:gd name="connsiteX0" fmla="*/ 2334941 w 11234326"/>
              <a:gd name="connsiteY0" fmla="*/ 445 h 9832281"/>
              <a:gd name="connsiteX1" fmla="*/ 5115813 w 11234326"/>
              <a:gd name="connsiteY1" fmla="*/ 362047 h 9832281"/>
              <a:gd name="connsiteX2" fmla="*/ 10124592 w 11234326"/>
              <a:gd name="connsiteY2" fmla="*/ 818143 h 9832281"/>
              <a:gd name="connsiteX3" fmla="*/ 10464952 w 11234326"/>
              <a:gd name="connsiteY3" fmla="*/ 1121340 h 9832281"/>
              <a:gd name="connsiteX4" fmla="*/ 8898468 w 11234326"/>
              <a:gd name="connsiteY4" fmla="*/ 6214916 h 9832281"/>
              <a:gd name="connsiteX5" fmla="*/ 4139512 w 11234326"/>
              <a:gd name="connsiteY5" fmla="*/ 9832041 h 9832281"/>
              <a:gd name="connsiteX6" fmla="*/ 2106268 w 11234326"/>
              <a:gd name="connsiteY6" fmla="*/ 7620680 h 9832281"/>
              <a:gd name="connsiteX7" fmla="*/ 1053263 w 11234326"/>
              <a:gd name="connsiteY7" fmla="*/ 4601641 h 9832281"/>
              <a:gd name="connsiteX8" fmla="*/ 1099761 w 11234326"/>
              <a:gd name="connsiteY8" fmla="*/ 347516 h 9832281"/>
              <a:gd name="connsiteX9" fmla="*/ 2334941 w 11234326"/>
              <a:gd name="connsiteY9" fmla="*/ 445 h 9832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234326" h="9832281">
                <a:moveTo>
                  <a:pt x="2334941" y="445"/>
                </a:moveTo>
                <a:cubicBezTo>
                  <a:pt x="3196755" y="-14939"/>
                  <a:pt x="4012402" y="373841"/>
                  <a:pt x="5115813" y="362047"/>
                </a:cubicBezTo>
                <a:cubicBezTo>
                  <a:pt x="7177893" y="340469"/>
                  <a:pt x="8352511" y="-539447"/>
                  <a:pt x="10124592" y="818143"/>
                </a:cubicBezTo>
                <a:cubicBezTo>
                  <a:pt x="10249073" y="913427"/>
                  <a:pt x="10362417" y="1014808"/>
                  <a:pt x="10464952" y="1121340"/>
                </a:cubicBezTo>
                <a:cubicBezTo>
                  <a:pt x="12002998" y="2719336"/>
                  <a:pt x="11109397" y="5476797"/>
                  <a:pt x="8898468" y="6214916"/>
                </a:cubicBezTo>
                <a:cubicBezTo>
                  <a:pt x="6696992" y="6949606"/>
                  <a:pt x="7141049" y="9862687"/>
                  <a:pt x="4139512" y="9832041"/>
                </a:cubicBezTo>
                <a:cubicBezTo>
                  <a:pt x="2889712" y="9818993"/>
                  <a:pt x="2076173" y="8808292"/>
                  <a:pt x="2106268" y="7620680"/>
                </a:cubicBezTo>
                <a:cubicBezTo>
                  <a:pt x="2139147" y="6305902"/>
                  <a:pt x="2014110" y="5435900"/>
                  <a:pt x="1053263" y="4601641"/>
                </a:cubicBezTo>
                <a:cubicBezTo>
                  <a:pt x="-13473" y="3677177"/>
                  <a:pt x="-672009" y="1348353"/>
                  <a:pt x="1099761" y="347516"/>
                </a:cubicBezTo>
                <a:cubicBezTo>
                  <a:pt x="1541934" y="97936"/>
                  <a:pt x="1943207" y="7438"/>
                  <a:pt x="2334941" y="445"/>
                </a:cubicBezTo>
                <a:close/>
              </a:path>
            </a:pathLst>
          </a:custGeom>
          <a:solidFill>
            <a:schemeClr val="bg2">
              <a:lumMod val="95000"/>
            </a:schemeClr>
          </a:solidFill>
          <a:ln>
            <a:noFill/>
          </a:ln>
          <a:effectLst>
            <a:outerShdw blurRad="635000" algn="ctr" rotWithShape="0">
              <a:srgbClr val="A4A4A4">
                <a:alpha val="20000"/>
              </a:srgbClr>
            </a:outerShdw>
          </a:effectLst>
        </p:spPr>
        <p:txBody>
          <a:bodyPr wrap="square" anchor="ctr">
            <a:noAutofit/>
          </a:bodyPr>
          <a:lstStyle>
            <a:lvl1pPr marL="0" indent="0" algn="ctr">
              <a:buFontTx/>
              <a:buNone/>
              <a:defRPr sz="1200" b="0" i="0">
                <a:latin typeface="Poppins Light" pitchFamily="2" charset="77"/>
                <a:cs typeface="Poppins Light" pitchFamily="2" charset="77"/>
              </a:defRPr>
            </a:lvl1pPr>
          </a:lstStyle>
          <a:p>
            <a:endParaRPr lang="en-US" dirty="0"/>
          </a:p>
        </p:txBody>
      </p:sp>
    </p:spTree>
    <p:extLst>
      <p:ext uri="{BB962C8B-B14F-4D97-AF65-F5344CB8AC3E}">
        <p14:creationId xmlns:p14="http://schemas.microsoft.com/office/powerpoint/2010/main" val="19264456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Problem 04">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4744258E-2043-2647-B56D-CB9CF17182B4}"/>
              </a:ext>
            </a:extLst>
          </p:cNvPr>
          <p:cNvSpPr>
            <a:spLocks noGrp="1"/>
          </p:cNvSpPr>
          <p:nvPr>
            <p:ph type="pic" sz="quarter" idx="10"/>
          </p:nvPr>
        </p:nvSpPr>
        <p:spPr>
          <a:xfrm>
            <a:off x="1" y="0"/>
            <a:ext cx="6897619" cy="6477000"/>
          </a:xfrm>
          <a:custGeom>
            <a:avLst/>
            <a:gdLst>
              <a:gd name="connsiteX0" fmla="*/ 9153415 w 13791645"/>
              <a:gd name="connsiteY0" fmla="*/ 0 h 12954000"/>
              <a:gd name="connsiteX1" fmla="*/ 13791645 w 13791645"/>
              <a:gd name="connsiteY1" fmla="*/ 0 h 12954000"/>
              <a:gd name="connsiteX2" fmla="*/ 13791645 w 13791645"/>
              <a:gd name="connsiteY2" fmla="*/ 5166205 h 12954000"/>
              <a:gd name="connsiteX3" fmla="*/ 11472530 w 13791645"/>
              <a:gd name="connsiteY3" fmla="*/ 7485320 h 12954000"/>
              <a:gd name="connsiteX4" fmla="*/ 9153415 w 13791645"/>
              <a:gd name="connsiteY4" fmla="*/ 5166205 h 12954000"/>
              <a:gd name="connsiteX5" fmla="*/ 0 w 13791645"/>
              <a:gd name="connsiteY5" fmla="*/ 0 h 12954000"/>
              <a:gd name="connsiteX6" fmla="*/ 8898237 w 13791645"/>
              <a:gd name="connsiteY6" fmla="*/ 0 h 12954000"/>
              <a:gd name="connsiteX7" fmla="*/ 8898236 w 13791645"/>
              <a:gd name="connsiteY7" fmla="*/ 8504881 h 12954000"/>
              <a:gd name="connsiteX8" fmla="*/ 4449119 w 13791645"/>
              <a:gd name="connsiteY8" fmla="*/ 12954000 h 12954000"/>
              <a:gd name="connsiteX9" fmla="*/ 4449119 w 13791645"/>
              <a:gd name="connsiteY9" fmla="*/ 12953998 h 12954000"/>
              <a:gd name="connsiteX10" fmla="*/ 5788 w 13791645"/>
              <a:gd name="connsiteY10" fmla="*/ 8733831 h 12954000"/>
              <a:gd name="connsiteX11" fmla="*/ 0 w 13791645"/>
              <a:gd name="connsiteY11" fmla="*/ 8504923 h 1295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91645" h="12954000">
                <a:moveTo>
                  <a:pt x="9153415" y="0"/>
                </a:moveTo>
                <a:lnTo>
                  <a:pt x="13791645" y="0"/>
                </a:lnTo>
                <a:lnTo>
                  <a:pt x="13791645" y="5166205"/>
                </a:lnTo>
                <a:cubicBezTo>
                  <a:pt x="13791645" y="6447017"/>
                  <a:pt x="12753342" y="7485320"/>
                  <a:pt x="11472530" y="7485320"/>
                </a:cubicBezTo>
                <a:cubicBezTo>
                  <a:pt x="10191718" y="7485320"/>
                  <a:pt x="9153415" y="6447017"/>
                  <a:pt x="9153415" y="5166205"/>
                </a:cubicBezTo>
                <a:close/>
                <a:moveTo>
                  <a:pt x="0" y="0"/>
                </a:moveTo>
                <a:lnTo>
                  <a:pt x="8898237" y="0"/>
                </a:lnTo>
                <a:lnTo>
                  <a:pt x="8898236" y="8504881"/>
                </a:lnTo>
                <a:cubicBezTo>
                  <a:pt x="8898236" y="10962062"/>
                  <a:pt x="6906299" y="12954000"/>
                  <a:pt x="4449119" y="12954000"/>
                </a:cubicBezTo>
                <a:lnTo>
                  <a:pt x="4449119" y="12953998"/>
                </a:lnTo>
                <a:cubicBezTo>
                  <a:pt x="2068724" y="12953998"/>
                  <a:pt x="124950" y="11084613"/>
                  <a:pt x="5788" y="8733831"/>
                </a:cubicBezTo>
                <a:lnTo>
                  <a:pt x="0" y="8504923"/>
                </a:lnTo>
                <a:close/>
              </a:path>
            </a:pathLst>
          </a:custGeom>
          <a:solidFill>
            <a:schemeClr val="bg1">
              <a:lumMod val="95000"/>
            </a:schemeClr>
          </a:solidFill>
        </p:spPr>
        <p:txBody>
          <a:bodyPr wrap="square" anchor="ctr">
            <a:noAutofit/>
          </a:bodyPr>
          <a:lstStyle>
            <a:lvl1pPr marL="0" indent="0" algn="ctr">
              <a:buNone/>
              <a:defRPr/>
            </a:lvl1pPr>
          </a:lstStyle>
          <a:p>
            <a:endParaRPr lang="en-US"/>
          </a:p>
        </p:txBody>
      </p:sp>
    </p:spTree>
    <p:extLst>
      <p:ext uri="{BB962C8B-B14F-4D97-AF65-F5344CB8AC3E}">
        <p14:creationId xmlns:p14="http://schemas.microsoft.com/office/powerpoint/2010/main" val="16927950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Problem 01">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352F0C8-485A-FF4B-A4C6-67F6F149976C}"/>
              </a:ext>
            </a:extLst>
          </p:cNvPr>
          <p:cNvSpPr>
            <a:spLocks noGrp="1"/>
          </p:cNvSpPr>
          <p:nvPr>
            <p:ph type="pic" sz="quarter" idx="10"/>
          </p:nvPr>
        </p:nvSpPr>
        <p:spPr>
          <a:xfrm>
            <a:off x="0" y="0"/>
            <a:ext cx="5108926" cy="6858000"/>
          </a:xfrm>
          <a:custGeom>
            <a:avLst/>
            <a:gdLst>
              <a:gd name="connsiteX0" fmla="*/ 0 w 10215191"/>
              <a:gd name="connsiteY0" fmla="*/ 0 h 13716000"/>
              <a:gd name="connsiteX1" fmla="*/ 3287179 w 10215191"/>
              <a:gd name="connsiteY1" fmla="*/ 0 h 13716000"/>
              <a:gd name="connsiteX2" fmla="*/ 3291721 w 10215191"/>
              <a:gd name="connsiteY2" fmla="*/ 0 h 13716000"/>
              <a:gd name="connsiteX3" fmla="*/ 3357150 w 10215191"/>
              <a:gd name="connsiteY3" fmla="*/ 0 h 13716000"/>
              <a:gd name="connsiteX4" fmla="*/ 3357150 w 10215191"/>
              <a:gd name="connsiteY4" fmla="*/ 616 h 13716000"/>
              <a:gd name="connsiteX5" fmla="*/ 3551651 w 10215191"/>
              <a:gd name="connsiteY5" fmla="*/ 2445 h 13716000"/>
              <a:gd name="connsiteX6" fmla="*/ 8630593 w 10215191"/>
              <a:gd name="connsiteY6" fmla="*/ 2473603 h 13716000"/>
              <a:gd name="connsiteX7" fmla="*/ 9220109 w 10215191"/>
              <a:gd name="connsiteY7" fmla="*/ 10415788 h 13716000"/>
              <a:gd name="connsiteX8" fmla="*/ 3510257 w 10215191"/>
              <a:gd name="connsiteY8" fmla="*/ 13714729 h 13716000"/>
              <a:gd name="connsiteX9" fmla="*/ 3357150 w 10215191"/>
              <a:gd name="connsiteY9" fmla="*/ 13715148 h 13716000"/>
              <a:gd name="connsiteX10" fmla="*/ 3357150 w 10215191"/>
              <a:gd name="connsiteY10" fmla="*/ 13716000 h 13716000"/>
              <a:gd name="connsiteX11" fmla="*/ 0 w 10215191"/>
              <a:gd name="connsiteY11" fmla="*/ 13716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15191" h="13716000">
                <a:moveTo>
                  <a:pt x="0" y="0"/>
                </a:moveTo>
                <a:lnTo>
                  <a:pt x="3287179" y="0"/>
                </a:lnTo>
                <a:lnTo>
                  <a:pt x="3291721" y="0"/>
                </a:lnTo>
                <a:lnTo>
                  <a:pt x="3357150" y="0"/>
                </a:lnTo>
                <a:lnTo>
                  <a:pt x="3357150" y="616"/>
                </a:lnTo>
                <a:lnTo>
                  <a:pt x="3551651" y="2445"/>
                </a:lnTo>
                <a:cubicBezTo>
                  <a:pt x="5480388" y="57684"/>
                  <a:pt x="7344267" y="926442"/>
                  <a:pt x="8630593" y="2473603"/>
                </a:cubicBezTo>
                <a:cubicBezTo>
                  <a:pt x="10501613" y="4724020"/>
                  <a:pt x="10738377" y="7913799"/>
                  <a:pt x="9220109" y="10415788"/>
                </a:cubicBezTo>
                <a:cubicBezTo>
                  <a:pt x="7986516" y="12448653"/>
                  <a:pt x="5815207" y="13663476"/>
                  <a:pt x="3510257" y="13714729"/>
                </a:cubicBezTo>
                <a:lnTo>
                  <a:pt x="3357150" y="13715148"/>
                </a:lnTo>
                <a:lnTo>
                  <a:pt x="3357150" y="13716000"/>
                </a:lnTo>
                <a:lnTo>
                  <a:pt x="0" y="13716000"/>
                </a:lnTo>
                <a:close/>
              </a:path>
            </a:pathLst>
          </a:custGeom>
          <a:solidFill>
            <a:schemeClr val="bg1">
              <a:lumMod val="95000"/>
            </a:schemeClr>
          </a:solidFill>
        </p:spPr>
        <p:txBody>
          <a:bodyPr wrap="square" anchor="ctr">
            <a:noAutofit/>
          </a:bodyPr>
          <a:lstStyle>
            <a:lvl1pPr marL="0" indent="0" algn="ctr">
              <a:buNone/>
              <a:defRPr/>
            </a:lvl1pPr>
          </a:lstStyle>
          <a:p>
            <a:endParaRPr lang="en-US"/>
          </a:p>
        </p:txBody>
      </p:sp>
    </p:spTree>
    <p:extLst>
      <p:ext uri="{BB962C8B-B14F-4D97-AF65-F5344CB8AC3E}">
        <p14:creationId xmlns:p14="http://schemas.microsoft.com/office/powerpoint/2010/main" val="3718944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49819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558336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hyperlink" Target="http://free-powerpoint-templates-download.com/" TargetMode="Externa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s://slidesgratis.com/"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1">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3">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4"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23" r:id="rId13"/>
    <p:sldLayoutId id="2147483724" r:id="rId14"/>
    <p:sldLayoutId id="2147483725" r:id="rId15"/>
    <p:sldLayoutId id="2147483726" r:id="rId16"/>
    <p:sldLayoutId id="2147483727" r:id="rId17"/>
    <p:sldLayoutId id="2147483728" r:id="rId18"/>
    <p:sldLayoutId id="2147483729"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8.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5.emf"/><Relationship Id="rId7" Type="http://schemas.openxmlformats.org/officeDocument/2006/relationships/image" Target="../media/image7.png"/><Relationship Id="rId2" Type="http://schemas.openxmlformats.org/officeDocument/2006/relationships/oleObject" Target="../embeddings/oleObject2.bin"/><Relationship Id="rId1" Type="http://schemas.openxmlformats.org/officeDocument/2006/relationships/slideLayout" Target="../slideLayouts/slideLayout14.xml"/><Relationship Id="rId6" Type="http://schemas.openxmlformats.org/officeDocument/2006/relationships/oleObject" Target="../embeddings/oleObject4.bin"/><Relationship Id="rId5" Type="http://schemas.openxmlformats.org/officeDocument/2006/relationships/image" Target="../media/image6.png"/><Relationship Id="rId4" Type="http://schemas.openxmlformats.org/officeDocument/2006/relationships/oleObject" Target="../embeddings/oleObject3.bin"/><Relationship Id="rId9"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9.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3384" y="1921518"/>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rgbClr val="FFBC0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3384" y="2935402"/>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rgbClr val="FFBC0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3384" y="3953253"/>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rgbClr val="FFBC0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3384" y="4969517"/>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rgbClr val="FFBC0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7416" y="1962951"/>
            <a:ext cx="7319323"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Montserrat</a:t>
            </a:r>
            <a:r>
              <a:rPr lang="en-US" altLang="ja-JP" sz="1400" b="1" dirty="0">
                <a:solidFill>
                  <a:schemeClr val="bg1"/>
                </a:solidFill>
                <a:latin typeface="+mn-lt"/>
                <a:cs typeface="Calibri" panose="020F0502020204030204" pitchFamily="34" charset="0"/>
              </a:rPr>
              <a:t> - </a:t>
            </a:r>
            <a:r>
              <a:rPr lang="en-US" altLang="ja-JP" sz="1400" b="1" dirty="0">
                <a:solidFill>
                  <a:schemeClr val="bg1"/>
                </a:solidFill>
                <a:latin typeface="+mn-lt"/>
                <a:cs typeface="Calibri" panose="020F0502020204030204" pitchFamily="34" charset="0"/>
                <a:hlinkClick r:id="rId3">
                  <a:extLst>
                    <a:ext uri="{A12FA001-AC4F-418D-AE19-62706E023703}">
                      <ahyp:hlinkClr xmlns:ahyp="http://schemas.microsoft.com/office/drawing/2018/hyperlinkcolor" val="tx"/>
                    </a:ext>
                  </a:extLst>
                </a:hlinkClick>
              </a:rPr>
              <a:t>Lato-</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7415" y="5000684"/>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8337" y="506721"/>
            <a:ext cx="3151825" cy="59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8"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8464" y="1100930"/>
            <a:ext cx="1139231" cy="36495"/>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7416" y="4018596"/>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8337" y="1083565"/>
            <a:ext cx="6092826" cy="646011"/>
          </a:xfrm>
          <a:prstGeom prst="rect">
            <a:avLst/>
          </a:prstGeom>
        </p:spPr>
        <p:txBody>
          <a:bodyPr>
            <a:spAutoFit/>
          </a:bodyPr>
          <a:lstStyle/>
          <a:p>
            <a:r>
              <a:rPr lang="en-US" sz="3598" b="1" dirty="0">
                <a:solidFill>
                  <a:srgbClr val="FFBC0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808" y="3035011"/>
            <a:ext cx="7225711"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04" name="Chart 34"/>
          <p:cNvGraphicFramePr>
            <a:graphicFrameLocks/>
          </p:cNvGraphicFramePr>
          <p:nvPr>
            <p:extLst>
              <p:ext uri="{D42A27DB-BD31-4B8C-83A1-F6EECF244321}">
                <p14:modId xmlns:p14="http://schemas.microsoft.com/office/powerpoint/2010/main" val="170696372"/>
              </p:ext>
            </p:extLst>
          </p:nvPr>
        </p:nvGraphicFramePr>
        <p:xfrm>
          <a:off x="7422754" y="1580427"/>
          <a:ext cx="5776658" cy="2348565"/>
        </p:xfrm>
        <a:graphic>
          <a:graphicData uri="http://schemas.openxmlformats.org/presentationml/2006/ole">
            <mc:AlternateContent xmlns:mc="http://schemas.openxmlformats.org/markup-compatibility/2006">
              <mc:Choice xmlns:v="urn:schemas-microsoft-com:vml" Requires="v">
                <p:oleObj name="Chart" r:id="rId2" imgW="16256000" imgH="6604000" progId="Excel.Chart.8">
                  <p:embed/>
                </p:oleObj>
              </mc:Choice>
              <mc:Fallback>
                <p:oleObj name="Chart" r:id="rId2" imgW="16256000" imgH="6604000" progId="Excel.Chart.8">
                  <p:embed/>
                  <p:pic>
                    <p:nvPicPr>
                      <p:cNvPr id="51204" name="Chart 34"/>
                      <p:cNvPicPr>
                        <a:picLocks noChangeArrowheads="1"/>
                      </p:cNvPicPr>
                      <p:nvPr/>
                    </p:nvPicPr>
                    <p:blipFill>
                      <a:blip r:embed="rId3"/>
                      <a:srcRect/>
                      <a:stretch>
                        <a:fillRect/>
                      </a:stretch>
                    </p:blipFill>
                    <p:spPr bwMode="auto">
                      <a:xfrm>
                        <a:off x="7422754" y="1580427"/>
                        <a:ext cx="5776658" cy="2348565"/>
                      </a:xfrm>
                      <a:prstGeom prst="rect">
                        <a:avLst/>
                      </a:prstGeom>
                      <a:noFill/>
                    </p:spPr>
                  </p:pic>
                </p:oleObj>
              </mc:Fallback>
            </mc:AlternateContent>
          </a:graphicData>
        </a:graphic>
      </p:graphicFrame>
      <p:graphicFrame>
        <p:nvGraphicFramePr>
          <p:cNvPr id="51201" name="Chart 51"/>
          <p:cNvGraphicFramePr>
            <a:graphicFrameLocks/>
          </p:cNvGraphicFramePr>
          <p:nvPr/>
        </p:nvGraphicFramePr>
        <p:xfrm>
          <a:off x="786607" y="1639888"/>
          <a:ext cx="2347913" cy="2229644"/>
        </p:xfrm>
        <a:graphic>
          <a:graphicData uri="http://schemas.openxmlformats.org/presentationml/2006/ole">
            <mc:AlternateContent xmlns:mc="http://schemas.openxmlformats.org/markup-compatibility/2006">
              <mc:Choice xmlns:v="urn:schemas-microsoft-com:vml" Requires="v">
                <p:oleObj r:id="rId4" imgW="4693532" imgH="4461903" progId="Excel.Chart.8">
                  <p:embed/>
                </p:oleObj>
              </mc:Choice>
              <mc:Fallback>
                <p:oleObj r:id="rId4" imgW="4693532" imgH="4461903" progId="Excel.Chart.8">
                  <p:embed/>
                  <p:pic>
                    <p:nvPicPr>
                      <p:cNvPr id="51201" name="Chart 5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6607" y="1639888"/>
                        <a:ext cx="2347913" cy="22296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02" name="Chart 52"/>
          <p:cNvGraphicFramePr>
            <a:graphicFrameLocks/>
          </p:cNvGraphicFramePr>
          <p:nvPr/>
        </p:nvGraphicFramePr>
        <p:xfrm>
          <a:off x="3580607" y="1651000"/>
          <a:ext cx="2347913" cy="2230438"/>
        </p:xfrm>
        <a:graphic>
          <a:graphicData uri="http://schemas.openxmlformats.org/presentationml/2006/ole">
            <mc:AlternateContent xmlns:mc="http://schemas.openxmlformats.org/markup-compatibility/2006">
              <mc:Choice xmlns:v="urn:schemas-microsoft-com:vml" Requires="v">
                <p:oleObj r:id="rId6" imgW="4693532" imgH="4455808" progId="Excel.Chart.8">
                  <p:embed/>
                </p:oleObj>
              </mc:Choice>
              <mc:Fallback>
                <p:oleObj r:id="rId6" imgW="4693532" imgH="4455808" progId="Excel.Chart.8">
                  <p:embed/>
                  <p:pic>
                    <p:nvPicPr>
                      <p:cNvPr id="51202" name="Chart 52"/>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0607" y="1651000"/>
                        <a:ext cx="2347913" cy="2230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03" name="Chart 55"/>
          <p:cNvGraphicFramePr>
            <a:graphicFrameLocks/>
          </p:cNvGraphicFramePr>
          <p:nvPr/>
        </p:nvGraphicFramePr>
        <p:xfrm>
          <a:off x="6251575" y="1655763"/>
          <a:ext cx="2347913" cy="2230438"/>
        </p:xfrm>
        <a:graphic>
          <a:graphicData uri="http://schemas.openxmlformats.org/presentationml/2006/ole">
            <mc:AlternateContent xmlns:mc="http://schemas.openxmlformats.org/markup-compatibility/2006">
              <mc:Choice xmlns:v="urn:schemas-microsoft-com:vml" Requires="v">
                <p:oleObj r:id="rId8" imgW="4693532" imgH="4461903" progId="Excel.Chart.8">
                  <p:embed/>
                </p:oleObj>
              </mc:Choice>
              <mc:Fallback>
                <p:oleObj r:id="rId8" imgW="4693532" imgH="4461903" progId="Excel.Chart.8">
                  <p:embed/>
                  <p:pic>
                    <p:nvPicPr>
                      <p:cNvPr id="51203" name="Chart 55"/>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51575" y="1655763"/>
                        <a:ext cx="2347913" cy="2230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205" name="TextBox 48"/>
          <p:cNvSpPr txBox="1">
            <a:spLocks noChangeArrowheads="1"/>
          </p:cNvSpPr>
          <p:nvPr/>
        </p:nvSpPr>
        <p:spPr bwMode="auto">
          <a:xfrm>
            <a:off x="4296514" y="2936082"/>
            <a:ext cx="885142"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b="1" dirty="0">
                <a:latin typeface="Montserrat ExtraBold" pitchFamily="2" charset="77"/>
              </a:rPr>
              <a:t>HTML 5</a:t>
            </a:r>
            <a:endParaRPr lang="id-ID" altLang="es-MX" sz="600" b="1" dirty="0">
              <a:latin typeface="Montserrat ExtraBold" pitchFamily="2" charset="77"/>
            </a:endParaRPr>
          </a:p>
        </p:txBody>
      </p:sp>
      <p:sp>
        <p:nvSpPr>
          <p:cNvPr id="51206" name="TextBox 27"/>
          <p:cNvSpPr txBox="1">
            <a:spLocks noChangeArrowheads="1"/>
          </p:cNvSpPr>
          <p:nvPr/>
        </p:nvSpPr>
        <p:spPr bwMode="auto">
          <a:xfrm>
            <a:off x="4201354" y="2345532"/>
            <a:ext cx="1112769" cy="60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300" b="1" dirty="0">
                <a:latin typeface="Montserrat ExtraBold" pitchFamily="2" charset="77"/>
              </a:rPr>
              <a:t>96%</a:t>
            </a:r>
            <a:endParaRPr lang="id-ID" altLang="es-MX" sz="3300" b="1" dirty="0">
              <a:latin typeface="Montserrat ExtraBold" pitchFamily="2" charset="77"/>
            </a:endParaRPr>
          </a:p>
        </p:txBody>
      </p:sp>
      <p:sp>
        <p:nvSpPr>
          <p:cNvPr id="51207" name="TextBox 28"/>
          <p:cNvSpPr txBox="1">
            <a:spLocks noChangeArrowheads="1"/>
          </p:cNvSpPr>
          <p:nvPr/>
        </p:nvSpPr>
        <p:spPr bwMode="auto">
          <a:xfrm>
            <a:off x="6980183" y="2936082"/>
            <a:ext cx="885142"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b="1" dirty="0">
                <a:latin typeface="Montserrat ExtraBold" pitchFamily="2" charset="77"/>
              </a:rPr>
              <a:t>HTML 5</a:t>
            </a:r>
            <a:endParaRPr lang="id-ID" altLang="es-MX" sz="600" b="1" dirty="0">
              <a:latin typeface="Montserrat ExtraBold" pitchFamily="2" charset="77"/>
            </a:endParaRPr>
          </a:p>
        </p:txBody>
      </p:sp>
      <p:sp>
        <p:nvSpPr>
          <p:cNvPr id="51208" name="TextBox 29"/>
          <p:cNvSpPr txBox="1">
            <a:spLocks noChangeArrowheads="1"/>
          </p:cNvSpPr>
          <p:nvPr/>
        </p:nvSpPr>
        <p:spPr bwMode="auto">
          <a:xfrm>
            <a:off x="6879420" y="2345532"/>
            <a:ext cx="1122387" cy="60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300" b="1" dirty="0">
                <a:latin typeface="Montserrat ExtraBold" pitchFamily="2" charset="77"/>
              </a:rPr>
              <a:t>86%</a:t>
            </a:r>
            <a:endParaRPr lang="id-ID" altLang="es-MX" sz="3300" b="1" dirty="0">
              <a:latin typeface="Montserrat ExtraBold" pitchFamily="2" charset="77"/>
            </a:endParaRPr>
          </a:p>
        </p:txBody>
      </p:sp>
      <p:sp>
        <p:nvSpPr>
          <p:cNvPr id="51209" name="TextBox 30"/>
          <p:cNvSpPr txBox="1">
            <a:spLocks noChangeArrowheads="1"/>
          </p:cNvSpPr>
          <p:nvPr/>
        </p:nvSpPr>
        <p:spPr bwMode="auto">
          <a:xfrm>
            <a:off x="9721796" y="2936082"/>
            <a:ext cx="885142"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b="1" dirty="0">
                <a:latin typeface="Montserrat ExtraBold" pitchFamily="2" charset="77"/>
              </a:rPr>
              <a:t>HTML 5</a:t>
            </a:r>
            <a:endParaRPr lang="id-ID" altLang="es-MX" sz="600" b="1" dirty="0">
              <a:latin typeface="Montserrat ExtraBold" pitchFamily="2" charset="77"/>
            </a:endParaRPr>
          </a:p>
        </p:txBody>
      </p:sp>
      <p:sp>
        <p:nvSpPr>
          <p:cNvPr id="51210" name="TextBox 31"/>
          <p:cNvSpPr txBox="1">
            <a:spLocks noChangeArrowheads="1"/>
          </p:cNvSpPr>
          <p:nvPr/>
        </p:nvSpPr>
        <p:spPr bwMode="auto">
          <a:xfrm>
            <a:off x="9629841" y="2345532"/>
            <a:ext cx="1106357" cy="60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300" b="1" dirty="0">
                <a:latin typeface="Montserrat ExtraBold" pitchFamily="2" charset="77"/>
              </a:rPr>
              <a:t>76%</a:t>
            </a:r>
            <a:endParaRPr lang="id-ID" altLang="es-MX" sz="3300" b="1" dirty="0">
              <a:latin typeface="Montserrat ExtraBold" pitchFamily="2" charset="77"/>
            </a:endParaRPr>
          </a:p>
        </p:txBody>
      </p:sp>
      <p:sp>
        <p:nvSpPr>
          <p:cNvPr id="51211" name="TextBox 32"/>
          <p:cNvSpPr txBox="1">
            <a:spLocks noChangeArrowheads="1"/>
          </p:cNvSpPr>
          <p:nvPr/>
        </p:nvSpPr>
        <p:spPr bwMode="auto">
          <a:xfrm>
            <a:off x="1500530" y="2936082"/>
            <a:ext cx="885142" cy="30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400" b="1" dirty="0">
                <a:latin typeface="Montserrat ExtraBold" pitchFamily="2" charset="77"/>
              </a:rPr>
              <a:t>HTML 5</a:t>
            </a:r>
            <a:endParaRPr lang="id-ID" altLang="es-MX" sz="600" b="1" dirty="0">
              <a:latin typeface="Montserrat ExtraBold" pitchFamily="2" charset="77"/>
            </a:endParaRPr>
          </a:p>
        </p:txBody>
      </p:sp>
      <p:sp>
        <p:nvSpPr>
          <p:cNvPr id="51212" name="TextBox 33"/>
          <p:cNvSpPr txBox="1">
            <a:spLocks noChangeArrowheads="1"/>
          </p:cNvSpPr>
          <p:nvPr/>
        </p:nvSpPr>
        <p:spPr bwMode="auto">
          <a:xfrm>
            <a:off x="1408179" y="2345532"/>
            <a:ext cx="1106357" cy="600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300" b="1" dirty="0">
                <a:latin typeface="Montserrat ExtraBold" pitchFamily="2" charset="77"/>
              </a:rPr>
              <a:t>76%</a:t>
            </a:r>
            <a:endParaRPr lang="id-ID" altLang="es-MX" sz="3300" b="1" dirty="0">
              <a:latin typeface="Montserrat ExtraBold" pitchFamily="2" charset="77"/>
            </a:endParaRPr>
          </a:p>
        </p:txBody>
      </p:sp>
      <p:sp>
        <p:nvSpPr>
          <p:cNvPr id="51213" name="TextBox 53"/>
          <p:cNvSpPr txBox="1">
            <a:spLocks noChangeArrowheads="1"/>
          </p:cNvSpPr>
          <p:nvPr/>
        </p:nvSpPr>
        <p:spPr bwMode="auto">
          <a:xfrm>
            <a:off x="4263092" y="3759994"/>
            <a:ext cx="98452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accent1"/>
                </a:solidFill>
                <a:latin typeface="Montserrat ExtraBold" pitchFamily="2" charset="77"/>
              </a:rPr>
              <a:t>436</a:t>
            </a:r>
            <a:endParaRPr lang="id-ID" altLang="es-MX" sz="3200" b="1" dirty="0">
              <a:solidFill>
                <a:schemeClr val="accent1"/>
              </a:solidFill>
              <a:latin typeface="Montserrat ExtraBold" pitchFamily="2" charset="77"/>
            </a:endParaRPr>
          </a:p>
        </p:txBody>
      </p:sp>
      <p:sp>
        <p:nvSpPr>
          <p:cNvPr id="51214" name="TextBox 54"/>
          <p:cNvSpPr txBox="1">
            <a:spLocks noChangeArrowheads="1"/>
          </p:cNvSpPr>
          <p:nvPr/>
        </p:nvSpPr>
        <p:spPr bwMode="auto">
          <a:xfrm>
            <a:off x="3939978" y="4598988"/>
            <a:ext cx="157122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Montserrat ExtraBold" pitchFamily="2" charset="77"/>
              </a:rPr>
              <a:t>Solar Energy</a:t>
            </a:r>
            <a:endParaRPr lang="id-ID" altLang="es-MX" sz="1600" b="1" dirty="0">
              <a:latin typeface="Montserrat ExtraBold" pitchFamily="2" charset="77"/>
            </a:endParaRPr>
          </a:p>
        </p:txBody>
      </p:sp>
      <p:sp>
        <p:nvSpPr>
          <p:cNvPr id="51215" name="TextBox 56"/>
          <p:cNvSpPr txBox="1">
            <a:spLocks noChangeArrowheads="1"/>
          </p:cNvSpPr>
          <p:nvPr/>
        </p:nvSpPr>
        <p:spPr bwMode="auto">
          <a:xfrm>
            <a:off x="3552032" y="4937524"/>
            <a:ext cx="2348706" cy="905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dirty="0">
                <a:latin typeface="Lato" panose="020F0502020204030203" pitchFamily="34" charset="77"/>
                <a:cs typeface="Calibri Light" panose="020F0302020204030204" pitchFamily="34" charset="0"/>
              </a:rPr>
              <a:t>Creativity is the key to success in the great and primary education.</a:t>
            </a:r>
          </a:p>
          <a:p>
            <a:pPr algn="ctr">
              <a:lnSpc>
                <a:spcPct val="110000"/>
              </a:lnSpc>
            </a:pPr>
            <a:endParaRPr lang="en-US" altLang="es-MX" sz="1200" dirty="0">
              <a:latin typeface="Lato" panose="020F0502020204030203" pitchFamily="34" charset="77"/>
              <a:cs typeface="Calibri Light" panose="020F0302020204030204" pitchFamily="34" charset="0"/>
            </a:endParaRPr>
          </a:p>
        </p:txBody>
      </p:sp>
      <p:sp>
        <p:nvSpPr>
          <p:cNvPr id="51216" name="TextBox 57"/>
          <p:cNvSpPr txBox="1">
            <a:spLocks noChangeArrowheads="1"/>
          </p:cNvSpPr>
          <p:nvPr/>
        </p:nvSpPr>
        <p:spPr bwMode="auto">
          <a:xfrm>
            <a:off x="6803788" y="3759994"/>
            <a:ext cx="1250627"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accent1"/>
                </a:solidFill>
                <a:latin typeface="Montserrat ExtraBold" pitchFamily="2" charset="77"/>
              </a:rPr>
              <a:t>3964</a:t>
            </a:r>
            <a:endParaRPr lang="id-ID" altLang="es-MX" sz="3200" b="1" dirty="0">
              <a:solidFill>
                <a:schemeClr val="accent1"/>
              </a:solidFill>
              <a:latin typeface="Montserrat ExtraBold" pitchFamily="2" charset="77"/>
            </a:endParaRPr>
          </a:p>
        </p:txBody>
      </p:sp>
      <p:sp>
        <p:nvSpPr>
          <p:cNvPr id="51217" name="TextBox 58"/>
          <p:cNvSpPr txBox="1">
            <a:spLocks noChangeArrowheads="1"/>
          </p:cNvSpPr>
          <p:nvPr/>
        </p:nvSpPr>
        <p:spPr bwMode="auto">
          <a:xfrm>
            <a:off x="6613725" y="4598988"/>
            <a:ext cx="157122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Montserrat ExtraBold" pitchFamily="2" charset="77"/>
              </a:rPr>
              <a:t>Solar Energy</a:t>
            </a:r>
            <a:endParaRPr lang="id-ID" altLang="es-MX" sz="1600" b="1" dirty="0">
              <a:latin typeface="Montserrat ExtraBold" pitchFamily="2" charset="77"/>
            </a:endParaRPr>
          </a:p>
        </p:txBody>
      </p:sp>
      <p:sp>
        <p:nvSpPr>
          <p:cNvPr id="51218" name="TextBox 59"/>
          <p:cNvSpPr txBox="1">
            <a:spLocks noChangeArrowheads="1"/>
          </p:cNvSpPr>
          <p:nvPr/>
        </p:nvSpPr>
        <p:spPr bwMode="auto">
          <a:xfrm>
            <a:off x="6225382" y="4937524"/>
            <a:ext cx="2348706" cy="905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dirty="0">
                <a:latin typeface="Lato" panose="020F0502020204030203" pitchFamily="34" charset="77"/>
                <a:cs typeface="Calibri Light" panose="020F0302020204030204" pitchFamily="34" charset="0"/>
              </a:rPr>
              <a:t>Creativity is the key to success in the great and primary education.</a:t>
            </a:r>
          </a:p>
          <a:p>
            <a:pPr algn="ctr">
              <a:lnSpc>
                <a:spcPct val="110000"/>
              </a:lnSpc>
            </a:pPr>
            <a:endParaRPr lang="en-US" altLang="es-MX" sz="1200" dirty="0">
              <a:latin typeface="Lato" panose="020F0502020204030203" pitchFamily="34" charset="77"/>
              <a:cs typeface="Calibri Light" panose="020F0302020204030204" pitchFamily="34" charset="0"/>
            </a:endParaRPr>
          </a:p>
        </p:txBody>
      </p:sp>
      <p:sp>
        <p:nvSpPr>
          <p:cNvPr id="51219" name="TextBox 60"/>
          <p:cNvSpPr txBox="1">
            <a:spLocks noChangeArrowheads="1"/>
          </p:cNvSpPr>
          <p:nvPr/>
        </p:nvSpPr>
        <p:spPr bwMode="auto">
          <a:xfrm>
            <a:off x="9693938" y="3759994"/>
            <a:ext cx="982925"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accent1"/>
                </a:solidFill>
                <a:latin typeface="Montserrat ExtraBold" pitchFamily="2" charset="77"/>
              </a:rPr>
              <a:t>294</a:t>
            </a:r>
            <a:endParaRPr lang="id-ID" altLang="es-MX" sz="3200" b="1" dirty="0">
              <a:solidFill>
                <a:schemeClr val="accent1"/>
              </a:solidFill>
              <a:latin typeface="Montserrat ExtraBold" pitchFamily="2" charset="77"/>
            </a:endParaRPr>
          </a:p>
        </p:txBody>
      </p:sp>
      <p:sp>
        <p:nvSpPr>
          <p:cNvPr id="51220" name="TextBox 61"/>
          <p:cNvSpPr txBox="1">
            <a:spLocks noChangeArrowheads="1"/>
          </p:cNvSpPr>
          <p:nvPr/>
        </p:nvSpPr>
        <p:spPr bwMode="auto">
          <a:xfrm>
            <a:off x="9369625" y="4598988"/>
            <a:ext cx="157122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Montserrat ExtraBold" pitchFamily="2" charset="77"/>
              </a:rPr>
              <a:t>Solar Energy</a:t>
            </a:r>
            <a:endParaRPr lang="id-ID" altLang="es-MX" sz="1600" b="1" dirty="0">
              <a:latin typeface="Montserrat ExtraBold" pitchFamily="2" charset="77"/>
            </a:endParaRPr>
          </a:p>
        </p:txBody>
      </p:sp>
      <p:sp>
        <p:nvSpPr>
          <p:cNvPr id="51221" name="TextBox 66"/>
          <p:cNvSpPr txBox="1">
            <a:spLocks noChangeArrowheads="1"/>
          </p:cNvSpPr>
          <p:nvPr/>
        </p:nvSpPr>
        <p:spPr bwMode="auto">
          <a:xfrm>
            <a:off x="8981282" y="4937524"/>
            <a:ext cx="2348706" cy="905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dirty="0">
                <a:latin typeface="Lato" panose="020F0502020204030203" pitchFamily="34" charset="77"/>
                <a:cs typeface="Calibri Light" panose="020F0302020204030204" pitchFamily="34" charset="0"/>
              </a:rPr>
              <a:t>Creativity is the key to success in the great and primary education.</a:t>
            </a:r>
          </a:p>
          <a:p>
            <a:pPr algn="ctr">
              <a:lnSpc>
                <a:spcPct val="110000"/>
              </a:lnSpc>
            </a:pPr>
            <a:endParaRPr lang="en-US" altLang="es-MX" sz="1200" dirty="0">
              <a:latin typeface="Lato" panose="020F0502020204030203" pitchFamily="34" charset="77"/>
              <a:cs typeface="Calibri Light" panose="020F0302020204030204" pitchFamily="34" charset="0"/>
            </a:endParaRPr>
          </a:p>
        </p:txBody>
      </p:sp>
      <p:sp>
        <p:nvSpPr>
          <p:cNvPr id="51222" name="TextBox 69"/>
          <p:cNvSpPr txBox="1">
            <a:spLocks noChangeArrowheads="1"/>
          </p:cNvSpPr>
          <p:nvPr/>
        </p:nvSpPr>
        <p:spPr bwMode="auto">
          <a:xfrm>
            <a:off x="1467832" y="3759994"/>
            <a:ext cx="998955"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accent1"/>
                </a:solidFill>
                <a:latin typeface="Montserrat ExtraBold" pitchFamily="2" charset="77"/>
              </a:rPr>
              <a:t>340</a:t>
            </a:r>
            <a:endParaRPr lang="id-ID" altLang="es-MX" sz="3200" b="1" dirty="0">
              <a:solidFill>
                <a:schemeClr val="accent1"/>
              </a:solidFill>
              <a:latin typeface="Montserrat ExtraBold" pitchFamily="2" charset="77"/>
            </a:endParaRPr>
          </a:p>
        </p:txBody>
      </p:sp>
      <p:sp>
        <p:nvSpPr>
          <p:cNvPr id="51223" name="TextBox 70"/>
          <p:cNvSpPr txBox="1">
            <a:spLocks noChangeArrowheads="1"/>
          </p:cNvSpPr>
          <p:nvPr/>
        </p:nvSpPr>
        <p:spPr bwMode="auto">
          <a:xfrm>
            <a:off x="1151931" y="4598988"/>
            <a:ext cx="157122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Montserrat ExtraBold" pitchFamily="2" charset="77"/>
              </a:rPr>
              <a:t>Solar Energy</a:t>
            </a:r>
            <a:endParaRPr lang="id-ID" altLang="es-MX" sz="1600" b="1" dirty="0">
              <a:latin typeface="Montserrat ExtraBold" pitchFamily="2" charset="77"/>
            </a:endParaRPr>
          </a:p>
        </p:txBody>
      </p:sp>
      <p:sp>
        <p:nvSpPr>
          <p:cNvPr id="51224" name="TextBox 71"/>
          <p:cNvSpPr txBox="1">
            <a:spLocks noChangeArrowheads="1"/>
          </p:cNvSpPr>
          <p:nvPr/>
        </p:nvSpPr>
        <p:spPr bwMode="auto">
          <a:xfrm>
            <a:off x="763588" y="4937524"/>
            <a:ext cx="2348707" cy="905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dirty="0">
                <a:latin typeface="Lato" panose="020F0502020204030203" pitchFamily="34" charset="77"/>
                <a:cs typeface="Calibri Light" panose="020F0302020204030204" pitchFamily="34" charset="0"/>
              </a:rPr>
              <a:t>Creativity is the key to success in the great and primary education.</a:t>
            </a:r>
          </a:p>
          <a:p>
            <a:pPr algn="ctr">
              <a:lnSpc>
                <a:spcPct val="110000"/>
              </a:lnSpc>
            </a:pPr>
            <a:endParaRPr lang="en-US" altLang="es-MX" sz="1200" dirty="0">
              <a:latin typeface="Lato" panose="020F0502020204030203" pitchFamily="34" charset="77"/>
              <a:cs typeface="Calibri Light" panose="020F0302020204030204" pitchFamily="34" charset="0"/>
            </a:endParaRPr>
          </a:p>
        </p:txBody>
      </p:sp>
      <p:grpSp>
        <p:nvGrpSpPr>
          <p:cNvPr id="51231" name="Group 59"/>
          <p:cNvGrpSpPr>
            <a:grpSpLocks/>
          </p:cNvGrpSpPr>
          <p:nvPr/>
        </p:nvGrpSpPr>
        <p:grpSpPr bwMode="auto">
          <a:xfrm>
            <a:off x="873919" y="1076325"/>
            <a:ext cx="738981" cy="129382"/>
            <a:chOff x="1703388" y="2006913"/>
            <a:chExt cx="1478230" cy="258682"/>
          </a:xfrm>
        </p:grpSpPr>
        <p:sp>
          <p:nvSpPr>
            <p:cNvPr id="50" name="Oval 49"/>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51" name="Oval 50"/>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63" name="Oval 62"/>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64" name="Oval 63"/>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65" name="Oval 64"/>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38" name="Freeform 37">
            <a:extLst>
              <a:ext uri="{FF2B5EF4-FFF2-40B4-BE49-F238E27FC236}">
                <a16:creationId xmlns:a16="http://schemas.microsoft.com/office/drawing/2014/main" id="{E4DCA482-6C8A-914C-A184-0827706AAEF1}"/>
              </a:ext>
            </a:extLst>
          </p:cNvPr>
          <p:cNvSpPr/>
          <p:nvPr/>
        </p:nvSpPr>
        <p:spPr>
          <a:xfrm rot="14400000">
            <a:off x="1355762" y="1423586"/>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3">
              <a:lumMod val="75000"/>
            </a:schemeClr>
          </a:solidFill>
          <a:ln w="9488"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46D8EDC4-D359-9A4D-B05F-4F16D86FCE7B}"/>
              </a:ext>
            </a:extLst>
          </p:cNvPr>
          <p:cNvSpPr/>
          <p:nvPr/>
        </p:nvSpPr>
        <p:spPr>
          <a:xfrm rot="14400000">
            <a:off x="4265470" y="1489451"/>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1"/>
          </a:solidFill>
          <a:ln w="9488"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8ED1A25C-C3A1-CF44-A752-537CC16A0384}"/>
              </a:ext>
            </a:extLst>
          </p:cNvPr>
          <p:cNvSpPr/>
          <p:nvPr/>
        </p:nvSpPr>
        <p:spPr>
          <a:xfrm rot="14400000">
            <a:off x="6888185" y="1517554"/>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6">
              <a:lumMod val="75000"/>
            </a:schemeClr>
          </a:solidFill>
          <a:ln w="9488" cap="flat">
            <a:noFill/>
            <a:prstDash val="solid"/>
            <a:miter/>
          </a:ln>
        </p:spPr>
        <p:txBody>
          <a:bodyPr rtlCol="0" anchor="ctr"/>
          <a:lstStyle/>
          <a:p>
            <a:endParaRPr lang="en-US" b="1" dirty="0"/>
          </a:p>
        </p:txBody>
      </p:sp>
      <p:sp>
        <p:nvSpPr>
          <p:cNvPr id="42" name="Freeform 41">
            <a:extLst>
              <a:ext uri="{FF2B5EF4-FFF2-40B4-BE49-F238E27FC236}">
                <a16:creationId xmlns:a16="http://schemas.microsoft.com/office/drawing/2014/main" id="{44B121D3-1600-3346-B03A-4E855E4C74B6}"/>
              </a:ext>
            </a:extLst>
          </p:cNvPr>
          <p:cNvSpPr/>
          <p:nvPr/>
        </p:nvSpPr>
        <p:spPr>
          <a:xfrm rot="14400000">
            <a:off x="9729728" y="1445052"/>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5">
              <a:lumMod val="75000"/>
              <a:lumOff val="25000"/>
            </a:schemeClr>
          </a:solidFill>
          <a:ln w="9488" cap="flat">
            <a:noFill/>
            <a:prstDash val="solid"/>
            <a:miter/>
          </a:ln>
        </p:spPr>
        <p:txBody>
          <a:bodyPr rtlCol="0" anchor="ctr"/>
          <a:lstStyle/>
          <a:p>
            <a:endParaRPr lang="en-US"/>
          </a:p>
        </p:txBody>
      </p:sp>
      <p:sp>
        <p:nvSpPr>
          <p:cNvPr id="43" name="TextBox 199">
            <a:extLst>
              <a:ext uri="{FF2B5EF4-FFF2-40B4-BE49-F238E27FC236}">
                <a16:creationId xmlns:a16="http://schemas.microsoft.com/office/drawing/2014/main" id="{AA34BF5C-6D8E-9146-940C-57B6AEC97BAB}"/>
              </a:ext>
            </a:extLst>
          </p:cNvPr>
          <p:cNvSpPr txBox="1">
            <a:spLocks noChangeArrowheads="1"/>
          </p:cNvSpPr>
          <p:nvPr/>
        </p:nvSpPr>
        <p:spPr bwMode="auto">
          <a:xfrm>
            <a:off x="808832" y="477838"/>
            <a:ext cx="47067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accent1">
                    <a:lumMod val="50000"/>
                  </a:schemeClr>
                </a:solidFill>
                <a:latin typeface="Montserrat ExtraBold" pitchFamily="2" charset="77"/>
              </a:rPr>
              <a:t>Your title Goes Here</a:t>
            </a:r>
          </a:p>
        </p:txBody>
      </p:sp>
      <p:sp>
        <p:nvSpPr>
          <p:cNvPr id="44" name="TextBox 43">
            <a:extLst>
              <a:ext uri="{FF2B5EF4-FFF2-40B4-BE49-F238E27FC236}">
                <a16:creationId xmlns:a16="http://schemas.microsoft.com/office/drawing/2014/main" id="{67AE8991-D9EC-AD40-B035-19B807C5526D}"/>
              </a:ext>
            </a:extLst>
          </p:cNvPr>
          <p:cNvSpPr txBox="1"/>
          <p:nvPr/>
        </p:nvSpPr>
        <p:spPr>
          <a:xfrm>
            <a:off x="840582" y="335757"/>
            <a:ext cx="1994329" cy="276999"/>
          </a:xfrm>
          <a:prstGeom prst="rect">
            <a:avLst/>
          </a:prstGeom>
          <a:noFill/>
        </p:spPr>
        <p:txBody>
          <a:bodyPr wrap="none">
            <a:spAutoFit/>
          </a:bodyPr>
          <a:lstStyle/>
          <a:p>
            <a:pPr defTabSz="914217">
              <a:defRPr/>
            </a:pPr>
            <a:r>
              <a:rPr lang="en-US" sz="1200" b="1" spc="300" dirty="0">
                <a:latin typeface="Calibri"/>
                <a:cs typeface="Calibri"/>
              </a:rPr>
              <a:t>Agriculture Slides</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249" name="Group 1"/>
          <p:cNvGrpSpPr>
            <a:grpSpLocks/>
          </p:cNvGrpSpPr>
          <p:nvPr/>
        </p:nvGrpSpPr>
        <p:grpSpPr bwMode="auto">
          <a:xfrm>
            <a:off x="7138194" y="1855788"/>
            <a:ext cx="3273425" cy="2262188"/>
            <a:chOff x="1596695" y="4233161"/>
            <a:chExt cx="10721511" cy="7409555"/>
          </a:xfrm>
        </p:grpSpPr>
        <p:sp>
          <p:nvSpPr>
            <p:cNvPr id="53299" name="Freeform 20"/>
            <p:cNvSpPr>
              <a:spLocks noEditPoints="1"/>
            </p:cNvSpPr>
            <p:nvPr/>
          </p:nvSpPr>
          <p:spPr bwMode="auto">
            <a:xfrm>
              <a:off x="5941212" y="8873383"/>
              <a:ext cx="1919070" cy="2639557"/>
            </a:xfrm>
            <a:custGeom>
              <a:avLst/>
              <a:gdLst>
                <a:gd name="T0" fmla="*/ 1876738 w 680"/>
                <a:gd name="T1" fmla="*/ 696550 h 936"/>
                <a:gd name="T2" fmla="*/ 1682008 w 680"/>
                <a:gd name="T3" fmla="*/ 547088 h 936"/>
                <a:gd name="T4" fmla="*/ 1501390 w 680"/>
                <a:gd name="T5" fmla="*/ 360965 h 936"/>
                <a:gd name="T6" fmla="*/ 1298194 w 680"/>
                <a:gd name="T7" fmla="*/ 174842 h 936"/>
                <a:gd name="T8" fmla="*/ 730940 w 680"/>
                <a:gd name="T9" fmla="*/ 282004 h 936"/>
                <a:gd name="T10" fmla="*/ 570077 w 680"/>
                <a:gd name="T11" fmla="*/ 425826 h 936"/>
                <a:gd name="T12" fmla="*/ 282216 w 680"/>
                <a:gd name="T13" fmla="*/ 583748 h 936"/>
                <a:gd name="T14" fmla="*/ 310438 w 680"/>
                <a:gd name="T15" fmla="*/ 1175956 h 936"/>
                <a:gd name="T16" fmla="*/ 663208 w 680"/>
                <a:gd name="T17" fmla="*/ 1322599 h 936"/>
                <a:gd name="T18" fmla="*/ 900270 w 680"/>
                <a:gd name="T19" fmla="*/ 1328239 h 936"/>
                <a:gd name="T20" fmla="*/ 790205 w 680"/>
                <a:gd name="T21" fmla="*/ 2050169 h 936"/>
                <a:gd name="T22" fmla="*/ 524922 w 680"/>
                <a:gd name="T23" fmla="*/ 1787905 h 936"/>
                <a:gd name="T24" fmla="*/ 640631 w 680"/>
                <a:gd name="T25" fmla="*/ 1762525 h 936"/>
                <a:gd name="T26" fmla="*/ 739406 w 680"/>
                <a:gd name="T27" fmla="*/ 1579222 h 936"/>
                <a:gd name="T28" fmla="*/ 680141 w 680"/>
                <a:gd name="T29" fmla="*/ 1497441 h 936"/>
                <a:gd name="T30" fmla="*/ 589832 w 680"/>
                <a:gd name="T31" fmla="*/ 1443860 h 936"/>
                <a:gd name="T32" fmla="*/ 519278 w 680"/>
                <a:gd name="T33" fmla="*/ 1353619 h 936"/>
                <a:gd name="T34" fmla="*/ 403569 w 680"/>
                <a:gd name="T35" fmla="*/ 1283118 h 936"/>
                <a:gd name="T36" fmla="*/ 282216 w 680"/>
                <a:gd name="T37" fmla="*/ 1395920 h 936"/>
                <a:gd name="T38" fmla="*/ 191907 w 680"/>
                <a:gd name="T39" fmla="*/ 1446680 h 936"/>
                <a:gd name="T40" fmla="*/ 0 w 680"/>
                <a:gd name="T41" fmla="*/ 1632803 h 936"/>
                <a:gd name="T42" fmla="*/ 166508 w 680"/>
                <a:gd name="T43" fmla="*/ 1739964 h 936"/>
                <a:gd name="T44" fmla="*/ 310438 w 680"/>
                <a:gd name="T45" fmla="*/ 1796365 h 936"/>
                <a:gd name="T46" fmla="*/ 606765 w 680"/>
                <a:gd name="T47" fmla="*/ 2010688 h 936"/>
                <a:gd name="T48" fmla="*/ 668852 w 680"/>
                <a:gd name="T49" fmla="*/ 2047349 h 936"/>
                <a:gd name="T50" fmla="*/ 764806 w 680"/>
                <a:gd name="T51" fmla="*/ 2639557 h 936"/>
                <a:gd name="T52" fmla="*/ 959535 w 680"/>
                <a:gd name="T53" fmla="*/ 2027608 h 936"/>
                <a:gd name="T54" fmla="*/ 1464702 w 680"/>
                <a:gd name="T55" fmla="*/ 1161856 h 936"/>
                <a:gd name="T56" fmla="*/ 1919070 w 680"/>
                <a:gd name="T57" fmla="*/ 910873 h 936"/>
                <a:gd name="T58" fmla="*/ 431791 w 680"/>
                <a:gd name="T59" fmla="*/ 1818925 h 936"/>
                <a:gd name="T60" fmla="*/ 502345 w 680"/>
                <a:gd name="T61" fmla="*/ 1886606 h 936"/>
                <a:gd name="T62" fmla="*/ 987757 w 680"/>
                <a:gd name="T63" fmla="*/ 1610243 h 936"/>
                <a:gd name="T64" fmla="*/ 1041378 w 680"/>
                <a:gd name="T65" fmla="*/ 1345159 h 936"/>
                <a:gd name="T66" fmla="*/ 987757 w 680"/>
                <a:gd name="T67" fmla="*/ 1610243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53300" name="Freeform 20"/>
            <p:cNvSpPr>
              <a:spLocks noEditPoints="1"/>
            </p:cNvSpPr>
            <p:nvPr/>
          </p:nvSpPr>
          <p:spPr bwMode="auto">
            <a:xfrm>
              <a:off x="3178495" y="10097132"/>
              <a:ext cx="985850" cy="1355973"/>
            </a:xfrm>
            <a:custGeom>
              <a:avLst/>
              <a:gdLst>
                <a:gd name="T0" fmla="*/ 964103 w 680"/>
                <a:gd name="T1" fmla="*/ 357826 h 936"/>
                <a:gd name="T2" fmla="*/ 864069 w 680"/>
                <a:gd name="T3" fmla="*/ 281046 h 936"/>
                <a:gd name="T4" fmla="*/ 771283 w 680"/>
                <a:gd name="T5" fmla="*/ 185432 h 936"/>
                <a:gd name="T6" fmla="*/ 666899 w 680"/>
                <a:gd name="T7" fmla="*/ 89819 h 936"/>
                <a:gd name="T8" fmla="*/ 375493 w 680"/>
                <a:gd name="T9" fmla="*/ 144869 h 936"/>
                <a:gd name="T10" fmla="*/ 292855 w 680"/>
                <a:gd name="T11" fmla="*/ 218752 h 936"/>
                <a:gd name="T12" fmla="*/ 144978 w 680"/>
                <a:gd name="T13" fmla="*/ 299879 h 936"/>
                <a:gd name="T14" fmla="*/ 159476 w 680"/>
                <a:gd name="T15" fmla="*/ 604103 h 936"/>
                <a:gd name="T16" fmla="*/ 340698 w 680"/>
                <a:gd name="T17" fmla="*/ 679435 h 936"/>
                <a:gd name="T18" fmla="*/ 462480 w 680"/>
                <a:gd name="T19" fmla="*/ 682333 h 936"/>
                <a:gd name="T20" fmla="*/ 405938 w 680"/>
                <a:gd name="T21" fmla="*/ 1053197 h 936"/>
                <a:gd name="T22" fmla="*/ 269659 w 680"/>
                <a:gd name="T23" fmla="*/ 918469 h 936"/>
                <a:gd name="T24" fmla="*/ 329100 w 680"/>
                <a:gd name="T25" fmla="*/ 905431 h 936"/>
                <a:gd name="T26" fmla="*/ 379842 w 680"/>
                <a:gd name="T27" fmla="*/ 811266 h 936"/>
                <a:gd name="T28" fmla="*/ 349397 w 680"/>
                <a:gd name="T29" fmla="*/ 769254 h 936"/>
                <a:gd name="T30" fmla="*/ 303004 w 680"/>
                <a:gd name="T31" fmla="*/ 741729 h 936"/>
                <a:gd name="T32" fmla="*/ 266759 w 680"/>
                <a:gd name="T33" fmla="*/ 695371 h 936"/>
                <a:gd name="T34" fmla="*/ 207318 w 680"/>
                <a:gd name="T35" fmla="*/ 659154 h 936"/>
                <a:gd name="T36" fmla="*/ 144978 w 680"/>
                <a:gd name="T37" fmla="*/ 717101 h 936"/>
                <a:gd name="T38" fmla="*/ 98585 w 680"/>
                <a:gd name="T39" fmla="*/ 743178 h 936"/>
                <a:gd name="T40" fmla="*/ 0 w 680"/>
                <a:gd name="T41" fmla="*/ 838791 h 936"/>
                <a:gd name="T42" fmla="*/ 85537 w 680"/>
                <a:gd name="T43" fmla="*/ 893841 h 936"/>
                <a:gd name="T44" fmla="*/ 159476 w 680"/>
                <a:gd name="T45" fmla="*/ 922815 h 936"/>
                <a:gd name="T46" fmla="*/ 311703 w 680"/>
                <a:gd name="T47" fmla="*/ 1032915 h 936"/>
                <a:gd name="T48" fmla="*/ 343598 w 680"/>
                <a:gd name="T49" fmla="*/ 1051748 h 936"/>
                <a:gd name="T50" fmla="*/ 392890 w 680"/>
                <a:gd name="T51" fmla="*/ 1355973 h 936"/>
                <a:gd name="T52" fmla="*/ 492925 w 680"/>
                <a:gd name="T53" fmla="*/ 1041607 h 936"/>
                <a:gd name="T54" fmla="*/ 752436 w 680"/>
                <a:gd name="T55" fmla="*/ 596860 h 936"/>
                <a:gd name="T56" fmla="*/ 985850 w 680"/>
                <a:gd name="T57" fmla="*/ 467927 h 936"/>
                <a:gd name="T58" fmla="*/ 221816 w 680"/>
                <a:gd name="T59" fmla="*/ 934404 h 936"/>
                <a:gd name="T60" fmla="*/ 258061 w 680"/>
                <a:gd name="T61" fmla="*/ 969173 h 936"/>
                <a:gd name="T62" fmla="*/ 507423 w 680"/>
                <a:gd name="T63" fmla="*/ 827201 h 936"/>
                <a:gd name="T64" fmla="*/ 534969 w 680"/>
                <a:gd name="T65" fmla="*/ 691025 h 936"/>
                <a:gd name="T66" fmla="*/ 507423 w 680"/>
                <a:gd name="T67" fmla="*/ 827201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53301" name="Freeform 217"/>
            <p:cNvSpPr>
              <a:spLocks noChangeArrowheads="1"/>
            </p:cNvSpPr>
            <p:nvPr/>
          </p:nvSpPr>
          <p:spPr bwMode="auto">
            <a:xfrm>
              <a:off x="2275823" y="4233161"/>
              <a:ext cx="3903316" cy="7279779"/>
            </a:xfrm>
            <a:custGeom>
              <a:avLst/>
              <a:gdLst>
                <a:gd name="T0" fmla="*/ 3805200 w 7320"/>
                <a:gd name="T1" fmla="*/ 3595657 h 13660"/>
                <a:gd name="T2" fmla="*/ 3805200 w 7320"/>
                <a:gd name="T3" fmla="*/ 3595657 h 13660"/>
                <a:gd name="T4" fmla="*/ 3902783 w 7320"/>
                <a:gd name="T5" fmla="*/ 3432581 h 13660"/>
                <a:gd name="T6" fmla="*/ 2599544 w 7320"/>
                <a:gd name="T7" fmla="*/ 2246819 h 13660"/>
                <a:gd name="T8" fmla="*/ 2423575 w 7320"/>
                <a:gd name="T9" fmla="*/ 2243621 h 13660"/>
                <a:gd name="T10" fmla="*/ 2433174 w 7320"/>
                <a:gd name="T11" fmla="*/ 2162084 h 13660"/>
                <a:gd name="T12" fmla="*/ 2310528 w 7320"/>
                <a:gd name="T13" fmla="*/ 1895087 h 13660"/>
                <a:gd name="T14" fmla="*/ 2652868 w 7320"/>
                <a:gd name="T15" fmla="*/ 15455 h 13660"/>
                <a:gd name="T16" fmla="*/ 2464635 w 7320"/>
                <a:gd name="T17" fmla="*/ 0 h 13660"/>
                <a:gd name="T18" fmla="*/ 1959123 w 7320"/>
                <a:gd name="T19" fmla="*/ 1688312 h 13660"/>
                <a:gd name="T20" fmla="*/ 2022046 w 7320"/>
                <a:gd name="T21" fmla="*/ 1819945 h 13660"/>
                <a:gd name="T22" fmla="*/ 1742628 w 7320"/>
                <a:gd name="T23" fmla="*/ 2114653 h 13660"/>
                <a:gd name="T24" fmla="*/ 1582123 w 7320"/>
                <a:gd name="T25" fmla="*/ 2070953 h 13660"/>
                <a:gd name="T26" fmla="*/ 0 w 7320"/>
                <a:gd name="T27" fmla="*/ 2849026 h 13660"/>
                <a:gd name="T28" fmla="*/ 46925 w 7320"/>
                <a:gd name="T29" fmla="*/ 3031287 h 13660"/>
                <a:gd name="T30" fmla="*/ 1824214 w 7320"/>
                <a:gd name="T31" fmla="*/ 2388045 h 13660"/>
                <a:gd name="T32" fmla="*/ 2015647 w 7320"/>
                <a:gd name="T33" fmla="*/ 2501025 h 13660"/>
                <a:gd name="T34" fmla="*/ 1896201 w 7320"/>
                <a:gd name="T35" fmla="*/ 7279246 h 13660"/>
                <a:gd name="T36" fmla="*/ 2433174 w 7320"/>
                <a:gd name="T37" fmla="*/ 7279246 h 13660"/>
                <a:gd name="T38" fmla="*/ 2185217 w 7320"/>
                <a:gd name="T39" fmla="*/ 2494630 h 13660"/>
                <a:gd name="T40" fmla="*/ 2254538 w 7320"/>
                <a:gd name="T41" fmla="*/ 2463187 h 13660"/>
                <a:gd name="T42" fmla="*/ 3805200 w 7320"/>
                <a:gd name="T43" fmla="*/ 3595657 h 136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320" h="13660">
                  <a:moveTo>
                    <a:pt x="7136" y="6747"/>
                  </a:moveTo>
                  <a:lnTo>
                    <a:pt x="7136" y="6747"/>
                  </a:lnTo>
                  <a:cubicBezTo>
                    <a:pt x="7319" y="6441"/>
                    <a:pt x="7319" y="6441"/>
                    <a:pt x="7319" y="6441"/>
                  </a:cubicBezTo>
                  <a:cubicBezTo>
                    <a:pt x="4875" y="4216"/>
                    <a:pt x="4875" y="4216"/>
                    <a:pt x="4875" y="4216"/>
                  </a:cubicBezTo>
                  <a:cubicBezTo>
                    <a:pt x="4545" y="4210"/>
                    <a:pt x="4545" y="4210"/>
                    <a:pt x="4545" y="4210"/>
                  </a:cubicBezTo>
                  <a:cubicBezTo>
                    <a:pt x="4557" y="4157"/>
                    <a:pt x="4563" y="4110"/>
                    <a:pt x="4563" y="4057"/>
                  </a:cubicBezTo>
                  <a:cubicBezTo>
                    <a:pt x="4563" y="3856"/>
                    <a:pt x="4475" y="3674"/>
                    <a:pt x="4333" y="3556"/>
                  </a:cubicBezTo>
                  <a:cubicBezTo>
                    <a:pt x="4975" y="29"/>
                    <a:pt x="4975" y="29"/>
                    <a:pt x="4975" y="29"/>
                  </a:cubicBezTo>
                  <a:cubicBezTo>
                    <a:pt x="4622" y="0"/>
                    <a:pt x="4622" y="0"/>
                    <a:pt x="4622" y="0"/>
                  </a:cubicBezTo>
                  <a:cubicBezTo>
                    <a:pt x="3674" y="3168"/>
                    <a:pt x="3674" y="3168"/>
                    <a:pt x="3674" y="3168"/>
                  </a:cubicBezTo>
                  <a:cubicBezTo>
                    <a:pt x="3792" y="3415"/>
                    <a:pt x="3792" y="3415"/>
                    <a:pt x="3792" y="3415"/>
                  </a:cubicBezTo>
                  <a:cubicBezTo>
                    <a:pt x="3515" y="3468"/>
                    <a:pt x="3303" y="3692"/>
                    <a:pt x="3268" y="3968"/>
                  </a:cubicBezTo>
                  <a:cubicBezTo>
                    <a:pt x="2967" y="3886"/>
                    <a:pt x="2967" y="3886"/>
                    <a:pt x="2967" y="3886"/>
                  </a:cubicBezTo>
                  <a:cubicBezTo>
                    <a:pt x="0" y="5346"/>
                    <a:pt x="0" y="5346"/>
                    <a:pt x="0" y="5346"/>
                  </a:cubicBezTo>
                  <a:cubicBezTo>
                    <a:pt x="88" y="5688"/>
                    <a:pt x="88" y="5688"/>
                    <a:pt x="88" y="5688"/>
                  </a:cubicBezTo>
                  <a:cubicBezTo>
                    <a:pt x="3421" y="4481"/>
                    <a:pt x="3421" y="4481"/>
                    <a:pt x="3421" y="4481"/>
                  </a:cubicBezTo>
                  <a:cubicBezTo>
                    <a:pt x="3515" y="4586"/>
                    <a:pt x="3639" y="4663"/>
                    <a:pt x="3780" y="4693"/>
                  </a:cubicBezTo>
                  <a:cubicBezTo>
                    <a:pt x="3556" y="13659"/>
                    <a:pt x="3556" y="13659"/>
                    <a:pt x="3556" y="13659"/>
                  </a:cubicBezTo>
                  <a:cubicBezTo>
                    <a:pt x="4563" y="13659"/>
                    <a:pt x="4563" y="13659"/>
                    <a:pt x="4563" y="13659"/>
                  </a:cubicBezTo>
                  <a:cubicBezTo>
                    <a:pt x="4098" y="4681"/>
                    <a:pt x="4098" y="4681"/>
                    <a:pt x="4098" y="4681"/>
                  </a:cubicBezTo>
                  <a:cubicBezTo>
                    <a:pt x="4139" y="4663"/>
                    <a:pt x="4186" y="4645"/>
                    <a:pt x="4228" y="4622"/>
                  </a:cubicBezTo>
                  <a:lnTo>
                    <a:pt x="7136" y="6747"/>
                  </a:lnTo>
                </a:path>
              </a:pathLst>
            </a:custGeom>
            <a:solidFill>
              <a:schemeClr val="accent2"/>
            </a:solidFill>
            <a:ln>
              <a:noFill/>
            </a:ln>
            <a:extLst>
              <a:ext uri="{91240B29-F687-4F45-9708-019B960494DF}">
                <a14:hiddenLine xmlns:a14="http://schemas.microsoft.com/office/drawing/2010/main" w="9525" cap="flat">
                  <a:solidFill>
                    <a:srgbClr val="000000"/>
                  </a:solidFill>
                  <a:bevel/>
                  <a:headEnd/>
                  <a:tailEnd/>
                </a14:hiddenLine>
              </a:ext>
            </a:extLst>
          </p:spPr>
          <p:txBody>
            <a:bodyPr wrap="none" lIns="60927" tIns="30463" rIns="60927" bIns="30463" anchor="ctr"/>
            <a:lstStyle/>
            <a:p>
              <a:endParaRPr lang="es-MX" sz="900"/>
            </a:p>
          </p:txBody>
        </p:sp>
        <p:grpSp>
          <p:nvGrpSpPr>
            <p:cNvPr id="53302" name="Group 50"/>
            <p:cNvGrpSpPr>
              <a:grpSpLocks/>
            </p:cNvGrpSpPr>
            <p:nvPr/>
          </p:nvGrpSpPr>
          <p:grpSpPr bwMode="auto">
            <a:xfrm>
              <a:off x="6396967" y="7052180"/>
              <a:ext cx="2435965" cy="4590536"/>
              <a:chOff x="6241007" y="7052180"/>
              <a:chExt cx="2435965" cy="4590536"/>
            </a:xfrm>
          </p:grpSpPr>
          <p:sp>
            <p:nvSpPr>
              <p:cNvPr id="52" name="Freeform 1"/>
              <p:cNvSpPr>
                <a:spLocks noChangeArrowheads="1"/>
              </p:cNvSpPr>
              <p:nvPr/>
            </p:nvSpPr>
            <p:spPr bwMode="auto">
              <a:xfrm>
                <a:off x="7516431" y="8200523"/>
                <a:ext cx="249579" cy="3442193"/>
              </a:xfrm>
              <a:custGeom>
                <a:avLst/>
                <a:gdLst>
                  <a:gd name="T0" fmla="*/ 540 w 541"/>
                  <a:gd name="T1" fmla="*/ 2934 h 3023"/>
                  <a:gd name="T2" fmla="*/ 540 w 541"/>
                  <a:gd name="T3" fmla="*/ 2934 h 3023"/>
                  <a:gd name="T4" fmla="*/ 270 w 541"/>
                  <a:gd name="T5" fmla="*/ 3016 h 3023"/>
                  <a:gd name="T6" fmla="*/ 0 w 541"/>
                  <a:gd name="T7" fmla="*/ 2934 h 3023"/>
                  <a:gd name="T8" fmla="*/ 0 w 541"/>
                  <a:gd name="T9" fmla="*/ 0 h 3023"/>
                  <a:gd name="T10" fmla="*/ 540 w 541"/>
                  <a:gd name="T11" fmla="*/ 0 h 3023"/>
                  <a:gd name="T12" fmla="*/ 540 w 541"/>
                  <a:gd name="T13" fmla="*/ 2934 h 3023"/>
                </a:gdLst>
                <a:ahLst/>
                <a:cxnLst>
                  <a:cxn ang="0">
                    <a:pos x="T0" y="T1"/>
                  </a:cxn>
                  <a:cxn ang="0">
                    <a:pos x="T2" y="T3"/>
                  </a:cxn>
                  <a:cxn ang="0">
                    <a:pos x="T4" y="T5"/>
                  </a:cxn>
                  <a:cxn ang="0">
                    <a:pos x="T6" y="T7"/>
                  </a:cxn>
                  <a:cxn ang="0">
                    <a:pos x="T8" y="T9"/>
                  </a:cxn>
                  <a:cxn ang="0">
                    <a:pos x="T10" y="T11"/>
                  </a:cxn>
                  <a:cxn ang="0">
                    <a:pos x="T12" y="T13"/>
                  </a:cxn>
                </a:cxnLst>
                <a:rect l="0" t="0" r="r" b="b"/>
                <a:pathLst>
                  <a:path w="541" h="3023">
                    <a:moveTo>
                      <a:pt x="540" y="2934"/>
                    </a:moveTo>
                    <a:lnTo>
                      <a:pt x="540" y="2934"/>
                    </a:lnTo>
                    <a:cubicBezTo>
                      <a:pt x="540" y="2934"/>
                      <a:pt x="440" y="3022"/>
                      <a:pt x="270" y="3016"/>
                    </a:cubicBezTo>
                    <a:cubicBezTo>
                      <a:pt x="100" y="3016"/>
                      <a:pt x="0" y="2934"/>
                      <a:pt x="0" y="2934"/>
                    </a:cubicBezTo>
                    <a:cubicBezTo>
                      <a:pt x="0" y="0"/>
                      <a:pt x="0" y="0"/>
                      <a:pt x="0" y="0"/>
                    </a:cubicBezTo>
                    <a:cubicBezTo>
                      <a:pt x="540" y="0"/>
                      <a:pt x="540" y="0"/>
                      <a:pt x="540" y="0"/>
                    </a:cubicBezTo>
                    <a:lnTo>
                      <a:pt x="540" y="2934"/>
                    </a:lnTo>
                  </a:path>
                </a:pathLst>
              </a:custGeom>
              <a:solidFill>
                <a:schemeClr val="bg1">
                  <a:lumMod val="6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53319" name="Freeform 2"/>
              <p:cNvSpPr>
                <a:spLocks noChangeArrowheads="1"/>
              </p:cNvSpPr>
              <p:nvPr/>
            </p:nvSpPr>
            <p:spPr bwMode="auto">
              <a:xfrm>
                <a:off x="6275516" y="7052180"/>
                <a:ext cx="2401456" cy="1405834"/>
              </a:xfrm>
              <a:custGeom>
                <a:avLst/>
                <a:gdLst>
                  <a:gd name="T0" fmla="*/ 2400996 w 5216"/>
                  <a:gd name="T1" fmla="*/ 1405374 h 3054"/>
                  <a:gd name="T2" fmla="*/ 659756 w 5216"/>
                  <a:gd name="T3" fmla="*/ 1405374 h 3054"/>
                  <a:gd name="T4" fmla="*/ 0 w 5216"/>
                  <a:gd name="T5" fmla="*/ 0 h 3054"/>
                  <a:gd name="T6" fmla="*/ 1741700 w 5216"/>
                  <a:gd name="T7" fmla="*/ 0 h 3054"/>
                  <a:gd name="T8" fmla="*/ 2400996 w 5216"/>
                  <a:gd name="T9" fmla="*/ 1405374 h 30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216" h="3054">
                    <a:moveTo>
                      <a:pt x="5215" y="3053"/>
                    </a:moveTo>
                    <a:lnTo>
                      <a:pt x="1433" y="3053"/>
                    </a:lnTo>
                    <a:lnTo>
                      <a:pt x="0" y="0"/>
                    </a:lnTo>
                    <a:lnTo>
                      <a:pt x="3783" y="0"/>
                    </a:lnTo>
                    <a:lnTo>
                      <a:pt x="5215" y="3053"/>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54" name="Freeform 3"/>
              <p:cNvSpPr>
                <a:spLocks noChangeArrowheads="1"/>
              </p:cNvSpPr>
              <p:nvPr/>
            </p:nvSpPr>
            <p:spPr bwMode="auto">
              <a:xfrm>
                <a:off x="6458320" y="7150186"/>
                <a:ext cx="2035631" cy="1208928"/>
              </a:xfrm>
              <a:custGeom>
                <a:avLst/>
                <a:gdLst>
                  <a:gd name="T0" fmla="*/ 1301 w 4424"/>
                  <a:gd name="T1" fmla="*/ 1350 h 2627"/>
                  <a:gd name="T2" fmla="*/ 874 w 4424"/>
                  <a:gd name="T3" fmla="*/ 452 h 2627"/>
                  <a:gd name="T4" fmla="*/ 1401 w 4424"/>
                  <a:gd name="T5" fmla="*/ 452 h 2627"/>
                  <a:gd name="T6" fmla="*/ 1615 w 4424"/>
                  <a:gd name="T7" fmla="*/ 904 h 2627"/>
                  <a:gd name="T8" fmla="*/ 1791 w 4424"/>
                  <a:gd name="T9" fmla="*/ 1275 h 2627"/>
                  <a:gd name="T10" fmla="*/ 2243 w 4424"/>
                  <a:gd name="T11" fmla="*/ 823 h 2627"/>
                  <a:gd name="T12" fmla="*/ 2878 w 4424"/>
                  <a:gd name="T13" fmla="*/ 2180 h 2627"/>
                  <a:gd name="T14" fmla="*/ 2356 w 4424"/>
                  <a:gd name="T15" fmla="*/ 2180 h 2627"/>
                  <a:gd name="T16" fmla="*/ 4002 w 4424"/>
                  <a:gd name="T17" fmla="*/ 1727 h 2627"/>
                  <a:gd name="T18" fmla="*/ 3475 w 4424"/>
                  <a:gd name="T19" fmla="*/ 1727 h 2627"/>
                  <a:gd name="T20" fmla="*/ 2846 w 4424"/>
                  <a:gd name="T21" fmla="*/ 1803 h 2627"/>
                  <a:gd name="T22" fmla="*/ 2212 w 4424"/>
                  <a:gd name="T23" fmla="*/ 2180 h 2627"/>
                  <a:gd name="T24" fmla="*/ 1684 w 4424"/>
                  <a:gd name="T25" fmla="*/ 2180 h 2627"/>
                  <a:gd name="T26" fmla="*/ 2494 w 4424"/>
                  <a:gd name="T27" fmla="*/ 1350 h 2627"/>
                  <a:gd name="T28" fmla="*/ 2670 w 4424"/>
                  <a:gd name="T29" fmla="*/ 1727 h 2627"/>
                  <a:gd name="T30" fmla="*/ 2457 w 4424"/>
                  <a:gd name="T31" fmla="*/ 1275 h 2627"/>
                  <a:gd name="T32" fmla="*/ 3688 w 4424"/>
                  <a:gd name="T33" fmla="*/ 2180 h 2627"/>
                  <a:gd name="T34" fmla="*/ 3512 w 4424"/>
                  <a:gd name="T35" fmla="*/ 1803 h 2627"/>
                  <a:gd name="T36" fmla="*/ 3161 w 4424"/>
                  <a:gd name="T37" fmla="*/ 1350 h 2627"/>
                  <a:gd name="T38" fmla="*/ 3336 w 4424"/>
                  <a:gd name="T39" fmla="*/ 1727 h 2627"/>
                  <a:gd name="T40" fmla="*/ 3613 w 4424"/>
                  <a:gd name="T41" fmla="*/ 904 h 2627"/>
                  <a:gd name="T42" fmla="*/ 2212 w 4424"/>
                  <a:gd name="T43" fmla="*/ 452 h 2627"/>
                  <a:gd name="T44" fmla="*/ 2740 w 4424"/>
                  <a:gd name="T45" fmla="*/ 452 h 2627"/>
                  <a:gd name="T46" fmla="*/ 2595 w 4424"/>
                  <a:gd name="T47" fmla="*/ 1275 h 2627"/>
                  <a:gd name="T48" fmla="*/ 2419 w 4424"/>
                  <a:gd name="T49" fmla="*/ 904 h 2627"/>
                  <a:gd name="T50" fmla="*/ 1018 w 4424"/>
                  <a:gd name="T51" fmla="*/ 2180 h 2627"/>
                  <a:gd name="T52" fmla="*/ 1056 w 4424"/>
                  <a:gd name="T53" fmla="*/ 2255 h 2627"/>
                  <a:gd name="T54" fmla="*/ 1584 w 4424"/>
                  <a:gd name="T55" fmla="*/ 2255 h 2627"/>
                  <a:gd name="T56" fmla="*/ 421 w 4424"/>
                  <a:gd name="T57" fmla="*/ 904 h 2627"/>
                  <a:gd name="T58" fmla="*/ 949 w 4424"/>
                  <a:gd name="T59" fmla="*/ 904 h 2627"/>
                  <a:gd name="T60" fmla="*/ 811 w 4424"/>
                  <a:gd name="T61" fmla="*/ 1727 h 2627"/>
                  <a:gd name="T62" fmla="*/ 3054 w 4424"/>
                  <a:gd name="T63" fmla="*/ 823 h 2627"/>
                  <a:gd name="T64" fmla="*/ 2878 w 4424"/>
                  <a:gd name="T65" fmla="*/ 452 h 2627"/>
                  <a:gd name="T66" fmla="*/ 3726 w 4424"/>
                  <a:gd name="T67" fmla="*/ 2255 h 2627"/>
                  <a:gd name="T68" fmla="*/ 4247 w 4424"/>
                  <a:gd name="T69" fmla="*/ 2255 h 2627"/>
                  <a:gd name="T70" fmla="*/ 3757 w 4424"/>
                  <a:gd name="T71" fmla="*/ 2626 h 2627"/>
                  <a:gd name="T72" fmla="*/ 2388 w 4424"/>
                  <a:gd name="T73" fmla="*/ 2255 h 2627"/>
                  <a:gd name="T74" fmla="*/ 2915 w 4424"/>
                  <a:gd name="T75" fmla="*/ 2255 h 2627"/>
                  <a:gd name="T76" fmla="*/ 1898 w 4424"/>
                  <a:gd name="T77" fmla="*/ 2626 h 2627"/>
                  <a:gd name="T78" fmla="*/ 1722 w 4424"/>
                  <a:gd name="T79" fmla="*/ 2255 h 2627"/>
                  <a:gd name="T80" fmla="*/ 1332 w 4424"/>
                  <a:gd name="T81" fmla="*/ 0 h 2627"/>
                  <a:gd name="T82" fmla="*/ 2702 w 4424"/>
                  <a:gd name="T83" fmla="*/ 370 h 2627"/>
                  <a:gd name="T84" fmla="*/ 2174 w 4424"/>
                  <a:gd name="T85" fmla="*/ 370 h 2627"/>
                  <a:gd name="T86" fmla="*/ 3192 w 4424"/>
                  <a:gd name="T87" fmla="*/ 0 h 2627"/>
                  <a:gd name="T88" fmla="*/ 3368 w 4424"/>
                  <a:gd name="T89" fmla="*/ 370 h 2627"/>
                  <a:gd name="T90" fmla="*/ 176 w 4424"/>
                  <a:gd name="T91" fmla="*/ 370 h 2627"/>
                  <a:gd name="T92" fmla="*/ 735 w 4424"/>
                  <a:gd name="T93" fmla="*/ 452 h 2627"/>
                  <a:gd name="T94" fmla="*/ 911 w 4424"/>
                  <a:gd name="T95" fmla="*/ 823 h 2627"/>
                  <a:gd name="T96" fmla="*/ 1194 w 4424"/>
                  <a:gd name="T97" fmla="*/ 0 h 2627"/>
                  <a:gd name="T98" fmla="*/ 1370 w 4424"/>
                  <a:gd name="T99" fmla="*/ 370 h 2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424" h="2627">
                    <a:moveTo>
                      <a:pt x="2005" y="1727"/>
                    </a:moveTo>
                    <a:lnTo>
                      <a:pt x="1829" y="1350"/>
                    </a:lnTo>
                    <a:lnTo>
                      <a:pt x="1301" y="1350"/>
                    </a:lnTo>
                    <a:lnTo>
                      <a:pt x="1477" y="1727"/>
                    </a:lnTo>
                    <a:lnTo>
                      <a:pt x="2005" y="1727"/>
                    </a:lnTo>
                    <a:close/>
                    <a:moveTo>
                      <a:pt x="874" y="452"/>
                    </a:moveTo>
                    <a:lnTo>
                      <a:pt x="1050" y="823"/>
                    </a:lnTo>
                    <a:lnTo>
                      <a:pt x="1577" y="823"/>
                    </a:lnTo>
                    <a:lnTo>
                      <a:pt x="1401" y="452"/>
                    </a:lnTo>
                    <a:lnTo>
                      <a:pt x="874" y="452"/>
                    </a:lnTo>
                    <a:close/>
                    <a:moveTo>
                      <a:pt x="1791" y="1275"/>
                    </a:moveTo>
                    <a:lnTo>
                      <a:pt x="1615" y="904"/>
                    </a:lnTo>
                    <a:lnTo>
                      <a:pt x="1087" y="904"/>
                    </a:lnTo>
                    <a:lnTo>
                      <a:pt x="1263" y="1275"/>
                    </a:lnTo>
                    <a:lnTo>
                      <a:pt x="1791" y="1275"/>
                    </a:lnTo>
                    <a:close/>
                    <a:moveTo>
                      <a:pt x="1546" y="452"/>
                    </a:moveTo>
                    <a:lnTo>
                      <a:pt x="1715" y="823"/>
                    </a:lnTo>
                    <a:lnTo>
                      <a:pt x="2243" y="823"/>
                    </a:lnTo>
                    <a:lnTo>
                      <a:pt x="2073" y="452"/>
                    </a:lnTo>
                    <a:lnTo>
                      <a:pt x="1546" y="452"/>
                    </a:lnTo>
                    <a:close/>
                    <a:moveTo>
                      <a:pt x="2878" y="2180"/>
                    </a:moveTo>
                    <a:lnTo>
                      <a:pt x="2708" y="1803"/>
                    </a:lnTo>
                    <a:lnTo>
                      <a:pt x="2180" y="1803"/>
                    </a:lnTo>
                    <a:lnTo>
                      <a:pt x="2356" y="2180"/>
                    </a:lnTo>
                    <a:lnTo>
                      <a:pt x="2878" y="2180"/>
                    </a:lnTo>
                    <a:close/>
                    <a:moveTo>
                      <a:pt x="3475" y="1727"/>
                    </a:moveTo>
                    <a:lnTo>
                      <a:pt x="4002" y="1727"/>
                    </a:lnTo>
                    <a:lnTo>
                      <a:pt x="3826" y="1350"/>
                    </a:lnTo>
                    <a:lnTo>
                      <a:pt x="3299" y="1350"/>
                    </a:lnTo>
                    <a:lnTo>
                      <a:pt x="3475" y="1727"/>
                    </a:lnTo>
                    <a:close/>
                    <a:moveTo>
                      <a:pt x="3550" y="2180"/>
                    </a:moveTo>
                    <a:lnTo>
                      <a:pt x="3374" y="1803"/>
                    </a:lnTo>
                    <a:lnTo>
                      <a:pt x="2846" y="1803"/>
                    </a:lnTo>
                    <a:lnTo>
                      <a:pt x="3022" y="2180"/>
                    </a:lnTo>
                    <a:lnTo>
                      <a:pt x="3550" y="2180"/>
                    </a:lnTo>
                    <a:close/>
                    <a:moveTo>
                      <a:pt x="2212" y="2180"/>
                    </a:moveTo>
                    <a:lnTo>
                      <a:pt x="2036" y="1803"/>
                    </a:lnTo>
                    <a:lnTo>
                      <a:pt x="1514" y="1803"/>
                    </a:lnTo>
                    <a:lnTo>
                      <a:pt x="1684" y="2180"/>
                    </a:lnTo>
                    <a:lnTo>
                      <a:pt x="2212" y="2180"/>
                    </a:lnTo>
                    <a:close/>
                    <a:moveTo>
                      <a:pt x="2670" y="1727"/>
                    </a:moveTo>
                    <a:lnTo>
                      <a:pt x="2494" y="1350"/>
                    </a:lnTo>
                    <a:lnTo>
                      <a:pt x="1967" y="1350"/>
                    </a:lnTo>
                    <a:lnTo>
                      <a:pt x="2143" y="1727"/>
                    </a:lnTo>
                    <a:lnTo>
                      <a:pt x="2670" y="1727"/>
                    </a:lnTo>
                    <a:close/>
                    <a:moveTo>
                      <a:pt x="1753" y="904"/>
                    </a:moveTo>
                    <a:lnTo>
                      <a:pt x="1929" y="1275"/>
                    </a:lnTo>
                    <a:lnTo>
                      <a:pt x="2457" y="1275"/>
                    </a:lnTo>
                    <a:lnTo>
                      <a:pt x="2281" y="904"/>
                    </a:lnTo>
                    <a:lnTo>
                      <a:pt x="1753" y="904"/>
                    </a:lnTo>
                    <a:close/>
                    <a:moveTo>
                      <a:pt x="3688" y="2180"/>
                    </a:moveTo>
                    <a:lnTo>
                      <a:pt x="4216" y="2180"/>
                    </a:lnTo>
                    <a:lnTo>
                      <a:pt x="4040" y="1803"/>
                    </a:lnTo>
                    <a:lnTo>
                      <a:pt x="3512" y="1803"/>
                    </a:lnTo>
                    <a:lnTo>
                      <a:pt x="3688" y="2180"/>
                    </a:lnTo>
                    <a:close/>
                    <a:moveTo>
                      <a:pt x="3336" y="1727"/>
                    </a:moveTo>
                    <a:lnTo>
                      <a:pt x="3161" y="1350"/>
                    </a:lnTo>
                    <a:lnTo>
                      <a:pt x="2633" y="1350"/>
                    </a:lnTo>
                    <a:lnTo>
                      <a:pt x="2809" y="1727"/>
                    </a:lnTo>
                    <a:lnTo>
                      <a:pt x="3336" y="1727"/>
                    </a:lnTo>
                    <a:close/>
                    <a:moveTo>
                      <a:pt x="3261" y="1275"/>
                    </a:moveTo>
                    <a:lnTo>
                      <a:pt x="3789" y="1275"/>
                    </a:lnTo>
                    <a:lnTo>
                      <a:pt x="3613" y="904"/>
                    </a:lnTo>
                    <a:lnTo>
                      <a:pt x="3085" y="904"/>
                    </a:lnTo>
                    <a:lnTo>
                      <a:pt x="3261" y="1275"/>
                    </a:lnTo>
                    <a:close/>
                    <a:moveTo>
                      <a:pt x="2212" y="452"/>
                    </a:moveTo>
                    <a:lnTo>
                      <a:pt x="2388" y="823"/>
                    </a:lnTo>
                    <a:lnTo>
                      <a:pt x="2915" y="823"/>
                    </a:lnTo>
                    <a:lnTo>
                      <a:pt x="2740" y="452"/>
                    </a:lnTo>
                    <a:lnTo>
                      <a:pt x="2212" y="452"/>
                    </a:lnTo>
                    <a:close/>
                    <a:moveTo>
                      <a:pt x="2419" y="904"/>
                    </a:moveTo>
                    <a:lnTo>
                      <a:pt x="2595" y="1275"/>
                    </a:lnTo>
                    <a:lnTo>
                      <a:pt x="3123" y="1275"/>
                    </a:lnTo>
                    <a:lnTo>
                      <a:pt x="2947" y="904"/>
                    </a:lnTo>
                    <a:lnTo>
                      <a:pt x="2419" y="904"/>
                    </a:lnTo>
                    <a:close/>
                    <a:moveTo>
                      <a:pt x="1370" y="1803"/>
                    </a:moveTo>
                    <a:lnTo>
                      <a:pt x="842" y="1803"/>
                    </a:lnTo>
                    <a:lnTo>
                      <a:pt x="1018" y="2180"/>
                    </a:lnTo>
                    <a:lnTo>
                      <a:pt x="1546" y="2180"/>
                    </a:lnTo>
                    <a:lnTo>
                      <a:pt x="1370" y="1803"/>
                    </a:lnTo>
                    <a:close/>
                    <a:moveTo>
                      <a:pt x="1056" y="2255"/>
                    </a:moveTo>
                    <a:lnTo>
                      <a:pt x="1232" y="2626"/>
                    </a:lnTo>
                    <a:lnTo>
                      <a:pt x="1759" y="2626"/>
                    </a:lnTo>
                    <a:lnTo>
                      <a:pt x="1584" y="2255"/>
                    </a:lnTo>
                    <a:lnTo>
                      <a:pt x="1056" y="2255"/>
                    </a:lnTo>
                    <a:close/>
                    <a:moveTo>
                      <a:pt x="949" y="904"/>
                    </a:moveTo>
                    <a:lnTo>
                      <a:pt x="421" y="904"/>
                    </a:lnTo>
                    <a:lnTo>
                      <a:pt x="597" y="1275"/>
                    </a:lnTo>
                    <a:lnTo>
                      <a:pt x="1125" y="1275"/>
                    </a:lnTo>
                    <a:lnTo>
                      <a:pt x="949" y="904"/>
                    </a:lnTo>
                    <a:close/>
                    <a:moveTo>
                      <a:pt x="1163" y="1350"/>
                    </a:moveTo>
                    <a:lnTo>
                      <a:pt x="635" y="1350"/>
                    </a:lnTo>
                    <a:lnTo>
                      <a:pt x="811" y="1727"/>
                    </a:lnTo>
                    <a:lnTo>
                      <a:pt x="1338" y="1727"/>
                    </a:lnTo>
                    <a:lnTo>
                      <a:pt x="1163" y="1350"/>
                    </a:lnTo>
                    <a:close/>
                    <a:moveTo>
                      <a:pt x="3054" y="823"/>
                    </a:moveTo>
                    <a:lnTo>
                      <a:pt x="3581" y="823"/>
                    </a:lnTo>
                    <a:lnTo>
                      <a:pt x="3405" y="452"/>
                    </a:lnTo>
                    <a:lnTo>
                      <a:pt x="2878" y="452"/>
                    </a:lnTo>
                    <a:lnTo>
                      <a:pt x="3054" y="823"/>
                    </a:lnTo>
                    <a:close/>
                    <a:moveTo>
                      <a:pt x="4247" y="2255"/>
                    </a:moveTo>
                    <a:lnTo>
                      <a:pt x="3726" y="2255"/>
                    </a:lnTo>
                    <a:lnTo>
                      <a:pt x="3896" y="2626"/>
                    </a:lnTo>
                    <a:lnTo>
                      <a:pt x="4423" y="2626"/>
                    </a:lnTo>
                    <a:lnTo>
                      <a:pt x="4247" y="2255"/>
                    </a:lnTo>
                    <a:close/>
                    <a:moveTo>
                      <a:pt x="3054" y="2255"/>
                    </a:moveTo>
                    <a:lnTo>
                      <a:pt x="3230" y="2626"/>
                    </a:lnTo>
                    <a:lnTo>
                      <a:pt x="3757" y="2626"/>
                    </a:lnTo>
                    <a:lnTo>
                      <a:pt x="3581" y="2255"/>
                    </a:lnTo>
                    <a:lnTo>
                      <a:pt x="3054" y="2255"/>
                    </a:lnTo>
                    <a:close/>
                    <a:moveTo>
                      <a:pt x="2388" y="2255"/>
                    </a:moveTo>
                    <a:lnTo>
                      <a:pt x="2564" y="2626"/>
                    </a:lnTo>
                    <a:lnTo>
                      <a:pt x="3091" y="2626"/>
                    </a:lnTo>
                    <a:lnTo>
                      <a:pt x="2915" y="2255"/>
                    </a:lnTo>
                    <a:lnTo>
                      <a:pt x="2388" y="2255"/>
                    </a:lnTo>
                    <a:close/>
                    <a:moveTo>
                      <a:pt x="1722" y="2255"/>
                    </a:moveTo>
                    <a:lnTo>
                      <a:pt x="1898" y="2626"/>
                    </a:lnTo>
                    <a:lnTo>
                      <a:pt x="2425" y="2626"/>
                    </a:lnTo>
                    <a:lnTo>
                      <a:pt x="2249" y="2255"/>
                    </a:lnTo>
                    <a:lnTo>
                      <a:pt x="1722" y="2255"/>
                    </a:lnTo>
                    <a:close/>
                    <a:moveTo>
                      <a:pt x="2036" y="370"/>
                    </a:moveTo>
                    <a:lnTo>
                      <a:pt x="1860" y="0"/>
                    </a:lnTo>
                    <a:lnTo>
                      <a:pt x="1332" y="0"/>
                    </a:lnTo>
                    <a:lnTo>
                      <a:pt x="1508" y="370"/>
                    </a:lnTo>
                    <a:lnTo>
                      <a:pt x="2036" y="370"/>
                    </a:lnTo>
                    <a:close/>
                    <a:moveTo>
                      <a:pt x="2702" y="370"/>
                    </a:moveTo>
                    <a:lnTo>
                      <a:pt x="2526" y="0"/>
                    </a:lnTo>
                    <a:lnTo>
                      <a:pt x="1998" y="0"/>
                    </a:lnTo>
                    <a:lnTo>
                      <a:pt x="2174" y="370"/>
                    </a:lnTo>
                    <a:lnTo>
                      <a:pt x="2702" y="370"/>
                    </a:lnTo>
                    <a:close/>
                    <a:moveTo>
                      <a:pt x="3368" y="370"/>
                    </a:moveTo>
                    <a:lnTo>
                      <a:pt x="3192" y="0"/>
                    </a:lnTo>
                    <a:lnTo>
                      <a:pt x="2664" y="0"/>
                    </a:lnTo>
                    <a:lnTo>
                      <a:pt x="2840" y="370"/>
                    </a:lnTo>
                    <a:lnTo>
                      <a:pt x="3368" y="370"/>
                    </a:lnTo>
                    <a:close/>
                    <a:moveTo>
                      <a:pt x="528" y="0"/>
                    </a:moveTo>
                    <a:lnTo>
                      <a:pt x="0" y="0"/>
                    </a:lnTo>
                    <a:lnTo>
                      <a:pt x="176" y="370"/>
                    </a:lnTo>
                    <a:lnTo>
                      <a:pt x="698" y="370"/>
                    </a:lnTo>
                    <a:lnTo>
                      <a:pt x="528" y="0"/>
                    </a:lnTo>
                    <a:close/>
                    <a:moveTo>
                      <a:pt x="735" y="452"/>
                    </a:moveTo>
                    <a:lnTo>
                      <a:pt x="208" y="452"/>
                    </a:lnTo>
                    <a:lnTo>
                      <a:pt x="383" y="823"/>
                    </a:lnTo>
                    <a:lnTo>
                      <a:pt x="911" y="823"/>
                    </a:lnTo>
                    <a:lnTo>
                      <a:pt x="735" y="452"/>
                    </a:lnTo>
                    <a:close/>
                    <a:moveTo>
                      <a:pt x="1370" y="370"/>
                    </a:moveTo>
                    <a:lnTo>
                      <a:pt x="1194" y="0"/>
                    </a:lnTo>
                    <a:lnTo>
                      <a:pt x="666" y="0"/>
                    </a:lnTo>
                    <a:lnTo>
                      <a:pt x="842" y="370"/>
                    </a:lnTo>
                    <a:lnTo>
                      <a:pt x="1370" y="370"/>
                    </a:lnTo>
                    <a:close/>
                  </a:path>
                </a:pathLst>
              </a:custGeom>
              <a:solidFill>
                <a:schemeClr val="accent3">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55" name="Freeform 4"/>
              <p:cNvSpPr>
                <a:spLocks noChangeArrowheads="1"/>
              </p:cNvSpPr>
              <p:nvPr/>
            </p:nvSpPr>
            <p:spPr bwMode="auto">
              <a:xfrm>
                <a:off x="6239938" y="7051392"/>
                <a:ext cx="694142" cy="1546908"/>
              </a:xfrm>
              <a:custGeom>
                <a:avLst/>
                <a:gdLst>
                  <a:gd name="T0" fmla="*/ 1432 w 1509"/>
                  <a:gd name="T1" fmla="*/ 3361 h 3362"/>
                  <a:gd name="T2" fmla="*/ 0 w 1509"/>
                  <a:gd name="T3" fmla="*/ 308 h 3362"/>
                  <a:gd name="T4" fmla="*/ 75 w 1509"/>
                  <a:gd name="T5" fmla="*/ 0 h 3362"/>
                  <a:gd name="T6" fmla="*/ 1508 w 1509"/>
                  <a:gd name="T7" fmla="*/ 3053 h 3362"/>
                  <a:gd name="T8" fmla="*/ 1432 w 1509"/>
                  <a:gd name="T9" fmla="*/ 3361 h 3362"/>
                </a:gdLst>
                <a:ahLst/>
                <a:cxnLst>
                  <a:cxn ang="0">
                    <a:pos x="T0" y="T1"/>
                  </a:cxn>
                  <a:cxn ang="0">
                    <a:pos x="T2" y="T3"/>
                  </a:cxn>
                  <a:cxn ang="0">
                    <a:pos x="T4" y="T5"/>
                  </a:cxn>
                  <a:cxn ang="0">
                    <a:pos x="T6" y="T7"/>
                  </a:cxn>
                  <a:cxn ang="0">
                    <a:pos x="T8" y="T9"/>
                  </a:cxn>
                </a:cxnLst>
                <a:rect l="0" t="0" r="r" b="b"/>
                <a:pathLst>
                  <a:path w="1509" h="3362">
                    <a:moveTo>
                      <a:pt x="1432" y="3361"/>
                    </a:moveTo>
                    <a:lnTo>
                      <a:pt x="0" y="308"/>
                    </a:lnTo>
                    <a:lnTo>
                      <a:pt x="75" y="0"/>
                    </a:lnTo>
                    <a:lnTo>
                      <a:pt x="1508" y="3053"/>
                    </a:lnTo>
                    <a:lnTo>
                      <a:pt x="1432" y="3361"/>
                    </a:lnTo>
                  </a:path>
                </a:pathLst>
              </a:custGeom>
              <a:solidFill>
                <a:schemeClr val="accent3">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56" name="Freeform 5"/>
              <p:cNvSpPr>
                <a:spLocks noChangeArrowheads="1"/>
              </p:cNvSpPr>
              <p:nvPr/>
            </p:nvSpPr>
            <p:spPr bwMode="auto">
              <a:xfrm>
                <a:off x="6900283" y="8457908"/>
                <a:ext cx="1775652" cy="140392"/>
              </a:xfrm>
              <a:custGeom>
                <a:avLst/>
                <a:gdLst>
                  <a:gd name="T0" fmla="*/ 3858 w 3859"/>
                  <a:gd name="T1" fmla="*/ 0 h 309"/>
                  <a:gd name="T2" fmla="*/ 76 w 3859"/>
                  <a:gd name="T3" fmla="*/ 0 h 309"/>
                  <a:gd name="T4" fmla="*/ 0 w 3859"/>
                  <a:gd name="T5" fmla="*/ 308 h 309"/>
                  <a:gd name="T6" fmla="*/ 3776 w 3859"/>
                  <a:gd name="T7" fmla="*/ 308 h 309"/>
                  <a:gd name="T8" fmla="*/ 3858 w 3859"/>
                  <a:gd name="T9" fmla="*/ 0 h 309"/>
                </a:gdLst>
                <a:ahLst/>
                <a:cxnLst>
                  <a:cxn ang="0">
                    <a:pos x="T0" y="T1"/>
                  </a:cxn>
                  <a:cxn ang="0">
                    <a:pos x="T2" y="T3"/>
                  </a:cxn>
                  <a:cxn ang="0">
                    <a:pos x="T4" y="T5"/>
                  </a:cxn>
                  <a:cxn ang="0">
                    <a:pos x="T6" y="T7"/>
                  </a:cxn>
                  <a:cxn ang="0">
                    <a:pos x="T8" y="T9"/>
                  </a:cxn>
                </a:cxnLst>
                <a:rect l="0" t="0" r="r" b="b"/>
                <a:pathLst>
                  <a:path w="3859" h="309">
                    <a:moveTo>
                      <a:pt x="3858" y="0"/>
                    </a:moveTo>
                    <a:lnTo>
                      <a:pt x="76" y="0"/>
                    </a:lnTo>
                    <a:lnTo>
                      <a:pt x="0" y="308"/>
                    </a:lnTo>
                    <a:lnTo>
                      <a:pt x="3776" y="308"/>
                    </a:lnTo>
                    <a:lnTo>
                      <a:pt x="3858" y="0"/>
                    </a:lnTo>
                  </a:path>
                </a:pathLst>
              </a:custGeom>
              <a:solidFill>
                <a:schemeClr val="accent3">
                  <a:lumMod val="50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57" name="Freeform 10"/>
              <p:cNvSpPr>
                <a:spLocks noChangeArrowheads="1"/>
              </p:cNvSpPr>
              <p:nvPr/>
            </p:nvSpPr>
            <p:spPr bwMode="auto">
              <a:xfrm>
                <a:off x="7477260" y="7358500"/>
                <a:ext cx="24359" cy="18258"/>
              </a:xfrm>
              <a:custGeom>
                <a:avLst/>
                <a:gdLst>
                  <a:gd name="T0" fmla="*/ 0 w 51"/>
                  <a:gd name="T1" fmla="*/ 0 h 39"/>
                  <a:gd name="T2" fmla="*/ 9075 w 51"/>
                  <a:gd name="T3" fmla="*/ 17790 h 39"/>
                  <a:gd name="T4" fmla="*/ 23881 w 51"/>
                  <a:gd name="T5" fmla="*/ 0 h 39"/>
                  <a:gd name="T6" fmla="*/ 0 w 51"/>
                  <a:gd name="T7" fmla="*/ 0 h 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1" h="39">
                    <a:moveTo>
                      <a:pt x="0" y="0"/>
                    </a:moveTo>
                    <a:lnTo>
                      <a:pt x="19" y="38"/>
                    </a:lnTo>
                    <a:lnTo>
                      <a:pt x="50" y="0"/>
                    </a:lnTo>
                    <a:lnTo>
                      <a:pt x="0" y="0"/>
                    </a:lnTo>
                  </a:path>
                </a:pathLst>
              </a:custGeom>
              <a:solidFill>
                <a:srgbClr val="57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60927" tIns="30463" rIns="60927" bIns="30463" anchor="ctr"/>
              <a:lstStyle/>
              <a:p>
                <a:endParaRPr lang="es-MX" sz="900"/>
              </a:p>
            </p:txBody>
          </p:sp>
          <p:sp>
            <p:nvSpPr>
              <p:cNvPr id="58" name="Freeform 17"/>
              <p:cNvSpPr>
                <a:spLocks noChangeArrowheads="1"/>
              </p:cNvSpPr>
              <p:nvPr/>
            </p:nvSpPr>
            <p:spPr bwMode="auto">
              <a:xfrm>
                <a:off x="6923680" y="7150186"/>
                <a:ext cx="1006118" cy="1115334"/>
              </a:xfrm>
              <a:custGeom>
                <a:avLst/>
                <a:gdLst>
                  <a:gd name="T0" fmla="*/ 314 w 2187"/>
                  <a:gd name="T1" fmla="*/ 1803 h 2426"/>
                  <a:gd name="T2" fmla="*/ 0 w 2187"/>
                  <a:gd name="T3" fmla="*/ 2167 h 2426"/>
                  <a:gd name="T4" fmla="*/ 6 w 2187"/>
                  <a:gd name="T5" fmla="*/ 2180 h 2426"/>
                  <a:gd name="T6" fmla="*/ 333 w 2187"/>
                  <a:gd name="T7" fmla="*/ 2180 h 2426"/>
                  <a:gd name="T8" fmla="*/ 465 w 2187"/>
                  <a:gd name="T9" fmla="*/ 2029 h 2426"/>
                  <a:gd name="T10" fmla="*/ 358 w 2187"/>
                  <a:gd name="T11" fmla="*/ 1803 h 2426"/>
                  <a:gd name="T12" fmla="*/ 314 w 2187"/>
                  <a:gd name="T13" fmla="*/ 1803 h 2426"/>
                  <a:gd name="T14" fmla="*/ 125 w 2187"/>
                  <a:gd name="T15" fmla="*/ 2425 h 2426"/>
                  <a:gd name="T16" fmla="*/ 270 w 2187"/>
                  <a:gd name="T17" fmla="*/ 2255 h 2426"/>
                  <a:gd name="T18" fmla="*/ 44 w 2187"/>
                  <a:gd name="T19" fmla="*/ 2255 h 2426"/>
                  <a:gd name="T20" fmla="*/ 125 w 2187"/>
                  <a:gd name="T21" fmla="*/ 2425 h 2426"/>
                  <a:gd name="T22" fmla="*/ 1206 w 2187"/>
                  <a:gd name="T23" fmla="*/ 766 h 2426"/>
                  <a:gd name="T24" fmla="*/ 1156 w 2187"/>
                  <a:gd name="T25" fmla="*/ 823 h 2426"/>
                  <a:gd name="T26" fmla="*/ 1231 w 2187"/>
                  <a:gd name="T27" fmla="*/ 823 h 2426"/>
                  <a:gd name="T28" fmla="*/ 1206 w 2187"/>
                  <a:gd name="T29" fmla="*/ 766 h 2426"/>
                  <a:gd name="T30" fmla="*/ 773 w 2187"/>
                  <a:gd name="T31" fmla="*/ 1269 h 2426"/>
                  <a:gd name="T32" fmla="*/ 766 w 2187"/>
                  <a:gd name="T33" fmla="*/ 1275 h 2426"/>
                  <a:gd name="T34" fmla="*/ 779 w 2187"/>
                  <a:gd name="T35" fmla="*/ 1275 h 2426"/>
                  <a:gd name="T36" fmla="*/ 773 w 2187"/>
                  <a:gd name="T37" fmla="*/ 1269 h 2426"/>
                  <a:gd name="T38" fmla="*/ 1633 w 2187"/>
                  <a:gd name="T39" fmla="*/ 263 h 2426"/>
                  <a:gd name="T40" fmla="*/ 1539 w 2187"/>
                  <a:gd name="T41" fmla="*/ 370 h 2426"/>
                  <a:gd name="T42" fmla="*/ 1690 w 2187"/>
                  <a:gd name="T43" fmla="*/ 370 h 2426"/>
                  <a:gd name="T44" fmla="*/ 1633 w 2187"/>
                  <a:gd name="T45" fmla="*/ 263 h 2426"/>
                  <a:gd name="T46" fmla="*/ 553 w 2187"/>
                  <a:gd name="T47" fmla="*/ 1922 h 2426"/>
                  <a:gd name="T48" fmla="*/ 653 w 2187"/>
                  <a:gd name="T49" fmla="*/ 1803 h 2426"/>
                  <a:gd name="T50" fmla="*/ 502 w 2187"/>
                  <a:gd name="T51" fmla="*/ 1803 h 2426"/>
                  <a:gd name="T52" fmla="*/ 553 w 2187"/>
                  <a:gd name="T53" fmla="*/ 1922 h 2426"/>
                  <a:gd name="T54" fmla="*/ 986 w 2187"/>
                  <a:gd name="T55" fmla="*/ 1419 h 2426"/>
                  <a:gd name="T56" fmla="*/ 1043 w 2187"/>
                  <a:gd name="T57" fmla="*/ 1350 h 2426"/>
                  <a:gd name="T58" fmla="*/ 955 w 2187"/>
                  <a:gd name="T59" fmla="*/ 1350 h 2426"/>
                  <a:gd name="T60" fmla="*/ 986 w 2187"/>
                  <a:gd name="T61" fmla="*/ 1419 h 2426"/>
                  <a:gd name="T62" fmla="*/ 2180 w 2187"/>
                  <a:gd name="T63" fmla="*/ 0 h 2426"/>
                  <a:gd name="T64" fmla="*/ 1859 w 2187"/>
                  <a:gd name="T65" fmla="*/ 0 h 2426"/>
                  <a:gd name="T66" fmla="*/ 1728 w 2187"/>
                  <a:gd name="T67" fmla="*/ 157 h 2426"/>
                  <a:gd name="T68" fmla="*/ 1828 w 2187"/>
                  <a:gd name="T69" fmla="*/ 370 h 2426"/>
                  <a:gd name="T70" fmla="*/ 1885 w 2187"/>
                  <a:gd name="T71" fmla="*/ 370 h 2426"/>
                  <a:gd name="T72" fmla="*/ 2186 w 2187"/>
                  <a:gd name="T73" fmla="*/ 18 h 2426"/>
                  <a:gd name="T74" fmla="*/ 2180 w 2187"/>
                  <a:gd name="T75" fmla="*/ 0 h 2426"/>
                  <a:gd name="T76" fmla="*/ 703 w 2187"/>
                  <a:gd name="T77" fmla="*/ 1350 h 2426"/>
                  <a:gd name="T78" fmla="*/ 433 w 2187"/>
                  <a:gd name="T79" fmla="*/ 1665 h 2426"/>
                  <a:gd name="T80" fmla="*/ 465 w 2187"/>
                  <a:gd name="T81" fmla="*/ 1727 h 2426"/>
                  <a:gd name="T82" fmla="*/ 722 w 2187"/>
                  <a:gd name="T83" fmla="*/ 1727 h 2426"/>
                  <a:gd name="T84" fmla="*/ 898 w 2187"/>
                  <a:gd name="T85" fmla="*/ 1526 h 2426"/>
                  <a:gd name="T86" fmla="*/ 817 w 2187"/>
                  <a:gd name="T87" fmla="*/ 1350 h 2426"/>
                  <a:gd name="T88" fmla="*/ 703 w 2187"/>
                  <a:gd name="T89" fmla="*/ 1350 h 2426"/>
                  <a:gd name="T90" fmla="*/ 1476 w 2187"/>
                  <a:gd name="T91" fmla="*/ 452 h 2426"/>
                  <a:gd name="T92" fmla="*/ 1294 w 2187"/>
                  <a:gd name="T93" fmla="*/ 659 h 2426"/>
                  <a:gd name="T94" fmla="*/ 1376 w 2187"/>
                  <a:gd name="T95" fmla="*/ 823 h 2426"/>
                  <a:gd name="T96" fmla="*/ 1495 w 2187"/>
                  <a:gd name="T97" fmla="*/ 823 h 2426"/>
                  <a:gd name="T98" fmla="*/ 1759 w 2187"/>
                  <a:gd name="T99" fmla="*/ 521 h 2426"/>
                  <a:gd name="T100" fmla="*/ 1728 w 2187"/>
                  <a:gd name="T101" fmla="*/ 452 h 2426"/>
                  <a:gd name="T102" fmla="*/ 1476 w 2187"/>
                  <a:gd name="T103" fmla="*/ 452 h 2426"/>
                  <a:gd name="T104" fmla="*/ 1087 w 2187"/>
                  <a:gd name="T105" fmla="*/ 904 h 2426"/>
                  <a:gd name="T106" fmla="*/ 867 w 2187"/>
                  <a:gd name="T107" fmla="*/ 1162 h 2426"/>
                  <a:gd name="T108" fmla="*/ 917 w 2187"/>
                  <a:gd name="T109" fmla="*/ 1275 h 2426"/>
                  <a:gd name="T110" fmla="*/ 1112 w 2187"/>
                  <a:gd name="T111" fmla="*/ 1275 h 2426"/>
                  <a:gd name="T112" fmla="*/ 1325 w 2187"/>
                  <a:gd name="T113" fmla="*/ 1024 h 2426"/>
                  <a:gd name="T114" fmla="*/ 1269 w 2187"/>
                  <a:gd name="T115" fmla="*/ 904 h 2426"/>
                  <a:gd name="T116" fmla="*/ 1087 w 2187"/>
                  <a:gd name="T117" fmla="*/ 904 h 2426"/>
                  <a:gd name="T118" fmla="*/ 1413 w 2187"/>
                  <a:gd name="T119" fmla="*/ 917 h 2426"/>
                  <a:gd name="T120" fmla="*/ 1432 w 2187"/>
                  <a:gd name="T121" fmla="*/ 904 h 2426"/>
                  <a:gd name="T122" fmla="*/ 1407 w 2187"/>
                  <a:gd name="T123" fmla="*/ 904 h 2426"/>
                  <a:gd name="T124" fmla="*/ 1413 w 2187"/>
                  <a:gd name="T125" fmla="*/ 917 h 2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87" h="2426">
                    <a:moveTo>
                      <a:pt x="314" y="1803"/>
                    </a:moveTo>
                    <a:lnTo>
                      <a:pt x="0" y="2167"/>
                    </a:lnTo>
                    <a:lnTo>
                      <a:pt x="6" y="2180"/>
                    </a:lnTo>
                    <a:lnTo>
                      <a:pt x="333" y="2180"/>
                    </a:lnTo>
                    <a:lnTo>
                      <a:pt x="465" y="2029"/>
                    </a:lnTo>
                    <a:lnTo>
                      <a:pt x="358" y="1803"/>
                    </a:lnTo>
                    <a:lnTo>
                      <a:pt x="314" y="1803"/>
                    </a:lnTo>
                    <a:close/>
                    <a:moveTo>
                      <a:pt x="125" y="2425"/>
                    </a:moveTo>
                    <a:lnTo>
                      <a:pt x="270" y="2255"/>
                    </a:lnTo>
                    <a:lnTo>
                      <a:pt x="44" y="2255"/>
                    </a:lnTo>
                    <a:lnTo>
                      <a:pt x="125" y="2425"/>
                    </a:lnTo>
                    <a:close/>
                    <a:moveTo>
                      <a:pt x="1206" y="766"/>
                    </a:moveTo>
                    <a:lnTo>
                      <a:pt x="1156" y="823"/>
                    </a:lnTo>
                    <a:lnTo>
                      <a:pt x="1231" y="823"/>
                    </a:lnTo>
                    <a:lnTo>
                      <a:pt x="1206" y="766"/>
                    </a:lnTo>
                    <a:close/>
                    <a:moveTo>
                      <a:pt x="773" y="1269"/>
                    </a:moveTo>
                    <a:lnTo>
                      <a:pt x="766" y="1275"/>
                    </a:lnTo>
                    <a:lnTo>
                      <a:pt x="779" y="1275"/>
                    </a:lnTo>
                    <a:lnTo>
                      <a:pt x="773" y="1269"/>
                    </a:lnTo>
                    <a:close/>
                    <a:moveTo>
                      <a:pt x="1633" y="263"/>
                    </a:moveTo>
                    <a:lnTo>
                      <a:pt x="1539" y="370"/>
                    </a:lnTo>
                    <a:lnTo>
                      <a:pt x="1690" y="370"/>
                    </a:lnTo>
                    <a:lnTo>
                      <a:pt x="1633" y="263"/>
                    </a:lnTo>
                    <a:close/>
                    <a:moveTo>
                      <a:pt x="553" y="1922"/>
                    </a:moveTo>
                    <a:lnTo>
                      <a:pt x="653" y="1803"/>
                    </a:lnTo>
                    <a:lnTo>
                      <a:pt x="502" y="1803"/>
                    </a:lnTo>
                    <a:lnTo>
                      <a:pt x="553" y="1922"/>
                    </a:lnTo>
                    <a:close/>
                    <a:moveTo>
                      <a:pt x="986" y="1419"/>
                    </a:moveTo>
                    <a:lnTo>
                      <a:pt x="1043" y="1350"/>
                    </a:lnTo>
                    <a:lnTo>
                      <a:pt x="955" y="1350"/>
                    </a:lnTo>
                    <a:lnTo>
                      <a:pt x="986" y="1419"/>
                    </a:lnTo>
                    <a:close/>
                    <a:moveTo>
                      <a:pt x="2180" y="0"/>
                    </a:moveTo>
                    <a:lnTo>
                      <a:pt x="1859" y="0"/>
                    </a:lnTo>
                    <a:lnTo>
                      <a:pt x="1728" y="157"/>
                    </a:lnTo>
                    <a:lnTo>
                      <a:pt x="1828" y="370"/>
                    </a:lnTo>
                    <a:lnTo>
                      <a:pt x="1885" y="370"/>
                    </a:lnTo>
                    <a:lnTo>
                      <a:pt x="2186" y="18"/>
                    </a:lnTo>
                    <a:lnTo>
                      <a:pt x="2180" y="0"/>
                    </a:lnTo>
                    <a:close/>
                    <a:moveTo>
                      <a:pt x="703" y="1350"/>
                    </a:moveTo>
                    <a:lnTo>
                      <a:pt x="433" y="1665"/>
                    </a:lnTo>
                    <a:lnTo>
                      <a:pt x="465" y="1727"/>
                    </a:lnTo>
                    <a:lnTo>
                      <a:pt x="722" y="1727"/>
                    </a:lnTo>
                    <a:lnTo>
                      <a:pt x="898" y="1526"/>
                    </a:lnTo>
                    <a:lnTo>
                      <a:pt x="817" y="1350"/>
                    </a:lnTo>
                    <a:lnTo>
                      <a:pt x="703" y="1350"/>
                    </a:lnTo>
                    <a:close/>
                    <a:moveTo>
                      <a:pt x="1476" y="452"/>
                    </a:moveTo>
                    <a:lnTo>
                      <a:pt x="1294" y="659"/>
                    </a:lnTo>
                    <a:lnTo>
                      <a:pt x="1376" y="823"/>
                    </a:lnTo>
                    <a:lnTo>
                      <a:pt x="1495" y="823"/>
                    </a:lnTo>
                    <a:lnTo>
                      <a:pt x="1759" y="521"/>
                    </a:lnTo>
                    <a:lnTo>
                      <a:pt x="1728" y="452"/>
                    </a:lnTo>
                    <a:lnTo>
                      <a:pt x="1476" y="452"/>
                    </a:lnTo>
                    <a:close/>
                    <a:moveTo>
                      <a:pt x="1087" y="904"/>
                    </a:moveTo>
                    <a:lnTo>
                      <a:pt x="867" y="1162"/>
                    </a:lnTo>
                    <a:lnTo>
                      <a:pt x="917" y="1275"/>
                    </a:lnTo>
                    <a:lnTo>
                      <a:pt x="1112" y="1275"/>
                    </a:lnTo>
                    <a:lnTo>
                      <a:pt x="1325" y="1024"/>
                    </a:lnTo>
                    <a:lnTo>
                      <a:pt x="1269" y="904"/>
                    </a:lnTo>
                    <a:lnTo>
                      <a:pt x="1087" y="904"/>
                    </a:lnTo>
                    <a:close/>
                    <a:moveTo>
                      <a:pt x="1413" y="917"/>
                    </a:moveTo>
                    <a:lnTo>
                      <a:pt x="1432" y="904"/>
                    </a:lnTo>
                    <a:lnTo>
                      <a:pt x="1407" y="904"/>
                    </a:lnTo>
                    <a:lnTo>
                      <a:pt x="1413" y="917"/>
                    </a:lnTo>
                    <a:close/>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59" name="Freeform 18"/>
              <p:cNvSpPr>
                <a:spLocks noChangeArrowheads="1"/>
              </p:cNvSpPr>
              <p:nvPr/>
            </p:nvSpPr>
            <p:spPr bwMode="auto">
              <a:xfrm>
                <a:off x="7773811" y="7815746"/>
                <a:ext cx="519957" cy="543368"/>
              </a:xfrm>
              <a:custGeom>
                <a:avLst/>
                <a:gdLst>
                  <a:gd name="T0" fmla="*/ 239 w 1132"/>
                  <a:gd name="T1" fmla="*/ 904 h 1182"/>
                  <a:gd name="T2" fmla="*/ 364 w 1132"/>
                  <a:gd name="T3" fmla="*/ 1162 h 1182"/>
                  <a:gd name="T4" fmla="*/ 660 w 1132"/>
                  <a:gd name="T5" fmla="*/ 810 h 1182"/>
                  <a:gd name="T6" fmla="*/ 320 w 1132"/>
                  <a:gd name="T7" fmla="*/ 810 h 1182"/>
                  <a:gd name="T8" fmla="*/ 239 w 1132"/>
                  <a:gd name="T9" fmla="*/ 904 h 1182"/>
                  <a:gd name="T10" fmla="*/ 383 w 1132"/>
                  <a:gd name="T11" fmla="*/ 735 h 1182"/>
                  <a:gd name="T12" fmla="*/ 691 w 1132"/>
                  <a:gd name="T13" fmla="*/ 735 h 1182"/>
                  <a:gd name="T14" fmla="*/ 584 w 1132"/>
                  <a:gd name="T15" fmla="*/ 502 h 1182"/>
                  <a:gd name="T16" fmla="*/ 383 w 1132"/>
                  <a:gd name="T17" fmla="*/ 735 h 1182"/>
                  <a:gd name="T18" fmla="*/ 0 w 1132"/>
                  <a:gd name="T19" fmla="*/ 1181 h 1182"/>
                  <a:gd name="T20" fmla="*/ 232 w 1132"/>
                  <a:gd name="T21" fmla="*/ 1181 h 1182"/>
                  <a:gd name="T22" fmla="*/ 151 w 1132"/>
                  <a:gd name="T23" fmla="*/ 1005 h 1182"/>
                  <a:gd name="T24" fmla="*/ 0 w 1132"/>
                  <a:gd name="T25" fmla="*/ 1181 h 1182"/>
                  <a:gd name="T26" fmla="*/ 1011 w 1132"/>
                  <a:gd name="T27" fmla="*/ 0 h 1182"/>
                  <a:gd name="T28" fmla="*/ 773 w 1132"/>
                  <a:gd name="T29" fmla="*/ 282 h 1182"/>
                  <a:gd name="T30" fmla="*/ 1112 w 1132"/>
                  <a:gd name="T31" fmla="*/ 282 h 1182"/>
                  <a:gd name="T32" fmla="*/ 1131 w 1132"/>
                  <a:gd name="T33" fmla="*/ 257 h 1182"/>
                  <a:gd name="T34" fmla="*/ 1011 w 1132"/>
                  <a:gd name="T35" fmla="*/ 0 h 1182"/>
                  <a:gd name="T36" fmla="*/ 672 w 1132"/>
                  <a:gd name="T37" fmla="*/ 402 h 1182"/>
                  <a:gd name="T38" fmla="*/ 792 w 1132"/>
                  <a:gd name="T39" fmla="*/ 659 h 1182"/>
                  <a:gd name="T40" fmla="*/ 1049 w 1132"/>
                  <a:gd name="T41" fmla="*/ 358 h 1182"/>
                  <a:gd name="T42" fmla="*/ 704 w 1132"/>
                  <a:gd name="T43" fmla="*/ 358 h 1182"/>
                  <a:gd name="T44" fmla="*/ 672 w 1132"/>
                  <a:gd name="T45" fmla="*/ 402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32" h="1182">
                    <a:moveTo>
                      <a:pt x="239" y="904"/>
                    </a:moveTo>
                    <a:lnTo>
                      <a:pt x="364" y="1162"/>
                    </a:lnTo>
                    <a:lnTo>
                      <a:pt x="660" y="810"/>
                    </a:lnTo>
                    <a:lnTo>
                      <a:pt x="320" y="810"/>
                    </a:lnTo>
                    <a:lnTo>
                      <a:pt x="239" y="904"/>
                    </a:lnTo>
                    <a:close/>
                    <a:moveTo>
                      <a:pt x="383" y="735"/>
                    </a:moveTo>
                    <a:lnTo>
                      <a:pt x="691" y="735"/>
                    </a:lnTo>
                    <a:lnTo>
                      <a:pt x="584" y="502"/>
                    </a:lnTo>
                    <a:lnTo>
                      <a:pt x="383" y="735"/>
                    </a:lnTo>
                    <a:close/>
                    <a:moveTo>
                      <a:pt x="0" y="1181"/>
                    </a:moveTo>
                    <a:lnTo>
                      <a:pt x="232" y="1181"/>
                    </a:lnTo>
                    <a:lnTo>
                      <a:pt x="151" y="1005"/>
                    </a:lnTo>
                    <a:lnTo>
                      <a:pt x="0" y="1181"/>
                    </a:lnTo>
                    <a:close/>
                    <a:moveTo>
                      <a:pt x="1011" y="0"/>
                    </a:moveTo>
                    <a:lnTo>
                      <a:pt x="773" y="282"/>
                    </a:lnTo>
                    <a:lnTo>
                      <a:pt x="1112" y="282"/>
                    </a:lnTo>
                    <a:lnTo>
                      <a:pt x="1131" y="257"/>
                    </a:lnTo>
                    <a:lnTo>
                      <a:pt x="1011" y="0"/>
                    </a:lnTo>
                    <a:close/>
                    <a:moveTo>
                      <a:pt x="672" y="402"/>
                    </a:moveTo>
                    <a:lnTo>
                      <a:pt x="792" y="659"/>
                    </a:lnTo>
                    <a:lnTo>
                      <a:pt x="1049" y="358"/>
                    </a:lnTo>
                    <a:lnTo>
                      <a:pt x="704" y="358"/>
                    </a:lnTo>
                    <a:lnTo>
                      <a:pt x="672" y="402"/>
                    </a:lnTo>
                    <a:close/>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grpSp>
            <p:nvGrpSpPr>
              <p:cNvPr id="60" name="Group 59"/>
              <p:cNvGrpSpPr/>
              <p:nvPr/>
            </p:nvGrpSpPr>
            <p:grpSpPr>
              <a:xfrm>
                <a:off x="6805339" y="7151581"/>
                <a:ext cx="836347" cy="918967"/>
                <a:chOff x="6624875" y="6831220"/>
                <a:chExt cx="871838" cy="957964"/>
              </a:xfrm>
              <a:solidFill>
                <a:schemeClr val="accent3"/>
              </a:solidFill>
            </p:grpSpPr>
            <p:sp>
              <p:nvSpPr>
                <p:cNvPr id="61" name="Freeform 6"/>
                <p:cNvSpPr>
                  <a:spLocks noChangeArrowheads="1"/>
                </p:cNvSpPr>
                <p:nvPr/>
              </p:nvSpPr>
              <p:spPr bwMode="auto">
                <a:xfrm>
                  <a:off x="7105233" y="7264736"/>
                  <a:ext cx="61367" cy="42294"/>
                </a:xfrm>
                <a:custGeom>
                  <a:avLst/>
                  <a:gdLst>
                    <a:gd name="T0" fmla="*/ 44 w 127"/>
                    <a:gd name="T1" fmla="*/ 88 h 89"/>
                    <a:gd name="T2" fmla="*/ 126 w 127"/>
                    <a:gd name="T3" fmla="*/ 0 h 89"/>
                    <a:gd name="T4" fmla="*/ 0 w 127"/>
                    <a:gd name="T5" fmla="*/ 0 h 89"/>
                    <a:gd name="T6" fmla="*/ 44 w 127"/>
                    <a:gd name="T7" fmla="*/ 88 h 89"/>
                  </a:gdLst>
                  <a:ahLst/>
                  <a:cxnLst>
                    <a:cxn ang="0">
                      <a:pos x="T0" y="T1"/>
                    </a:cxn>
                    <a:cxn ang="0">
                      <a:pos x="T2" y="T3"/>
                    </a:cxn>
                    <a:cxn ang="0">
                      <a:pos x="T4" y="T5"/>
                    </a:cxn>
                    <a:cxn ang="0">
                      <a:pos x="T6" y="T7"/>
                    </a:cxn>
                  </a:cxnLst>
                  <a:rect l="0" t="0" r="r" b="b"/>
                  <a:pathLst>
                    <a:path w="127" h="89">
                      <a:moveTo>
                        <a:pt x="44" y="88"/>
                      </a:moveTo>
                      <a:lnTo>
                        <a:pt x="126" y="0"/>
                      </a:lnTo>
                      <a:lnTo>
                        <a:pt x="0" y="0"/>
                      </a:lnTo>
                      <a:lnTo>
                        <a:pt x="44" y="88"/>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62" name="Freeform 9"/>
                <p:cNvSpPr>
                  <a:spLocks noChangeArrowheads="1"/>
                </p:cNvSpPr>
                <p:nvPr/>
              </p:nvSpPr>
              <p:spPr bwMode="auto">
                <a:xfrm>
                  <a:off x="6764538" y="7412766"/>
                  <a:ext cx="40207" cy="31720"/>
                </a:xfrm>
                <a:custGeom>
                  <a:avLst/>
                  <a:gdLst>
                    <a:gd name="T0" fmla="*/ 82 w 83"/>
                    <a:gd name="T1" fmla="*/ 63 h 64"/>
                    <a:gd name="T2" fmla="*/ 50 w 83"/>
                    <a:gd name="T3" fmla="*/ 0 h 64"/>
                    <a:gd name="T4" fmla="*/ 0 w 83"/>
                    <a:gd name="T5" fmla="*/ 63 h 64"/>
                    <a:gd name="T6" fmla="*/ 82 w 83"/>
                    <a:gd name="T7" fmla="*/ 63 h 64"/>
                  </a:gdLst>
                  <a:ahLst/>
                  <a:cxnLst>
                    <a:cxn ang="0">
                      <a:pos x="T0" y="T1"/>
                    </a:cxn>
                    <a:cxn ang="0">
                      <a:pos x="T2" y="T3"/>
                    </a:cxn>
                    <a:cxn ang="0">
                      <a:pos x="T4" y="T5"/>
                    </a:cxn>
                    <a:cxn ang="0">
                      <a:pos x="T6" y="T7"/>
                    </a:cxn>
                  </a:cxnLst>
                  <a:rect l="0" t="0" r="r" b="b"/>
                  <a:pathLst>
                    <a:path w="83" h="64">
                      <a:moveTo>
                        <a:pt x="82" y="63"/>
                      </a:moveTo>
                      <a:lnTo>
                        <a:pt x="50" y="0"/>
                      </a:lnTo>
                      <a:lnTo>
                        <a:pt x="0" y="63"/>
                      </a:lnTo>
                      <a:lnTo>
                        <a:pt x="82" y="6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63" name="Freeform 11"/>
                <p:cNvSpPr>
                  <a:spLocks noChangeArrowheads="1"/>
                </p:cNvSpPr>
                <p:nvPr/>
              </p:nvSpPr>
              <p:spPr bwMode="auto">
                <a:xfrm>
                  <a:off x="6950756" y="7171690"/>
                  <a:ext cx="69832" cy="54982"/>
                </a:xfrm>
                <a:custGeom>
                  <a:avLst/>
                  <a:gdLst>
                    <a:gd name="T0" fmla="*/ 144 w 145"/>
                    <a:gd name="T1" fmla="*/ 113 h 114"/>
                    <a:gd name="T2" fmla="*/ 94 w 145"/>
                    <a:gd name="T3" fmla="*/ 0 h 114"/>
                    <a:gd name="T4" fmla="*/ 0 w 145"/>
                    <a:gd name="T5" fmla="*/ 113 h 114"/>
                    <a:gd name="T6" fmla="*/ 144 w 145"/>
                    <a:gd name="T7" fmla="*/ 113 h 114"/>
                  </a:gdLst>
                  <a:ahLst/>
                  <a:cxnLst>
                    <a:cxn ang="0">
                      <a:pos x="T0" y="T1"/>
                    </a:cxn>
                    <a:cxn ang="0">
                      <a:pos x="T2" y="T3"/>
                    </a:cxn>
                    <a:cxn ang="0">
                      <a:pos x="T4" y="T5"/>
                    </a:cxn>
                    <a:cxn ang="0">
                      <a:pos x="T6" y="T7"/>
                    </a:cxn>
                  </a:cxnLst>
                  <a:rect l="0" t="0" r="r" b="b"/>
                  <a:pathLst>
                    <a:path w="145" h="114">
                      <a:moveTo>
                        <a:pt x="144" y="113"/>
                      </a:moveTo>
                      <a:lnTo>
                        <a:pt x="94" y="0"/>
                      </a:lnTo>
                      <a:lnTo>
                        <a:pt x="0" y="113"/>
                      </a:lnTo>
                      <a:lnTo>
                        <a:pt x="144" y="11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64" name="Freeform 15"/>
                <p:cNvSpPr>
                  <a:spLocks noChangeArrowheads="1"/>
                </p:cNvSpPr>
                <p:nvPr/>
              </p:nvSpPr>
              <p:spPr bwMode="auto">
                <a:xfrm>
                  <a:off x="6887273" y="7478321"/>
                  <a:ext cx="90994" cy="69786"/>
                </a:xfrm>
                <a:custGeom>
                  <a:avLst/>
                  <a:gdLst>
                    <a:gd name="T0" fmla="*/ 188 w 189"/>
                    <a:gd name="T1" fmla="*/ 0 h 146"/>
                    <a:gd name="T2" fmla="*/ 0 w 189"/>
                    <a:gd name="T3" fmla="*/ 0 h 146"/>
                    <a:gd name="T4" fmla="*/ 69 w 189"/>
                    <a:gd name="T5" fmla="*/ 145 h 146"/>
                    <a:gd name="T6" fmla="*/ 188 w 189"/>
                    <a:gd name="T7" fmla="*/ 0 h 146"/>
                  </a:gdLst>
                  <a:ahLst/>
                  <a:cxnLst>
                    <a:cxn ang="0">
                      <a:pos x="T0" y="T1"/>
                    </a:cxn>
                    <a:cxn ang="0">
                      <a:pos x="T2" y="T3"/>
                    </a:cxn>
                    <a:cxn ang="0">
                      <a:pos x="T4" y="T5"/>
                    </a:cxn>
                    <a:cxn ang="0">
                      <a:pos x="T6" y="T7"/>
                    </a:cxn>
                  </a:cxnLst>
                  <a:rect l="0" t="0" r="r" b="b"/>
                  <a:pathLst>
                    <a:path w="189" h="146">
                      <a:moveTo>
                        <a:pt x="188" y="0"/>
                      </a:moveTo>
                      <a:lnTo>
                        <a:pt x="0" y="0"/>
                      </a:lnTo>
                      <a:lnTo>
                        <a:pt x="69" y="145"/>
                      </a:lnTo>
                      <a:lnTo>
                        <a:pt x="18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65" name="Freeform 16"/>
                <p:cNvSpPr>
                  <a:spLocks noChangeArrowheads="1"/>
                </p:cNvSpPr>
                <p:nvPr/>
              </p:nvSpPr>
              <p:spPr bwMode="auto">
                <a:xfrm>
                  <a:off x="7134859" y="6932726"/>
                  <a:ext cx="105806" cy="76130"/>
                </a:xfrm>
                <a:custGeom>
                  <a:avLst/>
                  <a:gdLst>
                    <a:gd name="T0" fmla="*/ 220 w 221"/>
                    <a:gd name="T1" fmla="*/ 157 h 158"/>
                    <a:gd name="T2" fmla="*/ 144 w 221"/>
                    <a:gd name="T3" fmla="*/ 0 h 158"/>
                    <a:gd name="T4" fmla="*/ 0 w 221"/>
                    <a:gd name="T5" fmla="*/ 157 h 158"/>
                    <a:gd name="T6" fmla="*/ 220 w 221"/>
                    <a:gd name="T7" fmla="*/ 157 h 158"/>
                  </a:gdLst>
                  <a:ahLst/>
                  <a:cxnLst>
                    <a:cxn ang="0">
                      <a:pos x="T0" y="T1"/>
                    </a:cxn>
                    <a:cxn ang="0">
                      <a:pos x="T2" y="T3"/>
                    </a:cxn>
                    <a:cxn ang="0">
                      <a:pos x="T4" y="T5"/>
                    </a:cxn>
                    <a:cxn ang="0">
                      <a:pos x="T6" y="T7"/>
                    </a:cxn>
                  </a:cxnLst>
                  <a:rect l="0" t="0" r="r" b="b"/>
                  <a:pathLst>
                    <a:path w="221" h="158">
                      <a:moveTo>
                        <a:pt x="220" y="157"/>
                      </a:moveTo>
                      <a:lnTo>
                        <a:pt x="144" y="0"/>
                      </a:lnTo>
                      <a:lnTo>
                        <a:pt x="0" y="157"/>
                      </a:lnTo>
                      <a:lnTo>
                        <a:pt x="220" y="15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66" name="Freeform 7"/>
                <p:cNvSpPr>
                  <a:spLocks noChangeArrowheads="1"/>
                </p:cNvSpPr>
                <p:nvPr/>
              </p:nvSpPr>
              <p:spPr bwMode="auto">
                <a:xfrm>
                  <a:off x="7244896" y="6831220"/>
                  <a:ext cx="251817" cy="177636"/>
                </a:xfrm>
                <a:custGeom>
                  <a:avLst/>
                  <a:gdLst>
                    <a:gd name="T0" fmla="*/ 126 w 523"/>
                    <a:gd name="T1" fmla="*/ 370 h 371"/>
                    <a:gd name="T2" fmla="*/ 283 w 523"/>
                    <a:gd name="T3" fmla="*/ 370 h 371"/>
                    <a:gd name="T4" fmla="*/ 522 w 523"/>
                    <a:gd name="T5" fmla="*/ 94 h 371"/>
                    <a:gd name="T6" fmla="*/ 478 w 523"/>
                    <a:gd name="T7" fmla="*/ 0 h 371"/>
                    <a:gd name="T8" fmla="*/ 88 w 523"/>
                    <a:gd name="T9" fmla="*/ 0 h 371"/>
                    <a:gd name="T10" fmla="*/ 0 w 523"/>
                    <a:gd name="T11" fmla="*/ 106 h 371"/>
                    <a:gd name="T12" fmla="*/ 126 w 523"/>
                    <a:gd name="T13" fmla="*/ 370 h 371"/>
                  </a:gdLst>
                  <a:ahLst/>
                  <a:cxnLst>
                    <a:cxn ang="0">
                      <a:pos x="T0" y="T1"/>
                    </a:cxn>
                    <a:cxn ang="0">
                      <a:pos x="T2" y="T3"/>
                    </a:cxn>
                    <a:cxn ang="0">
                      <a:pos x="T4" y="T5"/>
                    </a:cxn>
                    <a:cxn ang="0">
                      <a:pos x="T6" y="T7"/>
                    </a:cxn>
                    <a:cxn ang="0">
                      <a:pos x="T8" y="T9"/>
                    </a:cxn>
                    <a:cxn ang="0">
                      <a:pos x="T10" y="T11"/>
                    </a:cxn>
                    <a:cxn ang="0">
                      <a:pos x="T12" y="T13"/>
                    </a:cxn>
                  </a:cxnLst>
                  <a:rect l="0" t="0" r="r" b="b"/>
                  <a:pathLst>
                    <a:path w="523" h="371">
                      <a:moveTo>
                        <a:pt x="126" y="370"/>
                      </a:moveTo>
                      <a:lnTo>
                        <a:pt x="283" y="370"/>
                      </a:lnTo>
                      <a:lnTo>
                        <a:pt x="522" y="94"/>
                      </a:lnTo>
                      <a:lnTo>
                        <a:pt x="478" y="0"/>
                      </a:lnTo>
                      <a:lnTo>
                        <a:pt x="88" y="0"/>
                      </a:lnTo>
                      <a:lnTo>
                        <a:pt x="0" y="106"/>
                      </a:lnTo>
                      <a:lnTo>
                        <a:pt x="126" y="37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67" name="Freeform 8"/>
                <p:cNvSpPr>
                  <a:spLocks noChangeArrowheads="1"/>
                </p:cNvSpPr>
                <p:nvPr/>
              </p:nvSpPr>
              <p:spPr bwMode="auto">
                <a:xfrm>
                  <a:off x="7037517" y="7046920"/>
                  <a:ext cx="249702" cy="177636"/>
                </a:xfrm>
                <a:custGeom>
                  <a:avLst/>
                  <a:gdLst>
                    <a:gd name="T0" fmla="*/ 138 w 522"/>
                    <a:gd name="T1" fmla="*/ 0 h 372"/>
                    <a:gd name="T2" fmla="*/ 0 w 522"/>
                    <a:gd name="T3" fmla="*/ 157 h 372"/>
                    <a:gd name="T4" fmla="*/ 100 w 522"/>
                    <a:gd name="T5" fmla="*/ 371 h 372"/>
                    <a:gd name="T6" fmla="*/ 327 w 522"/>
                    <a:gd name="T7" fmla="*/ 371 h 372"/>
                    <a:gd name="T8" fmla="*/ 521 w 522"/>
                    <a:gd name="T9" fmla="*/ 144 h 372"/>
                    <a:gd name="T10" fmla="*/ 458 w 522"/>
                    <a:gd name="T11" fmla="*/ 0 h 372"/>
                    <a:gd name="T12" fmla="*/ 138 w 522"/>
                    <a:gd name="T13" fmla="*/ 0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138" y="0"/>
                      </a:moveTo>
                      <a:lnTo>
                        <a:pt x="0" y="157"/>
                      </a:lnTo>
                      <a:lnTo>
                        <a:pt x="100" y="371"/>
                      </a:lnTo>
                      <a:lnTo>
                        <a:pt x="327" y="371"/>
                      </a:lnTo>
                      <a:lnTo>
                        <a:pt x="521" y="144"/>
                      </a:lnTo>
                      <a:lnTo>
                        <a:pt x="458" y="0"/>
                      </a:lnTo>
                      <a:lnTo>
                        <a:pt x="13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68" name="Freeform 12"/>
                <p:cNvSpPr>
                  <a:spLocks noChangeArrowheads="1"/>
                </p:cNvSpPr>
                <p:nvPr/>
              </p:nvSpPr>
              <p:spPr bwMode="auto">
                <a:xfrm>
                  <a:off x="6624875" y="7478322"/>
                  <a:ext cx="251818" cy="181865"/>
                </a:xfrm>
                <a:custGeom>
                  <a:avLst/>
                  <a:gdLst>
                    <a:gd name="T0" fmla="*/ 415 w 523"/>
                    <a:gd name="T1" fmla="*/ 377 h 378"/>
                    <a:gd name="T2" fmla="*/ 522 w 523"/>
                    <a:gd name="T3" fmla="*/ 252 h 378"/>
                    <a:gd name="T4" fmla="*/ 409 w 523"/>
                    <a:gd name="T5" fmla="*/ 0 h 378"/>
                    <a:gd name="T6" fmla="*/ 226 w 523"/>
                    <a:gd name="T7" fmla="*/ 0 h 378"/>
                    <a:gd name="T8" fmla="*/ 0 w 523"/>
                    <a:gd name="T9" fmla="*/ 264 h 378"/>
                    <a:gd name="T10" fmla="*/ 57 w 523"/>
                    <a:gd name="T11" fmla="*/ 377 h 378"/>
                    <a:gd name="T12" fmla="*/ 415 w 523"/>
                    <a:gd name="T13" fmla="*/ 377 h 378"/>
                  </a:gdLst>
                  <a:ahLst/>
                  <a:cxnLst>
                    <a:cxn ang="0">
                      <a:pos x="T0" y="T1"/>
                    </a:cxn>
                    <a:cxn ang="0">
                      <a:pos x="T2" y="T3"/>
                    </a:cxn>
                    <a:cxn ang="0">
                      <a:pos x="T4" y="T5"/>
                    </a:cxn>
                    <a:cxn ang="0">
                      <a:pos x="T6" y="T7"/>
                    </a:cxn>
                    <a:cxn ang="0">
                      <a:pos x="T8" y="T9"/>
                    </a:cxn>
                    <a:cxn ang="0">
                      <a:pos x="T10" y="T11"/>
                    </a:cxn>
                    <a:cxn ang="0">
                      <a:pos x="T12" y="T13"/>
                    </a:cxn>
                  </a:cxnLst>
                  <a:rect l="0" t="0" r="r" b="b"/>
                  <a:pathLst>
                    <a:path w="523" h="378">
                      <a:moveTo>
                        <a:pt x="415" y="377"/>
                      </a:moveTo>
                      <a:lnTo>
                        <a:pt x="522" y="252"/>
                      </a:lnTo>
                      <a:lnTo>
                        <a:pt x="409" y="0"/>
                      </a:lnTo>
                      <a:lnTo>
                        <a:pt x="226" y="0"/>
                      </a:lnTo>
                      <a:lnTo>
                        <a:pt x="0" y="264"/>
                      </a:lnTo>
                      <a:lnTo>
                        <a:pt x="57" y="377"/>
                      </a:lnTo>
                      <a:lnTo>
                        <a:pt x="415" y="37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69" name="Freeform 13"/>
                <p:cNvSpPr>
                  <a:spLocks noChangeArrowheads="1"/>
                </p:cNvSpPr>
                <p:nvPr/>
              </p:nvSpPr>
              <p:spPr bwMode="auto">
                <a:xfrm>
                  <a:off x="6832254" y="7264736"/>
                  <a:ext cx="249702" cy="177636"/>
                </a:xfrm>
                <a:custGeom>
                  <a:avLst/>
                  <a:gdLst>
                    <a:gd name="T0" fmla="*/ 370 w 522"/>
                    <a:gd name="T1" fmla="*/ 371 h 372"/>
                    <a:gd name="T2" fmla="*/ 521 w 522"/>
                    <a:gd name="T3" fmla="*/ 195 h 372"/>
                    <a:gd name="T4" fmla="*/ 427 w 522"/>
                    <a:gd name="T5" fmla="*/ 0 h 372"/>
                    <a:gd name="T6" fmla="*/ 176 w 522"/>
                    <a:gd name="T7" fmla="*/ 0 h 372"/>
                    <a:gd name="T8" fmla="*/ 0 w 522"/>
                    <a:gd name="T9" fmla="*/ 208 h 372"/>
                    <a:gd name="T10" fmla="*/ 75 w 522"/>
                    <a:gd name="T11" fmla="*/ 371 h 372"/>
                    <a:gd name="T12" fmla="*/ 370 w 522"/>
                    <a:gd name="T13" fmla="*/ 371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370" y="371"/>
                      </a:moveTo>
                      <a:lnTo>
                        <a:pt x="521" y="195"/>
                      </a:lnTo>
                      <a:lnTo>
                        <a:pt x="427" y="0"/>
                      </a:lnTo>
                      <a:lnTo>
                        <a:pt x="176" y="0"/>
                      </a:lnTo>
                      <a:lnTo>
                        <a:pt x="0" y="208"/>
                      </a:lnTo>
                      <a:lnTo>
                        <a:pt x="75" y="371"/>
                      </a:lnTo>
                      <a:lnTo>
                        <a:pt x="370" y="371"/>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70" name="Freeform 14"/>
                <p:cNvSpPr>
                  <a:spLocks noChangeArrowheads="1"/>
                </p:cNvSpPr>
                <p:nvPr/>
              </p:nvSpPr>
              <p:spPr bwMode="auto">
                <a:xfrm>
                  <a:off x="6667196" y="7696137"/>
                  <a:ext cx="126967" cy="93047"/>
                </a:xfrm>
                <a:custGeom>
                  <a:avLst/>
                  <a:gdLst>
                    <a:gd name="T0" fmla="*/ 0 w 265"/>
                    <a:gd name="T1" fmla="*/ 0 h 195"/>
                    <a:gd name="T2" fmla="*/ 94 w 265"/>
                    <a:gd name="T3" fmla="*/ 194 h 195"/>
                    <a:gd name="T4" fmla="*/ 264 w 265"/>
                    <a:gd name="T5" fmla="*/ 0 h 195"/>
                    <a:gd name="T6" fmla="*/ 0 w 265"/>
                    <a:gd name="T7" fmla="*/ 0 h 195"/>
                  </a:gdLst>
                  <a:ahLst/>
                  <a:cxnLst>
                    <a:cxn ang="0">
                      <a:pos x="T0" y="T1"/>
                    </a:cxn>
                    <a:cxn ang="0">
                      <a:pos x="T2" y="T3"/>
                    </a:cxn>
                    <a:cxn ang="0">
                      <a:pos x="T4" y="T5"/>
                    </a:cxn>
                    <a:cxn ang="0">
                      <a:pos x="T6" y="T7"/>
                    </a:cxn>
                  </a:cxnLst>
                  <a:rect l="0" t="0" r="r" b="b"/>
                  <a:pathLst>
                    <a:path w="265" h="195">
                      <a:moveTo>
                        <a:pt x="0" y="0"/>
                      </a:moveTo>
                      <a:lnTo>
                        <a:pt x="94" y="194"/>
                      </a:lnTo>
                      <a:lnTo>
                        <a:pt x="264" y="0"/>
                      </a:lnTo>
                      <a:lnTo>
                        <a:pt x="0"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grpSp>
        </p:grpSp>
        <p:sp>
          <p:nvSpPr>
            <p:cNvPr id="53303" name="Freeform 217"/>
            <p:cNvSpPr>
              <a:spLocks noChangeArrowheads="1"/>
            </p:cNvSpPr>
            <p:nvPr/>
          </p:nvSpPr>
          <p:spPr bwMode="auto">
            <a:xfrm>
              <a:off x="9285277" y="6706219"/>
              <a:ext cx="2577297" cy="4806721"/>
            </a:xfrm>
            <a:custGeom>
              <a:avLst/>
              <a:gdLst>
                <a:gd name="T0" fmla="*/ 2512512 w 7320"/>
                <a:gd name="T1" fmla="*/ 2374154 h 13660"/>
                <a:gd name="T2" fmla="*/ 2512512 w 7320"/>
                <a:gd name="T3" fmla="*/ 2374154 h 13660"/>
                <a:gd name="T4" fmla="*/ 2576945 w 7320"/>
                <a:gd name="T5" fmla="*/ 2266478 h 13660"/>
                <a:gd name="T6" fmla="*/ 1716438 w 7320"/>
                <a:gd name="T7" fmla="*/ 1483538 h 13660"/>
                <a:gd name="T8" fmla="*/ 1600248 w 7320"/>
                <a:gd name="T9" fmla="*/ 1481427 h 13660"/>
                <a:gd name="T10" fmla="*/ 1606586 w 7320"/>
                <a:gd name="T11" fmla="*/ 1427589 h 13660"/>
                <a:gd name="T12" fmla="*/ 1525605 w 7320"/>
                <a:gd name="T13" fmla="*/ 1251296 h 13660"/>
                <a:gd name="T14" fmla="*/ 1751647 w 7320"/>
                <a:gd name="T15" fmla="*/ 10205 h 13660"/>
                <a:gd name="T16" fmla="*/ 1627359 w 7320"/>
                <a:gd name="T17" fmla="*/ 0 h 13660"/>
                <a:gd name="T18" fmla="*/ 1293578 w 7320"/>
                <a:gd name="T19" fmla="*/ 1114765 h 13660"/>
                <a:gd name="T20" fmla="*/ 1335124 w 7320"/>
                <a:gd name="T21" fmla="*/ 1201680 h 13660"/>
                <a:gd name="T22" fmla="*/ 1150629 w 7320"/>
                <a:gd name="T23" fmla="*/ 1396272 h 13660"/>
                <a:gd name="T24" fmla="*/ 1044650 w 7320"/>
                <a:gd name="T25" fmla="*/ 1367417 h 13660"/>
                <a:gd name="T26" fmla="*/ 0 w 7320"/>
                <a:gd name="T27" fmla="*/ 1881166 h 13660"/>
                <a:gd name="T28" fmla="*/ 30984 w 7320"/>
                <a:gd name="T29" fmla="*/ 2001510 h 13660"/>
                <a:gd name="T30" fmla="*/ 1204499 w 7320"/>
                <a:gd name="T31" fmla="*/ 1576787 h 13660"/>
                <a:gd name="T32" fmla="*/ 1330899 w 7320"/>
                <a:gd name="T33" fmla="*/ 1651387 h 13660"/>
                <a:gd name="T34" fmla="*/ 1252031 w 7320"/>
                <a:gd name="T35" fmla="*/ 4806369 h 13660"/>
                <a:gd name="T36" fmla="*/ 1606586 w 7320"/>
                <a:gd name="T37" fmla="*/ 4806369 h 13660"/>
                <a:gd name="T38" fmla="*/ 1442864 w 7320"/>
                <a:gd name="T39" fmla="*/ 1647164 h 13660"/>
                <a:gd name="T40" fmla="*/ 1488635 w 7320"/>
                <a:gd name="T41" fmla="*/ 1626403 h 13660"/>
                <a:gd name="T42" fmla="*/ 2512512 w 7320"/>
                <a:gd name="T43" fmla="*/ 2374154 h 136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320" h="13660">
                  <a:moveTo>
                    <a:pt x="7136" y="6747"/>
                  </a:moveTo>
                  <a:lnTo>
                    <a:pt x="7136" y="6747"/>
                  </a:lnTo>
                  <a:cubicBezTo>
                    <a:pt x="7319" y="6441"/>
                    <a:pt x="7319" y="6441"/>
                    <a:pt x="7319" y="6441"/>
                  </a:cubicBezTo>
                  <a:cubicBezTo>
                    <a:pt x="4875" y="4216"/>
                    <a:pt x="4875" y="4216"/>
                    <a:pt x="4875" y="4216"/>
                  </a:cubicBezTo>
                  <a:cubicBezTo>
                    <a:pt x="4545" y="4210"/>
                    <a:pt x="4545" y="4210"/>
                    <a:pt x="4545" y="4210"/>
                  </a:cubicBezTo>
                  <a:cubicBezTo>
                    <a:pt x="4557" y="4157"/>
                    <a:pt x="4563" y="4110"/>
                    <a:pt x="4563" y="4057"/>
                  </a:cubicBezTo>
                  <a:cubicBezTo>
                    <a:pt x="4563" y="3856"/>
                    <a:pt x="4475" y="3674"/>
                    <a:pt x="4333" y="3556"/>
                  </a:cubicBezTo>
                  <a:cubicBezTo>
                    <a:pt x="4975" y="29"/>
                    <a:pt x="4975" y="29"/>
                    <a:pt x="4975" y="29"/>
                  </a:cubicBezTo>
                  <a:cubicBezTo>
                    <a:pt x="4622" y="0"/>
                    <a:pt x="4622" y="0"/>
                    <a:pt x="4622" y="0"/>
                  </a:cubicBezTo>
                  <a:cubicBezTo>
                    <a:pt x="3674" y="3168"/>
                    <a:pt x="3674" y="3168"/>
                    <a:pt x="3674" y="3168"/>
                  </a:cubicBezTo>
                  <a:cubicBezTo>
                    <a:pt x="3792" y="3415"/>
                    <a:pt x="3792" y="3415"/>
                    <a:pt x="3792" y="3415"/>
                  </a:cubicBezTo>
                  <a:cubicBezTo>
                    <a:pt x="3515" y="3468"/>
                    <a:pt x="3303" y="3692"/>
                    <a:pt x="3268" y="3968"/>
                  </a:cubicBezTo>
                  <a:cubicBezTo>
                    <a:pt x="2967" y="3886"/>
                    <a:pt x="2967" y="3886"/>
                    <a:pt x="2967" y="3886"/>
                  </a:cubicBezTo>
                  <a:cubicBezTo>
                    <a:pt x="0" y="5346"/>
                    <a:pt x="0" y="5346"/>
                    <a:pt x="0" y="5346"/>
                  </a:cubicBezTo>
                  <a:cubicBezTo>
                    <a:pt x="88" y="5688"/>
                    <a:pt x="88" y="5688"/>
                    <a:pt x="88" y="5688"/>
                  </a:cubicBezTo>
                  <a:cubicBezTo>
                    <a:pt x="3421" y="4481"/>
                    <a:pt x="3421" y="4481"/>
                    <a:pt x="3421" y="4481"/>
                  </a:cubicBezTo>
                  <a:cubicBezTo>
                    <a:pt x="3515" y="4586"/>
                    <a:pt x="3639" y="4663"/>
                    <a:pt x="3780" y="4693"/>
                  </a:cubicBezTo>
                  <a:cubicBezTo>
                    <a:pt x="3556" y="13659"/>
                    <a:pt x="3556" y="13659"/>
                    <a:pt x="3556" y="13659"/>
                  </a:cubicBezTo>
                  <a:cubicBezTo>
                    <a:pt x="4563" y="13659"/>
                    <a:pt x="4563" y="13659"/>
                    <a:pt x="4563" y="13659"/>
                  </a:cubicBezTo>
                  <a:cubicBezTo>
                    <a:pt x="4098" y="4681"/>
                    <a:pt x="4098" y="4681"/>
                    <a:pt x="4098" y="4681"/>
                  </a:cubicBezTo>
                  <a:cubicBezTo>
                    <a:pt x="4139" y="4663"/>
                    <a:pt x="4186" y="4645"/>
                    <a:pt x="4228" y="4622"/>
                  </a:cubicBezTo>
                  <a:lnTo>
                    <a:pt x="7136" y="6747"/>
                  </a:lnTo>
                </a:path>
              </a:pathLst>
            </a:custGeom>
            <a:solidFill>
              <a:schemeClr val="accent2"/>
            </a:solidFill>
            <a:ln>
              <a:noFill/>
            </a:ln>
            <a:extLst>
              <a:ext uri="{91240B29-F687-4F45-9708-019B960494DF}">
                <a14:hiddenLine xmlns:a14="http://schemas.microsoft.com/office/drawing/2010/main" w="9525" cap="flat">
                  <a:solidFill>
                    <a:srgbClr val="000000"/>
                  </a:solidFill>
                  <a:bevel/>
                  <a:headEnd/>
                  <a:tailEnd/>
                </a14:hiddenLine>
              </a:ext>
            </a:extLst>
          </p:spPr>
          <p:txBody>
            <a:bodyPr wrap="none" lIns="60927" tIns="30463" rIns="60927" bIns="30463" anchor="ctr"/>
            <a:lstStyle/>
            <a:p>
              <a:endParaRPr lang="es-MX" sz="900"/>
            </a:p>
          </p:txBody>
        </p:sp>
        <p:sp>
          <p:nvSpPr>
            <p:cNvPr id="53304" name="Freeform 20"/>
            <p:cNvSpPr>
              <a:spLocks noEditPoints="1"/>
            </p:cNvSpPr>
            <p:nvPr/>
          </p:nvSpPr>
          <p:spPr bwMode="auto">
            <a:xfrm>
              <a:off x="1596695" y="9683491"/>
              <a:ext cx="1286585" cy="1769614"/>
            </a:xfrm>
            <a:custGeom>
              <a:avLst/>
              <a:gdLst>
                <a:gd name="T0" fmla="*/ 1258204 w 680"/>
                <a:gd name="T1" fmla="*/ 466981 h 936"/>
                <a:gd name="T2" fmla="*/ 1127654 w 680"/>
                <a:gd name="T3" fmla="*/ 366779 h 936"/>
                <a:gd name="T4" fmla="*/ 1006564 w 680"/>
                <a:gd name="T5" fmla="*/ 241998 h 936"/>
                <a:gd name="T6" fmla="*/ 870337 w 680"/>
                <a:gd name="T7" fmla="*/ 117218 h 936"/>
                <a:gd name="T8" fmla="*/ 490038 w 680"/>
                <a:gd name="T9" fmla="*/ 189061 h 936"/>
                <a:gd name="T10" fmla="*/ 382191 w 680"/>
                <a:gd name="T11" fmla="*/ 285483 h 936"/>
                <a:gd name="T12" fmla="*/ 189204 w 680"/>
                <a:gd name="T13" fmla="*/ 391357 h 936"/>
                <a:gd name="T14" fmla="*/ 208124 w 680"/>
                <a:gd name="T15" fmla="*/ 788386 h 936"/>
                <a:gd name="T16" fmla="*/ 444629 w 680"/>
                <a:gd name="T17" fmla="*/ 886698 h 936"/>
                <a:gd name="T18" fmla="*/ 603560 w 680"/>
                <a:gd name="T19" fmla="*/ 890479 h 936"/>
                <a:gd name="T20" fmla="*/ 529770 w 680"/>
                <a:gd name="T21" fmla="*/ 1374476 h 936"/>
                <a:gd name="T22" fmla="*/ 351919 w 680"/>
                <a:gd name="T23" fmla="*/ 1198649 h 936"/>
                <a:gd name="T24" fmla="*/ 429492 w 680"/>
                <a:gd name="T25" fmla="*/ 1181633 h 936"/>
                <a:gd name="T26" fmla="*/ 495714 w 680"/>
                <a:gd name="T27" fmla="*/ 1058743 h 936"/>
                <a:gd name="T28" fmla="*/ 455981 w 680"/>
                <a:gd name="T29" fmla="*/ 1003916 h 936"/>
                <a:gd name="T30" fmla="*/ 395436 w 680"/>
                <a:gd name="T31" fmla="*/ 967994 h 936"/>
                <a:gd name="T32" fmla="*/ 348135 w 680"/>
                <a:gd name="T33" fmla="*/ 907494 h 936"/>
                <a:gd name="T34" fmla="*/ 270561 w 680"/>
                <a:gd name="T35" fmla="*/ 860229 h 936"/>
                <a:gd name="T36" fmla="*/ 189204 w 680"/>
                <a:gd name="T37" fmla="*/ 935854 h 936"/>
                <a:gd name="T38" fmla="*/ 128659 w 680"/>
                <a:gd name="T39" fmla="*/ 969885 h 936"/>
                <a:gd name="T40" fmla="*/ 0 w 680"/>
                <a:gd name="T41" fmla="*/ 1094665 h 936"/>
                <a:gd name="T42" fmla="*/ 111630 w 680"/>
                <a:gd name="T43" fmla="*/ 1166508 h 936"/>
                <a:gd name="T44" fmla="*/ 208124 w 680"/>
                <a:gd name="T45" fmla="*/ 1204321 h 936"/>
                <a:gd name="T46" fmla="*/ 406788 w 680"/>
                <a:gd name="T47" fmla="*/ 1348007 h 936"/>
                <a:gd name="T48" fmla="*/ 448413 w 680"/>
                <a:gd name="T49" fmla="*/ 1372585 h 936"/>
                <a:gd name="T50" fmla="*/ 512742 w 680"/>
                <a:gd name="T51" fmla="*/ 1769614 h 936"/>
                <a:gd name="T52" fmla="*/ 643293 w 680"/>
                <a:gd name="T53" fmla="*/ 1359351 h 936"/>
                <a:gd name="T54" fmla="*/ 981967 w 680"/>
                <a:gd name="T55" fmla="*/ 778933 h 936"/>
                <a:gd name="T56" fmla="*/ 1286585 w 680"/>
                <a:gd name="T57" fmla="*/ 610668 h 936"/>
                <a:gd name="T58" fmla="*/ 289482 w 680"/>
                <a:gd name="T59" fmla="*/ 1219446 h 936"/>
                <a:gd name="T60" fmla="*/ 336783 w 680"/>
                <a:gd name="T61" fmla="*/ 1264820 h 936"/>
                <a:gd name="T62" fmla="*/ 662213 w 680"/>
                <a:gd name="T63" fmla="*/ 1079540 h 936"/>
                <a:gd name="T64" fmla="*/ 698162 w 680"/>
                <a:gd name="T65" fmla="*/ 901823 h 936"/>
                <a:gd name="T66" fmla="*/ 662213 w 680"/>
                <a:gd name="T67" fmla="*/ 107954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53305" name="Freeform 20"/>
            <p:cNvSpPr>
              <a:spLocks noEditPoints="1"/>
            </p:cNvSpPr>
            <p:nvPr/>
          </p:nvSpPr>
          <p:spPr bwMode="auto">
            <a:xfrm>
              <a:off x="4850382" y="9743326"/>
              <a:ext cx="1286585" cy="1769614"/>
            </a:xfrm>
            <a:custGeom>
              <a:avLst/>
              <a:gdLst>
                <a:gd name="T0" fmla="*/ 1258204 w 680"/>
                <a:gd name="T1" fmla="*/ 466981 h 936"/>
                <a:gd name="T2" fmla="*/ 1127654 w 680"/>
                <a:gd name="T3" fmla="*/ 366779 h 936"/>
                <a:gd name="T4" fmla="*/ 1006564 w 680"/>
                <a:gd name="T5" fmla="*/ 241998 h 936"/>
                <a:gd name="T6" fmla="*/ 870337 w 680"/>
                <a:gd name="T7" fmla="*/ 117218 h 936"/>
                <a:gd name="T8" fmla="*/ 490038 w 680"/>
                <a:gd name="T9" fmla="*/ 189061 h 936"/>
                <a:gd name="T10" fmla="*/ 382191 w 680"/>
                <a:gd name="T11" fmla="*/ 285483 h 936"/>
                <a:gd name="T12" fmla="*/ 189204 w 680"/>
                <a:gd name="T13" fmla="*/ 391357 h 936"/>
                <a:gd name="T14" fmla="*/ 208124 w 680"/>
                <a:gd name="T15" fmla="*/ 788386 h 936"/>
                <a:gd name="T16" fmla="*/ 444629 w 680"/>
                <a:gd name="T17" fmla="*/ 886698 h 936"/>
                <a:gd name="T18" fmla="*/ 603560 w 680"/>
                <a:gd name="T19" fmla="*/ 890479 h 936"/>
                <a:gd name="T20" fmla="*/ 529770 w 680"/>
                <a:gd name="T21" fmla="*/ 1374476 h 936"/>
                <a:gd name="T22" fmla="*/ 351919 w 680"/>
                <a:gd name="T23" fmla="*/ 1198649 h 936"/>
                <a:gd name="T24" fmla="*/ 429492 w 680"/>
                <a:gd name="T25" fmla="*/ 1181633 h 936"/>
                <a:gd name="T26" fmla="*/ 495714 w 680"/>
                <a:gd name="T27" fmla="*/ 1058743 h 936"/>
                <a:gd name="T28" fmla="*/ 455981 w 680"/>
                <a:gd name="T29" fmla="*/ 1003916 h 936"/>
                <a:gd name="T30" fmla="*/ 395436 w 680"/>
                <a:gd name="T31" fmla="*/ 967994 h 936"/>
                <a:gd name="T32" fmla="*/ 348135 w 680"/>
                <a:gd name="T33" fmla="*/ 907494 h 936"/>
                <a:gd name="T34" fmla="*/ 270561 w 680"/>
                <a:gd name="T35" fmla="*/ 860229 h 936"/>
                <a:gd name="T36" fmla="*/ 189204 w 680"/>
                <a:gd name="T37" fmla="*/ 935854 h 936"/>
                <a:gd name="T38" fmla="*/ 128659 w 680"/>
                <a:gd name="T39" fmla="*/ 969885 h 936"/>
                <a:gd name="T40" fmla="*/ 0 w 680"/>
                <a:gd name="T41" fmla="*/ 1094665 h 936"/>
                <a:gd name="T42" fmla="*/ 111630 w 680"/>
                <a:gd name="T43" fmla="*/ 1166508 h 936"/>
                <a:gd name="T44" fmla="*/ 208124 w 680"/>
                <a:gd name="T45" fmla="*/ 1204321 h 936"/>
                <a:gd name="T46" fmla="*/ 406788 w 680"/>
                <a:gd name="T47" fmla="*/ 1348007 h 936"/>
                <a:gd name="T48" fmla="*/ 448413 w 680"/>
                <a:gd name="T49" fmla="*/ 1372585 h 936"/>
                <a:gd name="T50" fmla="*/ 512742 w 680"/>
                <a:gd name="T51" fmla="*/ 1769614 h 936"/>
                <a:gd name="T52" fmla="*/ 643293 w 680"/>
                <a:gd name="T53" fmla="*/ 1359351 h 936"/>
                <a:gd name="T54" fmla="*/ 981967 w 680"/>
                <a:gd name="T55" fmla="*/ 778933 h 936"/>
                <a:gd name="T56" fmla="*/ 1286585 w 680"/>
                <a:gd name="T57" fmla="*/ 610668 h 936"/>
                <a:gd name="T58" fmla="*/ 289482 w 680"/>
                <a:gd name="T59" fmla="*/ 1219446 h 936"/>
                <a:gd name="T60" fmla="*/ 336783 w 680"/>
                <a:gd name="T61" fmla="*/ 1264820 h 936"/>
                <a:gd name="T62" fmla="*/ 662213 w 680"/>
                <a:gd name="T63" fmla="*/ 1079540 h 936"/>
                <a:gd name="T64" fmla="*/ 698162 w 680"/>
                <a:gd name="T65" fmla="*/ 901823 h 936"/>
                <a:gd name="T66" fmla="*/ 662213 w 680"/>
                <a:gd name="T67" fmla="*/ 107954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53306" name="Freeform 20"/>
            <p:cNvSpPr>
              <a:spLocks noEditPoints="1"/>
            </p:cNvSpPr>
            <p:nvPr/>
          </p:nvSpPr>
          <p:spPr bwMode="auto">
            <a:xfrm>
              <a:off x="9399666" y="10097132"/>
              <a:ext cx="985850" cy="1355973"/>
            </a:xfrm>
            <a:custGeom>
              <a:avLst/>
              <a:gdLst>
                <a:gd name="T0" fmla="*/ 964103 w 680"/>
                <a:gd name="T1" fmla="*/ 357826 h 936"/>
                <a:gd name="T2" fmla="*/ 864069 w 680"/>
                <a:gd name="T3" fmla="*/ 281046 h 936"/>
                <a:gd name="T4" fmla="*/ 771283 w 680"/>
                <a:gd name="T5" fmla="*/ 185432 h 936"/>
                <a:gd name="T6" fmla="*/ 666899 w 680"/>
                <a:gd name="T7" fmla="*/ 89819 h 936"/>
                <a:gd name="T8" fmla="*/ 375493 w 680"/>
                <a:gd name="T9" fmla="*/ 144869 h 936"/>
                <a:gd name="T10" fmla="*/ 292855 w 680"/>
                <a:gd name="T11" fmla="*/ 218752 h 936"/>
                <a:gd name="T12" fmla="*/ 144978 w 680"/>
                <a:gd name="T13" fmla="*/ 299879 h 936"/>
                <a:gd name="T14" fmla="*/ 159476 w 680"/>
                <a:gd name="T15" fmla="*/ 604103 h 936"/>
                <a:gd name="T16" fmla="*/ 340698 w 680"/>
                <a:gd name="T17" fmla="*/ 679435 h 936"/>
                <a:gd name="T18" fmla="*/ 462480 w 680"/>
                <a:gd name="T19" fmla="*/ 682333 h 936"/>
                <a:gd name="T20" fmla="*/ 405938 w 680"/>
                <a:gd name="T21" fmla="*/ 1053197 h 936"/>
                <a:gd name="T22" fmla="*/ 269659 w 680"/>
                <a:gd name="T23" fmla="*/ 918469 h 936"/>
                <a:gd name="T24" fmla="*/ 329100 w 680"/>
                <a:gd name="T25" fmla="*/ 905431 h 936"/>
                <a:gd name="T26" fmla="*/ 379842 w 680"/>
                <a:gd name="T27" fmla="*/ 811266 h 936"/>
                <a:gd name="T28" fmla="*/ 349397 w 680"/>
                <a:gd name="T29" fmla="*/ 769254 h 936"/>
                <a:gd name="T30" fmla="*/ 303004 w 680"/>
                <a:gd name="T31" fmla="*/ 741729 h 936"/>
                <a:gd name="T32" fmla="*/ 266759 w 680"/>
                <a:gd name="T33" fmla="*/ 695371 h 936"/>
                <a:gd name="T34" fmla="*/ 207318 w 680"/>
                <a:gd name="T35" fmla="*/ 659154 h 936"/>
                <a:gd name="T36" fmla="*/ 144978 w 680"/>
                <a:gd name="T37" fmla="*/ 717101 h 936"/>
                <a:gd name="T38" fmla="*/ 98585 w 680"/>
                <a:gd name="T39" fmla="*/ 743178 h 936"/>
                <a:gd name="T40" fmla="*/ 0 w 680"/>
                <a:gd name="T41" fmla="*/ 838791 h 936"/>
                <a:gd name="T42" fmla="*/ 85537 w 680"/>
                <a:gd name="T43" fmla="*/ 893841 h 936"/>
                <a:gd name="T44" fmla="*/ 159476 w 680"/>
                <a:gd name="T45" fmla="*/ 922815 h 936"/>
                <a:gd name="T46" fmla="*/ 311703 w 680"/>
                <a:gd name="T47" fmla="*/ 1032915 h 936"/>
                <a:gd name="T48" fmla="*/ 343598 w 680"/>
                <a:gd name="T49" fmla="*/ 1051748 h 936"/>
                <a:gd name="T50" fmla="*/ 392890 w 680"/>
                <a:gd name="T51" fmla="*/ 1355973 h 936"/>
                <a:gd name="T52" fmla="*/ 492925 w 680"/>
                <a:gd name="T53" fmla="*/ 1041607 h 936"/>
                <a:gd name="T54" fmla="*/ 752436 w 680"/>
                <a:gd name="T55" fmla="*/ 596860 h 936"/>
                <a:gd name="T56" fmla="*/ 985850 w 680"/>
                <a:gd name="T57" fmla="*/ 467927 h 936"/>
                <a:gd name="T58" fmla="*/ 221816 w 680"/>
                <a:gd name="T59" fmla="*/ 934404 h 936"/>
                <a:gd name="T60" fmla="*/ 258061 w 680"/>
                <a:gd name="T61" fmla="*/ 969173 h 936"/>
                <a:gd name="T62" fmla="*/ 507423 w 680"/>
                <a:gd name="T63" fmla="*/ 827201 h 936"/>
                <a:gd name="T64" fmla="*/ 534969 w 680"/>
                <a:gd name="T65" fmla="*/ 691025 h 936"/>
                <a:gd name="T66" fmla="*/ 507423 w 680"/>
                <a:gd name="T67" fmla="*/ 827201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53307" name="Freeform 20"/>
            <p:cNvSpPr>
              <a:spLocks noEditPoints="1"/>
            </p:cNvSpPr>
            <p:nvPr/>
          </p:nvSpPr>
          <p:spPr bwMode="auto">
            <a:xfrm>
              <a:off x="11031621" y="9741358"/>
              <a:ext cx="1286585" cy="1769614"/>
            </a:xfrm>
            <a:custGeom>
              <a:avLst/>
              <a:gdLst>
                <a:gd name="T0" fmla="*/ 1258204 w 680"/>
                <a:gd name="T1" fmla="*/ 466981 h 936"/>
                <a:gd name="T2" fmla="*/ 1127654 w 680"/>
                <a:gd name="T3" fmla="*/ 366779 h 936"/>
                <a:gd name="T4" fmla="*/ 1006564 w 680"/>
                <a:gd name="T5" fmla="*/ 241998 h 936"/>
                <a:gd name="T6" fmla="*/ 870337 w 680"/>
                <a:gd name="T7" fmla="*/ 117218 h 936"/>
                <a:gd name="T8" fmla="*/ 490038 w 680"/>
                <a:gd name="T9" fmla="*/ 189061 h 936"/>
                <a:gd name="T10" fmla="*/ 382191 w 680"/>
                <a:gd name="T11" fmla="*/ 285483 h 936"/>
                <a:gd name="T12" fmla="*/ 189204 w 680"/>
                <a:gd name="T13" fmla="*/ 391357 h 936"/>
                <a:gd name="T14" fmla="*/ 208124 w 680"/>
                <a:gd name="T15" fmla="*/ 788386 h 936"/>
                <a:gd name="T16" fmla="*/ 444629 w 680"/>
                <a:gd name="T17" fmla="*/ 886698 h 936"/>
                <a:gd name="T18" fmla="*/ 603560 w 680"/>
                <a:gd name="T19" fmla="*/ 890479 h 936"/>
                <a:gd name="T20" fmla="*/ 529770 w 680"/>
                <a:gd name="T21" fmla="*/ 1374476 h 936"/>
                <a:gd name="T22" fmla="*/ 351919 w 680"/>
                <a:gd name="T23" fmla="*/ 1198649 h 936"/>
                <a:gd name="T24" fmla="*/ 429492 w 680"/>
                <a:gd name="T25" fmla="*/ 1181633 h 936"/>
                <a:gd name="T26" fmla="*/ 495714 w 680"/>
                <a:gd name="T27" fmla="*/ 1058743 h 936"/>
                <a:gd name="T28" fmla="*/ 455981 w 680"/>
                <a:gd name="T29" fmla="*/ 1003916 h 936"/>
                <a:gd name="T30" fmla="*/ 395436 w 680"/>
                <a:gd name="T31" fmla="*/ 967994 h 936"/>
                <a:gd name="T32" fmla="*/ 348135 w 680"/>
                <a:gd name="T33" fmla="*/ 907494 h 936"/>
                <a:gd name="T34" fmla="*/ 270561 w 680"/>
                <a:gd name="T35" fmla="*/ 860229 h 936"/>
                <a:gd name="T36" fmla="*/ 189204 w 680"/>
                <a:gd name="T37" fmla="*/ 935854 h 936"/>
                <a:gd name="T38" fmla="*/ 128659 w 680"/>
                <a:gd name="T39" fmla="*/ 969885 h 936"/>
                <a:gd name="T40" fmla="*/ 0 w 680"/>
                <a:gd name="T41" fmla="*/ 1094665 h 936"/>
                <a:gd name="T42" fmla="*/ 111630 w 680"/>
                <a:gd name="T43" fmla="*/ 1166508 h 936"/>
                <a:gd name="T44" fmla="*/ 208124 w 680"/>
                <a:gd name="T45" fmla="*/ 1204321 h 936"/>
                <a:gd name="T46" fmla="*/ 406788 w 680"/>
                <a:gd name="T47" fmla="*/ 1348007 h 936"/>
                <a:gd name="T48" fmla="*/ 448413 w 680"/>
                <a:gd name="T49" fmla="*/ 1372585 h 936"/>
                <a:gd name="T50" fmla="*/ 512742 w 680"/>
                <a:gd name="T51" fmla="*/ 1769614 h 936"/>
                <a:gd name="T52" fmla="*/ 643293 w 680"/>
                <a:gd name="T53" fmla="*/ 1359351 h 936"/>
                <a:gd name="T54" fmla="*/ 981967 w 680"/>
                <a:gd name="T55" fmla="*/ 778933 h 936"/>
                <a:gd name="T56" fmla="*/ 1286585 w 680"/>
                <a:gd name="T57" fmla="*/ 610668 h 936"/>
                <a:gd name="T58" fmla="*/ 289482 w 680"/>
                <a:gd name="T59" fmla="*/ 1219446 h 936"/>
                <a:gd name="T60" fmla="*/ 336783 w 680"/>
                <a:gd name="T61" fmla="*/ 1264820 h 936"/>
                <a:gd name="T62" fmla="*/ 662213 w 680"/>
                <a:gd name="T63" fmla="*/ 1079540 h 936"/>
                <a:gd name="T64" fmla="*/ 698162 w 680"/>
                <a:gd name="T65" fmla="*/ 901823 h 936"/>
                <a:gd name="T66" fmla="*/ 662213 w 680"/>
                <a:gd name="T67" fmla="*/ 107954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grpSp>
          <p:nvGrpSpPr>
            <p:cNvPr id="53308" name="Group 75"/>
            <p:cNvGrpSpPr>
              <a:grpSpLocks/>
            </p:cNvGrpSpPr>
            <p:nvPr/>
          </p:nvGrpSpPr>
          <p:grpSpPr bwMode="auto">
            <a:xfrm>
              <a:off x="8104038" y="8852518"/>
              <a:ext cx="1400679" cy="2639557"/>
              <a:chOff x="6241007" y="7052180"/>
              <a:chExt cx="2435965" cy="4590536"/>
            </a:xfrm>
          </p:grpSpPr>
          <p:sp>
            <p:nvSpPr>
              <p:cNvPr id="77" name="Freeform 1"/>
              <p:cNvSpPr>
                <a:spLocks noChangeArrowheads="1"/>
              </p:cNvSpPr>
              <p:nvPr/>
            </p:nvSpPr>
            <p:spPr bwMode="auto">
              <a:xfrm>
                <a:off x="7520410" y="8201619"/>
                <a:ext cx="248674" cy="3440838"/>
              </a:xfrm>
              <a:custGeom>
                <a:avLst/>
                <a:gdLst>
                  <a:gd name="T0" fmla="*/ 540 w 541"/>
                  <a:gd name="T1" fmla="*/ 2934 h 3023"/>
                  <a:gd name="T2" fmla="*/ 540 w 541"/>
                  <a:gd name="T3" fmla="*/ 2934 h 3023"/>
                  <a:gd name="T4" fmla="*/ 270 w 541"/>
                  <a:gd name="T5" fmla="*/ 3016 h 3023"/>
                  <a:gd name="T6" fmla="*/ 0 w 541"/>
                  <a:gd name="T7" fmla="*/ 2934 h 3023"/>
                  <a:gd name="T8" fmla="*/ 0 w 541"/>
                  <a:gd name="T9" fmla="*/ 0 h 3023"/>
                  <a:gd name="T10" fmla="*/ 540 w 541"/>
                  <a:gd name="T11" fmla="*/ 0 h 3023"/>
                  <a:gd name="T12" fmla="*/ 540 w 541"/>
                  <a:gd name="T13" fmla="*/ 2934 h 3023"/>
                </a:gdLst>
                <a:ahLst/>
                <a:cxnLst>
                  <a:cxn ang="0">
                    <a:pos x="T0" y="T1"/>
                  </a:cxn>
                  <a:cxn ang="0">
                    <a:pos x="T2" y="T3"/>
                  </a:cxn>
                  <a:cxn ang="0">
                    <a:pos x="T4" y="T5"/>
                  </a:cxn>
                  <a:cxn ang="0">
                    <a:pos x="T6" y="T7"/>
                  </a:cxn>
                  <a:cxn ang="0">
                    <a:pos x="T8" y="T9"/>
                  </a:cxn>
                  <a:cxn ang="0">
                    <a:pos x="T10" y="T11"/>
                  </a:cxn>
                  <a:cxn ang="0">
                    <a:pos x="T12" y="T13"/>
                  </a:cxn>
                </a:cxnLst>
                <a:rect l="0" t="0" r="r" b="b"/>
                <a:pathLst>
                  <a:path w="541" h="3023">
                    <a:moveTo>
                      <a:pt x="540" y="2934"/>
                    </a:moveTo>
                    <a:lnTo>
                      <a:pt x="540" y="2934"/>
                    </a:lnTo>
                    <a:cubicBezTo>
                      <a:pt x="540" y="2934"/>
                      <a:pt x="440" y="3022"/>
                      <a:pt x="270" y="3016"/>
                    </a:cubicBezTo>
                    <a:cubicBezTo>
                      <a:pt x="100" y="3016"/>
                      <a:pt x="0" y="2934"/>
                      <a:pt x="0" y="2934"/>
                    </a:cubicBezTo>
                    <a:cubicBezTo>
                      <a:pt x="0" y="0"/>
                      <a:pt x="0" y="0"/>
                      <a:pt x="0" y="0"/>
                    </a:cubicBezTo>
                    <a:cubicBezTo>
                      <a:pt x="540" y="0"/>
                      <a:pt x="540" y="0"/>
                      <a:pt x="540" y="0"/>
                    </a:cubicBezTo>
                    <a:lnTo>
                      <a:pt x="540" y="2934"/>
                    </a:lnTo>
                  </a:path>
                </a:pathLst>
              </a:custGeom>
              <a:solidFill>
                <a:schemeClr val="bg1">
                  <a:lumMod val="6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53310" name="Freeform 2"/>
              <p:cNvSpPr>
                <a:spLocks noChangeArrowheads="1"/>
              </p:cNvSpPr>
              <p:nvPr/>
            </p:nvSpPr>
            <p:spPr bwMode="auto">
              <a:xfrm>
                <a:off x="6275516" y="7052180"/>
                <a:ext cx="2401456" cy="1405834"/>
              </a:xfrm>
              <a:custGeom>
                <a:avLst/>
                <a:gdLst>
                  <a:gd name="T0" fmla="*/ 2400996 w 5216"/>
                  <a:gd name="T1" fmla="*/ 1405374 h 3054"/>
                  <a:gd name="T2" fmla="*/ 659756 w 5216"/>
                  <a:gd name="T3" fmla="*/ 1405374 h 3054"/>
                  <a:gd name="T4" fmla="*/ 0 w 5216"/>
                  <a:gd name="T5" fmla="*/ 0 h 3054"/>
                  <a:gd name="T6" fmla="*/ 1741700 w 5216"/>
                  <a:gd name="T7" fmla="*/ 0 h 3054"/>
                  <a:gd name="T8" fmla="*/ 2400996 w 5216"/>
                  <a:gd name="T9" fmla="*/ 1405374 h 30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216" h="3054">
                    <a:moveTo>
                      <a:pt x="5215" y="3053"/>
                    </a:moveTo>
                    <a:lnTo>
                      <a:pt x="1433" y="3053"/>
                    </a:lnTo>
                    <a:lnTo>
                      <a:pt x="0" y="0"/>
                    </a:lnTo>
                    <a:lnTo>
                      <a:pt x="3783" y="0"/>
                    </a:lnTo>
                    <a:lnTo>
                      <a:pt x="5215" y="3053"/>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80" name="Freeform 3"/>
              <p:cNvSpPr>
                <a:spLocks noChangeArrowheads="1"/>
              </p:cNvSpPr>
              <p:nvPr/>
            </p:nvSpPr>
            <p:spPr bwMode="auto">
              <a:xfrm>
                <a:off x="6457887" y="7152638"/>
                <a:ext cx="2039138" cy="1207231"/>
              </a:xfrm>
              <a:custGeom>
                <a:avLst/>
                <a:gdLst>
                  <a:gd name="T0" fmla="*/ 1301 w 4424"/>
                  <a:gd name="T1" fmla="*/ 1350 h 2627"/>
                  <a:gd name="T2" fmla="*/ 874 w 4424"/>
                  <a:gd name="T3" fmla="*/ 452 h 2627"/>
                  <a:gd name="T4" fmla="*/ 1401 w 4424"/>
                  <a:gd name="T5" fmla="*/ 452 h 2627"/>
                  <a:gd name="T6" fmla="*/ 1615 w 4424"/>
                  <a:gd name="T7" fmla="*/ 904 h 2627"/>
                  <a:gd name="T8" fmla="*/ 1791 w 4424"/>
                  <a:gd name="T9" fmla="*/ 1275 h 2627"/>
                  <a:gd name="T10" fmla="*/ 2243 w 4424"/>
                  <a:gd name="T11" fmla="*/ 823 h 2627"/>
                  <a:gd name="T12" fmla="*/ 2878 w 4424"/>
                  <a:gd name="T13" fmla="*/ 2180 h 2627"/>
                  <a:gd name="T14" fmla="*/ 2356 w 4424"/>
                  <a:gd name="T15" fmla="*/ 2180 h 2627"/>
                  <a:gd name="T16" fmla="*/ 4002 w 4424"/>
                  <a:gd name="T17" fmla="*/ 1727 h 2627"/>
                  <a:gd name="T18" fmla="*/ 3475 w 4424"/>
                  <a:gd name="T19" fmla="*/ 1727 h 2627"/>
                  <a:gd name="T20" fmla="*/ 2846 w 4424"/>
                  <a:gd name="T21" fmla="*/ 1803 h 2627"/>
                  <a:gd name="T22" fmla="*/ 2212 w 4424"/>
                  <a:gd name="T23" fmla="*/ 2180 h 2627"/>
                  <a:gd name="T24" fmla="*/ 1684 w 4424"/>
                  <a:gd name="T25" fmla="*/ 2180 h 2627"/>
                  <a:gd name="T26" fmla="*/ 2494 w 4424"/>
                  <a:gd name="T27" fmla="*/ 1350 h 2627"/>
                  <a:gd name="T28" fmla="*/ 2670 w 4424"/>
                  <a:gd name="T29" fmla="*/ 1727 h 2627"/>
                  <a:gd name="T30" fmla="*/ 2457 w 4424"/>
                  <a:gd name="T31" fmla="*/ 1275 h 2627"/>
                  <a:gd name="T32" fmla="*/ 3688 w 4424"/>
                  <a:gd name="T33" fmla="*/ 2180 h 2627"/>
                  <a:gd name="T34" fmla="*/ 3512 w 4424"/>
                  <a:gd name="T35" fmla="*/ 1803 h 2627"/>
                  <a:gd name="T36" fmla="*/ 3161 w 4424"/>
                  <a:gd name="T37" fmla="*/ 1350 h 2627"/>
                  <a:gd name="T38" fmla="*/ 3336 w 4424"/>
                  <a:gd name="T39" fmla="*/ 1727 h 2627"/>
                  <a:gd name="T40" fmla="*/ 3613 w 4424"/>
                  <a:gd name="T41" fmla="*/ 904 h 2627"/>
                  <a:gd name="T42" fmla="*/ 2212 w 4424"/>
                  <a:gd name="T43" fmla="*/ 452 h 2627"/>
                  <a:gd name="T44" fmla="*/ 2740 w 4424"/>
                  <a:gd name="T45" fmla="*/ 452 h 2627"/>
                  <a:gd name="T46" fmla="*/ 2595 w 4424"/>
                  <a:gd name="T47" fmla="*/ 1275 h 2627"/>
                  <a:gd name="T48" fmla="*/ 2419 w 4424"/>
                  <a:gd name="T49" fmla="*/ 904 h 2627"/>
                  <a:gd name="T50" fmla="*/ 1018 w 4424"/>
                  <a:gd name="T51" fmla="*/ 2180 h 2627"/>
                  <a:gd name="T52" fmla="*/ 1056 w 4424"/>
                  <a:gd name="T53" fmla="*/ 2255 h 2627"/>
                  <a:gd name="T54" fmla="*/ 1584 w 4424"/>
                  <a:gd name="T55" fmla="*/ 2255 h 2627"/>
                  <a:gd name="T56" fmla="*/ 421 w 4424"/>
                  <a:gd name="T57" fmla="*/ 904 h 2627"/>
                  <a:gd name="T58" fmla="*/ 949 w 4424"/>
                  <a:gd name="T59" fmla="*/ 904 h 2627"/>
                  <a:gd name="T60" fmla="*/ 811 w 4424"/>
                  <a:gd name="T61" fmla="*/ 1727 h 2627"/>
                  <a:gd name="T62" fmla="*/ 3054 w 4424"/>
                  <a:gd name="T63" fmla="*/ 823 h 2627"/>
                  <a:gd name="T64" fmla="*/ 2878 w 4424"/>
                  <a:gd name="T65" fmla="*/ 452 h 2627"/>
                  <a:gd name="T66" fmla="*/ 3726 w 4424"/>
                  <a:gd name="T67" fmla="*/ 2255 h 2627"/>
                  <a:gd name="T68" fmla="*/ 4247 w 4424"/>
                  <a:gd name="T69" fmla="*/ 2255 h 2627"/>
                  <a:gd name="T70" fmla="*/ 3757 w 4424"/>
                  <a:gd name="T71" fmla="*/ 2626 h 2627"/>
                  <a:gd name="T72" fmla="*/ 2388 w 4424"/>
                  <a:gd name="T73" fmla="*/ 2255 h 2627"/>
                  <a:gd name="T74" fmla="*/ 2915 w 4424"/>
                  <a:gd name="T75" fmla="*/ 2255 h 2627"/>
                  <a:gd name="T76" fmla="*/ 1898 w 4424"/>
                  <a:gd name="T77" fmla="*/ 2626 h 2627"/>
                  <a:gd name="T78" fmla="*/ 1722 w 4424"/>
                  <a:gd name="T79" fmla="*/ 2255 h 2627"/>
                  <a:gd name="T80" fmla="*/ 1332 w 4424"/>
                  <a:gd name="T81" fmla="*/ 0 h 2627"/>
                  <a:gd name="T82" fmla="*/ 2702 w 4424"/>
                  <a:gd name="T83" fmla="*/ 370 h 2627"/>
                  <a:gd name="T84" fmla="*/ 2174 w 4424"/>
                  <a:gd name="T85" fmla="*/ 370 h 2627"/>
                  <a:gd name="T86" fmla="*/ 3192 w 4424"/>
                  <a:gd name="T87" fmla="*/ 0 h 2627"/>
                  <a:gd name="T88" fmla="*/ 3368 w 4424"/>
                  <a:gd name="T89" fmla="*/ 370 h 2627"/>
                  <a:gd name="T90" fmla="*/ 176 w 4424"/>
                  <a:gd name="T91" fmla="*/ 370 h 2627"/>
                  <a:gd name="T92" fmla="*/ 735 w 4424"/>
                  <a:gd name="T93" fmla="*/ 452 h 2627"/>
                  <a:gd name="T94" fmla="*/ 911 w 4424"/>
                  <a:gd name="T95" fmla="*/ 823 h 2627"/>
                  <a:gd name="T96" fmla="*/ 1194 w 4424"/>
                  <a:gd name="T97" fmla="*/ 0 h 2627"/>
                  <a:gd name="T98" fmla="*/ 1370 w 4424"/>
                  <a:gd name="T99" fmla="*/ 370 h 2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424" h="2627">
                    <a:moveTo>
                      <a:pt x="2005" y="1727"/>
                    </a:moveTo>
                    <a:lnTo>
                      <a:pt x="1829" y="1350"/>
                    </a:lnTo>
                    <a:lnTo>
                      <a:pt x="1301" y="1350"/>
                    </a:lnTo>
                    <a:lnTo>
                      <a:pt x="1477" y="1727"/>
                    </a:lnTo>
                    <a:lnTo>
                      <a:pt x="2005" y="1727"/>
                    </a:lnTo>
                    <a:close/>
                    <a:moveTo>
                      <a:pt x="874" y="452"/>
                    </a:moveTo>
                    <a:lnTo>
                      <a:pt x="1050" y="823"/>
                    </a:lnTo>
                    <a:lnTo>
                      <a:pt x="1577" y="823"/>
                    </a:lnTo>
                    <a:lnTo>
                      <a:pt x="1401" y="452"/>
                    </a:lnTo>
                    <a:lnTo>
                      <a:pt x="874" y="452"/>
                    </a:lnTo>
                    <a:close/>
                    <a:moveTo>
                      <a:pt x="1791" y="1275"/>
                    </a:moveTo>
                    <a:lnTo>
                      <a:pt x="1615" y="904"/>
                    </a:lnTo>
                    <a:lnTo>
                      <a:pt x="1087" y="904"/>
                    </a:lnTo>
                    <a:lnTo>
                      <a:pt x="1263" y="1275"/>
                    </a:lnTo>
                    <a:lnTo>
                      <a:pt x="1791" y="1275"/>
                    </a:lnTo>
                    <a:close/>
                    <a:moveTo>
                      <a:pt x="1546" y="452"/>
                    </a:moveTo>
                    <a:lnTo>
                      <a:pt x="1715" y="823"/>
                    </a:lnTo>
                    <a:lnTo>
                      <a:pt x="2243" y="823"/>
                    </a:lnTo>
                    <a:lnTo>
                      <a:pt x="2073" y="452"/>
                    </a:lnTo>
                    <a:lnTo>
                      <a:pt x="1546" y="452"/>
                    </a:lnTo>
                    <a:close/>
                    <a:moveTo>
                      <a:pt x="2878" y="2180"/>
                    </a:moveTo>
                    <a:lnTo>
                      <a:pt x="2708" y="1803"/>
                    </a:lnTo>
                    <a:lnTo>
                      <a:pt x="2180" y="1803"/>
                    </a:lnTo>
                    <a:lnTo>
                      <a:pt x="2356" y="2180"/>
                    </a:lnTo>
                    <a:lnTo>
                      <a:pt x="2878" y="2180"/>
                    </a:lnTo>
                    <a:close/>
                    <a:moveTo>
                      <a:pt x="3475" y="1727"/>
                    </a:moveTo>
                    <a:lnTo>
                      <a:pt x="4002" y="1727"/>
                    </a:lnTo>
                    <a:lnTo>
                      <a:pt x="3826" y="1350"/>
                    </a:lnTo>
                    <a:lnTo>
                      <a:pt x="3299" y="1350"/>
                    </a:lnTo>
                    <a:lnTo>
                      <a:pt x="3475" y="1727"/>
                    </a:lnTo>
                    <a:close/>
                    <a:moveTo>
                      <a:pt x="3550" y="2180"/>
                    </a:moveTo>
                    <a:lnTo>
                      <a:pt x="3374" y="1803"/>
                    </a:lnTo>
                    <a:lnTo>
                      <a:pt x="2846" y="1803"/>
                    </a:lnTo>
                    <a:lnTo>
                      <a:pt x="3022" y="2180"/>
                    </a:lnTo>
                    <a:lnTo>
                      <a:pt x="3550" y="2180"/>
                    </a:lnTo>
                    <a:close/>
                    <a:moveTo>
                      <a:pt x="2212" y="2180"/>
                    </a:moveTo>
                    <a:lnTo>
                      <a:pt x="2036" y="1803"/>
                    </a:lnTo>
                    <a:lnTo>
                      <a:pt x="1514" y="1803"/>
                    </a:lnTo>
                    <a:lnTo>
                      <a:pt x="1684" y="2180"/>
                    </a:lnTo>
                    <a:lnTo>
                      <a:pt x="2212" y="2180"/>
                    </a:lnTo>
                    <a:close/>
                    <a:moveTo>
                      <a:pt x="2670" y="1727"/>
                    </a:moveTo>
                    <a:lnTo>
                      <a:pt x="2494" y="1350"/>
                    </a:lnTo>
                    <a:lnTo>
                      <a:pt x="1967" y="1350"/>
                    </a:lnTo>
                    <a:lnTo>
                      <a:pt x="2143" y="1727"/>
                    </a:lnTo>
                    <a:lnTo>
                      <a:pt x="2670" y="1727"/>
                    </a:lnTo>
                    <a:close/>
                    <a:moveTo>
                      <a:pt x="1753" y="904"/>
                    </a:moveTo>
                    <a:lnTo>
                      <a:pt x="1929" y="1275"/>
                    </a:lnTo>
                    <a:lnTo>
                      <a:pt x="2457" y="1275"/>
                    </a:lnTo>
                    <a:lnTo>
                      <a:pt x="2281" y="904"/>
                    </a:lnTo>
                    <a:lnTo>
                      <a:pt x="1753" y="904"/>
                    </a:lnTo>
                    <a:close/>
                    <a:moveTo>
                      <a:pt x="3688" y="2180"/>
                    </a:moveTo>
                    <a:lnTo>
                      <a:pt x="4216" y="2180"/>
                    </a:lnTo>
                    <a:lnTo>
                      <a:pt x="4040" y="1803"/>
                    </a:lnTo>
                    <a:lnTo>
                      <a:pt x="3512" y="1803"/>
                    </a:lnTo>
                    <a:lnTo>
                      <a:pt x="3688" y="2180"/>
                    </a:lnTo>
                    <a:close/>
                    <a:moveTo>
                      <a:pt x="3336" y="1727"/>
                    </a:moveTo>
                    <a:lnTo>
                      <a:pt x="3161" y="1350"/>
                    </a:lnTo>
                    <a:lnTo>
                      <a:pt x="2633" y="1350"/>
                    </a:lnTo>
                    <a:lnTo>
                      <a:pt x="2809" y="1727"/>
                    </a:lnTo>
                    <a:lnTo>
                      <a:pt x="3336" y="1727"/>
                    </a:lnTo>
                    <a:close/>
                    <a:moveTo>
                      <a:pt x="3261" y="1275"/>
                    </a:moveTo>
                    <a:lnTo>
                      <a:pt x="3789" y="1275"/>
                    </a:lnTo>
                    <a:lnTo>
                      <a:pt x="3613" y="904"/>
                    </a:lnTo>
                    <a:lnTo>
                      <a:pt x="3085" y="904"/>
                    </a:lnTo>
                    <a:lnTo>
                      <a:pt x="3261" y="1275"/>
                    </a:lnTo>
                    <a:close/>
                    <a:moveTo>
                      <a:pt x="2212" y="452"/>
                    </a:moveTo>
                    <a:lnTo>
                      <a:pt x="2388" y="823"/>
                    </a:lnTo>
                    <a:lnTo>
                      <a:pt x="2915" y="823"/>
                    </a:lnTo>
                    <a:lnTo>
                      <a:pt x="2740" y="452"/>
                    </a:lnTo>
                    <a:lnTo>
                      <a:pt x="2212" y="452"/>
                    </a:lnTo>
                    <a:close/>
                    <a:moveTo>
                      <a:pt x="2419" y="904"/>
                    </a:moveTo>
                    <a:lnTo>
                      <a:pt x="2595" y="1275"/>
                    </a:lnTo>
                    <a:lnTo>
                      <a:pt x="3123" y="1275"/>
                    </a:lnTo>
                    <a:lnTo>
                      <a:pt x="2947" y="904"/>
                    </a:lnTo>
                    <a:lnTo>
                      <a:pt x="2419" y="904"/>
                    </a:lnTo>
                    <a:close/>
                    <a:moveTo>
                      <a:pt x="1370" y="1803"/>
                    </a:moveTo>
                    <a:lnTo>
                      <a:pt x="842" y="1803"/>
                    </a:lnTo>
                    <a:lnTo>
                      <a:pt x="1018" y="2180"/>
                    </a:lnTo>
                    <a:lnTo>
                      <a:pt x="1546" y="2180"/>
                    </a:lnTo>
                    <a:lnTo>
                      <a:pt x="1370" y="1803"/>
                    </a:lnTo>
                    <a:close/>
                    <a:moveTo>
                      <a:pt x="1056" y="2255"/>
                    </a:moveTo>
                    <a:lnTo>
                      <a:pt x="1232" y="2626"/>
                    </a:lnTo>
                    <a:lnTo>
                      <a:pt x="1759" y="2626"/>
                    </a:lnTo>
                    <a:lnTo>
                      <a:pt x="1584" y="2255"/>
                    </a:lnTo>
                    <a:lnTo>
                      <a:pt x="1056" y="2255"/>
                    </a:lnTo>
                    <a:close/>
                    <a:moveTo>
                      <a:pt x="949" y="904"/>
                    </a:moveTo>
                    <a:lnTo>
                      <a:pt x="421" y="904"/>
                    </a:lnTo>
                    <a:lnTo>
                      <a:pt x="597" y="1275"/>
                    </a:lnTo>
                    <a:lnTo>
                      <a:pt x="1125" y="1275"/>
                    </a:lnTo>
                    <a:lnTo>
                      <a:pt x="949" y="904"/>
                    </a:lnTo>
                    <a:close/>
                    <a:moveTo>
                      <a:pt x="1163" y="1350"/>
                    </a:moveTo>
                    <a:lnTo>
                      <a:pt x="635" y="1350"/>
                    </a:lnTo>
                    <a:lnTo>
                      <a:pt x="811" y="1727"/>
                    </a:lnTo>
                    <a:lnTo>
                      <a:pt x="1338" y="1727"/>
                    </a:lnTo>
                    <a:lnTo>
                      <a:pt x="1163" y="1350"/>
                    </a:lnTo>
                    <a:close/>
                    <a:moveTo>
                      <a:pt x="3054" y="823"/>
                    </a:moveTo>
                    <a:lnTo>
                      <a:pt x="3581" y="823"/>
                    </a:lnTo>
                    <a:lnTo>
                      <a:pt x="3405" y="452"/>
                    </a:lnTo>
                    <a:lnTo>
                      <a:pt x="2878" y="452"/>
                    </a:lnTo>
                    <a:lnTo>
                      <a:pt x="3054" y="823"/>
                    </a:lnTo>
                    <a:close/>
                    <a:moveTo>
                      <a:pt x="4247" y="2255"/>
                    </a:moveTo>
                    <a:lnTo>
                      <a:pt x="3726" y="2255"/>
                    </a:lnTo>
                    <a:lnTo>
                      <a:pt x="3896" y="2626"/>
                    </a:lnTo>
                    <a:lnTo>
                      <a:pt x="4423" y="2626"/>
                    </a:lnTo>
                    <a:lnTo>
                      <a:pt x="4247" y="2255"/>
                    </a:lnTo>
                    <a:close/>
                    <a:moveTo>
                      <a:pt x="3054" y="2255"/>
                    </a:moveTo>
                    <a:lnTo>
                      <a:pt x="3230" y="2626"/>
                    </a:lnTo>
                    <a:lnTo>
                      <a:pt x="3757" y="2626"/>
                    </a:lnTo>
                    <a:lnTo>
                      <a:pt x="3581" y="2255"/>
                    </a:lnTo>
                    <a:lnTo>
                      <a:pt x="3054" y="2255"/>
                    </a:lnTo>
                    <a:close/>
                    <a:moveTo>
                      <a:pt x="2388" y="2255"/>
                    </a:moveTo>
                    <a:lnTo>
                      <a:pt x="2564" y="2626"/>
                    </a:lnTo>
                    <a:lnTo>
                      <a:pt x="3091" y="2626"/>
                    </a:lnTo>
                    <a:lnTo>
                      <a:pt x="2915" y="2255"/>
                    </a:lnTo>
                    <a:lnTo>
                      <a:pt x="2388" y="2255"/>
                    </a:lnTo>
                    <a:close/>
                    <a:moveTo>
                      <a:pt x="1722" y="2255"/>
                    </a:moveTo>
                    <a:lnTo>
                      <a:pt x="1898" y="2626"/>
                    </a:lnTo>
                    <a:lnTo>
                      <a:pt x="2425" y="2626"/>
                    </a:lnTo>
                    <a:lnTo>
                      <a:pt x="2249" y="2255"/>
                    </a:lnTo>
                    <a:lnTo>
                      <a:pt x="1722" y="2255"/>
                    </a:lnTo>
                    <a:close/>
                    <a:moveTo>
                      <a:pt x="2036" y="370"/>
                    </a:moveTo>
                    <a:lnTo>
                      <a:pt x="1860" y="0"/>
                    </a:lnTo>
                    <a:lnTo>
                      <a:pt x="1332" y="0"/>
                    </a:lnTo>
                    <a:lnTo>
                      <a:pt x="1508" y="370"/>
                    </a:lnTo>
                    <a:lnTo>
                      <a:pt x="2036" y="370"/>
                    </a:lnTo>
                    <a:close/>
                    <a:moveTo>
                      <a:pt x="2702" y="370"/>
                    </a:moveTo>
                    <a:lnTo>
                      <a:pt x="2526" y="0"/>
                    </a:lnTo>
                    <a:lnTo>
                      <a:pt x="1998" y="0"/>
                    </a:lnTo>
                    <a:lnTo>
                      <a:pt x="2174" y="370"/>
                    </a:lnTo>
                    <a:lnTo>
                      <a:pt x="2702" y="370"/>
                    </a:lnTo>
                    <a:close/>
                    <a:moveTo>
                      <a:pt x="3368" y="370"/>
                    </a:moveTo>
                    <a:lnTo>
                      <a:pt x="3192" y="0"/>
                    </a:lnTo>
                    <a:lnTo>
                      <a:pt x="2664" y="0"/>
                    </a:lnTo>
                    <a:lnTo>
                      <a:pt x="2840" y="370"/>
                    </a:lnTo>
                    <a:lnTo>
                      <a:pt x="3368" y="370"/>
                    </a:lnTo>
                    <a:close/>
                    <a:moveTo>
                      <a:pt x="528" y="0"/>
                    </a:moveTo>
                    <a:lnTo>
                      <a:pt x="0" y="0"/>
                    </a:lnTo>
                    <a:lnTo>
                      <a:pt x="176" y="370"/>
                    </a:lnTo>
                    <a:lnTo>
                      <a:pt x="698" y="370"/>
                    </a:lnTo>
                    <a:lnTo>
                      <a:pt x="528" y="0"/>
                    </a:lnTo>
                    <a:close/>
                    <a:moveTo>
                      <a:pt x="735" y="452"/>
                    </a:moveTo>
                    <a:lnTo>
                      <a:pt x="208" y="452"/>
                    </a:lnTo>
                    <a:lnTo>
                      <a:pt x="383" y="823"/>
                    </a:lnTo>
                    <a:lnTo>
                      <a:pt x="911" y="823"/>
                    </a:lnTo>
                    <a:lnTo>
                      <a:pt x="735" y="452"/>
                    </a:lnTo>
                    <a:close/>
                    <a:moveTo>
                      <a:pt x="1370" y="370"/>
                    </a:moveTo>
                    <a:lnTo>
                      <a:pt x="1194" y="0"/>
                    </a:lnTo>
                    <a:lnTo>
                      <a:pt x="666" y="0"/>
                    </a:lnTo>
                    <a:lnTo>
                      <a:pt x="842" y="370"/>
                    </a:lnTo>
                    <a:lnTo>
                      <a:pt x="1370" y="370"/>
                    </a:lnTo>
                    <a:close/>
                  </a:path>
                </a:pathLst>
              </a:custGeom>
              <a:solidFill>
                <a:schemeClr val="accent3">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81" name="Freeform 4"/>
              <p:cNvSpPr>
                <a:spLocks noChangeArrowheads="1"/>
              </p:cNvSpPr>
              <p:nvPr/>
            </p:nvSpPr>
            <p:spPr bwMode="auto">
              <a:xfrm>
                <a:off x="6240862" y="7053165"/>
                <a:ext cx="696291" cy="1546343"/>
              </a:xfrm>
              <a:custGeom>
                <a:avLst/>
                <a:gdLst>
                  <a:gd name="T0" fmla="*/ 1432 w 1509"/>
                  <a:gd name="T1" fmla="*/ 3361 h 3362"/>
                  <a:gd name="T2" fmla="*/ 0 w 1509"/>
                  <a:gd name="T3" fmla="*/ 308 h 3362"/>
                  <a:gd name="T4" fmla="*/ 75 w 1509"/>
                  <a:gd name="T5" fmla="*/ 0 h 3362"/>
                  <a:gd name="T6" fmla="*/ 1508 w 1509"/>
                  <a:gd name="T7" fmla="*/ 3053 h 3362"/>
                  <a:gd name="T8" fmla="*/ 1432 w 1509"/>
                  <a:gd name="T9" fmla="*/ 3361 h 3362"/>
                </a:gdLst>
                <a:ahLst/>
                <a:cxnLst>
                  <a:cxn ang="0">
                    <a:pos x="T0" y="T1"/>
                  </a:cxn>
                  <a:cxn ang="0">
                    <a:pos x="T2" y="T3"/>
                  </a:cxn>
                  <a:cxn ang="0">
                    <a:pos x="T4" y="T5"/>
                  </a:cxn>
                  <a:cxn ang="0">
                    <a:pos x="T6" y="T7"/>
                  </a:cxn>
                  <a:cxn ang="0">
                    <a:pos x="T8" y="T9"/>
                  </a:cxn>
                </a:cxnLst>
                <a:rect l="0" t="0" r="r" b="b"/>
                <a:pathLst>
                  <a:path w="1509" h="3362">
                    <a:moveTo>
                      <a:pt x="1432" y="3361"/>
                    </a:moveTo>
                    <a:lnTo>
                      <a:pt x="0" y="308"/>
                    </a:lnTo>
                    <a:lnTo>
                      <a:pt x="75" y="0"/>
                    </a:lnTo>
                    <a:lnTo>
                      <a:pt x="1508" y="3053"/>
                    </a:lnTo>
                    <a:lnTo>
                      <a:pt x="1432" y="3361"/>
                    </a:lnTo>
                  </a:path>
                </a:pathLst>
              </a:custGeom>
              <a:solidFill>
                <a:schemeClr val="accent3">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82" name="Freeform 5"/>
              <p:cNvSpPr>
                <a:spLocks noChangeArrowheads="1"/>
              </p:cNvSpPr>
              <p:nvPr/>
            </p:nvSpPr>
            <p:spPr bwMode="auto">
              <a:xfrm>
                <a:off x="6900981" y="8459341"/>
                <a:ext cx="1776899" cy="140167"/>
              </a:xfrm>
              <a:custGeom>
                <a:avLst/>
                <a:gdLst>
                  <a:gd name="T0" fmla="*/ 3858 w 3859"/>
                  <a:gd name="T1" fmla="*/ 0 h 309"/>
                  <a:gd name="T2" fmla="*/ 76 w 3859"/>
                  <a:gd name="T3" fmla="*/ 0 h 309"/>
                  <a:gd name="T4" fmla="*/ 0 w 3859"/>
                  <a:gd name="T5" fmla="*/ 308 h 309"/>
                  <a:gd name="T6" fmla="*/ 3776 w 3859"/>
                  <a:gd name="T7" fmla="*/ 308 h 309"/>
                  <a:gd name="T8" fmla="*/ 3858 w 3859"/>
                  <a:gd name="T9" fmla="*/ 0 h 309"/>
                </a:gdLst>
                <a:ahLst/>
                <a:cxnLst>
                  <a:cxn ang="0">
                    <a:pos x="T0" y="T1"/>
                  </a:cxn>
                  <a:cxn ang="0">
                    <a:pos x="T2" y="T3"/>
                  </a:cxn>
                  <a:cxn ang="0">
                    <a:pos x="T4" y="T5"/>
                  </a:cxn>
                  <a:cxn ang="0">
                    <a:pos x="T6" y="T7"/>
                  </a:cxn>
                  <a:cxn ang="0">
                    <a:pos x="T8" y="T9"/>
                  </a:cxn>
                </a:cxnLst>
                <a:rect l="0" t="0" r="r" b="b"/>
                <a:pathLst>
                  <a:path w="3859" h="309">
                    <a:moveTo>
                      <a:pt x="3858" y="0"/>
                    </a:moveTo>
                    <a:lnTo>
                      <a:pt x="76" y="0"/>
                    </a:lnTo>
                    <a:lnTo>
                      <a:pt x="0" y="308"/>
                    </a:lnTo>
                    <a:lnTo>
                      <a:pt x="3776" y="308"/>
                    </a:lnTo>
                    <a:lnTo>
                      <a:pt x="3858" y="0"/>
                    </a:lnTo>
                  </a:path>
                </a:pathLst>
              </a:custGeom>
              <a:solidFill>
                <a:schemeClr val="accent3">
                  <a:lumMod val="50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83" name="Freeform 10"/>
              <p:cNvSpPr>
                <a:spLocks noChangeArrowheads="1"/>
              </p:cNvSpPr>
              <p:nvPr/>
            </p:nvSpPr>
            <p:spPr bwMode="auto">
              <a:xfrm>
                <a:off x="7477260" y="7358500"/>
                <a:ext cx="24359" cy="18258"/>
              </a:xfrm>
              <a:custGeom>
                <a:avLst/>
                <a:gdLst>
                  <a:gd name="T0" fmla="*/ 0 w 51"/>
                  <a:gd name="T1" fmla="*/ 0 h 39"/>
                  <a:gd name="T2" fmla="*/ 9075 w 51"/>
                  <a:gd name="T3" fmla="*/ 17790 h 39"/>
                  <a:gd name="T4" fmla="*/ 23881 w 51"/>
                  <a:gd name="T5" fmla="*/ 0 h 39"/>
                  <a:gd name="T6" fmla="*/ 0 w 51"/>
                  <a:gd name="T7" fmla="*/ 0 h 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1" h="39">
                    <a:moveTo>
                      <a:pt x="0" y="0"/>
                    </a:moveTo>
                    <a:lnTo>
                      <a:pt x="19" y="38"/>
                    </a:lnTo>
                    <a:lnTo>
                      <a:pt x="50" y="0"/>
                    </a:lnTo>
                    <a:lnTo>
                      <a:pt x="0" y="0"/>
                    </a:lnTo>
                  </a:path>
                </a:pathLst>
              </a:custGeom>
              <a:solidFill>
                <a:srgbClr val="57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60927" tIns="30463" rIns="60927" bIns="30463" anchor="ctr"/>
              <a:lstStyle/>
              <a:p>
                <a:endParaRPr lang="es-MX" sz="900"/>
              </a:p>
            </p:txBody>
          </p:sp>
          <p:sp>
            <p:nvSpPr>
              <p:cNvPr id="84" name="Freeform 17"/>
              <p:cNvSpPr>
                <a:spLocks noChangeArrowheads="1"/>
              </p:cNvSpPr>
              <p:nvPr/>
            </p:nvSpPr>
            <p:spPr bwMode="auto">
              <a:xfrm>
                <a:off x="6923590" y="7152638"/>
                <a:ext cx="1008264" cy="1116802"/>
              </a:xfrm>
              <a:custGeom>
                <a:avLst/>
                <a:gdLst>
                  <a:gd name="T0" fmla="*/ 314 w 2187"/>
                  <a:gd name="T1" fmla="*/ 1803 h 2426"/>
                  <a:gd name="T2" fmla="*/ 0 w 2187"/>
                  <a:gd name="T3" fmla="*/ 2167 h 2426"/>
                  <a:gd name="T4" fmla="*/ 6 w 2187"/>
                  <a:gd name="T5" fmla="*/ 2180 h 2426"/>
                  <a:gd name="T6" fmla="*/ 333 w 2187"/>
                  <a:gd name="T7" fmla="*/ 2180 h 2426"/>
                  <a:gd name="T8" fmla="*/ 465 w 2187"/>
                  <a:gd name="T9" fmla="*/ 2029 h 2426"/>
                  <a:gd name="T10" fmla="*/ 358 w 2187"/>
                  <a:gd name="T11" fmla="*/ 1803 h 2426"/>
                  <a:gd name="T12" fmla="*/ 314 w 2187"/>
                  <a:gd name="T13" fmla="*/ 1803 h 2426"/>
                  <a:gd name="T14" fmla="*/ 125 w 2187"/>
                  <a:gd name="T15" fmla="*/ 2425 h 2426"/>
                  <a:gd name="T16" fmla="*/ 270 w 2187"/>
                  <a:gd name="T17" fmla="*/ 2255 h 2426"/>
                  <a:gd name="T18" fmla="*/ 44 w 2187"/>
                  <a:gd name="T19" fmla="*/ 2255 h 2426"/>
                  <a:gd name="T20" fmla="*/ 125 w 2187"/>
                  <a:gd name="T21" fmla="*/ 2425 h 2426"/>
                  <a:gd name="T22" fmla="*/ 1206 w 2187"/>
                  <a:gd name="T23" fmla="*/ 766 h 2426"/>
                  <a:gd name="T24" fmla="*/ 1156 w 2187"/>
                  <a:gd name="T25" fmla="*/ 823 h 2426"/>
                  <a:gd name="T26" fmla="*/ 1231 w 2187"/>
                  <a:gd name="T27" fmla="*/ 823 h 2426"/>
                  <a:gd name="T28" fmla="*/ 1206 w 2187"/>
                  <a:gd name="T29" fmla="*/ 766 h 2426"/>
                  <a:gd name="T30" fmla="*/ 773 w 2187"/>
                  <a:gd name="T31" fmla="*/ 1269 h 2426"/>
                  <a:gd name="T32" fmla="*/ 766 w 2187"/>
                  <a:gd name="T33" fmla="*/ 1275 h 2426"/>
                  <a:gd name="T34" fmla="*/ 779 w 2187"/>
                  <a:gd name="T35" fmla="*/ 1275 h 2426"/>
                  <a:gd name="T36" fmla="*/ 773 w 2187"/>
                  <a:gd name="T37" fmla="*/ 1269 h 2426"/>
                  <a:gd name="T38" fmla="*/ 1633 w 2187"/>
                  <a:gd name="T39" fmla="*/ 263 h 2426"/>
                  <a:gd name="T40" fmla="*/ 1539 w 2187"/>
                  <a:gd name="T41" fmla="*/ 370 h 2426"/>
                  <a:gd name="T42" fmla="*/ 1690 w 2187"/>
                  <a:gd name="T43" fmla="*/ 370 h 2426"/>
                  <a:gd name="T44" fmla="*/ 1633 w 2187"/>
                  <a:gd name="T45" fmla="*/ 263 h 2426"/>
                  <a:gd name="T46" fmla="*/ 553 w 2187"/>
                  <a:gd name="T47" fmla="*/ 1922 h 2426"/>
                  <a:gd name="T48" fmla="*/ 653 w 2187"/>
                  <a:gd name="T49" fmla="*/ 1803 h 2426"/>
                  <a:gd name="T50" fmla="*/ 502 w 2187"/>
                  <a:gd name="T51" fmla="*/ 1803 h 2426"/>
                  <a:gd name="T52" fmla="*/ 553 w 2187"/>
                  <a:gd name="T53" fmla="*/ 1922 h 2426"/>
                  <a:gd name="T54" fmla="*/ 986 w 2187"/>
                  <a:gd name="T55" fmla="*/ 1419 h 2426"/>
                  <a:gd name="T56" fmla="*/ 1043 w 2187"/>
                  <a:gd name="T57" fmla="*/ 1350 h 2426"/>
                  <a:gd name="T58" fmla="*/ 955 w 2187"/>
                  <a:gd name="T59" fmla="*/ 1350 h 2426"/>
                  <a:gd name="T60" fmla="*/ 986 w 2187"/>
                  <a:gd name="T61" fmla="*/ 1419 h 2426"/>
                  <a:gd name="T62" fmla="*/ 2180 w 2187"/>
                  <a:gd name="T63" fmla="*/ 0 h 2426"/>
                  <a:gd name="T64" fmla="*/ 1859 w 2187"/>
                  <a:gd name="T65" fmla="*/ 0 h 2426"/>
                  <a:gd name="T66" fmla="*/ 1728 w 2187"/>
                  <a:gd name="T67" fmla="*/ 157 h 2426"/>
                  <a:gd name="T68" fmla="*/ 1828 w 2187"/>
                  <a:gd name="T69" fmla="*/ 370 h 2426"/>
                  <a:gd name="T70" fmla="*/ 1885 w 2187"/>
                  <a:gd name="T71" fmla="*/ 370 h 2426"/>
                  <a:gd name="T72" fmla="*/ 2186 w 2187"/>
                  <a:gd name="T73" fmla="*/ 18 h 2426"/>
                  <a:gd name="T74" fmla="*/ 2180 w 2187"/>
                  <a:gd name="T75" fmla="*/ 0 h 2426"/>
                  <a:gd name="T76" fmla="*/ 703 w 2187"/>
                  <a:gd name="T77" fmla="*/ 1350 h 2426"/>
                  <a:gd name="T78" fmla="*/ 433 w 2187"/>
                  <a:gd name="T79" fmla="*/ 1665 h 2426"/>
                  <a:gd name="T80" fmla="*/ 465 w 2187"/>
                  <a:gd name="T81" fmla="*/ 1727 h 2426"/>
                  <a:gd name="T82" fmla="*/ 722 w 2187"/>
                  <a:gd name="T83" fmla="*/ 1727 h 2426"/>
                  <a:gd name="T84" fmla="*/ 898 w 2187"/>
                  <a:gd name="T85" fmla="*/ 1526 h 2426"/>
                  <a:gd name="T86" fmla="*/ 817 w 2187"/>
                  <a:gd name="T87" fmla="*/ 1350 h 2426"/>
                  <a:gd name="T88" fmla="*/ 703 w 2187"/>
                  <a:gd name="T89" fmla="*/ 1350 h 2426"/>
                  <a:gd name="T90" fmla="*/ 1476 w 2187"/>
                  <a:gd name="T91" fmla="*/ 452 h 2426"/>
                  <a:gd name="T92" fmla="*/ 1294 w 2187"/>
                  <a:gd name="T93" fmla="*/ 659 h 2426"/>
                  <a:gd name="T94" fmla="*/ 1376 w 2187"/>
                  <a:gd name="T95" fmla="*/ 823 h 2426"/>
                  <a:gd name="T96" fmla="*/ 1495 w 2187"/>
                  <a:gd name="T97" fmla="*/ 823 h 2426"/>
                  <a:gd name="T98" fmla="*/ 1759 w 2187"/>
                  <a:gd name="T99" fmla="*/ 521 h 2426"/>
                  <a:gd name="T100" fmla="*/ 1728 w 2187"/>
                  <a:gd name="T101" fmla="*/ 452 h 2426"/>
                  <a:gd name="T102" fmla="*/ 1476 w 2187"/>
                  <a:gd name="T103" fmla="*/ 452 h 2426"/>
                  <a:gd name="T104" fmla="*/ 1087 w 2187"/>
                  <a:gd name="T105" fmla="*/ 904 h 2426"/>
                  <a:gd name="T106" fmla="*/ 867 w 2187"/>
                  <a:gd name="T107" fmla="*/ 1162 h 2426"/>
                  <a:gd name="T108" fmla="*/ 917 w 2187"/>
                  <a:gd name="T109" fmla="*/ 1275 h 2426"/>
                  <a:gd name="T110" fmla="*/ 1112 w 2187"/>
                  <a:gd name="T111" fmla="*/ 1275 h 2426"/>
                  <a:gd name="T112" fmla="*/ 1325 w 2187"/>
                  <a:gd name="T113" fmla="*/ 1024 h 2426"/>
                  <a:gd name="T114" fmla="*/ 1269 w 2187"/>
                  <a:gd name="T115" fmla="*/ 904 h 2426"/>
                  <a:gd name="T116" fmla="*/ 1087 w 2187"/>
                  <a:gd name="T117" fmla="*/ 904 h 2426"/>
                  <a:gd name="T118" fmla="*/ 1413 w 2187"/>
                  <a:gd name="T119" fmla="*/ 917 h 2426"/>
                  <a:gd name="T120" fmla="*/ 1432 w 2187"/>
                  <a:gd name="T121" fmla="*/ 904 h 2426"/>
                  <a:gd name="T122" fmla="*/ 1407 w 2187"/>
                  <a:gd name="T123" fmla="*/ 904 h 2426"/>
                  <a:gd name="T124" fmla="*/ 1413 w 2187"/>
                  <a:gd name="T125" fmla="*/ 917 h 2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87" h="2426">
                    <a:moveTo>
                      <a:pt x="314" y="1803"/>
                    </a:moveTo>
                    <a:lnTo>
                      <a:pt x="0" y="2167"/>
                    </a:lnTo>
                    <a:lnTo>
                      <a:pt x="6" y="2180"/>
                    </a:lnTo>
                    <a:lnTo>
                      <a:pt x="333" y="2180"/>
                    </a:lnTo>
                    <a:lnTo>
                      <a:pt x="465" y="2029"/>
                    </a:lnTo>
                    <a:lnTo>
                      <a:pt x="358" y="1803"/>
                    </a:lnTo>
                    <a:lnTo>
                      <a:pt x="314" y="1803"/>
                    </a:lnTo>
                    <a:close/>
                    <a:moveTo>
                      <a:pt x="125" y="2425"/>
                    </a:moveTo>
                    <a:lnTo>
                      <a:pt x="270" y="2255"/>
                    </a:lnTo>
                    <a:lnTo>
                      <a:pt x="44" y="2255"/>
                    </a:lnTo>
                    <a:lnTo>
                      <a:pt x="125" y="2425"/>
                    </a:lnTo>
                    <a:close/>
                    <a:moveTo>
                      <a:pt x="1206" y="766"/>
                    </a:moveTo>
                    <a:lnTo>
                      <a:pt x="1156" y="823"/>
                    </a:lnTo>
                    <a:lnTo>
                      <a:pt x="1231" y="823"/>
                    </a:lnTo>
                    <a:lnTo>
                      <a:pt x="1206" y="766"/>
                    </a:lnTo>
                    <a:close/>
                    <a:moveTo>
                      <a:pt x="773" y="1269"/>
                    </a:moveTo>
                    <a:lnTo>
                      <a:pt x="766" y="1275"/>
                    </a:lnTo>
                    <a:lnTo>
                      <a:pt x="779" y="1275"/>
                    </a:lnTo>
                    <a:lnTo>
                      <a:pt x="773" y="1269"/>
                    </a:lnTo>
                    <a:close/>
                    <a:moveTo>
                      <a:pt x="1633" y="263"/>
                    </a:moveTo>
                    <a:lnTo>
                      <a:pt x="1539" y="370"/>
                    </a:lnTo>
                    <a:lnTo>
                      <a:pt x="1690" y="370"/>
                    </a:lnTo>
                    <a:lnTo>
                      <a:pt x="1633" y="263"/>
                    </a:lnTo>
                    <a:close/>
                    <a:moveTo>
                      <a:pt x="553" y="1922"/>
                    </a:moveTo>
                    <a:lnTo>
                      <a:pt x="653" y="1803"/>
                    </a:lnTo>
                    <a:lnTo>
                      <a:pt x="502" y="1803"/>
                    </a:lnTo>
                    <a:lnTo>
                      <a:pt x="553" y="1922"/>
                    </a:lnTo>
                    <a:close/>
                    <a:moveTo>
                      <a:pt x="986" y="1419"/>
                    </a:moveTo>
                    <a:lnTo>
                      <a:pt x="1043" y="1350"/>
                    </a:lnTo>
                    <a:lnTo>
                      <a:pt x="955" y="1350"/>
                    </a:lnTo>
                    <a:lnTo>
                      <a:pt x="986" y="1419"/>
                    </a:lnTo>
                    <a:close/>
                    <a:moveTo>
                      <a:pt x="2180" y="0"/>
                    </a:moveTo>
                    <a:lnTo>
                      <a:pt x="1859" y="0"/>
                    </a:lnTo>
                    <a:lnTo>
                      <a:pt x="1728" y="157"/>
                    </a:lnTo>
                    <a:lnTo>
                      <a:pt x="1828" y="370"/>
                    </a:lnTo>
                    <a:lnTo>
                      <a:pt x="1885" y="370"/>
                    </a:lnTo>
                    <a:lnTo>
                      <a:pt x="2186" y="18"/>
                    </a:lnTo>
                    <a:lnTo>
                      <a:pt x="2180" y="0"/>
                    </a:lnTo>
                    <a:close/>
                    <a:moveTo>
                      <a:pt x="703" y="1350"/>
                    </a:moveTo>
                    <a:lnTo>
                      <a:pt x="433" y="1665"/>
                    </a:lnTo>
                    <a:lnTo>
                      <a:pt x="465" y="1727"/>
                    </a:lnTo>
                    <a:lnTo>
                      <a:pt x="722" y="1727"/>
                    </a:lnTo>
                    <a:lnTo>
                      <a:pt x="898" y="1526"/>
                    </a:lnTo>
                    <a:lnTo>
                      <a:pt x="817" y="1350"/>
                    </a:lnTo>
                    <a:lnTo>
                      <a:pt x="703" y="1350"/>
                    </a:lnTo>
                    <a:close/>
                    <a:moveTo>
                      <a:pt x="1476" y="452"/>
                    </a:moveTo>
                    <a:lnTo>
                      <a:pt x="1294" y="659"/>
                    </a:lnTo>
                    <a:lnTo>
                      <a:pt x="1376" y="823"/>
                    </a:lnTo>
                    <a:lnTo>
                      <a:pt x="1495" y="823"/>
                    </a:lnTo>
                    <a:lnTo>
                      <a:pt x="1759" y="521"/>
                    </a:lnTo>
                    <a:lnTo>
                      <a:pt x="1728" y="452"/>
                    </a:lnTo>
                    <a:lnTo>
                      <a:pt x="1476" y="452"/>
                    </a:lnTo>
                    <a:close/>
                    <a:moveTo>
                      <a:pt x="1087" y="904"/>
                    </a:moveTo>
                    <a:lnTo>
                      <a:pt x="867" y="1162"/>
                    </a:lnTo>
                    <a:lnTo>
                      <a:pt x="917" y="1275"/>
                    </a:lnTo>
                    <a:lnTo>
                      <a:pt x="1112" y="1275"/>
                    </a:lnTo>
                    <a:lnTo>
                      <a:pt x="1325" y="1024"/>
                    </a:lnTo>
                    <a:lnTo>
                      <a:pt x="1269" y="904"/>
                    </a:lnTo>
                    <a:lnTo>
                      <a:pt x="1087" y="904"/>
                    </a:lnTo>
                    <a:close/>
                    <a:moveTo>
                      <a:pt x="1413" y="917"/>
                    </a:moveTo>
                    <a:lnTo>
                      <a:pt x="1432" y="904"/>
                    </a:lnTo>
                    <a:lnTo>
                      <a:pt x="1407" y="904"/>
                    </a:lnTo>
                    <a:lnTo>
                      <a:pt x="1413" y="917"/>
                    </a:lnTo>
                    <a:close/>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85" name="Freeform 18"/>
              <p:cNvSpPr>
                <a:spLocks noChangeArrowheads="1"/>
              </p:cNvSpPr>
              <p:nvPr/>
            </p:nvSpPr>
            <p:spPr bwMode="auto">
              <a:xfrm>
                <a:off x="7773607" y="7817293"/>
                <a:ext cx="524479" cy="542576"/>
              </a:xfrm>
              <a:custGeom>
                <a:avLst/>
                <a:gdLst>
                  <a:gd name="T0" fmla="*/ 239 w 1132"/>
                  <a:gd name="T1" fmla="*/ 904 h 1182"/>
                  <a:gd name="T2" fmla="*/ 364 w 1132"/>
                  <a:gd name="T3" fmla="*/ 1162 h 1182"/>
                  <a:gd name="T4" fmla="*/ 660 w 1132"/>
                  <a:gd name="T5" fmla="*/ 810 h 1182"/>
                  <a:gd name="T6" fmla="*/ 320 w 1132"/>
                  <a:gd name="T7" fmla="*/ 810 h 1182"/>
                  <a:gd name="T8" fmla="*/ 239 w 1132"/>
                  <a:gd name="T9" fmla="*/ 904 h 1182"/>
                  <a:gd name="T10" fmla="*/ 383 w 1132"/>
                  <a:gd name="T11" fmla="*/ 735 h 1182"/>
                  <a:gd name="T12" fmla="*/ 691 w 1132"/>
                  <a:gd name="T13" fmla="*/ 735 h 1182"/>
                  <a:gd name="T14" fmla="*/ 584 w 1132"/>
                  <a:gd name="T15" fmla="*/ 502 h 1182"/>
                  <a:gd name="T16" fmla="*/ 383 w 1132"/>
                  <a:gd name="T17" fmla="*/ 735 h 1182"/>
                  <a:gd name="T18" fmla="*/ 0 w 1132"/>
                  <a:gd name="T19" fmla="*/ 1181 h 1182"/>
                  <a:gd name="T20" fmla="*/ 232 w 1132"/>
                  <a:gd name="T21" fmla="*/ 1181 h 1182"/>
                  <a:gd name="T22" fmla="*/ 151 w 1132"/>
                  <a:gd name="T23" fmla="*/ 1005 h 1182"/>
                  <a:gd name="T24" fmla="*/ 0 w 1132"/>
                  <a:gd name="T25" fmla="*/ 1181 h 1182"/>
                  <a:gd name="T26" fmla="*/ 1011 w 1132"/>
                  <a:gd name="T27" fmla="*/ 0 h 1182"/>
                  <a:gd name="T28" fmla="*/ 773 w 1132"/>
                  <a:gd name="T29" fmla="*/ 282 h 1182"/>
                  <a:gd name="T30" fmla="*/ 1112 w 1132"/>
                  <a:gd name="T31" fmla="*/ 282 h 1182"/>
                  <a:gd name="T32" fmla="*/ 1131 w 1132"/>
                  <a:gd name="T33" fmla="*/ 257 h 1182"/>
                  <a:gd name="T34" fmla="*/ 1011 w 1132"/>
                  <a:gd name="T35" fmla="*/ 0 h 1182"/>
                  <a:gd name="T36" fmla="*/ 672 w 1132"/>
                  <a:gd name="T37" fmla="*/ 402 h 1182"/>
                  <a:gd name="T38" fmla="*/ 792 w 1132"/>
                  <a:gd name="T39" fmla="*/ 659 h 1182"/>
                  <a:gd name="T40" fmla="*/ 1049 w 1132"/>
                  <a:gd name="T41" fmla="*/ 358 h 1182"/>
                  <a:gd name="T42" fmla="*/ 704 w 1132"/>
                  <a:gd name="T43" fmla="*/ 358 h 1182"/>
                  <a:gd name="T44" fmla="*/ 672 w 1132"/>
                  <a:gd name="T45" fmla="*/ 402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32" h="1182">
                    <a:moveTo>
                      <a:pt x="239" y="904"/>
                    </a:moveTo>
                    <a:lnTo>
                      <a:pt x="364" y="1162"/>
                    </a:lnTo>
                    <a:lnTo>
                      <a:pt x="660" y="810"/>
                    </a:lnTo>
                    <a:lnTo>
                      <a:pt x="320" y="810"/>
                    </a:lnTo>
                    <a:lnTo>
                      <a:pt x="239" y="904"/>
                    </a:lnTo>
                    <a:close/>
                    <a:moveTo>
                      <a:pt x="383" y="735"/>
                    </a:moveTo>
                    <a:lnTo>
                      <a:pt x="691" y="735"/>
                    </a:lnTo>
                    <a:lnTo>
                      <a:pt x="584" y="502"/>
                    </a:lnTo>
                    <a:lnTo>
                      <a:pt x="383" y="735"/>
                    </a:lnTo>
                    <a:close/>
                    <a:moveTo>
                      <a:pt x="0" y="1181"/>
                    </a:moveTo>
                    <a:lnTo>
                      <a:pt x="232" y="1181"/>
                    </a:lnTo>
                    <a:lnTo>
                      <a:pt x="151" y="1005"/>
                    </a:lnTo>
                    <a:lnTo>
                      <a:pt x="0" y="1181"/>
                    </a:lnTo>
                    <a:close/>
                    <a:moveTo>
                      <a:pt x="1011" y="0"/>
                    </a:moveTo>
                    <a:lnTo>
                      <a:pt x="773" y="282"/>
                    </a:lnTo>
                    <a:lnTo>
                      <a:pt x="1112" y="282"/>
                    </a:lnTo>
                    <a:lnTo>
                      <a:pt x="1131" y="257"/>
                    </a:lnTo>
                    <a:lnTo>
                      <a:pt x="1011" y="0"/>
                    </a:lnTo>
                    <a:close/>
                    <a:moveTo>
                      <a:pt x="672" y="402"/>
                    </a:moveTo>
                    <a:lnTo>
                      <a:pt x="792" y="659"/>
                    </a:lnTo>
                    <a:lnTo>
                      <a:pt x="1049" y="358"/>
                    </a:lnTo>
                    <a:lnTo>
                      <a:pt x="704" y="358"/>
                    </a:lnTo>
                    <a:lnTo>
                      <a:pt x="672" y="402"/>
                    </a:lnTo>
                    <a:close/>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grpSp>
            <p:nvGrpSpPr>
              <p:cNvPr id="86" name="Group 85"/>
              <p:cNvGrpSpPr/>
              <p:nvPr/>
            </p:nvGrpSpPr>
            <p:grpSpPr>
              <a:xfrm>
                <a:off x="6805339" y="7151581"/>
                <a:ext cx="836347" cy="918967"/>
                <a:chOff x="6624875" y="6831220"/>
                <a:chExt cx="871838" cy="957964"/>
              </a:xfrm>
              <a:solidFill>
                <a:schemeClr val="accent3"/>
              </a:solidFill>
            </p:grpSpPr>
            <p:sp>
              <p:nvSpPr>
                <p:cNvPr id="87" name="Freeform 6"/>
                <p:cNvSpPr>
                  <a:spLocks noChangeArrowheads="1"/>
                </p:cNvSpPr>
                <p:nvPr/>
              </p:nvSpPr>
              <p:spPr bwMode="auto">
                <a:xfrm>
                  <a:off x="7105233" y="7264736"/>
                  <a:ext cx="61367" cy="42294"/>
                </a:xfrm>
                <a:custGeom>
                  <a:avLst/>
                  <a:gdLst>
                    <a:gd name="T0" fmla="*/ 44 w 127"/>
                    <a:gd name="T1" fmla="*/ 88 h 89"/>
                    <a:gd name="T2" fmla="*/ 126 w 127"/>
                    <a:gd name="T3" fmla="*/ 0 h 89"/>
                    <a:gd name="T4" fmla="*/ 0 w 127"/>
                    <a:gd name="T5" fmla="*/ 0 h 89"/>
                    <a:gd name="T6" fmla="*/ 44 w 127"/>
                    <a:gd name="T7" fmla="*/ 88 h 89"/>
                  </a:gdLst>
                  <a:ahLst/>
                  <a:cxnLst>
                    <a:cxn ang="0">
                      <a:pos x="T0" y="T1"/>
                    </a:cxn>
                    <a:cxn ang="0">
                      <a:pos x="T2" y="T3"/>
                    </a:cxn>
                    <a:cxn ang="0">
                      <a:pos x="T4" y="T5"/>
                    </a:cxn>
                    <a:cxn ang="0">
                      <a:pos x="T6" y="T7"/>
                    </a:cxn>
                  </a:cxnLst>
                  <a:rect l="0" t="0" r="r" b="b"/>
                  <a:pathLst>
                    <a:path w="127" h="89">
                      <a:moveTo>
                        <a:pt x="44" y="88"/>
                      </a:moveTo>
                      <a:lnTo>
                        <a:pt x="126" y="0"/>
                      </a:lnTo>
                      <a:lnTo>
                        <a:pt x="0" y="0"/>
                      </a:lnTo>
                      <a:lnTo>
                        <a:pt x="44" y="88"/>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88" name="Freeform 9"/>
                <p:cNvSpPr>
                  <a:spLocks noChangeArrowheads="1"/>
                </p:cNvSpPr>
                <p:nvPr/>
              </p:nvSpPr>
              <p:spPr bwMode="auto">
                <a:xfrm>
                  <a:off x="6764538" y="7412766"/>
                  <a:ext cx="40207" cy="31720"/>
                </a:xfrm>
                <a:custGeom>
                  <a:avLst/>
                  <a:gdLst>
                    <a:gd name="T0" fmla="*/ 82 w 83"/>
                    <a:gd name="T1" fmla="*/ 63 h 64"/>
                    <a:gd name="T2" fmla="*/ 50 w 83"/>
                    <a:gd name="T3" fmla="*/ 0 h 64"/>
                    <a:gd name="T4" fmla="*/ 0 w 83"/>
                    <a:gd name="T5" fmla="*/ 63 h 64"/>
                    <a:gd name="T6" fmla="*/ 82 w 83"/>
                    <a:gd name="T7" fmla="*/ 63 h 64"/>
                  </a:gdLst>
                  <a:ahLst/>
                  <a:cxnLst>
                    <a:cxn ang="0">
                      <a:pos x="T0" y="T1"/>
                    </a:cxn>
                    <a:cxn ang="0">
                      <a:pos x="T2" y="T3"/>
                    </a:cxn>
                    <a:cxn ang="0">
                      <a:pos x="T4" y="T5"/>
                    </a:cxn>
                    <a:cxn ang="0">
                      <a:pos x="T6" y="T7"/>
                    </a:cxn>
                  </a:cxnLst>
                  <a:rect l="0" t="0" r="r" b="b"/>
                  <a:pathLst>
                    <a:path w="83" h="64">
                      <a:moveTo>
                        <a:pt x="82" y="63"/>
                      </a:moveTo>
                      <a:lnTo>
                        <a:pt x="50" y="0"/>
                      </a:lnTo>
                      <a:lnTo>
                        <a:pt x="0" y="63"/>
                      </a:lnTo>
                      <a:lnTo>
                        <a:pt x="82" y="6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89" name="Freeform 11"/>
                <p:cNvSpPr>
                  <a:spLocks noChangeArrowheads="1"/>
                </p:cNvSpPr>
                <p:nvPr/>
              </p:nvSpPr>
              <p:spPr bwMode="auto">
                <a:xfrm>
                  <a:off x="6950756" y="7171690"/>
                  <a:ext cx="69832" cy="54982"/>
                </a:xfrm>
                <a:custGeom>
                  <a:avLst/>
                  <a:gdLst>
                    <a:gd name="T0" fmla="*/ 144 w 145"/>
                    <a:gd name="T1" fmla="*/ 113 h 114"/>
                    <a:gd name="T2" fmla="*/ 94 w 145"/>
                    <a:gd name="T3" fmla="*/ 0 h 114"/>
                    <a:gd name="T4" fmla="*/ 0 w 145"/>
                    <a:gd name="T5" fmla="*/ 113 h 114"/>
                    <a:gd name="T6" fmla="*/ 144 w 145"/>
                    <a:gd name="T7" fmla="*/ 113 h 114"/>
                  </a:gdLst>
                  <a:ahLst/>
                  <a:cxnLst>
                    <a:cxn ang="0">
                      <a:pos x="T0" y="T1"/>
                    </a:cxn>
                    <a:cxn ang="0">
                      <a:pos x="T2" y="T3"/>
                    </a:cxn>
                    <a:cxn ang="0">
                      <a:pos x="T4" y="T5"/>
                    </a:cxn>
                    <a:cxn ang="0">
                      <a:pos x="T6" y="T7"/>
                    </a:cxn>
                  </a:cxnLst>
                  <a:rect l="0" t="0" r="r" b="b"/>
                  <a:pathLst>
                    <a:path w="145" h="114">
                      <a:moveTo>
                        <a:pt x="144" y="113"/>
                      </a:moveTo>
                      <a:lnTo>
                        <a:pt x="94" y="0"/>
                      </a:lnTo>
                      <a:lnTo>
                        <a:pt x="0" y="113"/>
                      </a:lnTo>
                      <a:lnTo>
                        <a:pt x="144" y="11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90" name="Freeform 15"/>
                <p:cNvSpPr>
                  <a:spLocks noChangeArrowheads="1"/>
                </p:cNvSpPr>
                <p:nvPr/>
              </p:nvSpPr>
              <p:spPr bwMode="auto">
                <a:xfrm>
                  <a:off x="6887273" y="7478321"/>
                  <a:ext cx="90994" cy="69786"/>
                </a:xfrm>
                <a:custGeom>
                  <a:avLst/>
                  <a:gdLst>
                    <a:gd name="T0" fmla="*/ 188 w 189"/>
                    <a:gd name="T1" fmla="*/ 0 h 146"/>
                    <a:gd name="T2" fmla="*/ 0 w 189"/>
                    <a:gd name="T3" fmla="*/ 0 h 146"/>
                    <a:gd name="T4" fmla="*/ 69 w 189"/>
                    <a:gd name="T5" fmla="*/ 145 h 146"/>
                    <a:gd name="T6" fmla="*/ 188 w 189"/>
                    <a:gd name="T7" fmla="*/ 0 h 146"/>
                  </a:gdLst>
                  <a:ahLst/>
                  <a:cxnLst>
                    <a:cxn ang="0">
                      <a:pos x="T0" y="T1"/>
                    </a:cxn>
                    <a:cxn ang="0">
                      <a:pos x="T2" y="T3"/>
                    </a:cxn>
                    <a:cxn ang="0">
                      <a:pos x="T4" y="T5"/>
                    </a:cxn>
                    <a:cxn ang="0">
                      <a:pos x="T6" y="T7"/>
                    </a:cxn>
                  </a:cxnLst>
                  <a:rect l="0" t="0" r="r" b="b"/>
                  <a:pathLst>
                    <a:path w="189" h="146">
                      <a:moveTo>
                        <a:pt x="188" y="0"/>
                      </a:moveTo>
                      <a:lnTo>
                        <a:pt x="0" y="0"/>
                      </a:lnTo>
                      <a:lnTo>
                        <a:pt x="69" y="145"/>
                      </a:lnTo>
                      <a:lnTo>
                        <a:pt x="18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91" name="Freeform 16"/>
                <p:cNvSpPr>
                  <a:spLocks noChangeArrowheads="1"/>
                </p:cNvSpPr>
                <p:nvPr/>
              </p:nvSpPr>
              <p:spPr bwMode="auto">
                <a:xfrm>
                  <a:off x="7134859" y="6932726"/>
                  <a:ext cx="105806" cy="76130"/>
                </a:xfrm>
                <a:custGeom>
                  <a:avLst/>
                  <a:gdLst>
                    <a:gd name="T0" fmla="*/ 220 w 221"/>
                    <a:gd name="T1" fmla="*/ 157 h 158"/>
                    <a:gd name="T2" fmla="*/ 144 w 221"/>
                    <a:gd name="T3" fmla="*/ 0 h 158"/>
                    <a:gd name="T4" fmla="*/ 0 w 221"/>
                    <a:gd name="T5" fmla="*/ 157 h 158"/>
                    <a:gd name="T6" fmla="*/ 220 w 221"/>
                    <a:gd name="T7" fmla="*/ 157 h 158"/>
                  </a:gdLst>
                  <a:ahLst/>
                  <a:cxnLst>
                    <a:cxn ang="0">
                      <a:pos x="T0" y="T1"/>
                    </a:cxn>
                    <a:cxn ang="0">
                      <a:pos x="T2" y="T3"/>
                    </a:cxn>
                    <a:cxn ang="0">
                      <a:pos x="T4" y="T5"/>
                    </a:cxn>
                    <a:cxn ang="0">
                      <a:pos x="T6" y="T7"/>
                    </a:cxn>
                  </a:cxnLst>
                  <a:rect l="0" t="0" r="r" b="b"/>
                  <a:pathLst>
                    <a:path w="221" h="158">
                      <a:moveTo>
                        <a:pt x="220" y="157"/>
                      </a:moveTo>
                      <a:lnTo>
                        <a:pt x="144" y="0"/>
                      </a:lnTo>
                      <a:lnTo>
                        <a:pt x="0" y="157"/>
                      </a:lnTo>
                      <a:lnTo>
                        <a:pt x="220" y="15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92" name="Freeform 7"/>
                <p:cNvSpPr>
                  <a:spLocks noChangeArrowheads="1"/>
                </p:cNvSpPr>
                <p:nvPr/>
              </p:nvSpPr>
              <p:spPr bwMode="auto">
                <a:xfrm>
                  <a:off x="7244896" y="6831220"/>
                  <a:ext cx="251817" cy="177636"/>
                </a:xfrm>
                <a:custGeom>
                  <a:avLst/>
                  <a:gdLst>
                    <a:gd name="T0" fmla="*/ 126 w 523"/>
                    <a:gd name="T1" fmla="*/ 370 h 371"/>
                    <a:gd name="T2" fmla="*/ 283 w 523"/>
                    <a:gd name="T3" fmla="*/ 370 h 371"/>
                    <a:gd name="T4" fmla="*/ 522 w 523"/>
                    <a:gd name="T5" fmla="*/ 94 h 371"/>
                    <a:gd name="T6" fmla="*/ 478 w 523"/>
                    <a:gd name="T7" fmla="*/ 0 h 371"/>
                    <a:gd name="T8" fmla="*/ 88 w 523"/>
                    <a:gd name="T9" fmla="*/ 0 h 371"/>
                    <a:gd name="T10" fmla="*/ 0 w 523"/>
                    <a:gd name="T11" fmla="*/ 106 h 371"/>
                    <a:gd name="T12" fmla="*/ 126 w 523"/>
                    <a:gd name="T13" fmla="*/ 370 h 371"/>
                  </a:gdLst>
                  <a:ahLst/>
                  <a:cxnLst>
                    <a:cxn ang="0">
                      <a:pos x="T0" y="T1"/>
                    </a:cxn>
                    <a:cxn ang="0">
                      <a:pos x="T2" y="T3"/>
                    </a:cxn>
                    <a:cxn ang="0">
                      <a:pos x="T4" y="T5"/>
                    </a:cxn>
                    <a:cxn ang="0">
                      <a:pos x="T6" y="T7"/>
                    </a:cxn>
                    <a:cxn ang="0">
                      <a:pos x="T8" y="T9"/>
                    </a:cxn>
                    <a:cxn ang="0">
                      <a:pos x="T10" y="T11"/>
                    </a:cxn>
                    <a:cxn ang="0">
                      <a:pos x="T12" y="T13"/>
                    </a:cxn>
                  </a:cxnLst>
                  <a:rect l="0" t="0" r="r" b="b"/>
                  <a:pathLst>
                    <a:path w="523" h="371">
                      <a:moveTo>
                        <a:pt x="126" y="370"/>
                      </a:moveTo>
                      <a:lnTo>
                        <a:pt x="283" y="370"/>
                      </a:lnTo>
                      <a:lnTo>
                        <a:pt x="522" y="94"/>
                      </a:lnTo>
                      <a:lnTo>
                        <a:pt x="478" y="0"/>
                      </a:lnTo>
                      <a:lnTo>
                        <a:pt x="88" y="0"/>
                      </a:lnTo>
                      <a:lnTo>
                        <a:pt x="0" y="106"/>
                      </a:lnTo>
                      <a:lnTo>
                        <a:pt x="126" y="37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93" name="Freeform 8"/>
                <p:cNvSpPr>
                  <a:spLocks noChangeArrowheads="1"/>
                </p:cNvSpPr>
                <p:nvPr/>
              </p:nvSpPr>
              <p:spPr bwMode="auto">
                <a:xfrm>
                  <a:off x="7037517" y="7046920"/>
                  <a:ext cx="249702" cy="177636"/>
                </a:xfrm>
                <a:custGeom>
                  <a:avLst/>
                  <a:gdLst>
                    <a:gd name="T0" fmla="*/ 138 w 522"/>
                    <a:gd name="T1" fmla="*/ 0 h 372"/>
                    <a:gd name="T2" fmla="*/ 0 w 522"/>
                    <a:gd name="T3" fmla="*/ 157 h 372"/>
                    <a:gd name="T4" fmla="*/ 100 w 522"/>
                    <a:gd name="T5" fmla="*/ 371 h 372"/>
                    <a:gd name="T6" fmla="*/ 327 w 522"/>
                    <a:gd name="T7" fmla="*/ 371 h 372"/>
                    <a:gd name="T8" fmla="*/ 521 w 522"/>
                    <a:gd name="T9" fmla="*/ 144 h 372"/>
                    <a:gd name="T10" fmla="*/ 458 w 522"/>
                    <a:gd name="T11" fmla="*/ 0 h 372"/>
                    <a:gd name="T12" fmla="*/ 138 w 522"/>
                    <a:gd name="T13" fmla="*/ 0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138" y="0"/>
                      </a:moveTo>
                      <a:lnTo>
                        <a:pt x="0" y="157"/>
                      </a:lnTo>
                      <a:lnTo>
                        <a:pt x="100" y="371"/>
                      </a:lnTo>
                      <a:lnTo>
                        <a:pt x="327" y="371"/>
                      </a:lnTo>
                      <a:lnTo>
                        <a:pt x="521" y="144"/>
                      </a:lnTo>
                      <a:lnTo>
                        <a:pt x="458" y="0"/>
                      </a:lnTo>
                      <a:lnTo>
                        <a:pt x="13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94" name="Freeform 12"/>
                <p:cNvSpPr>
                  <a:spLocks noChangeArrowheads="1"/>
                </p:cNvSpPr>
                <p:nvPr/>
              </p:nvSpPr>
              <p:spPr bwMode="auto">
                <a:xfrm>
                  <a:off x="6624875" y="7478322"/>
                  <a:ext cx="251818" cy="181865"/>
                </a:xfrm>
                <a:custGeom>
                  <a:avLst/>
                  <a:gdLst>
                    <a:gd name="T0" fmla="*/ 415 w 523"/>
                    <a:gd name="T1" fmla="*/ 377 h 378"/>
                    <a:gd name="T2" fmla="*/ 522 w 523"/>
                    <a:gd name="T3" fmla="*/ 252 h 378"/>
                    <a:gd name="T4" fmla="*/ 409 w 523"/>
                    <a:gd name="T5" fmla="*/ 0 h 378"/>
                    <a:gd name="T6" fmla="*/ 226 w 523"/>
                    <a:gd name="T7" fmla="*/ 0 h 378"/>
                    <a:gd name="T8" fmla="*/ 0 w 523"/>
                    <a:gd name="T9" fmla="*/ 264 h 378"/>
                    <a:gd name="T10" fmla="*/ 57 w 523"/>
                    <a:gd name="T11" fmla="*/ 377 h 378"/>
                    <a:gd name="T12" fmla="*/ 415 w 523"/>
                    <a:gd name="T13" fmla="*/ 377 h 378"/>
                  </a:gdLst>
                  <a:ahLst/>
                  <a:cxnLst>
                    <a:cxn ang="0">
                      <a:pos x="T0" y="T1"/>
                    </a:cxn>
                    <a:cxn ang="0">
                      <a:pos x="T2" y="T3"/>
                    </a:cxn>
                    <a:cxn ang="0">
                      <a:pos x="T4" y="T5"/>
                    </a:cxn>
                    <a:cxn ang="0">
                      <a:pos x="T6" y="T7"/>
                    </a:cxn>
                    <a:cxn ang="0">
                      <a:pos x="T8" y="T9"/>
                    </a:cxn>
                    <a:cxn ang="0">
                      <a:pos x="T10" y="T11"/>
                    </a:cxn>
                    <a:cxn ang="0">
                      <a:pos x="T12" y="T13"/>
                    </a:cxn>
                  </a:cxnLst>
                  <a:rect l="0" t="0" r="r" b="b"/>
                  <a:pathLst>
                    <a:path w="523" h="378">
                      <a:moveTo>
                        <a:pt x="415" y="377"/>
                      </a:moveTo>
                      <a:lnTo>
                        <a:pt x="522" y="252"/>
                      </a:lnTo>
                      <a:lnTo>
                        <a:pt x="409" y="0"/>
                      </a:lnTo>
                      <a:lnTo>
                        <a:pt x="226" y="0"/>
                      </a:lnTo>
                      <a:lnTo>
                        <a:pt x="0" y="264"/>
                      </a:lnTo>
                      <a:lnTo>
                        <a:pt x="57" y="377"/>
                      </a:lnTo>
                      <a:lnTo>
                        <a:pt x="415" y="37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95" name="Freeform 13"/>
                <p:cNvSpPr>
                  <a:spLocks noChangeArrowheads="1"/>
                </p:cNvSpPr>
                <p:nvPr/>
              </p:nvSpPr>
              <p:spPr bwMode="auto">
                <a:xfrm>
                  <a:off x="6832254" y="7264736"/>
                  <a:ext cx="249702" cy="177636"/>
                </a:xfrm>
                <a:custGeom>
                  <a:avLst/>
                  <a:gdLst>
                    <a:gd name="T0" fmla="*/ 370 w 522"/>
                    <a:gd name="T1" fmla="*/ 371 h 372"/>
                    <a:gd name="T2" fmla="*/ 521 w 522"/>
                    <a:gd name="T3" fmla="*/ 195 h 372"/>
                    <a:gd name="T4" fmla="*/ 427 w 522"/>
                    <a:gd name="T5" fmla="*/ 0 h 372"/>
                    <a:gd name="T6" fmla="*/ 176 w 522"/>
                    <a:gd name="T7" fmla="*/ 0 h 372"/>
                    <a:gd name="T8" fmla="*/ 0 w 522"/>
                    <a:gd name="T9" fmla="*/ 208 h 372"/>
                    <a:gd name="T10" fmla="*/ 75 w 522"/>
                    <a:gd name="T11" fmla="*/ 371 h 372"/>
                    <a:gd name="T12" fmla="*/ 370 w 522"/>
                    <a:gd name="T13" fmla="*/ 371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370" y="371"/>
                      </a:moveTo>
                      <a:lnTo>
                        <a:pt x="521" y="195"/>
                      </a:lnTo>
                      <a:lnTo>
                        <a:pt x="427" y="0"/>
                      </a:lnTo>
                      <a:lnTo>
                        <a:pt x="176" y="0"/>
                      </a:lnTo>
                      <a:lnTo>
                        <a:pt x="0" y="208"/>
                      </a:lnTo>
                      <a:lnTo>
                        <a:pt x="75" y="371"/>
                      </a:lnTo>
                      <a:lnTo>
                        <a:pt x="370" y="371"/>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96" name="Freeform 14"/>
                <p:cNvSpPr>
                  <a:spLocks noChangeArrowheads="1"/>
                </p:cNvSpPr>
                <p:nvPr/>
              </p:nvSpPr>
              <p:spPr bwMode="auto">
                <a:xfrm>
                  <a:off x="6667196" y="7696137"/>
                  <a:ext cx="126967" cy="93047"/>
                </a:xfrm>
                <a:custGeom>
                  <a:avLst/>
                  <a:gdLst>
                    <a:gd name="T0" fmla="*/ 0 w 265"/>
                    <a:gd name="T1" fmla="*/ 0 h 195"/>
                    <a:gd name="T2" fmla="*/ 94 w 265"/>
                    <a:gd name="T3" fmla="*/ 194 h 195"/>
                    <a:gd name="T4" fmla="*/ 264 w 265"/>
                    <a:gd name="T5" fmla="*/ 0 h 195"/>
                    <a:gd name="T6" fmla="*/ 0 w 265"/>
                    <a:gd name="T7" fmla="*/ 0 h 195"/>
                  </a:gdLst>
                  <a:ahLst/>
                  <a:cxnLst>
                    <a:cxn ang="0">
                      <a:pos x="T0" y="T1"/>
                    </a:cxn>
                    <a:cxn ang="0">
                      <a:pos x="T2" y="T3"/>
                    </a:cxn>
                    <a:cxn ang="0">
                      <a:pos x="T4" y="T5"/>
                    </a:cxn>
                    <a:cxn ang="0">
                      <a:pos x="T6" y="T7"/>
                    </a:cxn>
                  </a:cxnLst>
                  <a:rect l="0" t="0" r="r" b="b"/>
                  <a:pathLst>
                    <a:path w="265" h="195">
                      <a:moveTo>
                        <a:pt x="0" y="0"/>
                      </a:moveTo>
                      <a:lnTo>
                        <a:pt x="94" y="194"/>
                      </a:lnTo>
                      <a:lnTo>
                        <a:pt x="264" y="0"/>
                      </a:lnTo>
                      <a:lnTo>
                        <a:pt x="0"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grpSp>
        </p:grpSp>
      </p:grpSp>
      <p:grpSp>
        <p:nvGrpSpPr>
          <p:cNvPr id="53250" name="Group 96"/>
          <p:cNvGrpSpPr>
            <a:grpSpLocks/>
          </p:cNvGrpSpPr>
          <p:nvPr/>
        </p:nvGrpSpPr>
        <p:grpSpPr bwMode="auto">
          <a:xfrm>
            <a:off x="1866900" y="1793082"/>
            <a:ext cx="3892550" cy="2309019"/>
            <a:chOff x="4496745" y="3320093"/>
            <a:chExt cx="10422877" cy="6181598"/>
          </a:xfrm>
        </p:grpSpPr>
        <p:grpSp>
          <p:nvGrpSpPr>
            <p:cNvPr id="53275" name="Group 97"/>
            <p:cNvGrpSpPr>
              <a:grpSpLocks/>
            </p:cNvGrpSpPr>
            <p:nvPr/>
          </p:nvGrpSpPr>
          <p:grpSpPr bwMode="auto">
            <a:xfrm>
              <a:off x="6889421" y="5973769"/>
              <a:ext cx="3207218" cy="3527922"/>
              <a:chOff x="4570810" y="7240763"/>
              <a:chExt cx="2037820" cy="2241591"/>
            </a:xfrm>
          </p:grpSpPr>
          <p:sp>
            <p:nvSpPr>
              <p:cNvPr id="53295" name="Freeform 2"/>
              <p:cNvSpPr>
                <a:spLocks noChangeArrowheads="1"/>
              </p:cNvSpPr>
              <p:nvPr/>
            </p:nvSpPr>
            <p:spPr bwMode="auto">
              <a:xfrm>
                <a:off x="4570810" y="7344384"/>
                <a:ext cx="2037820" cy="2137970"/>
              </a:xfrm>
              <a:custGeom>
                <a:avLst/>
                <a:gdLst>
                  <a:gd name="T0" fmla="*/ 1374388 w 4245"/>
                  <a:gd name="T1" fmla="*/ 354730 h 4460"/>
                  <a:gd name="T2" fmla="*/ 1374388 w 4245"/>
                  <a:gd name="T3" fmla="*/ 354730 h 4460"/>
                  <a:gd name="T4" fmla="*/ 1366708 w 4245"/>
                  <a:gd name="T5" fmla="*/ 0 h 4460"/>
                  <a:gd name="T6" fmla="*/ 607746 w 4245"/>
                  <a:gd name="T7" fmla="*/ 0 h 4460"/>
                  <a:gd name="T8" fmla="*/ 589024 w 4245"/>
                  <a:gd name="T9" fmla="*/ 399311 h 4460"/>
                  <a:gd name="T10" fmla="*/ 0 w 4245"/>
                  <a:gd name="T11" fmla="*/ 2137491 h 4460"/>
                  <a:gd name="T12" fmla="*/ 2037340 w 4245"/>
                  <a:gd name="T13" fmla="*/ 2137491 h 4460"/>
                  <a:gd name="T14" fmla="*/ 1374388 w 4245"/>
                  <a:gd name="T15" fmla="*/ 354730 h 446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245" h="4460">
                    <a:moveTo>
                      <a:pt x="2863" y="740"/>
                    </a:moveTo>
                    <a:lnTo>
                      <a:pt x="2863" y="740"/>
                    </a:lnTo>
                    <a:cubicBezTo>
                      <a:pt x="2855" y="555"/>
                      <a:pt x="2847" y="293"/>
                      <a:pt x="2847" y="0"/>
                    </a:cubicBezTo>
                    <a:cubicBezTo>
                      <a:pt x="1266" y="0"/>
                      <a:pt x="1266" y="0"/>
                      <a:pt x="1266" y="0"/>
                    </a:cubicBezTo>
                    <a:cubicBezTo>
                      <a:pt x="1258" y="339"/>
                      <a:pt x="1242" y="632"/>
                      <a:pt x="1227" y="833"/>
                    </a:cubicBezTo>
                    <a:cubicBezTo>
                      <a:pt x="996" y="3533"/>
                      <a:pt x="0" y="4459"/>
                      <a:pt x="0" y="4459"/>
                    </a:cubicBezTo>
                    <a:cubicBezTo>
                      <a:pt x="4244" y="4459"/>
                      <a:pt x="4244" y="4459"/>
                      <a:pt x="4244" y="4459"/>
                    </a:cubicBezTo>
                    <a:cubicBezTo>
                      <a:pt x="4244" y="4459"/>
                      <a:pt x="3025" y="3734"/>
                      <a:pt x="2863" y="740"/>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53296" name="Freeform 3"/>
              <p:cNvSpPr>
                <a:spLocks noChangeArrowheads="1"/>
              </p:cNvSpPr>
              <p:nvPr/>
            </p:nvSpPr>
            <p:spPr bwMode="auto">
              <a:xfrm>
                <a:off x="5125232" y="7240763"/>
                <a:ext cx="852795" cy="156488"/>
              </a:xfrm>
              <a:custGeom>
                <a:avLst/>
                <a:gdLst>
                  <a:gd name="T0" fmla="*/ 852315 w 1775"/>
                  <a:gd name="T1" fmla="*/ 156006 h 325"/>
                  <a:gd name="T2" fmla="*/ 0 w 1775"/>
                  <a:gd name="T3" fmla="*/ 156006 h 325"/>
                  <a:gd name="T4" fmla="*/ 0 w 1775"/>
                  <a:gd name="T5" fmla="*/ 0 h 325"/>
                  <a:gd name="T6" fmla="*/ 852315 w 1775"/>
                  <a:gd name="T7" fmla="*/ 0 h 325"/>
                  <a:gd name="T8" fmla="*/ 852315 w 1775"/>
                  <a:gd name="T9" fmla="*/ 156006 h 3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5" h="325">
                    <a:moveTo>
                      <a:pt x="1774" y="324"/>
                    </a:moveTo>
                    <a:lnTo>
                      <a:pt x="0" y="324"/>
                    </a:lnTo>
                    <a:lnTo>
                      <a:pt x="0" y="0"/>
                    </a:lnTo>
                    <a:lnTo>
                      <a:pt x="1774" y="0"/>
                    </a:lnTo>
                    <a:lnTo>
                      <a:pt x="1774" y="324"/>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120" name="Freeform 4"/>
              <p:cNvSpPr>
                <a:spLocks noChangeArrowheads="1"/>
              </p:cNvSpPr>
              <p:nvPr/>
            </p:nvSpPr>
            <p:spPr bwMode="auto">
              <a:xfrm>
                <a:off x="5149118" y="7447620"/>
                <a:ext cx="810263" cy="89112"/>
              </a:xfrm>
              <a:custGeom>
                <a:avLst/>
                <a:gdLst>
                  <a:gd name="T0" fmla="*/ 1690 w 1691"/>
                  <a:gd name="T1" fmla="*/ 185 h 186"/>
                  <a:gd name="T2" fmla="*/ 0 w 1691"/>
                  <a:gd name="T3" fmla="*/ 185 h 186"/>
                  <a:gd name="T4" fmla="*/ 0 w 1691"/>
                  <a:gd name="T5" fmla="*/ 0 h 186"/>
                  <a:gd name="T6" fmla="*/ 1690 w 1691"/>
                  <a:gd name="T7" fmla="*/ 0 h 186"/>
                  <a:gd name="T8" fmla="*/ 1690 w 1691"/>
                  <a:gd name="T9" fmla="*/ 185 h 186"/>
                </a:gdLst>
                <a:ahLst/>
                <a:cxnLst>
                  <a:cxn ang="0">
                    <a:pos x="T0" y="T1"/>
                  </a:cxn>
                  <a:cxn ang="0">
                    <a:pos x="T2" y="T3"/>
                  </a:cxn>
                  <a:cxn ang="0">
                    <a:pos x="T4" y="T5"/>
                  </a:cxn>
                  <a:cxn ang="0">
                    <a:pos x="T6" y="T7"/>
                  </a:cxn>
                  <a:cxn ang="0">
                    <a:pos x="T8" y="T9"/>
                  </a:cxn>
                </a:cxnLst>
                <a:rect l="0" t="0" r="r" b="b"/>
                <a:pathLst>
                  <a:path w="1691" h="186">
                    <a:moveTo>
                      <a:pt x="1690" y="185"/>
                    </a:moveTo>
                    <a:lnTo>
                      <a:pt x="0" y="185"/>
                    </a:lnTo>
                    <a:lnTo>
                      <a:pt x="0" y="0"/>
                    </a:lnTo>
                    <a:lnTo>
                      <a:pt x="1690" y="0"/>
                    </a:lnTo>
                    <a:lnTo>
                      <a:pt x="1690" y="185"/>
                    </a:lnTo>
                  </a:path>
                </a:pathLst>
              </a:custGeom>
              <a:solidFill>
                <a:schemeClr val="accent1">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21" name="Freeform 5"/>
              <p:cNvSpPr>
                <a:spLocks noChangeArrowheads="1"/>
              </p:cNvSpPr>
              <p:nvPr/>
            </p:nvSpPr>
            <p:spPr bwMode="auto">
              <a:xfrm>
                <a:off x="5149118" y="7602891"/>
                <a:ext cx="810263" cy="83712"/>
              </a:xfrm>
              <a:custGeom>
                <a:avLst/>
                <a:gdLst>
                  <a:gd name="T0" fmla="*/ 1690 w 1691"/>
                  <a:gd name="T1" fmla="*/ 177 h 178"/>
                  <a:gd name="T2" fmla="*/ 0 w 1691"/>
                  <a:gd name="T3" fmla="*/ 177 h 178"/>
                  <a:gd name="T4" fmla="*/ 0 w 1691"/>
                  <a:gd name="T5" fmla="*/ 0 h 178"/>
                  <a:gd name="T6" fmla="*/ 1690 w 1691"/>
                  <a:gd name="T7" fmla="*/ 0 h 178"/>
                  <a:gd name="T8" fmla="*/ 1690 w 1691"/>
                  <a:gd name="T9" fmla="*/ 177 h 178"/>
                </a:gdLst>
                <a:ahLst/>
                <a:cxnLst>
                  <a:cxn ang="0">
                    <a:pos x="T0" y="T1"/>
                  </a:cxn>
                  <a:cxn ang="0">
                    <a:pos x="T2" y="T3"/>
                  </a:cxn>
                  <a:cxn ang="0">
                    <a:pos x="T4" y="T5"/>
                  </a:cxn>
                  <a:cxn ang="0">
                    <a:pos x="T6" y="T7"/>
                  </a:cxn>
                  <a:cxn ang="0">
                    <a:pos x="T8" y="T9"/>
                  </a:cxn>
                </a:cxnLst>
                <a:rect l="0" t="0" r="r" b="b"/>
                <a:pathLst>
                  <a:path w="1691" h="178">
                    <a:moveTo>
                      <a:pt x="1690" y="177"/>
                    </a:moveTo>
                    <a:lnTo>
                      <a:pt x="0" y="177"/>
                    </a:lnTo>
                    <a:lnTo>
                      <a:pt x="0" y="0"/>
                    </a:lnTo>
                    <a:lnTo>
                      <a:pt x="1690" y="0"/>
                    </a:lnTo>
                    <a:lnTo>
                      <a:pt x="1690" y="177"/>
                    </a:lnTo>
                  </a:path>
                </a:pathLst>
              </a:custGeom>
              <a:solidFill>
                <a:schemeClr val="accent1">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grpSp>
        <p:grpSp>
          <p:nvGrpSpPr>
            <p:cNvPr id="53276" name="Group 98"/>
            <p:cNvGrpSpPr>
              <a:grpSpLocks/>
            </p:cNvGrpSpPr>
            <p:nvPr/>
          </p:nvGrpSpPr>
          <p:grpSpPr bwMode="auto">
            <a:xfrm>
              <a:off x="4570810" y="7240763"/>
              <a:ext cx="2037820" cy="2241591"/>
              <a:chOff x="4570810" y="7240763"/>
              <a:chExt cx="2037820" cy="2241591"/>
            </a:xfrm>
          </p:grpSpPr>
          <p:sp>
            <p:nvSpPr>
              <p:cNvPr id="53291" name="Freeform 2"/>
              <p:cNvSpPr>
                <a:spLocks noChangeArrowheads="1"/>
              </p:cNvSpPr>
              <p:nvPr/>
            </p:nvSpPr>
            <p:spPr bwMode="auto">
              <a:xfrm>
                <a:off x="4570810" y="7344384"/>
                <a:ext cx="2037820" cy="2137970"/>
              </a:xfrm>
              <a:custGeom>
                <a:avLst/>
                <a:gdLst>
                  <a:gd name="T0" fmla="*/ 1374388 w 4245"/>
                  <a:gd name="T1" fmla="*/ 354730 h 4460"/>
                  <a:gd name="T2" fmla="*/ 1374388 w 4245"/>
                  <a:gd name="T3" fmla="*/ 354730 h 4460"/>
                  <a:gd name="T4" fmla="*/ 1366708 w 4245"/>
                  <a:gd name="T5" fmla="*/ 0 h 4460"/>
                  <a:gd name="T6" fmla="*/ 607746 w 4245"/>
                  <a:gd name="T7" fmla="*/ 0 h 4460"/>
                  <a:gd name="T8" fmla="*/ 589024 w 4245"/>
                  <a:gd name="T9" fmla="*/ 399311 h 4460"/>
                  <a:gd name="T10" fmla="*/ 0 w 4245"/>
                  <a:gd name="T11" fmla="*/ 2137491 h 4460"/>
                  <a:gd name="T12" fmla="*/ 2037340 w 4245"/>
                  <a:gd name="T13" fmla="*/ 2137491 h 4460"/>
                  <a:gd name="T14" fmla="*/ 1374388 w 4245"/>
                  <a:gd name="T15" fmla="*/ 354730 h 446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245" h="4460">
                    <a:moveTo>
                      <a:pt x="2863" y="740"/>
                    </a:moveTo>
                    <a:lnTo>
                      <a:pt x="2863" y="740"/>
                    </a:lnTo>
                    <a:cubicBezTo>
                      <a:pt x="2855" y="555"/>
                      <a:pt x="2847" y="293"/>
                      <a:pt x="2847" y="0"/>
                    </a:cubicBezTo>
                    <a:cubicBezTo>
                      <a:pt x="1266" y="0"/>
                      <a:pt x="1266" y="0"/>
                      <a:pt x="1266" y="0"/>
                    </a:cubicBezTo>
                    <a:cubicBezTo>
                      <a:pt x="1258" y="339"/>
                      <a:pt x="1242" y="632"/>
                      <a:pt x="1227" y="833"/>
                    </a:cubicBezTo>
                    <a:cubicBezTo>
                      <a:pt x="996" y="3533"/>
                      <a:pt x="0" y="4459"/>
                      <a:pt x="0" y="4459"/>
                    </a:cubicBezTo>
                    <a:cubicBezTo>
                      <a:pt x="4244" y="4459"/>
                      <a:pt x="4244" y="4459"/>
                      <a:pt x="4244" y="4459"/>
                    </a:cubicBezTo>
                    <a:cubicBezTo>
                      <a:pt x="4244" y="4459"/>
                      <a:pt x="3025" y="3734"/>
                      <a:pt x="2863" y="740"/>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53292" name="Freeform 3"/>
              <p:cNvSpPr>
                <a:spLocks noChangeArrowheads="1"/>
              </p:cNvSpPr>
              <p:nvPr/>
            </p:nvSpPr>
            <p:spPr bwMode="auto">
              <a:xfrm>
                <a:off x="5125232" y="7240763"/>
                <a:ext cx="852795" cy="156488"/>
              </a:xfrm>
              <a:custGeom>
                <a:avLst/>
                <a:gdLst>
                  <a:gd name="T0" fmla="*/ 852315 w 1775"/>
                  <a:gd name="T1" fmla="*/ 156006 h 325"/>
                  <a:gd name="T2" fmla="*/ 0 w 1775"/>
                  <a:gd name="T3" fmla="*/ 156006 h 325"/>
                  <a:gd name="T4" fmla="*/ 0 w 1775"/>
                  <a:gd name="T5" fmla="*/ 0 h 325"/>
                  <a:gd name="T6" fmla="*/ 852315 w 1775"/>
                  <a:gd name="T7" fmla="*/ 0 h 325"/>
                  <a:gd name="T8" fmla="*/ 852315 w 1775"/>
                  <a:gd name="T9" fmla="*/ 156006 h 3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5" h="325">
                    <a:moveTo>
                      <a:pt x="1774" y="324"/>
                    </a:moveTo>
                    <a:lnTo>
                      <a:pt x="0" y="324"/>
                    </a:lnTo>
                    <a:lnTo>
                      <a:pt x="0" y="0"/>
                    </a:lnTo>
                    <a:lnTo>
                      <a:pt x="1774" y="0"/>
                    </a:lnTo>
                    <a:lnTo>
                      <a:pt x="1774" y="324"/>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116" name="Freeform 4"/>
              <p:cNvSpPr>
                <a:spLocks noChangeArrowheads="1"/>
              </p:cNvSpPr>
              <p:nvPr/>
            </p:nvSpPr>
            <p:spPr bwMode="auto">
              <a:xfrm>
                <a:off x="5149238" y="7448949"/>
                <a:ext cx="809770" cy="87125"/>
              </a:xfrm>
              <a:custGeom>
                <a:avLst/>
                <a:gdLst>
                  <a:gd name="T0" fmla="*/ 1690 w 1691"/>
                  <a:gd name="T1" fmla="*/ 185 h 186"/>
                  <a:gd name="T2" fmla="*/ 0 w 1691"/>
                  <a:gd name="T3" fmla="*/ 185 h 186"/>
                  <a:gd name="T4" fmla="*/ 0 w 1691"/>
                  <a:gd name="T5" fmla="*/ 0 h 186"/>
                  <a:gd name="T6" fmla="*/ 1690 w 1691"/>
                  <a:gd name="T7" fmla="*/ 0 h 186"/>
                  <a:gd name="T8" fmla="*/ 1690 w 1691"/>
                  <a:gd name="T9" fmla="*/ 185 h 186"/>
                </a:gdLst>
                <a:ahLst/>
                <a:cxnLst>
                  <a:cxn ang="0">
                    <a:pos x="T0" y="T1"/>
                  </a:cxn>
                  <a:cxn ang="0">
                    <a:pos x="T2" y="T3"/>
                  </a:cxn>
                  <a:cxn ang="0">
                    <a:pos x="T4" y="T5"/>
                  </a:cxn>
                  <a:cxn ang="0">
                    <a:pos x="T6" y="T7"/>
                  </a:cxn>
                  <a:cxn ang="0">
                    <a:pos x="T8" y="T9"/>
                  </a:cxn>
                </a:cxnLst>
                <a:rect l="0" t="0" r="r" b="b"/>
                <a:pathLst>
                  <a:path w="1691" h="186">
                    <a:moveTo>
                      <a:pt x="1690" y="185"/>
                    </a:moveTo>
                    <a:lnTo>
                      <a:pt x="0" y="185"/>
                    </a:lnTo>
                    <a:lnTo>
                      <a:pt x="0" y="0"/>
                    </a:lnTo>
                    <a:lnTo>
                      <a:pt x="1690" y="0"/>
                    </a:lnTo>
                    <a:lnTo>
                      <a:pt x="1690" y="185"/>
                    </a:lnTo>
                  </a:path>
                </a:pathLst>
              </a:custGeom>
              <a:solidFill>
                <a:schemeClr val="accent1">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7" name="Freeform 5"/>
              <p:cNvSpPr>
                <a:spLocks noChangeArrowheads="1"/>
              </p:cNvSpPr>
              <p:nvPr/>
            </p:nvSpPr>
            <p:spPr bwMode="auto">
              <a:xfrm>
                <a:off x="5149238" y="7601949"/>
                <a:ext cx="809770" cy="85000"/>
              </a:xfrm>
              <a:custGeom>
                <a:avLst/>
                <a:gdLst>
                  <a:gd name="T0" fmla="*/ 1690 w 1691"/>
                  <a:gd name="T1" fmla="*/ 177 h 178"/>
                  <a:gd name="T2" fmla="*/ 0 w 1691"/>
                  <a:gd name="T3" fmla="*/ 177 h 178"/>
                  <a:gd name="T4" fmla="*/ 0 w 1691"/>
                  <a:gd name="T5" fmla="*/ 0 h 178"/>
                  <a:gd name="T6" fmla="*/ 1690 w 1691"/>
                  <a:gd name="T7" fmla="*/ 0 h 178"/>
                  <a:gd name="T8" fmla="*/ 1690 w 1691"/>
                  <a:gd name="T9" fmla="*/ 177 h 178"/>
                </a:gdLst>
                <a:ahLst/>
                <a:cxnLst>
                  <a:cxn ang="0">
                    <a:pos x="T0" y="T1"/>
                  </a:cxn>
                  <a:cxn ang="0">
                    <a:pos x="T2" y="T3"/>
                  </a:cxn>
                  <a:cxn ang="0">
                    <a:pos x="T4" y="T5"/>
                  </a:cxn>
                  <a:cxn ang="0">
                    <a:pos x="T6" y="T7"/>
                  </a:cxn>
                  <a:cxn ang="0">
                    <a:pos x="T8" y="T9"/>
                  </a:cxn>
                </a:cxnLst>
                <a:rect l="0" t="0" r="r" b="b"/>
                <a:pathLst>
                  <a:path w="1691" h="178">
                    <a:moveTo>
                      <a:pt x="1690" y="177"/>
                    </a:moveTo>
                    <a:lnTo>
                      <a:pt x="0" y="177"/>
                    </a:lnTo>
                    <a:lnTo>
                      <a:pt x="0" y="0"/>
                    </a:lnTo>
                    <a:lnTo>
                      <a:pt x="1690" y="0"/>
                    </a:lnTo>
                    <a:lnTo>
                      <a:pt x="1690" y="177"/>
                    </a:lnTo>
                  </a:path>
                </a:pathLst>
              </a:custGeom>
              <a:solidFill>
                <a:schemeClr val="accent1">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grpSp>
        <p:sp>
          <p:nvSpPr>
            <p:cNvPr id="53277" name="Freeform 7"/>
            <p:cNvSpPr>
              <a:spLocks noChangeArrowheads="1"/>
            </p:cNvSpPr>
            <p:nvPr/>
          </p:nvSpPr>
          <p:spPr bwMode="auto">
            <a:xfrm>
              <a:off x="6170593" y="7953421"/>
              <a:ext cx="1460120" cy="1535278"/>
            </a:xfrm>
            <a:custGeom>
              <a:avLst/>
              <a:gdLst>
                <a:gd name="T0" fmla="*/ 985737 w 3041"/>
                <a:gd name="T1" fmla="*/ 255001 h 3203"/>
                <a:gd name="T2" fmla="*/ 985737 w 3041"/>
                <a:gd name="T3" fmla="*/ 255001 h 3203"/>
                <a:gd name="T4" fmla="*/ 978055 w 3041"/>
                <a:gd name="T5" fmla="*/ 0 h 3203"/>
                <a:gd name="T6" fmla="*/ 437412 w 3041"/>
                <a:gd name="T7" fmla="*/ 0 h 3203"/>
                <a:gd name="T8" fmla="*/ 422527 w 3041"/>
                <a:gd name="T9" fmla="*/ 284719 h 3203"/>
                <a:gd name="T10" fmla="*/ 0 w 3041"/>
                <a:gd name="T11" fmla="*/ 1534799 h 3203"/>
                <a:gd name="T12" fmla="*/ 1459640 w 3041"/>
                <a:gd name="T13" fmla="*/ 1534799 h 3203"/>
                <a:gd name="T14" fmla="*/ 985737 w 3041"/>
                <a:gd name="T15" fmla="*/ 255001 h 32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41" h="3203">
                  <a:moveTo>
                    <a:pt x="2053" y="532"/>
                  </a:moveTo>
                  <a:lnTo>
                    <a:pt x="2053" y="532"/>
                  </a:lnTo>
                  <a:cubicBezTo>
                    <a:pt x="2045" y="401"/>
                    <a:pt x="2037" y="208"/>
                    <a:pt x="2037" y="0"/>
                  </a:cubicBezTo>
                  <a:cubicBezTo>
                    <a:pt x="911" y="0"/>
                    <a:pt x="911" y="0"/>
                    <a:pt x="911" y="0"/>
                  </a:cubicBezTo>
                  <a:cubicBezTo>
                    <a:pt x="895" y="239"/>
                    <a:pt x="888" y="455"/>
                    <a:pt x="880" y="594"/>
                  </a:cubicBezTo>
                  <a:cubicBezTo>
                    <a:pt x="710" y="2530"/>
                    <a:pt x="0" y="3202"/>
                    <a:pt x="0" y="3202"/>
                  </a:cubicBezTo>
                  <a:cubicBezTo>
                    <a:pt x="3040" y="3202"/>
                    <a:pt x="3040" y="3202"/>
                    <a:pt x="3040" y="3202"/>
                  </a:cubicBezTo>
                  <a:cubicBezTo>
                    <a:pt x="3040" y="3202"/>
                    <a:pt x="2168" y="2677"/>
                    <a:pt x="2053" y="532"/>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53278" name="Freeform 8"/>
            <p:cNvSpPr>
              <a:spLocks noChangeArrowheads="1"/>
            </p:cNvSpPr>
            <p:nvPr/>
          </p:nvSpPr>
          <p:spPr bwMode="auto">
            <a:xfrm>
              <a:off x="6566307" y="7881520"/>
              <a:ext cx="611557" cy="112079"/>
            </a:xfrm>
            <a:custGeom>
              <a:avLst/>
              <a:gdLst>
                <a:gd name="T0" fmla="*/ 611077 w 1274"/>
                <a:gd name="T1" fmla="*/ 111596 h 232"/>
                <a:gd name="T2" fmla="*/ 0 w 1274"/>
                <a:gd name="T3" fmla="*/ 111596 h 232"/>
                <a:gd name="T4" fmla="*/ 0 w 1274"/>
                <a:gd name="T5" fmla="*/ 0 h 232"/>
                <a:gd name="T6" fmla="*/ 611077 w 1274"/>
                <a:gd name="T7" fmla="*/ 0 h 232"/>
                <a:gd name="T8" fmla="*/ 611077 w 1274"/>
                <a:gd name="T9" fmla="*/ 111596 h 2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74" h="232">
                  <a:moveTo>
                    <a:pt x="1273" y="231"/>
                  </a:moveTo>
                  <a:lnTo>
                    <a:pt x="0" y="231"/>
                  </a:lnTo>
                  <a:lnTo>
                    <a:pt x="0" y="0"/>
                  </a:lnTo>
                  <a:lnTo>
                    <a:pt x="1273" y="0"/>
                  </a:lnTo>
                  <a:lnTo>
                    <a:pt x="1273" y="231"/>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102" name="Freeform 9"/>
            <p:cNvSpPr>
              <a:spLocks noChangeArrowheads="1"/>
            </p:cNvSpPr>
            <p:nvPr/>
          </p:nvSpPr>
          <p:spPr bwMode="auto">
            <a:xfrm>
              <a:off x="6585997" y="8026947"/>
              <a:ext cx="580229" cy="63750"/>
            </a:xfrm>
            <a:custGeom>
              <a:avLst/>
              <a:gdLst>
                <a:gd name="T0" fmla="*/ 1211 w 1212"/>
                <a:gd name="T1" fmla="*/ 131 h 132"/>
                <a:gd name="T2" fmla="*/ 0 w 1212"/>
                <a:gd name="T3" fmla="*/ 131 h 132"/>
                <a:gd name="T4" fmla="*/ 0 w 1212"/>
                <a:gd name="T5" fmla="*/ 0 h 132"/>
                <a:gd name="T6" fmla="*/ 1211 w 1212"/>
                <a:gd name="T7" fmla="*/ 0 h 132"/>
                <a:gd name="T8" fmla="*/ 1211 w 1212"/>
                <a:gd name="T9" fmla="*/ 131 h 132"/>
              </a:gdLst>
              <a:ahLst/>
              <a:cxnLst>
                <a:cxn ang="0">
                  <a:pos x="T0" y="T1"/>
                </a:cxn>
                <a:cxn ang="0">
                  <a:pos x="T2" y="T3"/>
                </a:cxn>
                <a:cxn ang="0">
                  <a:pos x="T4" y="T5"/>
                </a:cxn>
                <a:cxn ang="0">
                  <a:pos x="T6" y="T7"/>
                </a:cxn>
                <a:cxn ang="0">
                  <a:pos x="T8" y="T9"/>
                </a:cxn>
              </a:cxnLst>
              <a:rect l="0" t="0" r="r" b="b"/>
              <a:pathLst>
                <a:path w="1212" h="132">
                  <a:moveTo>
                    <a:pt x="1211" y="131"/>
                  </a:moveTo>
                  <a:lnTo>
                    <a:pt x="0" y="131"/>
                  </a:lnTo>
                  <a:lnTo>
                    <a:pt x="0" y="0"/>
                  </a:lnTo>
                  <a:lnTo>
                    <a:pt x="1211" y="0"/>
                  </a:lnTo>
                  <a:lnTo>
                    <a:pt x="1211" y="131"/>
                  </a:lnTo>
                </a:path>
              </a:pathLst>
            </a:custGeom>
            <a:solidFill>
              <a:schemeClr val="accent1">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3" name="Freeform 10"/>
            <p:cNvSpPr>
              <a:spLocks noChangeArrowheads="1"/>
            </p:cNvSpPr>
            <p:nvPr/>
          </p:nvSpPr>
          <p:spPr bwMode="auto">
            <a:xfrm>
              <a:off x="6585997" y="8139572"/>
              <a:ext cx="580229" cy="63750"/>
            </a:xfrm>
            <a:custGeom>
              <a:avLst/>
              <a:gdLst>
                <a:gd name="T0" fmla="*/ 1211 w 1212"/>
                <a:gd name="T1" fmla="*/ 131 h 132"/>
                <a:gd name="T2" fmla="*/ 0 w 1212"/>
                <a:gd name="T3" fmla="*/ 131 h 132"/>
                <a:gd name="T4" fmla="*/ 0 w 1212"/>
                <a:gd name="T5" fmla="*/ 0 h 132"/>
                <a:gd name="T6" fmla="*/ 1211 w 1212"/>
                <a:gd name="T7" fmla="*/ 0 h 132"/>
                <a:gd name="T8" fmla="*/ 1211 w 1212"/>
                <a:gd name="T9" fmla="*/ 131 h 132"/>
              </a:gdLst>
              <a:ahLst/>
              <a:cxnLst>
                <a:cxn ang="0">
                  <a:pos x="T0" y="T1"/>
                </a:cxn>
                <a:cxn ang="0">
                  <a:pos x="T2" y="T3"/>
                </a:cxn>
                <a:cxn ang="0">
                  <a:pos x="T4" y="T5"/>
                </a:cxn>
                <a:cxn ang="0">
                  <a:pos x="T6" y="T7"/>
                </a:cxn>
                <a:cxn ang="0">
                  <a:pos x="T8" y="T9"/>
                </a:cxn>
              </a:cxnLst>
              <a:rect l="0" t="0" r="r" b="b"/>
              <a:pathLst>
                <a:path w="1212" h="132">
                  <a:moveTo>
                    <a:pt x="1211" y="131"/>
                  </a:moveTo>
                  <a:lnTo>
                    <a:pt x="0" y="131"/>
                  </a:lnTo>
                  <a:lnTo>
                    <a:pt x="0" y="0"/>
                  </a:lnTo>
                  <a:lnTo>
                    <a:pt x="1211" y="0"/>
                  </a:lnTo>
                  <a:lnTo>
                    <a:pt x="1211" y="131"/>
                  </a:lnTo>
                </a:path>
              </a:pathLst>
            </a:custGeom>
            <a:solidFill>
              <a:schemeClr val="accent1">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53281" name="Freeform 11"/>
            <p:cNvSpPr>
              <a:spLocks noChangeArrowheads="1"/>
            </p:cNvSpPr>
            <p:nvPr/>
          </p:nvSpPr>
          <p:spPr bwMode="auto">
            <a:xfrm>
              <a:off x="5381282" y="5434802"/>
              <a:ext cx="1326804" cy="1535278"/>
            </a:xfrm>
            <a:custGeom>
              <a:avLst/>
              <a:gdLst>
                <a:gd name="T0" fmla="*/ 1326324 w 2763"/>
                <a:gd name="T1" fmla="*/ 310797 h 3201"/>
                <a:gd name="T2" fmla="*/ 1326324 w 2763"/>
                <a:gd name="T3" fmla="*/ 310797 h 3201"/>
                <a:gd name="T4" fmla="*/ 1015152 w 2763"/>
                <a:gd name="T5" fmla="*/ 0 h 3201"/>
                <a:gd name="T6" fmla="*/ 729910 w 2763"/>
                <a:gd name="T7" fmla="*/ 192329 h 3201"/>
                <a:gd name="T8" fmla="*/ 600255 w 2763"/>
                <a:gd name="T9" fmla="*/ 166430 h 3201"/>
                <a:gd name="T10" fmla="*/ 248266 w 2763"/>
                <a:gd name="T11" fmla="*/ 517994 h 3201"/>
                <a:gd name="T12" fmla="*/ 303969 w 2763"/>
                <a:gd name="T13" fmla="*/ 706487 h 3201"/>
                <a:gd name="T14" fmla="*/ 289083 w 2763"/>
                <a:gd name="T15" fmla="*/ 799054 h 3201"/>
                <a:gd name="T16" fmla="*/ 0 w 2763"/>
                <a:gd name="T17" fmla="*/ 1161171 h 3201"/>
                <a:gd name="T18" fmla="*/ 370718 w 2763"/>
                <a:gd name="T19" fmla="*/ 1534798 h 3201"/>
                <a:gd name="T20" fmla="*/ 744797 w 2763"/>
                <a:gd name="T21" fmla="*/ 1198102 h 3201"/>
                <a:gd name="T22" fmla="*/ 1078058 w 2763"/>
                <a:gd name="T23" fmla="*/ 810086 h 3201"/>
                <a:gd name="T24" fmla="*/ 1030038 w 2763"/>
                <a:gd name="T25" fmla="*/ 621593 h 3201"/>
                <a:gd name="T26" fmla="*/ 1326324 w 2763"/>
                <a:gd name="T27" fmla="*/ 310797 h 320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763" h="3201">
                  <a:moveTo>
                    <a:pt x="2762" y="648"/>
                  </a:moveTo>
                  <a:lnTo>
                    <a:pt x="2762" y="648"/>
                  </a:lnTo>
                  <a:cubicBezTo>
                    <a:pt x="2762" y="293"/>
                    <a:pt x="2469" y="0"/>
                    <a:pt x="2114" y="0"/>
                  </a:cubicBezTo>
                  <a:cubicBezTo>
                    <a:pt x="1844" y="0"/>
                    <a:pt x="1613" y="162"/>
                    <a:pt x="1520" y="401"/>
                  </a:cubicBezTo>
                  <a:cubicBezTo>
                    <a:pt x="1435" y="362"/>
                    <a:pt x="1342" y="347"/>
                    <a:pt x="1250" y="347"/>
                  </a:cubicBezTo>
                  <a:cubicBezTo>
                    <a:pt x="841" y="347"/>
                    <a:pt x="517" y="678"/>
                    <a:pt x="517" y="1080"/>
                  </a:cubicBezTo>
                  <a:cubicBezTo>
                    <a:pt x="517" y="1226"/>
                    <a:pt x="556" y="1357"/>
                    <a:pt x="633" y="1473"/>
                  </a:cubicBezTo>
                  <a:cubicBezTo>
                    <a:pt x="617" y="1535"/>
                    <a:pt x="602" y="1597"/>
                    <a:pt x="602" y="1666"/>
                  </a:cubicBezTo>
                  <a:cubicBezTo>
                    <a:pt x="255" y="1743"/>
                    <a:pt x="0" y="2051"/>
                    <a:pt x="0" y="2421"/>
                  </a:cubicBezTo>
                  <a:cubicBezTo>
                    <a:pt x="0" y="2846"/>
                    <a:pt x="347" y="3200"/>
                    <a:pt x="772" y="3200"/>
                  </a:cubicBezTo>
                  <a:cubicBezTo>
                    <a:pt x="1180" y="3200"/>
                    <a:pt x="1512" y="2892"/>
                    <a:pt x="1551" y="2498"/>
                  </a:cubicBezTo>
                  <a:cubicBezTo>
                    <a:pt x="1944" y="2437"/>
                    <a:pt x="2245" y="2097"/>
                    <a:pt x="2245" y="1689"/>
                  </a:cubicBezTo>
                  <a:cubicBezTo>
                    <a:pt x="2245" y="1543"/>
                    <a:pt x="2207" y="1411"/>
                    <a:pt x="2145" y="1296"/>
                  </a:cubicBezTo>
                  <a:cubicBezTo>
                    <a:pt x="2484" y="1280"/>
                    <a:pt x="2762" y="995"/>
                    <a:pt x="2762" y="648"/>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105" name="Freeform 12"/>
            <p:cNvSpPr>
              <a:spLocks noChangeArrowheads="1"/>
            </p:cNvSpPr>
            <p:nvPr/>
          </p:nvSpPr>
          <p:spPr bwMode="auto">
            <a:xfrm>
              <a:off x="10475447" y="6620203"/>
              <a:ext cx="1196590" cy="2246116"/>
            </a:xfrm>
            <a:custGeom>
              <a:avLst/>
              <a:gdLst>
                <a:gd name="T0" fmla="*/ 2492 w 2493"/>
                <a:gd name="T1" fmla="*/ 3441 h 4684"/>
                <a:gd name="T2" fmla="*/ 2492 w 2493"/>
                <a:gd name="T3" fmla="*/ 3441 h 4684"/>
                <a:gd name="T4" fmla="*/ 1242 w 2493"/>
                <a:gd name="T5" fmla="*/ 4683 h 4684"/>
                <a:gd name="T6" fmla="*/ 1242 w 2493"/>
                <a:gd name="T7" fmla="*/ 4683 h 4684"/>
                <a:gd name="T8" fmla="*/ 0 w 2493"/>
                <a:gd name="T9" fmla="*/ 3441 h 4684"/>
                <a:gd name="T10" fmla="*/ 0 w 2493"/>
                <a:gd name="T11" fmla="*/ 1242 h 4684"/>
                <a:gd name="T12" fmla="*/ 1242 w 2493"/>
                <a:gd name="T13" fmla="*/ 0 h 4684"/>
                <a:gd name="T14" fmla="*/ 1242 w 2493"/>
                <a:gd name="T15" fmla="*/ 0 h 4684"/>
                <a:gd name="T16" fmla="*/ 2492 w 2493"/>
                <a:gd name="T17" fmla="*/ 1242 h 4684"/>
                <a:gd name="T18" fmla="*/ 2492 w 2493"/>
                <a:gd name="T19" fmla="*/ 3441 h 46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93" h="4684">
                  <a:moveTo>
                    <a:pt x="2492" y="3441"/>
                  </a:moveTo>
                  <a:lnTo>
                    <a:pt x="2492" y="3441"/>
                  </a:lnTo>
                  <a:cubicBezTo>
                    <a:pt x="2492" y="4127"/>
                    <a:pt x="1929" y="4683"/>
                    <a:pt x="1242" y="4683"/>
                  </a:cubicBezTo>
                  <a:lnTo>
                    <a:pt x="1242" y="4683"/>
                  </a:lnTo>
                  <a:cubicBezTo>
                    <a:pt x="556" y="4683"/>
                    <a:pt x="0" y="4127"/>
                    <a:pt x="0" y="3441"/>
                  </a:cubicBezTo>
                  <a:cubicBezTo>
                    <a:pt x="0" y="1242"/>
                    <a:pt x="0" y="1242"/>
                    <a:pt x="0" y="1242"/>
                  </a:cubicBezTo>
                  <a:cubicBezTo>
                    <a:pt x="0" y="555"/>
                    <a:pt x="556" y="0"/>
                    <a:pt x="1242" y="0"/>
                  </a:cubicBezTo>
                  <a:lnTo>
                    <a:pt x="1242" y="0"/>
                  </a:lnTo>
                  <a:cubicBezTo>
                    <a:pt x="1929" y="0"/>
                    <a:pt x="2492" y="555"/>
                    <a:pt x="2492" y="1242"/>
                  </a:cubicBezTo>
                  <a:lnTo>
                    <a:pt x="2492" y="3441"/>
                  </a:lnTo>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6" name="Freeform 13"/>
            <p:cNvSpPr>
              <a:spLocks noChangeArrowheads="1"/>
            </p:cNvSpPr>
            <p:nvPr/>
          </p:nvSpPr>
          <p:spPr bwMode="auto">
            <a:xfrm>
              <a:off x="10109882" y="8196947"/>
              <a:ext cx="686498" cy="1291994"/>
            </a:xfrm>
            <a:custGeom>
              <a:avLst/>
              <a:gdLst>
                <a:gd name="T0" fmla="*/ 31 w 1435"/>
                <a:gd name="T1" fmla="*/ 2693 h 2694"/>
                <a:gd name="T2" fmla="*/ 31 w 1435"/>
                <a:gd name="T3" fmla="*/ 2693 h 2694"/>
                <a:gd name="T4" fmla="*/ 0 w 1435"/>
                <a:gd name="T5" fmla="*/ 2492 h 2694"/>
                <a:gd name="T6" fmla="*/ 1211 w 1435"/>
                <a:gd name="T7" fmla="*/ 8 h 2694"/>
                <a:gd name="T8" fmla="*/ 1411 w 1435"/>
                <a:gd name="T9" fmla="*/ 0 h 2694"/>
                <a:gd name="T10" fmla="*/ 1280 w 1435"/>
                <a:gd name="T11" fmla="*/ 1227 h 2694"/>
                <a:gd name="T12" fmla="*/ 31 w 1435"/>
                <a:gd name="T13" fmla="*/ 2693 h 2694"/>
              </a:gdLst>
              <a:ahLst/>
              <a:cxnLst>
                <a:cxn ang="0">
                  <a:pos x="T0" y="T1"/>
                </a:cxn>
                <a:cxn ang="0">
                  <a:pos x="T2" y="T3"/>
                </a:cxn>
                <a:cxn ang="0">
                  <a:pos x="T4" y="T5"/>
                </a:cxn>
                <a:cxn ang="0">
                  <a:pos x="T6" y="T7"/>
                </a:cxn>
                <a:cxn ang="0">
                  <a:pos x="T8" y="T9"/>
                </a:cxn>
                <a:cxn ang="0">
                  <a:pos x="T10" y="T11"/>
                </a:cxn>
                <a:cxn ang="0">
                  <a:pos x="T12" y="T13"/>
                </a:cxn>
              </a:cxnLst>
              <a:rect l="0" t="0" r="r" b="b"/>
              <a:pathLst>
                <a:path w="1435" h="2694">
                  <a:moveTo>
                    <a:pt x="31" y="2693"/>
                  </a:moveTo>
                  <a:lnTo>
                    <a:pt x="31" y="2693"/>
                  </a:lnTo>
                  <a:cubicBezTo>
                    <a:pt x="0" y="2492"/>
                    <a:pt x="0" y="2492"/>
                    <a:pt x="0" y="2492"/>
                  </a:cubicBezTo>
                  <a:cubicBezTo>
                    <a:pt x="1288" y="2261"/>
                    <a:pt x="1211" y="31"/>
                    <a:pt x="1211" y="8"/>
                  </a:cubicBezTo>
                  <a:cubicBezTo>
                    <a:pt x="1411" y="0"/>
                    <a:pt x="1411" y="0"/>
                    <a:pt x="1411" y="0"/>
                  </a:cubicBezTo>
                  <a:cubicBezTo>
                    <a:pt x="1411" y="24"/>
                    <a:pt x="1434" y="602"/>
                    <a:pt x="1280" y="1227"/>
                  </a:cubicBezTo>
                  <a:cubicBezTo>
                    <a:pt x="1079" y="2076"/>
                    <a:pt x="647" y="2585"/>
                    <a:pt x="31" y="2693"/>
                  </a:cubicBezTo>
                </a:path>
              </a:pathLst>
            </a:custGeom>
            <a:solidFill>
              <a:schemeClr val="bg1">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7" name="Freeform 14"/>
            <p:cNvSpPr>
              <a:spLocks noChangeArrowheads="1"/>
            </p:cNvSpPr>
            <p:nvPr/>
          </p:nvSpPr>
          <p:spPr bwMode="auto">
            <a:xfrm>
              <a:off x="11378734" y="8196947"/>
              <a:ext cx="692875" cy="1291994"/>
            </a:xfrm>
            <a:custGeom>
              <a:avLst/>
              <a:gdLst>
                <a:gd name="T0" fmla="*/ 1404 w 1444"/>
                <a:gd name="T1" fmla="*/ 2693 h 2694"/>
                <a:gd name="T2" fmla="*/ 1404 w 1444"/>
                <a:gd name="T3" fmla="*/ 2693 h 2694"/>
                <a:gd name="T4" fmla="*/ 154 w 1444"/>
                <a:gd name="T5" fmla="*/ 1227 h 2694"/>
                <a:gd name="T6" fmla="*/ 31 w 1444"/>
                <a:gd name="T7" fmla="*/ 0 h 2694"/>
                <a:gd name="T8" fmla="*/ 223 w 1444"/>
                <a:gd name="T9" fmla="*/ 8 h 2694"/>
                <a:gd name="T10" fmla="*/ 1443 w 1444"/>
                <a:gd name="T11" fmla="*/ 2492 h 2694"/>
                <a:gd name="T12" fmla="*/ 1404 w 1444"/>
                <a:gd name="T13" fmla="*/ 2693 h 2694"/>
              </a:gdLst>
              <a:ahLst/>
              <a:cxnLst>
                <a:cxn ang="0">
                  <a:pos x="T0" y="T1"/>
                </a:cxn>
                <a:cxn ang="0">
                  <a:pos x="T2" y="T3"/>
                </a:cxn>
                <a:cxn ang="0">
                  <a:pos x="T4" y="T5"/>
                </a:cxn>
                <a:cxn ang="0">
                  <a:pos x="T6" y="T7"/>
                </a:cxn>
                <a:cxn ang="0">
                  <a:pos x="T8" y="T9"/>
                </a:cxn>
                <a:cxn ang="0">
                  <a:pos x="T10" y="T11"/>
                </a:cxn>
                <a:cxn ang="0">
                  <a:pos x="T12" y="T13"/>
                </a:cxn>
              </a:cxnLst>
              <a:rect l="0" t="0" r="r" b="b"/>
              <a:pathLst>
                <a:path w="1444" h="2694">
                  <a:moveTo>
                    <a:pt x="1404" y="2693"/>
                  </a:moveTo>
                  <a:lnTo>
                    <a:pt x="1404" y="2693"/>
                  </a:lnTo>
                  <a:cubicBezTo>
                    <a:pt x="795" y="2585"/>
                    <a:pt x="362" y="2076"/>
                    <a:pt x="154" y="1227"/>
                  </a:cubicBezTo>
                  <a:cubicBezTo>
                    <a:pt x="0" y="602"/>
                    <a:pt x="23" y="24"/>
                    <a:pt x="31" y="0"/>
                  </a:cubicBezTo>
                  <a:cubicBezTo>
                    <a:pt x="223" y="8"/>
                    <a:pt x="223" y="8"/>
                    <a:pt x="223" y="8"/>
                  </a:cubicBezTo>
                  <a:cubicBezTo>
                    <a:pt x="223" y="31"/>
                    <a:pt x="146" y="2261"/>
                    <a:pt x="1443" y="2492"/>
                  </a:cubicBezTo>
                  <a:lnTo>
                    <a:pt x="1404" y="2693"/>
                  </a:lnTo>
                </a:path>
              </a:pathLst>
            </a:custGeom>
            <a:solidFill>
              <a:schemeClr val="bg1">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8" name="Freeform 15"/>
            <p:cNvSpPr>
              <a:spLocks noChangeArrowheads="1"/>
            </p:cNvSpPr>
            <p:nvPr/>
          </p:nvSpPr>
          <p:spPr bwMode="auto">
            <a:xfrm>
              <a:off x="10426563" y="8101323"/>
              <a:ext cx="1300734" cy="242249"/>
            </a:xfrm>
            <a:custGeom>
              <a:avLst/>
              <a:gdLst>
                <a:gd name="T0" fmla="*/ 2708 w 2709"/>
                <a:gd name="T1" fmla="*/ 501 h 502"/>
                <a:gd name="T2" fmla="*/ 0 w 2709"/>
                <a:gd name="T3" fmla="*/ 501 h 502"/>
                <a:gd name="T4" fmla="*/ 0 w 2709"/>
                <a:gd name="T5" fmla="*/ 0 h 502"/>
                <a:gd name="T6" fmla="*/ 2708 w 2709"/>
                <a:gd name="T7" fmla="*/ 0 h 502"/>
                <a:gd name="T8" fmla="*/ 2708 w 2709"/>
                <a:gd name="T9" fmla="*/ 501 h 502"/>
              </a:gdLst>
              <a:ahLst/>
              <a:cxnLst>
                <a:cxn ang="0">
                  <a:pos x="T0" y="T1"/>
                </a:cxn>
                <a:cxn ang="0">
                  <a:pos x="T2" y="T3"/>
                </a:cxn>
                <a:cxn ang="0">
                  <a:pos x="T4" y="T5"/>
                </a:cxn>
                <a:cxn ang="0">
                  <a:pos x="T6" y="T7"/>
                </a:cxn>
                <a:cxn ang="0">
                  <a:pos x="T8" y="T9"/>
                </a:cxn>
              </a:cxnLst>
              <a:rect l="0" t="0" r="r" b="b"/>
              <a:pathLst>
                <a:path w="2709" h="502">
                  <a:moveTo>
                    <a:pt x="2708" y="501"/>
                  </a:moveTo>
                  <a:lnTo>
                    <a:pt x="0" y="501"/>
                  </a:lnTo>
                  <a:lnTo>
                    <a:pt x="0" y="0"/>
                  </a:lnTo>
                  <a:lnTo>
                    <a:pt x="2708" y="0"/>
                  </a:lnTo>
                  <a:lnTo>
                    <a:pt x="2708" y="501"/>
                  </a:lnTo>
                </a:path>
              </a:pathLst>
            </a:custGeom>
            <a:solidFill>
              <a:schemeClr val="bg1">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9" name="Freeform 16"/>
            <p:cNvSpPr>
              <a:spLocks noChangeArrowheads="1"/>
            </p:cNvSpPr>
            <p:nvPr/>
          </p:nvSpPr>
          <p:spPr bwMode="auto">
            <a:xfrm>
              <a:off x="10985539" y="6526704"/>
              <a:ext cx="189158" cy="165749"/>
            </a:xfrm>
            <a:custGeom>
              <a:avLst/>
              <a:gdLst>
                <a:gd name="T0" fmla="*/ 393 w 394"/>
                <a:gd name="T1" fmla="*/ 346 h 347"/>
                <a:gd name="T2" fmla="*/ 0 w 394"/>
                <a:gd name="T3" fmla="*/ 346 h 347"/>
                <a:gd name="T4" fmla="*/ 0 w 394"/>
                <a:gd name="T5" fmla="*/ 0 h 347"/>
                <a:gd name="T6" fmla="*/ 393 w 394"/>
                <a:gd name="T7" fmla="*/ 0 h 347"/>
                <a:gd name="T8" fmla="*/ 393 w 394"/>
                <a:gd name="T9" fmla="*/ 346 h 347"/>
              </a:gdLst>
              <a:ahLst/>
              <a:cxnLst>
                <a:cxn ang="0">
                  <a:pos x="T0" y="T1"/>
                </a:cxn>
                <a:cxn ang="0">
                  <a:pos x="T2" y="T3"/>
                </a:cxn>
                <a:cxn ang="0">
                  <a:pos x="T4" y="T5"/>
                </a:cxn>
                <a:cxn ang="0">
                  <a:pos x="T6" y="T7"/>
                </a:cxn>
                <a:cxn ang="0">
                  <a:pos x="T8" y="T9"/>
                </a:cxn>
              </a:cxnLst>
              <a:rect l="0" t="0" r="r" b="b"/>
              <a:pathLst>
                <a:path w="394" h="347">
                  <a:moveTo>
                    <a:pt x="393" y="346"/>
                  </a:moveTo>
                  <a:lnTo>
                    <a:pt x="0" y="346"/>
                  </a:lnTo>
                  <a:lnTo>
                    <a:pt x="0" y="0"/>
                  </a:lnTo>
                  <a:lnTo>
                    <a:pt x="393" y="0"/>
                  </a:lnTo>
                  <a:lnTo>
                    <a:pt x="393" y="346"/>
                  </a:lnTo>
                </a:path>
              </a:pathLst>
            </a:custGeom>
            <a:solidFill>
              <a:schemeClr val="accent4"/>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0" name="Freeform 17"/>
            <p:cNvSpPr>
              <a:spLocks noChangeArrowheads="1"/>
            </p:cNvSpPr>
            <p:nvPr/>
          </p:nvSpPr>
          <p:spPr bwMode="auto">
            <a:xfrm>
              <a:off x="10464820" y="7542449"/>
              <a:ext cx="1224220" cy="108375"/>
            </a:xfrm>
            <a:custGeom>
              <a:avLst/>
              <a:gdLst>
                <a:gd name="T0" fmla="*/ 2546 w 2547"/>
                <a:gd name="T1" fmla="*/ 224 h 225"/>
                <a:gd name="T2" fmla="*/ 0 w 2547"/>
                <a:gd name="T3" fmla="*/ 224 h 225"/>
                <a:gd name="T4" fmla="*/ 0 w 2547"/>
                <a:gd name="T5" fmla="*/ 0 h 225"/>
                <a:gd name="T6" fmla="*/ 2546 w 2547"/>
                <a:gd name="T7" fmla="*/ 0 h 225"/>
                <a:gd name="T8" fmla="*/ 2546 w 2547"/>
                <a:gd name="T9" fmla="*/ 224 h 225"/>
              </a:gdLst>
              <a:ahLst/>
              <a:cxnLst>
                <a:cxn ang="0">
                  <a:pos x="T0" y="T1"/>
                </a:cxn>
                <a:cxn ang="0">
                  <a:pos x="T2" y="T3"/>
                </a:cxn>
                <a:cxn ang="0">
                  <a:pos x="T4" y="T5"/>
                </a:cxn>
                <a:cxn ang="0">
                  <a:pos x="T6" y="T7"/>
                </a:cxn>
                <a:cxn ang="0">
                  <a:pos x="T8" y="T9"/>
                </a:cxn>
              </a:cxnLst>
              <a:rect l="0" t="0" r="r" b="b"/>
              <a:pathLst>
                <a:path w="2547" h="225">
                  <a:moveTo>
                    <a:pt x="2546" y="224"/>
                  </a:moveTo>
                  <a:lnTo>
                    <a:pt x="0" y="224"/>
                  </a:lnTo>
                  <a:lnTo>
                    <a:pt x="0" y="0"/>
                  </a:lnTo>
                  <a:lnTo>
                    <a:pt x="2546" y="0"/>
                  </a:lnTo>
                  <a:lnTo>
                    <a:pt x="2546" y="224"/>
                  </a:lnTo>
                </a:path>
              </a:pathLst>
            </a:custGeom>
            <a:solidFill>
              <a:schemeClr val="accent4"/>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1" name="Freeform 18"/>
            <p:cNvSpPr>
              <a:spLocks noChangeArrowheads="1"/>
            </p:cNvSpPr>
            <p:nvPr/>
          </p:nvSpPr>
          <p:spPr bwMode="auto">
            <a:xfrm>
              <a:off x="10464820" y="7701824"/>
              <a:ext cx="1224220" cy="82874"/>
            </a:xfrm>
            <a:custGeom>
              <a:avLst/>
              <a:gdLst>
                <a:gd name="T0" fmla="*/ 2546 w 2547"/>
                <a:gd name="T1" fmla="*/ 170 h 171"/>
                <a:gd name="T2" fmla="*/ 0 w 2547"/>
                <a:gd name="T3" fmla="*/ 170 h 171"/>
                <a:gd name="T4" fmla="*/ 0 w 2547"/>
                <a:gd name="T5" fmla="*/ 0 h 171"/>
                <a:gd name="T6" fmla="*/ 2546 w 2547"/>
                <a:gd name="T7" fmla="*/ 0 h 171"/>
                <a:gd name="T8" fmla="*/ 2546 w 2547"/>
                <a:gd name="T9" fmla="*/ 170 h 171"/>
              </a:gdLst>
              <a:ahLst/>
              <a:cxnLst>
                <a:cxn ang="0">
                  <a:pos x="T0" y="T1"/>
                </a:cxn>
                <a:cxn ang="0">
                  <a:pos x="T2" y="T3"/>
                </a:cxn>
                <a:cxn ang="0">
                  <a:pos x="T4" y="T5"/>
                </a:cxn>
                <a:cxn ang="0">
                  <a:pos x="T6" y="T7"/>
                </a:cxn>
                <a:cxn ang="0">
                  <a:pos x="T8" y="T9"/>
                </a:cxn>
              </a:cxnLst>
              <a:rect l="0" t="0" r="r" b="b"/>
              <a:pathLst>
                <a:path w="2547" h="171">
                  <a:moveTo>
                    <a:pt x="2546" y="170"/>
                  </a:moveTo>
                  <a:lnTo>
                    <a:pt x="0" y="170"/>
                  </a:lnTo>
                  <a:lnTo>
                    <a:pt x="0" y="0"/>
                  </a:lnTo>
                  <a:lnTo>
                    <a:pt x="2546" y="0"/>
                  </a:lnTo>
                  <a:lnTo>
                    <a:pt x="2546" y="170"/>
                  </a:lnTo>
                </a:path>
              </a:pathLst>
            </a:custGeom>
            <a:solidFill>
              <a:schemeClr val="accent4"/>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2" name="Freeform 19"/>
            <p:cNvSpPr>
              <a:spLocks noChangeArrowheads="1"/>
            </p:cNvSpPr>
            <p:nvPr/>
          </p:nvSpPr>
          <p:spPr bwMode="auto">
            <a:xfrm>
              <a:off x="11198077" y="3320093"/>
              <a:ext cx="3721545" cy="2753988"/>
            </a:xfrm>
            <a:custGeom>
              <a:avLst/>
              <a:gdLst>
                <a:gd name="T0" fmla="*/ 7438 w 7755"/>
                <a:gd name="T1" fmla="*/ 772 h 5742"/>
                <a:gd name="T2" fmla="*/ 7438 w 7755"/>
                <a:gd name="T3" fmla="*/ 772 h 5742"/>
                <a:gd name="T4" fmla="*/ 6589 w 7755"/>
                <a:gd name="T5" fmla="*/ 610 h 5742"/>
                <a:gd name="T6" fmla="*/ 6396 w 7755"/>
                <a:gd name="T7" fmla="*/ 348 h 5742"/>
                <a:gd name="T8" fmla="*/ 5146 w 7755"/>
                <a:gd name="T9" fmla="*/ 363 h 5742"/>
                <a:gd name="T10" fmla="*/ 4914 w 7755"/>
                <a:gd name="T11" fmla="*/ 803 h 5742"/>
                <a:gd name="T12" fmla="*/ 4729 w 7755"/>
                <a:gd name="T13" fmla="*/ 942 h 5742"/>
                <a:gd name="T14" fmla="*/ 3564 w 7755"/>
                <a:gd name="T15" fmla="*/ 1081 h 5742"/>
                <a:gd name="T16" fmla="*/ 3302 w 7755"/>
                <a:gd name="T17" fmla="*/ 1798 h 5742"/>
                <a:gd name="T18" fmla="*/ 2854 w 7755"/>
                <a:gd name="T19" fmla="*/ 2045 h 5742"/>
                <a:gd name="T20" fmla="*/ 2569 w 7755"/>
                <a:gd name="T21" fmla="*/ 1883 h 5742"/>
                <a:gd name="T22" fmla="*/ 1443 w 7755"/>
                <a:gd name="T23" fmla="*/ 2438 h 5742"/>
                <a:gd name="T24" fmla="*/ 1419 w 7755"/>
                <a:gd name="T25" fmla="*/ 2940 h 5742"/>
                <a:gd name="T26" fmla="*/ 1319 w 7755"/>
                <a:gd name="T27" fmla="*/ 3141 h 5742"/>
                <a:gd name="T28" fmla="*/ 332 w 7755"/>
                <a:gd name="T29" fmla="*/ 3773 h 5742"/>
                <a:gd name="T30" fmla="*/ 401 w 7755"/>
                <a:gd name="T31" fmla="*/ 4545 h 5742"/>
                <a:gd name="T32" fmla="*/ 416 w 7755"/>
                <a:gd name="T33" fmla="*/ 4869 h 5742"/>
                <a:gd name="T34" fmla="*/ 77 w 7755"/>
                <a:gd name="T35" fmla="*/ 5139 h 5742"/>
                <a:gd name="T36" fmla="*/ 332 w 7755"/>
                <a:gd name="T37" fmla="*/ 5664 h 5742"/>
                <a:gd name="T38" fmla="*/ 856 w 7755"/>
                <a:gd name="T39" fmla="*/ 5409 h 5742"/>
                <a:gd name="T40" fmla="*/ 872 w 7755"/>
                <a:gd name="T41" fmla="*/ 5324 h 5742"/>
                <a:gd name="T42" fmla="*/ 1720 w 7755"/>
                <a:gd name="T43" fmla="*/ 4892 h 5742"/>
                <a:gd name="T44" fmla="*/ 1728 w 7755"/>
                <a:gd name="T45" fmla="*/ 4869 h 5742"/>
                <a:gd name="T46" fmla="*/ 2075 w 7755"/>
                <a:gd name="T47" fmla="*/ 4460 h 5742"/>
                <a:gd name="T48" fmla="*/ 2129 w 7755"/>
                <a:gd name="T49" fmla="*/ 4468 h 5742"/>
                <a:gd name="T50" fmla="*/ 2708 w 7755"/>
                <a:gd name="T51" fmla="*/ 5046 h 5742"/>
                <a:gd name="T52" fmla="*/ 3865 w 7755"/>
                <a:gd name="T53" fmla="*/ 4545 h 5742"/>
                <a:gd name="T54" fmla="*/ 4976 w 7755"/>
                <a:gd name="T55" fmla="*/ 3881 h 5742"/>
                <a:gd name="T56" fmla="*/ 5015 w 7755"/>
                <a:gd name="T57" fmla="*/ 3403 h 5742"/>
                <a:gd name="T58" fmla="*/ 5971 w 7755"/>
                <a:gd name="T59" fmla="*/ 2901 h 5742"/>
                <a:gd name="T60" fmla="*/ 5987 w 7755"/>
                <a:gd name="T61" fmla="*/ 2462 h 5742"/>
                <a:gd name="T62" fmla="*/ 6134 w 7755"/>
                <a:gd name="T63" fmla="*/ 2346 h 5742"/>
                <a:gd name="T64" fmla="*/ 6373 w 7755"/>
                <a:gd name="T65" fmla="*/ 1922 h 5742"/>
                <a:gd name="T66" fmla="*/ 7453 w 7755"/>
                <a:gd name="T67" fmla="*/ 1883 h 5742"/>
                <a:gd name="T68" fmla="*/ 7438 w 7755"/>
                <a:gd name="T69" fmla="*/ 772 h 5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755" h="5742">
                  <a:moveTo>
                    <a:pt x="7438" y="772"/>
                  </a:moveTo>
                  <a:lnTo>
                    <a:pt x="7438" y="772"/>
                  </a:lnTo>
                  <a:cubicBezTo>
                    <a:pt x="7206" y="548"/>
                    <a:pt x="6866" y="494"/>
                    <a:pt x="6589" y="610"/>
                  </a:cubicBezTo>
                  <a:cubicBezTo>
                    <a:pt x="6543" y="517"/>
                    <a:pt x="6481" y="425"/>
                    <a:pt x="6396" y="348"/>
                  </a:cubicBezTo>
                  <a:cubicBezTo>
                    <a:pt x="6049" y="0"/>
                    <a:pt x="5486" y="8"/>
                    <a:pt x="5146" y="363"/>
                  </a:cubicBezTo>
                  <a:cubicBezTo>
                    <a:pt x="5023" y="487"/>
                    <a:pt x="4945" y="641"/>
                    <a:pt x="4914" y="803"/>
                  </a:cubicBezTo>
                  <a:cubicBezTo>
                    <a:pt x="4845" y="841"/>
                    <a:pt x="4783" y="888"/>
                    <a:pt x="4729" y="942"/>
                  </a:cubicBezTo>
                  <a:cubicBezTo>
                    <a:pt x="4367" y="718"/>
                    <a:pt x="3881" y="764"/>
                    <a:pt x="3564" y="1081"/>
                  </a:cubicBezTo>
                  <a:cubicBezTo>
                    <a:pt x="3371" y="1281"/>
                    <a:pt x="3286" y="1543"/>
                    <a:pt x="3302" y="1798"/>
                  </a:cubicBezTo>
                  <a:cubicBezTo>
                    <a:pt x="3132" y="1829"/>
                    <a:pt x="2970" y="1914"/>
                    <a:pt x="2854" y="2045"/>
                  </a:cubicBezTo>
                  <a:cubicBezTo>
                    <a:pt x="2770" y="1976"/>
                    <a:pt x="2677" y="1922"/>
                    <a:pt x="2569" y="1883"/>
                  </a:cubicBezTo>
                  <a:cubicBezTo>
                    <a:pt x="2106" y="1729"/>
                    <a:pt x="1597" y="1976"/>
                    <a:pt x="1443" y="2438"/>
                  </a:cubicBezTo>
                  <a:cubicBezTo>
                    <a:pt x="1389" y="2608"/>
                    <a:pt x="1381" y="2778"/>
                    <a:pt x="1419" y="2940"/>
                  </a:cubicBezTo>
                  <a:cubicBezTo>
                    <a:pt x="1381" y="3002"/>
                    <a:pt x="1342" y="3071"/>
                    <a:pt x="1319" y="3141"/>
                  </a:cubicBezTo>
                  <a:cubicBezTo>
                    <a:pt x="887" y="3094"/>
                    <a:pt x="470" y="3349"/>
                    <a:pt x="332" y="3773"/>
                  </a:cubicBezTo>
                  <a:cubicBezTo>
                    <a:pt x="239" y="4043"/>
                    <a:pt x="278" y="4313"/>
                    <a:pt x="401" y="4545"/>
                  </a:cubicBezTo>
                  <a:cubicBezTo>
                    <a:pt x="385" y="4653"/>
                    <a:pt x="385" y="4761"/>
                    <a:pt x="416" y="4869"/>
                  </a:cubicBezTo>
                  <a:cubicBezTo>
                    <a:pt x="262" y="4884"/>
                    <a:pt x="123" y="4985"/>
                    <a:pt x="77" y="5139"/>
                  </a:cubicBezTo>
                  <a:cubicBezTo>
                    <a:pt x="0" y="5355"/>
                    <a:pt x="116" y="5594"/>
                    <a:pt x="332" y="5664"/>
                  </a:cubicBezTo>
                  <a:cubicBezTo>
                    <a:pt x="548" y="5741"/>
                    <a:pt x="779" y="5625"/>
                    <a:pt x="856" y="5409"/>
                  </a:cubicBezTo>
                  <a:cubicBezTo>
                    <a:pt x="864" y="5378"/>
                    <a:pt x="872" y="5355"/>
                    <a:pt x="872" y="5324"/>
                  </a:cubicBezTo>
                  <a:cubicBezTo>
                    <a:pt x="1227" y="5432"/>
                    <a:pt x="1597" y="5247"/>
                    <a:pt x="1720" y="4892"/>
                  </a:cubicBezTo>
                  <a:cubicBezTo>
                    <a:pt x="1720" y="4884"/>
                    <a:pt x="1720" y="4877"/>
                    <a:pt x="1728" y="4869"/>
                  </a:cubicBezTo>
                  <a:cubicBezTo>
                    <a:pt x="1875" y="4769"/>
                    <a:pt x="1998" y="4630"/>
                    <a:pt x="2075" y="4460"/>
                  </a:cubicBezTo>
                  <a:cubicBezTo>
                    <a:pt x="2091" y="4468"/>
                    <a:pt x="2106" y="4468"/>
                    <a:pt x="2129" y="4468"/>
                  </a:cubicBezTo>
                  <a:cubicBezTo>
                    <a:pt x="2222" y="4730"/>
                    <a:pt x="2430" y="4946"/>
                    <a:pt x="2708" y="5046"/>
                  </a:cubicBezTo>
                  <a:cubicBezTo>
                    <a:pt x="3171" y="5201"/>
                    <a:pt x="3672" y="4977"/>
                    <a:pt x="3865" y="4545"/>
                  </a:cubicBezTo>
                  <a:cubicBezTo>
                    <a:pt x="4344" y="4622"/>
                    <a:pt x="4814" y="4352"/>
                    <a:pt x="4976" y="3881"/>
                  </a:cubicBezTo>
                  <a:cubicBezTo>
                    <a:pt x="5030" y="3719"/>
                    <a:pt x="5046" y="3557"/>
                    <a:pt x="5015" y="3403"/>
                  </a:cubicBezTo>
                  <a:cubicBezTo>
                    <a:pt x="5416" y="3511"/>
                    <a:pt x="5840" y="3295"/>
                    <a:pt x="5971" y="2901"/>
                  </a:cubicBezTo>
                  <a:cubicBezTo>
                    <a:pt x="6026" y="2755"/>
                    <a:pt x="6026" y="2601"/>
                    <a:pt x="5987" y="2462"/>
                  </a:cubicBezTo>
                  <a:cubicBezTo>
                    <a:pt x="6041" y="2423"/>
                    <a:pt x="6087" y="2385"/>
                    <a:pt x="6134" y="2346"/>
                  </a:cubicBezTo>
                  <a:cubicBezTo>
                    <a:pt x="6249" y="2222"/>
                    <a:pt x="6334" y="2076"/>
                    <a:pt x="6373" y="1922"/>
                  </a:cubicBezTo>
                  <a:cubicBezTo>
                    <a:pt x="6689" y="2199"/>
                    <a:pt x="7160" y="2184"/>
                    <a:pt x="7453" y="1883"/>
                  </a:cubicBezTo>
                  <a:cubicBezTo>
                    <a:pt x="7754" y="1574"/>
                    <a:pt x="7746" y="1073"/>
                    <a:pt x="7438" y="772"/>
                  </a:cubicBezTo>
                </a:path>
              </a:pathLst>
            </a:custGeom>
            <a:solidFill>
              <a:schemeClr val="bg1">
                <a:lumMod val="8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3" name="Freeform 1"/>
            <p:cNvSpPr>
              <a:spLocks noChangeArrowheads="1"/>
            </p:cNvSpPr>
            <p:nvPr/>
          </p:nvSpPr>
          <p:spPr bwMode="auto">
            <a:xfrm>
              <a:off x="4496745" y="9412441"/>
              <a:ext cx="5600384" cy="70125"/>
            </a:xfrm>
            <a:custGeom>
              <a:avLst/>
              <a:gdLst>
                <a:gd name="T0" fmla="*/ 4490 w 4491"/>
                <a:gd name="T1" fmla="*/ 185 h 186"/>
                <a:gd name="T2" fmla="*/ 0 w 4491"/>
                <a:gd name="T3" fmla="*/ 185 h 186"/>
                <a:gd name="T4" fmla="*/ 0 w 4491"/>
                <a:gd name="T5" fmla="*/ 0 h 186"/>
                <a:gd name="T6" fmla="*/ 4490 w 4491"/>
                <a:gd name="T7" fmla="*/ 0 h 186"/>
                <a:gd name="T8" fmla="*/ 4490 w 4491"/>
                <a:gd name="T9" fmla="*/ 185 h 186"/>
              </a:gdLst>
              <a:ahLst/>
              <a:cxnLst>
                <a:cxn ang="0">
                  <a:pos x="T0" y="T1"/>
                </a:cxn>
                <a:cxn ang="0">
                  <a:pos x="T2" y="T3"/>
                </a:cxn>
                <a:cxn ang="0">
                  <a:pos x="T4" y="T5"/>
                </a:cxn>
                <a:cxn ang="0">
                  <a:pos x="T6" y="T7"/>
                </a:cxn>
                <a:cxn ang="0">
                  <a:pos x="T8" y="T9"/>
                </a:cxn>
              </a:cxnLst>
              <a:rect l="0" t="0" r="r" b="b"/>
              <a:pathLst>
                <a:path w="4491" h="186">
                  <a:moveTo>
                    <a:pt x="4490" y="185"/>
                  </a:moveTo>
                  <a:lnTo>
                    <a:pt x="0" y="185"/>
                  </a:lnTo>
                  <a:lnTo>
                    <a:pt x="0" y="0"/>
                  </a:lnTo>
                  <a:lnTo>
                    <a:pt x="4490" y="0"/>
                  </a:lnTo>
                  <a:lnTo>
                    <a:pt x="4490" y="185"/>
                  </a:lnTo>
                </a:path>
              </a:pathLst>
            </a:custGeom>
            <a:solidFill>
              <a:schemeClr val="accent1">
                <a:lumMod val="50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grpSp>
      <p:grpSp>
        <p:nvGrpSpPr>
          <p:cNvPr id="53251" name="Group 121"/>
          <p:cNvGrpSpPr>
            <a:grpSpLocks/>
          </p:cNvGrpSpPr>
          <p:nvPr/>
        </p:nvGrpSpPr>
        <p:grpSpPr bwMode="auto">
          <a:xfrm>
            <a:off x="6677025" y="4462463"/>
            <a:ext cx="1177925" cy="1177132"/>
            <a:chOff x="2310042" y="3997423"/>
            <a:chExt cx="6161182" cy="6161182"/>
          </a:xfrm>
        </p:grpSpPr>
        <p:grpSp>
          <p:nvGrpSpPr>
            <p:cNvPr id="53270" name="Group 122"/>
            <p:cNvGrpSpPr>
              <a:grpSpLocks/>
            </p:cNvGrpSpPr>
            <p:nvPr/>
          </p:nvGrpSpPr>
          <p:grpSpPr bwMode="auto">
            <a:xfrm>
              <a:off x="2310042" y="3997423"/>
              <a:ext cx="6161182" cy="6161182"/>
              <a:chOff x="652452" y="1752600"/>
              <a:chExt cx="2743200" cy="2743200"/>
            </a:xfrm>
          </p:grpSpPr>
          <p:sp>
            <p:nvSpPr>
              <p:cNvPr id="125" name="Oval 124"/>
              <p:cNvSpPr/>
              <p:nvPr/>
            </p:nvSpPr>
            <p:spPr>
              <a:xfrm>
                <a:off x="652452" y="1752600"/>
                <a:ext cx="2743200" cy="274320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26" name="Pie 3"/>
              <p:cNvSpPr/>
              <p:nvPr/>
            </p:nvSpPr>
            <p:spPr>
              <a:xfrm>
                <a:off x="1757865" y="2398168"/>
                <a:ext cx="1637787" cy="1851613"/>
              </a:xfrm>
              <a:custGeom>
                <a:avLst/>
                <a:gdLst>
                  <a:gd name="connsiteX0" fmla="*/ 2692275 w 2743200"/>
                  <a:gd name="connsiteY0" fmla="*/ 1001324 h 2743200"/>
                  <a:gd name="connsiteX1" fmla="*/ 2155489 w 2743200"/>
                  <a:gd name="connsiteY1" fmla="*/ 2497124 h 2743200"/>
                  <a:gd name="connsiteX2" fmla="*/ 1371600 w 2743200"/>
                  <a:gd name="connsiteY2" fmla="*/ 1371600 h 2743200"/>
                  <a:gd name="connsiteX3" fmla="*/ 2692275 w 2743200"/>
                  <a:gd name="connsiteY3" fmla="*/ 1001324 h 2743200"/>
                  <a:gd name="connsiteX0" fmla="*/ 1320675 w 1371688"/>
                  <a:gd name="connsiteY0" fmla="*/ 0 h 1495800"/>
                  <a:gd name="connsiteX1" fmla="*/ 783889 w 1371688"/>
                  <a:gd name="connsiteY1" fmla="*/ 1495800 h 1495800"/>
                  <a:gd name="connsiteX2" fmla="*/ 0 w 1371688"/>
                  <a:gd name="connsiteY2" fmla="*/ 370276 h 1495800"/>
                  <a:gd name="connsiteX3" fmla="*/ 457891 w 1371688"/>
                  <a:gd name="connsiteY3" fmla="*/ 206990 h 1495800"/>
                  <a:gd name="connsiteX4" fmla="*/ 1320675 w 1371688"/>
                  <a:gd name="connsiteY4" fmla="*/ 0 h 1495800"/>
                  <a:gd name="connsiteX0" fmla="*/ 1320675 w 1371688"/>
                  <a:gd name="connsiteY0" fmla="*/ 354985 h 1850785"/>
                  <a:gd name="connsiteX1" fmla="*/ 783889 w 1371688"/>
                  <a:gd name="connsiteY1" fmla="*/ 1850785 h 1850785"/>
                  <a:gd name="connsiteX2" fmla="*/ 0 w 1371688"/>
                  <a:gd name="connsiteY2" fmla="*/ 725261 h 1850785"/>
                  <a:gd name="connsiteX3" fmla="*/ 667441 w 1371688"/>
                  <a:gd name="connsiteY3" fmla="*/ 0 h 1850785"/>
                  <a:gd name="connsiteX4" fmla="*/ 1320675 w 1371688"/>
                  <a:gd name="connsiteY4" fmla="*/ 354985 h 1850785"/>
                  <a:gd name="connsiteX0" fmla="*/ 1587375 w 1638388"/>
                  <a:gd name="connsiteY0" fmla="*/ 354985 h 1850785"/>
                  <a:gd name="connsiteX1" fmla="*/ 1050589 w 1638388"/>
                  <a:gd name="connsiteY1" fmla="*/ 1850785 h 1850785"/>
                  <a:gd name="connsiteX2" fmla="*/ 0 w 1638388"/>
                  <a:gd name="connsiteY2" fmla="*/ 953861 h 1850785"/>
                  <a:gd name="connsiteX3" fmla="*/ 934141 w 1638388"/>
                  <a:gd name="connsiteY3" fmla="*/ 0 h 1850785"/>
                  <a:gd name="connsiteX4" fmla="*/ 1587375 w 1638388"/>
                  <a:gd name="connsiteY4" fmla="*/ 354985 h 1850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8388" h="1850785">
                    <a:moveTo>
                      <a:pt x="1587375" y="354985"/>
                    </a:moveTo>
                    <a:cubicBezTo>
                      <a:pt x="1744949" y="917010"/>
                      <a:pt x="1529566" y="1517194"/>
                      <a:pt x="1050589" y="1850785"/>
                    </a:cubicBezTo>
                    <a:lnTo>
                      <a:pt x="0" y="953861"/>
                    </a:lnTo>
                    <a:lnTo>
                      <a:pt x="934141" y="0"/>
                    </a:lnTo>
                    <a:lnTo>
                      <a:pt x="1587375" y="354985"/>
                    </a:lnTo>
                    <a:close/>
                  </a:path>
                </a:pathLst>
              </a:cu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schemeClr val="tx1"/>
                  </a:solidFill>
                  <a:latin typeface="Lato" panose="020F0502020204030203" pitchFamily="34" charset="77"/>
                </a:endParaRPr>
              </a:p>
            </p:txBody>
          </p:sp>
          <p:sp>
            <p:nvSpPr>
              <p:cNvPr id="127" name="Oval 126"/>
              <p:cNvSpPr/>
              <p:nvPr/>
            </p:nvSpPr>
            <p:spPr>
              <a:xfrm>
                <a:off x="1018458" y="2118853"/>
                <a:ext cx="2011187" cy="201069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53271" name="Content Placeholder 2"/>
            <p:cNvSpPr txBox="1">
              <a:spLocks/>
            </p:cNvSpPr>
            <p:nvPr/>
          </p:nvSpPr>
          <p:spPr bwMode="auto">
            <a:xfrm>
              <a:off x="3280751" y="5274121"/>
              <a:ext cx="4277812" cy="3624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spcBef>
                  <a:spcPct val="20000"/>
                </a:spcBef>
              </a:pPr>
              <a:r>
                <a:rPr lang="en-US" altLang="es-MX" sz="2700" b="1" dirty="0">
                  <a:solidFill>
                    <a:schemeClr val="bg1"/>
                  </a:solidFill>
                  <a:latin typeface="Montserrat ExtraBold" pitchFamily="2" charset="77"/>
                </a:rPr>
                <a:t>4.6</a:t>
              </a:r>
              <a:endParaRPr lang="en-US" altLang="es-MX" sz="1000" b="1" dirty="0">
                <a:solidFill>
                  <a:schemeClr val="bg1"/>
                </a:solidFill>
                <a:latin typeface="Montserrat ExtraBold" pitchFamily="2" charset="77"/>
              </a:endParaRPr>
            </a:p>
            <a:p>
              <a:pPr algn="ctr" defTabSz="457200">
                <a:spcBef>
                  <a:spcPct val="20000"/>
                </a:spcBef>
              </a:pPr>
              <a:r>
                <a:rPr lang="en-US" altLang="es-MX" sz="1000" b="1" dirty="0">
                  <a:solidFill>
                    <a:schemeClr val="bg1"/>
                  </a:solidFill>
                  <a:latin typeface="Montserrat ExtraBold" pitchFamily="2" charset="77"/>
                </a:rPr>
                <a:t>BILLION+</a:t>
              </a:r>
            </a:p>
          </p:txBody>
        </p:sp>
      </p:grpSp>
      <p:sp>
        <p:nvSpPr>
          <p:cNvPr id="53252" name="TextBox 127"/>
          <p:cNvSpPr txBox="1">
            <a:spLocks noChangeArrowheads="1"/>
          </p:cNvSpPr>
          <p:nvPr/>
        </p:nvSpPr>
        <p:spPr bwMode="auto">
          <a:xfrm>
            <a:off x="8017669" y="4683919"/>
            <a:ext cx="157122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ontserrat ExtraBold" pitchFamily="2" charset="77"/>
              </a:rPr>
              <a:t>Solar Energy</a:t>
            </a:r>
            <a:endParaRPr lang="id-ID" altLang="es-MX" sz="1600" b="1" dirty="0">
              <a:latin typeface="Montserrat ExtraBold" pitchFamily="2" charset="77"/>
            </a:endParaRPr>
          </a:p>
        </p:txBody>
      </p:sp>
      <p:sp>
        <p:nvSpPr>
          <p:cNvPr id="53253" name="TextBox 128"/>
          <p:cNvSpPr txBox="1">
            <a:spLocks noChangeArrowheads="1"/>
          </p:cNvSpPr>
          <p:nvPr/>
        </p:nvSpPr>
        <p:spPr bwMode="auto">
          <a:xfrm>
            <a:off x="8001794" y="4932363"/>
            <a:ext cx="2348706" cy="824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grpSp>
        <p:nvGrpSpPr>
          <p:cNvPr id="53254" name="Group 129"/>
          <p:cNvGrpSpPr>
            <a:grpSpLocks/>
          </p:cNvGrpSpPr>
          <p:nvPr/>
        </p:nvGrpSpPr>
        <p:grpSpPr bwMode="auto">
          <a:xfrm>
            <a:off x="1154113" y="4462463"/>
            <a:ext cx="1177925" cy="1177132"/>
            <a:chOff x="2310042" y="3997423"/>
            <a:chExt cx="6161182" cy="6161182"/>
          </a:xfrm>
        </p:grpSpPr>
        <p:grpSp>
          <p:nvGrpSpPr>
            <p:cNvPr id="53265" name="Group 130"/>
            <p:cNvGrpSpPr>
              <a:grpSpLocks/>
            </p:cNvGrpSpPr>
            <p:nvPr/>
          </p:nvGrpSpPr>
          <p:grpSpPr bwMode="auto">
            <a:xfrm>
              <a:off x="2310042" y="3997423"/>
              <a:ext cx="6161182" cy="6161182"/>
              <a:chOff x="652452" y="1752600"/>
              <a:chExt cx="2743200" cy="2743200"/>
            </a:xfrm>
          </p:grpSpPr>
          <p:sp>
            <p:nvSpPr>
              <p:cNvPr id="133" name="Oval 132"/>
              <p:cNvSpPr/>
              <p:nvPr/>
            </p:nvSpPr>
            <p:spPr>
              <a:xfrm>
                <a:off x="652452" y="1752600"/>
                <a:ext cx="2743200" cy="274320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34" name="Pie 3"/>
              <p:cNvSpPr/>
              <p:nvPr/>
            </p:nvSpPr>
            <p:spPr>
              <a:xfrm>
                <a:off x="1757865" y="2398168"/>
                <a:ext cx="1637787" cy="1851613"/>
              </a:xfrm>
              <a:custGeom>
                <a:avLst/>
                <a:gdLst>
                  <a:gd name="connsiteX0" fmla="*/ 2692275 w 2743200"/>
                  <a:gd name="connsiteY0" fmla="*/ 1001324 h 2743200"/>
                  <a:gd name="connsiteX1" fmla="*/ 2155489 w 2743200"/>
                  <a:gd name="connsiteY1" fmla="*/ 2497124 h 2743200"/>
                  <a:gd name="connsiteX2" fmla="*/ 1371600 w 2743200"/>
                  <a:gd name="connsiteY2" fmla="*/ 1371600 h 2743200"/>
                  <a:gd name="connsiteX3" fmla="*/ 2692275 w 2743200"/>
                  <a:gd name="connsiteY3" fmla="*/ 1001324 h 2743200"/>
                  <a:gd name="connsiteX0" fmla="*/ 1320675 w 1371688"/>
                  <a:gd name="connsiteY0" fmla="*/ 0 h 1495800"/>
                  <a:gd name="connsiteX1" fmla="*/ 783889 w 1371688"/>
                  <a:gd name="connsiteY1" fmla="*/ 1495800 h 1495800"/>
                  <a:gd name="connsiteX2" fmla="*/ 0 w 1371688"/>
                  <a:gd name="connsiteY2" fmla="*/ 370276 h 1495800"/>
                  <a:gd name="connsiteX3" fmla="*/ 457891 w 1371688"/>
                  <a:gd name="connsiteY3" fmla="*/ 206990 h 1495800"/>
                  <a:gd name="connsiteX4" fmla="*/ 1320675 w 1371688"/>
                  <a:gd name="connsiteY4" fmla="*/ 0 h 1495800"/>
                  <a:gd name="connsiteX0" fmla="*/ 1320675 w 1371688"/>
                  <a:gd name="connsiteY0" fmla="*/ 354985 h 1850785"/>
                  <a:gd name="connsiteX1" fmla="*/ 783889 w 1371688"/>
                  <a:gd name="connsiteY1" fmla="*/ 1850785 h 1850785"/>
                  <a:gd name="connsiteX2" fmla="*/ 0 w 1371688"/>
                  <a:gd name="connsiteY2" fmla="*/ 725261 h 1850785"/>
                  <a:gd name="connsiteX3" fmla="*/ 667441 w 1371688"/>
                  <a:gd name="connsiteY3" fmla="*/ 0 h 1850785"/>
                  <a:gd name="connsiteX4" fmla="*/ 1320675 w 1371688"/>
                  <a:gd name="connsiteY4" fmla="*/ 354985 h 1850785"/>
                  <a:gd name="connsiteX0" fmla="*/ 1587375 w 1638388"/>
                  <a:gd name="connsiteY0" fmla="*/ 354985 h 1850785"/>
                  <a:gd name="connsiteX1" fmla="*/ 1050589 w 1638388"/>
                  <a:gd name="connsiteY1" fmla="*/ 1850785 h 1850785"/>
                  <a:gd name="connsiteX2" fmla="*/ 0 w 1638388"/>
                  <a:gd name="connsiteY2" fmla="*/ 953861 h 1850785"/>
                  <a:gd name="connsiteX3" fmla="*/ 934141 w 1638388"/>
                  <a:gd name="connsiteY3" fmla="*/ 0 h 1850785"/>
                  <a:gd name="connsiteX4" fmla="*/ 1587375 w 1638388"/>
                  <a:gd name="connsiteY4" fmla="*/ 354985 h 1850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8388" h="1850785">
                    <a:moveTo>
                      <a:pt x="1587375" y="354985"/>
                    </a:moveTo>
                    <a:cubicBezTo>
                      <a:pt x="1744949" y="917010"/>
                      <a:pt x="1529566" y="1517194"/>
                      <a:pt x="1050589" y="1850785"/>
                    </a:cubicBezTo>
                    <a:lnTo>
                      <a:pt x="0" y="953861"/>
                    </a:lnTo>
                    <a:lnTo>
                      <a:pt x="934141" y="0"/>
                    </a:lnTo>
                    <a:lnTo>
                      <a:pt x="1587375" y="354985"/>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solidFill>
                    <a:schemeClr val="tx1"/>
                  </a:solidFill>
                  <a:latin typeface="Lato" panose="020F0502020204030203" pitchFamily="34" charset="77"/>
                </a:endParaRPr>
              </a:p>
            </p:txBody>
          </p:sp>
          <p:sp>
            <p:nvSpPr>
              <p:cNvPr id="135" name="Oval 134"/>
              <p:cNvSpPr/>
              <p:nvPr/>
            </p:nvSpPr>
            <p:spPr>
              <a:xfrm>
                <a:off x="1018458" y="2118853"/>
                <a:ext cx="2011187" cy="201069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53266" name="Content Placeholder 2"/>
            <p:cNvSpPr txBox="1">
              <a:spLocks/>
            </p:cNvSpPr>
            <p:nvPr/>
          </p:nvSpPr>
          <p:spPr bwMode="auto">
            <a:xfrm>
              <a:off x="3280751" y="5274121"/>
              <a:ext cx="4277812" cy="3624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spcBef>
                  <a:spcPct val="20000"/>
                </a:spcBef>
              </a:pPr>
              <a:r>
                <a:rPr lang="en-US" altLang="es-MX" sz="2700" b="1" dirty="0">
                  <a:solidFill>
                    <a:schemeClr val="bg1"/>
                  </a:solidFill>
                  <a:latin typeface="Montserrat ExtraBold" pitchFamily="2" charset="77"/>
                </a:rPr>
                <a:t>1.7</a:t>
              </a:r>
              <a:r>
                <a:rPr lang="en-US" altLang="es-MX" sz="1000" b="1" dirty="0">
                  <a:solidFill>
                    <a:schemeClr val="bg1"/>
                  </a:solidFill>
                  <a:latin typeface="Montserrat ExtraBold" pitchFamily="2" charset="77"/>
                </a:rPr>
                <a:t> </a:t>
              </a:r>
            </a:p>
            <a:p>
              <a:pPr algn="ctr" defTabSz="457200">
                <a:spcBef>
                  <a:spcPct val="20000"/>
                </a:spcBef>
              </a:pPr>
              <a:r>
                <a:rPr lang="en-US" altLang="es-MX" sz="1000" b="1" dirty="0">
                  <a:solidFill>
                    <a:schemeClr val="bg1"/>
                  </a:solidFill>
                  <a:latin typeface="Montserrat ExtraBold" pitchFamily="2" charset="77"/>
                </a:rPr>
                <a:t>BILLION+</a:t>
              </a:r>
            </a:p>
          </p:txBody>
        </p:sp>
      </p:grpSp>
      <p:sp>
        <p:nvSpPr>
          <p:cNvPr id="53255" name="TextBox 135"/>
          <p:cNvSpPr txBox="1">
            <a:spLocks noChangeArrowheads="1"/>
          </p:cNvSpPr>
          <p:nvPr/>
        </p:nvSpPr>
        <p:spPr bwMode="auto">
          <a:xfrm>
            <a:off x="2494757" y="4683919"/>
            <a:ext cx="1232994"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ontserrat ExtraBold" pitchFamily="2" charset="77"/>
              </a:rPr>
              <a:t>Industrial</a:t>
            </a:r>
            <a:endParaRPr lang="id-ID" altLang="es-MX" sz="1600" b="1" dirty="0">
              <a:latin typeface="Montserrat ExtraBold" pitchFamily="2" charset="77"/>
            </a:endParaRPr>
          </a:p>
        </p:txBody>
      </p:sp>
      <p:sp>
        <p:nvSpPr>
          <p:cNvPr id="53256" name="TextBox 136"/>
          <p:cNvSpPr txBox="1">
            <a:spLocks noChangeArrowheads="1"/>
          </p:cNvSpPr>
          <p:nvPr/>
        </p:nvSpPr>
        <p:spPr bwMode="auto">
          <a:xfrm>
            <a:off x="2478882" y="4932363"/>
            <a:ext cx="2348706" cy="824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grpSp>
        <p:nvGrpSpPr>
          <p:cNvPr id="53259" name="Group 59"/>
          <p:cNvGrpSpPr>
            <a:grpSpLocks/>
          </p:cNvGrpSpPr>
          <p:nvPr/>
        </p:nvGrpSpPr>
        <p:grpSpPr bwMode="auto">
          <a:xfrm>
            <a:off x="873919" y="1076325"/>
            <a:ext cx="738981" cy="129382"/>
            <a:chOff x="1703388" y="2006913"/>
            <a:chExt cx="1478230" cy="258682"/>
          </a:xfrm>
        </p:grpSpPr>
        <p:sp>
          <p:nvSpPr>
            <p:cNvPr id="141" name="Oval 140"/>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42" name="Oval 141"/>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43" name="Oval 142"/>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44" name="Oval 143"/>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45" name="Oval 144"/>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100" name="TextBox 199">
            <a:extLst>
              <a:ext uri="{FF2B5EF4-FFF2-40B4-BE49-F238E27FC236}">
                <a16:creationId xmlns:a16="http://schemas.microsoft.com/office/drawing/2014/main" id="{6EE8250B-16E8-1E47-88D5-89BB9DB59B99}"/>
              </a:ext>
            </a:extLst>
          </p:cNvPr>
          <p:cNvSpPr txBox="1">
            <a:spLocks noChangeArrowheads="1"/>
          </p:cNvSpPr>
          <p:nvPr/>
        </p:nvSpPr>
        <p:spPr bwMode="auto">
          <a:xfrm>
            <a:off x="808832" y="477838"/>
            <a:ext cx="47067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accent1">
                    <a:lumMod val="50000"/>
                  </a:schemeClr>
                </a:solidFill>
                <a:latin typeface="Montserrat ExtraBold" pitchFamily="2" charset="77"/>
              </a:rPr>
              <a:t>Your title Goes Here</a:t>
            </a:r>
          </a:p>
        </p:txBody>
      </p:sp>
      <p:sp>
        <p:nvSpPr>
          <p:cNvPr id="101" name="TextBox 100">
            <a:extLst>
              <a:ext uri="{FF2B5EF4-FFF2-40B4-BE49-F238E27FC236}">
                <a16:creationId xmlns:a16="http://schemas.microsoft.com/office/drawing/2014/main" id="{67BCA4BA-EAE5-3D4F-9E46-3806D1B037D9}"/>
              </a:ext>
            </a:extLst>
          </p:cNvPr>
          <p:cNvSpPr txBox="1"/>
          <p:nvPr/>
        </p:nvSpPr>
        <p:spPr>
          <a:xfrm>
            <a:off x="840582" y="335757"/>
            <a:ext cx="1994329" cy="276999"/>
          </a:xfrm>
          <a:prstGeom prst="rect">
            <a:avLst/>
          </a:prstGeom>
          <a:noFill/>
        </p:spPr>
        <p:txBody>
          <a:bodyPr wrap="none">
            <a:spAutoFit/>
          </a:bodyPr>
          <a:lstStyle/>
          <a:p>
            <a:pPr defTabSz="914217">
              <a:defRPr/>
            </a:pPr>
            <a:r>
              <a:rPr lang="en-US" sz="1200" b="1" spc="300" dirty="0">
                <a:latin typeface="Calibri"/>
                <a:cs typeface="Calibri"/>
              </a:rPr>
              <a:t>Agriculture Slides</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Freeform 1"/>
          <p:cNvSpPr>
            <a:spLocks noChangeArrowheads="1"/>
          </p:cNvSpPr>
          <p:nvPr/>
        </p:nvSpPr>
        <p:spPr bwMode="auto">
          <a:xfrm>
            <a:off x="1140619" y="2865438"/>
            <a:ext cx="2840038" cy="1135063"/>
          </a:xfrm>
          <a:custGeom>
            <a:avLst/>
            <a:gdLst>
              <a:gd name="T0" fmla="*/ 4484219 w 7144"/>
              <a:gd name="T1" fmla="*/ 0 h 3558"/>
              <a:gd name="T2" fmla="*/ 0 w 7144"/>
              <a:gd name="T3" fmla="*/ 0 h 3558"/>
              <a:gd name="T4" fmla="*/ 1172943 w 7144"/>
              <a:gd name="T5" fmla="*/ 1142914 h 3558"/>
              <a:gd name="T6" fmla="*/ 0 w 7144"/>
              <a:gd name="T7" fmla="*/ 2268608 h 3558"/>
              <a:gd name="T8" fmla="*/ 4508075 w 7144"/>
              <a:gd name="T9" fmla="*/ 2268608 h 3558"/>
              <a:gd name="T10" fmla="*/ 5680223 w 7144"/>
              <a:gd name="T11" fmla="*/ 1142914 h 3558"/>
              <a:gd name="T12" fmla="*/ 4484219 w 7144"/>
              <a:gd name="T13" fmla="*/ 0 h 355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144" h="3558">
                <a:moveTo>
                  <a:pt x="5639" y="0"/>
                </a:moveTo>
                <a:lnTo>
                  <a:pt x="0" y="0"/>
                </a:lnTo>
                <a:lnTo>
                  <a:pt x="1475" y="1792"/>
                </a:lnTo>
                <a:lnTo>
                  <a:pt x="0" y="3557"/>
                </a:lnTo>
                <a:lnTo>
                  <a:pt x="5669" y="3557"/>
                </a:lnTo>
                <a:lnTo>
                  <a:pt x="7143" y="1792"/>
                </a:lnTo>
                <a:lnTo>
                  <a:pt x="5639" y="0"/>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3" tIns="60946" rIns="121893" bIns="60946" anchor="ctr"/>
          <a:lstStyle/>
          <a:p>
            <a:endParaRPr lang="es-MX" sz="900"/>
          </a:p>
        </p:txBody>
      </p:sp>
      <p:sp>
        <p:nvSpPr>
          <p:cNvPr id="54274" name="Freeform 2"/>
          <p:cNvSpPr>
            <a:spLocks noChangeArrowheads="1"/>
          </p:cNvSpPr>
          <p:nvPr/>
        </p:nvSpPr>
        <p:spPr bwMode="auto">
          <a:xfrm>
            <a:off x="3502025" y="2865438"/>
            <a:ext cx="2840832" cy="1135063"/>
          </a:xfrm>
          <a:custGeom>
            <a:avLst/>
            <a:gdLst>
              <a:gd name="T0" fmla="*/ 4507280 w 7144"/>
              <a:gd name="T1" fmla="*/ 0 h 3558"/>
              <a:gd name="T2" fmla="*/ 0 w 7144"/>
              <a:gd name="T3" fmla="*/ 0 h 3558"/>
              <a:gd name="T4" fmla="*/ 1172943 w 7144"/>
              <a:gd name="T5" fmla="*/ 1142914 h 3558"/>
              <a:gd name="T6" fmla="*/ 0 w 7144"/>
              <a:gd name="T7" fmla="*/ 2268608 h 3558"/>
              <a:gd name="T8" fmla="*/ 4507280 w 7144"/>
              <a:gd name="T9" fmla="*/ 2268608 h 3558"/>
              <a:gd name="T10" fmla="*/ 5680223 w 7144"/>
              <a:gd name="T11" fmla="*/ 1142914 h 3558"/>
              <a:gd name="T12" fmla="*/ 4507280 w 7144"/>
              <a:gd name="T13" fmla="*/ 0 h 355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144" h="3558">
                <a:moveTo>
                  <a:pt x="5668" y="0"/>
                </a:moveTo>
                <a:lnTo>
                  <a:pt x="0" y="0"/>
                </a:lnTo>
                <a:lnTo>
                  <a:pt x="1475" y="1792"/>
                </a:lnTo>
                <a:lnTo>
                  <a:pt x="0" y="3557"/>
                </a:lnTo>
                <a:lnTo>
                  <a:pt x="5668" y="3557"/>
                </a:lnTo>
                <a:lnTo>
                  <a:pt x="7143" y="1792"/>
                </a:lnTo>
                <a:lnTo>
                  <a:pt x="5668" y="0"/>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3" tIns="60946" rIns="121893" bIns="60946" anchor="ctr"/>
          <a:lstStyle/>
          <a:p>
            <a:endParaRPr lang="es-MX" sz="900"/>
          </a:p>
        </p:txBody>
      </p:sp>
      <p:sp>
        <p:nvSpPr>
          <p:cNvPr id="27" name="Freeform 1"/>
          <p:cNvSpPr>
            <a:spLocks noChangeArrowheads="1"/>
          </p:cNvSpPr>
          <p:nvPr/>
        </p:nvSpPr>
        <p:spPr bwMode="auto">
          <a:xfrm>
            <a:off x="5862638" y="2865438"/>
            <a:ext cx="2840832" cy="1135063"/>
          </a:xfrm>
          <a:custGeom>
            <a:avLst/>
            <a:gdLst>
              <a:gd name="T0" fmla="*/ 5639 w 7144"/>
              <a:gd name="T1" fmla="*/ 0 h 3558"/>
              <a:gd name="T2" fmla="*/ 0 w 7144"/>
              <a:gd name="T3" fmla="*/ 0 h 3558"/>
              <a:gd name="T4" fmla="*/ 1475 w 7144"/>
              <a:gd name="T5" fmla="*/ 1792 h 3558"/>
              <a:gd name="T6" fmla="*/ 0 w 7144"/>
              <a:gd name="T7" fmla="*/ 3557 h 3558"/>
              <a:gd name="T8" fmla="*/ 5669 w 7144"/>
              <a:gd name="T9" fmla="*/ 3557 h 3558"/>
              <a:gd name="T10" fmla="*/ 7143 w 7144"/>
              <a:gd name="T11" fmla="*/ 1792 h 3558"/>
              <a:gd name="T12" fmla="*/ 5639 w 7144"/>
              <a:gd name="T13" fmla="*/ 0 h 3558"/>
            </a:gdLst>
            <a:ahLst/>
            <a:cxnLst>
              <a:cxn ang="0">
                <a:pos x="T0" y="T1"/>
              </a:cxn>
              <a:cxn ang="0">
                <a:pos x="T2" y="T3"/>
              </a:cxn>
              <a:cxn ang="0">
                <a:pos x="T4" y="T5"/>
              </a:cxn>
              <a:cxn ang="0">
                <a:pos x="T6" y="T7"/>
              </a:cxn>
              <a:cxn ang="0">
                <a:pos x="T8" y="T9"/>
              </a:cxn>
              <a:cxn ang="0">
                <a:pos x="T10" y="T11"/>
              </a:cxn>
              <a:cxn ang="0">
                <a:pos x="T12" y="T13"/>
              </a:cxn>
            </a:cxnLst>
            <a:rect l="0" t="0" r="r" b="b"/>
            <a:pathLst>
              <a:path w="7144" h="3558">
                <a:moveTo>
                  <a:pt x="5639" y="0"/>
                </a:moveTo>
                <a:lnTo>
                  <a:pt x="0" y="0"/>
                </a:lnTo>
                <a:lnTo>
                  <a:pt x="1475" y="1792"/>
                </a:lnTo>
                <a:lnTo>
                  <a:pt x="0" y="3557"/>
                </a:lnTo>
                <a:lnTo>
                  <a:pt x="5669" y="3557"/>
                </a:lnTo>
                <a:lnTo>
                  <a:pt x="7143" y="1792"/>
                </a:lnTo>
                <a:lnTo>
                  <a:pt x="5639" y="0"/>
                </a:lnTo>
              </a:path>
            </a:pathLst>
          </a:custGeom>
          <a:solidFill>
            <a:schemeClr val="accent3"/>
          </a:solidFill>
          <a:ln>
            <a:noFill/>
          </a:ln>
          <a:effectLst/>
        </p:spPr>
        <p:txBody>
          <a:bodyPr wrap="none" lIns="121893" tIns="60946" rIns="121893" bIns="60946" anchor="ctr"/>
          <a:lstStyle/>
          <a:p>
            <a:pPr defTabSz="914217">
              <a:defRPr/>
            </a:pPr>
            <a:endParaRPr lang="en-US" sz="900" dirty="0">
              <a:latin typeface="Raleway Light"/>
            </a:endParaRPr>
          </a:p>
        </p:txBody>
      </p:sp>
      <p:sp>
        <p:nvSpPr>
          <p:cNvPr id="28" name="Freeform 2"/>
          <p:cNvSpPr>
            <a:spLocks noChangeArrowheads="1"/>
          </p:cNvSpPr>
          <p:nvPr/>
        </p:nvSpPr>
        <p:spPr bwMode="auto">
          <a:xfrm>
            <a:off x="8226425" y="2865438"/>
            <a:ext cx="2840832" cy="1135063"/>
          </a:xfrm>
          <a:custGeom>
            <a:avLst/>
            <a:gdLst>
              <a:gd name="T0" fmla="*/ 5668 w 7144"/>
              <a:gd name="T1" fmla="*/ 0 h 3558"/>
              <a:gd name="T2" fmla="*/ 0 w 7144"/>
              <a:gd name="T3" fmla="*/ 0 h 3558"/>
              <a:gd name="T4" fmla="*/ 1475 w 7144"/>
              <a:gd name="T5" fmla="*/ 1792 h 3558"/>
              <a:gd name="T6" fmla="*/ 0 w 7144"/>
              <a:gd name="T7" fmla="*/ 3557 h 3558"/>
              <a:gd name="T8" fmla="*/ 5668 w 7144"/>
              <a:gd name="T9" fmla="*/ 3557 h 3558"/>
              <a:gd name="T10" fmla="*/ 7143 w 7144"/>
              <a:gd name="T11" fmla="*/ 1792 h 3558"/>
              <a:gd name="T12" fmla="*/ 5668 w 7144"/>
              <a:gd name="T13" fmla="*/ 0 h 3558"/>
            </a:gdLst>
            <a:ahLst/>
            <a:cxnLst>
              <a:cxn ang="0">
                <a:pos x="T0" y="T1"/>
              </a:cxn>
              <a:cxn ang="0">
                <a:pos x="T2" y="T3"/>
              </a:cxn>
              <a:cxn ang="0">
                <a:pos x="T4" y="T5"/>
              </a:cxn>
              <a:cxn ang="0">
                <a:pos x="T6" y="T7"/>
              </a:cxn>
              <a:cxn ang="0">
                <a:pos x="T8" y="T9"/>
              </a:cxn>
              <a:cxn ang="0">
                <a:pos x="T10" y="T11"/>
              </a:cxn>
              <a:cxn ang="0">
                <a:pos x="T12" y="T13"/>
              </a:cxn>
            </a:cxnLst>
            <a:rect l="0" t="0" r="r" b="b"/>
            <a:pathLst>
              <a:path w="7144" h="3558">
                <a:moveTo>
                  <a:pt x="5668" y="0"/>
                </a:moveTo>
                <a:lnTo>
                  <a:pt x="0" y="0"/>
                </a:lnTo>
                <a:lnTo>
                  <a:pt x="1475" y="1792"/>
                </a:lnTo>
                <a:lnTo>
                  <a:pt x="0" y="3557"/>
                </a:lnTo>
                <a:lnTo>
                  <a:pt x="5668" y="3557"/>
                </a:lnTo>
                <a:lnTo>
                  <a:pt x="7143" y="1792"/>
                </a:lnTo>
                <a:lnTo>
                  <a:pt x="5668" y="0"/>
                </a:lnTo>
              </a:path>
            </a:pathLst>
          </a:custGeom>
          <a:solidFill>
            <a:schemeClr val="accent4"/>
          </a:solidFill>
          <a:ln>
            <a:noFill/>
          </a:ln>
          <a:effectLst/>
        </p:spPr>
        <p:txBody>
          <a:bodyPr wrap="none" lIns="121893" tIns="60946" rIns="121893" bIns="60946" anchor="ctr"/>
          <a:lstStyle/>
          <a:p>
            <a:pPr defTabSz="914217">
              <a:defRPr/>
            </a:pPr>
            <a:endParaRPr lang="en-US" sz="900" dirty="0">
              <a:latin typeface="Raleway Light"/>
            </a:endParaRPr>
          </a:p>
        </p:txBody>
      </p:sp>
      <p:grpSp>
        <p:nvGrpSpPr>
          <p:cNvPr id="29" name="Group 28"/>
          <p:cNvGrpSpPr/>
          <p:nvPr/>
        </p:nvGrpSpPr>
        <p:grpSpPr>
          <a:xfrm rot="18900000">
            <a:off x="2268362" y="3027602"/>
            <a:ext cx="818961" cy="816259"/>
            <a:chOff x="-15875" y="-1587"/>
            <a:chExt cx="4014788" cy="4000501"/>
          </a:xfrm>
          <a:solidFill>
            <a:schemeClr val="bg1"/>
          </a:solidFill>
        </p:grpSpPr>
        <p:sp>
          <p:nvSpPr>
            <p:cNvPr id="30" name="Freeform 5"/>
            <p:cNvSpPr>
              <a:spLocks noEditPoints="1"/>
            </p:cNvSpPr>
            <p:nvPr/>
          </p:nvSpPr>
          <p:spPr bwMode="auto">
            <a:xfrm>
              <a:off x="-15875" y="374651"/>
              <a:ext cx="3657600" cy="3624263"/>
            </a:xfrm>
            <a:custGeom>
              <a:avLst/>
              <a:gdLst>
                <a:gd name="T0" fmla="*/ 692 w 973"/>
                <a:gd name="T1" fmla="*/ 24 h 964"/>
                <a:gd name="T2" fmla="*/ 633 w 973"/>
                <a:gd name="T3" fmla="*/ 0 h 964"/>
                <a:gd name="T4" fmla="*/ 574 w 973"/>
                <a:gd name="T5" fmla="*/ 24 h 964"/>
                <a:gd name="T6" fmla="*/ 527 w 973"/>
                <a:gd name="T7" fmla="*/ 71 h 964"/>
                <a:gd name="T8" fmla="*/ 503 w 973"/>
                <a:gd name="T9" fmla="*/ 130 h 964"/>
                <a:gd name="T10" fmla="*/ 515 w 973"/>
                <a:gd name="T11" fmla="*/ 174 h 964"/>
                <a:gd name="T12" fmla="*/ 64 w 973"/>
                <a:gd name="T13" fmla="*/ 354 h 964"/>
                <a:gd name="T14" fmla="*/ 6 w 973"/>
                <a:gd name="T15" fmla="*/ 427 h 964"/>
                <a:gd name="T16" fmla="*/ 33 w 973"/>
                <a:gd name="T17" fmla="*/ 517 h 964"/>
                <a:gd name="T18" fmla="*/ 456 w 973"/>
                <a:gd name="T19" fmla="*/ 935 h 964"/>
                <a:gd name="T20" fmla="*/ 524 w 973"/>
                <a:gd name="T21" fmla="*/ 964 h 964"/>
                <a:gd name="T22" fmla="*/ 527 w 973"/>
                <a:gd name="T23" fmla="*/ 964 h 964"/>
                <a:gd name="T24" fmla="*/ 547 w 973"/>
                <a:gd name="T25" fmla="*/ 962 h 964"/>
                <a:gd name="T26" fmla="*/ 620 w 973"/>
                <a:gd name="T27" fmla="*/ 901 h 964"/>
                <a:gd name="T28" fmla="*/ 797 w 973"/>
                <a:gd name="T29" fmla="*/ 456 h 964"/>
                <a:gd name="T30" fmla="*/ 843 w 973"/>
                <a:gd name="T31" fmla="*/ 470 h 964"/>
                <a:gd name="T32" fmla="*/ 902 w 973"/>
                <a:gd name="T33" fmla="*/ 446 h 964"/>
                <a:gd name="T34" fmla="*/ 948 w 973"/>
                <a:gd name="T35" fmla="*/ 399 h 964"/>
                <a:gd name="T36" fmla="*/ 973 w 973"/>
                <a:gd name="T37" fmla="*/ 340 h 964"/>
                <a:gd name="T38" fmla="*/ 949 w 973"/>
                <a:gd name="T39" fmla="*/ 281 h 964"/>
                <a:gd name="T40" fmla="*/ 692 w 973"/>
                <a:gd name="T41" fmla="*/ 24 h 964"/>
                <a:gd name="T42" fmla="*/ 558 w 973"/>
                <a:gd name="T43" fmla="*/ 876 h 964"/>
                <a:gd name="T44" fmla="*/ 534 w 973"/>
                <a:gd name="T45" fmla="*/ 897 h 964"/>
                <a:gd name="T46" fmla="*/ 526 w 973"/>
                <a:gd name="T47" fmla="*/ 898 h 964"/>
                <a:gd name="T48" fmla="*/ 503 w 973"/>
                <a:gd name="T49" fmla="*/ 888 h 964"/>
                <a:gd name="T50" fmla="*/ 80 w 973"/>
                <a:gd name="T51" fmla="*/ 469 h 964"/>
                <a:gd name="T52" fmla="*/ 71 w 973"/>
                <a:gd name="T53" fmla="*/ 440 h 964"/>
                <a:gd name="T54" fmla="*/ 90 w 973"/>
                <a:gd name="T55" fmla="*/ 415 h 964"/>
                <a:gd name="T56" fmla="*/ 297 w 973"/>
                <a:gd name="T57" fmla="*/ 332 h 964"/>
                <a:gd name="T58" fmla="*/ 715 w 973"/>
                <a:gd name="T59" fmla="*/ 483 h 964"/>
                <a:gd name="T60" fmla="*/ 558 w 973"/>
                <a:gd name="T61" fmla="*/ 876 h 964"/>
                <a:gd name="T62" fmla="*/ 901 w 973"/>
                <a:gd name="T63" fmla="*/ 352 h 964"/>
                <a:gd name="T64" fmla="*/ 855 w 973"/>
                <a:gd name="T65" fmla="*/ 399 h 964"/>
                <a:gd name="T66" fmla="*/ 831 w 973"/>
                <a:gd name="T67" fmla="*/ 399 h 964"/>
                <a:gd name="T68" fmla="*/ 772 w 973"/>
                <a:gd name="T69" fmla="*/ 340 h 964"/>
                <a:gd name="T70" fmla="*/ 725 w 973"/>
                <a:gd name="T71" fmla="*/ 459 h 964"/>
                <a:gd name="T72" fmla="*/ 729 w 973"/>
                <a:gd name="T73" fmla="*/ 449 h 964"/>
                <a:gd name="T74" fmla="*/ 435 w 973"/>
                <a:gd name="T75" fmla="*/ 325 h 964"/>
                <a:gd name="T76" fmla="*/ 349 w 973"/>
                <a:gd name="T77" fmla="*/ 312 h 964"/>
                <a:gd name="T78" fmla="*/ 631 w 973"/>
                <a:gd name="T79" fmla="*/ 199 h 964"/>
                <a:gd name="T80" fmla="*/ 574 w 973"/>
                <a:gd name="T81" fmla="*/ 142 h 964"/>
                <a:gd name="T82" fmla="*/ 574 w 973"/>
                <a:gd name="T83" fmla="*/ 118 h 964"/>
                <a:gd name="T84" fmla="*/ 621 w 973"/>
                <a:gd name="T85" fmla="*/ 71 h 964"/>
                <a:gd name="T86" fmla="*/ 645 w 973"/>
                <a:gd name="T87" fmla="*/ 71 h 964"/>
                <a:gd name="T88" fmla="*/ 901 w 973"/>
                <a:gd name="T89" fmla="*/ 328 h 964"/>
                <a:gd name="T90" fmla="*/ 901 w 973"/>
                <a:gd name="T91" fmla="*/ 352 h 9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3" h="964">
                  <a:moveTo>
                    <a:pt x="692" y="24"/>
                  </a:moveTo>
                  <a:cubicBezTo>
                    <a:pt x="676" y="8"/>
                    <a:pt x="655" y="0"/>
                    <a:pt x="633" y="0"/>
                  </a:cubicBezTo>
                  <a:cubicBezTo>
                    <a:pt x="611" y="0"/>
                    <a:pt x="590" y="8"/>
                    <a:pt x="574" y="24"/>
                  </a:cubicBezTo>
                  <a:cubicBezTo>
                    <a:pt x="527" y="71"/>
                    <a:pt x="527" y="71"/>
                    <a:pt x="527" y="71"/>
                  </a:cubicBezTo>
                  <a:cubicBezTo>
                    <a:pt x="511" y="87"/>
                    <a:pt x="503" y="108"/>
                    <a:pt x="503" y="130"/>
                  </a:cubicBezTo>
                  <a:cubicBezTo>
                    <a:pt x="503" y="146"/>
                    <a:pt x="507" y="161"/>
                    <a:pt x="515" y="174"/>
                  </a:cubicBezTo>
                  <a:cubicBezTo>
                    <a:pt x="64" y="354"/>
                    <a:pt x="64" y="354"/>
                    <a:pt x="64" y="354"/>
                  </a:cubicBezTo>
                  <a:cubicBezTo>
                    <a:pt x="33" y="368"/>
                    <a:pt x="12" y="395"/>
                    <a:pt x="6" y="427"/>
                  </a:cubicBezTo>
                  <a:cubicBezTo>
                    <a:pt x="0" y="460"/>
                    <a:pt x="10" y="493"/>
                    <a:pt x="33" y="517"/>
                  </a:cubicBezTo>
                  <a:cubicBezTo>
                    <a:pt x="456" y="935"/>
                    <a:pt x="456" y="935"/>
                    <a:pt x="456" y="935"/>
                  </a:cubicBezTo>
                  <a:cubicBezTo>
                    <a:pt x="475" y="953"/>
                    <a:pt x="499" y="963"/>
                    <a:pt x="524" y="964"/>
                  </a:cubicBezTo>
                  <a:cubicBezTo>
                    <a:pt x="525" y="964"/>
                    <a:pt x="526" y="964"/>
                    <a:pt x="527" y="964"/>
                  </a:cubicBezTo>
                  <a:cubicBezTo>
                    <a:pt x="534" y="964"/>
                    <a:pt x="540" y="963"/>
                    <a:pt x="547" y="962"/>
                  </a:cubicBezTo>
                  <a:cubicBezTo>
                    <a:pt x="580" y="955"/>
                    <a:pt x="607" y="932"/>
                    <a:pt x="620" y="901"/>
                  </a:cubicBezTo>
                  <a:cubicBezTo>
                    <a:pt x="797" y="456"/>
                    <a:pt x="797" y="456"/>
                    <a:pt x="797" y="456"/>
                  </a:cubicBezTo>
                  <a:cubicBezTo>
                    <a:pt x="811" y="465"/>
                    <a:pt x="826" y="470"/>
                    <a:pt x="843" y="470"/>
                  </a:cubicBezTo>
                  <a:cubicBezTo>
                    <a:pt x="865" y="470"/>
                    <a:pt x="886" y="461"/>
                    <a:pt x="902" y="446"/>
                  </a:cubicBezTo>
                  <a:cubicBezTo>
                    <a:pt x="948" y="399"/>
                    <a:pt x="948" y="399"/>
                    <a:pt x="948" y="399"/>
                  </a:cubicBezTo>
                  <a:cubicBezTo>
                    <a:pt x="964" y="383"/>
                    <a:pt x="973" y="362"/>
                    <a:pt x="973" y="340"/>
                  </a:cubicBezTo>
                  <a:cubicBezTo>
                    <a:pt x="973" y="317"/>
                    <a:pt x="964" y="297"/>
                    <a:pt x="949" y="281"/>
                  </a:cubicBezTo>
                  <a:lnTo>
                    <a:pt x="692" y="24"/>
                  </a:lnTo>
                  <a:close/>
                  <a:moveTo>
                    <a:pt x="558" y="876"/>
                  </a:moveTo>
                  <a:cubicBezTo>
                    <a:pt x="554" y="887"/>
                    <a:pt x="545" y="895"/>
                    <a:pt x="534" y="897"/>
                  </a:cubicBezTo>
                  <a:cubicBezTo>
                    <a:pt x="531" y="897"/>
                    <a:pt x="529" y="898"/>
                    <a:pt x="526" y="898"/>
                  </a:cubicBezTo>
                  <a:cubicBezTo>
                    <a:pt x="518" y="897"/>
                    <a:pt x="510" y="894"/>
                    <a:pt x="503" y="888"/>
                  </a:cubicBezTo>
                  <a:cubicBezTo>
                    <a:pt x="80" y="469"/>
                    <a:pt x="80" y="469"/>
                    <a:pt x="80" y="469"/>
                  </a:cubicBezTo>
                  <a:cubicBezTo>
                    <a:pt x="72" y="461"/>
                    <a:pt x="69" y="450"/>
                    <a:pt x="71" y="440"/>
                  </a:cubicBezTo>
                  <a:cubicBezTo>
                    <a:pt x="73" y="429"/>
                    <a:pt x="80" y="420"/>
                    <a:pt x="90" y="415"/>
                  </a:cubicBezTo>
                  <a:cubicBezTo>
                    <a:pt x="297" y="332"/>
                    <a:pt x="297" y="332"/>
                    <a:pt x="297" y="332"/>
                  </a:cubicBezTo>
                  <a:cubicBezTo>
                    <a:pt x="436" y="379"/>
                    <a:pt x="576" y="334"/>
                    <a:pt x="715" y="483"/>
                  </a:cubicBezTo>
                  <a:lnTo>
                    <a:pt x="558" y="876"/>
                  </a:lnTo>
                  <a:close/>
                  <a:moveTo>
                    <a:pt x="901" y="352"/>
                  </a:moveTo>
                  <a:cubicBezTo>
                    <a:pt x="855" y="399"/>
                    <a:pt x="855" y="399"/>
                    <a:pt x="855" y="399"/>
                  </a:cubicBezTo>
                  <a:cubicBezTo>
                    <a:pt x="848" y="405"/>
                    <a:pt x="837" y="405"/>
                    <a:pt x="831" y="399"/>
                  </a:cubicBezTo>
                  <a:cubicBezTo>
                    <a:pt x="772" y="340"/>
                    <a:pt x="772" y="340"/>
                    <a:pt x="772" y="340"/>
                  </a:cubicBezTo>
                  <a:cubicBezTo>
                    <a:pt x="725" y="459"/>
                    <a:pt x="725" y="459"/>
                    <a:pt x="725" y="459"/>
                  </a:cubicBezTo>
                  <a:cubicBezTo>
                    <a:pt x="729" y="449"/>
                    <a:pt x="729" y="449"/>
                    <a:pt x="729" y="449"/>
                  </a:cubicBezTo>
                  <a:cubicBezTo>
                    <a:pt x="628" y="349"/>
                    <a:pt x="527" y="337"/>
                    <a:pt x="435" y="325"/>
                  </a:cubicBezTo>
                  <a:cubicBezTo>
                    <a:pt x="406" y="322"/>
                    <a:pt x="377" y="318"/>
                    <a:pt x="349" y="312"/>
                  </a:cubicBezTo>
                  <a:cubicBezTo>
                    <a:pt x="631" y="199"/>
                    <a:pt x="631" y="199"/>
                    <a:pt x="631" y="199"/>
                  </a:cubicBezTo>
                  <a:cubicBezTo>
                    <a:pt x="574" y="142"/>
                    <a:pt x="574" y="142"/>
                    <a:pt x="574" y="142"/>
                  </a:cubicBezTo>
                  <a:cubicBezTo>
                    <a:pt x="568" y="135"/>
                    <a:pt x="568" y="125"/>
                    <a:pt x="574" y="118"/>
                  </a:cubicBezTo>
                  <a:cubicBezTo>
                    <a:pt x="621" y="71"/>
                    <a:pt x="621" y="71"/>
                    <a:pt x="621" y="71"/>
                  </a:cubicBezTo>
                  <a:cubicBezTo>
                    <a:pt x="628" y="65"/>
                    <a:pt x="638" y="65"/>
                    <a:pt x="645" y="71"/>
                  </a:cubicBezTo>
                  <a:cubicBezTo>
                    <a:pt x="901" y="328"/>
                    <a:pt x="901" y="328"/>
                    <a:pt x="901" y="328"/>
                  </a:cubicBezTo>
                  <a:cubicBezTo>
                    <a:pt x="908" y="335"/>
                    <a:pt x="908" y="345"/>
                    <a:pt x="901" y="352"/>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31" name="Freeform 6"/>
            <p:cNvSpPr>
              <a:spLocks noEditPoints="1"/>
            </p:cNvSpPr>
            <p:nvPr/>
          </p:nvSpPr>
          <p:spPr bwMode="auto">
            <a:xfrm>
              <a:off x="1751013" y="1998663"/>
              <a:ext cx="623888" cy="623888"/>
            </a:xfrm>
            <a:custGeom>
              <a:avLst/>
              <a:gdLst>
                <a:gd name="T0" fmla="*/ 83 w 166"/>
                <a:gd name="T1" fmla="*/ 166 h 166"/>
                <a:gd name="T2" fmla="*/ 166 w 166"/>
                <a:gd name="T3" fmla="*/ 83 h 166"/>
                <a:gd name="T4" fmla="*/ 83 w 166"/>
                <a:gd name="T5" fmla="*/ 0 h 166"/>
                <a:gd name="T6" fmla="*/ 0 w 166"/>
                <a:gd name="T7" fmla="*/ 83 h 166"/>
                <a:gd name="T8" fmla="*/ 83 w 166"/>
                <a:gd name="T9" fmla="*/ 166 h 166"/>
                <a:gd name="T10" fmla="*/ 83 w 166"/>
                <a:gd name="T11" fmla="*/ 33 h 166"/>
                <a:gd name="T12" fmla="*/ 133 w 166"/>
                <a:gd name="T13" fmla="*/ 83 h 166"/>
                <a:gd name="T14" fmla="*/ 83 w 166"/>
                <a:gd name="T15" fmla="*/ 133 h 166"/>
                <a:gd name="T16" fmla="*/ 33 w 166"/>
                <a:gd name="T17" fmla="*/ 83 h 166"/>
                <a:gd name="T18" fmla="*/ 83 w 166"/>
                <a:gd name="T19" fmla="*/ 33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6" h="166">
                  <a:moveTo>
                    <a:pt x="83" y="166"/>
                  </a:moveTo>
                  <a:cubicBezTo>
                    <a:pt x="128" y="166"/>
                    <a:pt x="166" y="129"/>
                    <a:pt x="166" y="83"/>
                  </a:cubicBezTo>
                  <a:cubicBezTo>
                    <a:pt x="166" y="37"/>
                    <a:pt x="128" y="0"/>
                    <a:pt x="83" y="0"/>
                  </a:cubicBezTo>
                  <a:cubicBezTo>
                    <a:pt x="37" y="0"/>
                    <a:pt x="0" y="37"/>
                    <a:pt x="0" y="83"/>
                  </a:cubicBezTo>
                  <a:cubicBezTo>
                    <a:pt x="0" y="129"/>
                    <a:pt x="37" y="166"/>
                    <a:pt x="83" y="166"/>
                  </a:cubicBezTo>
                  <a:close/>
                  <a:moveTo>
                    <a:pt x="83" y="33"/>
                  </a:moveTo>
                  <a:cubicBezTo>
                    <a:pt x="110" y="33"/>
                    <a:pt x="133" y="56"/>
                    <a:pt x="133" y="83"/>
                  </a:cubicBezTo>
                  <a:cubicBezTo>
                    <a:pt x="133" y="111"/>
                    <a:pt x="110" y="133"/>
                    <a:pt x="83" y="133"/>
                  </a:cubicBezTo>
                  <a:cubicBezTo>
                    <a:pt x="55" y="133"/>
                    <a:pt x="33" y="111"/>
                    <a:pt x="33" y="83"/>
                  </a:cubicBezTo>
                  <a:cubicBezTo>
                    <a:pt x="33" y="56"/>
                    <a:pt x="55" y="33"/>
                    <a:pt x="83" y="3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32" name="Freeform 7"/>
            <p:cNvSpPr>
              <a:spLocks noEditPoints="1"/>
            </p:cNvSpPr>
            <p:nvPr/>
          </p:nvSpPr>
          <p:spPr bwMode="auto">
            <a:xfrm>
              <a:off x="3375025" y="-1587"/>
              <a:ext cx="623888" cy="623888"/>
            </a:xfrm>
            <a:custGeom>
              <a:avLst/>
              <a:gdLst>
                <a:gd name="T0" fmla="*/ 83 w 166"/>
                <a:gd name="T1" fmla="*/ 0 h 166"/>
                <a:gd name="T2" fmla="*/ 0 w 166"/>
                <a:gd name="T3" fmla="*/ 83 h 166"/>
                <a:gd name="T4" fmla="*/ 83 w 166"/>
                <a:gd name="T5" fmla="*/ 166 h 166"/>
                <a:gd name="T6" fmla="*/ 166 w 166"/>
                <a:gd name="T7" fmla="*/ 83 h 166"/>
                <a:gd name="T8" fmla="*/ 83 w 166"/>
                <a:gd name="T9" fmla="*/ 0 h 166"/>
                <a:gd name="T10" fmla="*/ 83 w 166"/>
                <a:gd name="T11" fmla="*/ 133 h 166"/>
                <a:gd name="T12" fmla="*/ 33 w 166"/>
                <a:gd name="T13" fmla="*/ 83 h 166"/>
                <a:gd name="T14" fmla="*/ 83 w 166"/>
                <a:gd name="T15" fmla="*/ 33 h 166"/>
                <a:gd name="T16" fmla="*/ 133 w 166"/>
                <a:gd name="T17" fmla="*/ 83 h 166"/>
                <a:gd name="T18" fmla="*/ 83 w 166"/>
                <a:gd name="T19" fmla="*/ 133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6" h="166">
                  <a:moveTo>
                    <a:pt x="83" y="0"/>
                  </a:moveTo>
                  <a:cubicBezTo>
                    <a:pt x="37" y="0"/>
                    <a:pt x="0" y="37"/>
                    <a:pt x="0" y="83"/>
                  </a:cubicBezTo>
                  <a:cubicBezTo>
                    <a:pt x="0" y="129"/>
                    <a:pt x="37" y="166"/>
                    <a:pt x="83" y="166"/>
                  </a:cubicBezTo>
                  <a:cubicBezTo>
                    <a:pt x="129" y="166"/>
                    <a:pt x="166" y="129"/>
                    <a:pt x="166" y="83"/>
                  </a:cubicBezTo>
                  <a:cubicBezTo>
                    <a:pt x="166" y="37"/>
                    <a:pt x="129" y="0"/>
                    <a:pt x="83" y="0"/>
                  </a:cubicBezTo>
                  <a:close/>
                  <a:moveTo>
                    <a:pt x="83" y="133"/>
                  </a:moveTo>
                  <a:cubicBezTo>
                    <a:pt x="55" y="133"/>
                    <a:pt x="33" y="111"/>
                    <a:pt x="33" y="83"/>
                  </a:cubicBezTo>
                  <a:cubicBezTo>
                    <a:pt x="33" y="56"/>
                    <a:pt x="55" y="33"/>
                    <a:pt x="83" y="33"/>
                  </a:cubicBezTo>
                  <a:cubicBezTo>
                    <a:pt x="110" y="33"/>
                    <a:pt x="133" y="56"/>
                    <a:pt x="133" y="83"/>
                  </a:cubicBezTo>
                  <a:cubicBezTo>
                    <a:pt x="133" y="111"/>
                    <a:pt x="110" y="133"/>
                    <a:pt x="83" y="13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33" name="Freeform 8"/>
            <p:cNvSpPr>
              <a:spLocks noEditPoints="1"/>
            </p:cNvSpPr>
            <p:nvPr/>
          </p:nvSpPr>
          <p:spPr bwMode="auto">
            <a:xfrm>
              <a:off x="1000125" y="1874838"/>
              <a:ext cx="500063" cy="500063"/>
            </a:xfrm>
            <a:custGeom>
              <a:avLst/>
              <a:gdLst>
                <a:gd name="T0" fmla="*/ 0 w 133"/>
                <a:gd name="T1" fmla="*/ 66 h 133"/>
                <a:gd name="T2" fmla="*/ 67 w 133"/>
                <a:gd name="T3" fmla="*/ 133 h 133"/>
                <a:gd name="T4" fmla="*/ 133 w 133"/>
                <a:gd name="T5" fmla="*/ 66 h 133"/>
                <a:gd name="T6" fmla="*/ 67 w 133"/>
                <a:gd name="T7" fmla="*/ 0 h 133"/>
                <a:gd name="T8" fmla="*/ 0 w 133"/>
                <a:gd name="T9" fmla="*/ 66 h 133"/>
                <a:gd name="T10" fmla="*/ 67 w 133"/>
                <a:gd name="T11" fmla="*/ 33 h 133"/>
                <a:gd name="T12" fmla="*/ 100 w 133"/>
                <a:gd name="T13" fmla="*/ 66 h 133"/>
                <a:gd name="T14" fmla="*/ 67 w 133"/>
                <a:gd name="T15" fmla="*/ 100 h 133"/>
                <a:gd name="T16" fmla="*/ 33 w 133"/>
                <a:gd name="T17" fmla="*/ 66 h 133"/>
                <a:gd name="T18" fmla="*/ 67 w 133"/>
                <a:gd name="T19" fmla="*/ 33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3" h="133">
                  <a:moveTo>
                    <a:pt x="0" y="66"/>
                  </a:moveTo>
                  <a:cubicBezTo>
                    <a:pt x="0" y="103"/>
                    <a:pt x="30" y="133"/>
                    <a:pt x="67" y="133"/>
                  </a:cubicBezTo>
                  <a:cubicBezTo>
                    <a:pt x="103" y="133"/>
                    <a:pt x="133" y="103"/>
                    <a:pt x="133" y="66"/>
                  </a:cubicBezTo>
                  <a:cubicBezTo>
                    <a:pt x="133" y="30"/>
                    <a:pt x="103" y="0"/>
                    <a:pt x="67" y="0"/>
                  </a:cubicBezTo>
                  <a:cubicBezTo>
                    <a:pt x="30" y="0"/>
                    <a:pt x="0" y="30"/>
                    <a:pt x="0" y="66"/>
                  </a:cubicBezTo>
                  <a:close/>
                  <a:moveTo>
                    <a:pt x="67" y="33"/>
                  </a:moveTo>
                  <a:cubicBezTo>
                    <a:pt x="85" y="33"/>
                    <a:pt x="100" y="48"/>
                    <a:pt x="100" y="66"/>
                  </a:cubicBezTo>
                  <a:cubicBezTo>
                    <a:pt x="100" y="85"/>
                    <a:pt x="85" y="100"/>
                    <a:pt x="67" y="100"/>
                  </a:cubicBezTo>
                  <a:cubicBezTo>
                    <a:pt x="48" y="100"/>
                    <a:pt x="33" y="85"/>
                    <a:pt x="33" y="66"/>
                  </a:cubicBezTo>
                  <a:cubicBezTo>
                    <a:pt x="33" y="48"/>
                    <a:pt x="48" y="33"/>
                    <a:pt x="67" y="3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34" name="Oval 9"/>
            <p:cNvSpPr>
              <a:spLocks noChangeArrowheads="1"/>
            </p:cNvSpPr>
            <p:nvPr/>
          </p:nvSpPr>
          <p:spPr bwMode="auto">
            <a:xfrm>
              <a:off x="1500188" y="2751138"/>
              <a:ext cx="250825" cy="2476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35" name="Oval 10"/>
            <p:cNvSpPr>
              <a:spLocks noChangeArrowheads="1"/>
            </p:cNvSpPr>
            <p:nvPr/>
          </p:nvSpPr>
          <p:spPr bwMode="auto">
            <a:xfrm>
              <a:off x="3498850" y="874713"/>
              <a:ext cx="252413" cy="247650"/>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grpSp>
      <p:grpSp>
        <p:nvGrpSpPr>
          <p:cNvPr id="36" name="Group 35"/>
          <p:cNvGrpSpPr/>
          <p:nvPr/>
        </p:nvGrpSpPr>
        <p:grpSpPr>
          <a:xfrm>
            <a:off x="4747495" y="3114454"/>
            <a:ext cx="691916" cy="650875"/>
            <a:chOff x="-1587" y="-3175"/>
            <a:chExt cx="506412" cy="476250"/>
          </a:xfrm>
          <a:solidFill>
            <a:schemeClr val="bg1"/>
          </a:solidFill>
        </p:grpSpPr>
        <p:sp>
          <p:nvSpPr>
            <p:cNvPr id="37" name="Oval 14"/>
            <p:cNvSpPr>
              <a:spLocks noChangeArrowheads="1"/>
            </p:cNvSpPr>
            <p:nvPr/>
          </p:nvSpPr>
          <p:spPr bwMode="auto">
            <a:xfrm>
              <a:off x="244475" y="257175"/>
              <a:ext cx="60325" cy="61913"/>
            </a:xfrm>
            <a:prstGeom prst="ellipse">
              <a:avLst/>
            </a:pr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38" name="Freeform 15"/>
            <p:cNvSpPr>
              <a:spLocks noEditPoints="1"/>
            </p:cNvSpPr>
            <p:nvPr/>
          </p:nvSpPr>
          <p:spPr bwMode="auto">
            <a:xfrm>
              <a:off x="-1587" y="-3175"/>
              <a:ext cx="506412" cy="476250"/>
            </a:xfrm>
            <a:custGeom>
              <a:avLst/>
              <a:gdLst>
                <a:gd name="T0" fmla="*/ 116 w 132"/>
                <a:gd name="T1" fmla="*/ 48 h 124"/>
                <a:gd name="T2" fmla="*/ 116 w 132"/>
                <a:gd name="T3" fmla="*/ 22 h 124"/>
                <a:gd name="T4" fmla="*/ 104 w 132"/>
                <a:gd name="T5" fmla="*/ 0 h 124"/>
                <a:gd name="T6" fmla="*/ 22 w 132"/>
                <a:gd name="T7" fmla="*/ 0 h 124"/>
                <a:gd name="T8" fmla="*/ 0 w 132"/>
                <a:gd name="T9" fmla="*/ 102 h 124"/>
                <a:gd name="T10" fmla="*/ 94 w 132"/>
                <a:gd name="T11" fmla="*/ 124 h 124"/>
                <a:gd name="T12" fmla="*/ 116 w 132"/>
                <a:gd name="T13" fmla="*/ 96 h 124"/>
                <a:gd name="T14" fmla="*/ 116 w 132"/>
                <a:gd name="T15" fmla="*/ 48 h 124"/>
                <a:gd name="T16" fmla="*/ 88 w 132"/>
                <a:gd name="T17" fmla="*/ 8 h 124"/>
                <a:gd name="T18" fmla="*/ 108 w 132"/>
                <a:gd name="T19" fmla="*/ 12 h 124"/>
                <a:gd name="T20" fmla="*/ 108 w 132"/>
                <a:gd name="T21" fmla="*/ 24 h 124"/>
                <a:gd name="T22" fmla="*/ 104 w 132"/>
                <a:gd name="T23" fmla="*/ 36 h 124"/>
                <a:gd name="T24" fmla="*/ 104 w 132"/>
                <a:gd name="T25" fmla="*/ 32 h 124"/>
                <a:gd name="T26" fmla="*/ 104 w 132"/>
                <a:gd name="T27" fmla="*/ 16 h 124"/>
                <a:gd name="T28" fmla="*/ 16 w 132"/>
                <a:gd name="T29" fmla="*/ 12 h 124"/>
                <a:gd name="T30" fmla="*/ 12 w 132"/>
                <a:gd name="T31" fmla="*/ 24 h 124"/>
                <a:gd name="T32" fmla="*/ 8 w 132"/>
                <a:gd name="T33" fmla="*/ 22 h 124"/>
                <a:gd name="T34" fmla="*/ 100 w 132"/>
                <a:gd name="T35" fmla="*/ 20 h 124"/>
                <a:gd name="T36" fmla="*/ 16 w 132"/>
                <a:gd name="T37" fmla="*/ 16 h 124"/>
                <a:gd name="T38" fmla="*/ 100 w 132"/>
                <a:gd name="T39" fmla="*/ 20 h 124"/>
                <a:gd name="T40" fmla="*/ 100 w 132"/>
                <a:gd name="T41" fmla="*/ 28 h 124"/>
                <a:gd name="T42" fmla="*/ 16 w 132"/>
                <a:gd name="T43" fmla="*/ 24 h 124"/>
                <a:gd name="T44" fmla="*/ 100 w 132"/>
                <a:gd name="T45" fmla="*/ 32 h 124"/>
                <a:gd name="T46" fmla="*/ 88 w 132"/>
                <a:gd name="T47" fmla="*/ 36 h 124"/>
                <a:gd name="T48" fmla="*/ 16 w 132"/>
                <a:gd name="T49" fmla="*/ 35 h 124"/>
                <a:gd name="T50" fmla="*/ 100 w 132"/>
                <a:gd name="T51" fmla="*/ 32 h 124"/>
                <a:gd name="T52" fmla="*/ 94 w 132"/>
                <a:gd name="T53" fmla="*/ 116 h 124"/>
                <a:gd name="T54" fmla="*/ 8 w 132"/>
                <a:gd name="T55" fmla="*/ 102 h 124"/>
                <a:gd name="T56" fmla="*/ 22 w 132"/>
                <a:gd name="T57" fmla="*/ 44 h 124"/>
                <a:gd name="T58" fmla="*/ 104 w 132"/>
                <a:gd name="T59" fmla="*/ 44 h 124"/>
                <a:gd name="T60" fmla="*/ 108 w 132"/>
                <a:gd name="T61" fmla="*/ 56 h 124"/>
                <a:gd name="T62" fmla="*/ 52 w 132"/>
                <a:gd name="T63" fmla="*/ 76 h 124"/>
                <a:gd name="T64" fmla="*/ 108 w 132"/>
                <a:gd name="T65" fmla="*/ 96 h 124"/>
                <a:gd name="T66" fmla="*/ 113 w 132"/>
                <a:gd name="T67" fmla="*/ 88 h 124"/>
                <a:gd name="T68" fmla="*/ 60 w 132"/>
                <a:gd name="T69" fmla="*/ 76 h 124"/>
                <a:gd name="T70" fmla="*/ 108 w 132"/>
                <a:gd name="T71" fmla="*/ 64 h 124"/>
                <a:gd name="T72" fmla="*/ 115 w 132"/>
                <a:gd name="T73" fmla="*/ 59 h 124"/>
                <a:gd name="T74" fmla="*/ 120 w 132"/>
                <a:gd name="T75" fmla="*/ 72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2" h="124">
                  <a:moveTo>
                    <a:pt x="116" y="48"/>
                  </a:moveTo>
                  <a:cubicBezTo>
                    <a:pt x="116" y="48"/>
                    <a:pt x="116" y="48"/>
                    <a:pt x="116" y="48"/>
                  </a:cubicBezTo>
                  <a:cubicBezTo>
                    <a:pt x="116" y="24"/>
                    <a:pt x="116" y="24"/>
                    <a:pt x="116" y="24"/>
                  </a:cubicBezTo>
                  <a:cubicBezTo>
                    <a:pt x="116" y="22"/>
                    <a:pt x="116" y="22"/>
                    <a:pt x="116" y="22"/>
                  </a:cubicBezTo>
                  <a:cubicBezTo>
                    <a:pt x="116" y="12"/>
                    <a:pt x="116" y="12"/>
                    <a:pt x="116" y="12"/>
                  </a:cubicBezTo>
                  <a:cubicBezTo>
                    <a:pt x="116" y="5"/>
                    <a:pt x="111" y="0"/>
                    <a:pt x="104" y="0"/>
                  </a:cubicBezTo>
                  <a:cubicBezTo>
                    <a:pt x="88" y="0"/>
                    <a:pt x="88" y="0"/>
                    <a:pt x="88" y="0"/>
                  </a:cubicBezTo>
                  <a:cubicBezTo>
                    <a:pt x="22" y="0"/>
                    <a:pt x="22" y="0"/>
                    <a:pt x="22" y="0"/>
                  </a:cubicBezTo>
                  <a:cubicBezTo>
                    <a:pt x="10" y="0"/>
                    <a:pt x="0" y="10"/>
                    <a:pt x="0" y="22"/>
                  </a:cubicBezTo>
                  <a:cubicBezTo>
                    <a:pt x="0" y="102"/>
                    <a:pt x="0" y="102"/>
                    <a:pt x="0" y="102"/>
                  </a:cubicBezTo>
                  <a:cubicBezTo>
                    <a:pt x="0" y="114"/>
                    <a:pt x="10" y="124"/>
                    <a:pt x="22" y="124"/>
                  </a:cubicBezTo>
                  <a:cubicBezTo>
                    <a:pt x="94" y="124"/>
                    <a:pt x="94" y="124"/>
                    <a:pt x="94" y="124"/>
                  </a:cubicBezTo>
                  <a:cubicBezTo>
                    <a:pt x="106" y="124"/>
                    <a:pt x="116" y="114"/>
                    <a:pt x="116" y="102"/>
                  </a:cubicBezTo>
                  <a:cubicBezTo>
                    <a:pt x="116" y="96"/>
                    <a:pt x="116" y="96"/>
                    <a:pt x="116" y="96"/>
                  </a:cubicBezTo>
                  <a:cubicBezTo>
                    <a:pt x="116" y="96"/>
                    <a:pt x="116" y="96"/>
                    <a:pt x="116" y="96"/>
                  </a:cubicBezTo>
                  <a:cubicBezTo>
                    <a:pt x="132" y="84"/>
                    <a:pt x="132" y="60"/>
                    <a:pt x="116" y="48"/>
                  </a:cubicBezTo>
                  <a:close/>
                  <a:moveTo>
                    <a:pt x="22" y="8"/>
                  </a:moveTo>
                  <a:cubicBezTo>
                    <a:pt x="88" y="8"/>
                    <a:pt x="88" y="8"/>
                    <a:pt x="88" y="8"/>
                  </a:cubicBezTo>
                  <a:cubicBezTo>
                    <a:pt x="104" y="8"/>
                    <a:pt x="104" y="8"/>
                    <a:pt x="104" y="8"/>
                  </a:cubicBezTo>
                  <a:cubicBezTo>
                    <a:pt x="106" y="8"/>
                    <a:pt x="108" y="10"/>
                    <a:pt x="108" y="12"/>
                  </a:cubicBezTo>
                  <a:cubicBezTo>
                    <a:pt x="108" y="22"/>
                    <a:pt x="108" y="22"/>
                    <a:pt x="108" y="22"/>
                  </a:cubicBezTo>
                  <a:cubicBezTo>
                    <a:pt x="108" y="24"/>
                    <a:pt x="108" y="24"/>
                    <a:pt x="108" y="24"/>
                  </a:cubicBezTo>
                  <a:cubicBezTo>
                    <a:pt x="108" y="37"/>
                    <a:pt x="108" y="37"/>
                    <a:pt x="108" y="37"/>
                  </a:cubicBezTo>
                  <a:cubicBezTo>
                    <a:pt x="107" y="36"/>
                    <a:pt x="105" y="36"/>
                    <a:pt x="104" y="36"/>
                  </a:cubicBezTo>
                  <a:cubicBezTo>
                    <a:pt x="104" y="36"/>
                    <a:pt x="104" y="36"/>
                    <a:pt x="104" y="36"/>
                  </a:cubicBezTo>
                  <a:cubicBezTo>
                    <a:pt x="104" y="32"/>
                    <a:pt x="104" y="32"/>
                    <a:pt x="104" y="32"/>
                  </a:cubicBezTo>
                  <a:cubicBezTo>
                    <a:pt x="104" y="24"/>
                    <a:pt x="104" y="24"/>
                    <a:pt x="104" y="24"/>
                  </a:cubicBezTo>
                  <a:cubicBezTo>
                    <a:pt x="104" y="16"/>
                    <a:pt x="104" y="16"/>
                    <a:pt x="104" y="16"/>
                  </a:cubicBezTo>
                  <a:cubicBezTo>
                    <a:pt x="104" y="14"/>
                    <a:pt x="102" y="12"/>
                    <a:pt x="100" y="12"/>
                  </a:cubicBezTo>
                  <a:cubicBezTo>
                    <a:pt x="16" y="12"/>
                    <a:pt x="16" y="12"/>
                    <a:pt x="16" y="12"/>
                  </a:cubicBezTo>
                  <a:cubicBezTo>
                    <a:pt x="14" y="12"/>
                    <a:pt x="12" y="14"/>
                    <a:pt x="12" y="16"/>
                  </a:cubicBezTo>
                  <a:cubicBezTo>
                    <a:pt x="12" y="24"/>
                    <a:pt x="12" y="24"/>
                    <a:pt x="12" y="24"/>
                  </a:cubicBezTo>
                  <a:cubicBezTo>
                    <a:pt x="12" y="32"/>
                    <a:pt x="12" y="32"/>
                    <a:pt x="12" y="32"/>
                  </a:cubicBezTo>
                  <a:cubicBezTo>
                    <a:pt x="10" y="29"/>
                    <a:pt x="8" y="26"/>
                    <a:pt x="8" y="22"/>
                  </a:cubicBezTo>
                  <a:cubicBezTo>
                    <a:pt x="8" y="14"/>
                    <a:pt x="14" y="8"/>
                    <a:pt x="22" y="8"/>
                  </a:cubicBezTo>
                  <a:close/>
                  <a:moveTo>
                    <a:pt x="100" y="20"/>
                  </a:moveTo>
                  <a:cubicBezTo>
                    <a:pt x="16" y="20"/>
                    <a:pt x="16" y="20"/>
                    <a:pt x="16" y="20"/>
                  </a:cubicBezTo>
                  <a:cubicBezTo>
                    <a:pt x="16" y="16"/>
                    <a:pt x="16" y="16"/>
                    <a:pt x="16" y="16"/>
                  </a:cubicBezTo>
                  <a:cubicBezTo>
                    <a:pt x="100" y="16"/>
                    <a:pt x="100" y="16"/>
                    <a:pt x="100" y="16"/>
                  </a:cubicBezTo>
                  <a:lnTo>
                    <a:pt x="100" y="20"/>
                  </a:lnTo>
                  <a:close/>
                  <a:moveTo>
                    <a:pt x="100" y="24"/>
                  </a:moveTo>
                  <a:cubicBezTo>
                    <a:pt x="100" y="28"/>
                    <a:pt x="100" y="28"/>
                    <a:pt x="100" y="28"/>
                  </a:cubicBezTo>
                  <a:cubicBezTo>
                    <a:pt x="16" y="28"/>
                    <a:pt x="16" y="28"/>
                    <a:pt x="16" y="28"/>
                  </a:cubicBezTo>
                  <a:cubicBezTo>
                    <a:pt x="16" y="24"/>
                    <a:pt x="16" y="24"/>
                    <a:pt x="16" y="24"/>
                  </a:cubicBezTo>
                  <a:lnTo>
                    <a:pt x="100" y="24"/>
                  </a:lnTo>
                  <a:close/>
                  <a:moveTo>
                    <a:pt x="100" y="32"/>
                  </a:moveTo>
                  <a:cubicBezTo>
                    <a:pt x="100" y="36"/>
                    <a:pt x="100" y="36"/>
                    <a:pt x="100" y="36"/>
                  </a:cubicBezTo>
                  <a:cubicBezTo>
                    <a:pt x="88" y="36"/>
                    <a:pt x="88" y="36"/>
                    <a:pt x="88" y="36"/>
                  </a:cubicBezTo>
                  <a:cubicBezTo>
                    <a:pt x="22" y="36"/>
                    <a:pt x="22" y="36"/>
                    <a:pt x="22" y="36"/>
                  </a:cubicBezTo>
                  <a:cubicBezTo>
                    <a:pt x="20" y="36"/>
                    <a:pt x="18" y="35"/>
                    <a:pt x="16" y="35"/>
                  </a:cubicBezTo>
                  <a:cubicBezTo>
                    <a:pt x="16" y="32"/>
                    <a:pt x="16" y="32"/>
                    <a:pt x="16" y="32"/>
                  </a:cubicBezTo>
                  <a:lnTo>
                    <a:pt x="100" y="32"/>
                  </a:lnTo>
                  <a:close/>
                  <a:moveTo>
                    <a:pt x="108" y="102"/>
                  </a:moveTo>
                  <a:cubicBezTo>
                    <a:pt x="108" y="110"/>
                    <a:pt x="102" y="116"/>
                    <a:pt x="94" y="116"/>
                  </a:cubicBezTo>
                  <a:cubicBezTo>
                    <a:pt x="22" y="116"/>
                    <a:pt x="22" y="116"/>
                    <a:pt x="22" y="116"/>
                  </a:cubicBezTo>
                  <a:cubicBezTo>
                    <a:pt x="14" y="116"/>
                    <a:pt x="8" y="110"/>
                    <a:pt x="8" y="102"/>
                  </a:cubicBezTo>
                  <a:cubicBezTo>
                    <a:pt x="8" y="39"/>
                    <a:pt x="8" y="39"/>
                    <a:pt x="8" y="39"/>
                  </a:cubicBezTo>
                  <a:cubicBezTo>
                    <a:pt x="12" y="42"/>
                    <a:pt x="17" y="44"/>
                    <a:pt x="22" y="44"/>
                  </a:cubicBezTo>
                  <a:cubicBezTo>
                    <a:pt x="88" y="44"/>
                    <a:pt x="88" y="44"/>
                    <a:pt x="88" y="44"/>
                  </a:cubicBezTo>
                  <a:cubicBezTo>
                    <a:pt x="104" y="44"/>
                    <a:pt x="104" y="44"/>
                    <a:pt x="104" y="44"/>
                  </a:cubicBezTo>
                  <a:cubicBezTo>
                    <a:pt x="106" y="44"/>
                    <a:pt x="108" y="46"/>
                    <a:pt x="108" y="48"/>
                  </a:cubicBezTo>
                  <a:cubicBezTo>
                    <a:pt x="108" y="56"/>
                    <a:pt x="108" y="56"/>
                    <a:pt x="108" y="56"/>
                  </a:cubicBezTo>
                  <a:cubicBezTo>
                    <a:pt x="72" y="56"/>
                    <a:pt x="72" y="56"/>
                    <a:pt x="72" y="56"/>
                  </a:cubicBezTo>
                  <a:cubicBezTo>
                    <a:pt x="61" y="56"/>
                    <a:pt x="52" y="65"/>
                    <a:pt x="52" y="76"/>
                  </a:cubicBezTo>
                  <a:cubicBezTo>
                    <a:pt x="52" y="87"/>
                    <a:pt x="61" y="96"/>
                    <a:pt x="72" y="96"/>
                  </a:cubicBezTo>
                  <a:cubicBezTo>
                    <a:pt x="108" y="96"/>
                    <a:pt x="108" y="96"/>
                    <a:pt x="108" y="96"/>
                  </a:cubicBezTo>
                  <a:lnTo>
                    <a:pt x="108" y="102"/>
                  </a:lnTo>
                  <a:close/>
                  <a:moveTo>
                    <a:pt x="113" y="88"/>
                  </a:moveTo>
                  <a:cubicBezTo>
                    <a:pt x="72" y="88"/>
                    <a:pt x="72" y="88"/>
                    <a:pt x="72" y="88"/>
                  </a:cubicBezTo>
                  <a:cubicBezTo>
                    <a:pt x="65" y="88"/>
                    <a:pt x="60" y="83"/>
                    <a:pt x="60" y="76"/>
                  </a:cubicBezTo>
                  <a:cubicBezTo>
                    <a:pt x="60" y="69"/>
                    <a:pt x="65" y="64"/>
                    <a:pt x="72" y="64"/>
                  </a:cubicBezTo>
                  <a:cubicBezTo>
                    <a:pt x="108" y="64"/>
                    <a:pt x="108" y="64"/>
                    <a:pt x="108" y="64"/>
                  </a:cubicBezTo>
                  <a:cubicBezTo>
                    <a:pt x="110" y="64"/>
                    <a:pt x="113" y="63"/>
                    <a:pt x="114" y="61"/>
                  </a:cubicBezTo>
                  <a:cubicBezTo>
                    <a:pt x="115" y="60"/>
                    <a:pt x="115" y="60"/>
                    <a:pt x="115" y="59"/>
                  </a:cubicBezTo>
                  <a:cubicBezTo>
                    <a:pt x="115" y="59"/>
                    <a:pt x="116" y="59"/>
                    <a:pt x="116" y="59"/>
                  </a:cubicBezTo>
                  <a:cubicBezTo>
                    <a:pt x="118" y="62"/>
                    <a:pt x="120" y="67"/>
                    <a:pt x="120" y="72"/>
                  </a:cubicBezTo>
                  <a:cubicBezTo>
                    <a:pt x="120" y="78"/>
                    <a:pt x="118" y="84"/>
                    <a:pt x="113" y="88"/>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grpSp>
      <p:grpSp>
        <p:nvGrpSpPr>
          <p:cNvPr id="39" name="Group 38"/>
          <p:cNvGrpSpPr/>
          <p:nvPr/>
        </p:nvGrpSpPr>
        <p:grpSpPr>
          <a:xfrm>
            <a:off x="9502511" y="2968908"/>
            <a:ext cx="762314" cy="762842"/>
            <a:chOff x="-1587" y="-3175"/>
            <a:chExt cx="3670300" cy="3671888"/>
          </a:xfrm>
          <a:solidFill>
            <a:schemeClr val="bg1"/>
          </a:solidFill>
        </p:grpSpPr>
        <p:sp>
          <p:nvSpPr>
            <p:cNvPr id="40" name="Freeform 24"/>
            <p:cNvSpPr>
              <a:spLocks noEditPoints="1"/>
            </p:cNvSpPr>
            <p:nvPr/>
          </p:nvSpPr>
          <p:spPr bwMode="auto">
            <a:xfrm>
              <a:off x="-1587" y="-3175"/>
              <a:ext cx="3670300" cy="3671888"/>
            </a:xfrm>
            <a:custGeom>
              <a:avLst/>
              <a:gdLst>
                <a:gd name="T0" fmla="*/ 631 w 976"/>
                <a:gd name="T1" fmla="*/ 306 h 976"/>
                <a:gd name="T2" fmla="*/ 488 w 976"/>
                <a:gd name="T3" fmla="*/ 0 h 976"/>
                <a:gd name="T4" fmla="*/ 275 w 976"/>
                <a:gd name="T5" fmla="*/ 312 h 976"/>
                <a:gd name="T6" fmla="*/ 244 w 976"/>
                <a:gd name="T7" fmla="*/ 329 h 976"/>
                <a:gd name="T8" fmla="*/ 92 w 976"/>
                <a:gd name="T9" fmla="*/ 305 h 976"/>
                <a:gd name="T10" fmla="*/ 0 w 976"/>
                <a:gd name="T11" fmla="*/ 885 h 976"/>
                <a:gd name="T12" fmla="*/ 183 w 976"/>
                <a:gd name="T13" fmla="*/ 976 h 976"/>
                <a:gd name="T14" fmla="*/ 266 w 976"/>
                <a:gd name="T15" fmla="*/ 924 h 976"/>
                <a:gd name="T16" fmla="*/ 275 w 976"/>
                <a:gd name="T17" fmla="*/ 926 h 976"/>
                <a:gd name="T18" fmla="*/ 580 w 976"/>
                <a:gd name="T19" fmla="*/ 976 h 976"/>
                <a:gd name="T20" fmla="*/ 856 w 976"/>
                <a:gd name="T21" fmla="*/ 917 h 976"/>
                <a:gd name="T22" fmla="*/ 870 w 976"/>
                <a:gd name="T23" fmla="*/ 831 h 976"/>
                <a:gd name="T24" fmla="*/ 920 w 976"/>
                <a:gd name="T25" fmla="*/ 669 h 976"/>
                <a:gd name="T26" fmla="*/ 949 w 976"/>
                <a:gd name="T27" fmla="*/ 512 h 976"/>
                <a:gd name="T28" fmla="*/ 976 w 976"/>
                <a:gd name="T29" fmla="*/ 439 h 976"/>
                <a:gd name="T30" fmla="*/ 890 w 976"/>
                <a:gd name="T31" fmla="*/ 319 h 976"/>
                <a:gd name="T32" fmla="*/ 183 w 976"/>
                <a:gd name="T33" fmla="*/ 915 h 976"/>
                <a:gd name="T34" fmla="*/ 61 w 976"/>
                <a:gd name="T35" fmla="*/ 885 h 976"/>
                <a:gd name="T36" fmla="*/ 92 w 976"/>
                <a:gd name="T37" fmla="*/ 366 h 976"/>
                <a:gd name="T38" fmla="*/ 214 w 976"/>
                <a:gd name="T39" fmla="*/ 397 h 976"/>
                <a:gd name="T40" fmla="*/ 914 w 976"/>
                <a:gd name="T41" fmla="*/ 443 h 976"/>
                <a:gd name="T42" fmla="*/ 793 w 976"/>
                <a:gd name="T43" fmla="*/ 488 h 976"/>
                <a:gd name="T44" fmla="*/ 793 w 976"/>
                <a:gd name="T45" fmla="*/ 519 h 976"/>
                <a:gd name="T46" fmla="*/ 901 w 976"/>
                <a:gd name="T47" fmla="*/ 575 h 976"/>
                <a:gd name="T48" fmla="*/ 763 w 976"/>
                <a:gd name="T49" fmla="*/ 641 h 976"/>
                <a:gd name="T50" fmla="*/ 763 w 976"/>
                <a:gd name="T51" fmla="*/ 671 h 976"/>
                <a:gd name="T52" fmla="*/ 862 w 976"/>
                <a:gd name="T53" fmla="*/ 734 h 976"/>
                <a:gd name="T54" fmla="*/ 732 w 976"/>
                <a:gd name="T55" fmla="*/ 793 h 976"/>
                <a:gd name="T56" fmla="*/ 732 w 976"/>
                <a:gd name="T57" fmla="*/ 824 h 976"/>
                <a:gd name="T58" fmla="*/ 811 w 976"/>
                <a:gd name="T59" fmla="*/ 866 h 976"/>
                <a:gd name="T60" fmla="*/ 747 w 976"/>
                <a:gd name="T61" fmla="*/ 915 h 976"/>
                <a:gd name="T62" fmla="*/ 411 w 976"/>
                <a:gd name="T63" fmla="*/ 896 h 976"/>
                <a:gd name="T64" fmla="*/ 244 w 976"/>
                <a:gd name="T65" fmla="*/ 835 h 976"/>
                <a:gd name="T66" fmla="*/ 268 w 976"/>
                <a:gd name="T67" fmla="*/ 382 h 976"/>
                <a:gd name="T68" fmla="*/ 458 w 976"/>
                <a:gd name="T69" fmla="*/ 92 h 976"/>
                <a:gd name="T70" fmla="*/ 577 w 976"/>
                <a:gd name="T71" fmla="*/ 206 h 976"/>
                <a:gd name="T72" fmla="*/ 879 w 976"/>
                <a:gd name="T73" fmla="*/ 377 h 976"/>
                <a:gd name="T74" fmla="*/ 914 w 976"/>
                <a:gd name="T75" fmla="*/ 443 h 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76" h="976">
                  <a:moveTo>
                    <a:pt x="890" y="319"/>
                  </a:moveTo>
                  <a:cubicBezTo>
                    <a:pt x="851" y="309"/>
                    <a:pt x="762" y="309"/>
                    <a:pt x="631" y="306"/>
                  </a:cubicBezTo>
                  <a:cubicBezTo>
                    <a:pt x="637" y="277"/>
                    <a:pt x="638" y="252"/>
                    <a:pt x="638" y="206"/>
                  </a:cubicBezTo>
                  <a:cubicBezTo>
                    <a:pt x="638" y="96"/>
                    <a:pt x="559" y="0"/>
                    <a:pt x="488" y="0"/>
                  </a:cubicBezTo>
                  <a:cubicBezTo>
                    <a:pt x="438" y="0"/>
                    <a:pt x="397" y="41"/>
                    <a:pt x="397" y="91"/>
                  </a:cubicBezTo>
                  <a:cubicBezTo>
                    <a:pt x="396" y="152"/>
                    <a:pt x="377" y="258"/>
                    <a:pt x="275" y="312"/>
                  </a:cubicBezTo>
                  <a:cubicBezTo>
                    <a:pt x="267" y="316"/>
                    <a:pt x="246" y="327"/>
                    <a:pt x="242" y="328"/>
                  </a:cubicBezTo>
                  <a:cubicBezTo>
                    <a:pt x="244" y="329"/>
                    <a:pt x="244" y="329"/>
                    <a:pt x="244" y="329"/>
                  </a:cubicBezTo>
                  <a:cubicBezTo>
                    <a:pt x="228" y="316"/>
                    <a:pt x="206" y="305"/>
                    <a:pt x="183" y="305"/>
                  </a:cubicBezTo>
                  <a:cubicBezTo>
                    <a:pt x="92" y="305"/>
                    <a:pt x="92" y="305"/>
                    <a:pt x="92" y="305"/>
                  </a:cubicBezTo>
                  <a:cubicBezTo>
                    <a:pt x="41" y="305"/>
                    <a:pt x="0" y="346"/>
                    <a:pt x="0" y="397"/>
                  </a:cubicBezTo>
                  <a:cubicBezTo>
                    <a:pt x="0" y="885"/>
                    <a:pt x="0" y="885"/>
                    <a:pt x="0" y="885"/>
                  </a:cubicBezTo>
                  <a:cubicBezTo>
                    <a:pt x="0" y="935"/>
                    <a:pt x="41" y="976"/>
                    <a:pt x="92" y="976"/>
                  </a:cubicBezTo>
                  <a:cubicBezTo>
                    <a:pt x="183" y="976"/>
                    <a:pt x="183" y="976"/>
                    <a:pt x="183" y="976"/>
                  </a:cubicBezTo>
                  <a:cubicBezTo>
                    <a:pt x="219" y="976"/>
                    <a:pt x="250" y="954"/>
                    <a:pt x="264" y="923"/>
                  </a:cubicBezTo>
                  <a:cubicBezTo>
                    <a:pt x="265" y="923"/>
                    <a:pt x="265" y="924"/>
                    <a:pt x="266" y="924"/>
                  </a:cubicBezTo>
                  <a:cubicBezTo>
                    <a:pt x="268" y="924"/>
                    <a:pt x="270" y="925"/>
                    <a:pt x="273" y="926"/>
                  </a:cubicBezTo>
                  <a:cubicBezTo>
                    <a:pt x="274" y="926"/>
                    <a:pt x="274" y="926"/>
                    <a:pt x="275" y="926"/>
                  </a:cubicBezTo>
                  <a:cubicBezTo>
                    <a:pt x="292" y="930"/>
                    <a:pt x="326" y="938"/>
                    <a:pt x="398" y="955"/>
                  </a:cubicBezTo>
                  <a:cubicBezTo>
                    <a:pt x="414" y="959"/>
                    <a:pt x="496" y="976"/>
                    <a:pt x="580" y="976"/>
                  </a:cubicBezTo>
                  <a:cubicBezTo>
                    <a:pt x="747" y="976"/>
                    <a:pt x="747" y="976"/>
                    <a:pt x="747" y="976"/>
                  </a:cubicBezTo>
                  <a:cubicBezTo>
                    <a:pt x="798" y="976"/>
                    <a:pt x="835" y="956"/>
                    <a:pt x="856" y="917"/>
                  </a:cubicBezTo>
                  <a:cubicBezTo>
                    <a:pt x="857" y="917"/>
                    <a:pt x="864" y="903"/>
                    <a:pt x="869" y="884"/>
                  </a:cubicBezTo>
                  <a:cubicBezTo>
                    <a:pt x="874" y="870"/>
                    <a:pt x="875" y="851"/>
                    <a:pt x="870" y="831"/>
                  </a:cubicBezTo>
                  <a:cubicBezTo>
                    <a:pt x="903" y="808"/>
                    <a:pt x="913" y="774"/>
                    <a:pt x="920" y="752"/>
                  </a:cubicBezTo>
                  <a:cubicBezTo>
                    <a:pt x="932" y="716"/>
                    <a:pt x="928" y="688"/>
                    <a:pt x="920" y="669"/>
                  </a:cubicBezTo>
                  <a:cubicBezTo>
                    <a:pt x="939" y="651"/>
                    <a:pt x="954" y="625"/>
                    <a:pt x="961" y="585"/>
                  </a:cubicBezTo>
                  <a:cubicBezTo>
                    <a:pt x="965" y="559"/>
                    <a:pt x="961" y="534"/>
                    <a:pt x="949" y="512"/>
                  </a:cubicBezTo>
                  <a:cubicBezTo>
                    <a:pt x="966" y="493"/>
                    <a:pt x="974" y="468"/>
                    <a:pt x="975" y="446"/>
                  </a:cubicBezTo>
                  <a:cubicBezTo>
                    <a:pt x="976" y="439"/>
                    <a:pt x="976" y="439"/>
                    <a:pt x="976" y="439"/>
                  </a:cubicBezTo>
                  <a:cubicBezTo>
                    <a:pt x="976" y="435"/>
                    <a:pt x="976" y="433"/>
                    <a:pt x="976" y="424"/>
                  </a:cubicBezTo>
                  <a:cubicBezTo>
                    <a:pt x="976" y="386"/>
                    <a:pt x="949" y="336"/>
                    <a:pt x="890" y="319"/>
                  </a:cubicBezTo>
                  <a:close/>
                  <a:moveTo>
                    <a:pt x="214" y="885"/>
                  </a:moveTo>
                  <a:cubicBezTo>
                    <a:pt x="214" y="901"/>
                    <a:pt x="200" y="915"/>
                    <a:pt x="183" y="915"/>
                  </a:cubicBezTo>
                  <a:cubicBezTo>
                    <a:pt x="92" y="915"/>
                    <a:pt x="92" y="915"/>
                    <a:pt x="92" y="915"/>
                  </a:cubicBezTo>
                  <a:cubicBezTo>
                    <a:pt x="75" y="915"/>
                    <a:pt x="61" y="901"/>
                    <a:pt x="61" y="885"/>
                  </a:cubicBezTo>
                  <a:cubicBezTo>
                    <a:pt x="61" y="397"/>
                    <a:pt x="61" y="397"/>
                    <a:pt x="61" y="397"/>
                  </a:cubicBezTo>
                  <a:cubicBezTo>
                    <a:pt x="61" y="380"/>
                    <a:pt x="75" y="366"/>
                    <a:pt x="92" y="366"/>
                  </a:cubicBezTo>
                  <a:cubicBezTo>
                    <a:pt x="183" y="366"/>
                    <a:pt x="183" y="366"/>
                    <a:pt x="183" y="366"/>
                  </a:cubicBezTo>
                  <a:cubicBezTo>
                    <a:pt x="200" y="366"/>
                    <a:pt x="214" y="380"/>
                    <a:pt x="214" y="397"/>
                  </a:cubicBezTo>
                  <a:lnTo>
                    <a:pt x="214" y="885"/>
                  </a:lnTo>
                  <a:close/>
                  <a:moveTo>
                    <a:pt x="914" y="443"/>
                  </a:moveTo>
                  <a:cubicBezTo>
                    <a:pt x="914" y="458"/>
                    <a:pt x="907" y="488"/>
                    <a:pt x="854" y="488"/>
                  </a:cubicBezTo>
                  <a:cubicBezTo>
                    <a:pt x="808" y="488"/>
                    <a:pt x="793" y="488"/>
                    <a:pt x="793" y="488"/>
                  </a:cubicBezTo>
                  <a:cubicBezTo>
                    <a:pt x="785" y="488"/>
                    <a:pt x="778" y="495"/>
                    <a:pt x="778" y="503"/>
                  </a:cubicBezTo>
                  <a:cubicBezTo>
                    <a:pt x="778" y="512"/>
                    <a:pt x="785" y="519"/>
                    <a:pt x="793" y="519"/>
                  </a:cubicBezTo>
                  <a:cubicBezTo>
                    <a:pt x="793" y="519"/>
                    <a:pt x="806" y="519"/>
                    <a:pt x="852" y="519"/>
                  </a:cubicBezTo>
                  <a:cubicBezTo>
                    <a:pt x="898" y="519"/>
                    <a:pt x="904" y="556"/>
                    <a:pt x="901" y="575"/>
                  </a:cubicBezTo>
                  <a:cubicBezTo>
                    <a:pt x="897" y="598"/>
                    <a:pt x="886" y="641"/>
                    <a:pt x="835" y="641"/>
                  </a:cubicBezTo>
                  <a:cubicBezTo>
                    <a:pt x="783" y="641"/>
                    <a:pt x="763" y="641"/>
                    <a:pt x="763" y="641"/>
                  </a:cubicBezTo>
                  <a:cubicBezTo>
                    <a:pt x="754" y="641"/>
                    <a:pt x="747" y="647"/>
                    <a:pt x="747" y="656"/>
                  </a:cubicBezTo>
                  <a:cubicBezTo>
                    <a:pt x="747" y="664"/>
                    <a:pt x="754" y="671"/>
                    <a:pt x="763" y="671"/>
                  </a:cubicBezTo>
                  <a:cubicBezTo>
                    <a:pt x="763" y="671"/>
                    <a:pt x="799" y="671"/>
                    <a:pt x="823" y="671"/>
                  </a:cubicBezTo>
                  <a:cubicBezTo>
                    <a:pt x="874" y="671"/>
                    <a:pt x="870" y="710"/>
                    <a:pt x="862" y="734"/>
                  </a:cubicBezTo>
                  <a:cubicBezTo>
                    <a:pt x="852" y="764"/>
                    <a:pt x="846" y="793"/>
                    <a:pt x="782" y="793"/>
                  </a:cubicBezTo>
                  <a:cubicBezTo>
                    <a:pt x="760" y="793"/>
                    <a:pt x="732" y="793"/>
                    <a:pt x="732" y="793"/>
                  </a:cubicBezTo>
                  <a:cubicBezTo>
                    <a:pt x="723" y="793"/>
                    <a:pt x="717" y="800"/>
                    <a:pt x="717" y="808"/>
                  </a:cubicBezTo>
                  <a:cubicBezTo>
                    <a:pt x="717" y="817"/>
                    <a:pt x="723" y="824"/>
                    <a:pt x="732" y="824"/>
                  </a:cubicBezTo>
                  <a:cubicBezTo>
                    <a:pt x="732" y="824"/>
                    <a:pt x="753" y="824"/>
                    <a:pt x="780" y="824"/>
                  </a:cubicBezTo>
                  <a:cubicBezTo>
                    <a:pt x="813" y="824"/>
                    <a:pt x="815" y="855"/>
                    <a:pt x="811" y="866"/>
                  </a:cubicBezTo>
                  <a:cubicBezTo>
                    <a:pt x="807" y="879"/>
                    <a:pt x="803" y="888"/>
                    <a:pt x="803" y="888"/>
                  </a:cubicBezTo>
                  <a:cubicBezTo>
                    <a:pt x="793" y="905"/>
                    <a:pt x="779" y="915"/>
                    <a:pt x="747" y="915"/>
                  </a:cubicBezTo>
                  <a:cubicBezTo>
                    <a:pt x="580" y="915"/>
                    <a:pt x="580" y="915"/>
                    <a:pt x="580" y="915"/>
                  </a:cubicBezTo>
                  <a:cubicBezTo>
                    <a:pt x="497" y="915"/>
                    <a:pt x="414" y="896"/>
                    <a:pt x="411" y="896"/>
                  </a:cubicBezTo>
                  <a:cubicBezTo>
                    <a:pt x="285" y="866"/>
                    <a:pt x="278" y="864"/>
                    <a:pt x="270" y="862"/>
                  </a:cubicBezTo>
                  <a:cubicBezTo>
                    <a:pt x="270" y="862"/>
                    <a:pt x="244" y="857"/>
                    <a:pt x="244" y="835"/>
                  </a:cubicBezTo>
                  <a:cubicBezTo>
                    <a:pt x="244" y="414"/>
                    <a:pt x="244" y="414"/>
                    <a:pt x="244" y="414"/>
                  </a:cubicBezTo>
                  <a:cubicBezTo>
                    <a:pt x="244" y="399"/>
                    <a:pt x="253" y="386"/>
                    <a:pt x="268" y="382"/>
                  </a:cubicBezTo>
                  <a:cubicBezTo>
                    <a:pt x="270" y="381"/>
                    <a:pt x="273" y="380"/>
                    <a:pt x="275" y="380"/>
                  </a:cubicBezTo>
                  <a:cubicBezTo>
                    <a:pt x="414" y="322"/>
                    <a:pt x="456" y="195"/>
                    <a:pt x="458" y="92"/>
                  </a:cubicBezTo>
                  <a:cubicBezTo>
                    <a:pt x="458" y="77"/>
                    <a:pt x="469" y="61"/>
                    <a:pt x="488" y="61"/>
                  </a:cubicBezTo>
                  <a:cubicBezTo>
                    <a:pt x="520" y="61"/>
                    <a:pt x="577" y="126"/>
                    <a:pt x="577" y="206"/>
                  </a:cubicBezTo>
                  <a:cubicBezTo>
                    <a:pt x="577" y="278"/>
                    <a:pt x="574" y="291"/>
                    <a:pt x="549" y="366"/>
                  </a:cubicBezTo>
                  <a:cubicBezTo>
                    <a:pt x="854" y="366"/>
                    <a:pt x="852" y="370"/>
                    <a:pt x="879" y="377"/>
                  </a:cubicBezTo>
                  <a:cubicBezTo>
                    <a:pt x="912" y="387"/>
                    <a:pt x="915" y="415"/>
                    <a:pt x="915" y="424"/>
                  </a:cubicBezTo>
                  <a:cubicBezTo>
                    <a:pt x="915" y="435"/>
                    <a:pt x="915" y="433"/>
                    <a:pt x="914" y="443"/>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41" name="Freeform 25"/>
            <p:cNvSpPr>
              <a:spLocks noEditPoints="1"/>
            </p:cNvSpPr>
            <p:nvPr/>
          </p:nvSpPr>
          <p:spPr bwMode="auto">
            <a:xfrm>
              <a:off x="344488" y="2979738"/>
              <a:ext cx="341313" cy="346075"/>
            </a:xfrm>
            <a:custGeom>
              <a:avLst/>
              <a:gdLst>
                <a:gd name="T0" fmla="*/ 45 w 91"/>
                <a:gd name="T1" fmla="*/ 0 h 92"/>
                <a:gd name="T2" fmla="*/ 0 w 91"/>
                <a:gd name="T3" fmla="*/ 46 h 92"/>
                <a:gd name="T4" fmla="*/ 45 w 91"/>
                <a:gd name="T5" fmla="*/ 92 h 92"/>
                <a:gd name="T6" fmla="*/ 91 w 91"/>
                <a:gd name="T7" fmla="*/ 46 h 92"/>
                <a:gd name="T8" fmla="*/ 45 w 91"/>
                <a:gd name="T9" fmla="*/ 0 h 92"/>
                <a:gd name="T10" fmla="*/ 45 w 91"/>
                <a:gd name="T11" fmla="*/ 61 h 92"/>
                <a:gd name="T12" fmla="*/ 30 w 91"/>
                <a:gd name="T13" fmla="*/ 46 h 92"/>
                <a:gd name="T14" fmla="*/ 45 w 91"/>
                <a:gd name="T15" fmla="*/ 31 h 92"/>
                <a:gd name="T16" fmla="*/ 61 w 91"/>
                <a:gd name="T17" fmla="*/ 46 h 92"/>
                <a:gd name="T18" fmla="*/ 45 w 91"/>
                <a:gd name="T19" fmla="*/ 61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 h="92">
                  <a:moveTo>
                    <a:pt x="45" y="0"/>
                  </a:moveTo>
                  <a:cubicBezTo>
                    <a:pt x="20" y="0"/>
                    <a:pt x="0" y="20"/>
                    <a:pt x="0" y="46"/>
                  </a:cubicBezTo>
                  <a:cubicBezTo>
                    <a:pt x="0" y="71"/>
                    <a:pt x="20" y="92"/>
                    <a:pt x="45" y="92"/>
                  </a:cubicBezTo>
                  <a:cubicBezTo>
                    <a:pt x="71" y="92"/>
                    <a:pt x="91" y="71"/>
                    <a:pt x="91" y="46"/>
                  </a:cubicBezTo>
                  <a:cubicBezTo>
                    <a:pt x="91" y="20"/>
                    <a:pt x="71" y="0"/>
                    <a:pt x="45" y="0"/>
                  </a:cubicBezTo>
                  <a:close/>
                  <a:moveTo>
                    <a:pt x="45" y="61"/>
                  </a:moveTo>
                  <a:cubicBezTo>
                    <a:pt x="37" y="61"/>
                    <a:pt x="30" y="54"/>
                    <a:pt x="30" y="46"/>
                  </a:cubicBezTo>
                  <a:cubicBezTo>
                    <a:pt x="30" y="37"/>
                    <a:pt x="37" y="31"/>
                    <a:pt x="45" y="31"/>
                  </a:cubicBezTo>
                  <a:cubicBezTo>
                    <a:pt x="54" y="31"/>
                    <a:pt x="61" y="37"/>
                    <a:pt x="61" y="46"/>
                  </a:cubicBezTo>
                  <a:cubicBezTo>
                    <a:pt x="61" y="54"/>
                    <a:pt x="54" y="61"/>
                    <a:pt x="45" y="61"/>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grpSp>
      <p:grpSp>
        <p:nvGrpSpPr>
          <p:cNvPr id="42" name="Group 41"/>
          <p:cNvGrpSpPr/>
          <p:nvPr/>
        </p:nvGrpSpPr>
        <p:grpSpPr>
          <a:xfrm>
            <a:off x="7222166" y="3075036"/>
            <a:ext cx="604915" cy="692150"/>
            <a:chOff x="-1587" y="3175"/>
            <a:chExt cx="430212" cy="492125"/>
          </a:xfrm>
          <a:solidFill>
            <a:schemeClr val="bg1"/>
          </a:solidFill>
        </p:grpSpPr>
        <p:sp>
          <p:nvSpPr>
            <p:cNvPr id="43" name="Freeform 29"/>
            <p:cNvSpPr>
              <a:spLocks noEditPoints="1"/>
            </p:cNvSpPr>
            <p:nvPr/>
          </p:nvSpPr>
          <p:spPr bwMode="auto">
            <a:xfrm>
              <a:off x="-1587" y="3175"/>
              <a:ext cx="430212" cy="492125"/>
            </a:xfrm>
            <a:custGeom>
              <a:avLst/>
              <a:gdLst>
                <a:gd name="T0" fmla="*/ 112 w 112"/>
                <a:gd name="T1" fmla="*/ 27 h 128"/>
                <a:gd name="T2" fmla="*/ 100 w 112"/>
                <a:gd name="T3" fmla="*/ 16 h 128"/>
                <a:gd name="T4" fmla="*/ 88 w 112"/>
                <a:gd name="T5" fmla="*/ 16 h 128"/>
                <a:gd name="T6" fmla="*/ 88 w 112"/>
                <a:gd name="T7" fmla="*/ 12 h 128"/>
                <a:gd name="T8" fmla="*/ 88 w 112"/>
                <a:gd name="T9" fmla="*/ 12 h 128"/>
                <a:gd name="T10" fmla="*/ 76 w 112"/>
                <a:gd name="T11" fmla="*/ 0 h 128"/>
                <a:gd name="T12" fmla="*/ 36 w 112"/>
                <a:gd name="T13" fmla="*/ 0 h 128"/>
                <a:gd name="T14" fmla="*/ 24 w 112"/>
                <a:gd name="T15" fmla="*/ 12 h 128"/>
                <a:gd name="T16" fmla="*/ 24 w 112"/>
                <a:gd name="T17" fmla="*/ 12 h 128"/>
                <a:gd name="T18" fmla="*/ 24 w 112"/>
                <a:gd name="T19" fmla="*/ 16 h 128"/>
                <a:gd name="T20" fmla="*/ 12 w 112"/>
                <a:gd name="T21" fmla="*/ 16 h 128"/>
                <a:gd name="T22" fmla="*/ 0 w 112"/>
                <a:gd name="T23" fmla="*/ 27 h 128"/>
                <a:gd name="T24" fmla="*/ 0 w 112"/>
                <a:gd name="T25" fmla="*/ 27 h 128"/>
                <a:gd name="T26" fmla="*/ 0 w 112"/>
                <a:gd name="T27" fmla="*/ 32 h 128"/>
                <a:gd name="T28" fmla="*/ 0 w 112"/>
                <a:gd name="T29" fmla="*/ 36 h 128"/>
                <a:gd name="T30" fmla="*/ 8 w 112"/>
                <a:gd name="T31" fmla="*/ 44 h 128"/>
                <a:gd name="T32" fmla="*/ 8 w 112"/>
                <a:gd name="T33" fmla="*/ 44 h 128"/>
                <a:gd name="T34" fmla="*/ 8 w 112"/>
                <a:gd name="T35" fmla="*/ 112 h 128"/>
                <a:gd name="T36" fmla="*/ 24 w 112"/>
                <a:gd name="T37" fmla="*/ 128 h 128"/>
                <a:gd name="T38" fmla="*/ 88 w 112"/>
                <a:gd name="T39" fmla="*/ 128 h 128"/>
                <a:gd name="T40" fmla="*/ 104 w 112"/>
                <a:gd name="T41" fmla="*/ 112 h 128"/>
                <a:gd name="T42" fmla="*/ 104 w 112"/>
                <a:gd name="T43" fmla="*/ 44 h 128"/>
                <a:gd name="T44" fmla="*/ 104 w 112"/>
                <a:gd name="T45" fmla="*/ 44 h 128"/>
                <a:gd name="T46" fmla="*/ 112 w 112"/>
                <a:gd name="T47" fmla="*/ 36 h 128"/>
                <a:gd name="T48" fmla="*/ 112 w 112"/>
                <a:gd name="T49" fmla="*/ 32 h 128"/>
                <a:gd name="T50" fmla="*/ 112 w 112"/>
                <a:gd name="T51" fmla="*/ 27 h 128"/>
                <a:gd name="T52" fmla="*/ 32 w 112"/>
                <a:gd name="T53" fmla="*/ 12 h 128"/>
                <a:gd name="T54" fmla="*/ 36 w 112"/>
                <a:gd name="T55" fmla="*/ 8 h 128"/>
                <a:gd name="T56" fmla="*/ 76 w 112"/>
                <a:gd name="T57" fmla="*/ 8 h 128"/>
                <a:gd name="T58" fmla="*/ 80 w 112"/>
                <a:gd name="T59" fmla="*/ 12 h 128"/>
                <a:gd name="T60" fmla="*/ 80 w 112"/>
                <a:gd name="T61" fmla="*/ 16 h 128"/>
                <a:gd name="T62" fmla="*/ 32 w 112"/>
                <a:gd name="T63" fmla="*/ 16 h 128"/>
                <a:gd name="T64" fmla="*/ 32 w 112"/>
                <a:gd name="T65" fmla="*/ 12 h 128"/>
                <a:gd name="T66" fmla="*/ 96 w 112"/>
                <a:gd name="T67" fmla="*/ 112 h 128"/>
                <a:gd name="T68" fmla="*/ 88 w 112"/>
                <a:gd name="T69" fmla="*/ 120 h 128"/>
                <a:gd name="T70" fmla="*/ 24 w 112"/>
                <a:gd name="T71" fmla="*/ 120 h 128"/>
                <a:gd name="T72" fmla="*/ 16 w 112"/>
                <a:gd name="T73" fmla="*/ 112 h 128"/>
                <a:gd name="T74" fmla="*/ 16 w 112"/>
                <a:gd name="T75" fmla="*/ 44 h 128"/>
                <a:gd name="T76" fmla="*/ 96 w 112"/>
                <a:gd name="T77" fmla="*/ 44 h 128"/>
                <a:gd name="T78" fmla="*/ 96 w 112"/>
                <a:gd name="T79" fmla="*/ 112 h 128"/>
                <a:gd name="T80" fmla="*/ 104 w 112"/>
                <a:gd name="T81" fmla="*/ 32 h 128"/>
                <a:gd name="T82" fmla="*/ 104 w 112"/>
                <a:gd name="T83" fmla="*/ 36 h 128"/>
                <a:gd name="T84" fmla="*/ 8 w 112"/>
                <a:gd name="T85" fmla="*/ 36 h 128"/>
                <a:gd name="T86" fmla="*/ 8 w 112"/>
                <a:gd name="T87" fmla="*/ 32 h 128"/>
                <a:gd name="T88" fmla="*/ 8 w 112"/>
                <a:gd name="T89" fmla="*/ 28 h 128"/>
                <a:gd name="T90" fmla="*/ 12 w 112"/>
                <a:gd name="T91" fmla="*/ 24 h 128"/>
                <a:gd name="T92" fmla="*/ 100 w 112"/>
                <a:gd name="T93" fmla="*/ 24 h 128"/>
                <a:gd name="T94" fmla="*/ 104 w 112"/>
                <a:gd name="T95" fmla="*/ 28 h 128"/>
                <a:gd name="T96" fmla="*/ 104 w 112"/>
                <a:gd name="T97" fmla="*/ 32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2" h="128">
                  <a:moveTo>
                    <a:pt x="112" y="27"/>
                  </a:moveTo>
                  <a:cubicBezTo>
                    <a:pt x="112" y="21"/>
                    <a:pt x="106" y="16"/>
                    <a:pt x="100" y="16"/>
                  </a:cubicBezTo>
                  <a:cubicBezTo>
                    <a:pt x="88" y="16"/>
                    <a:pt x="88" y="16"/>
                    <a:pt x="88" y="16"/>
                  </a:cubicBezTo>
                  <a:cubicBezTo>
                    <a:pt x="88" y="12"/>
                    <a:pt x="88" y="12"/>
                    <a:pt x="88" y="12"/>
                  </a:cubicBezTo>
                  <a:cubicBezTo>
                    <a:pt x="88" y="12"/>
                    <a:pt x="88" y="12"/>
                    <a:pt x="88" y="12"/>
                  </a:cubicBezTo>
                  <a:cubicBezTo>
                    <a:pt x="88" y="5"/>
                    <a:pt x="83" y="0"/>
                    <a:pt x="76" y="0"/>
                  </a:cubicBezTo>
                  <a:cubicBezTo>
                    <a:pt x="36" y="0"/>
                    <a:pt x="36" y="0"/>
                    <a:pt x="36" y="0"/>
                  </a:cubicBezTo>
                  <a:cubicBezTo>
                    <a:pt x="29" y="0"/>
                    <a:pt x="24" y="5"/>
                    <a:pt x="24" y="12"/>
                  </a:cubicBezTo>
                  <a:cubicBezTo>
                    <a:pt x="24" y="12"/>
                    <a:pt x="24" y="12"/>
                    <a:pt x="24" y="12"/>
                  </a:cubicBezTo>
                  <a:cubicBezTo>
                    <a:pt x="24" y="16"/>
                    <a:pt x="24" y="16"/>
                    <a:pt x="24" y="16"/>
                  </a:cubicBezTo>
                  <a:cubicBezTo>
                    <a:pt x="12" y="16"/>
                    <a:pt x="12" y="16"/>
                    <a:pt x="12" y="16"/>
                  </a:cubicBezTo>
                  <a:cubicBezTo>
                    <a:pt x="6" y="16"/>
                    <a:pt x="0" y="21"/>
                    <a:pt x="0" y="27"/>
                  </a:cubicBezTo>
                  <a:cubicBezTo>
                    <a:pt x="0" y="27"/>
                    <a:pt x="0" y="27"/>
                    <a:pt x="0" y="27"/>
                  </a:cubicBezTo>
                  <a:cubicBezTo>
                    <a:pt x="0" y="32"/>
                    <a:pt x="0" y="32"/>
                    <a:pt x="0" y="32"/>
                  </a:cubicBezTo>
                  <a:cubicBezTo>
                    <a:pt x="0" y="36"/>
                    <a:pt x="0" y="36"/>
                    <a:pt x="0" y="36"/>
                  </a:cubicBezTo>
                  <a:cubicBezTo>
                    <a:pt x="0" y="40"/>
                    <a:pt x="4" y="44"/>
                    <a:pt x="8" y="44"/>
                  </a:cubicBezTo>
                  <a:cubicBezTo>
                    <a:pt x="8" y="44"/>
                    <a:pt x="8" y="44"/>
                    <a:pt x="8" y="44"/>
                  </a:cubicBezTo>
                  <a:cubicBezTo>
                    <a:pt x="8" y="112"/>
                    <a:pt x="8" y="112"/>
                    <a:pt x="8" y="112"/>
                  </a:cubicBezTo>
                  <a:cubicBezTo>
                    <a:pt x="8" y="121"/>
                    <a:pt x="15" y="128"/>
                    <a:pt x="24" y="128"/>
                  </a:cubicBezTo>
                  <a:cubicBezTo>
                    <a:pt x="88" y="128"/>
                    <a:pt x="88" y="128"/>
                    <a:pt x="88" y="128"/>
                  </a:cubicBezTo>
                  <a:cubicBezTo>
                    <a:pt x="97" y="128"/>
                    <a:pt x="104" y="121"/>
                    <a:pt x="104" y="112"/>
                  </a:cubicBezTo>
                  <a:cubicBezTo>
                    <a:pt x="104" y="44"/>
                    <a:pt x="104" y="44"/>
                    <a:pt x="104" y="44"/>
                  </a:cubicBezTo>
                  <a:cubicBezTo>
                    <a:pt x="104" y="44"/>
                    <a:pt x="104" y="44"/>
                    <a:pt x="104" y="44"/>
                  </a:cubicBezTo>
                  <a:cubicBezTo>
                    <a:pt x="108" y="44"/>
                    <a:pt x="112" y="40"/>
                    <a:pt x="112" y="36"/>
                  </a:cubicBezTo>
                  <a:cubicBezTo>
                    <a:pt x="112" y="32"/>
                    <a:pt x="112" y="32"/>
                    <a:pt x="112" y="32"/>
                  </a:cubicBezTo>
                  <a:cubicBezTo>
                    <a:pt x="112" y="27"/>
                    <a:pt x="112" y="27"/>
                    <a:pt x="112" y="27"/>
                  </a:cubicBezTo>
                  <a:close/>
                  <a:moveTo>
                    <a:pt x="32" y="12"/>
                  </a:moveTo>
                  <a:cubicBezTo>
                    <a:pt x="32" y="10"/>
                    <a:pt x="34" y="8"/>
                    <a:pt x="36" y="8"/>
                  </a:cubicBezTo>
                  <a:cubicBezTo>
                    <a:pt x="76" y="8"/>
                    <a:pt x="76" y="8"/>
                    <a:pt x="76" y="8"/>
                  </a:cubicBezTo>
                  <a:cubicBezTo>
                    <a:pt x="78" y="8"/>
                    <a:pt x="80" y="10"/>
                    <a:pt x="80" y="12"/>
                  </a:cubicBezTo>
                  <a:cubicBezTo>
                    <a:pt x="80" y="16"/>
                    <a:pt x="80" y="16"/>
                    <a:pt x="80" y="16"/>
                  </a:cubicBezTo>
                  <a:cubicBezTo>
                    <a:pt x="32" y="16"/>
                    <a:pt x="32" y="16"/>
                    <a:pt x="32" y="16"/>
                  </a:cubicBezTo>
                  <a:lnTo>
                    <a:pt x="32" y="12"/>
                  </a:lnTo>
                  <a:close/>
                  <a:moveTo>
                    <a:pt x="96" y="112"/>
                  </a:moveTo>
                  <a:cubicBezTo>
                    <a:pt x="96" y="116"/>
                    <a:pt x="92" y="120"/>
                    <a:pt x="88" y="120"/>
                  </a:cubicBezTo>
                  <a:cubicBezTo>
                    <a:pt x="24" y="120"/>
                    <a:pt x="24" y="120"/>
                    <a:pt x="24" y="120"/>
                  </a:cubicBezTo>
                  <a:cubicBezTo>
                    <a:pt x="20" y="120"/>
                    <a:pt x="16" y="116"/>
                    <a:pt x="16" y="112"/>
                  </a:cubicBezTo>
                  <a:cubicBezTo>
                    <a:pt x="16" y="44"/>
                    <a:pt x="16" y="44"/>
                    <a:pt x="16" y="44"/>
                  </a:cubicBezTo>
                  <a:cubicBezTo>
                    <a:pt x="96" y="44"/>
                    <a:pt x="96" y="44"/>
                    <a:pt x="96" y="44"/>
                  </a:cubicBezTo>
                  <a:lnTo>
                    <a:pt x="96" y="112"/>
                  </a:lnTo>
                  <a:close/>
                  <a:moveTo>
                    <a:pt x="104" y="32"/>
                  </a:moveTo>
                  <a:cubicBezTo>
                    <a:pt x="104" y="36"/>
                    <a:pt x="104" y="36"/>
                    <a:pt x="104" y="36"/>
                  </a:cubicBezTo>
                  <a:cubicBezTo>
                    <a:pt x="8" y="36"/>
                    <a:pt x="8" y="36"/>
                    <a:pt x="8" y="36"/>
                  </a:cubicBezTo>
                  <a:cubicBezTo>
                    <a:pt x="8" y="32"/>
                    <a:pt x="8" y="32"/>
                    <a:pt x="8" y="32"/>
                  </a:cubicBezTo>
                  <a:cubicBezTo>
                    <a:pt x="8" y="28"/>
                    <a:pt x="8" y="28"/>
                    <a:pt x="8" y="28"/>
                  </a:cubicBezTo>
                  <a:cubicBezTo>
                    <a:pt x="8" y="26"/>
                    <a:pt x="10" y="24"/>
                    <a:pt x="12" y="24"/>
                  </a:cubicBezTo>
                  <a:cubicBezTo>
                    <a:pt x="100" y="24"/>
                    <a:pt x="100" y="24"/>
                    <a:pt x="100" y="24"/>
                  </a:cubicBezTo>
                  <a:cubicBezTo>
                    <a:pt x="102" y="24"/>
                    <a:pt x="104" y="26"/>
                    <a:pt x="104" y="28"/>
                  </a:cubicBezTo>
                  <a:lnTo>
                    <a:pt x="104" y="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44" name="Freeform 30"/>
            <p:cNvSpPr>
              <a:spLocks noEditPoints="1"/>
            </p:cNvSpPr>
            <p:nvPr/>
          </p:nvSpPr>
          <p:spPr bwMode="auto">
            <a:xfrm>
              <a:off x="90488" y="203200"/>
              <a:ext cx="61912" cy="230188"/>
            </a:xfrm>
            <a:custGeom>
              <a:avLst/>
              <a:gdLst>
                <a:gd name="T0" fmla="*/ 4 w 16"/>
                <a:gd name="T1" fmla="*/ 60 h 60"/>
                <a:gd name="T2" fmla="*/ 12 w 16"/>
                <a:gd name="T3" fmla="*/ 60 h 60"/>
                <a:gd name="T4" fmla="*/ 16 w 16"/>
                <a:gd name="T5" fmla="*/ 56 h 60"/>
                <a:gd name="T6" fmla="*/ 16 w 16"/>
                <a:gd name="T7" fmla="*/ 4 h 60"/>
                <a:gd name="T8" fmla="*/ 12 w 16"/>
                <a:gd name="T9" fmla="*/ 0 h 60"/>
                <a:gd name="T10" fmla="*/ 4 w 16"/>
                <a:gd name="T11" fmla="*/ 0 h 60"/>
                <a:gd name="T12" fmla="*/ 0 w 16"/>
                <a:gd name="T13" fmla="*/ 4 h 60"/>
                <a:gd name="T14" fmla="*/ 0 w 16"/>
                <a:gd name="T15" fmla="*/ 56 h 60"/>
                <a:gd name="T16" fmla="*/ 4 w 16"/>
                <a:gd name="T17" fmla="*/ 60 h 60"/>
                <a:gd name="T18" fmla="*/ 4 w 16"/>
                <a:gd name="T19" fmla="*/ 4 h 60"/>
                <a:gd name="T20" fmla="*/ 12 w 16"/>
                <a:gd name="T21" fmla="*/ 4 h 60"/>
                <a:gd name="T22" fmla="*/ 12 w 16"/>
                <a:gd name="T23" fmla="*/ 56 h 60"/>
                <a:gd name="T24" fmla="*/ 4 w 16"/>
                <a:gd name="T25" fmla="*/ 56 h 60"/>
                <a:gd name="T26" fmla="*/ 4 w 16"/>
                <a:gd name="T27" fmla="*/ 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60">
                  <a:moveTo>
                    <a:pt x="4" y="60"/>
                  </a:moveTo>
                  <a:cubicBezTo>
                    <a:pt x="12" y="60"/>
                    <a:pt x="12" y="60"/>
                    <a:pt x="12" y="60"/>
                  </a:cubicBezTo>
                  <a:cubicBezTo>
                    <a:pt x="14" y="60"/>
                    <a:pt x="16" y="58"/>
                    <a:pt x="16" y="56"/>
                  </a:cubicBezTo>
                  <a:cubicBezTo>
                    <a:pt x="16" y="4"/>
                    <a:pt x="16" y="4"/>
                    <a:pt x="16" y="4"/>
                  </a:cubicBezTo>
                  <a:cubicBezTo>
                    <a:pt x="16" y="2"/>
                    <a:pt x="14" y="0"/>
                    <a:pt x="12" y="0"/>
                  </a:cubicBezTo>
                  <a:cubicBezTo>
                    <a:pt x="4" y="0"/>
                    <a:pt x="4" y="0"/>
                    <a:pt x="4" y="0"/>
                  </a:cubicBezTo>
                  <a:cubicBezTo>
                    <a:pt x="2" y="0"/>
                    <a:pt x="0" y="2"/>
                    <a:pt x="0" y="4"/>
                  </a:cubicBezTo>
                  <a:cubicBezTo>
                    <a:pt x="0" y="56"/>
                    <a:pt x="0" y="56"/>
                    <a:pt x="0" y="56"/>
                  </a:cubicBezTo>
                  <a:cubicBezTo>
                    <a:pt x="0" y="58"/>
                    <a:pt x="2" y="60"/>
                    <a:pt x="4" y="60"/>
                  </a:cubicBezTo>
                  <a:close/>
                  <a:moveTo>
                    <a:pt x="4" y="4"/>
                  </a:moveTo>
                  <a:cubicBezTo>
                    <a:pt x="12" y="4"/>
                    <a:pt x="12" y="4"/>
                    <a:pt x="12" y="4"/>
                  </a:cubicBezTo>
                  <a:cubicBezTo>
                    <a:pt x="12" y="56"/>
                    <a:pt x="12" y="56"/>
                    <a:pt x="12" y="56"/>
                  </a:cubicBezTo>
                  <a:cubicBezTo>
                    <a:pt x="4" y="56"/>
                    <a:pt x="4" y="56"/>
                    <a:pt x="4" y="56"/>
                  </a:cubicBezTo>
                  <a:lnTo>
                    <a:pt x="4" y="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45" name="Freeform 31"/>
            <p:cNvSpPr>
              <a:spLocks noEditPoints="1"/>
            </p:cNvSpPr>
            <p:nvPr/>
          </p:nvSpPr>
          <p:spPr bwMode="auto">
            <a:xfrm>
              <a:off x="182563" y="203200"/>
              <a:ext cx="61912" cy="230188"/>
            </a:xfrm>
            <a:custGeom>
              <a:avLst/>
              <a:gdLst>
                <a:gd name="T0" fmla="*/ 4 w 16"/>
                <a:gd name="T1" fmla="*/ 60 h 60"/>
                <a:gd name="T2" fmla="*/ 12 w 16"/>
                <a:gd name="T3" fmla="*/ 60 h 60"/>
                <a:gd name="T4" fmla="*/ 16 w 16"/>
                <a:gd name="T5" fmla="*/ 56 h 60"/>
                <a:gd name="T6" fmla="*/ 16 w 16"/>
                <a:gd name="T7" fmla="*/ 4 h 60"/>
                <a:gd name="T8" fmla="*/ 12 w 16"/>
                <a:gd name="T9" fmla="*/ 0 h 60"/>
                <a:gd name="T10" fmla="*/ 4 w 16"/>
                <a:gd name="T11" fmla="*/ 0 h 60"/>
                <a:gd name="T12" fmla="*/ 0 w 16"/>
                <a:gd name="T13" fmla="*/ 4 h 60"/>
                <a:gd name="T14" fmla="*/ 0 w 16"/>
                <a:gd name="T15" fmla="*/ 56 h 60"/>
                <a:gd name="T16" fmla="*/ 4 w 16"/>
                <a:gd name="T17" fmla="*/ 60 h 60"/>
                <a:gd name="T18" fmla="*/ 4 w 16"/>
                <a:gd name="T19" fmla="*/ 4 h 60"/>
                <a:gd name="T20" fmla="*/ 12 w 16"/>
                <a:gd name="T21" fmla="*/ 4 h 60"/>
                <a:gd name="T22" fmla="*/ 12 w 16"/>
                <a:gd name="T23" fmla="*/ 56 h 60"/>
                <a:gd name="T24" fmla="*/ 4 w 16"/>
                <a:gd name="T25" fmla="*/ 56 h 60"/>
                <a:gd name="T26" fmla="*/ 4 w 16"/>
                <a:gd name="T27" fmla="*/ 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60">
                  <a:moveTo>
                    <a:pt x="4" y="60"/>
                  </a:moveTo>
                  <a:cubicBezTo>
                    <a:pt x="12" y="60"/>
                    <a:pt x="12" y="60"/>
                    <a:pt x="12" y="60"/>
                  </a:cubicBezTo>
                  <a:cubicBezTo>
                    <a:pt x="14" y="60"/>
                    <a:pt x="16" y="58"/>
                    <a:pt x="16" y="56"/>
                  </a:cubicBezTo>
                  <a:cubicBezTo>
                    <a:pt x="16" y="4"/>
                    <a:pt x="16" y="4"/>
                    <a:pt x="16" y="4"/>
                  </a:cubicBezTo>
                  <a:cubicBezTo>
                    <a:pt x="16" y="2"/>
                    <a:pt x="14" y="0"/>
                    <a:pt x="12" y="0"/>
                  </a:cubicBezTo>
                  <a:cubicBezTo>
                    <a:pt x="4" y="0"/>
                    <a:pt x="4" y="0"/>
                    <a:pt x="4" y="0"/>
                  </a:cubicBezTo>
                  <a:cubicBezTo>
                    <a:pt x="2" y="0"/>
                    <a:pt x="0" y="2"/>
                    <a:pt x="0" y="4"/>
                  </a:cubicBezTo>
                  <a:cubicBezTo>
                    <a:pt x="0" y="56"/>
                    <a:pt x="0" y="56"/>
                    <a:pt x="0" y="56"/>
                  </a:cubicBezTo>
                  <a:cubicBezTo>
                    <a:pt x="0" y="58"/>
                    <a:pt x="2" y="60"/>
                    <a:pt x="4" y="60"/>
                  </a:cubicBezTo>
                  <a:close/>
                  <a:moveTo>
                    <a:pt x="4" y="4"/>
                  </a:moveTo>
                  <a:cubicBezTo>
                    <a:pt x="12" y="4"/>
                    <a:pt x="12" y="4"/>
                    <a:pt x="12" y="4"/>
                  </a:cubicBezTo>
                  <a:cubicBezTo>
                    <a:pt x="12" y="56"/>
                    <a:pt x="12" y="56"/>
                    <a:pt x="12" y="56"/>
                  </a:cubicBezTo>
                  <a:cubicBezTo>
                    <a:pt x="4" y="56"/>
                    <a:pt x="4" y="56"/>
                    <a:pt x="4" y="56"/>
                  </a:cubicBezTo>
                  <a:lnTo>
                    <a:pt x="4" y="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sp>
          <p:nvSpPr>
            <p:cNvPr id="46" name="Freeform 32"/>
            <p:cNvSpPr>
              <a:spLocks noEditPoints="1"/>
            </p:cNvSpPr>
            <p:nvPr/>
          </p:nvSpPr>
          <p:spPr bwMode="auto">
            <a:xfrm>
              <a:off x="274638" y="203200"/>
              <a:ext cx="61912" cy="230188"/>
            </a:xfrm>
            <a:custGeom>
              <a:avLst/>
              <a:gdLst>
                <a:gd name="T0" fmla="*/ 4 w 16"/>
                <a:gd name="T1" fmla="*/ 60 h 60"/>
                <a:gd name="T2" fmla="*/ 12 w 16"/>
                <a:gd name="T3" fmla="*/ 60 h 60"/>
                <a:gd name="T4" fmla="*/ 16 w 16"/>
                <a:gd name="T5" fmla="*/ 56 h 60"/>
                <a:gd name="T6" fmla="*/ 16 w 16"/>
                <a:gd name="T7" fmla="*/ 4 h 60"/>
                <a:gd name="T8" fmla="*/ 12 w 16"/>
                <a:gd name="T9" fmla="*/ 0 h 60"/>
                <a:gd name="T10" fmla="*/ 4 w 16"/>
                <a:gd name="T11" fmla="*/ 0 h 60"/>
                <a:gd name="T12" fmla="*/ 0 w 16"/>
                <a:gd name="T13" fmla="*/ 4 h 60"/>
                <a:gd name="T14" fmla="*/ 0 w 16"/>
                <a:gd name="T15" fmla="*/ 56 h 60"/>
                <a:gd name="T16" fmla="*/ 4 w 16"/>
                <a:gd name="T17" fmla="*/ 60 h 60"/>
                <a:gd name="T18" fmla="*/ 4 w 16"/>
                <a:gd name="T19" fmla="*/ 4 h 60"/>
                <a:gd name="T20" fmla="*/ 12 w 16"/>
                <a:gd name="T21" fmla="*/ 4 h 60"/>
                <a:gd name="T22" fmla="*/ 12 w 16"/>
                <a:gd name="T23" fmla="*/ 56 h 60"/>
                <a:gd name="T24" fmla="*/ 4 w 16"/>
                <a:gd name="T25" fmla="*/ 56 h 60"/>
                <a:gd name="T26" fmla="*/ 4 w 16"/>
                <a:gd name="T27" fmla="*/ 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60">
                  <a:moveTo>
                    <a:pt x="4" y="60"/>
                  </a:moveTo>
                  <a:cubicBezTo>
                    <a:pt x="12" y="60"/>
                    <a:pt x="12" y="60"/>
                    <a:pt x="12" y="60"/>
                  </a:cubicBezTo>
                  <a:cubicBezTo>
                    <a:pt x="14" y="60"/>
                    <a:pt x="16" y="58"/>
                    <a:pt x="16" y="56"/>
                  </a:cubicBezTo>
                  <a:cubicBezTo>
                    <a:pt x="16" y="4"/>
                    <a:pt x="16" y="4"/>
                    <a:pt x="16" y="4"/>
                  </a:cubicBezTo>
                  <a:cubicBezTo>
                    <a:pt x="16" y="2"/>
                    <a:pt x="14" y="0"/>
                    <a:pt x="12" y="0"/>
                  </a:cubicBezTo>
                  <a:cubicBezTo>
                    <a:pt x="4" y="0"/>
                    <a:pt x="4" y="0"/>
                    <a:pt x="4" y="0"/>
                  </a:cubicBezTo>
                  <a:cubicBezTo>
                    <a:pt x="2" y="0"/>
                    <a:pt x="0" y="2"/>
                    <a:pt x="0" y="4"/>
                  </a:cubicBezTo>
                  <a:cubicBezTo>
                    <a:pt x="0" y="56"/>
                    <a:pt x="0" y="56"/>
                    <a:pt x="0" y="56"/>
                  </a:cubicBezTo>
                  <a:cubicBezTo>
                    <a:pt x="0" y="58"/>
                    <a:pt x="2" y="60"/>
                    <a:pt x="4" y="60"/>
                  </a:cubicBezTo>
                  <a:close/>
                  <a:moveTo>
                    <a:pt x="4" y="4"/>
                  </a:moveTo>
                  <a:cubicBezTo>
                    <a:pt x="12" y="4"/>
                    <a:pt x="12" y="4"/>
                    <a:pt x="12" y="4"/>
                  </a:cubicBezTo>
                  <a:cubicBezTo>
                    <a:pt x="12" y="56"/>
                    <a:pt x="12" y="56"/>
                    <a:pt x="12" y="56"/>
                  </a:cubicBezTo>
                  <a:cubicBezTo>
                    <a:pt x="4" y="56"/>
                    <a:pt x="4" y="56"/>
                    <a:pt x="4" y="56"/>
                  </a:cubicBezTo>
                  <a:lnTo>
                    <a:pt x="4" y="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914217">
                <a:defRPr/>
              </a:pPr>
              <a:endParaRPr lang="id-ID" sz="900" dirty="0">
                <a:latin typeface="Raleway Light"/>
              </a:endParaRPr>
            </a:p>
          </p:txBody>
        </p:sp>
      </p:grpSp>
      <p:sp>
        <p:nvSpPr>
          <p:cNvPr id="54281" name="TextBox 46"/>
          <p:cNvSpPr txBox="1">
            <a:spLocks noChangeArrowheads="1"/>
          </p:cNvSpPr>
          <p:nvPr/>
        </p:nvSpPr>
        <p:spPr bwMode="auto">
          <a:xfrm>
            <a:off x="1848560" y="4084638"/>
            <a:ext cx="1383676"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dirty="0" err="1">
                <a:solidFill>
                  <a:schemeClr val="accent1"/>
                </a:solidFill>
                <a:latin typeface="Montserrat ExtraBold" pitchFamily="2" charset="77"/>
              </a:rPr>
              <a:t>Creativity</a:t>
            </a:r>
            <a:endParaRPr lang="id-ID" altLang="es-MX" sz="2000" b="1" dirty="0">
              <a:solidFill>
                <a:schemeClr val="accent1"/>
              </a:solidFill>
              <a:latin typeface="Montserrat ExtraBold" pitchFamily="2" charset="77"/>
            </a:endParaRPr>
          </a:p>
        </p:txBody>
      </p:sp>
      <p:sp>
        <p:nvSpPr>
          <p:cNvPr id="54282" name="TextBox 47"/>
          <p:cNvSpPr txBox="1">
            <a:spLocks noChangeArrowheads="1"/>
          </p:cNvSpPr>
          <p:nvPr/>
        </p:nvSpPr>
        <p:spPr bwMode="auto">
          <a:xfrm>
            <a:off x="1443832" y="4360863"/>
            <a:ext cx="2184400" cy="104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defTabSz="646113">
              <a:defRPr sz="3600">
                <a:solidFill>
                  <a:schemeClr val="tx1"/>
                </a:solidFill>
                <a:latin typeface="Lato Light" panose="020F0302020204030203" pitchFamily="34" charset="0"/>
                <a:ea typeface="MS PGothic" panose="020B0600070205080204" pitchFamily="34" charset="-128"/>
              </a:defRPr>
            </a:lvl1pPr>
            <a:lvl2pPr marL="742950" indent="-285750" defTabSz="646113">
              <a:defRPr sz="3600">
                <a:solidFill>
                  <a:schemeClr val="tx1"/>
                </a:solidFill>
                <a:latin typeface="Lato Light" panose="020F0302020204030203" pitchFamily="34" charset="0"/>
                <a:ea typeface="MS PGothic" panose="020B0600070205080204" pitchFamily="34" charset="-128"/>
              </a:defRPr>
            </a:lvl2pPr>
            <a:lvl3pPr marL="1143000" indent="-228600" defTabSz="646113">
              <a:defRPr sz="3600">
                <a:solidFill>
                  <a:schemeClr val="tx1"/>
                </a:solidFill>
                <a:latin typeface="Lato Light" panose="020F0302020204030203" pitchFamily="34" charset="0"/>
                <a:ea typeface="MS PGothic" panose="020B0600070205080204" pitchFamily="34" charset="-128"/>
              </a:defRPr>
            </a:lvl3pPr>
            <a:lvl4pPr marL="1600200" indent="-228600" defTabSz="646113">
              <a:defRPr sz="3600">
                <a:solidFill>
                  <a:schemeClr val="tx1"/>
                </a:solidFill>
                <a:latin typeface="Lato Light" panose="020F0302020204030203" pitchFamily="34" charset="0"/>
                <a:ea typeface="MS PGothic" panose="020B0600070205080204" pitchFamily="34" charset="-128"/>
              </a:defRPr>
            </a:lvl4pPr>
            <a:lvl5pPr marL="2057400" indent="-228600" defTabSz="646113">
              <a:defRPr sz="3600">
                <a:solidFill>
                  <a:schemeClr val="tx1"/>
                </a:solidFill>
                <a:latin typeface="Lato Light" panose="020F0302020204030203" pitchFamily="34" charset="0"/>
                <a:ea typeface="MS PGothic" panose="020B0600070205080204" pitchFamily="34" charset="-128"/>
              </a:defRPr>
            </a:lvl5pPr>
            <a:lvl6pPr marL="25146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54283" name="TextBox 48"/>
          <p:cNvSpPr txBox="1">
            <a:spLocks noChangeArrowheads="1"/>
          </p:cNvSpPr>
          <p:nvPr/>
        </p:nvSpPr>
        <p:spPr bwMode="auto">
          <a:xfrm>
            <a:off x="4413833" y="4075907"/>
            <a:ext cx="835449"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dirty="0" err="1">
                <a:solidFill>
                  <a:schemeClr val="accent1"/>
                </a:solidFill>
                <a:latin typeface="Montserrat ExtraBold" pitchFamily="2" charset="77"/>
              </a:rPr>
              <a:t>Maps</a:t>
            </a:r>
            <a:endParaRPr lang="id-ID" altLang="es-MX" sz="2000" b="1" dirty="0">
              <a:solidFill>
                <a:schemeClr val="accent1"/>
              </a:solidFill>
              <a:latin typeface="Montserrat ExtraBold" pitchFamily="2" charset="77"/>
            </a:endParaRPr>
          </a:p>
        </p:txBody>
      </p:sp>
      <p:sp>
        <p:nvSpPr>
          <p:cNvPr id="54284" name="TextBox 49"/>
          <p:cNvSpPr txBox="1">
            <a:spLocks noChangeArrowheads="1"/>
          </p:cNvSpPr>
          <p:nvPr/>
        </p:nvSpPr>
        <p:spPr bwMode="auto">
          <a:xfrm>
            <a:off x="3735388" y="4352132"/>
            <a:ext cx="2184400" cy="104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defTabSz="646113">
              <a:defRPr sz="3600">
                <a:solidFill>
                  <a:schemeClr val="tx1"/>
                </a:solidFill>
                <a:latin typeface="Lato Light" panose="020F0302020204030203" pitchFamily="34" charset="0"/>
                <a:ea typeface="MS PGothic" panose="020B0600070205080204" pitchFamily="34" charset="-128"/>
              </a:defRPr>
            </a:lvl1pPr>
            <a:lvl2pPr marL="742950" indent="-285750" defTabSz="646113">
              <a:defRPr sz="3600">
                <a:solidFill>
                  <a:schemeClr val="tx1"/>
                </a:solidFill>
                <a:latin typeface="Lato Light" panose="020F0302020204030203" pitchFamily="34" charset="0"/>
                <a:ea typeface="MS PGothic" panose="020B0600070205080204" pitchFamily="34" charset="-128"/>
              </a:defRPr>
            </a:lvl2pPr>
            <a:lvl3pPr marL="1143000" indent="-228600" defTabSz="646113">
              <a:defRPr sz="3600">
                <a:solidFill>
                  <a:schemeClr val="tx1"/>
                </a:solidFill>
                <a:latin typeface="Lato Light" panose="020F0302020204030203" pitchFamily="34" charset="0"/>
                <a:ea typeface="MS PGothic" panose="020B0600070205080204" pitchFamily="34" charset="-128"/>
              </a:defRPr>
            </a:lvl3pPr>
            <a:lvl4pPr marL="1600200" indent="-228600" defTabSz="646113">
              <a:defRPr sz="3600">
                <a:solidFill>
                  <a:schemeClr val="tx1"/>
                </a:solidFill>
                <a:latin typeface="Lato Light" panose="020F0302020204030203" pitchFamily="34" charset="0"/>
                <a:ea typeface="MS PGothic" panose="020B0600070205080204" pitchFamily="34" charset="-128"/>
              </a:defRPr>
            </a:lvl4pPr>
            <a:lvl5pPr marL="2057400" indent="-228600" defTabSz="646113">
              <a:defRPr sz="3600">
                <a:solidFill>
                  <a:schemeClr val="tx1"/>
                </a:solidFill>
                <a:latin typeface="Lato Light" panose="020F0302020204030203" pitchFamily="34" charset="0"/>
                <a:ea typeface="MS PGothic" panose="020B0600070205080204" pitchFamily="34" charset="-128"/>
              </a:defRPr>
            </a:lvl5pPr>
            <a:lvl6pPr marL="25146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54285" name="TextBox 50"/>
          <p:cNvSpPr txBox="1">
            <a:spLocks noChangeArrowheads="1"/>
          </p:cNvSpPr>
          <p:nvPr/>
        </p:nvSpPr>
        <p:spPr bwMode="auto">
          <a:xfrm>
            <a:off x="6845896" y="4075907"/>
            <a:ext cx="750490"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dirty="0" err="1">
                <a:solidFill>
                  <a:schemeClr val="accent1"/>
                </a:solidFill>
                <a:latin typeface="Montserrat ExtraBold" pitchFamily="2" charset="77"/>
              </a:rPr>
              <a:t>Help</a:t>
            </a:r>
            <a:endParaRPr lang="id-ID" altLang="es-MX" sz="2000" b="1" dirty="0">
              <a:solidFill>
                <a:schemeClr val="accent1"/>
              </a:solidFill>
              <a:latin typeface="Montserrat ExtraBold" pitchFamily="2" charset="77"/>
            </a:endParaRPr>
          </a:p>
        </p:txBody>
      </p:sp>
      <p:sp>
        <p:nvSpPr>
          <p:cNvPr id="54286" name="TextBox 51"/>
          <p:cNvSpPr txBox="1">
            <a:spLocks noChangeArrowheads="1"/>
          </p:cNvSpPr>
          <p:nvPr/>
        </p:nvSpPr>
        <p:spPr bwMode="auto">
          <a:xfrm>
            <a:off x="6124575" y="4352132"/>
            <a:ext cx="2184400" cy="104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defTabSz="646113">
              <a:defRPr sz="3600">
                <a:solidFill>
                  <a:schemeClr val="tx1"/>
                </a:solidFill>
                <a:latin typeface="Lato Light" panose="020F0302020204030203" pitchFamily="34" charset="0"/>
                <a:ea typeface="MS PGothic" panose="020B0600070205080204" pitchFamily="34" charset="-128"/>
              </a:defRPr>
            </a:lvl1pPr>
            <a:lvl2pPr marL="742950" indent="-285750" defTabSz="646113">
              <a:defRPr sz="3600">
                <a:solidFill>
                  <a:schemeClr val="tx1"/>
                </a:solidFill>
                <a:latin typeface="Lato Light" panose="020F0302020204030203" pitchFamily="34" charset="0"/>
                <a:ea typeface="MS PGothic" panose="020B0600070205080204" pitchFamily="34" charset="-128"/>
              </a:defRPr>
            </a:lvl2pPr>
            <a:lvl3pPr marL="1143000" indent="-228600" defTabSz="646113">
              <a:defRPr sz="3600">
                <a:solidFill>
                  <a:schemeClr val="tx1"/>
                </a:solidFill>
                <a:latin typeface="Lato Light" panose="020F0302020204030203" pitchFamily="34" charset="0"/>
                <a:ea typeface="MS PGothic" panose="020B0600070205080204" pitchFamily="34" charset="-128"/>
              </a:defRPr>
            </a:lvl3pPr>
            <a:lvl4pPr marL="1600200" indent="-228600" defTabSz="646113">
              <a:defRPr sz="3600">
                <a:solidFill>
                  <a:schemeClr val="tx1"/>
                </a:solidFill>
                <a:latin typeface="Lato Light" panose="020F0302020204030203" pitchFamily="34" charset="0"/>
                <a:ea typeface="MS PGothic" panose="020B0600070205080204" pitchFamily="34" charset="-128"/>
              </a:defRPr>
            </a:lvl4pPr>
            <a:lvl5pPr marL="2057400" indent="-228600" defTabSz="646113">
              <a:defRPr sz="3600">
                <a:solidFill>
                  <a:schemeClr val="tx1"/>
                </a:solidFill>
                <a:latin typeface="Lato Light" panose="020F0302020204030203" pitchFamily="34" charset="0"/>
                <a:ea typeface="MS PGothic" panose="020B0600070205080204" pitchFamily="34" charset="-128"/>
              </a:defRPr>
            </a:lvl5pPr>
            <a:lvl6pPr marL="25146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54287" name="TextBox 52"/>
          <p:cNvSpPr txBox="1">
            <a:spLocks noChangeArrowheads="1"/>
          </p:cNvSpPr>
          <p:nvPr/>
        </p:nvSpPr>
        <p:spPr bwMode="auto">
          <a:xfrm>
            <a:off x="9126319" y="4086225"/>
            <a:ext cx="837052"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dirty="0" err="1">
                <a:solidFill>
                  <a:schemeClr val="accent1"/>
                </a:solidFill>
                <a:latin typeface="Montserrat ExtraBold" pitchFamily="2" charset="77"/>
              </a:rPr>
              <a:t>Tools</a:t>
            </a:r>
            <a:endParaRPr lang="id-ID" altLang="es-MX" sz="2000" b="1" dirty="0">
              <a:solidFill>
                <a:schemeClr val="accent1"/>
              </a:solidFill>
              <a:latin typeface="Montserrat ExtraBold" pitchFamily="2" charset="77"/>
            </a:endParaRPr>
          </a:p>
        </p:txBody>
      </p:sp>
      <p:sp>
        <p:nvSpPr>
          <p:cNvPr id="54288" name="TextBox 53"/>
          <p:cNvSpPr txBox="1">
            <a:spLocks noChangeArrowheads="1"/>
          </p:cNvSpPr>
          <p:nvPr/>
        </p:nvSpPr>
        <p:spPr bwMode="auto">
          <a:xfrm>
            <a:off x="8448675" y="4362450"/>
            <a:ext cx="2184400" cy="104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defTabSz="646113">
              <a:defRPr sz="3600">
                <a:solidFill>
                  <a:schemeClr val="tx1"/>
                </a:solidFill>
                <a:latin typeface="Lato Light" panose="020F0302020204030203" pitchFamily="34" charset="0"/>
                <a:ea typeface="MS PGothic" panose="020B0600070205080204" pitchFamily="34" charset="-128"/>
              </a:defRPr>
            </a:lvl1pPr>
            <a:lvl2pPr marL="742950" indent="-285750" defTabSz="646113">
              <a:defRPr sz="3600">
                <a:solidFill>
                  <a:schemeClr val="tx1"/>
                </a:solidFill>
                <a:latin typeface="Lato Light" panose="020F0302020204030203" pitchFamily="34" charset="0"/>
                <a:ea typeface="MS PGothic" panose="020B0600070205080204" pitchFamily="34" charset="-128"/>
              </a:defRPr>
            </a:lvl2pPr>
            <a:lvl3pPr marL="1143000" indent="-228600" defTabSz="646113">
              <a:defRPr sz="3600">
                <a:solidFill>
                  <a:schemeClr val="tx1"/>
                </a:solidFill>
                <a:latin typeface="Lato Light" panose="020F0302020204030203" pitchFamily="34" charset="0"/>
                <a:ea typeface="MS PGothic" panose="020B0600070205080204" pitchFamily="34" charset="-128"/>
              </a:defRPr>
            </a:lvl3pPr>
            <a:lvl4pPr marL="1600200" indent="-228600" defTabSz="646113">
              <a:defRPr sz="3600">
                <a:solidFill>
                  <a:schemeClr val="tx1"/>
                </a:solidFill>
                <a:latin typeface="Lato Light" panose="020F0302020204030203" pitchFamily="34" charset="0"/>
                <a:ea typeface="MS PGothic" panose="020B0600070205080204" pitchFamily="34" charset="-128"/>
              </a:defRPr>
            </a:lvl4pPr>
            <a:lvl5pPr marL="2057400" indent="-228600" defTabSz="646113">
              <a:defRPr sz="3600">
                <a:solidFill>
                  <a:schemeClr val="tx1"/>
                </a:solidFill>
                <a:latin typeface="Lato Light" panose="020F0302020204030203" pitchFamily="34" charset="0"/>
                <a:ea typeface="MS PGothic" panose="020B0600070205080204" pitchFamily="34" charset="-128"/>
              </a:defRPr>
            </a:lvl5pPr>
            <a:lvl6pPr marL="25146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grpSp>
        <p:nvGrpSpPr>
          <p:cNvPr id="54291" name="Group 59"/>
          <p:cNvGrpSpPr>
            <a:grpSpLocks/>
          </p:cNvGrpSpPr>
          <p:nvPr/>
        </p:nvGrpSpPr>
        <p:grpSpPr bwMode="auto">
          <a:xfrm>
            <a:off x="873919" y="1076325"/>
            <a:ext cx="738981" cy="129382"/>
            <a:chOff x="1703388" y="2006913"/>
            <a:chExt cx="1478230" cy="258682"/>
          </a:xfrm>
        </p:grpSpPr>
        <p:sp>
          <p:nvSpPr>
            <p:cNvPr id="96" name="Oval 95"/>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97" name="Oval 96"/>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98" name="Oval 97"/>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99" name="Oval 98"/>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00" name="Oval 99"/>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53" name="TextBox 199">
            <a:extLst>
              <a:ext uri="{FF2B5EF4-FFF2-40B4-BE49-F238E27FC236}">
                <a16:creationId xmlns:a16="http://schemas.microsoft.com/office/drawing/2014/main" id="{4EB936EF-A5F7-CA48-995A-04D28DA34FA3}"/>
              </a:ext>
            </a:extLst>
          </p:cNvPr>
          <p:cNvSpPr txBox="1">
            <a:spLocks noChangeArrowheads="1"/>
          </p:cNvSpPr>
          <p:nvPr/>
        </p:nvSpPr>
        <p:spPr bwMode="auto">
          <a:xfrm>
            <a:off x="808832" y="477838"/>
            <a:ext cx="47067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accent1">
                    <a:lumMod val="50000"/>
                  </a:schemeClr>
                </a:solidFill>
                <a:latin typeface="Montserrat ExtraBold" pitchFamily="2" charset="77"/>
              </a:rPr>
              <a:t>Your title Goes Here</a:t>
            </a:r>
          </a:p>
        </p:txBody>
      </p:sp>
      <p:sp>
        <p:nvSpPr>
          <p:cNvPr id="54" name="TextBox 53">
            <a:extLst>
              <a:ext uri="{FF2B5EF4-FFF2-40B4-BE49-F238E27FC236}">
                <a16:creationId xmlns:a16="http://schemas.microsoft.com/office/drawing/2014/main" id="{35D886AA-72DC-BD4C-98CC-DC669D77CFA0}"/>
              </a:ext>
            </a:extLst>
          </p:cNvPr>
          <p:cNvSpPr txBox="1"/>
          <p:nvPr/>
        </p:nvSpPr>
        <p:spPr>
          <a:xfrm>
            <a:off x="840582" y="335757"/>
            <a:ext cx="1994329" cy="276999"/>
          </a:xfrm>
          <a:prstGeom prst="rect">
            <a:avLst/>
          </a:prstGeom>
          <a:noFill/>
        </p:spPr>
        <p:txBody>
          <a:bodyPr wrap="none">
            <a:spAutoFit/>
          </a:bodyPr>
          <a:lstStyle/>
          <a:p>
            <a:pPr defTabSz="914217">
              <a:defRPr/>
            </a:pPr>
            <a:r>
              <a:rPr lang="en-US" sz="1200" b="1" spc="300" dirty="0">
                <a:latin typeface="Calibri"/>
                <a:cs typeface="Calibri"/>
              </a:rPr>
              <a:t>Agriculture Slides</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Freeform 175"/>
          <p:cNvSpPr>
            <a:spLocks noChangeArrowheads="1"/>
          </p:cNvSpPr>
          <p:nvPr/>
        </p:nvSpPr>
        <p:spPr bwMode="auto">
          <a:xfrm>
            <a:off x="6309519" y="3298032"/>
            <a:ext cx="1162050" cy="745331"/>
          </a:xfrm>
          <a:custGeom>
            <a:avLst/>
            <a:gdLst>
              <a:gd name="T0" fmla="*/ 2323715 w 5991"/>
              <a:gd name="T1" fmla="*/ 721585 h 3848"/>
              <a:gd name="T2" fmla="*/ 1186685 w 5991"/>
              <a:gd name="T3" fmla="*/ 0 h 3848"/>
              <a:gd name="T4" fmla="*/ 0 w 5991"/>
              <a:gd name="T5" fmla="*/ 721585 h 3848"/>
              <a:gd name="T6" fmla="*/ 277760 w 5991"/>
              <a:gd name="T7" fmla="*/ 721585 h 3848"/>
              <a:gd name="T8" fmla="*/ 277760 w 5991"/>
              <a:gd name="T9" fmla="*/ 1490836 h 3848"/>
              <a:gd name="T10" fmla="*/ 2097938 w 5991"/>
              <a:gd name="T11" fmla="*/ 1490836 h 3848"/>
              <a:gd name="T12" fmla="*/ 2097938 w 5991"/>
              <a:gd name="T13" fmla="*/ 721585 h 3848"/>
              <a:gd name="T14" fmla="*/ 2323715 w 5991"/>
              <a:gd name="T15" fmla="*/ 721585 h 384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991" h="3848">
                <a:moveTo>
                  <a:pt x="5990" y="1862"/>
                </a:moveTo>
                <a:lnTo>
                  <a:pt x="3059" y="0"/>
                </a:lnTo>
                <a:lnTo>
                  <a:pt x="0" y="1862"/>
                </a:lnTo>
                <a:lnTo>
                  <a:pt x="716" y="1862"/>
                </a:lnTo>
                <a:lnTo>
                  <a:pt x="716" y="3847"/>
                </a:lnTo>
                <a:lnTo>
                  <a:pt x="5408" y="3847"/>
                </a:lnTo>
                <a:lnTo>
                  <a:pt x="5408" y="1862"/>
                </a:lnTo>
                <a:lnTo>
                  <a:pt x="5990" y="1862"/>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9394" name="Freeform 176"/>
          <p:cNvSpPr>
            <a:spLocks noChangeArrowheads="1"/>
          </p:cNvSpPr>
          <p:nvPr/>
        </p:nvSpPr>
        <p:spPr bwMode="auto">
          <a:xfrm>
            <a:off x="6449219" y="3929063"/>
            <a:ext cx="909638" cy="720725"/>
          </a:xfrm>
          <a:custGeom>
            <a:avLst/>
            <a:gdLst>
              <a:gd name="T0" fmla="*/ 1077997 w 4693"/>
              <a:gd name="T1" fmla="*/ 192254 h 3719"/>
              <a:gd name="T2" fmla="*/ 897039 w 4693"/>
              <a:gd name="T3" fmla="*/ 0 h 3719"/>
              <a:gd name="T4" fmla="*/ 715694 w 4693"/>
              <a:gd name="T5" fmla="*/ 192254 h 3719"/>
              <a:gd name="T6" fmla="*/ 0 w 4693"/>
              <a:gd name="T7" fmla="*/ 192254 h 3719"/>
              <a:gd name="T8" fmla="*/ 0 w 4693"/>
              <a:gd name="T9" fmla="*/ 1441129 h 3719"/>
              <a:gd name="T10" fmla="*/ 1818103 w 4693"/>
              <a:gd name="T11" fmla="*/ 1441129 h 3719"/>
              <a:gd name="T12" fmla="*/ 1818103 w 4693"/>
              <a:gd name="T13" fmla="*/ 192254 h 3719"/>
              <a:gd name="T14" fmla="*/ 1077997 w 4693"/>
              <a:gd name="T15" fmla="*/ 192254 h 37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693" h="3719">
                <a:moveTo>
                  <a:pt x="2782" y="496"/>
                </a:moveTo>
                <a:lnTo>
                  <a:pt x="2315" y="0"/>
                </a:lnTo>
                <a:lnTo>
                  <a:pt x="1847" y="496"/>
                </a:lnTo>
                <a:lnTo>
                  <a:pt x="0" y="496"/>
                </a:lnTo>
                <a:lnTo>
                  <a:pt x="0" y="3718"/>
                </a:lnTo>
                <a:lnTo>
                  <a:pt x="4692" y="3718"/>
                </a:lnTo>
                <a:lnTo>
                  <a:pt x="4692" y="496"/>
                </a:lnTo>
                <a:lnTo>
                  <a:pt x="2782" y="496"/>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7" name="Freeform 177"/>
          <p:cNvSpPr>
            <a:spLocks noChangeArrowheads="1"/>
          </p:cNvSpPr>
          <p:nvPr/>
        </p:nvSpPr>
        <p:spPr bwMode="auto">
          <a:xfrm>
            <a:off x="6449219" y="4555332"/>
            <a:ext cx="909638" cy="719931"/>
          </a:xfrm>
          <a:custGeom>
            <a:avLst/>
            <a:gdLst>
              <a:gd name="T0" fmla="*/ 2782 w 4693"/>
              <a:gd name="T1" fmla="*/ 492 h 3715"/>
              <a:gd name="T2" fmla="*/ 2315 w 4693"/>
              <a:gd name="T3" fmla="*/ 0 h 3715"/>
              <a:gd name="T4" fmla="*/ 1847 w 4693"/>
              <a:gd name="T5" fmla="*/ 492 h 3715"/>
              <a:gd name="T6" fmla="*/ 0 w 4693"/>
              <a:gd name="T7" fmla="*/ 492 h 3715"/>
              <a:gd name="T8" fmla="*/ 0 w 4693"/>
              <a:gd name="T9" fmla="*/ 3714 h 3715"/>
              <a:gd name="T10" fmla="*/ 4692 w 4693"/>
              <a:gd name="T11" fmla="*/ 3714 h 3715"/>
              <a:gd name="T12" fmla="*/ 4692 w 4693"/>
              <a:gd name="T13" fmla="*/ 492 h 3715"/>
              <a:gd name="T14" fmla="*/ 2782 w 4693"/>
              <a:gd name="T15" fmla="*/ 492 h 37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93" h="3715">
                <a:moveTo>
                  <a:pt x="2782" y="492"/>
                </a:moveTo>
                <a:lnTo>
                  <a:pt x="2315" y="0"/>
                </a:lnTo>
                <a:lnTo>
                  <a:pt x="1847" y="492"/>
                </a:lnTo>
                <a:lnTo>
                  <a:pt x="0" y="492"/>
                </a:lnTo>
                <a:lnTo>
                  <a:pt x="0" y="3714"/>
                </a:lnTo>
                <a:lnTo>
                  <a:pt x="4692" y="3714"/>
                </a:lnTo>
                <a:lnTo>
                  <a:pt x="4692" y="492"/>
                </a:lnTo>
                <a:lnTo>
                  <a:pt x="2782" y="492"/>
                </a:lnTo>
              </a:path>
            </a:pathLst>
          </a:custGeom>
          <a:solidFill>
            <a:schemeClr val="accent3"/>
          </a:solidFill>
          <a:ln>
            <a:noFill/>
          </a:ln>
          <a:effectLst/>
        </p:spPr>
        <p:txBody>
          <a:bodyPr wrap="none" anchor="ctr"/>
          <a:lstStyle/>
          <a:p>
            <a:pPr defTabSz="914217">
              <a:defRPr/>
            </a:pPr>
            <a:endParaRPr lang="en-US" sz="900" dirty="0">
              <a:latin typeface="Lato" panose="020F0502020204030203" pitchFamily="34" charset="77"/>
            </a:endParaRPr>
          </a:p>
        </p:txBody>
      </p:sp>
      <p:sp>
        <p:nvSpPr>
          <p:cNvPr id="38" name="Freeform 178"/>
          <p:cNvSpPr>
            <a:spLocks noChangeArrowheads="1"/>
          </p:cNvSpPr>
          <p:nvPr/>
        </p:nvSpPr>
        <p:spPr bwMode="auto">
          <a:xfrm>
            <a:off x="6449219" y="5179219"/>
            <a:ext cx="909638" cy="720725"/>
          </a:xfrm>
          <a:custGeom>
            <a:avLst/>
            <a:gdLst>
              <a:gd name="T0" fmla="*/ 2782 w 4693"/>
              <a:gd name="T1" fmla="*/ 491 h 3724"/>
              <a:gd name="T2" fmla="*/ 2315 w 4693"/>
              <a:gd name="T3" fmla="*/ 0 h 3724"/>
              <a:gd name="T4" fmla="*/ 1847 w 4693"/>
              <a:gd name="T5" fmla="*/ 491 h 3724"/>
              <a:gd name="T6" fmla="*/ 0 w 4693"/>
              <a:gd name="T7" fmla="*/ 491 h 3724"/>
              <a:gd name="T8" fmla="*/ 0 w 4693"/>
              <a:gd name="T9" fmla="*/ 3723 h 3724"/>
              <a:gd name="T10" fmla="*/ 4692 w 4693"/>
              <a:gd name="T11" fmla="*/ 3723 h 3724"/>
              <a:gd name="T12" fmla="*/ 4692 w 4693"/>
              <a:gd name="T13" fmla="*/ 491 h 3724"/>
              <a:gd name="T14" fmla="*/ 2782 w 4693"/>
              <a:gd name="T15" fmla="*/ 491 h 37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93" h="3724">
                <a:moveTo>
                  <a:pt x="2782" y="491"/>
                </a:moveTo>
                <a:lnTo>
                  <a:pt x="2315" y="0"/>
                </a:lnTo>
                <a:lnTo>
                  <a:pt x="1847" y="491"/>
                </a:lnTo>
                <a:lnTo>
                  <a:pt x="0" y="491"/>
                </a:lnTo>
                <a:lnTo>
                  <a:pt x="0" y="3723"/>
                </a:lnTo>
                <a:lnTo>
                  <a:pt x="4692" y="3723"/>
                </a:lnTo>
                <a:lnTo>
                  <a:pt x="4692" y="491"/>
                </a:lnTo>
                <a:lnTo>
                  <a:pt x="2782" y="491"/>
                </a:lnTo>
              </a:path>
            </a:pathLst>
          </a:custGeom>
          <a:solidFill>
            <a:schemeClr val="accent4"/>
          </a:solidFill>
          <a:ln>
            <a:noFill/>
          </a:ln>
          <a:effectLst/>
        </p:spPr>
        <p:txBody>
          <a:bodyPr wrap="none" anchor="ctr"/>
          <a:lstStyle/>
          <a:p>
            <a:pPr defTabSz="914217">
              <a:defRPr/>
            </a:pPr>
            <a:endParaRPr lang="en-US" sz="900" dirty="0">
              <a:latin typeface="Lato" panose="020F0502020204030203" pitchFamily="34" charset="77"/>
            </a:endParaRPr>
          </a:p>
        </p:txBody>
      </p:sp>
      <p:sp>
        <p:nvSpPr>
          <p:cNvPr id="39" name="Freeform 179"/>
          <p:cNvSpPr>
            <a:spLocks noChangeArrowheads="1"/>
          </p:cNvSpPr>
          <p:nvPr/>
        </p:nvSpPr>
        <p:spPr bwMode="auto">
          <a:xfrm>
            <a:off x="6371432" y="5903119"/>
            <a:ext cx="1039813" cy="39688"/>
          </a:xfrm>
          <a:custGeom>
            <a:avLst/>
            <a:gdLst>
              <a:gd name="T0" fmla="*/ 0 w 5361"/>
              <a:gd name="T1" fmla="*/ 0 h 211"/>
              <a:gd name="T2" fmla="*/ 5360 w 5361"/>
              <a:gd name="T3" fmla="*/ 0 h 211"/>
              <a:gd name="T4" fmla="*/ 5360 w 5361"/>
              <a:gd name="T5" fmla="*/ 210 h 211"/>
              <a:gd name="T6" fmla="*/ 0 w 5361"/>
              <a:gd name="T7" fmla="*/ 210 h 211"/>
              <a:gd name="T8" fmla="*/ 0 w 5361"/>
              <a:gd name="T9" fmla="*/ 0 h 211"/>
            </a:gdLst>
            <a:ahLst/>
            <a:cxnLst>
              <a:cxn ang="0">
                <a:pos x="T0" y="T1"/>
              </a:cxn>
              <a:cxn ang="0">
                <a:pos x="T2" y="T3"/>
              </a:cxn>
              <a:cxn ang="0">
                <a:pos x="T4" y="T5"/>
              </a:cxn>
              <a:cxn ang="0">
                <a:pos x="T6" y="T7"/>
              </a:cxn>
              <a:cxn ang="0">
                <a:pos x="T8" y="T9"/>
              </a:cxn>
            </a:cxnLst>
            <a:rect l="0" t="0" r="r" b="b"/>
            <a:pathLst>
              <a:path w="5361" h="211">
                <a:moveTo>
                  <a:pt x="0" y="0"/>
                </a:moveTo>
                <a:lnTo>
                  <a:pt x="5360" y="0"/>
                </a:lnTo>
                <a:lnTo>
                  <a:pt x="5360" y="210"/>
                </a:lnTo>
                <a:lnTo>
                  <a:pt x="0" y="21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59398" name="Freeform 175"/>
          <p:cNvSpPr>
            <a:spLocks noChangeArrowheads="1"/>
          </p:cNvSpPr>
          <p:nvPr/>
        </p:nvSpPr>
        <p:spPr bwMode="auto">
          <a:xfrm>
            <a:off x="7573169" y="2255044"/>
            <a:ext cx="1624806" cy="1042988"/>
          </a:xfrm>
          <a:custGeom>
            <a:avLst/>
            <a:gdLst>
              <a:gd name="T0" fmla="*/ 3249187 w 5991"/>
              <a:gd name="T1" fmla="*/ 1008973 h 3848"/>
              <a:gd name="T2" fmla="*/ 1659309 w 5991"/>
              <a:gd name="T3" fmla="*/ 0 h 3848"/>
              <a:gd name="T4" fmla="*/ 0 w 5991"/>
              <a:gd name="T5" fmla="*/ 1008973 h 3848"/>
              <a:gd name="T6" fmla="*/ 388384 w 5991"/>
              <a:gd name="T7" fmla="*/ 1008973 h 3848"/>
              <a:gd name="T8" fmla="*/ 388384 w 5991"/>
              <a:gd name="T9" fmla="*/ 2084596 h 3848"/>
              <a:gd name="T10" fmla="*/ 2933489 w 5991"/>
              <a:gd name="T11" fmla="*/ 2084596 h 3848"/>
              <a:gd name="T12" fmla="*/ 2933489 w 5991"/>
              <a:gd name="T13" fmla="*/ 1008973 h 3848"/>
              <a:gd name="T14" fmla="*/ 3249187 w 5991"/>
              <a:gd name="T15" fmla="*/ 1008973 h 384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991" h="3848">
                <a:moveTo>
                  <a:pt x="5990" y="1862"/>
                </a:moveTo>
                <a:lnTo>
                  <a:pt x="3059" y="0"/>
                </a:lnTo>
                <a:lnTo>
                  <a:pt x="0" y="1862"/>
                </a:lnTo>
                <a:lnTo>
                  <a:pt x="716" y="1862"/>
                </a:lnTo>
                <a:lnTo>
                  <a:pt x="716" y="3847"/>
                </a:lnTo>
                <a:lnTo>
                  <a:pt x="5408" y="3847"/>
                </a:lnTo>
                <a:lnTo>
                  <a:pt x="5408" y="1862"/>
                </a:lnTo>
                <a:lnTo>
                  <a:pt x="5990" y="1862"/>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9399" name="Freeform 176"/>
          <p:cNvSpPr>
            <a:spLocks noChangeArrowheads="1"/>
          </p:cNvSpPr>
          <p:nvPr/>
        </p:nvSpPr>
        <p:spPr bwMode="auto">
          <a:xfrm>
            <a:off x="7768432" y="3137694"/>
            <a:ext cx="1271588" cy="1007269"/>
          </a:xfrm>
          <a:custGeom>
            <a:avLst/>
            <a:gdLst>
              <a:gd name="T0" fmla="*/ 1507334 w 4693"/>
              <a:gd name="T1" fmla="*/ 268823 h 3719"/>
              <a:gd name="T2" fmla="*/ 1254305 w 4693"/>
              <a:gd name="T3" fmla="*/ 0 h 3719"/>
              <a:gd name="T4" fmla="*/ 1000735 w 4693"/>
              <a:gd name="T5" fmla="*/ 268823 h 3719"/>
              <a:gd name="T6" fmla="*/ 0 w 4693"/>
              <a:gd name="T7" fmla="*/ 268823 h 3719"/>
              <a:gd name="T8" fmla="*/ 0 w 4693"/>
              <a:gd name="T9" fmla="*/ 2015092 h 3719"/>
              <a:gd name="T10" fmla="*/ 2542203 w 4693"/>
              <a:gd name="T11" fmla="*/ 2015092 h 3719"/>
              <a:gd name="T12" fmla="*/ 2542203 w 4693"/>
              <a:gd name="T13" fmla="*/ 268823 h 3719"/>
              <a:gd name="T14" fmla="*/ 1507334 w 4693"/>
              <a:gd name="T15" fmla="*/ 268823 h 37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693" h="3719">
                <a:moveTo>
                  <a:pt x="2782" y="496"/>
                </a:moveTo>
                <a:lnTo>
                  <a:pt x="2315" y="0"/>
                </a:lnTo>
                <a:lnTo>
                  <a:pt x="1847" y="496"/>
                </a:lnTo>
                <a:lnTo>
                  <a:pt x="0" y="496"/>
                </a:lnTo>
                <a:lnTo>
                  <a:pt x="0" y="3718"/>
                </a:lnTo>
                <a:lnTo>
                  <a:pt x="4692" y="3718"/>
                </a:lnTo>
                <a:lnTo>
                  <a:pt x="4692" y="496"/>
                </a:lnTo>
                <a:lnTo>
                  <a:pt x="2782" y="496"/>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43" name="Freeform 177"/>
          <p:cNvSpPr>
            <a:spLocks noChangeArrowheads="1"/>
          </p:cNvSpPr>
          <p:nvPr/>
        </p:nvSpPr>
        <p:spPr bwMode="auto">
          <a:xfrm>
            <a:off x="7768432" y="4013200"/>
            <a:ext cx="1271588" cy="1006475"/>
          </a:xfrm>
          <a:custGeom>
            <a:avLst/>
            <a:gdLst>
              <a:gd name="T0" fmla="*/ 2782 w 4693"/>
              <a:gd name="T1" fmla="*/ 492 h 3715"/>
              <a:gd name="T2" fmla="*/ 2315 w 4693"/>
              <a:gd name="T3" fmla="*/ 0 h 3715"/>
              <a:gd name="T4" fmla="*/ 1847 w 4693"/>
              <a:gd name="T5" fmla="*/ 492 h 3715"/>
              <a:gd name="T6" fmla="*/ 0 w 4693"/>
              <a:gd name="T7" fmla="*/ 492 h 3715"/>
              <a:gd name="T8" fmla="*/ 0 w 4693"/>
              <a:gd name="T9" fmla="*/ 3714 h 3715"/>
              <a:gd name="T10" fmla="*/ 4692 w 4693"/>
              <a:gd name="T11" fmla="*/ 3714 h 3715"/>
              <a:gd name="T12" fmla="*/ 4692 w 4693"/>
              <a:gd name="T13" fmla="*/ 492 h 3715"/>
              <a:gd name="T14" fmla="*/ 2782 w 4693"/>
              <a:gd name="T15" fmla="*/ 492 h 37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93" h="3715">
                <a:moveTo>
                  <a:pt x="2782" y="492"/>
                </a:moveTo>
                <a:lnTo>
                  <a:pt x="2315" y="0"/>
                </a:lnTo>
                <a:lnTo>
                  <a:pt x="1847" y="492"/>
                </a:lnTo>
                <a:lnTo>
                  <a:pt x="0" y="492"/>
                </a:lnTo>
                <a:lnTo>
                  <a:pt x="0" y="3714"/>
                </a:lnTo>
                <a:lnTo>
                  <a:pt x="4692" y="3714"/>
                </a:lnTo>
                <a:lnTo>
                  <a:pt x="4692" y="492"/>
                </a:lnTo>
                <a:lnTo>
                  <a:pt x="2782" y="492"/>
                </a:lnTo>
              </a:path>
            </a:pathLst>
          </a:custGeom>
          <a:solidFill>
            <a:schemeClr val="accent3"/>
          </a:solidFill>
          <a:ln>
            <a:noFill/>
          </a:ln>
          <a:effectLst/>
        </p:spPr>
        <p:txBody>
          <a:bodyPr wrap="none" anchor="ctr"/>
          <a:lstStyle/>
          <a:p>
            <a:pPr defTabSz="914217">
              <a:defRPr/>
            </a:pPr>
            <a:endParaRPr lang="en-US" sz="900" dirty="0">
              <a:latin typeface="Lato" panose="020F0502020204030203" pitchFamily="34" charset="77"/>
            </a:endParaRPr>
          </a:p>
        </p:txBody>
      </p:sp>
      <p:sp>
        <p:nvSpPr>
          <p:cNvPr id="44" name="Freeform 178"/>
          <p:cNvSpPr>
            <a:spLocks noChangeArrowheads="1"/>
          </p:cNvSpPr>
          <p:nvPr/>
        </p:nvSpPr>
        <p:spPr bwMode="auto">
          <a:xfrm>
            <a:off x="7768432" y="4885532"/>
            <a:ext cx="1271588" cy="1008063"/>
          </a:xfrm>
          <a:custGeom>
            <a:avLst/>
            <a:gdLst>
              <a:gd name="T0" fmla="*/ 2782 w 4693"/>
              <a:gd name="T1" fmla="*/ 491 h 3724"/>
              <a:gd name="T2" fmla="*/ 2315 w 4693"/>
              <a:gd name="T3" fmla="*/ 0 h 3724"/>
              <a:gd name="T4" fmla="*/ 1847 w 4693"/>
              <a:gd name="T5" fmla="*/ 491 h 3724"/>
              <a:gd name="T6" fmla="*/ 0 w 4693"/>
              <a:gd name="T7" fmla="*/ 491 h 3724"/>
              <a:gd name="T8" fmla="*/ 0 w 4693"/>
              <a:gd name="T9" fmla="*/ 3723 h 3724"/>
              <a:gd name="T10" fmla="*/ 4692 w 4693"/>
              <a:gd name="T11" fmla="*/ 3723 h 3724"/>
              <a:gd name="T12" fmla="*/ 4692 w 4693"/>
              <a:gd name="T13" fmla="*/ 491 h 3724"/>
              <a:gd name="T14" fmla="*/ 2782 w 4693"/>
              <a:gd name="T15" fmla="*/ 491 h 37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93" h="3724">
                <a:moveTo>
                  <a:pt x="2782" y="491"/>
                </a:moveTo>
                <a:lnTo>
                  <a:pt x="2315" y="0"/>
                </a:lnTo>
                <a:lnTo>
                  <a:pt x="1847" y="491"/>
                </a:lnTo>
                <a:lnTo>
                  <a:pt x="0" y="491"/>
                </a:lnTo>
                <a:lnTo>
                  <a:pt x="0" y="3723"/>
                </a:lnTo>
                <a:lnTo>
                  <a:pt x="4692" y="3723"/>
                </a:lnTo>
                <a:lnTo>
                  <a:pt x="4692" y="491"/>
                </a:lnTo>
                <a:lnTo>
                  <a:pt x="2782" y="491"/>
                </a:lnTo>
              </a:path>
            </a:pathLst>
          </a:custGeom>
          <a:solidFill>
            <a:schemeClr val="accent4"/>
          </a:solidFill>
          <a:ln>
            <a:noFill/>
          </a:ln>
          <a:effectLst/>
        </p:spPr>
        <p:txBody>
          <a:bodyPr wrap="none" anchor="ctr"/>
          <a:lstStyle/>
          <a:p>
            <a:pPr defTabSz="914217">
              <a:defRPr/>
            </a:pPr>
            <a:endParaRPr lang="en-US" sz="900" dirty="0">
              <a:latin typeface="Lato" panose="020F0502020204030203" pitchFamily="34" charset="77"/>
            </a:endParaRPr>
          </a:p>
        </p:txBody>
      </p:sp>
      <p:sp>
        <p:nvSpPr>
          <p:cNvPr id="45" name="Freeform 179"/>
          <p:cNvSpPr>
            <a:spLocks noChangeArrowheads="1"/>
          </p:cNvSpPr>
          <p:nvPr/>
        </p:nvSpPr>
        <p:spPr bwMode="auto">
          <a:xfrm>
            <a:off x="7659688" y="5898357"/>
            <a:ext cx="1453357" cy="54769"/>
          </a:xfrm>
          <a:custGeom>
            <a:avLst/>
            <a:gdLst>
              <a:gd name="T0" fmla="*/ 0 w 5361"/>
              <a:gd name="T1" fmla="*/ 0 h 211"/>
              <a:gd name="T2" fmla="*/ 5360 w 5361"/>
              <a:gd name="T3" fmla="*/ 0 h 211"/>
              <a:gd name="T4" fmla="*/ 5360 w 5361"/>
              <a:gd name="T5" fmla="*/ 210 h 211"/>
              <a:gd name="T6" fmla="*/ 0 w 5361"/>
              <a:gd name="T7" fmla="*/ 210 h 211"/>
              <a:gd name="T8" fmla="*/ 0 w 5361"/>
              <a:gd name="T9" fmla="*/ 0 h 211"/>
            </a:gdLst>
            <a:ahLst/>
            <a:cxnLst>
              <a:cxn ang="0">
                <a:pos x="T0" y="T1"/>
              </a:cxn>
              <a:cxn ang="0">
                <a:pos x="T2" y="T3"/>
              </a:cxn>
              <a:cxn ang="0">
                <a:pos x="T4" y="T5"/>
              </a:cxn>
              <a:cxn ang="0">
                <a:pos x="T6" y="T7"/>
              </a:cxn>
              <a:cxn ang="0">
                <a:pos x="T8" y="T9"/>
              </a:cxn>
            </a:cxnLst>
            <a:rect l="0" t="0" r="r" b="b"/>
            <a:pathLst>
              <a:path w="5361" h="211">
                <a:moveTo>
                  <a:pt x="0" y="0"/>
                </a:moveTo>
                <a:lnTo>
                  <a:pt x="5360" y="0"/>
                </a:lnTo>
                <a:lnTo>
                  <a:pt x="5360" y="210"/>
                </a:lnTo>
                <a:lnTo>
                  <a:pt x="0" y="21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59403" name="Freeform 175"/>
          <p:cNvSpPr>
            <a:spLocks noChangeArrowheads="1"/>
          </p:cNvSpPr>
          <p:nvPr/>
        </p:nvSpPr>
        <p:spPr bwMode="auto">
          <a:xfrm>
            <a:off x="9217025" y="1042988"/>
            <a:ext cx="2162175" cy="1386682"/>
          </a:xfrm>
          <a:custGeom>
            <a:avLst/>
            <a:gdLst>
              <a:gd name="T0" fmla="*/ 4322864 w 5991"/>
              <a:gd name="T1" fmla="*/ 1342383 h 3848"/>
              <a:gd name="T2" fmla="*/ 2207620 w 5991"/>
              <a:gd name="T3" fmla="*/ 0 h 3848"/>
              <a:gd name="T4" fmla="*/ 0 w 5991"/>
              <a:gd name="T5" fmla="*/ 1342383 h 3848"/>
              <a:gd name="T6" fmla="*/ 516723 w 5991"/>
              <a:gd name="T7" fmla="*/ 1342383 h 3848"/>
              <a:gd name="T8" fmla="*/ 516723 w 5991"/>
              <a:gd name="T9" fmla="*/ 2773441 h 3848"/>
              <a:gd name="T10" fmla="*/ 3902846 w 5991"/>
              <a:gd name="T11" fmla="*/ 2773441 h 3848"/>
              <a:gd name="T12" fmla="*/ 3902846 w 5991"/>
              <a:gd name="T13" fmla="*/ 1342383 h 3848"/>
              <a:gd name="T14" fmla="*/ 4322864 w 5991"/>
              <a:gd name="T15" fmla="*/ 1342383 h 384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991" h="3848">
                <a:moveTo>
                  <a:pt x="5990" y="1862"/>
                </a:moveTo>
                <a:lnTo>
                  <a:pt x="3059" y="0"/>
                </a:lnTo>
                <a:lnTo>
                  <a:pt x="0" y="1862"/>
                </a:lnTo>
                <a:lnTo>
                  <a:pt x="716" y="1862"/>
                </a:lnTo>
                <a:lnTo>
                  <a:pt x="716" y="3847"/>
                </a:lnTo>
                <a:lnTo>
                  <a:pt x="5408" y="3847"/>
                </a:lnTo>
                <a:lnTo>
                  <a:pt x="5408" y="1862"/>
                </a:lnTo>
                <a:lnTo>
                  <a:pt x="5990" y="1862"/>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9404" name="Freeform 176"/>
          <p:cNvSpPr>
            <a:spLocks noChangeArrowheads="1"/>
          </p:cNvSpPr>
          <p:nvPr/>
        </p:nvSpPr>
        <p:spPr bwMode="auto">
          <a:xfrm>
            <a:off x="9478169" y="2232025"/>
            <a:ext cx="1691481" cy="1340644"/>
          </a:xfrm>
          <a:custGeom>
            <a:avLst/>
            <a:gdLst>
              <a:gd name="T0" fmla="*/ 2005424 w 4693"/>
              <a:gd name="T1" fmla="*/ 357655 h 3719"/>
              <a:gd name="T2" fmla="*/ 1668784 w 4693"/>
              <a:gd name="T3" fmla="*/ 0 h 3719"/>
              <a:gd name="T4" fmla="*/ 1331423 w 4693"/>
              <a:gd name="T5" fmla="*/ 357655 h 3719"/>
              <a:gd name="T6" fmla="*/ 0 w 4693"/>
              <a:gd name="T7" fmla="*/ 357655 h 3719"/>
              <a:gd name="T8" fmla="*/ 0 w 4693"/>
              <a:gd name="T9" fmla="*/ 2680970 h 3719"/>
              <a:gd name="T10" fmla="*/ 3382261 w 4693"/>
              <a:gd name="T11" fmla="*/ 2680970 h 3719"/>
              <a:gd name="T12" fmla="*/ 3382261 w 4693"/>
              <a:gd name="T13" fmla="*/ 357655 h 3719"/>
              <a:gd name="T14" fmla="*/ 2005424 w 4693"/>
              <a:gd name="T15" fmla="*/ 357655 h 371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693" h="3719">
                <a:moveTo>
                  <a:pt x="2782" y="496"/>
                </a:moveTo>
                <a:lnTo>
                  <a:pt x="2315" y="0"/>
                </a:lnTo>
                <a:lnTo>
                  <a:pt x="1847" y="496"/>
                </a:lnTo>
                <a:lnTo>
                  <a:pt x="0" y="496"/>
                </a:lnTo>
                <a:lnTo>
                  <a:pt x="0" y="3718"/>
                </a:lnTo>
                <a:lnTo>
                  <a:pt x="4692" y="3718"/>
                </a:lnTo>
                <a:lnTo>
                  <a:pt x="4692" y="496"/>
                </a:lnTo>
                <a:lnTo>
                  <a:pt x="2782" y="496"/>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49" name="Freeform 177"/>
          <p:cNvSpPr>
            <a:spLocks noChangeArrowheads="1"/>
          </p:cNvSpPr>
          <p:nvPr/>
        </p:nvSpPr>
        <p:spPr bwMode="auto">
          <a:xfrm>
            <a:off x="9478169" y="3397250"/>
            <a:ext cx="1691481" cy="1339057"/>
          </a:xfrm>
          <a:custGeom>
            <a:avLst/>
            <a:gdLst>
              <a:gd name="T0" fmla="*/ 2782 w 4693"/>
              <a:gd name="T1" fmla="*/ 492 h 3715"/>
              <a:gd name="T2" fmla="*/ 2315 w 4693"/>
              <a:gd name="T3" fmla="*/ 0 h 3715"/>
              <a:gd name="T4" fmla="*/ 1847 w 4693"/>
              <a:gd name="T5" fmla="*/ 492 h 3715"/>
              <a:gd name="T6" fmla="*/ 0 w 4693"/>
              <a:gd name="T7" fmla="*/ 492 h 3715"/>
              <a:gd name="T8" fmla="*/ 0 w 4693"/>
              <a:gd name="T9" fmla="*/ 3714 h 3715"/>
              <a:gd name="T10" fmla="*/ 4692 w 4693"/>
              <a:gd name="T11" fmla="*/ 3714 h 3715"/>
              <a:gd name="T12" fmla="*/ 4692 w 4693"/>
              <a:gd name="T13" fmla="*/ 492 h 3715"/>
              <a:gd name="T14" fmla="*/ 2782 w 4693"/>
              <a:gd name="T15" fmla="*/ 492 h 37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93" h="3715">
                <a:moveTo>
                  <a:pt x="2782" y="492"/>
                </a:moveTo>
                <a:lnTo>
                  <a:pt x="2315" y="0"/>
                </a:lnTo>
                <a:lnTo>
                  <a:pt x="1847" y="492"/>
                </a:lnTo>
                <a:lnTo>
                  <a:pt x="0" y="492"/>
                </a:lnTo>
                <a:lnTo>
                  <a:pt x="0" y="3714"/>
                </a:lnTo>
                <a:lnTo>
                  <a:pt x="4692" y="3714"/>
                </a:lnTo>
                <a:lnTo>
                  <a:pt x="4692" y="492"/>
                </a:lnTo>
                <a:lnTo>
                  <a:pt x="2782" y="492"/>
                </a:lnTo>
              </a:path>
            </a:pathLst>
          </a:custGeom>
          <a:solidFill>
            <a:schemeClr val="accent3"/>
          </a:solidFill>
          <a:ln>
            <a:noFill/>
          </a:ln>
          <a:effectLst/>
        </p:spPr>
        <p:txBody>
          <a:bodyPr wrap="none" anchor="ctr"/>
          <a:lstStyle/>
          <a:p>
            <a:pPr defTabSz="914217">
              <a:defRPr/>
            </a:pPr>
            <a:endParaRPr lang="en-US" sz="900" dirty="0">
              <a:latin typeface="Lato" panose="020F0502020204030203" pitchFamily="34" charset="77"/>
            </a:endParaRPr>
          </a:p>
        </p:txBody>
      </p:sp>
      <p:sp>
        <p:nvSpPr>
          <p:cNvPr id="51" name="Freeform 178"/>
          <p:cNvSpPr>
            <a:spLocks noChangeArrowheads="1"/>
          </p:cNvSpPr>
          <p:nvPr/>
        </p:nvSpPr>
        <p:spPr bwMode="auto">
          <a:xfrm>
            <a:off x="9478169" y="4557713"/>
            <a:ext cx="1691481" cy="1340644"/>
          </a:xfrm>
          <a:custGeom>
            <a:avLst/>
            <a:gdLst>
              <a:gd name="T0" fmla="*/ 2782 w 4693"/>
              <a:gd name="T1" fmla="*/ 491 h 3724"/>
              <a:gd name="T2" fmla="*/ 2315 w 4693"/>
              <a:gd name="T3" fmla="*/ 0 h 3724"/>
              <a:gd name="T4" fmla="*/ 1847 w 4693"/>
              <a:gd name="T5" fmla="*/ 491 h 3724"/>
              <a:gd name="T6" fmla="*/ 0 w 4693"/>
              <a:gd name="T7" fmla="*/ 491 h 3724"/>
              <a:gd name="T8" fmla="*/ 0 w 4693"/>
              <a:gd name="T9" fmla="*/ 3723 h 3724"/>
              <a:gd name="T10" fmla="*/ 4692 w 4693"/>
              <a:gd name="T11" fmla="*/ 3723 h 3724"/>
              <a:gd name="T12" fmla="*/ 4692 w 4693"/>
              <a:gd name="T13" fmla="*/ 491 h 3724"/>
              <a:gd name="T14" fmla="*/ 2782 w 4693"/>
              <a:gd name="T15" fmla="*/ 491 h 37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93" h="3724">
                <a:moveTo>
                  <a:pt x="2782" y="491"/>
                </a:moveTo>
                <a:lnTo>
                  <a:pt x="2315" y="0"/>
                </a:lnTo>
                <a:lnTo>
                  <a:pt x="1847" y="491"/>
                </a:lnTo>
                <a:lnTo>
                  <a:pt x="0" y="491"/>
                </a:lnTo>
                <a:lnTo>
                  <a:pt x="0" y="3723"/>
                </a:lnTo>
                <a:lnTo>
                  <a:pt x="4692" y="3723"/>
                </a:lnTo>
                <a:lnTo>
                  <a:pt x="4692" y="491"/>
                </a:lnTo>
                <a:lnTo>
                  <a:pt x="2782" y="491"/>
                </a:lnTo>
              </a:path>
            </a:pathLst>
          </a:custGeom>
          <a:solidFill>
            <a:schemeClr val="accent4"/>
          </a:solidFill>
          <a:ln>
            <a:noFill/>
          </a:ln>
          <a:effectLst/>
        </p:spPr>
        <p:txBody>
          <a:bodyPr wrap="none" anchor="ctr"/>
          <a:lstStyle/>
          <a:p>
            <a:pPr defTabSz="914217">
              <a:defRPr/>
            </a:pPr>
            <a:endParaRPr lang="en-US" sz="900" dirty="0">
              <a:latin typeface="Lato" panose="020F0502020204030203" pitchFamily="34" charset="77"/>
            </a:endParaRPr>
          </a:p>
        </p:txBody>
      </p:sp>
      <p:sp>
        <p:nvSpPr>
          <p:cNvPr id="52" name="Freeform 179"/>
          <p:cNvSpPr>
            <a:spLocks noChangeArrowheads="1"/>
          </p:cNvSpPr>
          <p:nvPr/>
        </p:nvSpPr>
        <p:spPr bwMode="auto">
          <a:xfrm>
            <a:off x="9333707" y="5904707"/>
            <a:ext cx="1933575" cy="73819"/>
          </a:xfrm>
          <a:custGeom>
            <a:avLst/>
            <a:gdLst>
              <a:gd name="T0" fmla="*/ 0 w 5361"/>
              <a:gd name="T1" fmla="*/ 0 h 211"/>
              <a:gd name="T2" fmla="*/ 5360 w 5361"/>
              <a:gd name="T3" fmla="*/ 0 h 211"/>
              <a:gd name="T4" fmla="*/ 5360 w 5361"/>
              <a:gd name="T5" fmla="*/ 210 h 211"/>
              <a:gd name="T6" fmla="*/ 0 w 5361"/>
              <a:gd name="T7" fmla="*/ 210 h 211"/>
              <a:gd name="T8" fmla="*/ 0 w 5361"/>
              <a:gd name="T9" fmla="*/ 0 h 211"/>
            </a:gdLst>
            <a:ahLst/>
            <a:cxnLst>
              <a:cxn ang="0">
                <a:pos x="T0" y="T1"/>
              </a:cxn>
              <a:cxn ang="0">
                <a:pos x="T2" y="T3"/>
              </a:cxn>
              <a:cxn ang="0">
                <a:pos x="T4" y="T5"/>
              </a:cxn>
              <a:cxn ang="0">
                <a:pos x="T6" y="T7"/>
              </a:cxn>
              <a:cxn ang="0">
                <a:pos x="T8" y="T9"/>
              </a:cxn>
            </a:cxnLst>
            <a:rect l="0" t="0" r="r" b="b"/>
            <a:pathLst>
              <a:path w="5361" h="211">
                <a:moveTo>
                  <a:pt x="0" y="0"/>
                </a:moveTo>
                <a:lnTo>
                  <a:pt x="5360" y="0"/>
                </a:lnTo>
                <a:lnTo>
                  <a:pt x="5360" y="210"/>
                </a:lnTo>
                <a:lnTo>
                  <a:pt x="0" y="21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59408" name="TextBox 69"/>
          <p:cNvSpPr txBox="1">
            <a:spLocks noChangeArrowheads="1"/>
          </p:cNvSpPr>
          <p:nvPr/>
        </p:nvSpPr>
        <p:spPr bwMode="auto">
          <a:xfrm>
            <a:off x="6592888" y="3419475"/>
            <a:ext cx="561336"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700" b="1" dirty="0">
                <a:solidFill>
                  <a:schemeClr val="bg1"/>
                </a:solidFill>
                <a:latin typeface="Montserrat ExtraBold" pitchFamily="2" charset="77"/>
              </a:rPr>
              <a:t>01</a:t>
            </a:r>
          </a:p>
        </p:txBody>
      </p:sp>
      <p:sp>
        <p:nvSpPr>
          <p:cNvPr id="59409" name="TextBox 70"/>
          <p:cNvSpPr txBox="1">
            <a:spLocks noChangeArrowheads="1"/>
          </p:cNvSpPr>
          <p:nvPr/>
        </p:nvSpPr>
        <p:spPr bwMode="auto">
          <a:xfrm>
            <a:off x="6592888" y="4685507"/>
            <a:ext cx="630264"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700" b="1" dirty="0">
                <a:solidFill>
                  <a:schemeClr val="bg1"/>
                </a:solidFill>
                <a:latin typeface="Montserrat ExtraBold" pitchFamily="2" charset="77"/>
              </a:rPr>
              <a:t>03</a:t>
            </a:r>
          </a:p>
        </p:txBody>
      </p:sp>
      <p:sp>
        <p:nvSpPr>
          <p:cNvPr id="59410" name="TextBox 71"/>
          <p:cNvSpPr txBox="1">
            <a:spLocks noChangeArrowheads="1"/>
          </p:cNvSpPr>
          <p:nvPr/>
        </p:nvSpPr>
        <p:spPr bwMode="auto">
          <a:xfrm>
            <a:off x="6592888" y="5363369"/>
            <a:ext cx="663928"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700" b="1" dirty="0">
                <a:solidFill>
                  <a:schemeClr val="bg1"/>
                </a:solidFill>
                <a:latin typeface="Montserrat ExtraBold" pitchFamily="2" charset="77"/>
              </a:rPr>
              <a:t>04</a:t>
            </a:r>
          </a:p>
        </p:txBody>
      </p:sp>
      <p:sp>
        <p:nvSpPr>
          <p:cNvPr id="59411" name="TextBox 72"/>
          <p:cNvSpPr txBox="1">
            <a:spLocks noChangeArrowheads="1"/>
          </p:cNvSpPr>
          <p:nvPr/>
        </p:nvSpPr>
        <p:spPr bwMode="auto">
          <a:xfrm>
            <a:off x="8116094" y="3419475"/>
            <a:ext cx="628662"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700" b="1" dirty="0">
                <a:solidFill>
                  <a:schemeClr val="bg1"/>
                </a:solidFill>
                <a:latin typeface="Montserrat ExtraBold" pitchFamily="2" charset="77"/>
              </a:rPr>
              <a:t>02</a:t>
            </a:r>
          </a:p>
        </p:txBody>
      </p:sp>
      <p:sp>
        <p:nvSpPr>
          <p:cNvPr id="59412" name="TextBox 73"/>
          <p:cNvSpPr txBox="1">
            <a:spLocks noChangeArrowheads="1"/>
          </p:cNvSpPr>
          <p:nvPr/>
        </p:nvSpPr>
        <p:spPr bwMode="auto">
          <a:xfrm>
            <a:off x="8116094" y="4290219"/>
            <a:ext cx="630264"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700" b="1" dirty="0">
                <a:solidFill>
                  <a:schemeClr val="bg1"/>
                </a:solidFill>
                <a:latin typeface="Montserrat ExtraBold" pitchFamily="2" charset="77"/>
              </a:rPr>
              <a:t>03</a:t>
            </a:r>
          </a:p>
        </p:txBody>
      </p:sp>
      <p:sp>
        <p:nvSpPr>
          <p:cNvPr id="59413" name="TextBox 74"/>
          <p:cNvSpPr txBox="1">
            <a:spLocks noChangeArrowheads="1"/>
          </p:cNvSpPr>
          <p:nvPr/>
        </p:nvSpPr>
        <p:spPr bwMode="auto">
          <a:xfrm>
            <a:off x="8116094" y="5179219"/>
            <a:ext cx="663928"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700" b="1" dirty="0">
                <a:solidFill>
                  <a:schemeClr val="bg1"/>
                </a:solidFill>
                <a:latin typeface="Montserrat ExtraBold" pitchFamily="2" charset="77"/>
              </a:rPr>
              <a:t>04</a:t>
            </a:r>
          </a:p>
        </p:txBody>
      </p:sp>
      <p:sp>
        <p:nvSpPr>
          <p:cNvPr id="59414" name="TextBox 75"/>
          <p:cNvSpPr txBox="1">
            <a:spLocks noChangeArrowheads="1"/>
          </p:cNvSpPr>
          <p:nvPr/>
        </p:nvSpPr>
        <p:spPr bwMode="auto">
          <a:xfrm>
            <a:off x="10001250" y="2695575"/>
            <a:ext cx="678354" cy="553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3000" b="1" dirty="0">
                <a:solidFill>
                  <a:schemeClr val="bg1"/>
                </a:solidFill>
                <a:latin typeface="Montserrat ExtraBold" pitchFamily="2" charset="77"/>
              </a:rPr>
              <a:t>02</a:t>
            </a:r>
          </a:p>
        </p:txBody>
      </p:sp>
      <p:sp>
        <p:nvSpPr>
          <p:cNvPr id="59415" name="TextBox 76"/>
          <p:cNvSpPr txBox="1">
            <a:spLocks noChangeArrowheads="1"/>
          </p:cNvSpPr>
          <p:nvPr/>
        </p:nvSpPr>
        <p:spPr bwMode="auto">
          <a:xfrm>
            <a:off x="10001250" y="3838575"/>
            <a:ext cx="679958" cy="553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3000" b="1" dirty="0">
                <a:solidFill>
                  <a:schemeClr val="bg1"/>
                </a:solidFill>
                <a:latin typeface="Montserrat ExtraBold" pitchFamily="2" charset="77"/>
              </a:rPr>
              <a:t>03</a:t>
            </a:r>
          </a:p>
        </p:txBody>
      </p:sp>
      <p:sp>
        <p:nvSpPr>
          <p:cNvPr id="59416" name="TextBox 77"/>
          <p:cNvSpPr txBox="1">
            <a:spLocks noChangeArrowheads="1"/>
          </p:cNvSpPr>
          <p:nvPr/>
        </p:nvSpPr>
        <p:spPr bwMode="auto">
          <a:xfrm>
            <a:off x="10001250" y="5087144"/>
            <a:ext cx="716827" cy="553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3000" b="1" dirty="0">
                <a:solidFill>
                  <a:schemeClr val="bg1"/>
                </a:solidFill>
                <a:latin typeface="Montserrat ExtraBold" pitchFamily="2" charset="77"/>
              </a:rPr>
              <a:t>04</a:t>
            </a:r>
          </a:p>
        </p:txBody>
      </p:sp>
      <p:sp>
        <p:nvSpPr>
          <p:cNvPr id="59417" name="TextBox 78"/>
          <p:cNvSpPr txBox="1">
            <a:spLocks noChangeArrowheads="1"/>
          </p:cNvSpPr>
          <p:nvPr/>
        </p:nvSpPr>
        <p:spPr bwMode="auto">
          <a:xfrm>
            <a:off x="871538" y="2170907"/>
            <a:ext cx="5268119" cy="581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59418" name="TextBox 79"/>
          <p:cNvSpPr txBox="1">
            <a:spLocks noChangeArrowheads="1"/>
          </p:cNvSpPr>
          <p:nvPr/>
        </p:nvSpPr>
        <p:spPr bwMode="auto">
          <a:xfrm>
            <a:off x="871538" y="3168650"/>
            <a:ext cx="5268119" cy="581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59419" name="TextBox 80"/>
          <p:cNvSpPr txBox="1">
            <a:spLocks noChangeArrowheads="1"/>
          </p:cNvSpPr>
          <p:nvPr/>
        </p:nvSpPr>
        <p:spPr bwMode="auto">
          <a:xfrm>
            <a:off x="892175" y="5162550"/>
            <a:ext cx="5169694" cy="581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83" name="Round Same Side Corner Rectangle 82"/>
          <p:cNvSpPr/>
          <p:nvPr/>
        </p:nvSpPr>
        <p:spPr>
          <a:xfrm rot="5400000">
            <a:off x="1494632" y="1254125"/>
            <a:ext cx="346869" cy="1466057"/>
          </a:xfrm>
          <a:prstGeom prst="round2SameRect">
            <a:avLst>
              <a:gd name="adj1" fmla="val 5000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r" defTabSz="914217">
              <a:defRPr/>
            </a:pPr>
            <a:endParaRPr lang="bg-BG" sz="900" dirty="0">
              <a:latin typeface="Calibri Light"/>
            </a:endParaRPr>
          </a:p>
        </p:txBody>
      </p:sp>
      <p:sp>
        <p:nvSpPr>
          <p:cNvPr id="84" name="Freeform 11"/>
          <p:cNvSpPr>
            <a:spLocks/>
          </p:cNvSpPr>
          <p:nvPr/>
        </p:nvSpPr>
        <p:spPr bwMode="auto">
          <a:xfrm>
            <a:off x="935038" y="1817688"/>
            <a:ext cx="349250" cy="342900"/>
          </a:xfrm>
          <a:custGeom>
            <a:avLst/>
            <a:gdLst>
              <a:gd name="T0" fmla="*/ 44 w 87"/>
              <a:gd name="T1" fmla="*/ 0 h 87"/>
              <a:gd name="T2" fmla="*/ 0 w 87"/>
              <a:gd name="T3" fmla="*/ 44 h 87"/>
              <a:gd name="T4" fmla="*/ 44 w 87"/>
              <a:gd name="T5" fmla="*/ 87 h 87"/>
              <a:gd name="T6" fmla="*/ 87 w 87"/>
              <a:gd name="T7" fmla="*/ 87 h 87"/>
              <a:gd name="T8" fmla="*/ 87 w 87"/>
              <a:gd name="T9" fmla="*/ 44 h 87"/>
              <a:gd name="T10" fmla="*/ 44 w 87"/>
              <a:gd name="T11" fmla="*/ 0 h 87"/>
            </a:gdLst>
            <a:ahLst/>
            <a:cxnLst>
              <a:cxn ang="0">
                <a:pos x="T0" y="T1"/>
              </a:cxn>
              <a:cxn ang="0">
                <a:pos x="T2" y="T3"/>
              </a:cxn>
              <a:cxn ang="0">
                <a:pos x="T4" y="T5"/>
              </a:cxn>
              <a:cxn ang="0">
                <a:pos x="T6" y="T7"/>
              </a:cxn>
              <a:cxn ang="0">
                <a:pos x="T8" y="T9"/>
              </a:cxn>
              <a:cxn ang="0">
                <a:pos x="T10" y="T11"/>
              </a:cxn>
            </a:cxnLst>
            <a:rect l="0" t="0" r="r" b="b"/>
            <a:pathLst>
              <a:path w="87" h="87">
                <a:moveTo>
                  <a:pt x="44" y="0"/>
                </a:moveTo>
                <a:cubicBezTo>
                  <a:pt x="19" y="0"/>
                  <a:pt x="0" y="20"/>
                  <a:pt x="0" y="44"/>
                </a:cubicBezTo>
                <a:cubicBezTo>
                  <a:pt x="0" y="68"/>
                  <a:pt x="19" y="87"/>
                  <a:pt x="44" y="87"/>
                </a:cubicBezTo>
                <a:cubicBezTo>
                  <a:pt x="87" y="87"/>
                  <a:pt x="87" y="87"/>
                  <a:pt x="87" y="87"/>
                </a:cubicBezTo>
                <a:cubicBezTo>
                  <a:pt x="87" y="44"/>
                  <a:pt x="87" y="44"/>
                  <a:pt x="87" y="44"/>
                </a:cubicBezTo>
                <a:cubicBezTo>
                  <a:pt x="87" y="20"/>
                  <a:pt x="68" y="0"/>
                  <a:pt x="44" y="0"/>
                </a:cubicBezTo>
                <a:close/>
              </a:path>
            </a:pathLst>
          </a:custGeom>
          <a:solidFill>
            <a:schemeClr val="accent1">
              <a:lumMod val="75000"/>
            </a:schemeClr>
          </a:solidFill>
          <a:ln>
            <a:noFill/>
          </a:ln>
        </p:spPr>
        <p:txBody>
          <a:bodyPr lIns="109710" tIns="54855" rIns="109710" bIns="54855"/>
          <a:lstStyle/>
          <a:p>
            <a:pPr defTabSz="914217">
              <a:defRPr/>
            </a:pPr>
            <a:endParaRPr lang="bg-BG" sz="900" dirty="0">
              <a:latin typeface="Calibri Light"/>
            </a:endParaRPr>
          </a:p>
        </p:txBody>
      </p:sp>
      <p:sp>
        <p:nvSpPr>
          <p:cNvPr id="59422" name="Rectangle 84"/>
          <p:cNvSpPr>
            <a:spLocks noChangeArrowheads="1"/>
          </p:cNvSpPr>
          <p:nvPr/>
        </p:nvSpPr>
        <p:spPr bwMode="auto">
          <a:xfrm>
            <a:off x="1272382" y="1847057"/>
            <a:ext cx="1011844" cy="295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Montserrat ExtraBold" pitchFamily="2" charset="77"/>
                <a:ea typeface="Lato" panose="020F0502020204030203" pitchFamily="34" charset="0"/>
              </a:rPr>
              <a:t>Your Text</a:t>
            </a:r>
            <a:endParaRPr lang="bg-BG" altLang="es-MX" sz="1200" b="1" dirty="0">
              <a:solidFill>
                <a:schemeClr val="bg1"/>
              </a:solidFill>
              <a:latin typeface="Montserrat ExtraBold" pitchFamily="2" charset="77"/>
              <a:ea typeface="Lato" panose="020F0502020204030203" pitchFamily="34" charset="0"/>
            </a:endParaRPr>
          </a:p>
        </p:txBody>
      </p:sp>
      <p:sp>
        <p:nvSpPr>
          <p:cNvPr id="59423" name="Freeform 2"/>
          <p:cNvSpPr>
            <a:spLocks noChangeArrowheads="1"/>
          </p:cNvSpPr>
          <p:nvPr/>
        </p:nvSpPr>
        <p:spPr bwMode="auto">
          <a:xfrm>
            <a:off x="1018382" y="1891507"/>
            <a:ext cx="201613" cy="201613"/>
          </a:xfrm>
          <a:custGeom>
            <a:avLst/>
            <a:gdLst>
              <a:gd name="T0" fmla="*/ 202376 w 6844"/>
              <a:gd name="T1" fmla="*/ 101244 h 6844"/>
              <a:gd name="T2" fmla="*/ 202376 w 6844"/>
              <a:gd name="T3" fmla="*/ 169328 h 6844"/>
              <a:gd name="T4" fmla="*/ 202376 w 6844"/>
              <a:gd name="T5" fmla="*/ 101244 h 6844"/>
              <a:gd name="T6" fmla="*/ 402926 w 6844"/>
              <a:gd name="T7" fmla="*/ 11073 h 6844"/>
              <a:gd name="T8" fmla="*/ 320139 w 6844"/>
              <a:gd name="T9" fmla="*/ 139880 h 6844"/>
              <a:gd name="T10" fmla="*/ 301709 w 6844"/>
              <a:gd name="T11" fmla="*/ 73621 h 6844"/>
              <a:gd name="T12" fmla="*/ 299883 w 6844"/>
              <a:gd name="T13" fmla="*/ 160141 h 6844"/>
              <a:gd name="T14" fmla="*/ 261257 w 6844"/>
              <a:gd name="T15" fmla="*/ 220804 h 6844"/>
              <a:gd name="T16" fmla="*/ 307244 w 6844"/>
              <a:gd name="T17" fmla="*/ 268687 h 6844"/>
              <a:gd name="T18" fmla="*/ 307244 w 6844"/>
              <a:gd name="T19" fmla="*/ 270513 h 6844"/>
              <a:gd name="T20" fmla="*/ 301709 w 6844"/>
              <a:gd name="T21" fmla="*/ 390133 h 6844"/>
              <a:gd name="T22" fmla="*/ 283338 w 6844"/>
              <a:gd name="T23" fmla="*/ 403031 h 6844"/>
              <a:gd name="T24" fmla="*/ 283338 w 6844"/>
              <a:gd name="T25" fmla="*/ 299962 h 6844"/>
              <a:gd name="T26" fmla="*/ 152739 w 6844"/>
              <a:gd name="T27" fmla="*/ 342308 h 6844"/>
              <a:gd name="T28" fmla="*/ 143553 w 6844"/>
              <a:gd name="T29" fmla="*/ 351496 h 6844"/>
              <a:gd name="T30" fmla="*/ 51521 w 6844"/>
              <a:gd name="T31" fmla="*/ 403031 h 6844"/>
              <a:gd name="T32" fmla="*/ 42336 w 6844"/>
              <a:gd name="T33" fmla="*/ 371757 h 6844"/>
              <a:gd name="T34" fmla="*/ 167459 w 6844"/>
              <a:gd name="T35" fmla="*/ 268687 h 6844"/>
              <a:gd name="T36" fmla="*/ 104927 w 6844"/>
              <a:gd name="T37" fmla="*/ 161966 h 6844"/>
              <a:gd name="T38" fmla="*/ 101217 w 6844"/>
              <a:gd name="T39" fmla="*/ 152778 h 6844"/>
              <a:gd name="T40" fmla="*/ 73602 w 6844"/>
              <a:gd name="T41" fmla="*/ 77332 h 6844"/>
              <a:gd name="T42" fmla="*/ 23965 w 6844"/>
              <a:gd name="T43" fmla="*/ 150953 h 6844"/>
              <a:gd name="T44" fmla="*/ 60766 w 6844"/>
              <a:gd name="T45" fmla="*/ 1885 h 6844"/>
              <a:gd name="T46" fmla="*/ 106752 w 6844"/>
              <a:gd name="T47" fmla="*/ 55245 h 6844"/>
              <a:gd name="T48" fmla="*/ 127007 w 6844"/>
              <a:gd name="T49" fmla="*/ 53419 h 6844"/>
              <a:gd name="T50" fmla="*/ 277803 w 6844"/>
              <a:gd name="T51" fmla="*/ 53419 h 6844"/>
              <a:gd name="T52" fmla="*/ 296233 w 6844"/>
              <a:gd name="T53" fmla="*/ 55245 h 6844"/>
              <a:gd name="T54" fmla="*/ 342219 w 6844"/>
              <a:gd name="T55" fmla="*/ 0 h 6844"/>
              <a:gd name="T56" fmla="*/ 268617 w 6844"/>
              <a:gd name="T57" fmla="*/ 69969 h 6844"/>
              <a:gd name="T58" fmla="*/ 202376 w 6844"/>
              <a:gd name="T59" fmla="*/ 68144 h 6844"/>
              <a:gd name="T60" fmla="*/ 134368 w 6844"/>
              <a:gd name="T61" fmla="*/ 145416 h 6844"/>
              <a:gd name="T62" fmla="*/ 218921 w 6844"/>
              <a:gd name="T63" fmla="*/ 185937 h 6844"/>
              <a:gd name="T64" fmla="*/ 268617 w 6844"/>
              <a:gd name="T65" fmla="*/ 69969 h 6844"/>
              <a:gd name="T66" fmla="*/ 268617 w 6844"/>
              <a:gd name="T67" fmla="*/ 69969 h 684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44" h="6844">
                <a:moveTo>
                  <a:pt x="3437" y="1719"/>
                </a:moveTo>
                <a:lnTo>
                  <a:pt x="3437" y="1719"/>
                </a:lnTo>
                <a:cubicBezTo>
                  <a:pt x="3749" y="1719"/>
                  <a:pt x="3999" y="2000"/>
                  <a:pt x="3999" y="2313"/>
                </a:cubicBezTo>
                <a:cubicBezTo>
                  <a:pt x="3999" y="2625"/>
                  <a:pt x="3749" y="2875"/>
                  <a:pt x="3437" y="2875"/>
                </a:cubicBezTo>
                <a:cubicBezTo>
                  <a:pt x="3125" y="2875"/>
                  <a:pt x="2844" y="2625"/>
                  <a:pt x="2844" y="2313"/>
                </a:cubicBezTo>
                <a:cubicBezTo>
                  <a:pt x="2844" y="2000"/>
                  <a:pt x="3125" y="1719"/>
                  <a:pt x="3437" y="1719"/>
                </a:cubicBezTo>
                <a:close/>
                <a:moveTo>
                  <a:pt x="6843" y="188"/>
                </a:moveTo>
                <a:lnTo>
                  <a:pt x="6843" y="188"/>
                </a:lnTo>
                <a:cubicBezTo>
                  <a:pt x="6437" y="2532"/>
                  <a:pt x="6437" y="2532"/>
                  <a:pt x="6437" y="2532"/>
                </a:cubicBezTo>
                <a:cubicBezTo>
                  <a:pt x="5437" y="2375"/>
                  <a:pt x="5437" y="2375"/>
                  <a:pt x="5437" y="2375"/>
                </a:cubicBezTo>
                <a:cubicBezTo>
                  <a:pt x="5593" y="1282"/>
                  <a:pt x="5593" y="1282"/>
                  <a:pt x="5593" y="1282"/>
                </a:cubicBezTo>
                <a:cubicBezTo>
                  <a:pt x="5468" y="1282"/>
                  <a:pt x="5312" y="1250"/>
                  <a:pt x="5124" y="1250"/>
                </a:cubicBezTo>
                <a:cubicBezTo>
                  <a:pt x="5124" y="2594"/>
                  <a:pt x="5124" y="2594"/>
                  <a:pt x="5124" y="2594"/>
                </a:cubicBezTo>
                <a:cubicBezTo>
                  <a:pt x="5124" y="2625"/>
                  <a:pt x="5124" y="2688"/>
                  <a:pt x="5093" y="2719"/>
                </a:cubicBezTo>
                <a:lnTo>
                  <a:pt x="5093" y="2750"/>
                </a:lnTo>
                <a:cubicBezTo>
                  <a:pt x="4437" y="3749"/>
                  <a:pt x="4437" y="3749"/>
                  <a:pt x="4437" y="3749"/>
                </a:cubicBezTo>
                <a:cubicBezTo>
                  <a:pt x="4249" y="4281"/>
                  <a:pt x="4249" y="4281"/>
                  <a:pt x="4249" y="4281"/>
                </a:cubicBezTo>
                <a:cubicBezTo>
                  <a:pt x="5218" y="4562"/>
                  <a:pt x="5218" y="4562"/>
                  <a:pt x="5218" y="4562"/>
                </a:cubicBezTo>
                <a:cubicBezTo>
                  <a:pt x="5218" y="4562"/>
                  <a:pt x="5218" y="4562"/>
                  <a:pt x="5187" y="4593"/>
                </a:cubicBezTo>
                <a:cubicBezTo>
                  <a:pt x="5218" y="4593"/>
                  <a:pt x="5218" y="4593"/>
                  <a:pt x="5218" y="4593"/>
                </a:cubicBezTo>
                <a:cubicBezTo>
                  <a:pt x="5343" y="4624"/>
                  <a:pt x="5437" y="4749"/>
                  <a:pt x="5406" y="4906"/>
                </a:cubicBezTo>
                <a:cubicBezTo>
                  <a:pt x="5124" y="6624"/>
                  <a:pt x="5124" y="6624"/>
                  <a:pt x="5124" y="6624"/>
                </a:cubicBezTo>
                <a:cubicBezTo>
                  <a:pt x="5093" y="6749"/>
                  <a:pt x="4999" y="6843"/>
                  <a:pt x="4843" y="6843"/>
                </a:cubicBezTo>
                <a:lnTo>
                  <a:pt x="4812" y="6843"/>
                </a:lnTo>
                <a:cubicBezTo>
                  <a:pt x="4656" y="6812"/>
                  <a:pt x="4531" y="6687"/>
                  <a:pt x="4562" y="6531"/>
                </a:cubicBezTo>
                <a:cubicBezTo>
                  <a:pt x="4812" y="5093"/>
                  <a:pt x="4812" y="5093"/>
                  <a:pt x="4812" y="5093"/>
                </a:cubicBezTo>
                <a:cubicBezTo>
                  <a:pt x="3531" y="5124"/>
                  <a:pt x="3531" y="5124"/>
                  <a:pt x="3531" y="5124"/>
                </a:cubicBezTo>
                <a:cubicBezTo>
                  <a:pt x="2594" y="5812"/>
                  <a:pt x="2594" y="5812"/>
                  <a:pt x="2594" y="5812"/>
                </a:cubicBezTo>
                <a:cubicBezTo>
                  <a:pt x="2500" y="5906"/>
                  <a:pt x="2500" y="5906"/>
                  <a:pt x="2500" y="5906"/>
                </a:cubicBezTo>
                <a:cubicBezTo>
                  <a:pt x="2469" y="5937"/>
                  <a:pt x="2469" y="5937"/>
                  <a:pt x="2438" y="5968"/>
                </a:cubicBezTo>
                <a:cubicBezTo>
                  <a:pt x="1000" y="6812"/>
                  <a:pt x="1000" y="6812"/>
                  <a:pt x="1000" y="6812"/>
                </a:cubicBezTo>
                <a:cubicBezTo>
                  <a:pt x="969" y="6843"/>
                  <a:pt x="907" y="6843"/>
                  <a:pt x="875" y="6843"/>
                </a:cubicBezTo>
                <a:cubicBezTo>
                  <a:pt x="782" y="6843"/>
                  <a:pt x="688" y="6812"/>
                  <a:pt x="625" y="6718"/>
                </a:cubicBezTo>
                <a:cubicBezTo>
                  <a:pt x="532" y="6562"/>
                  <a:pt x="594" y="6406"/>
                  <a:pt x="719" y="6312"/>
                </a:cubicBezTo>
                <a:cubicBezTo>
                  <a:pt x="1969" y="5562"/>
                  <a:pt x="1969" y="5562"/>
                  <a:pt x="1969" y="5562"/>
                </a:cubicBezTo>
                <a:cubicBezTo>
                  <a:pt x="2844" y="4562"/>
                  <a:pt x="2844" y="4562"/>
                  <a:pt x="2844" y="4562"/>
                </a:cubicBezTo>
                <a:cubicBezTo>
                  <a:pt x="2563" y="3718"/>
                  <a:pt x="2563" y="3718"/>
                  <a:pt x="2563" y="3718"/>
                </a:cubicBezTo>
                <a:cubicBezTo>
                  <a:pt x="1782" y="2750"/>
                  <a:pt x="1782" y="2750"/>
                  <a:pt x="1782" y="2750"/>
                </a:cubicBezTo>
                <a:cubicBezTo>
                  <a:pt x="1750" y="2688"/>
                  <a:pt x="1719" y="2657"/>
                  <a:pt x="1719" y="2594"/>
                </a:cubicBezTo>
                <a:cubicBezTo>
                  <a:pt x="1719" y="1250"/>
                  <a:pt x="1719" y="1250"/>
                  <a:pt x="1719" y="1250"/>
                </a:cubicBezTo>
                <a:cubicBezTo>
                  <a:pt x="1532" y="1250"/>
                  <a:pt x="1375" y="1282"/>
                  <a:pt x="1250" y="1313"/>
                </a:cubicBezTo>
                <a:cubicBezTo>
                  <a:pt x="1407" y="2375"/>
                  <a:pt x="1407" y="2375"/>
                  <a:pt x="1407" y="2375"/>
                </a:cubicBezTo>
                <a:cubicBezTo>
                  <a:pt x="407" y="2563"/>
                  <a:pt x="407" y="2563"/>
                  <a:pt x="407" y="2563"/>
                </a:cubicBezTo>
                <a:cubicBezTo>
                  <a:pt x="0" y="188"/>
                  <a:pt x="0" y="188"/>
                  <a:pt x="0" y="188"/>
                </a:cubicBezTo>
                <a:cubicBezTo>
                  <a:pt x="1032" y="32"/>
                  <a:pt x="1032" y="32"/>
                  <a:pt x="1032" y="32"/>
                </a:cubicBezTo>
                <a:cubicBezTo>
                  <a:pt x="1188" y="1032"/>
                  <a:pt x="1188" y="1032"/>
                  <a:pt x="1188" y="1032"/>
                </a:cubicBezTo>
                <a:cubicBezTo>
                  <a:pt x="1375" y="1000"/>
                  <a:pt x="1594" y="969"/>
                  <a:pt x="1813" y="938"/>
                </a:cubicBezTo>
                <a:cubicBezTo>
                  <a:pt x="1875" y="907"/>
                  <a:pt x="1938" y="875"/>
                  <a:pt x="2000" y="875"/>
                </a:cubicBezTo>
                <a:cubicBezTo>
                  <a:pt x="2063" y="875"/>
                  <a:pt x="2094" y="907"/>
                  <a:pt x="2157" y="907"/>
                </a:cubicBezTo>
                <a:cubicBezTo>
                  <a:pt x="2532" y="907"/>
                  <a:pt x="2938" y="875"/>
                  <a:pt x="3437" y="875"/>
                </a:cubicBezTo>
                <a:cubicBezTo>
                  <a:pt x="3906" y="875"/>
                  <a:pt x="4343" y="907"/>
                  <a:pt x="4718" y="907"/>
                </a:cubicBezTo>
                <a:cubicBezTo>
                  <a:pt x="4749" y="907"/>
                  <a:pt x="4781" y="875"/>
                  <a:pt x="4843" y="875"/>
                </a:cubicBezTo>
                <a:cubicBezTo>
                  <a:pt x="4906" y="875"/>
                  <a:pt x="4968" y="907"/>
                  <a:pt x="5031" y="938"/>
                </a:cubicBezTo>
                <a:cubicBezTo>
                  <a:pt x="5281" y="969"/>
                  <a:pt x="5468" y="1000"/>
                  <a:pt x="5656" y="1000"/>
                </a:cubicBezTo>
                <a:cubicBezTo>
                  <a:pt x="5812" y="0"/>
                  <a:pt x="5812" y="0"/>
                  <a:pt x="5812" y="0"/>
                </a:cubicBezTo>
                <a:lnTo>
                  <a:pt x="6843" y="188"/>
                </a:lnTo>
                <a:close/>
                <a:moveTo>
                  <a:pt x="4562" y="1188"/>
                </a:moveTo>
                <a:lnTo>
                  <a:pt x="4562" y="1188"/>
                </a:lnTo>
                <a:cubicBezTo>
                  <a:pt x="4218" y="1188"/>
                  <a:pt x="3843" y="1157"/>
                  <a:pt x="3437" y="1157"/>
                </a:cubicBezTo>
                <a:cubicBezTo>
                  <a:pt x="3000" y="1157"/>
                  <a:pt x="2625" y="1188"/>
                  <a:pt x="2282" y="1188"/>
                </a:cubicBezTo>
                <a:cubicBezTo>
                  <a:pt x="2282" y="2469"/>
                  <a:pt x="2282" y="2469"/>
                  <a:pt x="2282" y="2469"/>
                </a:cubicBezTo>
                <a:cubicBezTo>
                  <a:pt x="3157" y="3157"/>
                  <a:pt x="3157" y="3157"/>
                  <a:pt x="3157" y="3157"/>
                </a:cubicBezTo>
                <a:cubicBezTo>
                  <a:pt x="3718" y="3157"/>
                  <a:pt x="3718" y="3157"/>
                  <a:pt x="3718" y="3157"/>
                </a:cubicBezTo>
                <a:cubicBezTo>
                  <a:pt x="4562" y="2469"/>
                  <a:pt x="4562" y="2469"/>
                  <a:pt x="4562" y="2469"/>
                </a:cubicBezTo>
                <a:lnTo>
                  <a:pt x="4562" y="1188"/>
                </a:lnTo>
                <a:close/>
                <a:moveTo>
                  <a:pt x="4562" y="1188"/>
                </a:moveTo>
                <a:lnTo>
                  <a:pt x="4562" y="118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9" tIns="60950" rIns="121899" bIns="60950" anchor="ctr"/>
          <a:lstStyle/>
          <a:p>
            <a:endParaRPr lang="es-MX" sz="900"/>
          </a:p>
        </p:txBody>
      </p:sp>
      <p:sp>
        <p:nvSpPr>
          <p:cNvPr id="88" name="Round Same Side Corner Rectangle 87"/>
          <p:cNvSpPr/>
          <p:nvPr/>
        </p:nvSpPr>
        <p:spPr>
          <a:xfrm rot="5400000">
            <a:off x="1494632" y="2251869"/>
            <a:ext cx="346869" cy="1466057"/>
          </a:xfrm>
          <a:prstGeom prst="round2SameRect">
            <a:avLst>
              <a:gd name="adj1" fmla="val 50000"/>
              <a:gd name="adj2"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r" defTabSz="914217">
              <a:defRPr/>
            </a:pPr>
            <a:endParaRPr lang="bg-BG" sz="900" dirty="0">
              <a:latin typeface="Calibri Light"/>
            </a:endParaRPr>
          </a:p>
        </p:txBody>
      </p:sp>
      <p:sp>
        <p:nvSpPr>
          <p:cNvPr id="89" name="Freeform 11"/>
          <p:cNvSpPr>
            <a:spLocks/>
          </p:cNvSpPr>
          <p:nvPr/>
        </p:nvSpPr>
        <p:spPr bwMode="auto">
          <a:xfrm>
            <a:off x="935038" y="2814638"/>
            <a:ext cx="349250" cy="343694"/>
          </a:xfrm>
          <a:custGeom>
            <a:avLst/>
            <a:gdLst>
              <a:gd name="T0" fmla="*/ 44 w 87"/>
              <a:gd name="T1" fmla="*/ 0 h 87"/>
              <a:gd name="T2" fmla="*/ 0 w 87"/>
              <a:gd name="T3" fmla="*/ 44 h 87"/>
              <a:gd name="T4" fmla="*/ 44 w 87"/>
              <a:gd name="T5" fmla="*/ 87 h 87"/>
              <a:gd name="T6" fmla="*/ 87 w 87"/>
              <a:gd name="T7" fmla="*/ 87 h 87"/>
              <a:gd name="T8" fmla="*/ 87 w 87"/>
              <a:gd name="T9" fmla="*/ 44 h 87"/>
              <a:gd name="T10" fmla="*/ 44 w 87"/>
              <a:gd name="T11" fmla="*/ 0 h 87"/>
            </a:gdLst>
            <a:ahLst/>
            <a:cxnLst>
              <a:cxn ang="0">
                <a:pos x="T0" y="T1"/>
              </a:cxn>
              <a:cxn ang="0">
                <a:pos x="T2" y="T3"/>
              </a:cxn>
              <a:cxn ang="0">
                <a:pos x="T4" y="T5"/>
              </a:cxn>
              <a:cxn ang="0">
                <a:pos x="T6" y="T7"/>
              </a:cxn>
              <a:cxn ang="0">
                <a:pos x="T8" y="T9"/>
              </a:cxn>
              <a:cxn ang="0">
                <a:pos x="T10" y="T11"/>
              </a:cxn>
            </a:cxnLst>
            <a:rect l="0" t="0" r="r" b="b"/>
            <a:pathLst>
              <a:path w="87" h="87">
                <a:moveTo>
                  <a:pt x="44" y="0"/>
                </a:moveTo>
                <a:cubicBezTo>
                  <a:pt x="19" y="0"/>
                  <a:pt x="0" y="20"/>
                  <a:pt x="0" y="44"/>
                </a:cubicBezTo>
                <a:cubicBezTo>
                  <a:pt x="0" y="68"/>
                  <a:pt x="19" y="87"/>
                  <a:pt x="44" y="87"/>
                </a:cubicBezTo>
                <a:cubicBezTo>
                  <a:pt x="87" y="87"/>
                  <a:pt x="87" y="87"/>
                  <a:pt x="87" y="87"/>
                </a:cubicBezTo>
                <a:cubicBezTo>
                  <a:pt x="87" y="44"/>
                  <a:pt x="87" y="44"/>
                  <a:pt x="87" y="44"/>
                </a:cubicBezTo>
                <a:cubicBezTo>
                  <a:pt x="87" y="20"/>
                  <a:pt x="68" y="0"/>
                  <a:pt x="44" y="0"/>
                </a:cubicBezTo>
                <a:close/>
              </a:path>
            </a:pathLst>
          </a:custGeom>
          <a:solidFill>
            <a:schemeClr val="accent2">
              <a:lumMod val="75000"/>
            </a:schemeClr>
          </a:solidFill>
          <a:ln>
            <a:noFill/>
          </a:ln>
        </p:spPr>
        <p:txBody>
          <a:bodyPr lIns="109710" tIns="54855" rIns="109710" bIns="54855"/>
          <a:lstStyle/>
          <a:p>
            <a:pPr defTabSz="914217">
              <a:defRPr/>
            </a:pPr>
            <a:endParaRPr lang="bg-BG" sz="900" dirty="0">
              <a:latin typeface="Calibri Light"/>
            </a:endParaRPr>
          </a:p>
        </p:txBody>
      </p:sp>
      <p:sp>
        <p:nvSpPr>
          <p:cNvPr id="59426" name="Rectangle 89"/>
          <p:cNvSpPr>
            <a:spLocks noChangeArrowheads="1"/>
          </p:cNvSpPr>
          <p:nvPr/>
        </p:nvSpPr>
        <p:spPr bwMode="auto">
          <a:xfrm>
            <a:off x="1272382" y="2844007"/>
            <a:ext cx="1011844" cy="295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Montserrat ExtraBold" pitchFamily="2" charset="77"/>
                <a:ea typeface="Lato" panose="020F0502020204030203" pitchFamily="34" charset="0"/>
              </a:rPr>
              <a:t>Your Text</a:t>
            </a:r>
            <a:endParaRPr lang="bg-BG" altLang="es-MX" sz="1200" b="1" dirty="0">
              <a:solidFill>
                <a:schemeClr val="bg1"/>
              </a:solidFill>
              <a:latin typeface="Montserrat ExtraBold" pitchFamily="2" charset="77"/>
              <a:ea typeface="Lato" panose="020F0502020204030203" pitchFamily="34" charset="0"/>
            </a:endParaRPr>
          </a:p>
        </p:txBody>
      </p:sp>
      <p:sp>
        <p:nvSpPr>
          <p:cNvPr id="59427" name="Freeform 3"/>
          <p:cNvSpPr>
            <a:spLocks noChangeArrowheads="1"/>
          </p:cNvSpPr>
          <p:nvPr/>
        </p:nvSpPr>
        <p:spPr bwMode="auto">
          <a:xfrm>
            <a:off x="1019969" y="2898775"/>
            <a:ext cx="199231" cy="152400"/>
          </a:xfrm>
          <a:custGeom>
            <a:avLst/>
            <a:gdLst>
              <a:gd name="T0" fmla="*/ 188854 w 6392"/>
              <a:gd name="T1" fmla="*/ 140695 h 4907"/>
              <a:gd name="T2" fmla="*/ 160719 w 6392"/>
              <a:gd name="T3" fmla="*/ 120587 h 4907"/>
              <a:gd name="T4" fmla="*/ 88451 w 6392"/>
              <a:gd name="T5" fmla="*/ 136711 h 4907"/>
              <a:gd name="T6" fmla="*/ 24151 w 6392"/>
              <a:gd name="T7" fmla="*/ 285313 h 4907"/>
              <a:gd name="T8" fmla="*/ 168811 w 6392"/>
              <a:gd name="T9" fmla="*/ 221066 h 4907"/>
              <a:gd name="T10" fmla="*/ 188854 w 6392"/>
              <a:gd name="T11" fmla="*/ 140695 h 4907"/>
              <a:gd name="T12" fmla="*/ 152751 w 6392"/>
              <a:gd name="T13" fmla="*/ 200958 h 4907"/>
              <a:gd name="T14" fmla="*/ 44257 w 6392"/>
              <a:gd name="T15" fmla="*/ 265267 h 4907"/>
              <a:gd name="T16" fmla="*/ 104511 w 6392"/>
              <a:gd name="T17" fmla="*/ 156757 h 4907"/>
              <a:gd name="T18" fmla="*/ 116649 w 6392"/>
              <a:gd name="T19" fmla="*/ 164850 h 4907"/>
              <a:gd name="T20" fmla="*/ 140675 w 6392"/>
              <a:gd name="T21" fmla="*/ 188880 h 4907"/>
              <a:gd name="T22" fmla="*/ 152751 w 6392"/>
              <a:gd name="T23" fmla="*/ 200958 h 4907"/>
              <a:gd name="T24" fmla="*/ 385737 w 6392"/>
              <a:gd name="T25" fmla="*/ 44201 h 4907"/>
              <a:gd name="T26" fmla="*/ 225018 w 6392"/>
              <a:gd name="T27" fmla="*/ 40216 h 4907"/>
              <a:gd name="T28" fmla="*/ 172794 w 6392"/>
              <a:gd name="T29" fmla="*/ 104525 h 4907"/>
              <a:gd name="T30" fmla="*/ 188854 w 6392"/>
              <a:gd name="T31" fmla="*/ 136711 h 4907"/>
              <a:gd name="T32" fmla="*/ 269275 w 6392"/>
              <a:gd name="T33" fmla="*/ 152773 h 4907"/>
              <a:gd name="T34" fmla="*/ 385737 w 6392"/>
              <a:gd name="T35" fmla="*/ 44201 h 4907"/>
              <a:gd name="T36" fmla="*/ 341667 w 6392"/>
              <a:gd name="T37" fmla="*/ 96432 h 4907"/>
              <a:gd name="T38" fmla="*/ 229127 w 6392"/>
              <a:gd name="T39" fmla="*/ 120587 h 4907"/>
              <a:gd name="T40" fmla="*/ 253154 w 6392"/>
              <a:gd name="T41" fmla="*/ 92448 h 4907"/>
              <a:gd name="T42" fmla="*/ 217051 w 6392"/>
              <a:gd name="T43" fmla="*/ 88464 h 4907"/>
              <a:gd name="T44" fmla="*/ 321437 w 6392"/>
              <a:gd name="T45" fmla="*/ 36232 h 4907"/>
              <a:gd name="T46" fmla="*/ 341667 w 6392"/>
              <a:gd name="T47" fmla="*/ 96432 h 4907"/>
              <a:gd name="T48" fmla="*/ 197008 w 6392"/>
              <a:gd name="T49" fmla="*/ 140695 h 4907"/>
              <a:gd name="T50" fmla="*/ 213067 w 6392"/>
              <a:gd name="T51" fmla="*/ 192865 h 4907"/>
              <a:gd name="T52" fmla="*/ 213067 w 6392"/>
              <a:gd name="T53" fmla="*/ 160741 h 4907"/>
              <a:gd name="T54" fmla="*/ 197008 w 6392"/>
              <a:gd name="T55" fmla="*/ 140695 h 4907"/>
              <a:gd name="T56" fmla="*/ 136692 w 6392"/>
              <a:gd name="T57" fmla="*/ 100541 h 4907"/>
              <a:gd name="T58" fmla="*/ 128600 w 6392"/>
              <a:gd name="T59" fmla="*/ 72402 h 4907"/>
              <a:gd name="T60" fmla="*/ 156735 w 6392"/>
              <a:gd name="T61" fmla="*/ 96432 h 4907"/>
              <a:gd name="T62" fmla="*/ 160719 w 6392"/>
              <a:gd name="T63" fmla="*/ 116603 h 4907"/>
              <a:gd name="T64" fmla="*/ 136692 w 6392"/>
              <a:gd name="T65" fmla="*/ 100541 h 4907"/>
              <a:gd name="T66" fmla="*/ 136692 w 6392"/>
              <a:gd name="T67" fmla="*/ 100541 h 490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392" h="4907">
                <a:moveTo>
                  <a:pt x="3034" y="2260"/>
                </a:moveTo>
                <a:lnTo>
                  <a:pt x="3034" y="2260"/>
                </a:lnTo>
                <a:cubicBezTo>
                  <a:pt x="2776" y="2196"/>
                  <a:pt x="2776" y="2196"/>
                  <a:pt x="2776" y="2196"/>
                </a:cubicBezTo>
                <a:cubicBezTo>
                  <a:pt x="2582" y="1937"/>
                  <a:pt x="2582" y="1937"/>
                  <a:pt x="2582" y="1937"/>
                </a:cubicBezTo>
                <a:cubicBezTo>
                  <a:pt x="2454" y="2001"/>
                  <a:pt x="2454" y="2001"/>
                  <a:pt x="2454" y="2001"/>
                </a:cubicBezTo>
                <a:cubicBezTo>
                  <a:pt x="2132" y="1873"/>
                  <a:pt x="1679" y="1937"/>
                  <a:pt x="1421" y="2196"/>
                </a:cubicBezTo>
                <a:cubicBezTo>
                  <a:pt x="388" y="3228"/>
                  <a:pt x="388" y="3228"/>
                  <a:pt x="388" y="3228"/>
                </a:cubicBezTo>
                <a:cubicBezTo>
                  <a:pt x="0" y="3615"/>
                  <a:pt x="0" y="4197"/>
                  <a:pt x="388" y="4583"/>
                </a:cubicBezTo>
                <a:cubicBezTo>
                  <a:pt x="775" y="4906"/>
                  <a:pt x="1357" y="4906"/>
                  <a:pt x="1743" y="4583"/>
                </a:cubicBezTo>
                <a:cubicBezTo>
                  <a:pt x="2712" y="3551"/>
                  <a:pt x="2712" y="3551"/>
                  <a:pt x="2712" y="3551"/>
                </a:cubicBezTo>
                <a:cubicBezTo>
                  <a:pt x="3034" y="3228"/>
                  <a:pt x="3099" y="2776"/>
                  <a:pt x="2906" y="2454"/>
                </a:cubicBezTo>
                <a:lnTo>
                  <a:pt x="3034" y="2260"/>
                </a:lnTo>
                <a:close/>
                <a:moveTo>
                  <a:pt x="2454" y="3228"/>
                </a:moveTo>
                <a:lnTo>
                  <a:pt x="2454" y="3228"/>
                </a:lnTo>
                <a:cubicBezTo>
                  <a:pt x="1421" y="4261"/>
                  <a:pt x="1421" y="4261"/>
                  <a:pt x="1421" y="4261"/>
                </a:cubicBezTo>
                <a:cubicBezTo>
                  <a:pt x="1227" y="4455"/>
                  <a:pt x="905" y="4455"/>
                  <a:pt x="711" y="4261"/>
                </a:cubicBezTo>
                <a:cubicBezTo>
                  <a:pt x="516" y="4067"/>
                  <a:pt x="516" y="3745"/>
                  <a:pt x="711" y="3551"/>
                </a:cubicBezTo>
                <a:cubicBezTo>
                  <a:pt x="1679" y="2518"/>
                  <a:pt x="1679" y="2518"/>
                  <a:pt x="1679" y="2518"/>
                </a:cubicBezTo>
                <a:cubicBezTo>
                  <a:pt x="1807" y="2390"/>
                  <a:pt x="2002" y="2324"/>
                  <a:pt x="2132" y="2390"/>
                </a:cubicBezTo>
                <a:cubicBezTo>
                  <a:pt x="1874" y="2648"/>
                  <a:pt x="1874" y="2648"/>
                  <a:pt x="1874" y="2648"/>
                </a:cubicBezTo>
                <a:cubicBezTo>
                  <a:pt x="1743" y="2776"/>
                  <a:pt x="1743" y="2970"/>
                  <a:pt x="1874" y="3034"/>
                </a:cubicBezTo>
                <a:cubicBezTo>
                  <a:pt x="1938" y="3164"/>
                  <a:pt x="2132" y="3164"/>
                  <a:pt x="2260" y="3034"/>
                </a:cubicBezTo>
                <a:cubicBezTo>
                  <a:pt x="2582" y="2776"/>
                  <a:pt x="2582" y="2776"/>
                  <a:pt x="2582" y="2776"/>
                </a:cubicBezTo>
                <a:cubicBezTo>
                  <a:pt x="2582" y="2906"/>
                  <a:pt x="2582" y="3098"/>
                  <a:pt x="2454" y="3228"/>
                </a:cubicBezTo>
                <a:close/>
                <a:moveTo>
                  <a:pt x="6197" y="710"/>
                </a:moveTo>
                <a:lnTo>
                  <a:pt x="6197" y="710"/>
                </a:lnTo>
                <a:cubicBezTo>
                  <a:pt x="6005" y="258"/>
                  <a:pt x="5489" y="0"/>
                  <a:pt x="4972" y="194"/>
                </a:cubicBezTo>
                <a:cubicBezTo>
                  <a:pt x="3615" y="646"/>
                  <a:pt x="3615" y="646"/>
                  <a:pt x="3615" y="646"/>
                </a:cubicBezTo>
                <a:cubicBezTo>
                  <a:pt x="3229" y="841"/>
                  <a:pt x="3034" y="1163"/>
                  <a:pt x="3034" y="1549"/>
                </a:cubicBezTo>
                <a:cubicBezTo>
                  <a:pt x="2776" y="1679"/>
                  <a:pt x="2776" y="1679"/>
                  <a:pt x="2776" y="1679"/>
                </a:cubicBezTo>
                <a:cubicBezTo>
                  <a:pt x="2840" y="2001"/>
                  <a:pt x="2840" y="2001"/>
                  <a:pt x="2840" y="2001"/>
                </a:cubicBezTo>
                <a:cubicBezTo>
                  <a:pt x="3034" y="2196"/>
                  <a:pt x="3034" y="2196"/>
                  <a:pt x="3034" y="2196"/>
                </a:cubicBezTo>
                <a:cubicBezTo>
                  <a:pt x="3229" y="2132"/>
                  <a:pt x="3229" y="2132"/>
                  <a:pt x="3229" y="2132"/>
                </a:cubicBezTo>
                <a:cubicBezTo>
                  <a:pt x="3487" y="2454"/>
                  <a:pt x="3939" y="2582"/>
                  <a:pt x="4326" y="2454"/>
                </a:cubicBezTo>
                <a:cubicBezTo>
                  <a:pt x="5681" y="1937"/>
                  <a:pt x="5681" y="1937"/>
                  <a:pt x="5681" y="1937"/>
                </a:cubicBezTo>
                <a:cubicBezTo>
                  <a:pt x="6133" y="1743"/>
                  <a:pt x="6391" y="1227"/>
                  <a:pt x="6197" y="710"/>
                </a:cubicBezTo>
                <a:close/>
                <a:moveTo>
                  <a:pt x="5489" y="1549"/>
                </a:moveTo>
                <a:lnTo>
                  <a:pt x="5489" y="1549"/>
                </a:lnTo>
                <a:cubicBezTo>
                  <a:pt x="4131" y="2065"/>
                  <a:pt x="4131" y="2065"/>
                  <a:pt x="4131" y="2065"/>
                </a:cubicBezTo>
                <a:cubicBezTo>
                  <a:pt x="4003" y="2132"/>
                  <a:pt x="3809" y="2065"/>
                  <a:pt x="3681" y="1937"/>
                </a:cubicBezTo>
                <a:cubicBezTo>
                  <a:pt x="3939" y="1873"/>
                  <a:pt x="3939" y="1873"/>
                  <a:pt x="3939" y="1873"/>
                </a:cubicBezTo>
                <a:cubicBezTo>
                  <a:pt x="4067" y="1807"/>
                  <a:pt x="4131" y="1679"/>
                  <a:pt x="4067" y="1485"/>
                </a:cubicBezTo>
                <a:cubicBezTo>
                  <a:pt x="4003" y="1357"/>
                  <a:pt x="3873" y="1291"/>
                  <a:pt x="3681" y="1291"/>
                </a:cubicBezTo>
                <a:cubicBezTo>
                  <a:pt x="3487" y="1421"/>
                  <a:pt x="3487" y="1421"/>
                  <a:pt x="3487" y="1421"/>
                </a:cubicBezTo>
                <a:cubicBezTo>
                  <a:pt x="3551" y="1227"/>
                  <a:pt x="3615" y="1163"/>
                  <a:pt x="3809" y="1099"/>
                </a:cubicBezTo>
                <a:cubicBezTo>
                  <a:pt x="5164" y="582"/>
                  <a:pt x="5164" y="582"/>
                  <a:pt x="5164" y="582"/>
                </a:cubicBezTo>
                <a:cubicBezTo>
                  <a:pt x="5422" y="452"/>
                  <a:pt x="5681" y="646"/>
                  <a:pt x="5811" y="905"/>
                </a:cubicBezTo>
                <a:cubicBezTo>
                  <a:pt x="5875" y="1163"/>
                  <a:pt x="5747" y="1421"/>
                  <a:pt x="5489" y="1549"/>
                </a:cubicBezTo>
                <a:close/>
                <a:moveTo>
                  <a:pt x="3165" y="2260"/>
                </a:moveTo>
                <a:lnTo>
                  <a:pt x="3165" y="2260"/>
                </a:lnTo>
                <a:cubicBezTo>
                  <a:pt x="3551" y="2518"/>
                  <a:pt x="3551" y="2518"/>
                  <a:pt x="3551" y="2518"/>
                </a:cubicBezTo>
                <a:cubicBezTo>
                  <a:pt x="3423" y="3098"/>
                  <a:pt x="3423" y="3098"/>
                  <a:pt x="3423" y="3098"/>
                </a:cubicBezTo>
                <a:cubicBezTo>
                  <a:pt x="3293" y="3098"/>
                  <a:pt x="3293" y="3098"/>
                  <a:pt x="3293" y="3098"/>
                </a:cubicBezTo>
                <a:cubicBezTo>
                  <a:pt x="3423" y="2582"/>
                  <a:pt x="3423" y="2582"/>
                  <a:pt x="3423" y="2582"/>
                </a:cubicBezTo>
                <a:cubicBezTo>
                  <a:pt x="3034" y="2324"/>
                  <a:pt x="3034" y="2324"/>
                  <a:pt x="3034" y="2324"/>
                </a:cubicBezTo>
                <a:lnTo>
                  <a:pt x="3165" y="2260"/>
                </a:lnTo>
                <a:close/>
                <a:moveTo>
                  <a:pt x="2196" y="1615"/>
                </a:moveTo>
                <a:lnTo>
                  <a:pt x="2196" y="1615"/>
                </a:lnTo>
                <a:cubicBezTo>
                  <a:pt x="1938" y="1163"/>
                  <a:pt x="1938" y="1163"/>
                  <a:pt x="1938" y="1163"/>
                </a:cubicBezTo>
                <a:cubicBezTo>
                  <a:pt x="2066" y="1163"/>
                  <a:pt x="2066" y="1163"/>
                  <a:pt x="2066" y="1163"/>
                </a:cubicBezTo>
                <a:cubicBezTo>
                  <a:pt x="2260" y="1549"/>
                  <a:pt x="2260" y="1549"/>
                  <a:pt x="2260" y="1549"/>
                </a:cubicBezTo>
                <a:cubicBezTo>
                  <a:pt x="2518" y="1549"/>
                  <a:pt x="2518" y="1549"/>
                  <a:pt x="2518" y="1549"/>
                </a:cubicBezTo>
                <a:cubicBezTo>
                  <a:pt x="2648" y="1807"/>
                  <a:pt x="2648" y="1807"/>
                  <a:pt x="2648" y="1807"/>
                </a:cubicBezTo>
                <a:cubicBezTo>
                  <a:pt x="2582" y="1873"/>
                  <a:pt x="2582" y="1873"/>
                  <a:pt x="2582" y="1873"/>
                </a:cubicBezTo>
                <a:cubicBezTo>
                  <a:pt x="2454" y="1679"/>
                  <a:pt x="2454" y="1679"/>
                  <a:pt x="2454" y="1679"/>
                </a:cubicBezTo>
                <a:lnTo>
                  <a:pt x="2196" y="1615"/>
                </a:lnTo>
                <a:close/>
                <a:moveTo>
                  <a:pt x="2196" y="1615"/>
                </a:moveTo>
                <a:lnTo>
                  <a:pt x="2196" y="161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9" tIns="60950" rIns="121899" bIns="60950" anchor="ctr"/>
          <a:lstStyle/>
          <a:p>
            <a:endParaRPr lang="es-MX" sz="900"/>
          </a:p>
        </p:txBody>
      </p:sp>
      <p:sp>
        <p:nvSpPr>
          <p:cNvPr id="93" name="Round Same Side Corner Rectangle 92"/>
          <p:cNvSpPr/>
          <p:nvPr/>
        </p:nvSpPr>
        <p:spPr>
          <a:xfrm rot="5400000">
            <a:off x="1515666" y="4245372"/>
            <a:ext cx="346869" cy="1466850"/>
          </a:xfrm>
          <a:prstGeom prst="round2SameRect">
            <a:avLst>
              <a:gd name="adj1" fmla="val 50000"/>
              <a:gd name="adj2"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r" defTabSz="914217">
              <a:defRPr/>
            </a:pPr>
            <a:endParaRPr lang="bg-BG" sz="900" dirty="0">
              <a:latin typeface="Calibri Light"/>
            </a:endParaRPr>
          </a:p>
        </p:txBody>
      </p:sp>
      <p:sp>
        <p:nvSpPr>
          <p:cNvPr id="94" name="Freeform 11"/>
          <p:cNvSpPr>
            <a:spLocks/>
          </p:cNvSpPr>
          <p:nvPr/>
        </p:nvSpPr>
        <p:spPr bwMode="auto">
          <a:xfrm>
            <a:off x="955675" y="4809332"/>
            <a:ext cx="349250" cy="342900"/>
          </a:xfrm>
          <a:custGeom>
            <a:avLst/>
            <a:gdLst>
              <a:gd name="T0" fmla="*/ 44 w 87"/>
              <a:gd name="T1" fmla="*/ 0 h 87"/>
              <a:gd name="T2" fmla="*/ 0 w 87"/>
              <a:gd name="T3" fmla="*/ 44 h 87"/>
              <a:gd name="T4" fmla="*/ 44 w 87"/>
              <a:gd name="T5" fmla="*/ 87 h 87"/>
              <a:gd name="T6" fmla="*/ 87 w 87"/>
              <a:gd name="T7" fmla="*/ 87 h 87"/>
              <a:gd name="T8" fmla="*/ 87 w 87"/>
              <a:gd name="T9" fmla="*/ 44 h 87"/>
              <a:gd name="T10" fmla="*/ 44 w 87"/>
              <a:gd name="T11" fmla="*/ 0 h 87"/>
            </a:gdLst>
            <a:ahLst/>
            <a:cxnLst>
              <a:cxn ang="0">
                <a:pos x="T0" y="T1"/>
              </a:cxn>
              <a:cxn ang="0">
                <a:pos x="T2" y="T3"/>
              </a:cxn>
              <a:cxn ang="0">
                <a:pos x="T4" y="T5"/>
              </a:cxn>
              <a:cxn ang="0">
                <a:pos x="T6" y="T7"/>
              </a:cxn>
              <a:cxn ang="0">
                <a:pos x="T8" y="T9"/>
              </a:cxn>
              <a:cxn ang="0">
                <a:pos x="T10" y="T11"/>
              </a:cxn>
            </a:cxnLst>
            <a:rect l="0" t="0" r="r" b="b"/>
            <a:pathLst>
              <a:path w="87" h="87">
                <a:moveTo>
                  <a:pt x="44" y="0"/>
                </a:moveTo>
                <a:cubicBezTo>
                  <a:pt x="19" y="0"/>
                  <a:pt x="0" y="20"/>
                  <a:pt x="0" y="44"/>
                </a:cubicBezTo>
                <a:cubicBezTo>
                  <a:pt x="0" y="68"/>
                  <a:pt x="19" y="87"/>
                  <a:pt x="44" y="87"/>
                </a:cubicBezTo>
                <a:cubicBezTo>
                  <a:pt x="87" y="87"/>
                  <a:pt x="87" y="87"/>
                  <a:pt x="87" y="87"/>
                </a:cubicBezTo>
                <a:cubicBezTo>
                  <a:pt x="87" y="44"/>
                  <a:pt x="87" y="44"/>
                  <a:pt x="87" y="44"/>
                </a:cubicBezTo>
                <a:cubicBezTo>
                  <a:pt x="87" y="20"/>
                  <a:pt x="68" y="0"/>
                  <a:pt x="44" y="0"/>
                </a:cubicBezTo>
                <a:close/>
              </a:path>
            </a:pathLst>
          </a:custGeom>
          <a:solidFill>
            <a:schemeClr val="accent4">
              <a:lumMod val="75000"/>
            </a:schemeClr>
          </a:solidFill>
          <a:ln>
            <a:noFill/>
          </a:ln>
        </p:spPr>
        <p:txBody>
          <a:bodyPr lIns="109710" tIns="54855" rIns="109710" bIns="54855"/>
          <a:lstStyle/>
          <a:p>
            <a:pPr defTabSz="914217">
              <a:defRPr/>
            </a:pPr>
            <a:endParaRPr lang="bg-BG" sz="900" dirty="0">
              <a:latin typeface="Calibri Light"/>
            </a:endParaRPr>
          </a:p>
        </p:txBody>
      </p:sp>
      <p:sp>
        <p:nvSpPr>
          <p:cNvPr id="59430" name="Freeform 1"/>
          <p:cNvSpPr>
            <a:spLocks noChangeArrowheads="1"/>
          </p:cNvSpPr>
          <p:nvPr/>
        </p:nvSpPr>
        <p:spPr bwMode="auto">
          <a:xfrm>
            <a:off x="1058069" y="4910138"/>
            <a:ext cx="168275" cy="168275"/>
          </a:xfrm>
          <a:custGeom>
            <a:avLst/>
            <a:gdLst>
              <a:gd name="T0" fmla="*/ 327726 w 5031"/>
              <a:gd name="T1" fmla="*/ 0 h 5031"/>
              <a:gd name="T2" fmla="*/ 327726 w 5031"/>
              <a:gd name="T3" fmla="*/ 0 h 5031"/>
              <a:gd name="T4" fmla="*/ 8352 w 5031"/>
              <a:gd name="T5" fmla="*/ 0 h 5031"/>
              <a:gd name="T6" fmla="*/ 0 w 5031"/>
              <a:gd name="T7" fmla="*/ 8354 h 5031"/>
              <a:gd name="T8" fmla="*/ 0 w 5031"/>
              <a:gd name="T9" fmla="*/ 327811 h 5031"/>
              <a:gd name="T10" fmla="*/ 8352 w 5031"/>
              <a:gd name="T11" fmla="*/ 336165 h 5031"/>
              <a:gd name="T12" fmla="*/ 327726 w 5031"/>
              <a:gd name="T13" fmla="*/ 336165 h 5031"/>
              <a:gd name="T14" fmla="*/ 336078 w 5031"/>
              <a:gd name="T15" fmla="*/ 327811 h 5031"/>
              <a:gd name="T16" fmla="*/ 336078 w 5031"/>
              <a:gd name="T17" fmla="*/ 8354 h 5031"/>
              <a:gd name="T18" fmla="*/ 327726 w 5031"/>
              <a:gd name="T19" fmla="*/ 0 h 5031"/>
              <a:gd name="T20" fmla="*/ 246346 w 5031"/>
              <a:gd name="T21" fmla="*/ 175367 h 5031"/>
              <a:gd name="T22" fmla="*/ 246346 w 5031"/>
              <a:gd name="T23" fmla="*/ 175367 h 5031"/>
              <a:gd name="T24" fmla="*/ 242137 w 5031"/>
              <a:gd name="T25" fmla="*/ 179578 h 5031"/>
              <a:gd name="T26" fmla="*/ 237994 w 5031"/>
              <a:gd name="T27" fmla="*/ 179578 h 5031"/>
              <a:gd name="T28" fmla="*/ 212939 w 5031"/>
              <a:gd name="T29" fmla="*/ 154583 h 5031"/>
              <a:gd name="T30" fmla="*/ 112783 w 5031"/>
              <a:gd name="T31" fmla="*/ 254764 h 5031"/>
              <a:gd name="T32" fmla="*/ 108574 w 5031"/>
              <a:gd name="T33" fmla="*/ 256836 h 5031"/>
              <a:gd name="T34" fmla="*/ 104431 w 5031"/>
              <a:gd name="T35" fmla="*/ 254764 h 5031"/>
              <a:gd name="T36" fmla="*/ 81447 w 5031"/>
              <a:gd name="T37" fmla="*/ 231774 h 5031"/>
              <a:gd name="T38" fmla="*/ 79376 w 5031"/>
              <a:gd name="T39" fmla="*/ 227563 h 5031"/>
              <a:gd name="T40" fmla="*/ 81447 w 5031"/>
              <a:gd name="T41" fmla="*/ 223420 h 5031"/>
              <a:gd name="T42" fmla="*/ 181602 w 5031"/>
              <a:gd name="T43" fmla="*/ 123238 h 5031"/>
              <a:gd name="T44" fmla="*/ 156614 w 5031"/>
              <a:gd name="T45" fmla="*/ 98176 h 5031"/>
              <a:gd name="T46" fmla="*/ 156614 w 5031"/>
              <a:gd name="T47" fmla="*/ 93966 h 5031"/>
              <a:gd name="T48" fmla="*/ 160756 w 5031"/>
              <a:gd name="T49" fmla="*/ 89822 h 5031"/>
              <a:gd name="T50" fmla="*/ 250488 w 5031"/>
              <a:gd name="T51" fmla="*/ 79396 h 5031"/>
              <a:gd name="T52" fmla="*/ 254698 w 5031"/>
              <a:gd name="T53" fmla="*/ 81468 h 5031"/>
              <a:gd name="T54" fmla="*/ 256769 w 5031"/>
              <a:gd name="T55" fmla="*/ 85612 h 5031"/>
              <a:gd name="T56" fmla="*/ 246346 w 5031"/>
              <a:gd name="T57" fmla="*/ 175367 h 5031"/>
              <a:gd name="T58" fmla="*/ 246346 w 5031"/>
              <a:gd name="T59" fmla="*/ 175367 h 5031"/>
              <a:gd name="T60" fmla="*/ 246346 w 5031"/>
              <a:gd name="T61" fmla="*/ 175367 h 503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031" h="5031">
                <a:moveTo>
                  <a:pt x="4905" y="0"/>
                </a:moveTo>
                <a:lnTo>
                  <a:pt x="4905" y="0"/>
                </a:lnTo>
                <a:cubicBezTo>
                  <a:pt x="125" y="0"/>
                  <a:pt x="125" y="0"/>
                  <a:pt x="125" y="0"/>
                </a:cubicBezTo>
                <a:cubicBezTo>
                  <a:pt x="62" y="0"/>
                  <a:pt x="0" y="62"/>
                  <a:pt x="0" y="125"/>
                </a:cubicBezTo>
                <a:cubicBezTo>
                  <a:pt x="0" y="4905"/>
                  <a:pt x="0" y="4905"/>
                  <a:pt x="0" y="4905"/>
                </a:cubicBezTo>
                <a:cubicBezTo>
                  <a:pt x="0" y="4968"/>
                  <a:pt x="62" y="5030"/>
                  <a:pt x="125" y="5030"/>
                </a:cubicBezTo>
                <a:cubicBezTo>
                  <a:pt x="4905" y="5030"/>
                  <a:pt x="4905" y="5030"/>
                  <a:pt x="4905" y="5030"/>
                </a:cubicBezTo>
                <a:cubicBezTo>
                  <a:pt x="4968" y="5030"/>
                  <a:pt x="5030" y="4968"/>
                  <a:pt x="5030" y="4905"/>
                </a:cubicBezTo>
                <a:cubicBezTo>
                  <a:pt x="5030" y="125"/>
                  <a:pt x="5030" y="125"/>
                  <a:pt x="5030" y="125"/>
                </a:cubicBezTo>
                <a:cubicBezTo>
                  <a:pt x="5030" y="62"/>
                  <a:pt x="4968" y="0"/>
                  <a:pt x="4905" y="0"/>
                </a:cubicBezTo>
                <a:close/>
                <a:moveTo>
                  <a:pt x="3687" y="2624"/>
                </a:moveTo>
                <a:lnTo>
                  <a:pt x="3687" y="2624"/>
                </a:lnTo>
                <a:cubicBezTo>
                  <a:pt x="3687" y="2655"/>
                  <a:pt x="3655" y="2687"/>
                  <a:pt x="3624" y="2687"/>
                </a:cubicBezTo>
                <a:cubicBezTo>
                  <a:pt x="3593" y="2687"/>
                  <a:pt x="3562" y="2687"/>
                  <a:pt x="3562" y="2687"/>
                </a:cubicBezTo>
                <a:cubicBezTo>
                  <a:pt x="3187" y="2313"/>
                  <a:pt x="3187" y="2313"/>
                  <a:pt x="3187" y="2313"/>
                </a:cubicBezTo>
                <a:cubicBezTo>
                  <a:pt x="1688" y="3812"/>
                  <a:pt x="1688" y="3812"/>
                  <a:pt x="1688" y="3812"/>
                </a:cubicBezTo>
                <a:cubicBezTo>
                  <a:pt x="1656" y="3812"/>
                  <a:pt x="1625" y="3843"/>
                  <a:pt x="1625" y="3843"/>
                </a:cubicBezTo>
                <a:cubicBezTo>
                  <a:pt x="1594" y="3843"/>
                  <a:pt x="1594" y="3812"/>
                  <a:pt x="1563" y="3812"/>
                </a:cubicBezTo>
                <a:cubicBezTo>
                  <a:pt x="1219" y="3468"/>
                  <a:pt x="1219" y="3468"/>
                  <a:pt x="1219" y="3468"/>
                </a:cubicBezTo>
                <a:cubicBezTo>
                  <a:pt x="1219" y="3437"/>
                  <a:pt x="1188" y="3437"/>
                  <a:pt x="1188" y="3405"/>
                </a:cubicBezTo>
                <a:cubicBezTo>
                  <a:pt x="1188" y="3374"/>
                  <a:pt x="1219" y="3374"/>
                  <a:pt x="1219" y="3343"/>
                </a:cubicBezTo>
                <a:cubicBezTo>
                  <a:pt x="2718" y="1844"/>
                  <a:pt x="2718" y="1844"/>
                  <a:pt x="2718" y="1844"/>
                </a:cubicBezTo>
                <a:cubicBezTo>
                  <a:pt x="2344" y="1469"/>
                  <a:pt x="2344" y="1469"/>
                  <a:pt x="2344" y="1469"/>
                </a:cubicBezTo>
                <a:cubicBezTo>
                  <a:pt x="2344" y="1469"/>
                  <a:pt x="2313" y="1438"/>
                  <a:pt x="2344" y="1406"/>
                </a:cubicBezTo>
                <a:cubicBezTo>
                  <a:pt x="2344" y="1375"/>
                  <a:pt x="2375" y="1344"/>
                  <a:pt x="2406" y="1344"/>
                </a:cubicBezTo>
                <a:cubicBezTo>
                  <a:pt x="3749" y="1188"/>
                  <a:pt x="3749" y="1188"/>
                  <a:pt x="3749" y="1188"/>
                </a:cubicBezTo>
                <a:cubicBezTo>
                  <a:pt x="3780" y="1188"/>
                  <a:pt x="3780" y="1188"/>
                  <a:pt x="3812" y="1219"/>
                </a:cubicBezTo>
                <a:cubicBezTo>
                  <a:pt x="3812" y="1250"/>
                  <a:pt x="3843" y="1250"/>
                  <a:pt x="3843" y="1281"/>
                </a:cubicBezTo>
                <a:lnTo>
                  <a:pt x="3687" y="2624"/>
                </a:lnTo>
                <a:close/>
                <a:moveTo>
                  <a:pt x="3687" y="2624"/>
                </a:moveTo>
                <a:lnTo>
                  <a:pt x="3687" y="262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9" tIns="60950" rIns="121899" bIns="60950" anchor="ctr"/>
          <a:lstStyle/>
          <a:p>
            <a:endParaRPr lang="es-MX" sz="900"/>
          </a:p>
        </p:txBody>
      </p:sp>
      <p:sp>
        <p:nvSpPr>
          <p:cNvPr id="59431" name="TextBox 54"/>
          <p:cNvSpPr txBox="1">
            <a:spLocks noChangeArrowheads="1"/>
          </p:cNvSpPr>
          <p:nvPr/>
        </p:nvSpPr>
        <p:spPr bwMode="auto">
          <a:xfrm>
            <a:off x="6592888" y="4061619"/>
            <a:ext cx="628662"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700" b="1" dirty="0">
                <a:solidFill>
                  <a:schemeClr val="bg1"/>
                </a:solidFill>
                <a:latin typeface="Montserrat ExtraBold" pitchFamily="2" charset="77"/>
              </a:rPr>
              <a:t>02</a:t>
            </a:r>
          </a:p>
        </p:txBody>
      </p:sp>
      <p:sp>
        <p:nvSpPr>
          <p:cNvPr id="59432" name="TextBox 56"/>
          <p:cNvSpPr txBox="1">
            <a:spLocks noChangeArrowheads="1"/>
          </p:cNvSpPr>
          <p:nvPr/>
        </p:nvSpPr>
        <p:spPr bwMode="auto">
          <a:xfrm>
            <a:off x="8116094" y="2556669"/>
            <a:ext cx="561336"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700" b="1" dirty="0">
                <a:solidFill>
                  <a:schemeClr val="bg1"/>
                </a:solidFill>
                <a:latin typeface="Montserrat ExtraBold" pitchFamily="2" charset="77"/>
              </a:rPr>
              <a:t>01</a:t>
            </a:r>
          </a:p>
        </p:txBody>
      </p:sp>
      <p:sp>
        <p:nvSpPr>
          <p:cNvPr id="59433" name="TextBox 57"/>
          <p:cNvSpPr txBox="1">
            <a:spLocks noChangeArrowheads="1"/>
          </p:cNvSpPr>
          <p:nvPr/>
        </p:nvSpPr>
        <p:spPr bwMode="auto">
          <a:xfrm>
            <a:off x="10001250" y="1502569"/>
            <a:ext cx="603014" cy="553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3000" b="1" dirty="0">
                <a:solidFill>
                  <a:schemeClr val="bg1"/>
                </a:solidFill>
                <a:latin typeface="Montserrat ExtraBold" pitchFamily="2" charset="77"/>
              </a:rPr>
              <a:t>01</a:t>
            </a:r>
          </a:p>
        </p:txBody>
      </p:sp>
      <p:sp>
        <p:nvSpPr>
          <p:cNvPr id="59434" name="TextBox 58"/>
          <p:cNvSpPr txBox="1">
            <a:spLocks noChangeArrowheads="1"/>
          </p:cNvSpPr>
          <p:nvPr/>
        </p:nvSpPr>
        <p:spPr bwMode="auto">
          <a:xfrm>
            <a:off x="892175" y="4159250"/>
            <a:ext cx="5169694" cy="581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60" name="Round Same Side Corner Rectangle 59"/>
          <p:cNvSpPr/>
          <p:nvPr/>
        </p:nvSpPr>
        <p:spPr>
          <a:xfrm rot="5400000">
            <a:off x="1515666" y="3242072"/>
            <a:ext cx="346869" cy="1466850"/>
          </a:xfrm>
          <a:prstGeom prst="round2SameRect">
            <a:avLst>
              <a:gd name="adj1" fmla="val 50000"/>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r" defTabSz="914217">
              <a:defRPr/>
            </a:pPr>
            <a:endParaRPr lang="bg-BG" sz="900" dirty="0">
              <a:latin typeface="Calibri Light"/>
            </a:endParaRPr>
          </a:p>
        </p:txBody>
      </p:sp>
      <p:sp>
        <p:nvSpPr>
          <p:cNvPr id="61" name="Freeform 11"/>
          <p:cNvSpPr>
            <a:spLocks/>
          </p:cNvSpPr>
          <p:nvPr/>
        </p:nvSpPr>
        <p:spPr bwMode="auto">
          <a:xfrm>
            <a:off x="955675" y="3805238"/>
            <a:ext cx="349250" cy="343694"/>
          </a:xfrm>
          <a:custGeom>
            <a:avLst/>
            <a:gdLst>
              <a:gd name="T0" fmla="*/ 44 w 87"/>
              <a:gd name="T1" fmla="*/ 0 h 87"/>
              <a:gd name="T2" fmla="*/ 0 w 87"/>
              <a:gd name="T3" fmla="*/ 44 h 87"/>
              <a:gd name="T4" fmla="*/ 44 w 87"/>
              <a:gd name="T5" fmla="*/ 87 h 87"/>
              <a:gd name="T6" fmla="*/ 87 w 87"/>
              <a:gd name="T7" fmla="*/ 87 h 87"/>
              <a:gd name="T8" fmla="*/ 87 w 87"/>
              <a:gd name="T9" fmla="*/ 44 h 87"/>
              <a:gd name="T10" fmla="*/ 44 w 87"/>
              <a:gd name="T11" fmla="*/ 0 h 87"/>
            </a:gdLst>
            <a:ahLst/>
            <a:cxnLst>
              <a:cxn ang="0">
                <a:pos x="T0" y="T1"/>
              </a:cxn>
              <a:cxn ang="0">
                <a:pos x="T2" y="T3"/>
              </a:cxn>
              <a:cxn ang="0">
                <a:pos x="T4" y="T5"/>
              </a:cxn>
              <a:cxn ang="0">
                <a:pos x="T6" y="T7"/>
              </a:cxn>
              <a:cxn ang="0">
                <a:pos x="T8" y="T9"/>
              </a:cxn>
              <a:cxn ang="0">
                <a:pos x="T10" y="T11"/>
              </a:cxn>
            </a:cxnLst>
            <a:rect l="0" t="0" r="r" b="b"/>
            <a:pathLst>
              <a:path w="87" h="87">
                <a:moveTo>
                  <a:pt x="44" y="0"/>
                </a:moveTo>
                <a:cubicBezTo>
                  <a:pt x="19" y="0"/>
                  <a:pt x="0" y="20"/>
                  <a:pt x="0" y="44"/>
                </a:cubicBezTo>
                <a:cubicBezTo>
                  <a:pt x="0" y="68"/>
                  <a:pt x="19" y="87"/>
                  <a:pt x="44" y="87"/>
                </a:cubicBezTo>
                <a:cubicBezTo>
                  <a:pt x="87" y="87"/>
                  <a:pt x="87" y="87"/>
                  <a:pt x="87" y="87"/>
                </a:cubicBezTo>
                <a:cubicBezTo>
                  <a:pt x="87" y="44"/>
                  <a:pt x="87" y="44"/>
                  <a:pt x="87" y="44"/>
                </a:cubicBezTo>
                <a:cubicBezTo>
                  <a:pt x="87" y="20"/>
                  <a:pt x="68" y="0"/>
                  <a:pt x="44" y="0"/>
                </a:cubicBezTo>
                <a:close/>
              </a:path>
            </a:pathLst>
          </a:custGeom>
          <a:solidFill>
            <a:schemeClr val="accent3">
              <a:lumMod val="75000"/>
            </a:schemeClr>
          </a:solidFill>
          <a:ln>
            <a:noFill/>
          </a:ln>
        </p:spPr>
        <p:txBody>
          <a:bodyPr lIns="109710" tIns="54855" rIns="109710" bIns="54855"/>
          <a:lstStyle/>
          <a:p>
            <a:pPr defTabSz="914217">
              <a:defRPr/>
            </a:pPr>
            <a:endParaRPr lang="bg-BG" sz="900" dirty="0">
              <a:latin typeface="Calibri Light"/>
            </a:endParaRPr>
          </a:p>
        </p:txBody>
      </p:sp>
      <p:sp>
        <p:nvSpPr>
          <p:cNvPr id="59437" name="Freeform 1"/>
          <p:cNvSpPr>
            <a:spLocks noChangeArrowheads="1"/>
          </p:cNvSpPr>
          <p:nvPr/>
        </p:nvSpPr>
        <p:spPr bwMode="auto">
          <a:xfrm>
            <a:off x="1058069" y="3906838"/>
            <a:ext cx="168275" cy="167482"/>
          </a:xfrm>
          <a:custGeom>
            <a:avLst/>
            <a:gdLst>
              <a:gd name="T0" fmla="*/ 327726 w 5031"/>
              <a:gd name="T1" fmla="*/ 0 h 5031"/>
              <a:gd name="T2" fmla="*/ 327726 w 5031"/>
              <a:gd name="T3" fmla="*/ 0 h 5031"/>
              <a:gd name="T4" fmla="*/ 8352 w 5031"/>
              <a:gd name="T5" fmla="*/ 0 h 5031"/>
              <a:gd name="T6" fmla="*/ 0 w 5031"/>
              <a:gd name="T7" fmla="*/ 8354 h 5031"/>
              <a:gd name="T8" fmla="*/ 0 w 5031"/>
              <a:gd name="T9" fmla="*/ 327811 h 5031"/>
              <a:gd name="T10" fmla="*/ 8352 w 5031"/>
              <a:gd name="T11" fmla="*/ 336165 h 5031"/>
              <a:gd name="T12" fmla="*/ 327726 w 5031"/>
              <a:gd name="T13" fmla="*/ 336165 h 5031"/>
              <a:gd name="T14" fmla="*/ 336078 w 5031"/>
              <a:gd name="T15" fmla="*/ 327811 h 5031"/>
              <a:gd name="T16" fmla="*/ 336078 w 5031"/>
              <a:gd name="T17" fmla="*/ 8354 h 5031"/>
              <a:gd name="T18" fmla="*/ 327726 w 5031"/>
              <a:gd name="T19" fmla="*/ 0 h 5031"/>
              <a:gd name="T20" fmla="*/ 246346 w 5031"/>
              <a:gd name="T21" fmla="*/ 175367 h 5031"/>
              <a:gd name="T22" fmla="*/ 246346 w 5031"/>
              <a:gd name="T23" fmla="*/ 175367 h 5031"/>
              <a:gd name="T24" fmla="*/ 242137 w 5031"/>
              <a:gd name="T25" fmla="*/ 179578 h 5031"/>
              <a:gd name="T26" fmla="*/ 237994 w 5031"/>
              <a:gd name="T27" fmla="*/ 179578 h 5031"/>
              <a:gd name="T28" fmla="*/ 212939 w 5031"/>
              <a:gd name="T29" fmla="*/ 154583 h 5031"/>
              <a:gd name="T30" fmla="*/ 112783 w 5031"/>
              <a:gd name="T31" fmla="*/ 254764 h 5031"/>
              <a:gd name="T32" fmla="*/ 108574 w 5031"/>
              <a:gd name="T33" fmla="*/ 256836 h 5031"/>
              <a:gd name="T34" fmla="*/ 104431 w 5031"/>
              <a:gd name="T35" fmla="*/ 254764 h 5031"/>
              <a:gd name="T36" fmla="*/ 81447 w 5031"/>
              <a:gd name="T37" fmla="*/ 231774 h 5031"/>
              <a:gd name="T38" fmla="*/ 79376 w 5031"/>
              <a:gd name="T39" fmla="*/ 227563 h 5031"/>
              <a:gd name="T40" fmla="*/ 81447 w 5031"/>
              <a:gd name="T41" fmla="*/ 223420 h 5031"/>
              <a:gd name="T42" fmla="*/ 181602 w 5031"/>
              <a:gd name="T43" fmla="*/ 123238 h 5031"/>
              <a:gd name="T44" fmla="*/ 156614 w 5031"/>
              <a:gd name="T45" fmla="*/ 98176 h 5031"/>
              <a:gd name="T46" fmla="*/ 156614 w 5031"/>
              <a:gd name="T47" fmla="*/ 93966 h 5031"/>
              <a:gd name="T48" fmla="*/ 160756 w 5031"/>
              <a:gd name="T49" fmla="*/ 89822 h 5031"/>
              <a:gd name="T50" fmla="*/ 250488 w 5031"/>
              <a:gd name="T51" fmla="*/ 79396 h 5031"/>
              <a:gd name="T52" fmla="*/ 254698 w 5031"/>
              <a:gd name="T53" fmla="*/ 81468 h 5031"/>
              <a:gd name="T54" fmla="*/ 256769 w 5031"/>
              <a:gd name="T55" fmla="*/ 85612 h 5031"/>
              <a:gd name="T56" fmla="*/ 246346 w 5031"/>
              <a:gd name="T57" fmla="*/ 175367 h 5031"/>
              <a:gd name="T58" fmla="*/ 246346 w 5031"/>
              <a:gd name="T59" fmla="*/ 175367 h 5031"/>
              <a:gd name="T60" fmla="*/ 246346 w 5031"/>
              <a:gd name="T61" fmla="*/ 175367 h 503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031" h="5031">
                <a:moveTo>
                  <a:pt x="4905" y="0"/>
                </a:moveTo>
                <a:lnTo>
                  <a:pt x="4905" y="0"/>
                </a:lnTo>
                <a:cubicBezTo>
                  <a:pt x="125" y="0"/>
                  <a:pt x="125" y="0"/>
                  <a:pt x="125" y="0"/>
                </a:cubicBezTo>
                <a:cubicBezTo>
                  <a:pt x="62" y="0"/>
                  <a:pt x="0" y="62"/>
                  <a:pt x="0" y="125"/>
                </a:cubicBezTo>
                <a:cubicBezTo>
                  <a:pt x="0" y="4905"/>
                  <a:pt x="0" y="4905"/>
                  <a:pt x="0" y="4905"/>
                </a:cubicBezTo>
                <a:cubicBezTo>
                  <a:pt x="0" y="4968"/>
                  <a:pt x="62" y="5030"/>
                  <a:pt x="125" y="5030"/>
                </a:cubicBezTo>
                <a:cubicBezTo>
                  <a:pt x="4905" y="5030"/>
                  <a:pt x="4905" y="5030"/>
                  <a:pt x="4905" y="5030"/>
                </a:cubicBezTo>
                <a:cubicBezTo>
                  <a:pt x="4968" y="5030"/>
                  <a:pt x="5030" y="4968"/>
                  <a:pt x="5030" y="4905"/>
                </a:cubicBezTo>
                <a:cubicBezTo>
                  <a:pt x="5030" y="125"/>
                  <a:pt x="5030" y="125"/>
                  <a:pt x="5030" y="125"/>
                </a:cubicBezTo>
                <a:cubicBezTo>
                  <a:pt x="5030" y="62"/>
                  <a:pt x="4968" y="0"/>
                  <a:pt x="4905" y="0"/>
                </a:cubicBezTo>
                <a:close/>
                <a:moveTo>
                  <a:pt x="3687" y="2624"/>
                </a:moveTo>
                <a:lnTo>
                  <a:pt x="3687" y="2624"/>
                </a:lnTo>
                <a:cubicBezTo>
                  <a:pt x="3687" y="2655"/>
                  <a:pt x="3655" y="2687"/>
                  <a:pt x="3624" y="2687"/>
                </a:cubicBezTo>
                <a:cubicBezTo>
                  <a:pt x="3593" y="2687"/>
                  <a:pt x="3562" y="2687"/>
                  <a:pt x="3562" y="2687"/>
                </a:cubicBezTo>
                <a:cubicBezTo>
                  <a:pt x="3187" y="2313"/>
                  <a:pt x="3187" y="2313"/>
                  <a:pt x="3187" y="2313"/>
                </a:cubicBezTo>
                <a:cubicBezTo>
                  <a:pt x="1688" y="3812"/>
                  <a:pt x="1688" y="3812"/>
                  <a:pt x="1688" y="3812"/>
                </a:cubicBezTo>
                <a:cubicBezTo>
                  <a:pt x="1656" y="3812"/>
                  <a:pt x="1625" y="3843"/>
                  <a:pt x="1625" y="3843"/>
                </a:cubicBezTo>
                <a:cubicBezTo>
                  <a:pt x="1594" y="3843"/>
                  <a:pt x="1594" y="3812"/>
                  <a:pt x="1563" y="3812"/>
                </a:cubicBezTo>
                <a:cubicBezTo>
                  <a:pt x="1219" y="3468"/>
                  <a:pt x="1219" y="3468"/>
                  <a:pt x="1219" y="3468"/>
                </a:cubicBezTo>
                <a:cubicBezTo>
                  <a:pt x="1219" y="3437"/>
                  <a:pt x="1188" y="3437"/>
                  <a:pt x="1188" y="3405"/>
                </a:cubicBezTo>
                <a:cubicBezTo>
                  <a:pt x="1188" y="3374"/>
                  <a:pt x="1219" y="3374"/>
                  <a:pt x="1219" y="3343"/>
                </a:cubicBezTo>
                <a:cubicBezTo>
                  <a:pt x="2718" y="1844"/>
                  <a:pt x="2718" y="1844"/>
                  <a:pt x="2718" y="1844"/>
                </a:cubicBezTo>
                <a:cubicBezTo>
                  <a:pt x="2344" y="1469"/>
                  <a:pt x="2344" y="1469"/>
                  <a:pt x="2344" y="1469"/>
                </a:cubicBezTo>
                <a:cubicBezTo>
                  <a:pt x="2344" y="1469"/>
                  <a:pt x="2313" y="1438"/>
                  <a:pt x="2344" y="1406"/>
                </a:cubicBezTo>
                <a:cubicBezTo>
                  <a:pt x="2344" y="1375"/>
                  <a:pt x="2375" y="1344"/>
                  <a:pt x="2406" y="1344"/>
                </a:cubicBezTo>
                <a:cubicBezTo>
                  <a:pt x="3749" y="1188"/>
                  <a:pt x="3749" y="1188"/>
                  <a:pt x="3749" y="1188"/>
                </a:cubicBezTo>
                <a:cubicBezTo>
                  <a:pt x="3780" y="1188"/>
                  <a:pt x="3780" y="1188"/>
                  <a:pt x="3812" y="1219"/>
                </a:cubicBezTo>
                <a:cubicBezTo>
                  <a:pt x="3812" y="1250"/>
                  <a:pt x="3843" y="1250"/>
                  <a:pt x="3843" y="1281"/>
                </a:cubicBezTo>
                <a:lnTo>
                  <a:pt x="3687" y="2624"/>
                </a:lnTo>
                <a:close/>
                <a:moveTo>
                  <a:pt x="3687" y="2624"/>
                </a:moveTo>
                <a:lnTo>
                  <a:pt x="3687" y="262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121899" tIns="60950" rIns="121899" bIns="60950" anchor="ctr"/>
          <a:lstStyle/>
          <a:p>
            <a:endParaRPr lang="es-MX" sz="900"/>
          </a:p>
        </p:txBody>
      </p:sp>
      <p:sp>
        <p:nvSpPr>
          <p:cNvPr id="59438" name="Rectangle 68"/>
          <p:cNvSpPr>
            <a:spLocks noChangeArrowheads="1"/>
          </p:cNvSpPr>
          <p:nvPr/>
        </p:nvSpPr>
        <p:spPr bwMode="auto">
          <a:xfrm>
            <a:off x="1304925" y="3819525"/>
            <a:ext cx="1011844" cy="295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Montserrat ExtraBold" pitchFamily="2" charset="77"/>
                <a:ea typeface="Lato" panose="020F0502020204030203" pitchFamily="34" charset="0"/>
              </a:rPr>
              <a:t>Your Text</a:t>
            </a:r>
            <a:endParaRPr lang="bg-BG" altLang="es-MX" sz="1200" b="1" dirty="0">
              <a:solidFill>
                <a:schemeClr val="bg1"/>
              </a:solidFill>
              <a:latin typeface="Montserrat ExtraBold" pitchFamily="2" charset="77"/>
              <a:ea typeface="Lato" panose="020F0502020204030203" pitchFamily="34" charset="0"/>
            </a:endParaRPr>
          </a:p>
        </p:txBody>
      </p:sp>
      <p:sp>
        <p:nvSpPr>
          <p:cNvPr id="59439" name="Rectangle 81"/>
          <p:cNvSpPr>
            <a:spLocks noChangeArrowheads="1"/>
          </p:cNvSpPr>
          <p:nvPr/>
        </p:nvSpPr>
        <p:spPr bwMode="auto">
          <a:xfrm>
            <a:off x="1304925" y="4816475"/>
            <a:ext cx="1011844" cy="295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200" b="1" dirty="0">
                <a:solidFill>
                  <a:schemeClr val="bg1"/>
                </a:solidFill>
                <a:latin typeface="Montserrat ExtraBold" pitchFamily="2" charset="77"/>
                <a:ea typeface="Lato" panose="020F0502020204030203" pitchFamily="34" charset="0"/>
              </a:rPr>
              <a:t>Your Text</a:t>
            </a:r>
            <a:endParaRPr lang="bg-BG" altLang="es-MX" sz="1200" b="1" dirty="0">
              <a:solidFill>
                <a:schemeClr val="bg1"/>
              </a:solidFill>
              <a:latin typeface="Montserrat ExtraBold" pitchFamily="2" charset="77"/>
              <a:ea typeface="Lato" panose="020F0502020204030203" pitchFamily="34" charset="0"/>
            </a:endParaRPr>
          </a:p>
        </p:txBody>
      </p:sp>
      <p:grpSp>
        <p:nvGrpSpPr>
          <p:cNvPr id="59442" name="Group 59"/>
          <p:cNvGrpSpPr>
            <a:grpSpLocks/>
          </p:cNvGrpSpPr>
          <p:nvPr/>
        </p:nvGrpSpPr>
        <p:grpSpPr bwMode="auto">
          <a:xfrm>
            <a:off x="873919" y="1076325"/>
            <a:ext cx="738981" cy="129382"/>
            <a:chOff x="1703388" y="2006913"/>
            <a:chExt cx="1478230" cy="258682"/>
          </a:xfrm>
        </p:grpSpPr>
        <p:sp>
          <p:nvSpPr>
            <p:cNvPr id="99" name="Oval 98"/>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00" name="Oval 99"/>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01" name="Oval 100"/>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02" name="Oval 101"/>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03" name="Oval 102"/>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57" name="TextBox 199">
            <a:extLst>
              <a:ext uri="{FF2B5EF4-FFF2-40B4-BE49-F238E27FC236}">
                <a16:creationId xmlns:a16="http://schemas.microsoft.com/office/drawing/2014/main" id="{7A435D47-27E9-8546-A6ED-DA6337CA8A5B}"/>
              </a:ext>
            </a:extLst>
          </p:cNvPr>
          <p:cNvSpPr txBox="1">
            <a:spLocks noChangeArrowheads="1"/>
          </p:cNvSpPr>
          <p:nvPr/>
        </p:nvSpPr>
        <p:spPr bwMode="auto">
          <a:xfrm>
            <a:off x="808832" y="477838"/>
            <a:ext cx="47067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accent1">
                    <a:lumMod val="50000"/>
                  </a:schemeClr>
                </a:solidFill>
                <a:latin typeface="Montserrat ExtraBold" pitchFamily="2" charset="77"/>
              </a:rPr>
              <a:t>Your title Goes Here</a:t>
            </a:r>
          </a:p>
        </p:txBody>
      </p:sp>
      <p:sp>
        <p:nvSpPr>
          <p:cNvPr id="58" name="TextBox 57">
            <a:extLst>
              <a:ext uri="{FF2B5EF4-FFF2-40B4-BE49-F238E27FC236}">
                <a16:creationId xmlns:a16="http://schemas.microsoft.com/office/drawing/2014/main" id="{D201CCCB-6D43-8040-B76B-A7E10BD29A2D}"/>
              </a:ext>
            </a:extLst>
          </p:cNvPr>
          <p:cNvSpPr txBox="1"/>
          <p:nvPr/>
        </p:nvSpPr>
        <p:spPr>
          <a:xfrm>
            <a:off x="840582" y="335757"/>
            <a:ext cx="1994329" cy="276999"/>
          </a:xfrm>
          <a:prstGeom prst="rect">
            <a:avLst/>
          </a:prstGeom>
          <a:noFill/>
        </p:spPr>
        <p:txBody>
          <a:bodyPr wrap="none">
            <a:spAutoFit/>
          </a:bodyPr>
          <a:lstStyle/>
          <a:p>
            <a:pPr defTabSz="914217">
              <a:defRPr/>
            </a:pPr>
            <a:r>
              <a:rPr lang="en-US" sz="1200" b="1" spc="300" dirty="0">
                <a:latin typeface="Calibri"/>
                <a:cs typeface="Calibri"/>
              </a:rPr>
              <a:t>Agriculture Slides</a:t>
            </a: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28B5D079-8F3B-0D42-A00D-9C33FF4DAA82}"/>
              </a:ext>
            </a:extLst>
          </p:cNvPr>
          <p:cNvSpPr/>
          <p:nvPr/>
        </p:nvSpPr>
        <p:spPr>
          <a:xfrm>
            <a:off x="0" y="0"/>
            <a:ext cx="121920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Placeholder 14">
            <a:extLst>
              <a:ext uri="{FF2B5EF4-FFF2-40B4-BE49-F238E27FC236}">
                <a16:creationId xmlns:a16="http://schemas.microsoft.com/office/drawing/2014/main" id="{83AB95F8-0941-FE46-90F4-0CEF6A32945C}"/>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119" t="14085" r="13886" b="-74"/>
          <a:stretch/>
        </p:blipFill>
        <p:spPr>
          <a:xfrm>
            <a:off x="3472013" y="1"/>
            <a:ext cx="8719987" cy="5804194"/>
          </a:xfrm>
        </p:spPr>
      </p:pic>
      <p:sp>
        <p:nvSpPr>
          <p:cNvPr id="19" name="Rectangle 18">
            <a:extLst>
              <a:ext uri="{FF2B5EF4-FFF2-40B4-BE49-F238E27FC236}">
                <a16:creationId xmlns:a16="http://schemas.microsoft.com/office/drawing/2014/main" id="{6A9D20D5-3824-114A-A1A2-61EB3BA08D5F}"/>
              </a:ext>
            </a:extLst>
          </p:cNvPr>
          <p:cNvSpPr/>
          <p:nvPr/>
        </p:nvSpPr>
        <p:spPr>
          <a:xfrm>
            <a:off x="1" y="5021126"/>
            <a:ext cx="5029200" cy="818148"/>
          </a:xfrm>
          <a:prstGeom prst="rect">
            <a:avLst/>
          </a:prstGeom>
          <a:solidFill>
            <a:schemeClr val="accent5">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a:extLst>
              <a:ext uri="{FF2B5EF4-FFF2-40B4-BE49-F238E27FC236}">
                <a16:creationId xmlns:a16="http://schemas.microsoft.com/office/drawing/2014/main" id="{D298F30A-5D3E-9C43-BB93-5B3E0061206E}"/>
              </a:ext>
            </a:extLst>
          </p:cNvPr>
          <p:cNvSpPr/>
          <p:nvPr/>
        </p:nvSpPr>
        <p:spPr>
          <a:xfrm>
            <a:off x="3154397" y="24063"/>
            <a:ext cx="9203077" cy="6159002"/>
          </a:xfrm>
          <a:custGeom>
            <a:avLst/>
            <a:gdLst>
              <a:gd name="connsiteX0" fmla="*/ 687003 w 9350781"/>
              <a:gd name="connsiteY0" fmla="*/ 0 h 6159002"/>
              <a:gd name="connsiteX1" fmla="*/ 85424 w 9350781"/>
              <a:gd name="connsiteY1" fmla="*/ 2947737 h 6159002"/>
              <a:gd name="connsiteX2" fmla="*/ 2335329 w 9350781"/>
              <a:gd name="connsiteY2" fmla="*/ 4066674 h 6159002"/>
              <a:gd name="connsiteX3" fmla="*/ 5271034 w 9350781"/>
              <a:gd name="connsiteY3" fmla="*/ 3549316 h 6159002"/>
              <a:gd name="connsiteX4" fmla="*/ 7557034 w 9350781"/>
              <a:gd name="connsiteY4" fmla="*/ 5666874 h 6159002"/>
              <a:gd name="connsiteX5" fmla="*/ 9193329 w 9350781"/>
              <a:gd name="connsiteY5" fmla="*/ 6112042 h 6159002"/>
              <a:gd name="connsiteX6" fmla="*/ 9193329 w 9350781"/>
              <a:gd name="connsiteY6" fmla="*/ 6124074 h 6159002"/>
              <a:gd name="connsiteX0" fmla="*/ 781565 w 9445343"/>
              <a:gd name="connsiteY0" fmla="*/ 0 h 6159002"/>
              <a:gd name="connsiteX1" fmla="*/ 179986 w 9445343"/>
              <a:gd name="connsiteY1" fmla="*/ 2947737 h 6159002"/>
              <a:gd name="connsiteX2" fmla="*/ 2429891 w 9445343"/>
              <a:gd name="connsiteY2" fmla="*/ 4066674 h 6159002"/>
              <a:gd name="connsiteX3" fmla="*/ 5365596 w 9445343"/>
              <a:gd name="connsiteY3" fmla="*/ 3549316 h 6159002"/>
              <a:gd name="connsiteX4" fmla="*/ 7651596 w 9445343"/>
              <a:gd name="connsiteY4" fmla="*/ 5666874 h 6159002"/>
              <a:gd name="connsiteX5" fmla="*/ 9287891 w 9445343"/>
              <a:gd name="connsiteY5" fmla="*/ 6112042 h 6159002"/>
              <a:gd name="connsiteX6" fmla="*/ 9287891 w 9445343"/>
              <a:gd name="connsiteY6" fmla="*/ 6124074 h 6159002"/>
              <a:gd name="connsiteX0" fmla="*/ 634932 w 9298710"/>
              <a:gd name="connsiteY0" fmla="*/ 0 h 6159002"/>
              <a:gd name="connsiteX1" fmla="*/ 213826 w 9298710"/>
              <a:gd name="connsiteY1" fmla="*/ 2839453 h 6159002"/>
              <a:gd name="connsiteX2" fmla="*/ 2283258 w 9298710"/>
              <a:gd name="connsiteY2" fmla="*/ 4066674 h 6159002"/>
              <a:gd name="connsiteX3" fmla="*/ 5218963 w 9298710"/>
              <a:gd name="connsiteY3" fmla="*/ 3549316 h 6159002"/>
              <a:gd name="connsiteX4" fmla="*/ 7504963 w 9298710"/>
              <a:gd name="connsiteY4" fmla="*/ 5666874 h 6159002"/>
              <a:gd name="connsiteX5" fmla="*/ 9141258 w 9298710"/>
              <a:gd name="connsiteY5" fmla="*/ 6112042 h 6159002"/>
              <a:gd name="connsiteX6" fmla="*/ 9141258 w 9298710"/>
              <a:gd name="connsiteY6" fmla="*/ 6124074 h 6159002"/>
              <a:gd name="connsiteX0" fmla="*/ 576613 w 9240391"/>
              <a:gd name="connsiteY0" fmla="*/ 0 h 6159002"/>
              <a:gd name="connsiteX1" fmla="*/ 155507 w 9240391"/>
              <a:gd name="connsiteY1" fmla="*/ 2839453 h 6159002"/>
              <a:gd name="connsiteX2" fmla="*/ 2802455 w 9240391"/>
              <a:gd name="connsiteY2" fmla="*/ 3898232 h 6159002"/>
              <a:gd name="connsiteX3" fmla="*/ 5160644 w 9240391"/>
              <a:gd name="connsiteY3" fmla="*/ 3549316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3898232 h 6159002"/>
              <a:gd name="connsiteX3" fmla="*/ 5160644 w 9240391"/>
              <a:gd name="connsiteY3" fmla="*/ 3549316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3898232 h 6159002"/>
              <a:gd name="connsiteX3" fmla="*/ 5341118 w 9240391"/>
              <a:gd name="connsiteY3" fmla="*/ 3525253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3898232 h 6159002"/>
              <a:gd name="connsiteX3" fmla="*/ 5341118 w 9240391"/>
              <a:gd name="connsiteY3" fmla="*/ 3525253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4018548 h 6159002"/>
              <a:gd name="connsiteX3" fmla="*/ 5341118 w 9240391"/>
              <a:gd name="connsiteY3" fmla="*/ 3525253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4018548 h 6159002"/>
              <a:gd name="connsiteX3" fmla="*/ 5341118 w 9240391"/>
              <a:gd name="connsiteY3" fmla="*/ 3525253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736481 w 9400259"/>
              <a:gd name="connsiteY0" fmla="*/ 0 h 6159002"/>
              <a:gd name="connsiteX1" fmla="*/ 122870 w 9400259"/>
              <a:gd name="connsiteY1" fmla="*/ 2478506 h 6159002"/>
              <a:gd name="connsiteX2" fmla="*/ 2962323 w 9400259"/>
              <a:gd name="connsiteY2" fmla="*/ 4018548 h 6159002"/>
              <a:gd name="connsiteX3" fmla="*/ 5500986 w 9400259"/>
              <a:gd name="connsiteY3" fmla="*/ 3525253 h 6159002"/>
              <a:gd name="connsiteX4" fmla="*/ 7606512 w 9400259"/>
              <a:gd name="connsiteY4" fmla="*/ 5666874 h 6159002"/>
              <a:gd name="connsiteX5" fmla="*/ 9242807 w 9400259"/>
              <a:gd name="connsiteY5" fmla="*/ 6112042 h 6159002"/>
              <a:gd name="connsiteX6" fmla="*/ 9242807 w 9400259"/>
              <a:gd name="connsiteY6" fmla="*/ 6124074 h 6159002"/>
              <a:gd name="connsiteX0" fmla="*/ 736481 w 9400259"/>
              <a:gd name="connsiteY0" fmla="*/ 0 h 6159002"/>
              <a:gd name="connsiteX1" fmla="*/ 122870 w 9400259"/>
              <a:gd name="connsiteY1" fmla="*/ 2478506 h 6159002"/>
              <a:gd name="connsiteX2" fmla="*/ 2962323 w 9400259"/>
              <a:gd name="connsiteY2" fmla="*/ 4018548 h 6159002"/>
              <a:gd name="connsiteX3" fmla="*/ 5500986 w 9400259"/>
              <a:gd name="connsiteY3" fmla="*/ 3525253 h 6159002"/>
              <a:gd name="connsiteX4" fmla="*/ 7606512 w 9400259"/>
              <a:gd name="connsiteY4" fmla="*/ 5666874 h 6159002"/>
              <a:gd name="connsiteX5" fmla="*/ 9242807 w 9400259"/>
              <a:gd name="connsiteY5" fmla="*/ 6112042 h 6159002"/>
              <a:gd name="connsiteX6" fmla="*/ 9242807 w 9400259"/>
              <a:gd name="connsiteY6" fmla="*/ 6124074 h 6159002"/>
              <a:gd name="connsiteX0" fmla="*/ 615271 w 9279049"/>
              <a:gd name="connsiteY0" fmla="*/ 0 h 6159002"/>
              <a:gd name="connsiteX1" fmla="*/ 1660 w 9279049"/>
              <a:gd name="connsiteY1" fmla="*/ 2478506 h 6159002"/>
              <a:gd name="connsiteX2" fmla="*/ 2841113 w 9279049"/>
              <a:gd name="connsiteY2" fmla="*/ 4018548 h 6159002"/>
              <a:gd name="connsiteX3" fmla="*/ 5379776 w 9279049"/>
              <a:gd name="connsiteY3" fmla="*/ 3525253 h 6159002"/>
              <a:gd name="connsiteX4" fmla="*/ 7485302 w 9279049"/>
              <a:gd name="connsiteY4" fmla="*/ 5666874 h 6159002"/>
              <a:gd name="connsiteX5" fmla="*/ 9121597 w 9279049"/>
              <a:gd name="connsiteY5" fmla="*/ 6112042 h 6159002"/>
              <a:gd name="connsiteX6" fmla="*/ 9121597 w 9279049"/>
              <a:gd name="connsiteY6" fmla="*/ 6124074 h 6159002"/>
              <a:gd name="connsiteX0" fmla="*/ 711026 w 9374804"/>
              <a:gd name="connsiteY0" fmla="*/ 0 h 6159002"/>
              <a:gd name="connsiteX1" fmla="*/ 1162 w 9374804"/>
              <a:gd name="connsiteY1" fmla="*/ 2249906 h 6159002"/>
              <a:gd name="connsiteX2" fmla="*/ 2936868 w 9374804"/>
              <a:gd name="connsiteY2" fmla="*/ 4018548 h 6159002"/>
              <a:gd name="connsiteX3" fmla="*/ 5475531 w 9374804"/>
              <a:gd name="connsiteY3" fmla="*/ 3525253 h 6159002"/>
              <a:gd name="connsiteX4" fmla="*/ 7581057 w 9374804"/>
              <a:gd name="connsiteY4" fmla="*/ 5666874 h 6159002"/>
              <a:gd name="connsiteX5" fmla="*/ 9217352 w 9374804"/>
              <a:gd name="connsiteY5" fmla="*/ 6112042 h 6159002"/>
              <a:gd name="connsiteX6" fmla="*/ 9217352 w 9374804"/>
              <a:gd name="connsiteY6" fmla="*/ 6124074 h 6159002"/>
              <a:gd name="connsiteX0" fmla="*/ 0 w 8663778"/>
              <a:gd name="connsiteY0" fmla="*/ 0 h 6159002"/>
              <a:gd name="connsiteX1" fmla="*/ 2225842 w 8663778"/>
              <a:gd name="connsiteY1" fmla="*/ 4018548 h 6159002"/>
              <a:gd name="connsiteX2" fmla="*/ 4764505 w 8663778"/>
              <a:gd name="connsiteY2" fmla="*/ 3525253 h 6159002"/>
              <a:gd name="connsiteX3" fmla="*/ 6870031 w 8663778"/>
              <a:gd name="connsiteY3" fmla="*/ 5666874 h 6159002"/>
              <a:gd name="connsiteX4" fmla="*/ 8506326 w 8663778"/>
              <a:gd name="connsiteY4" fmla="*/ 6112042 h 6159002"/>
              <a:gd name="connsiteX5" fmla="*/ 8506326 w 8663778"/>
              <a:gd name="connsiteY5" fmla="*/ 6124074 h 6159002"/>
              <a:gd name="connsiteX0" fmla="*/ 649102 w 9312880"/>
              <a:gd name="connsiteY0" fmla="*/ 0 h 6159002"/>
              <a:gd name="connsiteX1" fmla="*/ 2874944 w 9312880"/>
              <a:gd name="connsiteY1" fmla="*/ 4018548 h 6159002"/>
              <a:gd name="connsiteX2" fmla="*/ 5413607 w 9312880"/>
              <a:gd name="connsiteY2" fmla="*/ 3525253 h 6159002"/>
              <a:gd name="connsiteX3" fmla="*/ 7519133 w 9312880"/>
              <a:gd name="connsiteY3" fmla="*/ 5666874 h 6159002"/>
              <a:gd name="connsiteX4" fmla="*/ 9155428 w 9312880"/>
              <a:gd name="connsiteY4" fmla="*/ 6112042 h 6159002"/>
              <a:gd name="connsiteX5" fmla="*/ 9155428 w 9312880"/>
              <a:gd name="connsiteY5" fmla="*/ 6124074 h 6159002"/>
              <a:gd name="connsiteX0" fmla="*/ 899539 w 9563317"/>
              <a:gd name="connsiteY0" fmla="*/ 0 h 6159002"/>
              <a:gd name="connsiteX1" fmla="*/ 3125381 w 9563317"/>
              <a:gd name="connsiteY1" fmla="*/ 4018548 h 6159002"/>
              <a:gd name="connsiteX2" fmla="*/ 5664044 w 9563317"/>
              <a:gd name="connsiteY2" fmla="*/ 3525253 h 6159002"/>
              <a:gd name="connsiteX3" fmla="*/ 7769570 w 9563317"/>
              <a:gd name="connsiteY3" fmla="*/ 5666874 h 6159002"/>
              <a:gd name="connsiteX4" fmla="*/ 9405865 w 9563317"/>
              <a:gd name="connsiteY4" fmla="*/ 6112042 h 6159002"/>
              <a:gd name="connsiteX5" fmla="*/ 9405865 w 9563317"/>
              <a:gd name="connsiteY5" fmla="*/ 6124074 h 6159002"/>
              <a:gd name="connsiteX0" fmla="*/ 899539 w 9563317"/>
              <a:gd name="connsiteY0" fmla="*/ 0 h 6159002"/>
              <a:gd name="connsiteX1" fmla="*/ 3125381 w 9563317"/>
              <a:gd name="connsiteY1" fmla="*/ 4018548 h 6159002"/>
              <a:gd name="connsiteX2" fmla="*/ 5664044 w 9563317"/>
              <a:gd name="connsiteY2" fmla="*/ 3525253 h 6159002"/>
              <a:gd name="connsiteX3" fmla="*/ 7769570 w 9563317"/>
              <a:gd name="connsiteY3" fmla="*/ 5666874 h 6159002"/>
              <a:gd name="connsiteX4" fmla="*/ 9405865 w 9563317"/>
              <a:gd name="connsiteY4" fmla="*/ 6112042 h 6159002"/>
              <a:gd name="connsiteX5" fmla="*/ 9405865 w 9563317"/>
              <a:gd name="connsiteY5" fmla="*/ 6124074 h 6159002"/>
              <a:gd name="connsiteX0" fmla="*/ 673241 w 9337019"/>
              <a:gd name="connsiteY0" fmla="*/ 0 h 6159002"/>
              <a:gd name="connsiteX1" fmla="*/ 3356283 w 9337019"/>
              <a:gd name="connsiteY1" fmla="*/ 3922296 h 6159002"/>
              <a:gd name="connsiteX2" fmla="*/ 5437746 w 9337019"/>
              <a:gd name="connsiteY2" fmla="*/ 3525253 h 6159002"/>
              <a:gd name="connsiteX3" fmla="*/ 7543272 w 9337019"/>
              <a:gd name="connsiteY3" fmla="*/ 5666874 h 6159002"/>
              <a:gd name="connsiteX4" fmla="*/ 9179567 w 9337019"/>
              <a:gd name="connsiteY4" fmla="*/ 6112042 h 6159002"/>
              <a:gd name="connsiteX5" fmla="*/ 9179567 w 9337019"/>
              <a:gd name="connsiteY5" fmla="*/ 6124074 h 6159002"/>
              <a:gd name="connsiteX0" fmla="*/ 626680 w 9290458"/>
              <a:gd name="connsiteY0" fmla="*/ 0 h 6159002"/>
              <a:gd name="connsiteX1" fmla="*/ 3309722 w 9290458"/>
              <a:gd name="connsiteY1" fmla="*/ 3922296 h 6159002"/>
              <a:gd name="connsiteX2" fmla="*/ 5391185 w 9290458"/>
              <a:gd name="connsiteY2" fmla="*/ 3525253 h 6159002"/>
              <a:gd name="connsiteX3" fmla="*/ 7496711 w 9290458"/>
              <a:gd name="connsiteY3" fmla="*/ 5666874 h 6159002"/>
              <a:gd name="connsiteX4" fmla="*/ 9133006 w 9290458"/>
              <a:gd name="connsiteY4" fmla="*/ 6112042 h 6159002"/>
              <a:gd name="connsiteX5" fmla="*/ 9133006 w 9290458"/>
              <a:gd name="connsiteY5" fmla="*/ 6124074 h 6159002"/>
              <a:gd name="connsiteX0" fmla="*/ 626680 w 9290458"/>
              <a:gd name="connsiteY0" fmla="*/ 0 h 6159002"/>
              <a:gd name="connsiteX1" fmla="*/ 3309722 w 9290458"/>
              <a:gd name="connsiteY1" fmla="*/ 3922296 h 6159002"/>
              <a:gd name="connsiteX2" fmla="*/ 5391185 w 9290458"/>
              <a:gd name="connsiteY2" fmla="*/ 3525253 h 6159002"/>
              <a:gd name="connsiteX3" fmla="*/ 7496711 w 9290458"/>
              <a:gd name="connsiteY3" fmla="*/ 5666874 h 6159002"/>
              <a:gd name="connsiteX4" fmla="*/ 9133006 w 9290458"/>
              <a:gd name="connsiteY4" fmla="*/ 6112042 h 6159002"/>
              <a:gd name="connsiteX5" fmla="*/ 9133006 w 9290458"/>
              <a:gd name="connsiteY5" fmla="*/ 6124074 h 6159002"/>
              <a:gd name="connsiteX0" fmla="*/ 581006 w 9244784"/>
              <a:gd name="connsiteY0" fmla="*/ 0 h 6159002"/>
              <a:gd name="connsiteX1" fmla="*/ 3264048 w 9244784"/>
              <a:gd name="connsiteY1" fmla="*/ 3922296 h 6159002"/>
              <a:gd name="connsiteX2" fmla="*/ 5345511 w 9244784"/>
              <a:gd name="connsiteY2" fmla="*/ 3525253 h 6159002"/>
              <a:gd name="connsiteX3" fmla="*/ 7451037 w 9244784"/>
              <a:gd name="connsiteY3" fmla="*/ 5666874 h 6159002"/>
              <a:gd name="connsiteX4" fmla="*/ 9087332 w 9244784"/>
              <a:gd name="connsiteY4" fmla="*/ 6112042 h 6159002"/>
              <a:gd name="connsiteX5" fmla="*/ 9087332 w 9244784"/>
              <a:gd name="connsiteY5" fmla="*/ 6124074 h 6159002"/>
              <a:gd name="connsiteX0" fmla="*/ 1733084 w 10396862"/>
              <a:gd name="connsiteY0" fmla="*/ 0 h 6159002"/>
              <a:gd name="connsiteX1" fmla="*/ 2406853 w 10396862"/>
              <a:gd name="connsiteY1" fmla="*/ 3789949 h 6159002"/>
              <a:gd name="connsiteX2" fmla="*/ 6497589 w 10396862"/>
              <a:gd name="connsiteY2" fmla="*/ 3525253 h 6159002"/>
              <a:gd name="connsiteX3" fmla="*/ 8603115 w 10396862"/>
              <a:gd name="connsiteY3" fmla="*/ 5666874 h 6159002"/>
              <a:gd name="connsiteX4" fmla="*/ 10239410 w 10396862"/>
              <a:gd name="connsiteY4" fmla="*/ 6112042 h 6159002"/>
              <a:gd name="connsiteX5" fmla="*/ 10239410 w 10396862"/>
              <a:gd name="connsiteY5" fmla="*/ 6124074 h 6159002"/>
              <a:gd name="connsiteX0" fmla="*/ 1733084 w 10396862"/>
              <a:gd name="connsiteY0" fmla="*/ 0 h 6159002"/>
              <a:gd name="connsiteX1" fmla="*/ 2406853 w 10396862"/>
              <a:gd name="connsiteY1" fmla="*/ 3789949 h 6159002"/>
              <a:gd name="connsiteX2" fmla="*/ 6497589 w 10396862"/>
              <a:gd name="connsiteY2" fmla="*/ 3525253 h 6159002"/>
              <a:gd name="connsiteX3" fmla="*/ 8603115 w 10396862"/>
              <a:gd name="connsiteY3" fmla="*/ 5666874 h 6159002"/>
              <a:gd name="connsiteX4" fmla="*/ 10239410 w 10396862"/>
              <a:gd name="connsiteY4" fmla="*/ 6112042 h 6159002"/>
              <a:gd name="connsiteX5" fmla="*/ 10239410 w 10396862"/>
              <a:gd name="connsiteY5" fmla="*/ 6124074 h 6159002"/>
              <a:gd name="connsiteX0" fmla="*/ 539299 w 9203077"/>
              <a:gd name="connsiteY0" fmla="*/ 0 h 6159002"/>
              <a:gd name="connsiteX1" fmla="*/ 1213068 w 9203077"/>
              <a:gd name="connsiteY1" fmla="*/ 3789949 h 6159002"/>
              <a:gd name="connsiteX2" fmla="*/ 5303804 w 9203077"/>
              <a:gd name="connsiteY2" fmla="*/ 3525253 h 6159002"/>
              <a:gd name="connsiteX3" fmla="*/ 7409330 w 9203077"/>
              <a:gd name="connsiteY3" fmla="*/ 5666874 h 6159002"/>
              <a:gd name="connsiteX4" fmla="*/ 9045625 w 9203077"/>
              <a:gd name="connsiteY4" fmla="*/ 6112042 h 6159002"/>
              <a:gd name="connsiteX5" fmla="*/ 9045625 w 9203077"/>
              <a:gd name="connsiteY5" fmla="*/ 6124074 h 6159002"/>
              <a:gd name="connsiteX0" fmla="*/ 539299 w 9203077"/>
              <a:gd name="connsiteY0" fmla="*/ 0 h 6159002"/>
              <a:gd name="connsiteX1" fmla="*/ 1213068 w 9203077"/>
              <a:gd name="connsiteY1" fmla="*/ 3789949 h 6159002"/>
              <a:gd name="connsiteX2" fmla="*/ 5195520 w 9203077"/>
              <a:gd name="connsiteY2" fmla="*/ 3356811 h 6159002"/>
              <a:gd name="connsiteX3" fmla="*/ 7409330 w 9203077"/>
              <a:gd name="connsiteY3" fmla="*/ 5666874 h 6159002"/>
              <a:gd name="connsiteX4" fmla="*/ 9045625 w 9203077"/>
              <a:gd name="connsiteY4" fmla="*/ 6112042 h 6159002"/>
              <a:gd name="connsiteX5" fmla="*/ 9045625 w 9203077"/>
              <a:gd name="connsiteY5" fmla="*/ 6124074 h 6159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03077" h="6159002">
                <a:moveTo>
                  <a:pt x="539299" y="0"/>
                </a:moveTo>
                <a:cubicBezTo>
                  <a:pt x="281122" y="692818"/>
                  <a:pt x="-844332" y="2624892"/>
                  <a:pt x="1213068" y="3789949"/>
                </a:cubicBezTo>
                <a:cubicBezTo>
                  <a:pt x="3282500" y="4497807"/>
                  <a:pt x="4162810" y="3043990"/>
                  <a:pt x="5195520" y="3356811"/>
                </a:cubicBezTo>
                <a:cubicBezTo>
                  <a:pt x="6228230" y="3669632"/>
                  <a:pt x="6767646" y="5207669"/>
                  <a:pt x="7409330" y="5666874"/>
                </a:cubicBezTo>
                <a:cubicBezTo>
                  <a:pt x="8051014" y="6126079"/>
                  <a:pt x="9045625" y="6112042"/>
                  <a:pt x="9045625" y="6112042"/>
                </a:cubicBezTo>
                <a:cubicBezTo>
                  <a:pt x="9318341" y="6188242"/>
                  <a:pt x="9181983" y="6156158"/>
                  <a:pt x="9045625" y="6124074"/>
                </a:cubicBezTo>
              </a:path>
            </a:pathLst>
          </a:cu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a:extLst>
              <a:ext uri="{FF2B5EF4-FFF2-40B4-BE49-F238E27FC236}">
                <a16:creationId xmlns:a16="http://schemas.microsoft.com/office/drawing/2014/main" id="{F9D41038-276D-3F4E-9FC4-47A19FBED947}"/>
              </a:ext>
            </a:extLst>
          </p:cNvPr>
          <p:cNvSpPr/>
          <p:nvPr/>
        </p:nvSpPr>
        <p:spPr>
          <a:xfrm rot="7328700">
            <a:off x="7752790" y="3442853"/>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29CDBAA7-5DF6-D64B-9AFA-DB9AC4D8ED83}"/>
              </a:ext>
            </a:extLst>
          </p:cNvPr>
          <p:cNvSpPr/>
          <p:nvPr/>
        </p:nvSpPr>
        <p:spPr>
          <a:xfrm rot="3558329">
            <a:off x="5405766" y="4018825"/>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69E53FDA-7104-E349-BB92-462B026E2145}"/>
              </a:ext>
            </a:extLst>
          </p:cNvPr>
          <p:cNvSpPr/>
          <p:nvPr/>
        </p:nvSpPr>
        <p:spPr>
          <a:xfrm rot="3558329">
            <a:off x="10148585" y="5407441"/>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45" name="TextBox 44">
            <a:extLst>
              <a:ext uri="{FF2B5EF4-FFF2-40B4-BE49-F238E27FC236}">
                <a16:creationId xmlns:a16="http://schemas.microsoft.com/office/drawing/2014/main" id="{2E232F22-DBB0-F44E-972E-E7BAEBBABA94}"/>
              </a:ext>
            </a:extLst>
          </p:cNvPr>
          <p:cNvSpPr txBox="1"/>
          <p:nvPr/>
        </p:nvSpPr>
        <p:spPr>
          <a:xfrm>
            <a:off x="160422" y="5021125"/>
            <a:ext cx="4868779" cy="830997"/>
          </a:xfrm>
          <a:prstGeom prst="rect">
            <a:avLst/>
          </a:prstGeom>
          <a:noFill/>
        </p:spPr>
        <p:txBody>
          <a:bodyPr wrap="square" rtlCol="0">
            <a:spAutoFit/>
          </a:bodyPr>
          <a:lstStyle/>
          <a:p>
            <a:r>
              <a:rPr lang="en-US" sz="4800" b="1" dirty="0">
                <a:solidFill>
                  <a:schemeClr val="accent1">
                    <a:lumMod val="50000"/>
                  </a:schemeClr>
                </a:solidFill>
                <a:latin typeface="Montserrat ExtraBold" pitchFamily="2" charset="77"/>
              </a:rPr>
              <a:t>THANKS</a:t>
            </a:r>
            <a:endParaRPr lang="en-US" sz="4800" b="1" dirty="0">
              <a:solidFill>
                <a:schemeClr val="accent5">
                  <a:lumMod val="50000"/>
                  <a:lumOff val="50000"/>
                </a:schemeClr>
              </a:solidFill>
              <a:latin typeface="Montserrat ExtraBold" pitchFamily="2" charset="77"/>
            </a:endParaRPr>
          </a:p>
        </p:txBody>
      </p:sp>
      <p:sp>
        <p:nvSpPr>
          <p:cNvPr id="46" name="Freeform 45">
            <a:extLst>
              <a:ext uri="{FF2B5EF4-FFF2-40B4-BE49-F238E27FC236}">
                <a16:creationId xmlns:a16="http://schemas.microsoft.com/office/drawing/2014/main" id="{A60224B5-89F8-A643-BA5C-D0CCD657A442}"/>
              </a:ext>
            </a:extLst>
          </p:cNvPr>
          <p:cNvSpPr/>
          <p:nvPr/>
        </p:nvSpPr>
        <p:spPr>
          <a:xfrm>
            <a:off x="3164248" y="1843591"/>
            <a:ext cx="432544" cy="232083"/>
          </a:xfrm>
          <a:custGeom>
            <a:avLst/>
            <a:gdLst>
              <a:gd name="connsiteX0" fmla="*/ 204714 w 432544"/>
              <a:gd name="connsiteY0" fmla="*/ 85672 h 232083"/>
              <a:gd name="connsiteX1" fmla="*/ 0 w 432544"/>
              <a:gd name="connsiteY1" fmla="*/ 109042 h 232083"/>
              <a:gd name="connsiteX2" fmla="*/ 432544 w 432544"/>
              <a:gd name="connsiteY2" fmla="*/ 122912 h 232083"/>
              <a:gd name="connsiteX3" fmla="*/ 7325 w 432544"/>
              <a:gd name="connsiteY3" fmla="*/ 143242 h 232083"/>
              <a:gd name="connsiteX4" fmla="*/ 204714 w 432544"/>
              <a:gd name="connsiteY4" fmla="*/ 85672 h 2320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544" h="232083">
                <a:moveTo>
                  <a:pt x="204714" y="85672"/>
                </a:moveTo>
                <a:cubicBezTo>
                  <a:pt x="155343" y="70282"/>
                  <a:pt x="53747" y="88332"/>
                  <a:pt x="0" y="109042"/>
                </a:cubicBezTo>
                <a:cubicBezTo>
                  <a:pt x="83998" y="-67658"/>
                  <a:pt x="333707" y="-4958"/>
                  <a:pt x="432544" y="122912"/>
                </a:cubicBezTo>
                <a:cubicBezTo>
                  <a:pt x="286904" y="242042"/>
                  <a:pt x="111109" y="284412"/>
                  <a:pt x="7325" y="143242"/>
                </a:cubicBezTo>
                <a:cubicBezTo>
                  <a:pt x="16457" y="137542"/>
                  <a:pt x="122334" y="82727"/>
                  <a:pt x="204714" y="85672"/>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52FEB3FD-9402-1941-AD85-580E42D1F313}"/>
              </a:ext>
            </a:extLst>
          </p:cNvPr>
          <p:cNvSpPr/>
          <p:nvPr/>
        </p:nvSpPr>
        <p:spPr>
          <a:xfrm>
            <a:off x="3042562" y="299520"/>
            <a:ext cx="270643" cy="382069"/>
          </a:xfrm>
          <a:custGeom>
            <a:avLst/>
            <a:gdLst>
              <a:gd name="connsiteX0" fmla="*/ 102625 w 270643"/>
              <a:gd name="connsiteY0" fmla="*/ 215745 h 382069"/>
              <a:gd name="connsiteX1" fmla="*/ 224389 w 270643"/>
              <a:gd name="connsiteY1" fmla="*/ 381425 h 382069"/>
              <a:gd name="connsiteX2" fmla="*/ 21957 w 270643"/>
              <a:gd name="connsiteY2" fmla="*/ 0 h 382069"/>
              <a:gd name="connsiteX3" fmla="*/ 250263 w 270643"/>
              <a:gd name="connsiteY3" fmla="*/ 358150 h 382069"/>
              <a:gd name="connsiteX4" fmla="*/ 102625 w 270643"/>
              <a:gd name="connsiteY4" fmla="*/ 215745 h 3820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0643" h="382069">
                <a:moveTo>
                  <a:pt x="102625" y="215745"/>
                </a:moveTo>
                <a:cubicBezTo>
                  <a:pt x="113660" y="266190"/>
                  <a:pt x="179774" y="345135"/>
                  <a:pt x="224389" y="381425"/>
                </a:cubicBezTo>
                <a:cubicBezTo>
                  <a:pt x="29282" y="396340"/>
                  <a:pt x="-39875" y="148865"/>
                  <a:pt x="21957" y="0"/>
                </a:cubicBezTo>
                <a:cubicBezTo>
                  <a:pt x="197658" y="67070"/>
                  <a:pt x="321228" y="198455"/>
                  <a:pt x="250263" y="358150"/>
                </a:cubicBezTo>
                <a:cubicBezTo>
                  <a:pt x="240941" y="353115"/>
                  <a:pt x="140486" y="288705"/>
                  <a:pt x="102625" y="215745"/>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5C37FF30-C2BB-734A-90B4-84A0B0A28B30}"/>
              </a:ext>
            </a:extLst>
          </p:cNvPr>
          <p:cNvSpPr/>
          <p:nvPr/>
        </p:nvSpPr>
        <p:spPr>
          <a:xfrm rot="3558329">
            <a:off x="6862868" y="5101861"/>
            <a:ext cx="1657787" cy="898553"/>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pattFill prst="dkHorz">
            <a:fgClr>
              <a:schemeClr val="accent4">
                <a:lumMod val="60000"/>
                <a:lumOff val="40000"/>
              </a:schemeClr>
            </a:fgClr>
            <a:bgClr>
              <a:schemeClr val="accent1">
                <a:lumMod val="50000"/>
              </a:schemeClr>
            </a:bgClr>
          </a:pattFill>
          <a:ln w="9488"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5A8E0E5E-04C7-B147-B85A-055BF7E36D5B}"/>
              </a:ext>
            </a:extLst>
          </p:cNvPr>
          <p:cNvSpPr/>
          <p:nvPr/>
        </p:nvSpPr>
        <p:spPr>
          <a:xfrm>
            <a:off x="1084068" y="2197469"/>
            <a:ext cx="1271192" cy="985339"/>
          </a:xfrm>
          <a:custGeom>
            <a:avLst/>
            <a:gdLst>
              <a:gd name="connsiteX0" fmla="*/ 273016 w 590265"/>
              <a:gd name="connsiteY0" fmla="*/ 259912 h 457532"/>
              <a:gd name="connsiteX1" fmla="*/ 569433 w 590265"/>
              <a:gd name="connsiteY1" fmla="*/ 412577 h 457532"/>
              <a:gd name="connsiteX2" fmla="*/ 0 w 590265"/>
              <a:gd name="connsiteY2" fmla="*/ 4837 h 457532"/>
              <a:gd name="connsiteX3" fmla="*/ 590266 w 590265"/>
              <a:gd name="connsiteY3" fmla="*/ 360042 h 457532"/>
              <a:gd name="connsiteX4" fmla="*/ 273016 w 590265"/>
              <a:gd name="connsiteY4" fmla="*/ 259912 h 457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265" h="457532">
                <a:moveTo>
                  <a:pt x="273016" y="259912"/>
                </a:moveTo>
                <a:cubicBezTo>
                  <a:pt x="325431" y="324987"/>
                  <a:pt x="478396" y="392057"/>
                  <a:pt x="569433" y="412577"/>
                </a:cubicBezTo>
                <a:cubicBezTo>
                  <a:pt x="296988" y="574742"/>
                  <a:pt x="17694" y="265517"/>
                  <a:pt x="0" y="4837"/>
                </a:cubicBezTo>
                <a:cubicBezTo>
                  <a:pt x="303456" y="-24423"/>
                  <a:pt x="577804" y="77227"/>
                  <a:pt x="590266" y="360042"/>
                </a:cubicBezTo>
                <a:cubicBezTo>
                  <a:pt x="572952" y="359567"/>
                  <a:pt x="380795" y="338572"/>
                  <a:pt x="273016" y="259912"/>
                </a:cubicBezTo>
                <a:close/>
              </a:path>
            </a:pathLst>
          </a:custGeom>
          <a:pattFill prst="wdDnDiag">
            <a:fgClr>
              <a:schemeClr val="accent4">
                <a:lumMod val="60000"/>
                <a:lumOff val="40000"/>
              </a:schemeClr>
            </a:fgClr>
            <a:bgClr>
              <a:schemeClr val="accent1">
                <a:lumMod val="50000"/>
              </a:schemeClr>
            </a:bgClr>
          </a:pattFill>
          <a:ln w="9488" cap="flat">
            <a:noFill/>
            <a:prstDash val="solid"/>
            <a:miter/>
          </a:ln>
        </p:spPr>
        <p:txBody>
          <a:bodyPr rtlCol="0" anchor="ctr"/>
          <a:lstStyle/>
          <a:p>
            <a:endParaRPr lang="en-US"/>
          </a:p>
        </p:txBody>
      </p:sp>
    </p:spTree>
    <p:extLst>
      <p:ext uri="{BB962C8B-B14F-4D97-AF65-F5344CB8AC3E}">
        <p14:creationId xmlns:p14="http://schemas.microsoft.com/office/powerpoint/2010/main" val="4133644645"/>
      </p:ext>
    </p:extLst>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892"/>
            <a:ext cx="12185651" cy="6856214"/>
          </a:xfrm>
          <a:prstGeom prst="rect">
            <a:avLst/>
          </a:prstGeom>
          <a:solidFill>
            <a:schemeClr val="accent5">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7403" y="2936916"/>
            <a:ext cx="7959575"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8599" y="5940798"/>
            <a:ext cx="687525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725" y="4941235"/>
            <a:ext cx="808048" cy="63758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392" y="4941235"/>
            <a:ext cx="808048" cy="63758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302" y="5038945"/>
            <a:ext cx="210536" cy="38732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181" y="4941235"/>
            <a:ext cx="808048" cy="637581"/>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214" y="5018524"/>
            <a:ext cx="351801" cy="406613"/>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165" y="4941235"/>
            <a:ext cx="808048" cy="637581"/>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891" y="5038945"/>
            <a:ext cx="348116" cy="34811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995">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937" y="5090671"/>
            <a:ext cx="418775" cy="29639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157" y="5175007"/>
            <a:ext cx="107844" cy="12699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894587"/>
            <a:ext cx="12192001" cy="21124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200" dirty="0">
                <a:solidFill>
                  <a:srgbClr val="FFBC01"/>
                </a:solidFill>
                <a:latin typeface="Lato Black" panose="020F0A02020204030203" pitchFamily="34" charset="0"/>
              </a:rPr>
              <a:t>THANKS FOR DOWNLOADING THESE TEMPLATES! </a:t>
            </a:r>
            <a:br>
              <a:rPr kumimoji="1" lang="en-US" altLang="ja-JP" sz="2000" b="1" dirty="0">
                <a:solidFill>
                  <a:srgbClr val="FFBC01"/>
                </a:solidFill>
                <a:latin typeface="Lato Light" panose="020F0302020204030203" pitchFamily="34" charset="0"/>
              </a:rPr>
            </a:br>
            <a:r>
              <a:rPr kumimoji="1" lang="en-US" altLang="ja-JP" sz="2400" dirty="0">
                <a:solidFill>
                  <a:srgbClr val="FFBC01"/>
                </a:solidFill>
                <a:latin typeface="Lato Light" panose="020F0302020204030203" pitchFamily="34" charset="0"/>
              </a:rPr>
              <a:t>Find even more free templates at </a:t>
            </a:r>
            <a:endParaRPr kumimoji="1" lang="en-US" altLang="ja-JP" sz="2000" b="1" dirty="0">
              <a:solidFill>
                <a:srgbClr val="FFBC0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0" y="1900421"/>
            <a:ext cx="12185651" cy="13490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28B5D079-8F3B-0D42-A00D-9C33FF4DAA82}"/>
              </a:ext>
            </a:extLst>
          </p:cNvPr>
          <p:cNvSpPr/>
          <p:nvPr/>
        </p:nvSpPr>
        <p:spPr>
          <a:xfrm>
            <a:off x="0" y="0"/>
            <a:ext cx="12192000" cy="68580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Placeholder 14">
            <a:extLst>
              <a:ext uri="{FF2B5EF4-FFF2-40B4-BE49-F238E27FC236}">
                <a16:creationId xmlns:a16="http://schemas.microsoft.com/office/drawing/2014/main" id="{83AB95F8-0941-FE46-90F4-0CEF6A32945C}"/>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119" t="14085" r="13886" b="-74"/>
          <a:stretch/>
        </p:blipFill>
        <p:spPr>
          <a:xfrm>
            <a:off x="3472013" y="1"/>
            <a:ext cx="8719987" cy="5804194"/>
          </a:xfrm>
        </p:spPr>
      </p:pic>
      <p:sp>
        <p:nvSpPr>
          <p:cNvPr id="19" name="Rectangle 18">
            <a:extLst>
              <a:ext uri="{FF2B5EF4-FFF2-40B4-BE49-F238E27FC236}">
                <a16:creationId xmlns:a16="http://schemas.microsoft.com/office/drawing/2014/main" id="{6A9D20D5-3824-114A-A1A2-61EB3BA08D5F}"/>
              </a:ext>
            </a:extLst>
          </p:cNvPr>
          <p:cNvSpPr/>
          <p:nvPr/>
        </p:nvSpPr>
        <p:spPr>
          <a:xfrm>
            <a:off x="1" y="4821470"/>
            <a:ext cx="5029200" cy="818148"/>
          </a:xfrm>
          <a:prstGeom prst="rect">
            <a:avLst/>
          </a:prstGeom>
          <a:solidFill>
            <a:schemeClr val="accent5">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a:extLst>
              <a:ext uri="{FF2B5EF4-FFF2-40B4-BE49-F238E27FC236}">
                <a16:creationId xmlns:a16="http://schemas.microsoft.com/office/drawing/2014/main" id="{D298F30A-5D3E-9C43-BB93-5B3E0061206E}"/>
              </a:ext>
            </a:extLst>
          </p:cNvPr>
          <p:cNvSpPr/>
          <p:nvPr/>
        </p:nvSpPr>
        <p:spPr>
          <a:xfrm>
            <a:off x="3154397" y="24063"/>
            <a:ext cx="9203077" cy="6159002"/>
          </a:xfrm>
          <a:custGeom>
            <a:avLst/>
            <a:gdLst>
              <a:gd name="connsiteX0" fmla="*/ 687003 w 9350781"/>
              <a:gd name="connsiteY0" fmla="*/ 0 h 6159002"/>
              <a:gd name="connsiteX1" fmla="*/ 85424 w 9350781"/>
              <a:gd name="connsiteY1" fmla="*/ 2947737 h 6159002"/>
              <a:gd name="connsiteX2" fmla="*/ 2335329 w 9350781"/>
              <a:gd name="connsiteY2" fmla="*/ 4066674 h 6159002"/>
              <a:gd name="connsiteX3" fmla="*/ 5271034 w 9350781"/>
              <a:gd name="connsiteY3" fmla="*/ 3549316 h 6159002"/>
              <a:gd name="connsiteX4" fmla="*/ 7557034 w 9350781"/>
              <a:gd name="connsiteY4" fmla="*/ 5666874 h 6159002"/>
              <a:gd name="connsiteX5" fmla="*/ 9193329 w 9350781"/>
              <a:gd name="connsiteY5" fmla="*/ 6112042 h 6159002"/>
              <a:gd name="connsiteX6" fmla="*/ 9193329 w 9350781"/>
              <a:gd name="connsiteY6" fmla="*/ 6124074 h 6159002"/>
              <a:gd name="connsiteX0" fmla="*/ 781565 w 9445343"/>
              <a:gd name="connsiteY0" fmla="*/ 0 h 6159002"/>
              <a:gd name="connsiteX1" fmla="*/ 179986 w 9445343"/>
              <a:gd name="connsiteY1" fmla="*/ 2947737 h 6159002"/>
              <a:gd name="connsiteX2" fmla="*/ 2429891 w 9445343"/>
              <a:gd name="connsiteY2" fmla="*/ 4066674 h 6159002"/>
              <a:gd name="connsiteX3" fmla="*/ 5365596 w 9445343"/>
              <a:gd name="connsiteY3" fmla="*/ 3549316 h 6159002"/>
              <a:gd name="connsiteX4" fmla="*/ 7651596 w 9445343"/>
              <a:gd name="connsiteY4" fmla="*/ 5666874 h 6159002"/>
              <a:gd name="connsiteX5" fmla="*/ 9287891 w 9445343"/>
              <a:gd name="connsiteY5" fmla="*/ 6112042 h 6159002"/>
              <a:gd name="connsiteX6" fmla="*/ 9287891 w 9445343"/>
              <a:gd name="connsiteY6" fmla="*/ 6124074 h 6159002"/>
              <a:gd name="connsiteX0" fmla="*/ 634932 w 9298710"/>
              <a:gd name="connsiteY0" fmla="*/ 0 h 6159002"/>
              <a:gd name="connsiteX1" fmla="*/ 213826 w 9298710"/>
              <a:gd name="connsiteY1" fmla="*/ 2839453 h 6159002"/>
              <a:gd name="connsiteX2" fmla="*/ 2283258 w 9298710"/>
              <a:gd name="connsiteY2" fmla="*/ 4066674 h 6159002"/>
              <a:gd name="connsiteX3" fmla="*/ 5218963 w 9298710"/>
              <a:gd name="connsiteY3" fmla="*/ 3549316 h 6159002"/>
              <a:gd name="connsiteX4" fmla="*/ 7504963 w 9298710"/>
              <a:gd name="connsiteY4" fmla="*/ 5666874 h 6159002"/>
              <a:gd name="connsiteX5" fmla="*/ 9141258 w 9298710"/>
              <a:gd name="connsiteY5" fmla="*/ 6112042 h 6159002"/>
              <a:gd name="connsiteX6" fmla="*/ 9141258 w 9298710"/>
              <a:gd name="connsiteY6" fmla="*/ 6124074 h 6159002"/>
              <a:gd name="connsiteX0" fmla="*/ 576613 w 9240391"/>
              <a:gd name="connsiteY0" fmla="*/ 0 h 6159002"/>
              <a:gd name="connsiteX1" fmla="*/ 155507 w 9240391"/>
              <a:gd name="connsiteY1" fmla="*/ 2839453 h 6159002"/>
              <a:gd name="connsiteX2" fmla="*/ 2802455 w 9240391"/>
              <a:gd name="connsiteY2" fmla="*/ 3898232 h 6159002"/>
              <a:gd name="connsiteX3" fmla="*/ 5160644 w 9240391"/>
              <a:gd name="connsiteY3" fmla="*/ 3549316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3898232 h 6159002"/>
              <a:gd name="connsiteX3" fmla="*/ 5160644 w 9240391"/>
              <a:gd name="connsiteY3" fmla="*/ 3549316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3898232 h 6159002"/>
              <a:gd name="connsiteX3" fmla="*/ 5341118 w 9240391"/>
              <a:gd name="connsiteY3" fmla="*/ 3525253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3898232 h 6159002"/>
              <a:gd name="connsiteX3" fmla="*/ 5341118 w 9240391"/>
              <a:gd name="connsiteY3" fmla="*/ 3525253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4018548 h 6159002"/>
              <a:gd name="connsiteX3" fmla="*/ 5341118 w 9240391"/>
              <a:gd name="connsiteY3" fmla="*/ 3525253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576613 w 9240391"/>
              <a:gd name="connsiteY0" fmla="*/ 0 h 6159002"/>
              <a:gd name="connsiteX1" fmla="*/ 155507 w 9240391"/>
              <a:gd name="connsiteY1" fmla="*/ 2839453 h 6159002"/>
              <a:gd name="connsiteX2" fmla="*/ 2802455 w 9240391"/>
              <a:gd name="connsiteY2" fmla="*/ 4018548 h 6159002"/>
              <a:gd name="connsiteX3" fmla="*/ 5341118 w 9240391"/>
              <a:gd name="connsiteY3" fmla="*/ 3525253 h 6159002"/>
              <a:gd name="connsiteX4" fmla="*/ 7446644 w 9240391"/>
              <a:gd name="connsiteY4" fmla="*/ 5666874 h 6159002"/>
              <a:gd name="connsiteX5" fmla="*/ 9082939 w 9240391"/>
              <a:gd name="connsiteY5" fmla="*/ 6112042 h 6159002"/>
              <a:gd name="connsiteX6" fmla="*/ 9082939 w 9240391"/>
              <a:gd name="connsiteY6" fmla="*/ 6124074 h 6159002"/>
              <a:gd name="connsiteX0" fmla="*/ 736481 w 9400259"/>
              <a:gd name="connsiteY0" fmla="*/ 0 h 6159002"/>
              <a:gd name="connsiteX1" fmla="*/ 122870 w 9400259"/>
              <a:gd name="connsiteY1" fmla="*/ 2478506 h 6159002"/>
              <a:gd name="connsiteX2" fmla="*/ 2962323 w 9400259"/>
              <a:gd name="connsiteY2" fmla="*/ 4018548 h 6159002"/>
              <a:gd name="connsiteX3" fmla="*/ 5500986 w 9400259"/>
              <a:gd name="connsiteY3" fmla="*/ 3525253 h 6159002"/>
              <a:gd name="connsiteX4" fmla="*/ 7606512 w 9400259"/>
              <a:gd name="connsiteY4" fmla="*/ 5666874 h 6159002"/>
              <a:gd name="connsiteX5" fmla="*/ 9242807 w 9400259"/>
              <a:gd name="connsiteY5" fmla="*/ 6112042 h 6159002"/>
              <a:gd name="connsiteX6" fmla="*/ 9242807 w 9400259"/>
              <a:gd name="connsiteY6" fmla="*/ 6124074 h 6159002"/>
              <a:gd name="connsiteX0" fmla="*/ 736481 w 9400259"/>
              <a:gd name="connsiteY0" fmla="*/ 0 h 6159002"/>
              <a:gd name="connsiteX1" fmla="*/ 122870 w 9400259"/>
              <a:gd name="connsiteY1" fmla="*/ 2478506 h 6159002"/>
              <a:gd name="connsiteX2" fmla="*/ 2962323 w 9400259"/>
              <a:gd name="connsiteY2" fmla="*/ 4018548 h 6159002"/>
              <a:gd name="connsiteX3" fmla="*/ 5500986 w 9400259"/>
              <a:gd name="connsiteY3" fmla="*/ 3525253 h 6159002"/>
              <a:gd name="connsiteX4" fmla="*/ 7606512 w 9400259"/>
              <a:gd name="connsiteY4" fmla="*/ 5666874 h 6159002"/>
              <a:gd name="connsiteX5" fmla="*/ 9242807 w 9400259"/>
              <a:gd name="connsiteY5" fmla="*/ 6112042 h 6159002"/>
              <a:gd name="connsiteX6" fmla="*/ 9242807 w 9400259"/>
              <a:gd name="connsiteY6" fmla="*/ 6124074 h 6159002"/>
              <a:gd name="connsiteX0" fmla="*/ 615271 w 9279049"/>
              <a:gd name="connsiteY0" fmla="*/ 0 h 6159002"/>
              <a:gd name="connsiteX1" fmla="*/ 1660 w 9279049"/>
              <a:gd name="connsiteY1" fmla="*/ 2478506 h 6159002"/>
              <a:gd name="connsiteX2" fmla="*/ 2841113 w 9279049"/>
              <a:gd name="connsiteY2" fmla="*/ 4018548 h 6159002"/>
              <a:gd name="connsiteX3" fmla="*/ 5379776 w 9279049"/>
              <a:gd name="connsiteY3" fmla="*/ 3525253 h 6159002"/>
              <a:gd name="connsiteX4" fmla="*/ 7485302 w 9279049"/>
              <a:gd name="connsiteY4" fmla="*/ 5666874 h 6159002"/>
              <a:gd name="connsiteX5" fmla="*/ 9121597 w 9279049"/>
              <a:gd name="connsiteY5" fmla="*/ 6112042 h 6159002"/>
              <a:gd name="connsiteX6" fmla="*/ 9121597 w 9279049"/>
              <a:gd name="connsiteY6" fmla="*/ 6124074 h 6159002"/>
              <a:gd name="connsiteX0" fmla="*/ 711026 w 9374804"/>
              <a:gd name="connsiteY0" fmla="*/ 0 h 6159002"/>
              <a:gd name="connsiteX1" fmla="*/ 1162 w 9374804"/>
              <a:gd name="connsiteY1" fmla="*/ 2249906 h 6159002"/>
              <a:gd name="connsiteX2" fmla="*/ 2936868 w 9374804"/>
              <a:gd name="connsiteY2" fmla="*/ 4018548 h 6159002"/>
              <a:gd name="connsiteX3" fmla="*/ 5475531 w 9374804"/>
              <a:gd name="connsiteY3" fmla="*/ 3525253 h 6159002"/>
              <a:gd name="connsiteX4" fmla="*/ 7581057 w 9374804"/>
              <a:gd name="connsiteY4" fmla="*/ 5666874 h 6159002"/>
              <a:gd name="connsiteX5" fmla="*/ 9217352 w 9374804"/>
              <a:gd name="connsiteY5" fmla="*/ 6112042 h 6159002"/>
              <a:gd name="connsiteX6" fmla="*/ 9217352 w 9374804"/>
              <a:gd name="connsiteY6" fmla="*/ 6124074 h 6159002"/>
              <a:gd name="connsiteX0" fmla="*/ 0 w 8663778"/>
              <a:gd name="connsiteY0" fmla="*/ 0 h 6159002"/>
              <a:gd name="connsiteX1" fmla="*/ 2225842 w 8663778"/>
              <a:gd name="connsiteY1" fmla="*/ 4018548 h 6159002"/>
              <a:gd name="connsiteX2" fmla="*/ 4764505 w 8663778"/>
              <a:gd name="connsiteY2" fmla="*/ 3525253 h 6159002"/>
              <a:gd name="connsiteX3" fmla="*/ 6870031 w 8663778"/>
              <a:gd name="connsiteY3" fmla="*/ 5666874 h 6159002"/>
              <a:gd name="connsiteX4" fmla="*/ 8506326 w 8663778"/>
              <a:gd name="connsiteY4" fmla="*/ 6112042 h 6159002"/>
              <a:gd name="connsiteX5" fmla="*/ 8506326 w 8663778"/>
              <a:gd name="connsiteY5" fmla="*/ 6124074 h 6159002"/>
              <a:gd name="connsiteX0" fmla="*/ 649102 w 9312880"/>
              <a:gd name="connsiteY0" fmla="*/ 0 h 6159002"/>
              <a:gd name="connsiteX1" fmla="*/ 2874944 w 9312880"/>
              <a:gd name="connsiteY1" fmla="*/ 4018548 h 6159002"/>
              <a:gd name="connsiteX2" fmla="*/ 5413607 w 9312880"/>
              <a:gd name="connsiteY2" fmla="*/ 3525253 h 6159002"/>
              <a:gd name="connsiteX3" fmla="*/ 7519133 w 9312880"/>
              <a:gd name="connsiteY3" fmla="*/ 5666874 h 6159002"/>
              <a:gd name="connsiteX4" fmla="*/ 9155428 w 9312880"/>
              <a:gd name="connsiteY4" fmla="*/ 6112042 h 6159002"/>
              <a:gd name="connsiteX5" fmla="*/ 9155428 w 9312880"/>
              <a:gd name="connsiteY5" fmla="*/ 6124074 h 6159002"/>
              <a:gd name="connsiteX0" fmla="*/ 899539 w 9563317"/>
              <a:gd name="connsiteY0" fmla="*/ 0 h 6159002"/>
              <a:gd name="connsiteX1" fmla="*/ 3125381 w 9563317"/>
              <a:gd name="connsiteY1" fmla="*/ 4018548 h 6159002"/>
              <a:gd name="connsiteX2" fmla="*/ 5664044 w 9563317"/>
              <a:gd name="connsiteY2" fmla="*/ 3525253 h 6159002"/>
              <a:gd name="connsiteX3" fmla="*/ 7769570 w 9563317"/>
              <a:gd name="connsiteY3" fmla="*/ 5666874 h 6159002"/>
              <a:gd name="connsiteX4" fmla="*/ 9405865 w 9563317"/>
              <a:gd name="connsiteY4" fmla="*/ 6112042 h 6159002"/>
              <a:gd name="connsiteX5" fmla="*/ 9405865 w 9563317"/>
              <a:gd name="connsiteY5" fmla="*/ 6124074 h 6159002"/>
              <a:gd name="connsiteX0" fmla="*/ 899539 w 9563317"/>
              <a:gd name="connsiteY0" fmla="*/ 0 h 6159002"/>
              <a:gd name="connsiteX1" fmla="*/ 3125381 w 9563317"/>
              <a:gd name="connsiteY1" fmla="*/ 4018548 h 6159002"/>
              <a:gd name="connsiteX2" fmla="*/ 5664044 w 9563317"/>
              <a:gd name="connsiteY2" fmla="*/ 3525253 h 6159002"/>
              <a:gd name="connsiteX3" fmla="*/ 7769570 w 9563317"/>
              <a:gd name="connsiteY3" fmla="*/ 5666874 h 6159002"/>
              <a:gd name="connsiteX4" fmla="*/ 9405865 w 9563317"/>
              <a:gd name="connsiteY4" fmla="*/ 6112042 h 6159002"/>
              <a:gd name="connsiteX5" fmla="*/ 9405865 w 9563317"/>
              <a:gd name="connsiteY5" fmla="*/ 6124074 h 6159002"/>
              <a:gd name="connsiteX0" fmla="*/ 673241 w 9337019"/>
              <a:gd name="connsiteY0" fmla="*/ 0 h 6159002"/>
              <a:gd name="connsiteX1" fmla="*/ 3356283 w 9337019"/>
              <a:gd name="connsiteY1" fmla="*/ 3922296 h 6159002"/>
              <a:gd name="connsiteX2" fmla="*/ 5437746 w 9337019"/>
              <a:gd name="connsiteY2" fmla="*/ 3525253 h 6159002"/>
              <a:gd name="connsiteX3" fmla="*/ 7543272 w 9337019"/>
              <a:gd name="connsiteY3" fmla="*/ 5666874 h 6159002"/>
              <a:gd name="connsiteX4" fmla="*/ 9179567 w 9337019"/>
              <a:gd name="connsiteY4" fmla="*/ 6112042 h 6159002"/>
              <a:gd name="connsiteX5" fmla="*/ 9179567 w 9337019"/>
              <a:gd name="connsiteY5" fmla="*/ 6124074 h 6159002"/>
              <a:gd name="connsiteX0" fmla="*/ 626680 w 9290458"/>
              <a:gd name="connsiteY0" fmla="*/ 0 h 6159002"/>
              <a:gd name="connsiteX1" fmla="*/ 3309722 w 9290458"/>
              <a:gd name="connsiteY1" fmla="*/ 3922296 h 6159002"/>
              <a:gd name="connsiteX2" fmla="*/ 5391185 w 9290458"/>
              <a:gd name="connsiteY2" fmla="*/ 3525253 h 6159002"/>
              <a:gd name="connsiteX3" fmla="*/ 7496711 w 9290458"/>
              <a:gd name="connsiteY3" fmla="*/ 5666874 h 6159002"/>
              <a:gd name="connsiteX4" fmla="*/ 9133006 w 9290458"/>
              <a:gd name="connsiteY4" fmla="*/ 6112042 h 6159002"/>
              <a:gd name="connsiteX5" fmla="*/ 9133006 w 9290458"/>
              <a:gd name="connsiteY5" fmla="*/ 6124074 h 6159002"/>
              <a:gd name="connsiteX0" fmla="*/ 626680 w 9290458"/>
              <a:gd name="connsiteY0" fmla="*/ 0 h 6159002"/>
              <a:gd name="connsiteX1" fmla="*/ 3309722 w 9290458"/>
              <a:gd name="connsiteY1" fmla="*/ 3922296 h 6159002"/>
              <a:gd name="connsiteX2" fmla="*/ 5391185 w 9290458"/>
              <a:gd name="connsiteY2" fmla="*/ 3525253 h 6159002"/>
              <a:gd name="connsiteX3" fmla="*/ 7496711 w 9290458"/>
              <a:gd name="connsiteY3" fmla="*/ 5666874 h 6159002"/>
              <a:gd name="connsiteX4" fmla="*/ 9133006 w 9290458"/>
              <a:gd name="connsiteY4" fmla="*/ 6112042 h 6159002"/>
              <a:gd name="connsiteX5" fmla="*/ 9133006 w 9290458"/>
              <a:gd name="connsiteY5" fmla="*/ 6124074 h 6159002"/>
              <a:gd name="connsiteX0" fmla="*/ 581006 w 9244784"/>
              <a:gd name="connsiteY0" fmla="*/ 0 h 6159002"/>
              <a:gd name="connsiteX1" fmla="*/ 3264048 w 9244784"/>
              <a:gd name="connsiteY1" fmla="*/ 3922296 h 6159002"/>
              <a:gd name="connsiteX2" fmla="*/ 5345511 w 9244784"/>
              <a:gd name="connsiteY2" fmla="*/ 3525253 h 6159002"/>
              <a:gd name="connsiteX3" fmla="*/ 7451037 w 9244784"/>
              <a:gd name="connsiteY3" fmla="*/ 5666874 h 6159002"/>
              <a:gd name="connsiteX4" fmla="*/ 9087332 w 9244784"/>
              <a:gd name="connsiteY4" fmla="*/ 6112042 h 6159002"/>
              <a:gd name="connsiteX5" fmla="*/ 9087332 w 9244784"/>
              <a:gd name="connsiteY5" fmla="*/ 6124074 h 6159002"/>
              <a:gd name="connsiteX0" fmla="*/ 1733084 w 10396862"/>
              <a:gd name="connsiteY0" fmla="*/ 0 h 6159002"/>
              <a:gd name="connsiteX1" fmla="*/ 2406853 w 10396862"/>
              <a:gd name="connsiteY1" fmla="*/ 3789949 h 6159002"/>
              <a:gd name="connsiteX2" fmla="*/ 6497589 w 10396862"/>
              <a:gd name="connsiteY2" fmla="*/ 3525253 h 6159002"/>
              <a:gd name="connsiteX3" fmla="*/ 8603115 w 10396862"/>
              <a:gd name="connsiteY3" fmla="*/ 5666874 h 6159002"/>
              <a:gd name="connsiteX4" fmla="*/ 10239410 w 10396862"/>
              <a:gd name="connsiteY4" fmla="*/ 6112042 h 6159002"/>
              <a:gd name="connsiteX5" fmla="*/ 10239410 w 10396862"/>
              <a:gd name="connsiteY5" fmla="*/ 6124074 h 6159002"/>
              <a:gd name="connsiteX0" fmla="*/ 1733084 w 10396862"/>
              <a:gd name="connsiteY0" fmla="*/ 0 h 6159002"/>
              <a:gd name="connsiteX1" fmla="*/ 2406853 w 10396862"/>
              <a:gd name="connsiteY1" fmla="*/ 3789949 h 6159002"/>
              <a:gd name="connsiteX2" fmla="*/ 6497589 w 10396862"/>
              <a:gd name="connsiteY2" fmla="*/ 3525253 h 6159002"/>
              <a:gd name="connsiteX3" fmla="*/ 8603115 w 10396862"/>
              <a:gd name="connsiteY3" fmla="*/ 5666874 h 6159002"/>
              <a:gd name="connsiteX4" fmla="*/ 10239410 w 10396862"/>
              <a:gd name="connsiteY4" fmla="*/ 6112042 h 6159002"/>
              <a:gd name="connsiteX5" fmla="*/ 10239410 w 10396862"/>
              <a:gd name="connsiteY5" fmla="*/ 6124074 h 6159002"/>
              <a:gd name="connsiteX0" fmla="*/ 539299 w 9203077"/>
              <a:gd name="connsiteY0" fmla="*/ 0 h 6159002"/>
              <a:gd name="connsiteX1" fmla="*/ 1213068 w 9203077"/>
              <a:gd name="connsiteY1" fmla="*/ 3789949 h 6159002"/>
              <a:gd name="connsiteX2" fmla="*/ 5303804 w 9203077"/>
              <a:gd name="connsiteY2" fmla="*/ 3525253 h 6159002"/>
              <a:gd name="connsiteX3" fmla="*/ 7409330 w 9203077"/>
              <a:gd name="connsiteY3" fmla="*/ 5666874 h 6159002"/>
              <a:gd name="connsiteX4" fmla="*/ 9045625 w 9203077"/>
              <a:gd name="connsiteY4" fmla="*/ 6112042 h 6159002"/>
              <a:gd name="connsiteX5" fmla="*/ 9045625 w 9203077"/>
              <a:gd name="connsiteY5" fmla="*/ 6124074 h 6159002"/>
              <a:gd name="connsiteX0" fmla="*/ 539299 w 9203077"/>
              <a:gd name="connsiteY0" fmla="*/ 0 h 6159002"/>
              <a:gd name="connsiteX1" fmla="*/ 1213068 w 9203077"/>
              <a:gd name="connsiteY1" fmla="*/ 3789949 h 6159002"/>
              <a:gd name="connsiteX2" fmla="*/ 5195520 w 9203077"/>
              <a:gd name="connsiteY2" fmla="*/ 3356811 h 6159002"/>
              <a:gd name="connsiteX3" fmla="*/ 7409330 w 9203077"/>
              <a:gd name="connsiteY3" fmla="*/ 5666874 h 6159002"/>
              <a:gd name="connsiteX4" fmla="*/ 9045625 w 9203077"/>
              <a:gd name="connsiteY4" fmla="*/ 6112042 h 6159002"/>
              <a:gd name="connsiteX5" fmla="*/ 9045625 w 9203077"/>
              <a:gd name="connsiteY5" fmla="*/ 6124074 h 6159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03077" h="6159002">
                <a:moveTo>
                  <a:pt x="539299" y="0"/>
                </a:moveTo>
                <a:cubicBezTo>
                  <a:pt x="281122" y="692818"/>
                  <a:pt x="-844332" y="2624892"/>
                  <a:pt x="1213068" y="3789949"/>
                </a:cubicBezTo>
                <a:cubicBezTo>
                  <a:pt x="3282500" y="4497807"/>
                  <a:pt x="4162810" y="3043990"/>
                  <a:pt x="5195520" y="3356811"/>
                </a:cubicBezTo>
                <a:cubicBezTo>
                  <a:pt x="6228230" y="3669632"/>
                  <a:pt x="6767646" y="5207669"/>
                  <a:pt x="7409330" y="5666874"/>
                </a:cubicBezTo>
                <a:cubicBezTo>
                  <a:pt x="8051014" y="6126079"/>
                  <a:pt x="9045625" y="6112042"/>
                  <a:pt x="9045625" y="6112042"/>
                </a:cubicBezTo>
                <a:cubicBezTo>
                  <a:pt x="9318341" y="6188242"/>
                  <a:pt x="9181983" y="6156158"/>
                  <a:pt x="9045625" y="6124074"/>
                </a:cubicBezTo>
              </a:path>
            </a:pathLst>
          </a:cu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a:extLst>
              <a:ext uri="{FF2B5EF4-FFF2-40B4-BE49-F238E27FC236}">
                <a16:creationId xmlns:a16="http://schemas.microsoft.com/office/drawing/2014/main" id="{F9D41038-276D-3F4E-9FC4-47A19FBED947}"/>
              </a:ext>
            </a:extLst>
          </p:cNvPr>
          <p:cNvSpPr/>
          <p:nvPr/>
        </p:nvSpPr>
        <p:spPr>
          <a:xfrm rot="7328700">
            <a:off x="7752790" y="3442853"/>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29CDBAA7-5DF6-D64B-9AFA-DB9AC4D8ED83}"/>
              </a:ext>
            </a:extLst>
          </p:cNvPr>
          <p:cNvSpPr/>
          <p:nvPr/>
        </p:nvSpPr>
        <p:spPr>
          <a:xfrm rot="3558329">
            <a:off x="5405766" y="4018825"/>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69E53FDA-7104-E349-BB92-462B026E2145}"/>
              </a:ext>
            </a:extLst>
          </p:cNvPr>
          <p:cNvSpPr/>
          <p:nvPr/>
        </p:nvSpPr>
        <p:spPr>
          <a:xfrm rot="3558329">
            <a:off x="10148585" y="5407441"/>
            <a:ext cx="698425" cy="378560"/>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45" name="TextBox 44">
            <a:extLst>
              <a:ext uri="{FF2B5EF4-FFF2-40B4-BE49-F238E27FC236}">
                <a16:creationId xmlns:a16="http://schemas.microsoft.com/office/drawing/2014/main" id="{2E232F22-DBB0-F44E-972E-E7BAEBBABA94}"/>
              </a:ext>
            </a:extLst>
          </p:cNvPr>
          <p:cNvSpPr txBox="1"/>
          <p:nvPr/>
        </p:nvSpPr>
        <p:spPr>
          <a:xfrm>
            <a:off x="160422" y="4076382"/>
            <a:ext cx="7002379" cy="2308324"/>
          </a:xfrm>
          <a:prstGeom prst="rect">
            <a:avLst/>
          </a:prstGeom>
          <a:noFill/>
        </p:spPr>
        <p:txBody>
          <a:bodyPr wrap="square" rtlCol="0">
            <a:spAutoFit/>
          </a:bodyPr>
          <a:lstStyle/>
          <a:p>
            <a:r>
              <a:rPr lang="en-US" sz="4800" b="1" dirty="0">
                <a:solidFill>
                  <a:schemeClr val="accent4">
                    <a:lumMod val="20000"/>
                    <a:lumOff val="80000"/>
                  </a:schemeClr>
                </a:solidFill>
                <a:latin typeface="Montserrat ExtraBold" pitchFamily="2" charset="77"/>
              </a:rPr>
              <a:t>AGRICULTURE</a:t>
            </a:r>
          </a:p>
          <a:p>
            <a:r>
              <a:rPr lang="en-US" sz="4800" b="1" dirty="0">
                <a:solidFill>
                  <a:schemeClr val="accent1">
                    <a:lumMod val="50000"/>
                  </a:schemeClr>
                </a:solidFill>
                <a:latin typeface="Montserrat ExtraBold" pitchFamily="2" charset="77"/>
              </a:rPr>
              <a:t>POWERPOINT</a:t>
            </a:r>
            <a:r>
              <a:rPr lang="en-US" sz="4800" b="1" dirty="0">
                <a:solidFill>
                  <a:schemeClr val="accent5">
                    <a:lumMod val="50000"/>
                    <a:lumOff val="50000"/>
                  </a:schemeClr>
                </a:solidFill>
                <a:latin typeface="Montserrat ExtraBold" pitchFamily="2" charset="77"/>
              </a:rPr>
              <a:t> TEMPLATE</a:t>
            </a:r>
          </a:p>
        </p:txBody>
      </p:sp>
      <p:sp>
        <p:nvSpPr>
          <p:cNvPr id="46" name="Freeform 45">
            <a:extLst>
              <a:ext uri="{FF2B5EF4-FFF2-40B4-BE49-F238E27FC236}">
                <a16:creationId xmlns:a16="http://schemas.microsoft.com/office/drawing/2014/main" id="{A60224B5-89F8-A643-BA5C-D0CCD657A442}"/>
              </a:ext>
            </a:extLst>
          </p:cNvPr>
          <p:cNvSpPr/>
          <p:nvPr/>
        </p:nvSpPr>
        <p:spPr>
          <a:xfrm>
            <a:off x="3164248" y="1843591"/>
            <a:ext cx="432544" cy="232083"/>
          </a:xfrm>
          <a:custGeom>
            <a:avLst/>
            <a:gdLst>
              <a:gd name="connsiteX0" fmla="*/ 204714 w 432544"/>
              <a:gd name="connsiteY0" fmla="*/ 85672 h 232083"/>
              <a:gd name="connsiteX1" fmla="*/ 0 w 432544"/>
              <a:gd name="connsiteY1" fmla="*/ 109042 h 232083"/>
              <a:gd name="connsiteX2" fmla="*/ 432544 w 432544"/>
              <a:gd name="connsiteY2" fmla="*/ 122912 h 232083"/>
              <a:gd name="connsiteX3" fmla="*/ 7325 w 432544"/>
              <a:gd name="connsiteY3" fmla="*/ 143242 h 232083"/>
              <a:gd name="connsiteX4" fmla="*/ 204714 w 432544"/>
              <a:gd name="connsiteY4" fmla="*/ 85672 h 2320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544" h="232083">
                <a:moveTo>
                  <a:pt x="204714" y="85672"/>
                </a:moveTo>
                <a:cubicBezTo>
                  <a:pt x="155343" y="70282"/>
                  <a:pt x="53747" y="88332"/>
                  <a:pt x="0" y="109042"/>
                </a:cubicBezTo>
                <a:cubicBezTo>
                  <a:pt x="83998" y="-67658"/>
                  <a:pt x="333707" y="-4958"/>
                  <a:pt x="432544" y="122912"/>
                </a:cubicBezTo>
                <a:cubicBezTo>
                  <a:pt x="286904" y="242042"/>
                  <a:pt x="111109" y="284412"/>
                  <a:pt x="7325" y="143242"/>
                </a:cubicBezTo>
                <a:cubicBezTo>
                  <a:pt x="16457" y="137542"/>
                  <a:pt x="122334" y="82727"/>
                  <a:pt x="204714" y="85672"/>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52FEB3FD-9402-1941-AD85-580E42D1F313}"/>
              </a:ext>
            </a:extLst>
          </p:cNvPr>
          <p:cNvSpPr/>
          <p:nvPr/>
        </p:nvSpPr>
        <p:spPr>
          <a:xfrm>
            <a:off x="3042562" y="299520"/>
            <a:ext cx="270643" cy="382069"/>
          </a:xfrm>
          <a:custGeom>
            <a:avLst/>
            <a:gdLst>
              <a:gd name="connsiteX0" fmla="*/ 102625 w 270643"/>
              <a:gd name="connsiteY0" fmla="*/ 215745 h 382069"/>
              <a:gd name="connsiteX1" fmla="*/ 224389 w 270643"/>
              <a:gd name="connsiteY1" fmla="*/ 381425 h 382069"/>
              <a:gd name="connsiteX2" fmla="*/ 21957 w 270643"/>
              <a:gd name="connsiteY2" fmla="*/ 0 h 382069"/>
              <a:gd name="connsiteX3" fmla="*/ 250263 w 270643"/>
              <a:gd name="connsiteY3" fmla="*/ 358150 h 382069"/>
              <a:gd name="connsiteX4" fmla="*/ 102625 w 270643"/>
              <a:gd name="connsiteY4" fmla="*/ 215745 h 3820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0643" h="382069">
                <a:moveTo>
                  <a:pt x="102625" y="215745"/>
                </a:moveTo>
                <a:cubicBezTo>
                  <a:pt x="113660" y="266190"/>
                  <a:pt x="179774" y="345135"/>
                  <a:pt x="224389" y="381425"/>
                </a:cubicBezTo>
                <a:cubicBezTo>
                  <a:pt x="29282" y="396340"/>
                  <a:pt x="-39875" y="148865"/>
                  <a:pt x="21957" y="0"/>
                </a:cubicBezTo>
                <a:cubicBezTo>
                  <a:pt x="197658" y="67070"/>
                  <a:pt x="321228" y="198455"/>
                  <a:pt x="250263" y="358150"/>
                </a:cubicBezTo>
                <a:cubicBezTo>
                  <a:pt x="240941" y="353115"/>
                  <a:pt x="140486" y="288705"/>
                  <a:pt x="102625" y="215745"/>
                </a:cubicBezTo>
                <a:close/>
              </a:path>
            </a:pathLst>
          </a:custGeom>
          <a:solidFill>
            <a:schemeClr val="accent4">
              <a:lumMod val="60000"/>
              <a:lumOff val="40000"/>
            </a:schemeClr>
          </a:solidFill>
          <a:ln w="9488"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5C37FF30-C2BB-734A-90B4-84A0B0A28B30}"/>
              </a:ext>
            </a:extLst>
          </p:cNvPr>
          <p:cNvSpPr/>
          <p:nvPr/>
        </p:nvSpPr>
        <p:spPr>
          <a:xfrm rot="3558329">
            <a:off x="6862868" y="5101861"/>
            <a:ext cx="1657787" cy="898553"/>
          </a:xfrm>
          <a:custGeom>
            <a:avLst/>
            <a:gdLst>
              <a:gd name="connsiteX0" fmla="*/ 325050 w 698425"/>
              <a:gd name="connsiteY0" fmla="*/ 135957 h 378560"/>
              <a:gd name="connsiteX1" fmla="*/ 0 w 698425"/>
              <a:gd name="connsiteY1" fmla="*/ 210627 h 378560"/>
              <a:gd name="connsiteX2" fmla="*/ 698425 w 698425"/>
              <a:gd name="connsiteY2" fmla="*/ 154672 h 378560"/>
              <a:gd name="connsiteX3" fmla="*/ 18074 w 698425"/>
              <a:gd name="connsiteY3" fmla="*/ 264207 h 378560"/>
              <a:gd name="connsiteX4" fmla="*/ 325050 w 698425"/>
              <a:gd name="connsiteY4" fmla="*/ 135957 h 378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8425" h="378560">
                <a:moveTo>
                  <a:pt x="325050" y="135957"/>
                </a:moveTo>
                <a:cubicBezTo>
                  <a:pt x="242860" y="120092"/>
                  <a:pt x="82761" y="167592"/>
                  <a:pt x="0" y="210627"/>
                </a:cubicBezTo>
                <a:cubicBezTo>
                  <a:pt x="103118" y="-88908"/>
                  <a:pt x="516257" y="-32858"/>
                  <a:pt x="698425" y="154672"/>
                </a:cubicBezTo>
                <a:cubicBezTo>
                  <a:pt x="485625" y="373172"/>
                  <a:pt x="210517" y="472067"/>
                  <a:pt x="18074" y="264207"/>
                </a:cubicBezTo>
                <a:cubicBezTo>
                  <a:pt x="31677" y="253377"/>
                  <a:pt x="191967" y="145552"/>
                  <a:pt x="325050" y="135957"/>
                </a:cubicBezTo>
                <a:close/>
              </a:path>
            </a:pathLst>
          </a:custGeom>
          <a:pattFill prst="dkHorz">
            <a:fgClr>
              <a:schemeClr val="accent4">
                <a:lumMod val="60000"/>
                <a:lumOff val="40000"/>
              </a:schemeClr>
            </a:fgClr>
            <a:bgClr>
              <a:schemeClr val="accent1">
                <a:lumMod val="50000"/>
              </a:schemeClr>
            </a:bgClr>
          </a:pattFill>
          <a:ln w="9488"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5A8E0E5E-04C7-B147-B85A-055BF7E36D5B}"/>
              </a:ext>
            </a:extLst>
          </p:cNvPr>
          <p:cNvSpPr/>
          <p:nvPr/>
        </p:nvSpPr>
        <p:spPr>
          <a:xfrm>
            <a:off x="1084068" y="2197469"/>
            <a:ext cx="1271192" cy="985339"/>
          </a:xfrm>
          <a:custGeom>
            <a:avLst/>
            <a:gdLst>
              <a:gd name="connsiteX0" fmla="*/ 273016 w 590265"/>
              <a:gd name="connsiteY0" fmla="*/ 259912 h 457532"/>
              <a:gd name="connsiteX1" fmla="*/ 569433 w 590265"/>
              <a:gd name="connsiteY1" fmla="*/ 412577 h 457532"/>
              <a:gd name="connsiteX2" fmla="*/ 0 w 590265"/>
              <a:gd name="connsiteY2" fmla="*/ 4837 h 457532"/>
              <a:gd name="connsiteX3" fmla="*/ 590266 w 590265"/>
              <a:gd name="connsiteY3" fmla="*/ 360042 h 457532"/>
              <a:gd name="connsiteX4" fmla="*/ 273016 w 590265"/>
              <a:gd name="connsiteY4" fmla="*/ 259912 h 4575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265" h="457532">
                <a:moveTo>
                  <a:pt x="273016" y="259912"/>
                </a:moveTo>
                <a:cubicBezTo>
                  <a:pt x="325431" y="324987"/>
                  <a:pt x="478396" y="392057"/>
                  <a:pt x="569433" y="412577"/>
                </a:cubicBezTo>
                <a:cubicBezTo>
                  <a:pt x="296988" y="574742"/>
                  <a:pt x="17694" y="265517"/>
                  <a:pt x="0" y="4837"/>
                </a:cubicBezTo>
                <a:cubicBezTo>
                  <a:pt x="303456" y="-24423"/>
                  <a:pt x="577804" y="77227"/>
                  <a:pt x="590266" y="360042"/>
                </a:cubicBezTo>
                <a:cubicBezTo>
                  <a:pt x="572952" y="359567"/>
                  <a:pt x="380795" y="338572"/>
                  <a:pt x="273016" y="259912"/>
                </a:cubicBezTo>
                <a:close/>
              </a:path>
            </a:pathLst>
          </a:custGeom>
          <a:pattFill prst="wdDnDiag">
            <a:fgClr>
              <a:schemeClr val="accent4">
                <a:lumMod val="60000"/>
                <a:lumOff val="40000"/>
              </a:schemeClr>
            </a:fgClr>
            <a:bgClr>
              <a:schemeClr val="accent1">
                <a:lumMod val="50000"/>
              </a:schemeClr>
            </a:bgClr>
          </a:pattFill>
          <a:ln w="9488" cap="flat">
            <a:noFill/>
            <a:prstDash val="solid"/>
            <a:miter/>
          </a:ln>
        </p:spPr>
        <p:txBody>
          <a:bodyPr rtlCol="0" anchor="ctr"/>
          <a:lstStyle/>
          <a:p>
            <a:endParaRPr lang="en-US"/>
          </a:p>
        </p:txBody>
      </p:sp>
      <p:sp>
        <p:nvSpPr>
          <p:cNvPr id="41" name="TextBox 40">
            <a:extLst>
              <a:ext uri="{FF2B5EF4-FFF2-40B4-BE49-F238E27FC236}">
                <a16:creationId xmlns:a16="http://schemas.microsoft.com/office/drawing/2014/main" id="{E171E2E6-C60E-624A-A19F-9C0A70490A80}"/>
              </a:ext>
            </a:extLst>
          </p:cNvPr>
          <p:cNvSpPr txBox="1"/>
          <p:nvPr/>
        </p:nvSpPr>
        <p:spPr>
          <a:xfrm>
            <a:off x="263522" y="6238258"/>
            <a:ext cx="5045657" cy="369332"/>
          </a:xfrm>
          <a:prstGeom prst="rect">
            <a:avLst/>
          </a:prstGeom>
          <a:noFill/>
        </p:spPr>
        <p:txBody>
          <a:bodyPr wrap="square" rtlCol="0">
            <a:spAutoFit/>
          </a:bodyPr>
          <a:lstStyle/>
          <a:p>
            <a:r>
              <a:rPr lang="en-US" dirty="0" err="1">
                <a:solidFill>
                  <a:schemeClr val="bg1"/>
                </a:solidFill>
              </a:rPr>
              <a:t>www.ppthemes.com</a:t>
            </a:r>
            <a:endParaRPr lang="en-US" dirty="0">
              <a:solidFill>
                <a:schemeClr val="bg1"/>
              </a:solidFill>
            </a:endParaRP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3C29BC9E-617B-CE4D-BD38-D7AF96806E1E}"/>
              </a:ext>
            </a:extLst>
          </p:cNvPr>
          <p:cNvSpPr txBox="1">
            <a:spLocks/>
          </p:cNvSpPr>
          <p:nvPr/>
        </p:nvSpPr>
        <p:spPr>
          <a:xfrm>
            <a:off x="985653" y="1101949"/>
            <a:ext cx="5617163" cy="4916141"/>
          </a:xfrm>
          <a:custGeom>
            <a:avLst/>
            <a:gdLst>
              <a:gd name="connsiteX0" fmla="*/ 2334941 w 11234326"/>
              <a:gd name="connsiteY0" fmla="*/ 445 h 9832281"/>
              <a:gd name="connsiteX1" fmla="*/ 5115813 w 11234326"/>
              <a:gd name="connsiteY1" fmla="*/ 362047 h 9832281"/>
              <a:gd name="connsiteX2" fmla="*/ 10124592 w 11234326"/>
              <a:gd name="connsiteY2" fmla="*/ 818143 h 9832281"/>
              <a:gd name="connsiteX3" fmla="*/ 10464952 w 11234326"/>
              <a:gd name="connsiteY3" fmla="*/ 1121340 h 9832281"/>
              <a:gd name="connsiteX4" fmla="*/ 8898468 w 11234326"/>
              <a:gd name="connsiteY4" fmla="*/ 6214916 h 9832281"/>
              <a:gd name="connsiteX5" fmla="*/ 4139512 w 11234326"/>
              <a:gd name="connsiteY5" fmla="*/ 9832041 h 9832281"/>
              <a:gd name="connsiteX6" fmla="*/ 2106268 w 11234326"/>
              <a:gd name="connsiteY6" fmla="*/ 7620680 h 9832281"/>
              <a:gd name="connsiteX7" fmla="*/ 1053263 w 11234326"/>
              <a:gd name="connsiteY7" fmla="*/ 4601641 h 9832281"/>
              <a:gd name="connsiteX8" fmla="*/ 1099761 w 11234326"/>
              <a:gd name="connsiteY8" fmla="*/ 347516 h 9832281"/>
              <a:gd name="connsiteX9" fmla="*/ 2334941 w 11234326"/>
              <a:gd name="connsiteY9" fmla="*/ 445 h 9832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234326" h="9832281">
                <a:moveTo>
                  <a:pt x="2334941" y="445"/>
                </a:moveTo>
                <a:cubicBezTo>
                  <a:pt x="3196755" y="-14939"/>
                  <a:pt x="4012402" y="373841"/>
                  <a:pt x="5115813" y="362047"/>
                </a:cubicBezTo>
                <a:cubicBezTo>
                  <a:pt x="7177893" y="340469"/>
                  <a:pt x="8352511" y="-539447"/>
                  <a:pt x="10124592" y="818143"/>
                </a:cubicBezTo>
                <a:cubicBezTo>
                  <a:pt x="10249073" y="913427"/>
                  <a:pt x="10362417" y="1014808"/>
                  <a:pt x="10464952" y="1121340"/>
                </a:cubicBezTo>
                <a:cubicBezTo>
                  <a:pt x="12002998" y="2719336"/>
                  <a:pt x="11109397" y="5476797"/>
                  <a:pt x="8898468" y="6214916"/>
                </a:cubicBezTo>
                <a:cubicBezTo>
                  <a:pt x="6696992" y="6949606"/>
                  <a:pt x="7141049" y="9862687"/>
                  <a:pt x="4139512" y="9832041"/>
                </a:cubicBezTo>
                <a:cubicBezTo>
                  <a:pt x="2889712" y="9818993"/>
                  <a:pt x="2076173" y="8808292"/>
                  <a:pt x="2106268" y="7620680"/>
                </a:cubicBezTo>
                <a:cubicBezTo>
                  <a:pt x="2139147" y="6305902"/>
                  <a:pt x="2014110" y="5435900"/>
                  <a:pt x="1053263" y="4601641"/>
                </a:cubicBezTo>
                <a:cubicBezTo>
                  <a:pt x="-13473" y="3677177"/>
                  <a:pt x="-672009" y="1348353"/>
                  <a:pt x="1099761" y="347516"/>
                </a:cubicBezTo>
                <a:cubicBezTo>
                  <a:pt x="1541934" y="97936"/>
                  <a:pt x="1943207" y="7438"/>
                  <a:pt x="2334941" y="445"/>
                </a:cubicBezTo>
                <a:close/>
              </a:path>
            </a:pathLst>
          </a:custGeom>
          <a:solidFill>
            <a:schemeClr val="bg2">
              <a:lumMod val="95000"/>
            </a:schemeClr>
          </a:solidFill>
          <a:ln>
            <a:noFill/>
          </a:ln>
          <a:effectLst/>
        </p:spPr>
        <p:txBody>
          <a:bodyPr/>
          <a:lstStyle/>
          <a:p>
            <a:endParaRPr lang="es-CO"/>
          </a:p>
        </p:txBody>
      </p:sp>
      <p:sp>
        <p:nvSpPr>
          <p:cNvPr id="13" name="Freeform 12">
            <a:extLst>
              <a:ext uri="{FF2B5EF4-FFF2-40B4-BE49-F238E27FC236}">
                <a16:creationId xmlns:a16="http://schemas.microsoft.com/office/drawing/2014/main" id="{32EF9FE2-86AA-F749-A290-12D112BE4068}"/>
              </a:ext>
            </a:extLst>
          </p:cNvPr>
          <p:cNvSpPr>
            <a:spLocks noChangeArrowheads="1"/>
          </p:cNvSpPr>
          <p:nvPr/>
        </p:nvSpPr>
        <p:spPr bwMode="auto">
          <a:xfrm rot="12600000">
            <a:off x="2960102" y="303635"/>
            <a:ext cx="3752374" cy="2411259"/>
          </a:xfrm>
          <a:custGeom>
            <a:avLst/>
            <a:gdLst>
              <a:gd name="connsiteX0" fmla="*/ 5107531 w 10381938"/>
              <a:gd name="connsiteY0" fmla="*/ 1017 h 6671388"/>
              <a:gd name="connsiteX1" fmla="*/ 10208182 w 10381938"/>
              <a:gd name="connsiteY1" fmla="*/ 5137405 h 6671388"/>
              <a:gd name="connsiteX2" fmla="*/ 5357621 w 10381938"/>
              <a:gd name="connsiteY2" fmla="*/ 5443707 h 6671388"/>
              <a:gd name="connsiteX3" fmla="*/ 312437 w 10381938"/>
              <a:gd name="connsiteY3" fmla="*/ 5801604 h 6671388"/>
              <a:gd name="connsiteX4" fmla="*/ 4436099 w 10381938"/>
              <a:gd name="connsiteY4" fmla="*/ 64800 h 6671388"/>
              <a:gd name="connsiteX5" fmla="*/ 5107531 w 10381938"/>
              <a:gd name="connsiteY5" fmla="*/ 1017 h 6671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81938" h="6671388">
                <a:moveTo>
                  <a:pt x="5107531" y="1017"/>
                </a:moveTo>
                <a:cubicBezTo>
                  <a:pt x="8426103" y="-68800"/>
                  <a:pt x="11100885" y="3475681"/>
                  <a:pt x="10208182" y="5137405"/>
                </a:cubicBezTo>
                <a:cubicBezTo>
                  <a:pt x="9438179" y="6571606"/>
                  <a:pt x="7698978" y="5034868"/>
                  <a:pt x="5357621" y="5443707"/>
                </a:cubicBezTo>
                <a:cubicBezTo>
                  <a:pt x="3353262" y="5793767"/>
                  <a:pt x="1647370" y="7790938"/>
                  <a:pt x="312437" y="5801604"/>
                </a:cubicBezTo>
                <a:cubicBezTo>
                  <a:pt x="-628025" y="4401364"/>
                  <a:pt x="500529" y="732918"/>
                  <a:pt x="4436099" y="64800"/>
                </a:cubicBezTo>
                <a:cubicBezTo>
                  <a:pt x="4662194" y="26389"/>
                  <a:pt x="4886293" y="5671"/>
                  <a:pt x="5107531" y="1017"/>
                </a:cubicBezTo>
                <a:close/>
              </a:path>
            </a:pathLst>
          </a:custGeom>
          <a:solidFill>
            <a:schemeClr val="accent1">
              <a:lumMod val="75000"/>
            </a:schemeClr>
          </a:solidFill>
          <a:ln>
            <a:noFill/>
          </a:ln>
          <a:effectLst/>
        </p:spPr>
        <p:txBody>
          <a:bodyPr wrap="square" anchor="ctr">
            <a:noAutofit/>
          </a:bodyPr>
          <a:lstStyle/>
          <a:p>
            <a:endParaRPr lang="en-US" sz="3266" b="1" dirty="0">
              <a:latin typeface="Montserrat ExtraBold" pitchFamily="2" charset="77"/>
            </a:endParaRPr>
          </a:p>
        </p:txBody>
      </p:sp>
      <p:sp>
        <p:nvSpPr>
          <p:cNvPr id="10" name="Freeform 9">
            <a:extLst>
              <a:ext uri="{FF2B5EF4-FFF2-40B4-BE49-F238E27FC236}">
                <a16:creationId xmlns:a16="http://schemas.microsoft.com/office/drawing/2014/main" id="{1214856E-B218-134A-8C18-469C1857B214}"/>
              </a:ext>
            </a:extLst>
          </p:cNvPr>
          <p:cNvSpPr>
            <a:spLocks noChangeArrowheads="1"/>
          </p:cNvSpPr>
          <p:nvPr/>
        </p:nvSpPr>
        <p:spPr bwMode="auto">
          <a:xfrm>
            <a:off x="113100" y="3693834"/>
            <a:ext cx="4835568" cy="3031110"/>
          </a:xfrm>
          <a:custGeom>
            <a:avLst/>
            <a:gdLst>
              <a:gd name="connsiteX0" fmla="*/ 6485677 w 6716211"/>
              <a:gd name="connsiteY0" fmla="*/ 3928875 h 4209966"/>
              <a:gd name="connsiteX1" fmla="*/ 6449759 w 6716211"/>
              <a:gd name="connsiteY1" fmla="*/ 3971325 h 4209966"/>
              <a:gd name="connsiteX2" fmla="*/ 5955381 w 6716211"/>
              <a:gd name="connsiteY2" fmla="*/ 4209043 h 4209966"/>
              <a:gd name="connsiteX3" fmla="*/ 5902482 w 6716211"/>
              <a:gd name="connsiteY3" fmla="*/ 4209696 h 4209966"/>
              <a:gd name="connsiteX4" fmla="*/ 6485677 w 6716211"/>
              <a:gd name="connsiteY4" fmla="*/ 3928875 h 4209966"/>
              <a:gd name="connsiteX5" fmla="*/ 6610415 w 6716211"/>
              <a:gd name="connsiteY5" fmla="*/ 3729036 h 4209966"/>
              <a:gd name="connsiteX6" fmla="*/ 6593435 w 6716211"/>
              <a:gd name="connsiteY6" fmla="*/ 3763648 h 4209966"/>
              <a:gd name="connsiteX7" fmla="*/ 5715703 w 6716211"/>
              <a:gd name="connsiteY7" fmla="*/ 4188145 h 4209966"/>
              <a:gd name="connsiteX8" fmla="*/ 5677171 w 6716211"/>
              <a:gd name="connsiteY8" fmla="*/ 4180308 h 4209966"/>
              <a:gd name="connsiteX9" fmla="*/ 6610415 w 6716211"/>
              <a:gd name="connsiteY9" fmla="*/ 3729036 h 4209966"/>
              <a:gd name="connsiteX10" fmla="*/ 6675069 w 6716211"/>
              <a:gd name="connsiteY10" fmla="*/ 3544870 h 4209966"/>
              <a:gd name="connsiteX11" fmla="*/ 6665925 w 6716211"/>
              <a:gd name="connsiteY11" fmla="*/ 3578176 h 4209966"/>
              <a:gd name="connsiteX12" fmla="*/ 5519127 w 6716211"/>
              <a:gd name="connsiteY12" fmla="*/ 4138511 h 4209966"/>
              <a:gd name="connsiteX13" fmla="*/ 5483861 w 6716211"/>
              <a:gd name="connsiteY13" fmla="*/ 4127409 h 4209966"/>
              <a:gd name="connsiteX14" fmla="*/ 6675069 w 6716211"/>
              <a:gd name="connsiteY14" fmla="*/ 3544870 h 4209966"/>
              <a:gd name="connsiteX15" fmla="*/ 6707069 w 6716211"/>
              <a:gd name="connsiteY15" fmla="*/ 3363968 h 4209966"/>
              <a:gd name="connsiteX16" fmla="*/ 6703151 w 6716211"/>
              <a:gd name="connsiteY16" fmla="*/ 3396622 h 4209966"/>
              <a:gd name="connsiteX17" fmla="*/ 5334961 w 6716211"/>
              <a:gd name="connsiteY17" fmla="*/ 4076468 h 4209966"/>
              <a:gd name="connsiteX18" fmla="*/ 5300347 w 6716211"/>
              <a:gd name="connsiteY18" fmla="*/ 4064060 h 4209966"/>
              <a:gd name="connsiteX19" fmla="*/ 6707069 w 6716211"/>
              <a:gd name="connsiteY19" fmla="*/ 3363968 h 4209966"/>
              <a:gd name="connsiteX20" fmla="*/ 5859842 w 6716211"/>
              <a:gd name="connsiteY20" fmla="*/ 3319182 h 4209966"/>
              <a:gd name="connsiteX21" fmla="*/ 5935899 w 6716211"/>
              <a:gd name="connsiteY21" fmla="*/ 3319182 h 4209966"/>
              <a:gd name="connsiteX22" fmla="*/ 5806970 w 6716211"/>
              <a:gd name="connsiteY22" fmla="*/ 3381031 h 4209966"/>
              <a:gd name="connsiteX23" fmla="*/ 4973811 w 6716211"/>
              <a:gd name="connsiteY23" fmla="*/ 3936059 h 4209966"/>
              <a:gd name="connsiteX24" fmla="*/ 4938545 w 6716211"/>
              <a:gd name="connsiteY24" fmla="*/ 3921692 h 4209966"/>
              <a:gd name="connsiteX25" fmla="*/ 5786317 w 6716211"/>
              <a:gd name="connsiteY25" fmla="*/ 3354500 h 4209966"/>
              <a:gd name="connsiteX26" fmla="*/ 5157857 w 6716211"/>
              <a:gd name="connsiteY26" fmla="*/ 3319182 h 4209966"/>
              <a:gd name="connsiteX27" fmla="*/ 5223594 w 6716211"/>
              <a:gd name="connsiteY27" fmla="*/ 3319182 h 4209966"/>
              <a:gd name="connsiteX28" fmla="*/ 5075864 w 6716211"/>
              <a:gd name="connsiteY28" fmla="*/ 3416664 h 4209966"/>
              <a:gd name="connsiteX29" fmla="*/ 4602865 w 6716211"/>
              <a:gd name="connsiteY29" fmla="*/ 3794343 h 4209966"/>
              <a:gd name="connsiteX30" fmla="*/ 4563681 w 6716211"/>
              <a:gd name="connsiteY30" fmla="*/ 3780628 h 4209966"/>
              <a:gd name="connsiteX31" fmla="*/ 5043027 w 6716211"/>
              <a:gd name="connsiteY31" fmla="*/ 3395367 h 4209966"/>
              <a:gd name="connsiteX32" fmla="*/ 4842035 w 6716211"/>
              <a:gd name="connsiteY32" fmla="*/ 3319182 h 4209966"/>
              <a:gd name="connsiteX33" fmla="*/ 4905755 w 6716211"/>
              <a:gd name="connsiteY33" fmla="*/ 3319182 h 4209966"/>
              <a:gd name="connsiteX34" fmla="*/ 4655615 w 6716211"/>
              <a:gd name="connsiteY34" fmla="*/ 3512049 h 4209966"/>
              <a:gd name="connsiteX35" fmla="*/ 4408249 w 6716211"/>
              <a:gd name="connsiteY35" fmla="*/ 3728383 h 4209966"/>
              <a:gd name="connsiteX36" fmla="*/ 4366452 w 6716211"/>
              <a:gd name="connsiteY36" fmla="*/ 3715321 h 4209966"/>
              <a:gd name="connsiteX37" fmla="*/ 4611010 w 6716211"/>
              <a:gd name="connsiteY37" fmla="*/ 3499450 h 4209966"/>
              <a:gd name="connsiteX38" fmla="*/ 6716211 w 6716211"/>
              <a:gd name="connsiteY38" fmla="*/ 3183720 h 4209966"/>
              <a:gd name="connsiteX39" fmla="*/ 6716211 w 6716211"/>
              <a:gd name="connsiteY39" fmla="*/ 3217027 h 4209966"/>
              <a:gd name="connsiteX40" fmla="*/ 6556287 w 6716211"/>
              <a:gd name="connsiteY40" fmla="*/ 3262576 h 4209966"/>
              <a:gd name="connsiteX41" fmla="*/ 6510845 w 6716211"/>
              <a:gd name="connsiteY41" fmla="*/ 3275518 h 4209966"/>
              <a:gd name="connsiteX42" fmla="*/ 6384417 w 6716211"/>
              <a:gd name="connsiteY42" fmla="*/ 3319181 h 4209966"/>
              <a:gd name="connsiteX43" fmla="*/ 6306735 w 6716211"/>
              <a:gd name="connsiteY43" fmla="*/ 3346009 h 4209966"/>
              <a:gd name="connsiteX44" fmla="*/ 5154712 w 6716211"/>
              <a:gd name="connsiteY44" fmla="*/ 4007243 h 4209966"/>
              <a:gd name="connsiteX45" fmla="*/ 5120099 w 6716211"/>
              <a:gd name="connsiteY45" fmla="*/ 3994182 h 4209966"/>
              <a:gd name="connsiteX46" fmla="*/ 6090424 w 6716211"/>
              <a:gd name="connsiteY46" fmla="*/ 3399574 h 4209966"/>
              <a:gd name="connsiteX47" fmla="*/ 6287833 w 6716211"/>
              <a:gd name="connsiteY47" fmla="*/ 3319181 h 4209966"/>
              <a:gd name="connsiteX48" fmla="*/ 6297103 w 6716211"/>
              <a:gd name="connsiteY48" fmla="*/ 3315406 h 4209966"/>
              <a:gd name="connsiteX49" fmla="*/ 6505983 w 6716211"/>
              <a:gd name="connsiteY49" fmla="*/ 3243375 h 4209966"/>
              <a:gd name="connsiteX50" fmla="*/ 6556287 w 6716211"/>
              <a:gd name="connsiteY50" fmla="*/ 3229101 h 4209966"/>
              <a:gd name="connsiteX51" fmla="*/ 6707069 w 6716211"/>
              <a:gd name="connsiteY51" fmla="*/ 3004779 h 4209966"/>
              <a:gd name="connsiteX52" fmla="*/ 6709681 w 6716211"/>
              <a:gd name="connsiteY52" fmla="*/ 3038086 h 4209966"/>
              <a:gd name="connsiteX53" fmla="*/ 6556287 w 6716211"/>
              <a:gd name="connsiteY53" fmla="*/ 3081603 h 4209966"/>
              <a:gd name="connsiteX54" fmla="*/ 6480859 w 6716211"/>
              <a:gd name="connsiteY54" fmla="*/ 3103001 h 4209966"/>
              <a:gd name="connsiteX55" fmla="*/ 6028538 w 6716211"/>
              <a:gd name="connsiteY55" fmla="*/ 3274741 h 4209966"/>
              <a:gd name="connsiteX56" fmla="*/ 5935899 w 6716211"/>
              <a:gd name="connsiteY56" fmla="*/ 3319181 h 4209966"/>
              <a:gd name="connsiteX57" fmla="*/ 5859842 w 6716211"/>
              <a:gd name="connsiteY57" fmla="*/ 3319181 h 4209966"/>
              <a:gd name="connsiteX58" fmla="*/ 6012207 w 6716211"/>
              <a:gd name="connsiteY58" fmla="*/ 3245992 h 4209966"/>
              <a:gd name="connsiteX59" fmla="*/ 6473601 w 6716211"/>
              <a:gd name="connsiteY59" fmla="*/ 3070857 h 4209966"/>
              <a:gd name="connsiteX60" fmla="*/ 6556287 w 6716211"/>
              <a:gd name="connsiteY60" fmla="*/ 3047455 h 4209966"/>
              <a:gd name="connsiteX61" fmla="*/ 3678400 w 6716211"/>
              <a:gd name="connsiteY61" fmla="*/ 2829700 h 4209966"/>
              <a:gd name="connsiteX62" fmla="*/ 3734862 w 6716211"/>
              <a:gd name="connsiteY62" fmla="*/ 2840177 h 4209966"/>
              <a:gd name="connsiteX63" fmla="*/ 3712837 w 6716211"/>
              <a:gd name="connsiteY63" fmla="*/ 2859145 h 4209966"/>
              <a:gd name="connsiteX64" fmla="*/ 3712836 w 6716211"/>
              <a:gd name="connsiteY64" fmla="*/ 2859145 h 4209966"/>
              <a:gd name="connsiteX65" fmla="*/ 3637887 w 6716211"/>
              <a:gd name="connsiteY65" fmla="*/ 2923696 h 4209966"/>
              <a:gd name="connsiteX66" fmla="*/ 3415576 w 6716211"/>
              <a:gd name="connsiteY66" fmla="*/ 3132618 h 4209966"/>
              <a:gd name="connsiteX67" fmla="*/ 3211432 w 6716211"/>
              <a:gd name="connsiteY67" fmla="*/ 3342076 h 4209966"/>
              <a:gd name="connsiteX68" fmla="*/ 3205511 w 6716211"/>
              <a:gd name="connsiteY68" fmla="*/ 3348151 h 4209966"/>
              <a:gd name="connsiteX69" fmla="*/ 3008058 w 6716211"/>
              <a:gd name="connsiteY69" fmla="*/ 3569685 h 4209966"/>
              <a:gd name="connsiteX70" fmla="*/ 2942098 w 6716211"/>
              <a:gd name="connsiteY70" fmla="*/ 3578175 h 4209966"/>
              <a:gd name="connsiteX71" fmla="*/ 3147663 w 6716211"/>
              <a:gd name="connsiteY71" fmla="*/ 3344488 h 4209966"/>
              <a:gd name="connsiteX72" fmla="*/ 3155370 w 6716211"/>
              <a:gd name="connsiteY72" fmla="*/ 3336507 h 4209966"/>
              <a:gd name="connsiteX73" fmla="*/ 3366514 w 6716211"/>
              <a:gd name="connsiteY73" fmla="*/ 3117842 h 4209966"/>
              <a:gd name="connsiteX74" fmla="*/ 3598468 w 6716211"/>
              <a:gd name="connsiteY74" fmla="*/ 2898665 h 4209966"/>
              <a:gd name="connsiteX75" fmla="*/ 3649502 w 6716211"/>
              <a:gd name="connsiteY75" fmla="*/ 2854633 h 4209966"/>
              <a:gd name="connsiteX76" fmla="*/ 3649503 w 6716211"/>
              <a:gd name="connsiteY76" fmla="*/ 2854633 h 4209966"/>
              <a:gd name="connsiteX77" fmla="*/ 6680947 w 6716211"/>
              <a:gd name="connsiteY77" fmla="*/ 2825184 h 4209966"/>
              <a:gd name="connsiteX78" fmla="*/ 6686823 w 6716211"/>
              <a:gd name="connsiteY78" fmla="*/ 2859144 h 4209966"/>
              <a:gd name="connsiteX79" fmla="*/ 6556287 w 6716211"/>
              <a:gd name="connsiteY79" fmla="*/ 2896752 h 4209966"/>
              <a:gd name="connsiteX80" fmla="*/ 6556287 w 6716211"/>
              <a:gd name="connsiteY80" fmla="*/ 2896753 h 4209966"/>
              <a:gd name="connsiteX81" fmla="*/ 6436419 w 6716211"/>
              <a:gd name="connsiteY81" fmla="*/ 2931288 h 4209966"/>
              <a:gd name="connsiteX82" fmla="*/ 5698886 w 6716211"/>
              <a:gd name="connsiteY82" fmla="*/ 3241437 h 4209966"/>
              <a:gd name="connsiteX83" fmla="*/ 5560892 w 6716211"/>
              <a:gd name="connsiteY83" fmla="*/ 3319182 h 4209966"/>
              <a:gd name="connsiteX84" fmla="*/ 5461430 w 6716211"/>
              <a:gd name="connsiteY84" fmla="*/ 3375218 h 4209966"/>
              <a:gd name="connsiteX85" fmla="*/ 4790297 w 6716211"/>
              <a:gd name="connsiteY85" fmla="*/ 3864221 h 4209966"/>
              <a:gd name="connsiteX86" fmla="*/ 4753725 w 6716211"/>
              <a:gd name="connsiteY86" fmla="*/ 3849854 h 4209966"/>
              <a:gd name="connsiteX87" fmla="*/ 5434627 w 6716211"/>
              <a:gd name="connsiteY87" fmla="*/ 3350748 h 4209966"/>
              <a:gd name="connsiteX88" fmla="*/ 5490468 w 6716211"/>
              <a:gd name="connsiteY88" fmla="*/ 3319182 h 4209966"/>
              <a:gd name="connsiteX89" fmla="*/ 5675947 w 6716211"/>
              <a:gd name="connsiteY89" fmla="*/ 3214334 h 4209966"/>
              <a:gd name="connsiteX90" fmla="*/ 6426143 w 6716211"/>
              <a:gd name="connsiteY90" fmla="*/ 2898491 h 4209966"/>
              <a:gd name="connsiteX91" fmla="*/ 6556287 w 6716211"/>
              <a:gd name="connsiteY91" fmla="*/ 2861049 h 4209966"/>
              <a:gd name="connsiteX92" fmla="*/ 6556287 w 6716211"/>
              <a:gd name="connsiteY92" fmla="*/ 2861048 h 4209966"/>
              <a:gd name="connsiteX93" fmla="*/ 2616047 w 6716211"/>
              <a:gd name="connsiteY93" fmla="*/ 2781013 h 4209966"/>
              <a:gd name="connsiteX94" fmla="*/ 2681120 w 6716211"/>
              <a:gd name="connsiteY94" fmla="*/ 2785648 h 4209966"/>
              <a:gd name="connsiteX95" fmla="*/ 2613276 w 6716211"/>
              <a:gd name="connsiteY95" fmla="*/ 2854166 h 4209966"/>
              <a:gd name="connsiteX96" fmla="*/ 2398603 w 6716211"/>
              <a:gd name="connsiteY96" fmla="*/ 3089181 h 4209966"/>
              <a:gd name="connsiteX97" fmla="*/ 2264968 w 6716211"/>
              <a:gd name="connsiteY97" fmla="*/ 3248062 h 4209966"/>
              <a:gd name="connsiteX98" fmla="*/ 2196084 w 6716211"/>
              <a:gd name="connsiteY98" fmla="*/ 3329958 h 4209966"/>
              <a:gd name="connsiteX99" fmla="*/ 1828607 w 6716211"/>
              <a:gd name="connsiteY99" fmla="*/ 3826996 h 4209966"/>
              <a:gd name="connsiteX100" fmla="*/ 1761993 w 6716211"/>
              <a:gd name="connsiteY100" fmla="*/ 3842670 h 4209966"/>
              <a:gd name="connsiteX101" fmla="*/ 2138572 w 6716211"/>
              <a:gd name="connsiteY101" fmla="*/ 3324285 h 4209966"/>
              <a:gd name="connsiteX102" fmla="*/ 2206711 w 6716211"/>
              <a:gd name="connsiteY102" fmla="*/ 3242275 h 4209966"/>
              <a:gd name="connsiteX103" fmla="*/ 2345306 w 6716211"/>
              <a:gd name="connsiteY103" fmla="*/ 3075466 h 4209966"/>
              <a:gd name="connsiteX104" fmla="*/ 2564132 w 6716211"/>
              <a:gd name="connsiteY104" fmla="*/ 2833757 h 4209966"/>
              <a:gd name="connsiteX105" fmla="*/ 6641109 w 6716211"/>
              <a:gd name="connsiteY105" fmla="*/ 2646244 h 4209966"/>
              <a:gd name="connsiteX106" fmla="*/ 6650251 w 6716211"/>
              <a:gd name="connsiteY106" fmla="*/ 2680857 h 4209966"/>
              <a:gd name="connsiteX107" fmla="*/ 6556287 w 6716211"/>
              <a:gd name="connsiteY107" fmla="*/ 2708541 h 4209966"/>
              <a:gd name="connsiteX108" fmla="*/ 6556287 w 6716211"/>
              <a:gd name="connsiteY108" fmla="*/ 2708540 h 4209966"/>
              <a:gd name="connsiteX109" fmla="*/ 6379301 w 6716211"/>
              <a:gd name="connsiteY109" fmla="*/ 2760684 h 4209966"/>
              <a:gd name="connsiteX110" fmla="*/ 5325347 w 6716211"/>
              <a:gd name="connsiteY110" fmla="*/ 3252038 h 4209966"/>
              <a:gd name="connsiteX111" fmla="*/ 5223594 w 6716211"/>
              <a:gd name="connsiteY111" fmla="*/ 3319181 h 4209966"/>
              <a:gd name="connsiteX112" fmla="*/ 5157857 w 6716211"/>
              <a:gd name="connsiteY112" fmla="*/ 3319181 h 4209966"/>
              <a:gd name="connsiteX113" fmla="*/ 5296012 w 6716211"/>
              <a:gd name="connsiteY113" fmla="*/ 3227521 h 4209966"/>
              <a:gd name="connsiteX114" fmla="*/ 6365815 w 6716211"/>
              <a:gd name="connsiteY114" fmla="*/ 2727263 h 4209966"/>
              <a:gd name="connsiteX115" fmla="*/ 6556287 w 6716211"/>
              <a:gd name="connsiteY115" fmla="*/ 2671207 h 4209966"/>
              <a:gd name="connsiteX116" fmla="*/ 6556287 w 6716211"/>
              <a:gd name="connsiteY116" fmla="*/ 2671208 h 4209966"/>
              <a:gd name="connsiteX117" fmla="*/ 652083 w 6716211"/>
              <a:gd name="connsiteY117" fmla="*/ 2641104 h 4209966"/>
              <a:gd name="connsiteX118" fmla="*/ 718615 w 6716211"/>
              <a:gd name="connsiteY118" fmla="*/ 2645844 h 4209966"/>
              <a:gd name="connsiteX119" fmla="*/ 460254 w 6716211"/>
              <a:gd name="connsiteY119" fmla="*/ 2986714 h 4209966"/>
              <a:gd name="connsiteX120" fmla="*/ 408039 w 6716211"/>
              <a:gd name="connsiteY120" fmla="*/ 3063607 h 4209966"/>
              <a:gd name="connsiteX121" fmla="*/ 186779 w 6716211"/>
              <a:gd name="connsiteY121" fmla="*/ 3389439 h 4209966"/>
              <a:gd name="connsiteX122" fmla="*/ 156738 w 6716211"/>
              <a:gd name="connsiteY122" fmla="*/ 3335234 h 4209966"/>
              <a:gd name="connsiteX123" fmla="*/ 276903 w 6716211"/>
              <a:gd name="connsiteY123" fmla="*/ 3152374 h 4209966"/>
              <a:gd name="connsiteX124" fmla="*/ 344851 w 6716211"/>
              <a:gd name="connsiteY124" fmla="*/ 3057330 h 4209966"/>
              <a:gd name="connsiteX125" fmla="*/ 550323 w 6716211"/>
              <a:gd name="connsiteY125" fmla="*/ 2769918 h 4209966"/>
              <a:gd name="connsiteX126" fmla="*/ 409217 w 6716211"/>
              <a:gd name="connsiteY126" fmla="*/ 2623803 h 4209966"/>
              <a:gd name="connsiteX127" fmla="*/ 480821 w 6716211"/>
              <a:gd name="connsiteY127" fmla="*/ 2628904 h 4209966"/>
              <a:gd name="connsiteX128" fmla="*/ 362926 w 6716211"/>
              <a:gd name="connsiteY128" fmla="*/ 2779876 h 4209966"/>
              <a:gd name="connsiteX129" fmla="*/ 179458 w 6716211"/>
              <a:gd name="connsiteY129" fmla="*/ 3040901 h 4209966"/>
              <a:gd name="connsiteX130" fmla="*/ 82287 w 6716211"/>
              <a:gd name="connsiteY130" fmla="*/ 3179150 h 4209966"/>
              <a:gd name="connsiteX131" fmla="*/ 57471 w 6716211"/>
              <a:gd name="connsiteY131" fmla="*/ 3115149 h 4209966"/>
              <a:gd name="connsiteX132" fmla="*/ 111676 w 6716211"/>
              <a:gd name="connsiteY132" fmla="*/ 3034168 h 4209966"/>
              <a:gd name="connsiteX133" fmla="*/ 395163 w 6716211"/>
              <a:gd name="connsiteY133" fmla="*/ 2641426 h 4209966"/>
              <a:gd name="connsiteX134" fmla="*/ 2278613 w 6716211"/>
              <a:gd name="connsiteY134" fmla="*/ 2569969 h 4209966"/>
              <a:gd name="connsiteX135" fmla="*/ 2340525 w 6716211"/>
              <a:gd name="connsiteY135" fmla="*/ 2581457 h 4209966"/>
              <a:gd name="connsiteX136" fmla="*/ 2229105 w 6716211"/>
              <a:gd name="connsiteY136" fmla="*/ 2695714 h 4209966"/>
              <a:gd name="connsiteX137" fmla="*/ 2180906 w 6716211"/>
              <a:gd name="connsiteY137" fmla="*/ 2750014 h 4209966"/>
              <a:gd name="connsiteX138" fmla="*/ 2180905 w 6716211"/>
              <a:gd name="connsiteY138" fmla="*/ 2750014 h 4209966"/>
              <a:gd name="connsiteX139" fmla="*/ 1966801 w 6716211"/>
              <a:gd name="connsiteY139" fmla="*/ 2991218 h 4209966"/>
              <a:gd name="connsiteX140" fmla="*/ 1797308 w 6716211"/>
              <a:gd name="connsiteY140" fmla="*/ 3201606 h 4209966"/>
              <a:gd name="connsiteX141" fmla="*/ 1722177 w 6716211"/>
              <a:gd name="connsiteY141" fmla="*/ 3294865 h 4209966"/>
              <a:gd name="connsiteX142" fmla="*/ 1287862 w 6716211"/>
              <a:gd name="connsiteY142" fmla="*/ 3923650 h 4209966"/>
              <a:gd name="connsiteX143" fmla="*/ 1228432 w 6716211"/>
              <a:gd name="connsiteY143" fmla="*/ 3928221 h 4209966"/>
              <a:gd name="connsiteX144" fmla="*/ 1270882 w 6716211"/>
              <a:gd name="connsiteY144" fmla="*/ 3859649 h 4209966"/>
              <a:gd name="connsiteX145" fmla="*/ 1710758 w 6716211"/>
              <a:gd name="connsiteY145" fmla="*/ 3227895 h 4209966"/>
              <a:gd name="connsiteX146" fmla="*/ 1736919 w 6716211"/>
              <a:gd name="connsiteY146" fmla="*/ 3195608 h 4209966"/>
              <a:gd name="connsiteX147" fmla="*/ 1955320 w 6716211"/>
              <a:gd name="connsiteY147" fmla="*/ 2926057 h 4209966"/>
              <a:gd name="connsiteX148" fmla="*/ 2116478 w 6716211"/>
              <a:gd name="connsiteY148" fmla="*/ 2745423 h 4209966"/>
              <a:gd name="connsiteX149" fmla="*/ 2116479 w 6716211"/>
              <a:gd name="connsiteY149" fmla="*/ 2745423 h 4209966"/>
              <a:gd name="connsiteX150" fmla="*/ 2215961 w 6716211"/>
              <a:gd name="connsiteY150" fmla="*/ 2633918 h 4209966"/>
              <a:gd name="connsiteX151" fmla="*/ 2049184 w 6716211"/>
              <a:gd name="connsiteY151" fmla="*/ 2527398 h 4209966"/>
              <a:gd name="connsiteX152" fmla="*/ 2111412 w 6716211"/>
              <a:gd name="connsiteY152" fmla="*/ 2538945 h 4209966"/>
              <a:gd name="connsiteX153" fmla="*/ 2055224 w 6716211"/>
              <a:gd name="connsiteY153" fmla="*/ 2596692 h 4209966"/>
              <a:gd name="connsiteX154" fmla="*/ 1935465 w 6716211"/>
              <a:gd name="connsiteY154" fmla="*/ 2732529 h 4209966"/>
              <a:gd name="connsiteX155" fmla="*/ 1772757 w 6716211"/>
              <a:gd name="connsiteY155" fmla="*/ 2917081 h 4209966"/>
              <a:gd name="connsiteX156" fmla="*/ 1564601 w 6716211"/>
              <a:gd name="connsiteY156" fmla="*/ 3178492 h 4209966"/>
              <a:gd name="connsiteX157" fmla="*/ 1510295 w 6716211"/>
              <a:gd name="connsiteY157" fmla="*/ 3246692 h 4209966"/>
              <a:gd name="connsiteX158" fmla="*/ 1047531 w 6716211"/>
              <a:gd name="connsiteY158" fmla="*/ 3930182 h 4209966"/>
              <a:gd name="connsiteX159" fmla="*/ 992672 w 6716211"/>
              <a:gd name="connsiteY159" fmla="*/ 3926263 h 4209966"/>
              <a:gd name="connsiteX160" fmla="*/ 1105001 w 6716211"/>
              <a:gd name="connsiteY160" fmla="*/ 3742097 h 4209966"/>
              <a:gd name="connsiteX161" fmla="*/ 1327089 w 6716211"/>
              <a:gd name="connsiteY161" fmla="*/ 3411312 h 4209966"/>
              <a:gd name="connsiteX162" fmla="*/ 1504781 w 6716211"/>
              <a:gd name="connsiteY162" fmla="*/ 3172550 h 4209966"/>
              <a:gd name="connsiteX163" fmla="*/ 1566091 w 6716211"/>
              <a:gd name="connsiteY163" fmla="*/ 3090169 h 4209966"/>
              <a:gd name="connsiteX164" fmla="*/ 1821778 w 6716211"/>
              <a:gd name="connsiteY164" fmla="*/ 2778945 h 4209966"/>
              <a:gd name="connsiteX165" fmla="*/ 1868079 w 6716211"/>
              <a:gd name="connsiteY165" fmla="*/ 2727729 h 4209966"/>
              <a:gd name="connsiteX166" fmla="*/ 6588209 w 6716211"/>
              <a:gd name="connsiteY166" fmla="*/ 2466649 h 4209966"/>
              <a:gd name="connsiteX167" fmla="*/ 6599965 w 6716211"/>
              <a:gd name="connsiteY167" fmla="*/ 2503221 h 4209966"/>
              <a:gd name="connsiteX168" fmla="*/ 6556287 w 6716211"/>
              <a:gd name="connsiteY168" fmla="*/ 2516496 h 4209966"/>
              <a:gd name="connsiteX169" fmla="*/ 6556287 w 6716211"/>
              <a:gd name="connsiteY169" fmla="*/ 2516495 h 4209966"/>
              <a:gd name="connsiteX170" fmla="*/ 6309099 w 6716211"/>
              <a:gd name="connsiteY170" fmla="*/ 2591623 h 4209966"/>
              <a:gd name="connsiteX171" fmla="*/ 4913351 w 6716211"/>
              <a:gd name="connsiteY171" fmla="*/ 3313324 h 4209966"/>
              <a:gd name="connsiteX172" fmla="*/ 4905755 w 6716211"/>
              <a:gd name="connsiteY172" fmla="*/ 3319181 h 4209966"/>
              <a:gd name="connsiteX173" fmla="*/ 4842035 w 6716211"/>
              <a:gd name="connsiteY173" fmla="*/ 3319181 h 4209966"/>
              <a:gd name="connsiteX174" fmla="*/ 4867339 w 6716211"/>
              <a:gd name="connsiteY174" fmla="*/ 3299436 h 4209966"/>
              <a:gd name="connsiteX175" fmla="*/ 6285363 w 6716211"/>
              <a:gd name="connsiteY175" fmla="*/ 2558660 h 4209966"/>
              <a:gd name="connsiteX176" fmla="*/ 6556287 w 6716211"/>
              <a:gd name="connsiteY176" fmla="*/ 2476347 h 4209966"/>
              <a:gd name="connsiteX177" fmla="*/ 6556287 w 6716211"/>
              <a:gd name="connsiteY177" fmla="*/ 2476348 h 4209966"/>
              <a:gd name="connsiteX178" fmla="*/ 1141512 w 6716211"/>
              <a:gd name="connsiteY178" fmla="*/ 2358979 h 4209966"/>
              <a:gd name="connsiteX179" fmla="*/ 1203890 w 6716211"/>
              <a:gd name="connsiteY179" fmla="*/ 2370553 h 4209966"/>
              <a:gd name="connsiteX180" fmla="*/ 1181303 w 6716211"/>
              <a:gd name="connsiteY180" fmla="*/ 2395326 h 4209966"/>
              <a:gd name="connsiteX181" fmla="*/ 961182 w 6716211"/>
              <a:gd name="connsiteY181" fmla="*/ 2663124 h 4209966"/>
              <a:gd name="connsiteX182" fmla="*/ 961181 w 6716211"/>
              <a:gd name="connsiteY182" fmla="*/ 2663124 h 4209966"/>
              <a:gd name="connsiteX183" fmla="*/ 867486 w 6716211"/>
              <a:gd name="connsiteY183" fmla="*/ 2777113 h 4209966"/>
              <a:gd name="connsiteX184" fmla="*/ 639204 w 6716211"/>
              <a:gd name="connsiteY184" fmla="*/ 3086568 h 4209966"/>
              <a:gd name="connsiteX185" fmla="*/ 577975 w 6716211"/>
              <a:gd name="connsiteY185" fmla="*/ 3169569 h 4209966"/>
              <a:gd name="connsiteX186" fmla="*/ 313475 w 6716211"/>
              <a:gd name="connsiteY186" fmla="*/ 3571645 h 4209966"/>
              <a:gd name="connsiteX187" fmla="*/ 277556 w 6716211"/>
              <a:gd name="connsiteY187" fmla="*/ 3526583 h 4209966"/>
              <a:gd name="connsiteX188" fmla="*/ 442784 w 6716211"/>
              <a:gd name="connsiteY188" fmla="*/ 3270579 h 4209966"/>
              <a:gd name="connsiteX189" fmla="*/ 577149 w 6716211"/>
              <a:gd name="connsiteY189" fmla="*/ 3080404 h 4209966"/>
              <a:gd name="connsiteX190" fmla="*/ 705734 w 6716211"/>
              <a:gd name="connsiteY190" fmla="*/ 2898409 h 4209966"/>
              <a:gd name="connsiteX191" fmla="*/ 893358 w 6716211"/>
              <a:gd name="connsiteY191" fmla="*/ 2658291 h 4209966"/>
              <a:gd name="connsiteX192" fmla="*/ 893359 w 6716211"/>
              <a:gd name="connsiteY192" fmla="*/ 2658291 h 4209966"/>
              <a:gd name="connsiteX193" fmla="*/ 987458 w 6716211"/>
              <a:gd name="connsiteY193" fmla="*/ 2537865 h 4209966"/>
              <a:gd name="connsiteX194" fmla="*/ 6523555 w 6716211"/>
              <a:gd name="connsiteY194" fmla="*/ 2289666 h 4209966"/>
              <a:gd name="connsiteX195" fmla="*/ 6537923 w 6716211"/>
              <a:gd name="connsiteY195" fmla="*/ 2327544 h 4209966"/>
              <a:gd name="connsiteX196" fmla="*/ 4759011 w 6716211"/>
              <a:gd name="connsiteY196" fmla="*/ 3202027 h 4209966"/>
              <a:gd name="connsiteX197" fmla="*/ 4621162 w 6716211"/>
              <a:gd name="connsiteY197" fmla="*/ 3310532 h 4209966"/>
              <a:gd name="connsiteX198" fmla="*/ 4487615 w 6716211"/>
              <a:gd name="connsiteY198" fmla="*/ 3415650 h 4209966"/>
              <a:gd name="connsiteX199" fmla="*/ 4227347 w 6716211"/>
              <a:gd name="connsiteY199" fmla="*/ 3648054 h 4209966"/>
              <a:gd name="connsiteX200" fmla="*/ 4205143 w 6716211"/>
              <a:gd name="connsiteY200" fmla="*/ 3668952 h 4209966"/>
              <a:gd name="connsiteX201" fmla="*/ 4162040 w 6716211"/>
              <a:gd name="connsiteY201" fmla="*/ 3657850 h 4209966"/>
              <a:gd name="connsiteX202" fmla="*/ 4200571 w 6716211"/>
              <a:gd name="connsiteY202" fmla="*/ 3619972 h 4209966"/>
              <a:gd name="connsiteX203" fmla="*/ 4456631 w 6716211"/>
              <a:gd name="connsiteY203" fmla="*/ 3391058 h 4209966"/>
              <a:gd name="connsiteX204" fmla="*/ 4621162 w 6716211"/>
              <a:gd name="connsiteY204" fmla="*/ 3260904 h 4209966"/>
              <a:gd name="connsiteX205" fmla="*/ 4724897 w 6716211"/>
              <a:gd name="connsiteY205" fmla="*/ 3178843 h 4209966"/>
              <a:gd name="connsiteX206" fmla="*/ 6523555 w 6716211"/>
              <a:gd name="connsiteY206" fmla="*/ 2289666 h 4209966"/>
              <a:gd name="connsiteX207" fmla="*/ 238927 w 6716211"/>
              <a:gd name="connsiteY207" fmla="*/ 2191504 h 4209966"/>
              <a:gd name="connsiteX208" fmla="*/ 306246 w 6716211"/>
              <a:gd name="connsiteY208" fmla="*/ 2203995 h 4209966"/>
              <a:gd name="connsiteX209" fmla="*/ 271834 w 6716211"/>
              <a:gd name="connsiteY209" fmla="*/ 2244666 h 4209966"/>
              <a:gd name="connsiteX210" fmla="*/ 35279 w 6716211"/>
              <a:gd name="connsiteY210" fmla="*/ 2549229 h 4209966"/>
              <a:gd name="connsiteX211" fmla="*/ 0 w 6716211"/>
              <a:gd name="connsiteY211" fmla="*/ 2594651 h 4209966"/>
              <a:gd name="connsiteX212" fmla="*/ 11755 w 6716211"/>
              <a:gd name="connsiteY212" fmla="*/ 2480364 h 4209966"/>
              <a:gd name="connsiteX213" fmla="*/ 49240 w 6716211"/>
              <a:gd name="connsiteY213" fmla="*/ 2432700 h 4209966"/>
              <a:gd name="connsiteX214" fmla="*/ 6447799 w 6716211"/>
              <a:gd name="connsiteY214" fmla="*/ 2115296 h 4209966"/>
              <a:gd name="connsiteX215" fmla="*/ 6465431 w 6716211"/>
              <a:gd name="connsiteY215" fmla="*/ 2153827 h 4209966"/>
              <a:gd name="connsiteX216" fmla="*/ 4691846 w 6716211"/>
              <a:gd name="connsiteY216" fmla="*/ 3025555 h 4209966"/>
              <a:gd name="connsiteX217" fmla="*/ 4621162 w 6716211"/>
              <a:gd name="connsiteY217" fmla="*/ 3079848 h 4209966"/>
              <a:gd name="connsiteX218" fmla="*/ 4418999 w 6716211"/>
              <a:gd name="connsiteY218" fmla="*/ 3235129 h 4209966"/>
              <a:gd name="connsiteX219" fmla="*/ 4156162 w 6716211"/>
              <a:gd name="connsiteY219" fmla="*/ 3462582 h 4209966"/>
              <a:gd name="connsiteX220" fmla="*/ 3992894 w 6716211"/>
              <a:gd name="connsiteY220" fmla="*/ 3618666 h 4209966"/>
              <a:gd name="connsiteX221" fmla="*/ 3945219 w 6716211"/>
              <a:gd name="connsiteY221" fmla="*/ 3609523 h 4209966"/>
              <a:gd name="connsiteX222" fmla="*/ 4128733 w 6716211"/>
              <a:gd name="connsiteY222" fmla="*/ 3433194 h 4209966"/>
              <a:gd name="connsiteX223" fmla="*/ 4387383 w 6716211"/>
              <a:gd name="connsiteY223" fmla="*/ 3208858 h 4209966"/>
              <a:gd name="connsiteX224" fmla="*/ 4621162 w 6716211"/>
              <a:gd name="connsiteY224" fmla="*/ 3028304 h 4209966"/>
              <a:gd name="connsiteX225" fmla="*/ 4657131 w 6716211"/>
              <a:gd name="connsiteY225" fmla="*/ 3000524 h 4209966"/>
              <a:gd name="connsiteX226" fmla="*/ 6447799 w 6716211"/>
              <a:gd name="connsiteY226" fmla="*/ 2115296 h 4209966"/>
              <a:gd name="connsiteX227" fmla="*/ 6361593 w 6716211"/>
              <a:gd name="connsiteY227" fmla="*/ 1942887 h 4209966"/>
              <a:gd name="connsiteX228" fmla="*/ 6381839 w 6716211"/>
              <a:gd name="connsiteY228" fmla="*/ 1981418 h 4209966"/>
              <a:gd name="connsiteX229" fmla="*/ 4621753 w 6716211"/>
              <a:gd name="connsiteY229" fmla="*/ 2849839 h 4209966"/>
              <a:gd name="connsiteX230" fmla="*/ 4621162 w 6716211"/>
              <a:gd name="connsiteY230" fmla="*/ 2850284 h 4209966"/>
              <a:gd name="connsiteX231" fmla="*/ 4348914 w 6716211"/>
              <a:gd name="connsiteY231" fmla="*/ 3055291 h 4209966"/>
              <a:gd name="connsiteX232" fmla="*/ 4084977 w 6716211"/>
              <a:gd name="connsiteY232" fmla="*/ 3277764 h 4209966"/>
              <a:gd name="connsiteX233" fmla="*/ 3937141 w 6716211"/>
              <a:gd name="connsiteY233" fmla="*/ 3414164 h 4209966"/>
              <a:gd name="connsiteX234" fmla="*/ 3923505 w 6716211"/>
              <a:gd name="connsiteY234" fmla="*/ 3426745 h 4209966"/>
              <a:gd name="connsiteX235" fmla="*/ 3768889 w 6716211"/>
              <a:gd name="connsiteY235" fmla="*/ 3580136 h 4209966"/>
              <a:gd name="connsiteX236" fmla="*/ 3718603 w 6716211"/>
              <a:gd name="connsiteY236" fmla="*/ 3573605 h 4209966"/>
              <a:gd name="connsiteX237" fmla="*/ 3883015 w 6716211"/>
              <a:gd name="connsiteY237" fmla="*/ 3408787 h 4209966"/>
              <a:gd name="connsiteX238" fmla="*/ 3883667 w 6716211"/>
              <a:gd name="connsiteY238" fmla="*/ 3408133 h 4209966"/>
              <a:gd name="connsiteX239" fmla="*/ 4057548 w 6716211"/>
              <a:gd name="connsiteY239" fmla="*/ 3247069 h 4209966"/>
              <a:gd name="connsiteX240" fmla="*/ 4586905 w 6716211"/>
              <a:gd name="connsiteY240" fmla="*/ 2823706 h 4209966"/>
              <a:gd name="connsiteX241" fmla="*/ 4621162 w 6716211"/>
              <a:gd name="connsiteY241" fmla="*/ 2800543 h 4209966"/>
              <a:gd name="connsiteX242" fmla="*/ 4865543 w 6716211"/>
              <a:gd name="connsiteY242" fmla="*/ 2635301 h 4209966"/>
              <a:gd name="connsiteX243" fmla="*/ 6361593 w 6716211"/>
              <a:gd name="connsiteY243" fmla="*/ 1942887 h 4209966"/>
              <a:gd name="connsiteX244" fmla="*/ 6264939 w 6716211"/>
              <a:gd name="connsiteY244" fmla="*/ 1773087 h 4209966"/>
              <a:gd name="connsiteX245" fmla="*/ 6288449 w 6716211"/>
              <a:gd name="connsiteY245" fmla="*/ 1812271 h 4209966"/>
              <a:gd name="connsiteX246" fmla="*/ 4826609 w 6716211"/>
              <a:gd name="connsiteY246" fmla="*/ 2490578 h 4209966"/>
              <a:gd name="connsiteX247" fmla="*/ 4621162 w 6716211"/>
              <a:gd name="connsiteY247" fmla="*/ 2626781 h 4209966"/>
              <a:gd name="connsiteX248" fmla="*/ 4548292 w 6716211"/>
              <a:gd name="connsiteY248" fmla="*/ 2675090 h 4209966"/>
              <a:gd name="connsiteX249" fmla="*/ 4013792 w 6716211"/>
              <a:gd name="connsiteY249" fmla="*/ 3092290 h 4209966"/>
              <a:gd name="connsiteX250" fmla="*/ 3765053 w 6716211"/>
              <a:gd name="connsiteY250" fmla="*/ 3319641 h 4209966"/>
              <a:gd name="connsiteX251" fmla="*/ 3695466 w 6716211"/>
              <a:gd name="connsiteY251" fmla="*/ 3390156 h 4209966"/>
              <a:gd name="connsiteX252" fmla="*/ 3532477 w 6716211"/>
              <a:gd name="connsiteY252" fmla="*/ 3555318 h 4209966"/>
              <a:gd name="connsiteX253" fmla="*/ 3476965 w 6716211"/>
              <a:gd name="connsiteY253" fmla="*/ 3552706 h 4209966"/>
              <a:gd name="connsiteX254" fmla="*/ 3641046 w 6716211"/>
              <a:gd name="connsiteY254" fmla="*/ 3384751 h 4209966"/>
              <a:gd name="connsiteX255" fmla="*/ 3722358 w 6716211"/>
              <a:gd name="connsiteY255" fmla="*/ 3301518 h 4209966"/>
              <a:gd name="connsiteX256" fmla="*/ 3986363 w 6716211"/>
              <a:gd name="connsiteY256" fmla="*/ 3059637 h 4209966"/>
              <a:gd name="connsiteX257" fmla="*/ 4513394 w 6716211"/>
              <a:gd name="connsiteY257" fmla="*/ 2647110 h 4209966"/>
              <a:gd name="connsiteX258" fmla="*/ 4621162 w 6716211"/>
              <a:gd name="connsiteY258" fmla="*/ 2575140 h 4209966"/>
              <a:gd name="connsiteX259" fmla="*/ 4789629 w 6716211"/>
              <a:gd name="connsiteY259" fmla="*/ 2462632 h 4209966"/>
              <a:gd name="connsiteX260" fmla="*/ 6264939 w 6716211"/>
              <a:gd name="connsiteY260" fmla="*/ 1773087 h 4209966"/>
              <a:gd name="connsiteX261" fmla="*/ 6158487 w 6716211"/>
              <a:gd name="connsiteY261" fmla="*/ 1606555 h 4209966"/>
              <a:gd name="connsiteX262" fmla="*/ 6184611 w 6716211"/>
              <a:gd name="connsiteY262" fmla="*/ 1645739 h 4209966"/>
              <a:gd name="connsiteX263" fmla="*/ 4747605 w 6716211"/>
              <a:gd name="connsiteY263" fmla="*/ 2320685 h 4209966"/>
              <a:gd name="connsiteX264" fmla="*/ 4621162 w 6716211"/>
              <a:gd name="connsiteY264" fmla="*/ 2403744 h 4209966"/>
              <a:gd name="connsiteX265" fmla="*/ 4621162 w 6716211"/>
              <a:gd name="connsiteY265" fmla="*/ 2403743 h 4209966"/>
              <a:gd name="connsiteX266" fmla="*/ 4472924 w 6716211"/>
              <a:gd name="connsiteY266" fmla="*/ 2501118 h 4209966"/>
              <a:gd name="connsiteX267" fmla="*/ 3943260 w 6716211"/>
              <a:gd name="connsiteY267" fmla="*/ 2906818 h 4209966"/>
              <a:gd name="connsiteX268" fmla="*/ 3596560 w 6716211"/>
              <a:gd name="connsiteY268" fmla="*/ 3220864 h 4209966"/>
              <a:gd name="connsiteX269" fmla="*/ 3452062 w 6716211"/>
              <a:gd name="connsiteY269" fmla="*/ 3365978 h 4209966"/>
              <a:gd name="connsiteX270" fmla="*/ 3434383 w 6716211"/>
              <a:gd name="connsiteY270" fmla="*/ 3383733 h 4209966"/>
              <a:gd name="connsiteX271" fmla="*/ 3279737 w 6716211"/>
              <a:gd name="connsiteY271" fmla="*/ 3550093 h 4209966"/>
              <a:gd name="connsiteX272" fmla="*/ 3219654 w 6716211"/>
              <a:gd name="connsiteY272" fmla="*/ 3552052 h 4209966"/>
              <a:gd name="connsiteX273" fmla="*/ 3381310 w 6716211"/>
              <a:gd name="connsiteY273" fmla="*/ 3375866 h 4209966"/>
              <a:gd name="connsiteX274" fmla="*/ 3396511 w 6716211"/>
              <a:gd name="connsiteY274" fmla="*/ 3360460 h 4209966"/>
              <a:gd name="connsiteX275" fmla="*/ 3550926 w 6716211"/>
              <a:gd name="connsiteY275" fmla="*/ 3203966 h 4209966"/>
              <a:gd name="connsiteX276" fmla="*/ 3914525 w 6716211"/>
              <a:gd name="connsiteY276" fmla="*/ 2873512 h 4209966"/>
              <a:gd name="connsiteX277" fmla="*/ 4437433 w 6716211"/>
              <a:gd name="connsiteY277" fmla="*/ 2472404 h 4209966"/>
              <a:gd name="connsiteX278" fmla="*/ 4621162 w 6716211"/>
              <a:gd name="connsiteY278" fmla="*/ 2350994 h 4209966"/>
              <a:gd name="connsiteX279" fmla="*/ 4621162 w 6716211"/>
              <a:gd name="connsiteY279" fmla="*/ 2350995 h 4209966"/>
              <a:gd name="connsiteX280" fmla="*/ 4710168 w 6716211"/>
              <a:gd name="connsiteY280" fmla="*/ 2292178 h 4209966"/>
              <a:gd name="connsiteX281" fmla="*/ 6158487 w 6716211"/>
              <a:gd name="connsiteY281" fmla="*/ 1606555 h 4209966"/>
              <a:gd name="connsiteX282" fmla="*/ 6042239 w 6716211"/>
              <a:gd name="connsiteY282" fmla="*/ 1442633 h 4209966"/>
              <a:gd name="connsiteX283" fmla="*/ 6070322 w 6716211"/>
              <a:gd name="connsiteY283" fmla="*/ 1480511 h 4209966"/>
              <a:gd name="connsiteX284" fmla="*/ 4654861 w 6716211"/>
              <a:gd name="connsiteY284" fmla="*/ 2157906 h 4209966"/>
              <a:gd name="connsiteX285" fmla="*/ 4621162 w 6716211"/>
              <a:gd name="connsiteY285" fmla="*/ 2179983 h 4209966"/>
              <a:gd name="connsiteX286" fmla="*/ 4387105 w 6716211"/>
              <a:gd name="connsiteY286" fmla="*/ 2333320 h 4209966"/>
              <a:gd name="connsiteX287" fmla="*/ 3872075 w 6716211"/>
              <a:gd name="connsiteY287" fmla="*/ 2721999 h 4209966"/>
              <a:gd name="connsiteX288" fmla="*/ 3734862 w 6716211"/>
              <a:gd name="connsiteY288" fmla="*/ 2840176 h 4209966"/>
              <a:gd name="connsiteX289" fmla="*/ 3678400 w 6716211"/>
              <a:gd name="connsiteY289" fmla="*/ 2829699 h 4209966"/>
              <a:gd name="connsiteX290" fmla="*/ 3843340 w 6716211"/>
              <a:gd name="connsiteY290" fmla="*/ 2687386 h 4209966"/>
              <a:gd name="connsiteX291" fmla="*/ 4358656 w 6716211"/>
              <a:gd name="connsiteY291" fmla="*/ 2298197 h 4209966"/>
              <a:gd name="connsiteX292" fmla="*/ 4621162 w 6716211"/>
              <a:gd name="connsiteY292" fmla="*/ 2125958 h 4209966"/>
              <a:gd name="connsiteX293" fmla="*/ 4626447 w 6716211"/>
              <a:gd name="connsiteY293" fmla="*/ 2122490 h 4209966"/>
              <a:gd name="connsiteX294" fmla="*/ 6042239 w 6716211"/>
              <a:gd name="connsiteY294" fmla="*/ 1442633 h 4209966"/>
              <a:gd name="connsiteX295" fmla="*/ 5916197 w 6716211"/>
              <a:gd name="connsiteY295" fmla="*/ 1283285 h 4209966"/>
              <a:gd name="connsiteX296" fmla="*/ 5946891 w 6716211"/>
              <a:gd name="connsiteY296" fmla="*/ 1321163 h 4209966"/>
              <a:gd name="connsiteX297" fmla="*/ 5783235 w 6716211"/>
              <a:gd name="connsiteY297" fmla="*/ 1384056 h 4209966"/>
              <a:gd name="connsiteX298" fmla="*/ 5783232 w 6716211"/>
              <a:gd name="connsiteY298" fmla="*/ 1384056 h 4209966"/>
              <a:gd name="connsiteX299" fmla="*/ 5663721 w 6716211"/>
              <a:gd name="connsiteY299" fmla="*/ 1429984 h 4209966"/>
              <a:gd name="connsiteX300" fmla="*/ 4835441 w 6716211"/>
              <a:gd name="connsiteY300" fmla="*/ 1832108 h 4209966"/>
              <a:gd name="connsiteX301" fmla="*/ 4621162 w 6716211"/>
              <a:gd name="connsiteY301" fmla="*/ 1959231 h 4209966"/>
              <a:gd name="connsiteX302" fmla="*/ 4568235 w 6716211"/>
              <a:gd name="connsiteY302" fmla="*/ 1990630 h 4209966"/>
              <a:gd name="connsiteX303" fmla="*/ 3800890 w 6716211"/>
              <a:gd name="connsiteY303" fmla="*/ 2536527 h 4209966"/>
              <a:gd name="connsiteX304" fmla="*/ 3502793 w 6716211"/>
              <a:gd name="connsiteY304" fmla="*/ 2790592 h 4209966"/>
              <a:gd name="connsiteX305" fmla="*/ 3497034 w 6716211"/>
              <a:gd name="connsiteY305" fmla="*/ 2796046 h 4209966"/>
              <a:gd name="connsiteX306" fmla="*/ 3450164 w 6716211"/>
              <a:gd name="connsiteY306" fmla="*/ 2840432 h 4209966"/>
              <a:gd name="connsiteX307" fmla="*/ 3223002 w 6716211"/>
              <a:gd name="connsiteY307" fmla="*/ 3055555 h 4209966"/>
              <a:gd name="connsiteX308" fmla="*/ 2973453 w 6716211"/>
              <a:gd name="connsiteY308" fmla="*/ 3318437 h 4209966"/>
              <a:gd name="connsiteX309" fmla="*/ 2961945 w 6716211"/>
              <a:gd name="connsiteY309" fmla="*/ 3330559 h 4209966"/>
              <a:gd name="connsiteX310" fmla="*/ 2720053 w 6716211"/>
              <a:gd name="connsiteY310" fmla="*/ 3614747 h 4209966"/>
              <a:gd name="connsiteX311" fmla="*/ 2650827 w 6716211"/>
              <a:gd name="connsiteY311" fmla="*/ 3628462 h 4209966"/>
              <a:gd name="connsiteX312" fmla="*/ 2901066 w 6716211"/>
              <a:gd name="connsiteY312" fmla="*/ 3329631 h 4209966"/>
              <a:gd name="connsiteX313" fmla="*/ 2916867 w 6716211"/>
              <a:gd name="connsiteY313" fmla="*/ 3312816 h 4209966"/>
              <a:gd name="connsiteX314" fmla="*/ 3171572 w 6716211"/>
              <a:gd name="connsiteY314" fmla="*/ 3041759 h 4209966"/>
              <a:gd name="connsiteX315" fmla="*/ 3387751 w 6716211"/>
              <a:gd name="connsiteY315" fmla="*/ 2835986 h 4209966"/>
              <a:gd name="connsiteX316" fmla="*/ 3440693 w 6716211"/>
              <a:gd name="connsiteY316" fmla="*/ 2785592 h 4209966"/>
              <a:gd name="connsiteX317" fmla="*/ 3462036 w 6716211"/>
              <a:gd name="connsiteY317" fmla="*/ 2765276 h 4209966"/>
              <a:gd name="connsiteX318" fmla="*/ 3772155 w 6716211"/>
              <a:gd name="connsiteY318" fmla="*/ 2500608 h 4209966"/>
              <a:gd name="connsiteX319" fmla="*/ 4538765 w 6716211"/>
              <a:gd name="connsiteY319" fmla="*/ 1954435 h 4209966"/>
              <a:gd name="connsiteX320" fmla="*/ 4621162 w 6716211"/>
              <a:gd name="connsiteY320" fmla="*/ 1905442 h 4209966"/>
              <a:gd name="connsiteX321" fmla="*/ 4805726 w 6716211"/>
              <a:gd name="connsiteY321" fmla="*/ 1795700 h 4209966"/>
              <a:gd name="connsiteX322" fmla="*/ 5633271 w 6716211"/>
              <a:gd name="connsiteY322" fmla="*/ 1392565 h 4209966"/>
              <a:gd name="connsiteX323" fmla="*/ 5655303 w 6716211"/>
              <a:gd name="connsiteY323" fmla="*/ 1384055 h 4209966"/>
              <a:gd name="connsiteX324" fmla="*/ 5655306 w 6716211"/>
              <a:gd name="connsiteY324" fmla="*/ 1384055 h 4209966"/>
              <a:gd name="connsiteX325" fmla="*/ 5779704 w 6716211"/>
              <a:gd name="connsiteY325" fmla="*/ 1127853 h 4209966"/>
              <a:gd name="connsiteX326" fmla="*/ 5814317 w 6716211"/>
              <a:gd name="connsiteY326" fmla="*/ 1165731 h 4209966"/>
              <a:gd name="connsiteX327" fmla="*/ 5540347 w 6716211"/>
              <a:gd name="connsiteY327" fmla="*/ 1274896 h 4209966"/>
              <a:gd name="connsiteX328" fmla="*/ 5295153 w 6716211"/>
              <a:gd name="connsiteY328" fmla="*/ 1384055 h 4209966"/>
              <a:gd name="connsiteX329" fmla="*/ 5269286 w 6716211"/>
              <a:gd name="connsiteY329" fmla="*/ 1395571 h 4209966"/>
              <a:gd name="connsiteX330" fmla="*/ 4737724 w 6716211"/>
              <a:gd name="connsiteY330" fmla="*/ 1670718 h 4209966"/>
              <a:gd name="connsiteX331" fmla="*/ 4621162 w 6716211"/>
              <a:gd name="connsiteY331" fmla="*/ 1739917 h 4209966"/>
              <a:gd name="connsiteX332" fmla="*/ 4621162 w 6716211"/>
              <a:gd name="connsiteY332" fmla="*/ 1739918 h 4209966"/>
              <a:gd name="connsiteX333" fmla="*/ 4478143 w 6716211"/>
              <a:gd name="connsiteY333" fmla="*/ 1824823 h 4209966"/>
              <a:gd name="connsiteX334" fmla="*/ 3729705 w 6716211"/>
              <a:gd name="connsiteY334" fmla="*/ 2351056 h 4209966"/>
              <a:gd name="connsiteX335" fmla="*/ 3362749 w 6716211"/>
              <a:gd name="connsiteY335" fmla="*/ 2661102 h 4209966"/>
              <a:gd name="connsiteX336" fmla="*/ 3266281 w 6716211"/>
              <a:gd name="connsiteY336" fmla="*/ 2753231 h 4209966"/>
              <a:gd name="connsiteX337" fmla="*/ 3194075 w 6716211"/>
              <a:gd name="connsiteY337" fmla="*/ 2822190 h 4209966"/>
              <a:gd name="connsiteX338" fmla="*/ 3194074 w 6716211"/>
              <a:gd name="connsiteY338" fmla="*/ 2822190 h 4209966"/>
              <a:gd name="connsiteX339" fmla="*/ 3021691 w 6716211"/>
              <a:gd name="connsiteY339" fmla="*/ 2986820 h 4209966"/>
              <a:gd name="connsiteX340" fmla="*/ 2736856 w 6716211"/>
              <a:gd name="connsiteY340" fmla="*/ 3294935 h 4209966"/>
              <a:gd name="connsiteX341" fmla="*/ 2707451 w 6716211"/>
              <a:gd name="connsiteY341" fmla="*/ 3326743 h 4209966"/>
              <a:gd name="connsiteX342" fmla="*/ 2420945 w 6716211"/>
              <a:gd name="connsiteY342" fmla="*/ 3679401 h 4209966"/>
              <a:gd name="connsiteX343" fmla="*/ 2351719 w 6716211"/>
              <a:gd name="connsiteY343" fmla="*/ 3696381 h 4209966"/>
              <a:gd name="connsiteX344" fmla="*/ 2646378 w 6716211"/>
              <a:gd name="connsiteY344" fmla="*/ 3326069 h 4209966"/>
              <a:gd name="connsiteX345" fmla="*/ 2679950 w 6716211"/>
              <a:gd name="connsiteY345" fmla="*/ 3289282 h 4209966"/>
              <a:gd name="connsiteX346" fmla="*/ 2969690 w 6716211"/>
              <a:gd name="connsiteY346" fmla="*/ 2971799 h 4209966"/>
              <a:gd name="connsiteX347" fmla="*/ 3130180 w 6716211"/>
              <a:gd name="connsiteY347" fmla="*/ 2817637 h 4209966"/>
              <a:gd name="connsiteX348" fmla="*/ 3130181 w 6716211"/>
              <a:gd name="connsiteY348" fmla="*/ 2817637 h 4209966"/>
              <a:gd name="connsiteX349" fmla="*/ 3208410 w 6716211"/>
              <a:gd name="connsiteY349" fmla="*/ 2742493 h 4209966"/>
              <a:gd name="connsiteX350" fmla="*/ 3321166 w 6716211"/>
              <a:gd name="connsiteY350" fmla="*/ 2634183 h 4209966"/>
              <a:gd name="connsiteX351" fmla="*/ 3700317 w 6716211"/>
              <a:gd name="connsiteY351" fmla="*/ 2313831 h 4209966"/>
              <a:gd name="connsiteX352" fmla="*/ 4447044 w 6716211"/>
              <a:gd name="connsiteY352" fmla="*/ 1788196 h 4209966"/>
              <a:gd name="connsiteX353" fmla="*/ 4621162 w 6716211"/>
              <a:gd name="connsiteY353" fmla="*/ 1684604 h 4209966"/>
              <a:gd name="connsiteX354" fmla="*/ 4621162 w 6716211"/>
              <a:gd name="connsiteY354" fmla="*/ 1684603 h 4209966"/>
              <a:gd name="connsiteX355" fmla="*/ 4705969 w 6716211"/>
              <a:gd name="connsiteY355" fmla="*/ 1634146 h 4209966"/>
              <a:gd name="connsiteX356" fmla="*/ 4969149 w 6716211"/>
              <a:gd name="connsiteY356" fmla="*/ 1490935 h 4209966"/>
              <a:gd name="connsiteX357" fmla="*/ 5184963 w 6716211"/>
              <a:gd name="connsiteY357" fmla="*/ 1384055 h 4209966"/>
              <a:gd name="connsiteX358" fmla="*/ 5236132 w 6716211"/>
              <a:gd name="connsiteY358" fmla="*/ 1358714 h 4209966"/>
              <a:gd name="connsiteX359" fmla="*/ 5779704 w 6716211"/>
              <a:gd name="connsiteY359" fmla="*/ 1127853 h 4209966"/>
              <a:gd name="connsiteX360" fmla="*/ 5633415 w 6716211"/>
              <a:gd name="connsiteY360" fmla="*/ 977647 h 4209966"/>
              <a:gd name="connsiteX361" fmla="*/ 5671293 w 6716211"/>
              <a:gd name="connsiteY361" fmla="*/ 1014873 h 4209966"/>
              <a:gd name="connsiteX362" fmla="*/ 4888990 w 6716211"/>
              <a:gd name="connsiteY362" fmla="*/ 1372364 h 4209966"/>
              <a:gd name="connsiteX363" fmla="*/ 4867625 w 6716211"/>
              <a:gd name="connsiteY363" fmla="*/ 1384056 h 4209966"/>
              <a:gd name="connsiteX364" fmla="*/ 4634539 w 6716211"/>
              <a:gd name="connsiteY364" fmla="*/ 1511615 h 4209966"/>
              <a:gd name="connsiteX365" fmla="*/ 4621162 w 6716211"/>
              <a:gd name="connsiteY365" fmla="*/ 1519571 h 4209966"/>
              <a:gd name="connsiteX366" fmla="*/ 4383883 w 6716211"/>
              <a:gd name="connsiteY366" fmla="*/ 1660692 h 4209966"/>
              <a:gd name="connsiteX367" fmla="*/ 3658520 w 6716211"/>
              <a:gd name="connsiteY367" fmla="*/ 2165584 h 4209966"/>
              <a:gd name="connsiteX368" fmla="*/ 3646907 w 6716211"/>
              <a:gd name="connsiteY368" fmla="*/ 2174965 h 4209966"/>
              <a:gd name="connsiteX369" fmla="*/ 3434799 w 6716211"/>
              <a:gd name="connsiteY369" fmla="*/ 2346305 h 4209966"/>
              <a:gd name="connsiteX370" fmla="*/ 3219756 w 6716211"/>
              <a:gd name="connsiteY370" fmla="*/ 2532681 h 4209966"/>
              <a:gd name="connsiteX371" fmla="*/ 3029779 w 6716211"/>
              <a:gd name="connsiteY371" fmla="*/ 2709348 h 4209966"/>
              <a:gd name="connsiteX372" fmla="*/ 3013561 w 6716211"/>
              <a:gd name="connsiteY372" fmla="*/ 2724430 h 4209966"/>
              <a:gd name="connsiteX373" fmla="*/ 2934178 w 6716211"/>
              <a:gd name="connsiteY373" fmla="*/ 2803676 h 4209966"/>
              <a:gd name="connsiteX374" fmla="*/ 2816381 w 6716211"/>
              <a:gd name="connsiteY374" fmla="*/ 2921269 h 4209966"/>
              <a:gd name="connsiteX375" fmla="*/ 2628385 w 6716211"/>
              <a:gd name="connsiteY375" fmla="*/ 3122913 h 4209966"/>
              <a:gd name="connsiteX376" fmla="*/ 2499738 w 6716211"/>
              <a:gd name="connsiteY376" fmla="*/ 3271382 h 4209966"/>
              <a:gd name="connsiteX377" fmla="*/ 2449742 w 6716211"/>
              <a:gd name="connsiteY377" fmla="*/ 3329081 h 4209966"/>
              <a:gd name="connsiteX378" fmla="*/ 2121184 w 6716211"/>
              <a:gd name="connsiteY378" fmla="*/ 3753852 h 4209966"/>
              <a:gd name="connsiteX379" fmla="*/ 2052611 w 6716211"/>
              <a:gd name="connsiteY379" fmla="*/ 3771485 h 4209966"/>
              <a:gd name="connsiteX380" fmla="*/ 2389944 w 6716211"/>
              <a:gd name="connsiteY380" fmla="*/ 3327009 h 4209966"/>
              <a:gd name="connsiteX381" fmla="*/ 2442372 w 6716211"/>
              <a:gd name="connsiteY381" fmla="*/ 3265684 h 4209966"/>
              <a:gd name="connsiteX382" fmla="*/ 2573037 w 6716211"/>
              <a:gd name="connsiteY382" fmla="*/ 3112845 h 4209966"/>
              <a:gd name="connsiteX383" fmla="*/ 2765605 w 6716211"/>
              <a:gd name="connsiteY383" fmla="*/ 2904207 h 4209966"/>
              <a:gd name="connsiteX384" fmla="*/ 2870144 w 6716211"/>
              <a:gd name="connsiteY384" fmla="*/ 2799114 h 4209966"/>
              <a:gd name="connsiteX385" fmla="*/ 2967540 w 6716211"/>
              <a:gd name="connsiteY385" fmla="*/ 2701201 h 4209966"/>
              <a:gd name="connsiteX386" fmla="*/ 2970578 w 6716211"/>
              <a:gd name="connsiteY386" fmla="*/ 2698363 h 4209966"/>
              <a:gd name="connsiteX387" fmla="*/ 3178735 w 6716211"/>
              <a:gd name="connsiteY387" fmla="*/ 2503935 h 4209966"/>
              <a:gd name="connsiteX388" fmla="*/ 3628479 w 6716211"/>
              <a:gd name="connsiteY388" fmla="*/ 2127052 h 4209966"/>
              <a:gd name="connsiteX389" fmla="*/ 4600824 w 6716211"/>
              <a:gd name="connsiteY389" fmla="*/ 1474716 h 4209966"/>
              <a:gd name="connsiteX390" fmla="*/ 4621162 w 6716211"/>
              <a:gd name="connsiteY390" fmla="*/ 1463545 h 4209966"/>
              <a:gd name="connsiteX391" fmla="*/ 4765876 w 6716211"/>
              <a:gd name="connsiteY391" fmla="*/ 1384056 h 4209966"/>
              <a:gd name="connsiteX392" fmla="*/ 4854223 w 6716211"/>
              <a:gd name="connsiteY392" fmla="*/ 1335529 h 4209966"/>
              <a:gd name="connsiteX393" fmla="*/ 5633415 w 6716211"/>
              <a:gd name="connsiteY393" fmla="*/ 977647 h 4209966"/>
              <a:gd name="connsiteX394" fmla="*/ 5476025 w 6716211"/>
              <a:gd name="connsiteY394" fmla="*/ 832665 h 4209966"/>
              <a:gd name="connsiteX395" fmla="*/ 5517169 w 6716211"/>
              <a:gd name="connsiteY395" fmla="*/ 869237 h 4209966"/>
              <a:gd name="connsiteX396" fmla="*/ 3587988 w 6716211"/>
              <a:gd name="connsiteY396" fmla="*/ 1980764 h 4209966"/>
              <a:gd name="connsiteX397" fmla="*/ 2839826 w 6716211"/>
              <a:gd name="connsiteY397" fmla="*/ 2625364 h 4209966"/>
              <a:gd name="connsiteX398" fmla="*/ 2799058 w 6716211"/>
              <a:gd name="connsiteY398" fmla="*/ 2666537 h 4209966"/>
              <a:gd name="connsiteX399" fmla="*/ 2681120 w 6716211"/>
              <a:gd name="connsiteY399" fmla="*/ 2785647 h 4209966"/>
              <a:gd name="connsiteX400" fmla="*/ 2616047 w 6716211"/>
              <a:gd name="connsiteY400" fmla="*/ 2781012 h 4209966"/>
              <a:gd name="connsiteX401" fmla="*/ 2739582 w 6716211"/>
              <a:gd name="connsiteY401" fmla="*/ 2655501 h 4209966"/>
              <a:gd name="connsiteX402" fmla="*/ 2794896 w 6716211"/>
              <a:gd name="connsiteY402" fmla="*/ 2599302 h 4209966"/>
              <a:gd name="connsiteX403" fmla="*/ 3557293 w 6716211"/>
              <a:gd name="connsiteY403" fmla="*/ 1940926 h 4209966"/>
              <a:gd name="connsiteX404" fmla="*/ 5476025 w 6716211"/>
              <a:gd name="connsiteY404" fmla="*/ 832665 h 4209966"/>
              <a:gd name="connsiteX405" fmla="*/ 5306225 w 6716211"/>
              <a:gd name="connsiteY405" fmla="*/ 693562 h 4209966"/>
              <a:gd name="connsiteX406" fmla="*/ 5352593 w 6716211"/>
              <a:gd name="connsiteY406" fmla="*/ 730134 h 4209966"/>
              <a:gd name="connsiteX407" fmla="*/ 3516803 w 6716211"/>
              <a:gd name="connsiteY407" fmla="*/ 1795292 h 4209966"/>
              <a:gd name="connsiteX408" fmla="*/ 2670327 w 6716211"/>
              <a:gd name="connsiteY408" fmla="*/ 2521319 h 4209966"/>
              <a:gd name="connsiteX409" fmla="*/ 2569660 w 6716211"/>
              <a:gd name="connsiteY409" fmla="*/ 2623973 h 4209966"/>
              <a:gd name="connsiteX410" fmla="*/ 2428743 w 6716211"/>
              <a:gd name="connsiteY410" fmla="*/ 2767669 h 4209966"/>
              <a:gd name="connsiteX411" fmla="*/ 2428742 w 6716211"/>
              <a:gd name="connsiteY411" fmla="*/ 2767669 h 4209966"/>
              <a:gd name="connsiteX412" fmla="*/ 2416210 w 6716211"/>
              <a:gd name="connsiteY412" fmla="*/ 2780449 h 4209966"/>
              <a:gd name="connsiteX413" fmla="*/ 2176726 w 6716211"/>
              <a:gd name="connsiteY413" fmla="*/ 3047172 h 4209966"/>
              <a:gd name="connsiteX414" fmla="*/ 2031038 w 6716211"/>
              <a:gd name="connsiteY414" fmla="*/ 3224824 h 4209966"/>
              <a:gd name="connsiteX415" fmla="*/ 1952242 w 6716211"/>
              <a:gd name="connsiteY415" fmla="*/ 3320906 h 4209966"/>
              <a:gd name="connsiteX416" fmla="*/ 1549744 w 6716211"/>
              <a:gd name="connsiteY416" fmla="*/ 3887078 h 4209966"/>
              <a:gd name="connsiteX417" fmla="*/ 1485743 w 6716211"/>
              <a:gd name="connsiteY417" fmla="*/ 3898180 h 4209966"/>
              <a:gd name="connsiteX418" fmla="*/ 1898496 w 6716211"/>
              <a:gd name="connsiteY418" fmla="*/ 3309610 h 4209966"/>
              <a:gd name="connsiteX419" fmla="*/ 1972093 w 6716211"/>
              <a:gd name="connsiteY419" fmla="*/ 3218968 h 4209966"/>
              <a:gd name="connsiteX420" fmla="*/ 2127224 w 6716211"/>
              <a:gd name="connsiteY420" fmla="*/ 3027910 h 4209966"/>
              <a:gd name="connsiteX421" fmla="*/ 2363347 w 6716211"/>
              <a:gd name="connsiteY421" fmla="*/ 2763010 h 4209966"/>
              <a:gd name="connsiteX422" fmla="*/ 2363348 w 6716211"/>
              <a:gd name="connsiteY422" fmla="*/ 2763010 h 4209966"/>
              <a:gd name="connsiteX423" fmla="*/ 2370577 w 6716211"/>
              <a:gd name="connsiteY423" fmla="*/ 2754899 h 4209966"/>
              <a:gd name="connsiteX424" fmla="*/ 2509295 w 6716211"/>
              <a:gd name="connsiteY424" fmla="*/ 2612772 h 4209966"/>
              <a:gd name="connsiteX425" fmla="*/ 2628348 w 6716211"/>
              <a:gd name="connsiteY425" fmla="*/ 2490794 h 4209966"/>
              <a:gd name="connsiteX426" fmla="*/ 3486109 w 6716211"/>
              <a:gd name="connsiteY426" fmla="*/ 1754149 h 4209966"/>
              <a:gd name="connsiteX427" fmla="*/ 5306225 w 6716211"/>
              <a:gd name="connsiteY427" fmla="*/ 693562 h 4209966"/>
              <a:gd name="connsiteX428" fmla="*/ 5125324 w 6716211"/>
              <a:gd name="connsiteY428" fmla="*/ 561640 h 4209966"/>
              <a:gd name="connsiteX429" fmla="*/ 5174957 w 6716211"/>
              <a:gd name="connsiteY429" fmla="*/ 596906 h 4209966"/>
              <a:gd name="connsiteX430" fmla="*/ 3445618 w 6716211"/>
              <a:gd name="connsiteY430" fmla="*/ 1609819 h 4209966"/>
              <a:gd name="connsiteX431" fmla="*/ 2508613 w 6716211"/>
              <a:gd name="connsiteY431" fmla="*/ 2409086 h 4209966"/>
              <a:gd name="connsiteX432" fmla="*/ 2340525 w 6716211"/>
              <a:gd name="connsiteY432" fmla="*/ 2581456 h 4209966"/>
              <a:gd name="connsiteX433" fmla="*/ 2278613 w 6716211"/>
              <a:gd name="connsiteY433" fmla="*/ 2569968 h 4209966"/>
              <a:gd name="connsiteX434" fmla="*/ 2492430 w 6716211"/>
              <a:gd name="connsiteY434" fmla="*/ 2351725 h 4209966"/>
              <a:gd name="connsiteX435" fmla="*/ 3414270 w 6716211"/>
              <a:gd name="connsiteY435" fmla="*/ 1567370 h 4209966"/>
              <a:gd name="connsiteX436" fmla="*/ 5125324 w 6716211"/>
              <a:gd name="connsiteY436" fmla="*/ 561640 h 4209966"/>
              <a:gd name="connsiteX437" fmla="*/ 1440028 w 6716211"/>
              <a:gd name="connsiteY437" fmla="*/ 492416 h 4209966"/>
              <a:gd name="connsiteX438" fmla="*/ 384661 w 6716211"/>
              <a:gd name="connsiteY438" fmla="*/ 1506635 h 4209966"/>
              <a:gd name="connsiteX439" fmla="*/ 1440028 w 6716211"/>
              <a:gd name="connsiteY439" fmla="*/ 492416 h 4209966"/>
              <a:gd name="connsiteX440" fmla="*/ 4930055 w 6716211"/>
              <a:gd name="connsiteY440" fmla="*/ 438210 h 4209966"/>
              <a:gd name="connsiteX441" fmla="*/ 4984913 w 6716211"/>
              <a:gd name="connsiteY441" fmla="*/ 471516 h 4209966"/>
              <a:gd name="connsiteX442" fmla="*/ 3374433 w 6716211"/>
              <a:gd name="connsiteY442" fmla="*/ 1424347 h 4209966"/>
              <a:gd name="connsiteX443" fmla="*/ 2357161 w 6716211"/>
              <a:gd name="connsiteY443" fmla="*/ 2286374 h 4209966"/>
              <a:gd name="connsiteX444" fmla="*/ 2111412 w 6716211"/>
              <a:gd name="connsiteY444" fmla="*/ 2538944 h 4209966"/>
              <a:gd name="connsiteX445" fmla="*/ 2049184 w 6716211"/>
              <a:gd name="connsiteY445" fmla="*/ 2527397 h 4209966"/>
              <a:gd name="connsiteX446" fmla="*/ 2093918 w 6716211"/>
              <a:gd name="connsiteY446" fmla="*/ 2477914 h 4209966"/>
              <a:gd name="connsiteX447" fmla="*/ 3342432 w 6716211"/>
              <a:gd name="connsiteY447" fmla="*/ 1381244 h 4209966"/>
              <a:gd name="connsiteX448" fmla="*/ 4930055 w 6716211"/>
              <a:gd name="connsiteY448" fmla="*/ 438210 h 4209966"/>
              <a:gd name="connsiteX449" fmla="*/ 4718459 w 6716211"/>
              <a:gd name="connsiteY449" fmla="*/ 324576 h 4209966"/>
              <a:gd name="connsiteX450" fmla="*/ 4780501 w 6716211"/>
              <a:gd name="connsiteY450" fmla="*/ 355924 h 4209966"/>
              <a:gd name="connsiteX451" fmla="*/ 3303248 w 6716211"/>
              <a:gd name="connsiteY451" fmla="*/ 1239529 h 4209966"/>
              <a:gd name="connsiteX452" fmla="*/ 1896609 w 6716211"/>
              <a:gd name="connsiteY452" fmla="*/ 2480364 h 4209966"/>
              <a:gd name="connsiteX453" fmla="*/ 1882418 w 6716211"/>
              <a:gd name="connsiteY453" fmla="*/ 2496455 h 4209966"/>
              <a:gd name="connsiteX454" fmla="*/ 1689655 w 6716211"/>
              <a:gd name="connsiteY454" fmla="*/ 2715019 h 4209966"/>
              <a:gd name="connsiteX455" fmla="*/ 1689654 w 6716211"/>
              <a:gd name="connsiteY455" fmla="*/ 2715019 h 4209966"/>
              <a:gd name="connsiteX456" fmla="*/ 1596359 w 6716211"/>
              <a:gd name="connsiteY456" fmla="*/ 2820801 h 4209966"/>
              <a:gd name="connsiteX457" fmla="*/ 1330810 w 6716211"/>
              <a:gd name="connsiteY457" fmla="*/ 3155268 h 4209966"/>
              <a:gd name="connsiteX458" fmla="*/ 1317975 w 6716211"/>
              <a:gd name="connsiteY458" fmla="*/ 3171434 h 4209966"/>
              <a:gd name="connsiteX459" fmla="*/ 829404 w 6716211"/>
              <a:gd name="connsiteY459" fmla="*/ 3899486 h 4209966"/>
              <a:gd name="connsiteX460" fmla="*/ 777811 w 6716211"/>
              <a:gd name="connsiteY460" fmla="*/ 3885772 h 4209966"/>
              <a:gd name="connsiteX461" fmla="*/ 939773 w 6716211"/>
              <a:gd name="connsiteY461" fmla="*/ 3624543 h 4209966"/>
              <a:gd name="connsiteX462" fmla="*/ 1171742 w 6716211"/>
              <a:gd name="connsiteY462" fmla="*/ 3283256 h 4209966"/>
              <a:gd name="connsiteX463" fmla="*/ 1272552 w 6716211"/>
              <a:gd name="connsiteY463" fmla="*/ 3149481 h 4209966"/>
              <a:gd name="connsiteX464" fmla="*/ 1421252 w 6716211"/>
              <a:gd name="connsiteY464" fmla="*/ 2952156 h 4209966"/>
              <a:gd name="connsiteX465" fmla="*/ 1622528 w 6716211"/>
              <a:gd name="connsiteY465" fmla="*/ 2710236 h 4209966"/>
              <a:gd name="connsiteX466" fmla="*/ 1622529 w 6716211"/>
              <a:gd name="connsiteY466" fmla="*/ 2710236 h 4209966"/>
              <a:gd name="connsiteX467" fmla="*/ 1688028 w 6716211"/>
              <a:gd name="connsiteY467" fmla="*/ 2631510 h 4209966"/>
              <a:gd name="connsiteX468" fmla="*/ 1821956 w 6716211"/>
              <a:gd name="connsiteY468" fmla="*/ 2485236 h 4209966"/>
              <a:gd name="connsiteX469" fmla="*/ 1971794 w 6716211"/>
              <a:gd name="connsiteY469" fmla="*/ 2321586 h 4209966"/>
              <a:gd name="connsiteX470" fmla="*/ 3271247 w 6716211"/>
              <a:gd name="connsiteY470" fmla="*/ 1194467 h 4209966"/>
              <a:gd name="connsiteX471" fmla="*/ 4718459 w 6716211"/>
              <a:gd name="connsiteY471" fmla="*/ 324576 h 4209966"/>
              <a:gd name="connsiteX472" fmla="*/ 4490536 w 6716211"/>
              <a:gd name="connsiteY472" fmla="*/ 221390 h 4209966"/>
              <a:gd name="connsiteX473" fmla="*/ 4558456 w 6716211"/>
              <a:gd name="connsiteY473" fmla="*/ 250125 h 4209966"/>
              <a:gd name="connsiteX474" fmla="*/ 3232716 w 6716211"/>
              <a:gd name="connsiteY474" fmla="*/ 1054056 h 4209966"/>
              <a:gd name="connsiteX475" fmla="*/ 1754075 w 6716211"/>
              <a:gd name="connsiteY475" fmla="*/ 2346565 h 4209966"/>
              <a:gd name="connsiteX476" fmla="*/ 1658004 w 6716211"/>
              <a:gd name="connsiteY476" fmla="*/ 2454814 h 4209966"/>
              <a:gd name="connsiteX477" fmla="*/ 1442687 w 6716211"/>
              <a:gd name="connsiteY477" fmla="*/ 2697424 h 4209966"/>
              <a:gd name="connsiteX478" fmla="*/ 1438619 w 6716211"/>
              <a:gd name="connsiteY478" fmla="*/ 2702008 h 4209966"/>
              <a:gd name="connsiteX479" fmla="*/ 1146237 w 6716211"/>
              <a:gd name="connsiteY479" fmla="*/ 3068341 h 4209966"/>
              <a:gd name="connsiteX480" fmla="*/ 1100506 w 6716211"/>
              <a:gd name="connsiteY480" fmla="*/ 3132391 h 4209966"/>
              <a:gd name="connsiteX481" fmla="*/ 877626 w 6716211"/>
              <a:gd name="connsiteY481" fmla="*/ 3444547 h 4209966"/>
              <a:gd name="connsiteX482" fmla="*/ 633482 w 6716211"/>
              <a:gd name="connsiteY482" fmla="*/ 3829608 h 4209966"/>
              <a:gd name="connsiteX483" fmla="*/ 587113 w 6716211"/>
              <a:gd name="connsiteY483" fmla="*/ 3805444 h 4209966"/>
              <a:gd name="connsiteX484" fmla="*/ 773893 w 6716211"/>
              <a:gd name="connsiteY484" fmla="*/ 3506337 h 4209966"/>
              <a:gd name="connsiteX485" fmla="*/ 1016331 w 6716211"/>
              <a:gd name="connsiteY485" fmla="*/ 3154766 h 4209966"/>
              <a:gd name="connsiteX486" fmla="*/ 1038150 w 6716211"/>
              <a:gd name="connsiteY486" fmla="*/ 3126197 h 4209966"/>
              <a:gd name="connsiteX487" fmla="*/ 1276678 w 6716211"/>
              <a:gd name="connsiteY487" fmla="*/ 2813878 h 4209966"/>
              <a:gd name="connsiteX488" fmla="*/ 1378640 w 6716211"/>
              <a:gd name="connsiteY488" fmla="*/ 2692862 h 4209966"/>
              <a:gd name="connsiteX489" fmla="*/ 1554658 w 6716211"/>
              <a:gd name="connsiteY489" fmla="*/ 2483950 h 4209966"/>
              <a:gd name="connsiteX490" fmla="*/ 1592861 w 6716211"/>
              <a:gd name="connsiteY490" fmla="*/ 2442726 h 4209966"/>
              <a:gd name="connsiteX491" fmla="*/ 1849995 w 6716211"/>
              <a:gd name="connsiteY491" fmla="*/ 2165256 h 4209966"/>
              <a:gd name="connsiteX492" fmla="*/ 3199409 w 6716211"/>
              <a:gd name="connsiteY492" fmla="*/ 1008341 h 4209966"/>
              <a:gd name="connsiteX493" fmla="*/ 4490536 w 6716211"/>
              <a:gd name="connsiteY493" fmla="*/ 221390 h 4209966"/>
              <a:gd name="connsiteX494" fmla="*/ 2141429 w 6716211"/>
              <a:gd name="connsiteY494" fmla="*/ 178941 h 4209966"/>
              <a:gd name="connsiteX495" fmla="*/ 81634 w 6716211"/>
              <a:gd name="connsiteY495" fmla="*/ 2162317 h 4209966"/>
              <a:gd name="connsiteX496" fmla="*/ 137146 w 6716211"/>
              <a:gd name="connsiteY496" fmla="*/ 1997743 h 4209966"/>
              <a:gd name="connsiteX497" fmla="*/ 1943548 w 6716211"/>
              <a:gd name="connsiteY497" fmla="*/ 248166 h 4209966"/>
              <a:gd name="connsiteX498" fmla="*/ 2141429 w 6716211"/>
              <a:gd name="connsiteY498" fmla="*/ 178941 h 4209966"/>
              <a:gd name="connsiteX499" fmla="*/ 4241062 w 6716211"/>
              <a:gd name="connsiteY499" fmla="*/ 133227 h 4209966"/>
              <a:gd name="connsiteX500" fmla="*/ 4317471 w 6716211"/>
              <a:gd name="connsiteY500" fmla="*/ 158043 h 4209966"/>
              <a:gd name="connsiteX501" fmla="*/ 3161531 w 6716211"/>
              <a:gd name="connsiteY501" fmla="*/ 868585 h 4209966"/>
              <a:gd name="connsiteX502" fmla="*/ 1627950 w 6716211"/>
              <a:gd name="connsiteY502" fmla="*/ 2194238 h 4209966"/>
              <a:gd name="connsiteX503" fmla="*/ 1431753 w 6716211"/>
              <a:gd name="connsiteY503" fmla="*/ 2412834 h 4209966"/>
              <a:gd name="connsiteX504" fmla="*/ 1300117 w 6716211"/>
              <a:gd name="connsiteY504" fmla="*/ 2559497 h 4209966"/>
              <a:gd name="connsiteX505" fmla="*/ 1202553 w 6716211"/>
              <a:gd name="connsiteY505" fmla="*/ 2680318 h 4209966"/>
              <a:gd name="connsiteX506" fmla="*/ 995978 w 6716211"/>
              <a:gd name="connsiteY506" fmla="*/ 2936136 h 4209966"/>
              <a:gd name="connsiteX507" fmla="*/ 870617 w 6716211"/>
              <a:gd name="connsiteY507" fmla="*/ 3109556 h 4209966"/>
              <a:gd name="connsiteX508" fmla="*/ 716269 w 6716211"/>
              <a:gd name="connsiteY508" fmla="*/ 3323077 h 4209966"/>
              <a:gd name="connsiteX509" fmla="*/ 653537 w 6716211"/>
              <a:gd name="connsiteY509" fmla="*/ 3420710 h 4209966"/>
              <a:gd name="connsiteX510" fmla="*/ 461723 w 6716211"/>
              <a:gd name="connsiteY510" fmla="*/ 3719240 h 4209966"/>
              <a:gd name="connsiteX511" fmla="*/ 421233 w 6716211"/>
              <a:gd name="connsiteY511" fmla="*/ 3685280 h 4209966"/>
              <a:gd name="connsiteX512" fmla="*/ 608665 w 6716211"/>
              <a:gd name="connsiteY512" fmla="*/ 3388786 h 4209966"/>
              <a:gd name="connsiteX513" fmla="*/ 807752 w 6716211"/>
              <a:gd name="connsiteY513" fmla="*/ 3103312 h 4209966"/>
              <a:gd name="connsiteX514" fmla="*/ 861171 w 6716211"/>
              <a:gd name="connsiteY514" fmla="*/ 3026713 h 4209966"/>
              <a:gd name="connsiteX515" fmla="*/ 1132114 w 6716211"/>
              <a:gd name="connsiteY515" fmla="*/ 2675867 h 4209966"/>
              <a:gd name="connsiteX516" fmla="*/ 1132569 w 6716211"/>
              <a:gd name="connsiteY516" fmla="*/ 2675333 h 4209966"/>
              <a:gd name="connsiteX517" fmla="*/ 1366498 w 6716211"/>
              <a:gd name="connsiteY517" fmla="*/ 2400725 h 4209966"/>
              <a:gd name="connsiteX518" fmla="*/ 1421195 w 6716211"/>
              <a:gd name="connsiteY518" fmla="*/ 2336516 h 4209966"/>
              <a:gd name="connsiteX519" fmla="*/ 3128224 w 6716211"/>
              <a:gd name="connsiteY519" fmla="*/ 821564 h 4209966"/>
              <a:gd name="connsiteX520" fmla="*/ 4241062 w 6716211"/>
              <a:gd name="connsiteY520" fmla="*/ 133227 h 4209966"/>
              <a:gd name="connsiteX521" fmla="*/ 3966771 w 6716211"/>
              <a:gd name="connsiteY521" fmla="*/ 62694 h 4209966"/>
              <a:gd name="connsiteX522" fmla="*/ 4052977 w 6716211"/>
              <a:gd name="connsiteY522" fmla="*/ 82286 h 4209966"/>
              <a:gd name="connsiteX523" fmla="*/ 3090346 w 6716211"/>
              <a:gd name="connsiteY523" fmla="*/ 683111 h 4209966"/>
              <a:gd name="connsiteX524" fmla="*/ 1518723 w 6716211"/>
              <a:gd name="connsiteY524" fmla="*/ 2025254 h 4209966"/>
              <a:gd name="connsiteX525" fmla="*/ 1203890 w 6716211"/>
              <a:gd name="connsiteY525" fmla="*/ 2370552 h 4209966"/>
              <a:gd name="connsiteX526" fmla="*/ 1141512 w 6716211"/>
              <a:gd name="connsiteY526" fmla="*/ 2358978 h 4209966"/>
              <a:gd name="connsiteX527" fmla="*/ 1287687 w 6716211"/>
              <a:gd name="connsiteY527" fmla="*/ 2189242 h 4209966"/>
              <a:gd name="connsiteX528" fmla="*/ 3057039 w 6716211"/>
              <a:gd name="connsiteY528" fmla="*/ 635437 h 4209966"/>
              <a:gd name="connsiteX529" fmla="*/ 3966771 w 6716211"/>
              <a:gd name="connsiteY529" fmla="*/ 62694 h 4209966"/>
              <a:gd name="connsiteX530" fmla="*/ 2637113 w 6716211"/>
              <a:gd name="connsiteY530" fmla="*/ 58776 h 4209966"/>
              <a:gd name="connsiteX531" fmla="*/ 561011 w 6716211"/>
              <a:gd name="connsiteY531" fmla="*/ 1902885 h 4209966"/>
              <a:gd name="connsiteX532" fmla="*/ 306246 w 6716211"/>
              <a:gd name="connsiteY532" fmla="*/ 2203994 h 4209966"/>
              <a:gd name="connsiteX533" fmla="*/ 238927 w 6716211"/>
              <a:gd name="connsiteY533" fmla="*/ 2191503 h 4209966"/>
              <a:gd name="connsiteX534" fmla="*/ 273866 w 6716211"/>
              <a:gd name="connsiteY534" fmla="*/ 2147077 h 4209966"/>
              <a:gd name="connsiteX535" fmla="*/ 2484293 w 6716211"/>
              <a:gd name="connsiteY535" fmla="*/ 87511 h 4209966"/>
              <a:gd name="connsiteX536" fmla="*/ 2637113 w 6716211"/>
              <a:gd name="connsiteY536" fmla="*/ 58776 h 4209966"/>
              <a:gd name="connsiteX537" fmla="*/ 3661132 w 6716211"/>
              <a:gd name="connsiteY537" fmla="*/ 15020 h 4209966"/>
              <a:gd name="connsiteX538" fmla="*/ 3759747 w 6716211"/>
              <a:gd name="connsiteY538" fmla="*/ 27428 h 4209966"/>
              <a:gd name="connsiteX539" fmla="*/ 3019161 w 6716211"/>
              <a:gd name="connsiteY539" fmla="*/ 497639 h 4209966"/>
              <a:gd name="connsiteX540" fmla="*/ 1079633 w 6716211"/>
              <a:gd name="connsiteY540" fmla="*/ 2211568 h 4209966"/>
              <a:gd name="connsiteX541" fmla="*/ 980716 w 6716211"/>
              <a:gd name="connsiteY541" fmla="*/ 2329142 h 4209966"/>
              <a:gd name="connsiteX542" fmla="*/ 758096 w 6716211"/>
              <a:gd name="connsiteY542" fmla="*/ 2593753 h 4209966"/>
              <a:gd name="connsiteX543" fmla="*/ 718615 w 6716211"/>
              <a:gd name="connsiteY543" fmla="*/ 2645843 h 4209966"/>
              <a:gd name="connsiteX544" fmla="*/ 652083 w 6716211"/>
              <a:gd name="connsiteY544" fmla="*/ 2641103 h 4209966"/>
              <a:gd name="connsiteX545" fmla="*/ 842884 w 6716211"/>
              <a:gd name="connsiteY545" fmla="*/ 2399576 h 4209966"/>
              <a:gd name="connsiteX546" fmla="*/ 914809 w 6716211"/>
              <a:gd name="connsiteY546" fmla="*/ 2316913 h 4209966"/>
              <a:gd name="connsiteX547" fmla="*/ 1154317 w 6716211"/>
              <a:gd name="connsiteY547" fmla="*/ 2041648 h 4209966"/>
              <a:gd name="connsiteX548" fmla="*/ 2985201 w 6716211"/>
              <a:gd name="connsiteY548" fmla="*/ 448659 h 4209966"/>
              <a:gd name="connsiteX549" fmla="*/ 3661132 w 6716211"/>
              <a:gd name="connsiteY549" fmla="*/ 15020 h 4209966"/>
              <a:gd name="connsiteX550" fmla="*/ 3054427 w 6716211"/>
              <a:gd name="connsiteY550" fmla="*/ 9142 h 4209966"/>
              <a:gd name="connsiteX551" fmla="*/ 2877443 w 6716211"/>
              <a:gd name="connsiteY551" fmla="*/ 127348 h 4209966"/>
              <a:gd name="connsiteX552" fmla="*/ 605083 w 6716211"/>
              <a:gd name="connsiteY552" fmla="*/ 2154491 h 4209966"/>
              <a:gd name="connsiteX553" fmla="*/ 531131 w 6716211"/>
              <a:gd name="connsiteY553" fmla="*/ 2245722 h 4209966"/>
              <a:gd name="connsiteX554" fmla="*/ 297206 w 6716211"/>
              <a:gd name="connsiteY554" fmla="*/ 2534304 h 4209966"/>
              <a:gd name="connsiteX555" fmla="*/ 240304 w 6716211"/>
              <a:gd name="connsiteY555" fmla="*/ 2611769 h 4209966"/>
              <a:gd name="connsiteX556" fmla="*/ 11102 w 6716211"/>
              <a:gd name="connsiteY556" fmla="*/ 2923798 h 4209966"/>
              <a:gd name="connsiteX557" fmla="*/ 653 w 6716211"/>
              <a:gd name="connsiteY557" fmla="*/ 2838246 h 4209966"/>
              <a:gd name="connsiteX558" fmla="*/ 172381 w 6716211"/>
              <a:gd name="connsiteY558" fmla="*/ 2606930 h 4209966"/>
              <a:gd name="connsiteX559" fmla="*/ 291155 w 6716211"/>
              <a:gd name="connsiteY559" fmla="*/ 2446943 h 4209966"/>
              <a:gd name="connsiteX560" fmla="*/ 465538 w 6716211"/>
              <a:gd name="connsiteY560" fmla="*/ 2233551 h 4209966"/>
              <a:gd name="connsiteX561" fmla="*/ 600675 w 6716211"/>
              <a:gd name="connsiteY561" fmla="*/ 2068183 h 4209966"/>
              <a:gd name="connsiteX562" fmla="*/ 2842177 w 6716211"/>
              <a:gd name="connsiteY562" fmla="*/ 75755 h 4209966"/>
              <a:gd name="connsiteX563" fmla="*/ 2925118 w 6716211"/>
              <a:gd name="connsiteY563" fmla="*/ 19591 h 4209966"/>
              <a:gd name="connsiteX564" fmla="*/ 3054427 w 6716211"/>
              <a:gd name="connsiteY564" fmla="*/ 9142 h 4209966"/>
              <a:gd name="connsiteX565" fmla="*/ 3313044 w 6716211"/>
              <a:gd name="connsiteY565" fmla="*/ 0 h 4209966"/>
              <a:gd name="connsiteX566" fmla="*/ 3392066 w 6716211"/>
              <a:gd name="connsiteY566" fmla="*/ 0 h 4209966"/>
              <a:gd name="connsiteX567" fmla="*/ 3428638 w 6716211"/>
              <a:gd name="connsiteY567" fmla="*/ 653 h 4209966"/>
              <a:gd name="connsiteX568" fmla="*/ 2948629 w 6716211"/>
              <a:gd name="connsiteY568" fmla="*/ 312821 h 4209966"/>
              <a:gd name="connsiteX569" fmla="*/ 994094 w 6716211"/>
              <a:gd name="connsiteY569" fmla="*/ 2011635 h 4209966"/>
              <a:gd name="connsiteX570" fmla="*/ 755964 w 6716211"/>
              <a:gd name="connsiteY570" fmla="*/ 2287441 h 4209966"/>
              <a:gd name="connsiteX571" fmla="*/ 755963 w 6716211"/>
              <a:gd name="connsiteY571" fmla="*/ 2287441 h 4209966"/>
              <a:gd name="connsiteX572" fmla="*/ 667084 w 6716211"/>
              <a:gd name="connsiteY572" fmla="*/ 2390382 h 4209966"/>
              <a:gd name="connsiteX573" fmla="*/ 480821 w 6716211"/>
              <a:gd name="connsiteY573" fmla="*/ 2628903 h 4209966"/>
              <a:gd name="connsiteX574" fmla="*/ 409217 w 6716211"/>
              <a:gd name="connsiteY574" fmla="*/ 2623802 h 4209966"/>
              <a:gd name="connsiteX575" fmla="*/ 687583 w 6716211"/>
              <a:gd name="connsiteY575" fmla="*/ 2274751 h 4209966"/>
              <a:gd name="connsiteX576" fmla="*/ 687584 w 6716211"/>
              <a:gd name="connsiteY576" fmla="*/ 2274751 h 4209966"/>
              <a:gd name="connsiteX577" fmla="*/ 698320 w 6716211"/>
              <a:gd name="connsiteY577" fmla="*/ 2261289 h 4209966"/>
              <a:gd name="connsiteX578" fmla="*/ 2914016 w 6716211"/>
              <a:gd name="connsiteY578" fmla="*/ 261882 h 4209966"/>
              <a:gd name="connsiteX579" fmla="*/ 3313044 w 6716211"/>
              <a:gd name="connsiteY579" fmla="*/ 0 h 420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Lst>
            <a:rect l="l" t="t" r="r" b="b"/>
            <a:pathLst>
              <a:path w="6716211" h="4209966">
                <a:moveTo>
                  <a:pt x="6485677" y="3928875"/>
                </a:moveTo>
                <a:cubicBezTo>
                  <a:pt x="6473921" y="3943896"/>
                  <a:pt x="6461513" y="3957611"/>
                  <a:pt x="6449759" y="3971325"/>
                </a:cubicBezTo>
                <a:cubicBezTo>
                  <a:pt x="6279305" y="4035326"/>
                  <a:pt x="6114078" y="4115654"/>
                  <a:pt x="5955381" y="4209043"/>
                </a:cubicBezTo>
                <a:cubicBezTo>
                  <a:pt x="5938401" y="4209696"/>
                  <a:pt x="5920768" y="4210349"/>
                  <a:pt x="5902482" y="4209696"/>
                </a:cubicBezTo>
                <a:cubicBezTo>
                  <a:pt x="6088608" y="4096715"/>
                  <a:pt x="6284531" y="4002019"/>
                  <a:pt x="6485677" y="3928875"/>
                </a:cubicBezTo>
                <a:close/>
                <a:moveTo>
                  <a:pt x="6610415" y="3729036"/>
                </a:moveTo>
                <a:cubicBezTo>
                  <a:pt x="6604537" y="3741444"/>
                  <a:pt x="6599311" y="3752546"/>
                  <a:pt x="6593435" y="3763648"/>
                </a:cubicBezTo>
                <a:cubicBezTo>
                  <a:pt x="6288449" y="3859650"/>
                  <a:pt x="5989341" y="4003326"/>
                  <a:pt x="5715703" y="4188145"/>
                </a:cubicBezTo>
                <a:cubicBezTo>
                  <a:pt x="5703295" y="4186185"/>
                  <a:pt x="5690233" y="4182920"/>
                  <a:pt x="5677171" y="4180308"/>
                </a:cubicBezTo>
                <a:cubicBezTo>
                  <a:pt x="5967136" y="3981774"/>
                  <a:pt x="6285183" y="3828303"/>
                  <a:pt x="6610415" y="3729036"/>
                </a:cubicBezTo>
                <a:close/>
                <a:moveTo>
                  <a:pt x="6675069" y="3544870"/>
                </a:moveTo>
                <a:cubicBezTo>
                  <a:pt x="6671803" y="3555972"/>
                  <a:pt x="6669191" y="3567074"/>
                  <a:pt x="6665925" y="3578176"/>
                </a:cubicBezTo>
                <a:cubicBezTo>
                  <a:pt x="6264939" y="3690505"/>
                  <a:pt x="5870481" y="3881854"/>
                  <a:pt x="5519127" y="4138511"/>
                </a:cubicBezTo>
                <a:cubicBezTo>
                  <a:pt x="5507372" y="4134593"/>
                  <a:pt x="5495617" y="4130674"/>
                  <a:pt x="5483861" y="4127409"/>
                </a:cubicBezTo>
                <a:cubicBezTo>
                  <a:pt x="5848277" y="3858344"/>
                  <a:pt x="6257755" y="3659810"/>
                  <a:pt x="6675069" y="3544870"/>
                </a:cubicBezTo>
                <a:close/>
                <a:moveTo>
                  <a:pt x="6707069" y="3363968"/>
                </a:moveTo>
                <a:cubicBezTo>
                  <a:pt x="6706415" y="3375070"/>
                  <a:pt x="6705109" y="3386172"/>
                  <a:pt x="6703151" y="3396622"/>
                </a:cubicBezTo>
                <a:cubicBezTo>
                  <a:pt x="6223795" y="3522664"/>
                  <a:pt x="5749663" y="3755158"/>
                  <a:pt x="5334961" y="4076468"/>
                </a:cubicBezTo>
                <a:cubicBezTo>
                  <a:pt x="5323205" y="4071897"/>
                  <a:pt x="5312103" y="4067979"/>
                  <a:pt x="5300347" y="4064060"/>
                </a:cubicBezTo>
                <a:cubicBezTo>
                  <a:pt x="5725499" y="3731647"/>
                  <a:pt x="6213345" y="3492623"/>
                  <a:pt x="6707069" y="3363968"/>
                </a:cubicBezTo>
                <a:close/>
                <a:moveTo>
                  <a:pt x="5859842" y="3319182"/>
                </a:moveTo>
                <a:lnTo>
                  <a:pt x="5935899" y="3319182"/>
                </a:lnTo>
                <a:lnTo>
                  <a:pt x="5806970" y="3381031"/>
                </a:lnTo>
                <a:cubicBezTo>
                  <a:pt x="5514229" y="3531645"/>
                  <a:pt x="5233081" y="3717607"/>
                  <a:pt x="4973811" y="3936059"/>
                </a:cubicBezTo>
                <a:cubicBezTo>
                  <a:pt x="4962055" y="3930835"/>
                  <a:pt x="4950300" y="3926263"/>
                  <a:pt x="4938545" y="3921692"/>
                </a:cubicBezTo>
                <a:cubicBezTo>
                  <a:pt x="5201734" y="3698342"/>
                  <a:pt x="5487943" y="3508298"/>
                  <a:pt x="5786317" y="3354500"/>
                </a:cubicBezTo>
                <a:close/>
                <a:moveTo>
                  <a:pt x="5157857" y="3319182"/>
                </a:moveTo>
                <a:lnTo>
                  <a:pt x="5223594" y="3319182"/>
                </a:lnTo>
                <a:lnTo>
                  <a:pt x="5075864" y="3416664"/>
                </a:lnTo>
                <a:cubicBezTo>
                  <a:pt x="4912136" y="3531849"/>
                  <a:pt x="4753888" y="3657851"/>
                  <a:pt x="4602865" y="3794343"/>
                </a:cubicBezTo>
                <a:cubicBezTo>
                  <a:pt x="4589803" y="3789771"/>
                  <a:pt x="4576742" y="3785200"/>
                  <a:pt x="4563681" y="3780628"/>
                </a:cubicBezTo>
                <a:cubicBezTo>
                  <a:pt x="4716663" y="3641361"/>
                  <a:pt x="4877034" y="3512829"/>
                  <a:pt x="5043027" y="3395367"/>
                </a:cubicBezTo>
                <a:close/>
                <a:moveTo>
                  <a:pt x="4842035" y="3319182"/>
                </a:moveTo>
                <a:lnTo>
                  <a:pt x="4905755" y="3319182"/>
                </a:lnTo>
                <a:lnTo>
                  <a:pt x="4655615" y="3512049"/>
                </a:lnTo>
                <a:cubicBezTo>
                  <a:pt x="4571354" y="3581238"/>
                  <a:pt x="4488822" y="3653362"/>
                  <a:pt x="4408249" y="3728383"/>
                </a:cubicBezTo>
                <a:cubicBezTo>
                  <a:pt x="4394534" y="3723811"/>
                  <a:pt x="4380819" y="3719893"/>
                  <a:pt x="4366452" y="3715321"/>
                </a:cubicBezTo>
                <a:cubicBezTo>
                  <a:pt x="4445882" y="3640789"/>
                  <a:pt x="4527465" y="3568799"/>
                  <a:pt x="4611010" y="3499450"/>
                </a:cubicBezTo>
                <a:close/>
                <a:moveTo>
                  <a:pt x="6716211" y="3183720"/>
                </a:moveTo>
                <a:cubicBezTo>
                  <a:pt x="6716211" y="3194823"/>
                  <a:pt x="6716211" y="3205925"/>
                  <a:pt x="6716211" y="3217027"/>
                </a:cubicBezTo>
                <a:lnTo>
                  <a:pt x="6556287" y="3262576"/>
                </a:lnTo>
                <a:lnTo>
                  <a:pt x="6510845" y="3275518"/>
                </a:lnTo>
                <a:lnTo>
                  <a:pt x="6384417" y="3319181"/>
                </a:lnTo>
                <a:lnTo>
                  <a:pt x="6306735" y="3346009"/>
                </a:lnTo>
                <a:cubicBezTo>
                  <a:pt x="5900319" y="3498827"/>
                  <a:pt x="5506392" y="3722178"/>
                  <a:pt x="5154712" y="4007243"/>
                </a:cubicBezTo>
                <a:cubicBezTo>
                  <a:pt x="5142957" y="4002671"/>
                  <a:pt x="5131855" y="3998753"/>
                  <a:pt x="5120099" y="3994182"/>
                </a:cubicBezTo>
                <a:cubicBezTo>
                  <a:pt x="5418880" y="3749688"/>
                  <a:pt x="5748275" y="3549838"/>
                  <a:pt x="6090424" y="3399574"/>
                </a:cubicBezTo>
                <a:lnTo>
                  <a:pt x="6287833" y="3319181"/>
                </a:lnTo>
                <a:lnTo>
                  <a:pt x="6297103" y="3315406"/>
                </a:lnTo>
                <a:cubicBezTo>
                  <a:pt x="6366409" y="3289360"/>
                  <a:pt x="6436083" y="3265336"/>
                  <a:pt x="6505983" y="3243375"/>
                </a:cubicBezTo>
                <a:lnTo>
                  <a:pt x="6556287" y="3229101"/>
                </a:lnTo>
                <a:close/>
                <a:moveTo>
                  <a:pt x="6707069" y="3004779"/>
                </a:moveTo>
                <a:cubicBezTo>
                  <a:pt x="6707723" y="3015881"/>
                  <a:pt x="6708375" y="3026330"/>
                  <a:pt x="6709681" y="3038086"/>
                </a:cubicBezTo>
                <a:lnTo>
                  <a:pt x="6556287" y="3081603"/>
                </a:lnTo>
                <a:lnTo>
                  <a:pt x="6480859" y="3103001"/>
                </a:lnTo>
                <a:cubicBezTo>
                  <a:pt x="6328687" y="3150994"/>
                  <a:pt x="6177485" y="3208360"/>
                  <a:pt x="6028538" y="3274741"/>
                </a:cubicBezTo>
                <a:lnTo>
                  <a:pt x="5935899" y="3319181"/>
                </a:lnTo>
                <a:lnTo>
                  <a:pt x="5859842" y="3319181"/>
                </a:lnTo>
                <a:lnTo>
                  <a:pt x="6012207" y="3245992"/>
                </a:lnTo>
                <a:cubicBezTo>
                  <a:pt x="6164095" y="3178246"/>
                  <a:pt x="6318345" y="3119745"/>
                  <a:pt x="6473601" y="3070857"/>
                </a:cubicBezTo>
                <a:lnTo>
                  <a:pt x="6556287" y="3047455"/>
                </a:lnTo>
                <a:close/>
                <a:moveTo>
                  <a:pt x="3678400" y="2829700"/>
                </a:moveTo>
                <a:lnTo>
                  <a:pt x="3734862" y="2840177"/>
                </a:lnTo>
                <a:lnTo>
                  <a:pt x="3712837" y="2859145"/>
                </a:lnTo>
                <a:lnTo>
                  <a:pt x="3712836" y="2859145"/>
                </a:lnTo>
                <a:lnTo>
                  <a:pt x="3637887" y="2923696"/>
                </a:lnTo>
                <a:cubicBezTo>
                  <a:pt x="3561783" y="2992167"/>
                  <a:pt x="3487659" y="3061841"/>
                  <a:pt x="3415576" y="3132618"/>
                </a:cubicBezTo>
                <a:lnTo>
                  <a:pt x="3211432" y="3342076"/>
                </a:lnTo>
                <a:lnTo>
                  <a:pt x="3205511" y="3348151"/>
                </a:lnTo>
                <a:cubicBezTo>
                  <a:pt x="3137571" y="3421030"/>
                  <a:pt x="3071733" y="3494909"/>
                  <a:pt x="3008058" y="3569685"/>
                </a:cubicBezTo>
                <a:cubicBezTo>
                  <a:pt x="2985854" y="3572298"/>
                  <a:pt x="2964303" y="3574910"/>
                  <a:pt x="2942098" y="3578175"/>
                </a:cubicBezTo>
                <a:cubicBezTo>
                  <a:pt x="3008385" y="3499154"/>
                  <a:pt x="3076917" y="3421234"/>
                  <a:pt x="3147663" y="3344488"/>
                </a:cubicBezTo>
                <a:lnTo>
                  <a:pt x="3155370" y="3336507"/>
                </a:lnTo>
                <a:lnTo>
                  <a:pt x="3366514" y="3117842"/>
                </a:lnTo>
                <a:cubicBezTo>
                  <a:pt x="3441659" y="3043514"/>
                  <a:pt x="3518987" y="2970431"/>
                  <a:pt x="3598468" y="2898665"/>
                </a:cubicBezTo>
                <a:lnTo>
                  <a:pt x="3649502" y="2854633"/>
                </a:lnTo>
                <a:lnTo>
                  <a:pt x="3649503" y="2854633"/>
                </a:lnTo>
                <a:close/>
                <a:moveTo>
                  <a:pt x="6680947" y="2825184"/>
                </a:moveTo>
                <a:cubicBezTo>
                  <a:pt x="6682905" y="2836287"/>
                  <a:pt x="6684865" y="2847389"/>
                  <a:pt x="6686823" y="2859144"/>
                </a:cubicBezTo>
                <a:lnTo>
                  <a:pt x="6556287" y="2896752"/>
                </a:lnTo>
                <a:lnTo>
                  <a:pt x="6556287" y="2896753"/>
                </a:lnTo>
                <a:lnTo>
                  <a:pt x="6436419" y="2931288"/>
                </a:lnTo>
                <a:cubicBezTo>
                  <a:pt x="6186579" y="3011367"/>
                  <a:pt x="5939013" y="3115129"/>
                  <a:pt x="5698886" y="3241437"/>
                </a:cubicBezTo>
                <a:lnTo>
                  <a:pt x="5560892" y="3319182"/>
                </a:lnTo>
                <a:lnTo>
                  <a:pt x="5461430" y="3375218"/>
                </a:lnTo>
                <a:cubicBezTo>
                  <a:pt x="5226836" y="3516431"/>
                  <a:pt x="5001403" y="3679810"/>
                  <a:pt x="4790297" y="3864221"/>
                </a:cubicBezTo>
                <a:cubicBezTo>
                  <a:pt x="4778541" y="3858997"/>
                  <a:pt x="4766133" y="3854425"/>
                  <a:pt x="4753725" y="3849854"/>
                </a:cubicBezTo>
                <a:cubicBezTo>
                  <a:pt x="4967525" y="3661525"/>
                  <a:pt x="5196295" y="3494777"/>
                  <a:pt x="5434627" y="3350748"/>
                </a:cubicBezTo>
                <a:lnTo>
                  <a:pt x="5490468" y="3319182"/>
                </a:lnTo>
                <a:lnTo>
                  <a:pt x="5675947" y="3214334"/>
                </a:lnTo>
                <a:cubicBezTo>
                  <a:pt x="5920054" y="3085577"/>
                  <a:pt x="6171921" y="2979917"/>
                  <a:pt x="6426143" y="2898491"/>
                </a:cubicBezTo>
                <a:lnTo>
                  <a:pt x="6556287" y="2861049"/>
                </a:lnTo>
                <a:lnTo>
                  <a:pt x="6556287" y="2861048"/>
                </a:lnTo>
                <a:close/>
                <a:moveTo>
                  <a:pt x="2616047" y="2781013"/>
                </a:moveTo>
                <a:lnTo>
                  <a:pt x="2681120" y="2785648"/>
                </a:lnTo>
                <a:lnTo>
                  <a:pt x="2613276" y="2854166"/>
                </a:lnTo>
                <a:cubicBezTo>
                  <a:pt x="2539723" y="2931494"/>
                  <a:pt x="2468150" y="3009857"/>
                  <a:pt x="2398603" y="3089181"/>
                </a:cubicBezTo>
                <a:lnTo>
                  <a:pt x="2264968" y="3248062"/>
                </a:lnTo>
                <a:lnTo>
                  <a:pt x="2196084" y="3329958"/>
                </a:lnTo>
                <a:cubicBezTo>
                  <a:pt x="2065183" y="3492298"/>
                  <a:pt x="1942569" y="3658177"/>
                  <a:pt x="1828607" y="3826996"/>
                </a:cubicBezTo>
                <a:cubicBezTo>
                  <a:pt x="1806402" y="3832221"/>
                  <a:pt x="1784198" y="3837445"/>
                  <a:pt x="1761993" y="3842670"/>
                </a:cubicBezTo>
                <a:cubicBezTo>
                  <a:pt x="1879220" y="3665361"/>
                  <a:pt x="2004814" y="3492502"/>
                  <a:pt x="2138572" y="3324285"/>
                </a:cubicBezTo>
                <a:lnTo>
                  <a:pt x="2206711" y="3242275"/>
                </a:lnTo>
                <a:lnTo>
                  <a:pt x="2345306" y="3075466"/>
                </a:lnTo>
                <a:cubicBezTo>
                  <a:pt x="2416241" y="2993704"/>
                  <a:pt x="2489191" y="2913126"/>
                  <a:pt x="2564132" y="2833757"/>
                </a:cubicBezTo>
                <a:close/>
                <a:moveTo>
                  <a:pt x="6641109" y="2646244"/>
                </a:moveTo>
                <a:cubicBezTo>
                  <a:pt x="6644375" y="2657346"/>
                  <a:pt x="6647639" y="2669101"/>
                  <a:pt x="6650251" y="2680857"/>
                </a:cubicBezTo>
                <a:lnTo>
                  <a:pt x="6556287" y="2708541"/>
                </a:lnTo>
                <a:lnTo>
                  <a:pt x="6556287" y="2708540"/>
                </a:lnTo>
                <a:lnTo>
                  <a:pt x="6379301" y="2760684"/>
                </a:lnTo>
                <a:cubicBezTo>
                  <a:pt x="6018860" y="2878808"/>
                  <a:pt x="5662889" y="3043463"/>
                  <a:pt x="5325347" y="3252038"/>
                </a:cubicBezTo>
                <a:lnTo>
                  <a:pt x="5223594" y="3319181"/>
                </a:lnTo>
                <a:lnTo>
                  <a:pt x="5157857" y="3319181"/>
                </a:lnTo>
                <a:lnTo>
                  <a:pt x="5296012" y="3227521"/>
                </a:lnTo>
                <a:cubicBezTo>
                  <a:pt x="5638361" y="3014911"/>
                  <a:pt x="5999669" y="2847260"/>
                  <a:pt x="6365815" y="2727263"/>
                </a:cubicBezTo>
                <a:lnTo>
                  <a:pt x="6556287" y="2671207"/>
                </a:lnTo>
                <a:lnTo>
                  <a:pt x="6556287" y="2671208"/>
                </a:lnTo>
                <a:close/>
                <a:moveTo>
                  <a:pt x="652083" y="2641104"/>
                </a:moveTo>
                <a:lnTo>
                  <a:pt x="718615" y="2645844"/>
                </a:lnTo>
                <a:lnTo>
                  <a:pt x="460254" y="2986714"/>
                </a:lnTo>
                <a:lnTo>
                  <a:pt x="408039" y="3063607"/>
                </a:lnTo>
                <a:lnTo>
                  <a:pt x="186779" y="3389439"/>
                </a:lnTo>
                <a:cubicBezTo>
                  <a:pt x="176330" y="3371806"/>
                  <a:pt x="166534" y="3354173"/>
                  <a:pt x="156738" y="3335234"/>
                </a:cubicBezTo>
                <a:cubicBezTo>
                  <a:pt x="195922" y="3273845"/>
                  <a:pt x="235760" y="3213110"/>
                  <a:pt x="276903" y="3152374"/>
                </a:cubicBezTo>
                <a:lnTo>
                  <a:pt x="344851" y="3057330"/>
                </a:lnTo>
                <a:lnTo>
                  <a:pt x="550323" y="2769918"/>
                </a:lnTo>
                <a:close/>
                <a:moveTo>
                  <a:pt x="409217" y="2623803"/>
                </a:moveTo>
                <a:lnTo>
                  <a:pt x="480821" y="2628904"/>
                </a:lnTo>
                <a:lnTo>
                  <a:pt x="362926" y="2779876"/>
                </a:lnTo>
                <a:lnTo>
                  <a:pt x="179458" y="3040901"/>
                </a:lnTo>
                <a:lnTo>
                  <a:pt x="82287" y="3179150"/>
                </a:lnTo>
                <a:cubicBezTo>
                  <a:pt x="73144" y="3158252"/>
                  <a:pt x="64654" y="3136700"/>
                  <a:pt x="57471" y="3115149"/>
                </a:cubicBezTo>
                <a:cubicBezTo>
                  <a:pt x="75757" y="3087720"/>
                  <a:pt x="93390" y="3060944"/>
                  <a:pt x="111676" y="3034168"/>
                </a:cubicBezTo>
                <a:cubicBezTo>
                  <a:pt x="202861" y="2901187"/>
                  <a:pt x="297373" y="2770256"/>
                  <a:pt x="395163" y="2641426"/>
                </a:cubicBezTo>
                <a:close/>
                <a:moveTo>
                  <a:pt x="2278613" y="2569969"/>
                </a:moveTo>
                <a:lnTo>
                  <a:pt x="2340525" y="2581457"/>
                </a:lnTo>
                <a:lnTo>
                  <a:pt x="2229105" y="2695714"/>
                </a:lnTo>
                <a:lnTo>
                  <a:pt x="2180906" y="2750014"/>
                </a:lnTo>
                <a:lnTo>
                  <a:pt x="2180905" y="2750014"/>
                </a:lnTo>
                <a:lnTo>
                  <a:pt x="1966801" y="2991218"/>
                </a:lnTo>
                <a:lnTo>
                  <a:pt x="1797308" y="3201606"/>
                </a:lnTo>
                <a:lnTo>
                  <a:pt x="1722177" y="3294865"/>
                </a:lnTo>
                <a:cubicBezTo>
                  <a:pt x="1565092" y="3499848"/>
                  <a:pt x="1420109" y="3709769"/>
                  <a:pt x="1287862" y="3923650"/>
                </a:cubicBezTo>
                <a:cubicBezTo>
                  <a:pt x="1267616" y="3925609"/>
                  <a:pt x="1248024" y="3926915"/>
                  <a:pt x="1228432" y="3928221"/>
                </a:cubicBezTo>
                <a:cubicBezTo>
                  <a:pt x="1242147" y="3905364"/>
                  <a:pt x="1256514" y="3882506"/>
                  <a:pt x="1270882" y="3859649"/>
                </a:cubicBezTo>
                <a:cubicBezTo>
                  <a:pt x="1406395" y="3642993"/>
                  <a:pt x="1553132" y="3432296"/>
                  <a:pt x="1710758" y="3227895"/>
                </a:cubicBezTo>
                <a:lnTo>
                  <a:pt x="1736919" y="3195608"/>
                </a:lnTo>
                <a:lnTo>
                  <a:pt x="1955320" y="2926057"/>
                </a:lnTo>
                <a:lnTo>
                  <a:pt x="2116478" y="2745423"/>
                </a:lnTo>
                <a:lnTo>
                  <a:pt x="2116479" y="2745423"/>
                </a:lnTo>
                <a:lnTo>
                  <a:pt x="2215961" y="2633918"/>
                </a:lnTo>
                <a:close/>
                <a:moveTo>
                  <a:pt x="2049184" y="2527398"/>
                </a:moveTo>
                <a:lnTo>
                  <a:pt x="2111412" y="2538945"/>
                </a:lnTo>
                <a:lnTo>
                  <a:pt x="2055224" y="2596692"/>
                </a:lnTo>
                <a:lnTo>
                  <a:pt x="1935465" y="2732529"/>
                </a:lnTo>
                <a:lnTo>
                  <a:pt x="1772757" y="2917081"/>
                </a:lnTo>
                <a:lnTo>
                  <a:pt x="1564601" y="3178492"/>
                </a:lnTo>
                <a:lnTo>
                  <a:pt x="1510295" y="3246692"/>
                </a:lnTo>
                <a:cubicBezTo>
                  <a:pt x="1342108" y="3469318"/>
                  <a:pt x="1187615" y="3697525"/>
                  <a:pt x="1047531" y="3930182"/>
                </a:cubicBezTo>
                <a:cubicBezTo>
                  <a:pt x="1029244" y="3929529"/>
                  <a:pt x="1010958" y="3927569"/>
                  <a:pt x="992672" y="3926263"/>
                </a:cubicBezTo>
                <a:cubicBezTo>
                  <a:pt x="1028591" y="3864221"/>
                  <a:pt x="1067123" y="3802833"/>
                  <a:pt x="1105001" y="3742097"/>
                </a:cubicBezTo>
                <a:cubicBezTo>
                  <a:pt x="1176186" y="3630259"/>
                  <a:pt x="1250228" y="3519982"/>
                  <a:pt x="1327089" y="3411312"/>
                </a:cubicBezTo>
                <a:lnTo>
                  <a:pt x="1504781" y="3172550"/>
                </a:lnTo>
                <a:lnTo>
                  <a:pt x="1566091" y="3090169"/>
                </a:lnTo>
                <a:cubicBezTo>
                  <a:pt x="1648552" y="2984759"/>
                  <a:pt x="1733794" y="2881003"/>
                  <a:pt x="1821778" y="2778945"/>
                </a:cubicBezTo>
                <a:lnTo>
                  <a:pt x="1868079" y="2727729"/>
                </a:lnTo>
                <a:close/>
                <a:moveTo>
                  <a:pt x="6588209" y="2466649"/>
                </a:moveTo>
                <a:cubicBezTo>
                  <a:pt x="6592127" y="2479058"/>
                  <a:pt x="6596047" y="2490813"/>
                  <a:pt x="6599965" y="2503221"/>
                </a:cubicBezTo>
                <a:lnTo>
                  <a:pt x="6556287" y="2516496"/>
                </a:lnTo>
                <a:lnTo>
                  <a:pt x="6556287" y="2516495"/>
                </a:lnTo>
                <a:lnTo>
                  <a:pt x="6309099" y="2591623"/>
                </a:lnTo>
                <a:cubicBezTo>
                  <a:pt x="5825651" y="2754808"/>
                  <a:pt x="5350783" y="2996917"/>
                  <a:pt x="4913351" y="3313324"/>
                </a:cubicBezTo>
                <a:lnTo>
                  <a:pt x="4905755" y="3319181"/>
                </a:lnTo>
                <a:lnTo>
                  <a:pt x="4842035" y="3319181"/>
                </a:lnTo>
                <a:lnTo>
                  <a:pt x="4867339" y="3299436"/>
                </a:lnTo>
                <a:cubicBezTo>
                  <a:pt x="5303726" y="2979636"/>
                  <a:pt x="5784373" y="2728458"/>
                  <a:pt x="6285363" y="2558660"/>
                </a:cubicBezTo>
                <a:lnTo>
                  <a:pt x="6556287" y="2476347"/>
                </a:lnTo>
                <a:lnTo>
                  <a:pt x="6556287" y="2476348"/>
                </a:lnTo>
                <a:close/>
                <a:moveTo>
                  <a:pt x="1141512" y="2358979"/>
                </a:moveTo>
                <a:lnTo>
                  <a:pt x="1203890" y="2370553"/>
                </a:lnTo>
                <a:lnTo>
                  <a:pt x="1181303" y="2395326"/>
                </a:lnTo>
                <a:lnTo>
                  <a:pt x="961182" y="2663124"/>
                </a:lnTo>
                <a:lnTo>
                  <a:pt x="961181" y="2663124"/>
                </a:lnTo>
                <a:lnTo>
                  <a:pt x="867486" y="2777113"/>
                </a:lnTo>
                <a:lnTo>
                  <a:pt x="639204" y="3086568"/>
                </a:lnTo>
                <a:lnTo>
                  <a:pt x="577975" y="3169569"/>
                </a:lnTo>
                <a:cubicBezTo>
                  <a:pt x="485601" y="3302049"/>
                  <a:pt x="397395" y="3436133"/>
                  <a:pt x="313475" y="3571645"/>
                </a:cubicBezTo>
                <a:cubicBezTo>
                  <a:pt x="301067" y="3557277"/>
                  <a:pt x="289312" y="3542256"/>
                  <a:pt x="277556" y="3526583"/>
                </a:cubicBezTo>
                <a:cubicBezTo>
                  <a:pt x="330455" y="3440377"/>
                  <a:pt x="385967" y="3355478"/>
                  <a:pt x="442784" y="3270579"/>
                </a:cubicBezTo>
                <a:lnTo>
                  <a:pt x="577149" y="3080404"/>
                </a:lnTo>
                <a:lnTo>
                  <a:pt x="705734" y="2898409"/>
                </a:lnTo>
                <a:lnTo>
                  <a:pt x="893358" y="2658291"/>
                </a:lnTo>
                <a:lnTo>
                  <a:pt x="893359" y="2658291"/>
                </a:lnTo>
                <a:lnTo>
                  <a:pt x="987458" y="2537865"/>
                </a:lnTo>
                <a:close/>
                <a:moveTo>
                  <a:pt x="6523555" y="2289666"/>
                </a:moveTo>
                <a:cubicBezTo>
                  <a:pt x="6528779" y="2302728"/>
                  <a:pt x="6533351" y="2315136"/>
                  <a:pt x="6537923" y="2327544"/>
                </a:cubicBezTo>
                <a:cubicBezTo>
                  <a:pt x="5922727" y="2499465"/>
                  <a:pt x="5311940" y="2793715"/>
                  <a:pt x="4759011" y="3202027"/>
                </a:cubicBezTo>
                <a:lnTo>
                  <a:pt x="4621162" y="3310532"/>
                </a:lnTo>
                <a:lnTo>
                  <a:pt x="4487615" y="3415650"/>
                </a:lnTo>
                <a:cubicBezTo>
                  <a:pt x="4398922" y="3490001"/>
                  <a:pt x="4312083" y="3567482"/>
                  <a:pt x="4227347" y="3648054"/>
                </a:cubicBezTo>
                <a:cubicBezTo>
                  <a:pt x="4220163" y="3654585"/>
                  <a:pt x="4212327" y="3662421"/>
                  <a:pt x="4205143" y="3668952"/>
                </a:cubicBezTo>
                <a:cubicBezTo>
                  <a:pt x="4190775" y="3665687"/>
                  <a:pt x="4176407" y="3661115"/>
                  <a:pt x="4162040" y="3657850"/>
                </a:cubicBezTo>
                <a:cubicBezTo>
                  <a:pt x="4174448" y="3645442"/>
                  <a:pt x="4187510" y="3632380"/>
                  <a:pt x="4200571" y="3619972"/>
                </a:cubicBezTo>
                <a:cubicBezTo>
                  <a:pt x="4283756" y="3540951"/>
                  <a:pt x="4369176" y="3464613"/>
                  <a:pt x="4456631" y="3391058"/>
                </a:cubicBezTo>
                <a:lnTo>
                  <a:pt x="4621162" y="3260904"/>
                </a:lnTo>
                <a:lnTo>
                  <a:pt x="4724897" y="3178843"/>
                </a:lnTo>
                <a:cubicBezTo>
                  <a:pt x="5272837" y="2771510"/>
                  <a:pt x="5886808" y="2467955"/>
                  <a:pt x="6523555" y="2289666"/>
                </a:cubicBezTo>
                <a:close/>
                <a:moveTo>
                  <a:pt x="238927" y="2191504"/>
                </a:moveTo>
                <a:lnTo>
                  <a:pt x="306246" y="2203995"/>
                </a:lnTo>
                <a:lnTo>
                  <a:pt x="271834" y="2244666"/>
                </a:lnTo>
                <a:lnTo>
                  <a:pt x="35279" y="2549229"/>
                </a:lnTo>
                <a:lnTo>
                  <a:pt x="0" y="2594651"/>
                </a:lnTo>
                <a:cubicBezTo>
                  <a:pt x="2612" y="2556773"/>
                  <a:pt x="6531" y="2518242"/>
                  <a:pt x="11755" y="2480364"/>
                </a:cubicBezTo>
                <a:lnTo>
                  <a:pt x="49240" y="2432700"/>
                </a:lnTo>
                <a:close/>
                <a:moveTo>
                  <a:pt x="6447799" y="2115296"/>
                </a:moveTo>
                <a:cubicBezTo>
                  <a:pt x="6453675" y="2128358"/>
                  <a:pt x="6459555" y="2140766"/>
                  <a:pt x="6465431" y="2153827"/>
                </a:cubicBezTo>
                <a:cubicBezTo>
                  <a:pt x="5853665" y="2331626"/>
                  <a:pt x="5246673" y="2624406"/>
                  <a:pt x="4691846" y="3025555"/>
                </a:cubicBezTo>
                <a:lnTo>
                  <a:pt x="4621162" y="3079848"/>
                </a:lnTo>
                <a:lnTo>
                  <a:pt x="4418999" y="3235129"/>
                </a:lnTo>
                <a:cubicBezTo>
                  <a:pt x="4329645" y="3307978"/>
                  <a:pt x="4241960" y="3383805"/>
                  <a:pt x="4156162" y="3462582"/>
                </a:cubicBezTo>
                <a:cubicBezTo>
                  <a:pt x="4099998" y="3514174"/>
                  <a:pt x="4045793" y="3566420"/>
                  <a:pt x="3992894" y="3618666"/>
                </a:cubicBezTo>
                <a:cubicBezTo>
                  <a:pt x="3977220" y="3615400"/>
                  <a:pt x="3961546" y="3612135"/>
                  <a:pt x="3945219" y="3609523"/>
                </a:cubicBezTo>
                <a:cubicBezTo>
                  <a:pt x="4004649" y="3550093"/>
                  <a:pt x="4066691" y="3491317"/>
                  <a:pt x="4128733" y="3433194"/>
                </a:cubicBezTo>
                <a:cubicBezTo>
                  <a:pt x="4212979" y="3355805"/>
                  <a:pt x="4299257" y="3280998"/>
                  <a:pt x="4387383" y="3208858"/>
                </a:cubicBezTo>
                <a:lnTo>
                  <a:pt x="4621162" y="3028304"/>
                </a:lnTo>
                <a:lnTo>
                  <a:pt x="4657131" y="3000524"/>
                </a:lnTo>
                <a:cubicBezTo>
                  <a:pt x="5206999" y="2600202"/>
                  <a:pt x="5816929" y="2298973"/>
                  <a:pt x="6447799" y="2115296"/>
                </a:cubicBezTo>
                <a:close/>
                <a:moveTo>
                  <a:pt x="6361593" y="1942887"/>
                </a:moveTo>
                <a:cubicBezTo>
                  <a:pt x="6368123" y="1955948"/>
                  <a:pt x="6375307" y="1969009"/>
                  <a:pt x="6381839" y="1981418"/>
                </a:cubicBezTo>
                <a:cubicBezTo>
                  <a:pt x="5775949" y="2165094"/>
                  <a:pt x="5175569" y="2456037"/>
                  <a:pt x="4621753" y="2849839"/>
                </a:cubicBezTo>
                <a:lnTo>
                  <a:pt x="4621162" y="2850284"/>
                </a:lnTo>
                <a:lnTo>
                  <a:pt x="4348914" y="3055291"/>
                </a:lnTo>
                <a:cubicBezTo>
                  <a:pt x="4259389" y="3126619"/>
                  <a:pt x="4171346" y="3200783"/>
                  <a:pt x="4084977" y="3277764"/>
                </a:cubicBezTo>
                <a:lnTo>
                  <a:pt x="3937141" y="3414164"/>
                </a:lnTo>
                <a:lnTo>
                  <a:pt x="3923505" y="3426745"/>
                </a:lnTo>
                <a:cubicBezTo>
                  <a:pt x="3870769" y="3477114"/>
                  <a:pt x="3819176" y="3528217"/>
                  <a:pt x="3768889" y="3580136"/>
                </a:cubicBezTo>
                <a:cubicBezTo>
                  <a:pt x="3752563" y="3577523"/>
                  <a:pt x="3735583" y="3574911"/>
                  <a:pt x="3718603" y="3573605"/>
                </a:cubicBezTo>
                <a:lnTo>
                  <a:pt x="3883015" y="3408787"/>
                </a:lnTo>
                <a:lnTo>
                  <a:pt x="3883667" y="3408133"/>
                </a:lnTo>
                <a:cubicBezTo>
                  <a:pt x="3940158" y="3353683"/>
                  <a:pt x="3998119" y="3299968"/>
                  <a:pt x="4057548" y="3247069"/>
                </a:cubicBezTo>
                <a:cubicBezTo>
                  <a:pt x="4227184" y="3095883"/>
                  <a:pt x="4404045" y="2954575"/>
                  <a:pt x="4586905" y="2823706"/>
                </a:cubicBezTo>
                <a:lnTo>
                  <a:pt x="4621162" y="2800543"/>
                </a:lnTo>
                <a:lnTo>
                  <a:pt x="4865543" y="2635301"/>
                </a:lnTo>
                <a:cubicBezTo>
                  <a:pt x="5336930" y="2334577"/>
                  <a:pt x="5841991" y="2100848"/>
                  <a:pt x="6361593" y="1942887"/>
                </a:cubicBezTo>
                <a:close/>
                <a:moveTo>
                  <a:pt x="6264939" y="1773087"/>
                </a:moveTo>
                <a:cubicBezTo>
                  <a:pt x="6272775" y="1786148"/>
                  <a:pt x="6280611" y="1799210"/>
                  <a:pt x="6288449" y="1812271"/>
                </a:cubicBezTo>
                <a:cubicBezTo>
                  <a:pt x="5790071" y="1969825"/>
                  <a:pt x="5295776" y="2196512"/>
                  <a:pt x="4826609" y="2490578"/>
                </a:cubicBezTo>
                <a:lnTo>
                  <a:pt x="4621162" y="2626781"/>
                </a:lnTo>
                <a:lnTo>
                  <a:pt x="4548292" y="2675090"/>
                </a:lnTo>
                <a:cubicBezTo>
                  <a:pt x="4364982" y="2803470"/>
                  <a:pt x="4186367" y="2942574"/>
                  <a:pt x="4013792" y="3092290"/>
                </a:cubicBezTo>
                <a:cubicBezTo>
                  <a:pt x="3928239" y="3166414"/>
                  <a:pt x="3845299" y="3242334"/>
                  <a:pt x="3765053" y="3319641"/>
                </a:cubicBezTo>
                <a:lnTo>
                  <a:pt x="3695466" y="3390156"/>
                </a:lnTo>
                <a:lnTo>
                  <a:pt x="3532477" y="3555318"/>
                </a:lnTo>
                <a:cubicBezTo>
                  <a:pt x="3513537" y="3554665"/>
                  <a:pt x="3495251" y="3554012"/>
                  <a:pt x="3476965" y="3552706"/>
                </a:cubicBezTo>
                <a:lnTo>
                  <a:pt x="3641046" y="3384751"/>
                </a:lnTo>
                <a:lnTo>
                  <a:pt x="3722358" y="3301518"/>
                </a:lnTo>
                <a:cubicBezTo>
                  <a:pt x="3807257" y="3219313"/>
                  <a:pt x="3895259" y="3138659"/>
                  <a:pt x="3986363" y="3059637"/>
                </a:cubicBezTo>
                <a:cubicBezTo>
                  <a:pt x="4155836" y="2912696"/>
                  <a:pt x="4331880" y="2775021"/>
                  <a:pt x="4513394" y="2647110"/>
                </a:cubicBezTo>
                <a:lnTo>
                  <a:pt x="4621162" y="2575140"/>
                </a:lnTo>
                <a:lnTo>
                  <a:pt x="4789629" y="2462632"/>
                </a:lnTo>
                <a:cubicBezTo>
                  <a:pt x="5256398" y="2167583"/>
                  <a:pt x="5753908" y="1935130"/>
                  <a:pt x="6264939" y="1773087"/>
                </a:cubicBezTo>
                <a:close/>
                <a:moveTo>
                  <a:pt x="6158487" y="1606555"/>
                </a:moveTo>
                <a:cubicBezTo>
                  <a:pt x="6167630" y="1619616"/>
                  <a:pt x="6176773" y="1632678"/>
                  <a:pt x="6184611" y="1645739"/>
                </a:cubicBezTo>
                <a:cubicBezTo>
                  <a:pt x="5695213" y="1806966"/>
                  <a:pt x="5210152" y="2032480"/>
                  <a:pt x="4747605" y="2320685"/>
                </a:cubicBezTo>
                <a:lnTo>
                  <a:pt x="4621162" y="2403744"/>
                </a:lnTo>
                <a:lnTo>
                  <a:pt x="4621162" y="2403743"/>
                </a:lnTo>
                <a:lnTo>
                  <a:pt x="4472924" y="2501118"/>
                </a:lnTo>
                <a:cubicBezTo>
                  <a:pt x="4291797" y="2626406"/>
                  <a:pt x="4114855" y="2761673"/>
                  <a:pt x="3943260" y="2906818"/>
                </a:cubicBezTo>
                <a:cubicBezTo>
                  <a:pt x="3822768" y="3008697"/>
                  <a:pt x="3707174" y="3113515"/>
                  <a:pt x="3596560" y="3220864"/>
                </a:cubicBezTo>
                <a:lnTo>
                  <a:pt x="3452062" y="3365978"/>
                </a:lnTo>
                <a:lnTo>
                  <a:pt x="3434383" y="3383733"/>
                </a:lnTo>
                <a:cubicBezTo>
                  <a:pt x="3381576" y="3438622"/>
                  <a:pt x="3330024" y="3494092"/>
                  <a:pt x="3279737" y="3550093"/>
                </a:cubicBezTo>
                <a:cubicBezTo>
                  <a:pt x="3259492" y="3550746"/>
                  <a:pt x="3239247" y="3551399"/>
                  <a:pt x="3219654" y="3552052"/>
                </a:cubicBezTo>
                <a:cubicBezTo>
                  <a:pt x="3272227" y="3492623"/>
                  <a:pt x="3326105" y="3433888"/>
                  <a:pt x="3381310" y="3375866"/>
                </a:cubicBezTo>
                <a:lnTo>
                  <a:pt x="3396511" y="3360460"/>
                </a:lnTo>
                <a:lnTo>
                  <a:pt x="3550926" y="3203966"/>
                </a:lnTo>
                <a:cubicBezTo>
                  <a:pt x="3666683" y="3090821"/>
                  <a:pt x="3787829" y="2980616"/>
                  <a:pt x="3914525" y="2873512"/>
                </a:cubicBezTo>
                <a:cubicBezTo>
                  <a:pt x="4083345" y="2730979"/>
                  <a:pt x="4257960" y="2597141"/>
                  <a:pt x="4437433" y="2472404"/>
                </a:cubicBezTo>
                <a:lnTo>
                  <a:pt x="4621162" y="2350994"/>
                </a:lnTo>
                <a:lnTo>
                  <a:pt x="4621162" y="2350995"/>
                </a:lnTo>
                <a:lnTo>
                  <a:pt x="4710168" y="2292178"/>
                </a:lnTo>
                <a:cubicBezTo>
                  <a:pt x="5170406" y="2003347"/>
                  <a:pt x="5658069" y="1772680"/>
                  <a:pt x="6158487" y="1606555"/>
                </a:cubicBezTo>
                <a:close/>
                <a:moveTo>
                  <a:pt x="6042239" y="1442633"/>
                </a:moveTo>
                <a:cubicBezTo>
                  <a:pt x="6052036" y="1455041"/>
                  <a:pt x="6060525" y="1468103"/>
                  <a:pt x="6070322" y="1480511"/>
                </a:cubicBezTo>
                <a:cubicBezTo>
                  <a:pt x="5582558" y="1648677"/>
                  <a:pt x="5106273" y="1876282"/>
                  <a:pt x="4654861" y="2157906"/>
                </a:cubicBezTo>
                <a:lnTo>
                  <a:pt x="4621162" y="2179983"/>
                </a:lnTo>
                <a:lnTo>
                  <a:pt x="4387105" y="2333320"/>
                </a:lnTo>
                <a:cubicBezTo>
                  <a:pt x="4210735" y="2454526"/>
                  <a:pt x="4038772" y="2584201"/>
                  <a:pt x="3872075" y="2721999"/>
                </a:cubicBezTo>
                <a:lnTo>
                  <a:pt x="3734862" y="2840176"/>
                </a:lnTo>
                <a:lnTo>
                  <a:pt x="3678400" y="2829699"/>
                </a:lnTo>
                <a:lnTo>
                  <a:pt x="3843340" y="2687386"/>
                </a:lnTo>
                <a:cubicBezTo>
                  <a:pt x="4010200" y="2549425"/>
                  <a:pt x="4182244" y="2419586"/>
                  <a:pt x="4358656" y="2298197"/>
                </a:cubicBezTo>
                <a:lnTo>
                  <a:pt x="4621162" y="2125958"/>
                </a:lnTo>
                <a:lnTo>
                  <a:pt x="4626447" y="2122490"/>
                </a:lnTo>
                <a:cubicBezTo>
                  <a:pt x="5077884" y="1840343"/>
                  <a:pt x="5554067" y="1612024"/>
                  <a:pt x="6042239" y="1442633"/>
                </a:cubicBezTo>
                <a:close/>
                <a:moveTo>
                  <a:pt x="5916197" y="1283285"/>
                </a:moveTo>
                <a:cubicBezTo>
                  <a:pt x="5926645" y="1295693"/>
                  <a:pt x="5936441" y="1308101"/>
                  <a:pt x="5946891" y="1321163"/>
                </a:cubicBezTo>
                <a:lnTo>
                  <a:pt x="5783235" y="1384056"/>
                </a:lnTo>
                <a:lnTo>
                  <a:pt x="5783232" y="1384056"/>
                </a:lnTo>
                <a:lnTo>
                  <a:pt x="5663721" y="1429984"/>
                </a:lnTo>
                <a:cubicBezTo>
                  <a:pt x="5382048" y="1545222"/>
                  <a:pt x="5105140" y="1679596"/>
                  <a:pt x="4835441" y="1832108"/>
                </a:cubicBezTo>
                <a:lnTo>
                  <a:pt x="4621162" y="1959231"/>
                </a:lnTo>
                <a:lnTo>
                  <a:pt x="4568235" y="1990630"/>
                </a:lnTo>
                <a:cubicBezTo>
                  <a:pt x="4303614" y="2155124"/>
                  <a:pt x="4047017" y="2337422"/>
                  <a:pt x="3800890" y="2536527"/>
                </a:cubicBezTo>
                <a:cubicBezTo>
                  <a:pt x="3698521" y="2619304"/>
                  <a:pt x="3599131" y="2704040"/>
                  <a:pt x="3502793" y="2790592"/>
                </a:cubicBezTo>
                <a:lnTo>
                  <a:pt x="3497034" y="2796046"/>
                </a:lnTo>
                <a:lnTo>
                  <a:pt x="3450164" y="2840432"/>
                </a:lnTo>
                <a:lnTo>
                  <a:pt x="3223002" y="3055555"/>
                </a:lnTo>
                <a:lnTo>
                  <a:pt x="2973453" y="3318437"/>
                </a:lnTo>
                <a:lnTo>
                  <a:pt x="2961945" y="3330559"/>
                </a:lnTo>
                <a:cubicBezTo>
                  <a:pt x="2878097" y="3423806"/>
                  <a:pt x="2797442" y="3518582"/>
                  <a:pt x="2720053" y="3614747"/>
                </a:cubicBezTo>
                <a:cubicBezTo>
                  <a:pt x="2696542" y="3619319"/>
                  <a:pt x="2673685" y="3623890"/>
                  <a:pt x="2650827" y="3628462"/>
                </a:cubicBezTo>
                <a:cubicBezTo>
                  <a:pt x="2730829" y="3527073"/>
                  <a:pt x="2814259" y="3427439"/>
                  <a:pt x="2901066" y="3329631"/>
                </a:cubicBezTo>
                <a:lnTo>
                  <a:pt x="2916867" y="3312816"/>
                </a:lnTo>
                <a:lnTo>
                  <a:pt x="3171572" y="3041759"/>
                </a:lnTo>
                <a:lnTo>
                  <a:pt x="3387751" y="2835986"/>
                </a:lnTo>
                <a:lnTo>
                  <a:pt x="3440693" y="2785592"/>
                </a:lnTo>
                <a:lnTo>
                  <a:pt x="3462036" y="2765276"/>
                </a:lnTo>
                <a:cubicBezTo>
                  <a:pt x="3562151" y="2675060"/>
                  <a:pt x="3665541" y="2586814"/>
                  <a:pt x="3772155" y="2500608"/>
                </a:cubicBezTo>
                <a:cubicBezTo>
                  <a:pt x="4018037" y="2301503"/>
                  <a:pt x="4274389" y="2119113"/>
                  <a:pt x="4538765" y="1954435"/>
                </a:cubicBezTo>
                <a:lnTo>
                  <a:pt x="4621162" y="1905442"/>
                </a:lnTo>
                <a:lnTo>
                  <a:pt x="4805726" y="1795700"/>
                </a:lnTo>
                <a:cubicBezTo>
                  <a:pt x="5075180" y="1642943"/>
                  <a:pt x="5351844" y="1508232"/>
                  <a:pt x="5633271" y="1392565"/>
                </a:cubicBezTo>
                <a:lnTo>
                  <a:pt x="5655303" y="1384055"/>
                </a:lnTo>
                <a:lnTo>
                  <a:pt x="5655306" y="1384055"/>
                </a:lnTo>
                <a:close/>
                <a:moveTo>
                  <a:pt x="5779704" y="1127853"/>
                </a:moveTo>
                <a:cubicBezTo>
                  <a:pt x="5791459" y="1140261"/>
                  <a:pt x="5802561" y="1152670"/>
                  <a:pt x="5814317" y="1165731"/>
                </a:cubicBezTo>
                <a:cubicBezTo>
                  <a:pt x="5722560" y="1200181"/>
                  <a:pt x="5631211" y="1236579"/>
                  <a:pt x="5540347" y="1274896"/>
                </a:cubicBezTo>
                <a:lnTo>
                  <a:pt x="5295153" y="1384055"/>
                </a:lnTo>
                <a:lnTo>
                  <a:pt x="5269286" y="1395571"/>
                </a:lnTo>
                <a:cubicBezTo>
                  <a:pt x="5089650" y="1479817"/>
                  <a:pt x="4912258" y="1571615"/>
                  <a:pt x="4737724" y="1670718"/>
                </a:cubicBezTo>
                <a:lnTo>
                  <a:pt x="4621162" y="1739917"/>
                </a:lnTo>
                <a:lnTo>
                  <a:pt x="4621162" y="1739918"/>
                </a:lnTo>
                <a:lnTo>
                  <a:pt x="4478143" y="1824823"/>
                </a:lnTo>
                <a:cubicBezTo>
                  <a:pt x="4220857" y="1984346"/>
                  <a:pt x="3970689" y="2160033"/>
                  <a:pt x="3729705" y="2351056"/>
                </a:cubicBezTo>
                <a:cubicBezTo>
                  <a:pt x="3603172" y="2451629"/>
                  <a:pt x="3480802" y="2555059"/>
                  <a:pt x="3362749" y="2661102"/>
                </a:cubicBezTo>
                <a:lnTo>
                  <a:pt x="3266281" y="2753231"/>
                </a:lnTo>
                <a:lnTo>
                  <a:pt x="3194075" y="2822190"/>
                </a:lnTo>
                <a:lnTo>
                  <a:pt x="3194074" y="2822190"/>
                </a:lnTo>
                <a:lnTo>
                  <a:pt x="3021691" y="2986820"/>
                </a:lnTo>
                <a:lnTo>
                  <a:pt x="2736856" y="3294935"/>
                </a:lnTo>
                <a:lnTo>
                  <a:pt x="2707451" y="3326743"/>
                </a:lnTo>
                <a:cubicBezTo>
                  <a:pt x="2607275" y="3442255"/>
                  <a:pt x="2511722" y="3559889"/>
                  <a:pt x="2420945" y="3679401"/>
                </a:cubicBezTo>
                <a:cubicBezTo>
                  <a:pt x="2398087" y="3685279"/>
                  <a:pt x="2374577" y="3690504"/>
                  <a:pt x="2351719" y="3696381"/>
                </a:cubicBezTo>
                <a:cubicBezTo>
                  <a:pt x="2445109" y="3570338"/>
                  <a:pt x="2543355" y="3446867"/>
                  <a:pt x="2646378" y="3326069"/>
                </a:cubicBezTo>
                <a:lnTo>
                  <a:pt x="2679950" y="3289282"/>
                </a:lnTo>
                <a:lnTo>
                  <a:pt x="2969690" y="2971799"/>
                </a:lnTo>
                <a:lnTo>
                  <a:pt x="3130180" y="2817637"/>
                </a:lnTo>
                <a:lnTo>
                  <a:pt x="3130181" y="2817637"/>
                </a:lnTo>
                <a:lnTo>
                  <a:pt x="3208410" y="2742493"/>
                </a:lnTo>
                <a:lnTo>
                  <a:pt x="3321166" y="2634183"/>
                </a:lnTo>
                <a:cubicBezTo>
                  <a:pt x="3442965" y="2524487"/>
                  <a:pt x="3569375" y="2417669"/>
                  <a:pt x="3700317" y="2313831"/>
                </a:cubicBezTo>
                <a:cubicBezTo>
                  <a:pt x="3940811" y="2123053"/>
                  <a:pt x="4190398" y="1947612"/>
                  <a:pt x="4447044" y="1788196"/>
                </a:cubicBezTo>
                <a:lnTo>
                  <a:pt x="4621162" y="1684604"/>
                </a:lnTo>
                <a:lnTo>
                  <a:pt x="4621162" y="1684603"/>
                </a:lnTo>
                <a:lnTo>
                  <a:pt x="4705969" y="1634146"/>
                </a:lnTo>
                <a:cubicBezTo>
                  <a:pt x="4793011" y="1584595"/>
                  <a:pt x="4880763" y="1536849"/>
                  <a:pt x="4969149" y="1490935"/>
                </a:cubicBezTo>
                <a:lnTo>
                  <a:pt x="5184963" y="1384055"/>
                </a:lnTo>
                <a:lnTo>
                  <a:pt x="5236132" y="1358714"/>
                </a:lnTo>
                <a:cubicBezTo>
                  <a:pt x="5415289" y="1274263"/>
                  <a:pt x="5596680" y="1197242"/>
                  <a:pt x="5779704" y="1127853"/>
                </a:cubicBezTo>
                <a:close/>
                <a:moveTo>
                  <a:pt x="5633415" y="977647"/>
                </a:moveTo>
                <a:cubicBezTo>
                  <a:pt x="5645824" y="990056"/>
                  <a:pt x="5658232" y="1002464"/>
                  <a:pt x="5671293" y="1014873"/>
                </a:cubicBezTo>
                <a:cubicBezTo>
                  <a:pt x="5406553" y="1118711"/>
                  <a:pt x="5145212" y="1238070"/>
                  <a:pt x="4888990" y="1372364"/>
                </a:cubicBezTo>
                <a:lnTo>
                  <a:pt x="4867625" y="1384056"/>
                </a:lnTo>
                <a:lnTo>
                  <a:pt x="4634539" y="1511615"/>
                </a:lnTo>
                <a:lnTo>
                  <a:pt x="4621162" y="1519571"/>
                </a:lnTo>
                <a:lnTo>
                  <a:pt x="4383883" y="1660692"/>
                </a:lnTo>
                <a:cubicBezTo>
                  <a:pt x="4135253" y="1814640"/>
                  <a:pt x="3892892" y="1983132"/>
                  <a:pt x="3658520" y="2165584"/>
                </a:cubicBezTo>
                <a:lnTo>
                  <a:pt x="3646907" y="2174965"/>
                </a:lnTo>
                <a:lnTo>
                  <a:pt x="3434799" y="2346305"/>
                </a:lnTo>
                <a:cubicBezTo>
                  <a:pt x="3361662" y="2407503"/>
                  <a:pt x="3289972" y="2469645"/>
                  <a:pt x="3219756" y="2532681"/>
                </a:cubicBezTo>
                <a:lnTo>
                  <a:pt x="3029779" y="2709348"/>
                </a:lnTo>
                <a:lnTo>
                  <a:pt x="3013561" y="2724430"/>
                </a:lnTo>
                <a:lnTo>
                  <a:pt x="2934178" y="2803676"/>
                </a:lnTo>
                <a:lnTo>
                  <a:pt x="2816381" y="2921269"/>
                </a:lnTo>
                <a:cubicBezTo>
                  <a:pt x="2752176" y="2987698"/>
                  <a:pt x="2689501" y="3054929"/>
                  <a:pt x="2628385" y="3122913"/>
                </a:cubicBezTo>
                <a:lnTo>
                  <a:pt x="2499738" y="3271382"/>
                </a:lnTo>
                <a:lnTo>
                  <a:pt x="2449742" y="3329081"/>
                </a:lnTo>
                <a:cubicBezTo>
                  <a:pt x="2333801" y="3467971"/>
                  <a:pt x="2224207" y="3609687"/>
                  <a:pt x="2121184" y="3753852"/>
                </a:cubicBezTo>
                <a:cubicBezTo>
                  <a:pt x="2098327" y="3759730"/>
                  <a:pt x="2075469" y="3765608"/>
                  <a:pt x="2052611" y="3771485"/>
                </a:cubicBezTo>
                <a:cubicBezTo>
                  <a:pt x="2158572" y="3619809"/>
                  <a:pt x="2271064" y="3471603"/>
                  <a:pt x="2389944" y="3327009"/>
                </a:cubicBezTo>
                <a:lnTo>
                  <a:pt x="2442372" y="3265684"/>
                </a:lnTo>
                <a:lnTo>
                  <a:pt x="2573037" y="3112845"/>
                </a:lnTo>
                <a:cubicBezTo>
                  <a:pt x="2635653" y="3042372"/>
                  <a:pt x="2699848" y="2972820"/>
                  <a:pt x="2765605" y="2904207"/>
                </a:cubicBezTo>
                <a:lnTo>
                  <a:pt x="2870144" y="2799114"/>
                </a:lnTo>
                <a:lnTo>
                  <a:pt x="2967540" y="2701201"/>
                </a:lnTo>
                <a:lnTo>
                  <a:pt x="2970578" y="2698363"/>
                </a:lnTo>
                <a:lnTo>
                  <a:pt x="3178735" y="2503935"/>
                </a:lnTo>
                <a:cubicBezTo>
                  <a:pt x="3322595" y="2374362"/>
                  <a:pt x="3472557" y="2248687"/>
                  <a:pt x="3628479" y="2127052"/>
                </a:cubicBezTo>
                <a:cubicBezTo>
                  <a:pt x="3939995" y="1884763"/>
                  <a:pt x="4265389" y="1666801"/>
                  <a:pt x="4600824" y="1474716"/>
                </a:cubicBezTo>
                <a:lnTo>
                  <a:pt x="4621162" y="1463545"/>
                </a:lnTo>
                <a:lnTo>
                  <a:pt x="4765876" y="1384056"/>
                </a:lnTo>
                <a:lnTo>
                  <a:pt x="4854223" y="1335529"/>
                </a:lnTo>
                <a:cubicBezTo>
                  <a:pt x="5109385" y="1201243"/>
                  <a:pt x="5369655" y="1081731"/>
                  <a:pt x="5633415" y="977647"/>
                </a:cubicBezTo>
                <a:close/>
                <a:moveTo>
                  <a:pt x="5476025" y="832665"/>
                </a:moveTo>
                <a:cubicBezTo>
                  <a:pt x="5489739" y="844420"/>
                  <a:pt x="5503453" y="856828"/>
                  <a:pt x="5517169" y="869237"/>
                </a:cubicBezTo>
                <a:cubicBezTo>
                  <a:pt x="4842543" y="1145486"/>
                  <a:pt x="4190775" y="1518389"/>
                  <a:pt x="3587988" y="1980764"/>
                </a:cubicBezTo>
                <a:cubicBezTo>
                  <a:pt x="3322024" y="2184277"/>
                  <a:pt x="3072223" y="2399821"/>
                  <a:pt x="2839826" y="2625364"/>
                </a:cubicBezTo>
                <a:lnTo>
                  <a:pt x="2799058" y="2666537"/>
                </a:lnTo>
                <a:lnTo>
                  <a:pt x="2681120" y="2785647"/>
                </a:lnTo>
                <a:lnTo>
                  <a:pt x="2616047" y="2781012"/>
                </a:lnTo>
                <a:lnTo>
                  <a:pt x="2739582" y="2655501"/>
                </a:lnTo>
                <a:lnTo>
                  <a:pt x="2794896" y="2599302"/>
                </a:lnTo>
                <a:cubicBezTo>
                  <a:pt x="3031579" y="2368525"/>
                  <a:pt x="3285941" y="2148848"/>
                  <a:pt x="3557293" y="1940926"/>
                </a:cubicBezTo>
                <a:cubicBezTo>
                  <a:pt x="4156815" y="1481164"/>
                  <a:pt x="4804665" y="1108914"/>
                  <a:pt x="5476025" y="832665"/>
                </a:cubicBezTo>
                <a:close/>
                <a:moveTo>
                  <a:pt x="5306225" y="693562"/>
                </a:moveTo>
                <a:cubicBezTo>
                  <a:pt x="5321899" y="705317"/>
                  <a:pt x="5336920" y="717725"/>
                  <a:pt x="5352593" y="730134"/>
                </a:cubicBezTo>
                <a:cubicBezTo>
                  <a:pt x="4712581" y="1001811"/>
                  <a:pt x="4093467" y="1359694"/>
                  <a:pt x="3516803" y="1795292"/>
                </a:cubicBezTo>
                <a:cubicBezTo>
                  <a:pt x="3214348" y="2023296"/>
                  <a:pt x="2931639" y="2266177"/>
                  <a:pt x="2670327" y="2521319"/>
                </a:cubicBezTo>
                <a:lnTo>
                  <a:pt x="2569660" y="2623973"/>
                </a:lnTo>
                <a:lnTo>
                  <a:pt x="2428743" y="2767669"/>
                </a:lnTo>
                <a:lnTo>
                  <a:pt x="2428742" y="2767669"/>
                </a:lnTo>
                <a:lnTo>
                  <a:pt x="2416210" y="2780449"/>
                </a:lnTo>
                <a:cubicBezTo>
                  <a:pt x="2333923" y="2868124"/>
                  <a:pt x="2254074" y="2957064"/>
                  <a:pt x="2176726" y="3047172"/>
                </a:cubicBezTo>
                <a:lnTo>
                  <a:pt x="2031038" y="3224824"/>
                </a:lnTo>
                <a:lnTo>
                  <a:pt x="1952242" y="3320906"/>
                </a:lnTo>
                <a:cubicBezTo>
                  <a:pt x="1807667" y="3505603"/>
                  <a:pt x="1673338" y="3694585"/>
                  <a:pt x="1549744" y="3887078"/>
                </a:cubicBezTo>
                <a:cubicBezTo>
                  <a:pt x="1528193" y="3890996"/>
                  <a:pt x="1506641" y="3894915"/>
                  <a:pt x="1485743" y="3898180"/>
                </a:cubicBezTo>
                <a:cubicBezTo>
                  <a:pt x="1613256" y="3696544"/>
                  <a:pt x="1750932" y="3500256"/>
                  <a:pt x="1898496" y="3309610"/>
                </a:cubicBezTo>
                <a:lnTo>
                  <a:pt x="1972093" y="3218968"/>
                </a:lnTo>
                <a:lnTo>
                  <a:pt x="2127224" y="3027910"/>
                </a:lnTo>
                <a:lnTo>
                  <a:pt x="2363347" y="2763010"/>
                </a:lnTo>
                <a:lnTo>
                  <a:pt x="2363348" y="2763010"/>
                </a:lnTo>
                <a:lnTo>
                  <a:pt x="2370577" y="2754899"/>
                </a:lnTo>
                <a:lnTo>
                  <a:pt x="2509295" y="2612772"/>
                </a:lnTo>
                <a:lnTo>
                  <a:pt x="2628348" y="2490794"/>
                </a:lnTo>
                <a:cubicBezTo>
                  <a:pt x="2893260" y="2231218"/>
                  <a:pt x="3179491" y="1985336"/>
                  <a:pt x="3486109" y="1754149"/>
                </a:cubicBezTo>
                <a:cubicBezTo>
                  <a:pt x="4058201" y="1322469"/>
                  <a:pt x="4672091" y="965892"/>
                  <a:pt x="5306225" y="693562"/>
                </a:cubicBezTo>
                <a:close/>
                <a:moveTo>
                  <a:pt x="5125324" y="561640"/>
                </a:moveTo>
                <a:cubicBezTo>
                  <a:pt x="5141651" y="573396"/>
                  <a:pt x="5158631" y="584498"/>
                  <a:pt x="5174957" y="596906"/>
                </a:cubicBezTo>
                <a:cubicBezTo>
                  <a:pt x="4574783" y="863359"/>
                  <a:pt x="3992894" y="1202956"/>
                  <a:pt x="3445618" y="1609819"/>
                </a:cubicBezTo>
                <a:cubicBezTo>
                  <a:pt x="3109612" y="1859619"/>
                  <a:pt x="2796565" y="2127144"/>
                  <a:pt x="2508613" y="2409086"/>
                </a:cubicBezTo>
                <a:lnTo>
                  <a:pt x="2340525" y="2581456"/>
                </a:lnTo>
                <a:lnTo>
                  <a:pt x="2278613" y="2569968"/>
                </a:lnTo>
                <a:lnTo>
                  <a:pt x="2492430" y="2351725"/>
                </a:lnTo>
                <a:cubicBezTo>
                  <a:pt x="2776727" y="2074592"/>
                  <a:pt x="3084386" y="1812762"/>
                  <a:pt x="3414270" y="1567370"/>
                </a:cubicBezTo>
                <a:cubicBezTo>
                  <a:pt x="3955669" y="1165078"/>
                  <a:pt x="4531027" y="828746"/>
                  <a:pt x="5125324" y="561640"/>
                </a:cubicBezTo>
                <a:close/>
                <a:moveTo>
                  <a:pt x="1440028" y="492416"/>
                </a:moveTo>
                <a:cubicBezTo>
                  <a:pt x="1063204" y="813727"/>
                  <a:pt x="711197" y="1152671"/>
                  <a:pt x="384661" y="1506635"/>
                </a:cubicBezTo>
                <a:cubicBezTo>
                  <a:pt x="626298" y="1126548"/>
                  <a:pt x="979611" y="765399"/>
                  <a:pt x="1440028" y="492416"/>
                </a:cubicBezTo>
                <a:close/>
                <a:moveTo>
                  <a:pt x="4930055" y="438210"/>
                </a:moveTo>
                <a:cubicBezTo>
                  <a:pt x="4948341" y="449312"/>
                  <a:pt x="4966627" y="460414"/>
                  <a:pt x="4984913" y="471516"/>
                </a:cubicBezTo>
                <a:cubicBezTo>
                  <a:pt x="4427841" y="730133"/>
                  <a:pt x="3887096" y="1048831"/>
                  <a:pt x="3374433" y="1424347"/>
                </a:cubicBezTo>
                <a:cubicBezTo>
                  <a:pt x="3008549" y="1692759"/>
                  <a:pt x="2668654" y="1981376"/>
                  <a:pt x="2357161" y="2286374"/>
                </a:cubicBezTo>
                <a:lnTo>
                  <a:pt x="2111412" y="2538944"/>
                </a:lnTo>
                <a:lnTo>
                  <a:pt x="2049184" y="2527397"/>
                </a:lnTo>
                <a:lnTo>
                  <a:pt x="2093918" y="2477914"/>
                </a:lnTo>
                <a:cubicBezTo>
                  <a:pt x="2467640" y="2083459"/>
                  <a:pt x="2884627" y="1716923"/>
                  <a:pt x="3342432" y="1381244"/>
                </a:cubicBezTo>
                <a:cubicBezTo>
                  <a:pt x="3847911" y="1010953"/>
                  <a:pt x="4380819" y="695520"/>
                  <a:pt x="4930055" y="438210"/>
                </a:cubicBezTo>
                <a:close/>
                <a:moveTo>
                  <a:pt x="4718459" y="324576"/>
                </a:moveTo>
                <a:cubicBezTo>
                  <a:pt x="4739357" y="334373"/>
                  <a:pt x="4759603" y="345475"/>
                  <a:pt x="4780501" y="355924"/>
                </a:cubicBezTo>
                <a:cubicBezTo>
                  <a:pt x="4271103" y="602132"/>
                  <a:pt x="3775420" y="897320"/>
                  <a:pt x="3303248" y="1239529"/>
                </a:cubicBezTo>
                <a:cubicBezTo>
                  <a:pt x="2782421" y="1616678"/>
                  <a:pt x="2311229" y="2033663"/>
                  <a:pt x="1896609" y="2480364"/>
                </a:cubicBezTo>
                <a:lnTo>
                  <a:pt x="1882418" y="2496455"/>
                </a:lnTo>
                <a:lnTo>
                  <a:pt x="1689655" y="2715019"/>
                </a:lnTo>
                <a:lnTo>
                  <a:pt x="1689654" y="2715019"/>
                </a:lnTo>
                <a:lnTo>
                  <a:pt x="1596359" y="2820801"/>
                </a:lnTo>
                <a:lnTo>
                  <a:pt x="1330810" y="3155268"/>
                </a:lnTo>
                <a:lnTo>
                  <a:pt x="1317975" y="3171434"/>
                </a:lnTo>
                <a:cubicBezTo>
                  <a:pt x="1139818" y="3408377"/>
                  <a:pt x="976672" y="3651482"/>
                  <a:pt x="829404" y="3899486"/>
                </a:cubicBezTo>
                <a:cubicBezTo>
                  <a:pt x="811771" y="3894915"/>
                  <a:pt x="794791" y="3890996"/>
                  <a:pt x="777811" y="3885772"/>
                </a:cubicBezTo>
                <a:cubicBezTo>
                  <a:pt x="830057" y="3798260"/>
                  <a:pt x="883609" y="3710749"/>
                  <a:pt x="939773" y="3624543"/>
                </a:cubicBezTo>
                <a:cubicBezTo>
                  <a:pt x="1014142" y="3509113"/>
                  <a:pt x="1091480" y="3395336"/>
                  <a:pt x="1171742" y="3283256"/>
                </a:cubicBezTo>
                <a:lnTo>
                  <a:pt x="1272552" y="3149481"/>
                </a:lnTo>
                <a:lnTo>
                  <a:pt x="1421252" y="2952156"/>
                </a:lnTo>
                <a:lnTo>
                  <a:pt x="1622528" y="2710236"/>
                </a:lnTo>
                <a:lnTo>
                  <a:pt x="1622529" y="2710236"/>
                </a:lnTo>
                <a:lnTo>
                  <a:pt x="1688028" y="2631510"/>
                </a:lnTo>
                <a:lnTo>
                  <a:pt x="1821956" y="2485236"/>
                </a:lnTo>
                <a:lnTo>
                  <a:pt x="1971794" y="2321586"/>
                </a:lnTo>
                <a:cubicBezTo>
                  <a:pt x="2361352" y="1915621"/>
                  <a:pt x="2795483" y="1538962"/>
                  <a:pt x="3271247" y="1194467"/>
                </a:cubicBezTo>
                <a:cubicBezTo>
                  <a:pt x="3734277" y="859442"/>
                  <a:pt x="4220163" y="568172"/>
                  <a:pt x="4718459" y="324576"/>
                </a:cubicBezTo>
                <a:close/>
                <a:moveTo>
                  <a:pt x="4490536" y="221390"/>
                </a:moveTo>
                <a:cubicBezTo>
                  <a:pt x="4513393" y="231186"/>
                  <a:pt x="4535598" y="240982"/>
                  <a:pt x="4558456" y="250125"/>
                </a:cubicBezTo>
                <a:cubicBezTo>
                  <a:pt x="4103263" y="480659"/>
                  <a:pt x="3659173" y="749072"/>
                  <a:pt x="3232716" y="1054056"/>
                </a:cubicBezTo>
                <a:cubicBezTo>
                  <a:pt x="2685113" y="1445899"/>
                  <a:pt x="2189757" y="1880354"/>
                  <a:pt x="1754075" y="2346565"/>
                </a:cubicBezTo>
                <a:lnTo>
                  <a:pt x="1658004" y="2454814"/>
                </a:lnTo>
                <a:lnTo>
                  <a:pt x="1442687" y="2697424"/>
                </a:lnTo>
                <a:lnTo>
                  <a:pt x="1438619" y="2702008"/>
                </a:lnTo>
                <a:cubicBezTo>
                  <a:pt x="1337274" y="2822361"/>
                  <a:pt x="1239774" y="2944529"/>
                  <a:pt x="1146237" y="3068341"/>
                </a:cubicBezTo>
                <a:lnTo>
                  <a:pt x="1100506" y="3132391"/>
                </a:lnTo>
                <a:lnTo>
                  <a:pt x="877626" y="3444547"/>
                </a:lnTo>
                <a:cubicBezTo>
                  <a:pt x="792128" y="3571482"/>
                  <a:pt x="710708" y="3699892"/>
                  <a:pt x="633482" y="3829608"/>
                </a:cubicBezTo>
                <a:cubicBezTo>
                  <a:pt x="617808" y="3822424"/>
                  <a:pt x="602787" y="3813934"/>
                  <a:pt x="587113" y="3805444"/>
                </a:cubicBezTo>
                <a:cubicBezTo>
                  <a:pt x="647196" y="3705524"/>
                  <a:pt x="709238" y="3605604"/>
                  <a:pt x="773893" y="3506337"/>
                </a:cubicBezTo>
                <a:cubicBezTo>
                  <a:pt x="851690" y="3387397"/>
                  <a:pt x="932518" y="3270191"/>
                  <a:pt x="1016331" y="3154766"/>
                </a:cubicBezTo>
                <a:lnTo>
                  <a:pt x="1038150" y="3126197"/>
                </a:lnTo>
                <a:lnTo>
                  <a:pt x="1276678" y="2813878"/>
                </a:lnTo>
                <a:lnTo>
                  <a:pt x="1378640" y="2692862"/>
                </a:lnTo>
                <a:lnTo>
                  <a:pt x="1554658" y="2483950"/>
                </a:lnTo>
                <a:lnTo>
                  <a:pt x="1592861" y="2442726"/>
                </a:lnTo>
                <a:lnTo>
                  <a:pt x="1849995" y="2165256"/>
                </a:lnTo>
                <a:cubicBezTo>
                  <a:pt x="2255227" y="1747944"/>
                  <a:pt x="2706011" y="1361326"/>
                  <a:pt x="3199409" y="1008341"/>
                </a:cubicBezTo>
                <a:cubicBezTo>
                  <a:pt x="3614764" y="711194"/>
                  <a:pt x="4047099" y="448006"/>
                  <a:pt x="4490536" y="221390"/>
                </a:cubicBezTo>
                <a:close/>
                <a:moveTo>
                  <a:pt x="2141429" y="178941"/>
                </a:moveTo>
                <a:cubicBezTo>
                  <a:pt x="1355781" y="772582"/>
                  <a:pt x="664176" y="1441327"/>
                  <a:pt x="81634" y="2162317"/>
                </a:cubicBezTo>
                <a:cubicBezTo>
                  <a:pt x="97961" y="2107459"/>
                  <a:pt x="116247" y="2052601"/>
                  <a:pt x="137146" y="1997743"/>
                </a:cubicBezTo>
                <a:cubicBezTo>
                  <a:pt x="665482" y="1360346"/>
                  <a:pt x="1268923" y="775194"/>
                  <a:pt x="1943548" y="248166"/>
                </a:cubicBezTo>
                <a:cubicBezTo>
                  <a:pt x="2008202" y="224002"/>
                  <a:pt x="2074163" y="200492"/>
                  <a:pt x="2141429" y="178941"/>
                </a:cubicBezTo>
                <a:close/>
                <a:moveTo>
                  <a:pt x="4241062" y="133227"/>
                </a:moveTo>
                <a:cubicBezTo>
                  <a:pt x="4266531" y="141717"/>
                  <a:pt x="4292001" y="149553"/>
                  <a:pt x="4317471" y="158043"/>
                </a:cubicBezTo>
                <a:cubicBezTo>
                  <a:pt x="3921709" y="367026"/>
                  <a:pt x="3535089" y="604091"/>
                  <a:pt x="3161531" y="868585"/>
                </a:cubicBezTo>
                <a:cubicBezTo>
                  <a:pt x="2594336" y="1269571"/>
                  <a:pt x="2080530" y="1715292"/>
                  <a:pt x="1627950" y="2194238"/>
                </a:cubicBezTo>
                <a:lnTo>
                  <a:pt x="1431753" y="2412834"/>
                </a:lnTo>
                <a:lnTo>
                  <a:pt x="1300117" y="2559497"/>
                </a:lnTo>
                <a:lnTo>
                  <a:pt x="1202553" y="2680318"/>
                </a:lnTo>
                <a:lnTo>
                  <a:pt x="995978" y="2936136"/>
                </a:lnTo>
                <a:lnTo>
                  <a:pt x="870617" y="3109556"/>
                </a:lnTo>
                <a:lnTo>
                  <a:pt x="716269" y="3323077"/>
                </a:lnTo>
                <a:lnTo>
                  <a:pt x="653537" y="3420710"/>
                </a:lnTo>
                <a:lnTo>
                  <a:pt x="461723" y="3719240"/>
                </a:lnTo>
                <a:cubicBezTo>
                  <a:pt x="448009" y="3708137"/>
                  <a:pt x="434294" y="3697035"/>
                  <a:pt x="421233" y="3685280"/>
                </a:cubicBezTo>
                <a:cubicBezTo>
                  <a:pt x="481315" y="3585360"/>
                  <a:pt x="544011" y="3486746"/>
                  <a:pt x="608665" y="3388786"/>
                </a:cubicBezTo>
                <a:lnTo>
                  <a:pt x="807752" y="3103312"/>
                </a:lnTo>
                <a:lnTo>
                  <a:pt x="861171" y="3026713"/>
                </a:lnTo>
                <a:cubicBezTo>
                  <a:pt x="948429" y="2907878"/>
                  <a:pt x="1038760" y="2790915"/>
                  <a:pt x="1132114" y="2675867"/>
                </a:cubicBezTo>
                <a:lnTo>
                  <a:pt x="1132569" y="2675333"/>
                </a:lnTo>
                <a:lnTo>
                  <a:pt x="1366498" y="2400725"/>
                </a:lnTo>
                <a:lnTo>
                  <a:pt x="1421195" y="2336516"/>
                </a:lnTo>
                <a:cubicBezTo>
                  <a:pt x="1917945" y="1780660"/>
                  <a:pt x="2489028" y="1273815"/>
                  <a:pt x="3128224" y="821564"/>
                </a:cubicBezTo>
                <a:cubicBezTo>
                  <a:pt x="3488068" y="566866"/>
                  <a:pt x="3860973" y="336985"/>
                  <a:pt x="4241062" y="133227"/>
                </a:cubicBezTo>
                <a:close/>
                <a:moveTo>
                  <a:pt x="3966771" y="62694"/>
                </a:moveTo>
                <a:cubicBezTo>
                  <a:pt x="3996159" y="69225"/>
                  <a:pt x="4024241" y="75102"/>
                  <a:pt x="4052977" y="82286"/>
                </a:cubicBezTo>
                <a:cubicBezTo>
                  <a:pt x="3725133" y="263840"/>
                  <a:pt x="3403821" y="464333"/>
                  <a:pt x="3090346" y="683111"/>
                </a:cubicBezTo>
                <a:cubicBezTo>
                  <a:pt x="2510416" y="1088995"/>
                  <a:pt x="1984038" y="1540104"/>
                  <a:pt x="1518723" y="2025254"/>
                </a:cubicBezTo>
                <a:lnTo>
                  <a:pt x="1203890" y="2370552"/>
                </a:lnTo>
                <a:lnTo>
                  <a:pt x="1141512" y="2358978"/>
                </a:lnTo>
                <a:lnTo>
                  <a:pt x="1287687" y="2189242"/>
                </a:lnTo>
                <a:cubicBezTo>
                  <a:pt x="1803341" y="1618309"/>
                  <a:pt x="2394985" y="1098302"/>
                  <a:pt x="3057039" y="635437"/>
                </a:cubicBezTo>
                <a:cubicBezTo>
                  <a:pt x="3352881" y="427761"/>
                  <a:pt x="3656561" y="237064"/>
                  <a:pt x="3966771" y="62694"/>
                </a:cubicBezTo>
                <a:close/>
                <a:moveTo>
                  <a:pt x="2637113" y="58776"/>
                </a:moveTo>
                <a:cubicBezTo>
                  <a:pt x="1853424" y="605886"/>
                  <a:pt x="1156430" y="1227936"/>
                  <a:pt x="561011" y="1902885"/>
                </a:cubicBezTo>
                <a:lnTo>
                  <a:pt x="306246" y="2203994"/>
                </a:lnTo>
                <a:lnTo>
                  <a:pt x="238927" y="2191503"/>
                </a:lnTo>
                <a:lnTo>
                  <a:pt x="273866" y="2147077"/>
                </a:lnTo>
                <a:cubicBezTo>
                  <a:pt x="901548" y="1380388"/>
                  <a:pt x="1641419" y="690949"/>
                  <a:pt x="2484293" y="87511"/>
                </a:cubicBezTo>
                <a:cubicBezTo>
                  <a:pt x="2534580" y="77062"/>
                  <a:pt x="2585519" y="67265"/>
                  <a:pt x="2637113" y="58776"/>
                </a:cubicBezTo>
                <a:close/>
                <a:moveTo>
                  <a:pt x="3661132" y="15020"/>
                </a:moveTo>
                <a:cubicBezTo>
                  <a:pt x="3693786" y="18938"/>
                  <a:pt x="3727093" y="22204"/>
                  <a:pt x="3759747" y="27428"/>
                </a:cubicBezTo>
                <a:cubicBezTo>
                  <a:pt x="3508966" y="173063"/>
                  <a:pt x="3261451" y="330453"/>
                  <a:pt x="3019161" y="497639"/>
                </a:cubicBezTo>
                <a:cubicBezTo>
                  <a:pt x="2286085" y="1005810"/>
                  <a:pt x="1634899" y="1584136"/>
                  <a:pt x="1079633" y="2211568"/>
                </a:cubicBezTo>
                <a:lnTo>
                  <a:pt x="980716" y="2329142"/>
                </a:lnTo>
                <a:lnTo>
                  <a:pt x="758096" y="2593753"/>
                </a:lnTo>
                <a:lnTo>
                  <a:pt x="718615" y="2645843"/>
                </a:lnTo>
                <a:lnTo>
                  <a:pt x="652083" y="2641103"/>
                </a:lnTo>
                <a:lnTo>
                  <a:pt x="842884" y="2399576"/>
                </a:lnTo>
                <a:lnTo>
                  <a:pt x="914809" y="2316913"/>
                </a:lnTo>
                <a:lnTo>
                  <a:pt x="1154317" y="2041648"/>
                </a:lnTo>
                <a:cubicBezTo>
                  <a:pt x="1688951" y="1455613"/>
                  <a:pt x="2301106" y="922544"/>
                  <a:pt x="2985201" y="448659"/>
                </a:cubicBezTo>
                <a:cubicBezTo>
                  <a:pt x="3206593" y="295187"/>
                  <a:pt x="3431903" y="150859"/>
                  <a:pt x="3661132" y="15020"/>
                </a:cubicBezTo>
                <a:close/>
                <a:moveTo>
                  <a:pt x="3054427" y="9142"/>
                </a:moveTo>
                <a:cubicBezTo>
                  <a:pt x="2994997" y="47673"/>
                  <a:pt x="2936220" y="87511"/>
                  <a:pt x="2877443" y="127348"/>
                </a:cubicBezTo>
                <a:cubicBezTo>
                  <a:pt x="2006569" y="719031"/>
                  <a:pt x="1242228" y="1405123"/>
                  <a:pt x="605083" y="2154491"/>
                </a:cubicBezTo>
                <a:lnTo>
                  <a:pt x="531131" y="2245722"/>
                </a:lnTo>
                <a:lnTo>
                  <a:pt x="297206" y="2534304"/>
                </a:lnTo>
                <a:lnTo>
                  <a:pt x="240304" y="2611769"/>
                </a:lnTo>
                <a:lnTo>
                  <a:pt x="11102" y="2923798"/>
                </a:lnTo>
                <a:cubicBezTo>
                  <a:pt x="7184" y="2895716"/>
                  <a:pt x="3918" y="2866981"/>
                  <a:pt x="653" y="2838246"/>
                </a:cubicBezTo>
                <a:lnTo>
                  <a:pt x="172381" y="2606930"/>
                </a:lnTo>
                <a:lnTo>
                  <a:pt x="291155" y="2446943"/>
                </a:lnTo>
                <a:lnTo>
                  <a:pt x="465538" y="2233551"/>
                </a:lnTo>
                <a:lnTo>
                  <a:pt x="600675" y="2068183"/>
                </a:lnTo>
                <a:cubicBezTo>
                  <a:pt x="1238555" y="1323407"/>
                  <a:pt x="1988937" y="655682"/>
                  <a:pt x="2842177" y="75755"/>
                </a:cubicBezTo>
                <a:cubicBezTo>
                  <a:pt x="2869607" y="56816"/>
                  <a:pt x="2897689" y="38530"/>
                  <a:pt x="2925118" y="19591"/>
                </a:cubicBezTo>
                <a:cubicBezTo>
                  <a:pt x="2967568" y="15673"/>
                  <a:pt x="3010671" y="12407"/>
                  <a:pt x="3054427" y="9142"/>
                </a:cubicBezTo>
                <a:close/>
                <a:moveTo>
                  <a:pt x="3313044" y="0"/>
                </a:moveTo>
                <a:cubicBezTo>
                  <a:pt x="3339167" y="0"/>
                  <a:pt x="3365943" y="0"/>
                  <a:pt x="3392066" y="0"/>
                </a:cubicBezTo>
                <a:cubicBezTo>
                  <a:pt x="3403821" y="653"/>
                  <a:pt x="3416229" y="653"/>
                  <a:pt x="3428638" y="653"/>
                </a:cubicBezTo>
                <a:cubicBezTo>
                  <a:pt x="3266675" y="100573"/>
                  <a:pt x="3106019" y="203758"/>
                  <a:pt x="2948629" y="312821"/>
                </a:cubicBezTo>
                <a:cubicBezTo>
                  <a:pt x="2213921" y="816911"/>
                  <a:pt x="1557785" y="1389878"/>
                  <a:pt x="994094" y="2011635"/>
                </a:cubicBezTo>
                <a:lnTo>
                  <a:pt x="755964" y="2287441"/>
                </a:lnTo>
                <a:lnTo>
                  <a:pt x="755963" y="2287441"/>
                </a:lnTo>
                <a:lnTo>
                  <a:pt x="667084" y="2390382"/>
                </a:lnTo>
                <a:lnTo>
                  <a:pt x="480821" y="2628903"/>
                </a:lnTo>
                <a:lnTo>
                  <a:pt x="409217" y="2623802"/>
                </a:lnTo>
                <a:lnTo>
                  <a:pt x="687583" y="2274751"/>
                </a:lnTo>
                <a:lnTo>
                  <a:pt x="687584" y="2274751"/>
                </a:lnTo>
                <a:lnTo>
                  <a:pt x="698320" y="2261289"/>
                </a:lnTo>
                <a:cubicBezTo>
                  <a:pt x="1324107" y="1513819"/>
                  <a:pt x="2066163" y="843768"/>
                  <a:pt x="2914016" y="261882"/>
                </a:cubicBezTo>
                <a:cubicBezTo>
                  <a:pt x="3045283" y="171758"/>
                  <a:pt x="3178511" y="84246"/>
                  <a:pt x="3313044" y="0"/>
                </a:cubicBezTo>
                <a:close/>
              </a:path>
            </a:pathLst>
          </a:custGeom>
          <a:solidFill>
            <a:schemeClr val="accent4">
              <a:lumMod val="60000"/>
              <a:lumOff val="40000"/>
              <a:alpha val="49804"/>
            </a:schemeClr>
          </a:solidFill>
          <a:ln>
            <a:noFill/>
          </a:ln>
          <a:effectLst/>
        </p:spPr>
        <p:txBody>
          <a:bodyPr wrap="square" anchor="ctr">
            <a:noAutofit/>
          </a:bodyPr>
          <a:lstStyle/>
          <a:p>
            <a:endParaRPr lang="en-US" sz="3266" b="1" dirty="0">
              <a:latin typeface="Montserrat ExtraBold" pitchFamily="2" charset="77"/>
            </a:endParaRPr>
          </a:p>
        </p:txBody>
      </p:sp>
      <p:sp>
        <p:nvSpPr>
          <p:cNvPr id="15" name="TextBox 14">
            <a:extLst>
              <a:ext uri="{FF2B5EF4-FFF2-40B4-BE49-F238E27FC236}">
                <a16:creationId xmlns:a16="http://schemas.microsoft.com/office/drawing/2014/main" id="{A89811B0-9695-364C-8D44-575D7B8D3B5E}"/>
              </a:ext>
            </a:extLst>
          </p:cNvPr>
          <p:cNvSpPr txBox="1"/>
          <p:nvPr/>
        </p:nvSpPr>
        <p:spPr>
          <a:xfrm>
            <a:off x="7625887" y="2572876"/>
            <a:ext cx="3567516" cy="1996700"/>
          </a:xfrm>
          <a:prstGeom prst="rect">
            <a:avLst/>
          </a:prstGeom>
          <a:noFill/>
        </p:spPr>
        <p:txBody>
          <a:bodyPr wrap="square" rtlCol="0" anchor="b">
            <a:spAutoFit/>
          </a:bodyPr>
          <a:lstStyle/>
          <a:p>
            <a:pPr>
              <a:lnSpc>
                <a:spcPts val="7500"/>
              </a:lnSpc>
            </a:pPr>
            <a:r>
              <a:rPr lang="en-US" sz="5750" b="1" dirty="0">
                <a:solidFill>
                  <a:srgbClr val="131313"/>
                </a:solidFill>
                <a:latin typeface="Montserrat ExtraBold" pitchFamily="2" charset="77"/>
                <a:ea typeface="Arimo" panose="020B0604020202020204" pitchFamily="34" charset="0"/>
                <a:cs typeface="Poppins" pitchFamily="2" charset="77"/>
              </a:rPr>
              <a:t>About</a:t>
            </a:r>
          </a:p>
          <a:p>
            <a:pPr>
              <a:lnSpc>
                <a:spcPts val="7500"/>
              </a:lnSpc>
            </a:pPr>
            <a:r>
              <a:rPr lang="en-US" sz="5750" b="1" dirty="0">
                <a:solidFill>
                  <a:srgbClr val="131313"/>
                </a:solidFill>
                <a:latin typeface="Montserrat ExtraBold" pitchFamily="2" charset="77"/>
                <a:ea typeface="Arimo" panose="020B0604020202020204" pitchFamily="34" charset="0"/>
                <a:cs typeface="Poppins" pitchFamily="2" charset="77"/>
              </a:rPr>
              <a:t>Us</a:t>
            </a:r>
          </a:p>
        </p:txBody>
      </p:sp>
      <p:sp>
        <p:nvSpPr>
          <p:cNvPr id="17" name="TextBox 16">
            <a:extLst>
              <a:ext uri="{FF2B5EF4-FFF2-40B4-BE49-F238E27FC236}">
                <a16:creationId xmlns:a16="http://schemas.microsoft.com/office/drawing/2014/main" id="{886F5858-2A75-C64C-91FF-E5E584F45CFB}"/>
              </a:ext>
            </a:extLst>
          </p:cNvPr>
          <p:cNvSpPr txBox="1"/>
          <p:nvPr/>
        </p:nvSpPr>
        <p:spPr>
          <a:xfrm>
            <a:off x="7625886" y="4752337"/>
            <a:ext cx="3567517" cy="562718"/>
          </a:xfrm>
          <a:prstGeom prst="rect">
            <a:avLst/>
          </a:prstGeom>
          <a:noFill/>
        </p:spPr>
        <p:txBody>
          <a:bodyPr wrap="square" rtlCol="0" anchor="t">
            <a:spAutoFit/>
          </a:bodyPr>
          <a:lstStyle/>
          <a:p>
            <a:pPr lvl="0" algn="just">
              <a:lnSpc>
                <a:spcPts val="1850"/>
              </a:lnSpc>
            </a:pPr>
            <a:r>
              <a:rPr lang="en-US" sz="1300" dirty="0">
                <a:solidFill>
                  <a:srgbClr val="000000"/>
                </a:solidFill>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6" name="Picture Placeholder 5">
            <a:extLst>
              <a:ext uri="{FF2B5EF4-FFF2-40B4-BE49-F238E27FC236}">
                <a16:creationId xmlns:a16="http://schemas.microsoft.com/office/drawing/2014/main" id="{26BB1778-7F21-9A43-8645-853DBA511628}"/>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139059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id="{876F555C-C742-F44A-A067-AFDD6A0E9057}"/>
              </a:ext>
            </a:extLst>
          </p:cNvPr>
          <p:cNvSpPr>
            <a:spLocks noGrp="1"/>
          </p:cNvSpPr>
          <p:nvPr>
            <p:ph type="pic" sz="quarter" idx="10"/>
          </p:nvPr>
        </p:nvSpPr>
        <p:spPr/>
        <p:txBody>
          <a:bodyPr/>
          <a:lstStyle/>
          <a:p>
            <a:endParaRPr lang="es-CO"/>
          </a:p>
        </p:txBody>
      </p:sp>
      <p:sp>
        <p:nvSpPr>
          <p:cNvPr id="12" name="Picture Placeholder 1">
            <a:extLst>
              <a:ext uri="{FF2B5EF4-FFF2-40B4-BE49-F238E27FC236}">
                <a16:creationId xmlns:a16="http://schemas.microsoft.com/office/drawing/2014/main" id="{AA1341C0-BF4C-1144-B39E-D83F9C217BFF}"/>
              </a:ext>
            </a:extLst>
          </p:cNvPr>
          <p:cNvSpPr txBox="1">
            <a:spLocks/>
          </p:cNvSpPr>
          <p:nvPr/>
        </p:nvSpPr>
        <p:spPr>
          <a:xfrm>
            <a:off x="1588" y="0"/>
            <a:ext cx="5107596" cy="6858000"/>
          </a:xfrm>
          <a:custGeom>
            <a:avLst/>
            <a:gdLst>
              <a:gd name="connsiteX0" fmla="*/ 0 w 10215191"/>
              <a:gd name="connsiteY0" fmla="*/ 0 h 13716000"/>
              <a:gd name="connsiteX1" fmla="*/ 3287179 w 10215191"/>
              <a:gd name="connsiteY1" fmla="*/ 0 h 13716000"/>
              <a:gd name="connsiteX2" fmla="*/ 3291721 w 10215191"/>
              <a:gd name="connsiteY2" fmla="*/ 0 h 13716000"/>
              <a:gd name="connsiteX3" fmla="*/ 3357150 w 10215191"/>
              <a:gd name="connsiteY3" fmla="*/ 0 h 13716000"/>
              <a:gd name="connsiteX4" fmla="*/ 3357150 w 10215191"/>
              <a:gd name="connsiteY4" fmla="*/ 616 h 13716000"/>
              <a:gd name="connsiteX5" fmla="*/ 3551651 w 10215191"/>
              <a:gd name="connsiteY5" fmla="*/ 2445 h 13716000"/>
              <a:gd name="connsiteX6" fmla="*/ 8630593 w 10215191"/>
              <a:gd name="connsiteY6" fmla="*/ 2473603 h 13716000"/>
              <a:gd name="connsiteX7" fmla="*/ 9220109 w 10215191"/>
              <a:gd name="connsiteY7" fmla="*/ 10415788 h 13716000"/>
              <a:gd name="connsiteX8" fmla="*/ 3510257 w 10215191"/>
              <a:gd name="connsiteY8" fmla="*/ 13714729 h 13716000"/>
              <a:gd name="connsiteX9" fmla="*/ 3357150 w 10215191"/>
              <a:gd name="connsiteY9" fmla="*/ 13715148 h 13716000"/>
              <a:gd name="connsiteX10" fmla="*/ 3357150 w 10215191"/>
              <a:gd name="connsiteY10" fmla="*/ 13716000 h 13716000"/>
              <a:gd name="connsiteX11" fmla="*/ 0 w 10215191"/>
              <a:gd name="connsiteY11" fmla="*/ 13716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15191" h="13716000">
                <a:moveTo>
                  <a:pt x="0" y="0"/>
                </a:moveTo>
                <a:lnTo>
                  <a:pt x="3287179" y="0"/>
                </a:lnTo>
                <a:lnTo>
                  <a:pt x="3291721" y="0"/>
                </a:lnTo>
                <a:lnTo>
                  <a:pt x="3357150" y="0"/>
                </a:lnTo>
                <a:lnTo>
                  <a:pt x="3357150" y="616"/>
                </a:lnTo>
                <a:lnTo>
                  <a:pt x="3551651" y="2445"/>
                </a:lnTo>
                <a:cubicBezTo>
                  <a:pt x="5480388" y="57684"/>
                  <a:pt x="7344267" y="926442"/>
                  <a:pt x="8630593" y="2473603"/>
                </a:cubicBezTo>
                <a:cubicBezTo>
                  <a:pt x="10501613" y="4724020"/>
                  <a:pt x="10738377" y="7913799"/>
                  <a:pt x="9220109" y="10415788"/>
                </a:cubicBezTo>
                <a:cubicBezTo>
                  <a:pt x="7986516" y="12448653"/>
                  <a:pt x="5815207" y="13663476"/>
                  <a:pt x="3510257" y="13714729"/>
                </a:cubicBezTo>
                <a:lnTo>
                  <a:pt x="3357150" y="13715148"/>
                </a:lnTo>
                <a:lnTo>
                  <a:pt x="3357150" y="13716000"/>
                </a:lnTo>
                <a:lnTo>
                  <a:pt x="0" y="13716000"/>
                </a:lnTo>
                <a:close/>
              </a:path>
            </a:pathLst>
          </a:custGeom>
          <a:solidFill>
            <a:schemeClr val="bg1">
              <a:lumMod val="95000"/>
            </a:schemeClr>
          </a:solidFill>
        </p:spPr>
        <p:txBody>
          <a:bodyPr/>
          <a:lstStyle/>
          <a:p>
            <a:endParaRPr lang="es-CO"/>
          </a:p>
        </p:txBody>
      </p:sp>
      <p:sp>
        <p:nvSpPr>
          <p:cNvPr id="7" name="TextBox 6">
            <a:extLst>
              <a:ext uri="{FF2B5EF4-FFF2-40B4-BE49-F238E27FC236}">
                <a16:creationId xmlns:a16="http://schemas.microsoft.com/office/drawing/2014/main" id="{6933785A-5496-944A-ACFC-060FC1AF1125}"/>
              </a:ext>
            </a:extLst>
          </p:cNvPr>
          <p:cNvSpPr txBox="1"/>
          <p:nvPr/>
        </p:nvSpPr>
        <p:spPr>
          <a:xfrm>
            <a:off x="6096000" y="1673675"/>
            <a:ext cx="5334000" cy="276999"/>
          </a:xfrm>
          <a:prstGeom prst="rect">
            <a:avLst/>
          </a:prstGeom>
          <a:noFill/>
        </p:spPr>
        <p:txBody>
          <a:bodyPr wrap="square" rtlCol="0">
            <a:spAutoFit/>
          </a:bodyPr>
          <a:lstStyle/>
          <a:p>
            <a:r>
              <a:rPr lang="en-US" sz="1200" dirty="0">
                <a:latin typeface="Lato" panose="020F0502020204030203" pitchFamily="34" charset="77"/>
                <a:cs typeface="Calibri Light" panose="020F0302020204030204" pitchFamily="34" charset="0"/>
              </a:rPr>
              <a:t>Make a big impact with our professional slides and charts</a:t>
            </a:r>
          </a:p>
        </p:txBody>
      </p:sp>
      <p:sp>
        <p:nvSpPr>
          <p:cNvPr id="8" name="Picture Placeholder 1">
            <a:extLst>
              <a:ext uri="{FF2B5EF4-FFF2-40B4-BE49-F238E27FC236}">
                <a16:creationId xmlns:a16="http://schemas.microsoft.com/office/drawing/2014/main" id="{180BCEDA-FD1C-0840-92CC-7B58E9F3FADF}"/>
              </a:ext>
            </a:extLst>
          </p:cNvPr>
          <p:cNvSpPr txBox="1">
            <a:spLocks/>
          </p:cNvSpPr>
          <p:nvPr/>
        </p:nvSpPr>
        <p:spPr>
          <a:xfrm>
            <a:off x="6096000" y="2455817"/>
            <a:ext cx="729657" cy="979715"/>
          </a:xfrm>
          <a:custGeom>
            <a:avLst/>
            <a:gdLst>
              <a:gd name="connsiteX0" fmla="*/ 0 w 10215191"/>
              <a:gd name="connsiteY0" fmla="*/ 0 h 13716000"/>
              <a:gd name="connsiteX1" fmla="*/ 3287179 w 10215191"/>
              <a:gd name="connsiteY1" fmla="*/ 0 h 13716000"/>
              <a:gd name="connsiteX2" fmla="*/ 3291721 w 10215191"/>
              <a:gd name="connsiteY2" fmla="*/ 0 h 13716000"/>
              <a:gd name="connsiteX3" fmla="*/ 3357150 w 10215191"/>
              <a:gd name="connsiteY3" fmla="*/ 0 h 13716000"/>
              <a:gd name="connsiteX4" fmla="*/ 3357150 w 10215191"/>
              <a:gd name="connsiteY4" fmla="*/ 616 h 13716000"/>
              <a:gd name="connsiteX5" fmla="*/ 3551651 w 10215191"/>
              <a:gd name="connsiteY5" fmla="*/ 2445 h 13716000"/>
              <a:gd name="connsiteX6" fmla="*/ 8630593 w 10215191"/>
              <a:gd name="connsiteY6" fmla="*/ 2473603 h 13716000"/>
              <a:gd name="connsiteX7" fmla="*/ 9220109 w 10215191"/>
              <a:gd name="connsiteY7" fmla="*/ 10415788 h 13716000"/>
              <a:gd name="connsiteX8" fmla="*/ 3510257 w 10215191"/>
              <a:gd name="connsiteY8" fmla="*/ 13714729 h 13716000"/>
              <a:gd name="connsiteX9" fmla="*/ 3357150 w 10215191"/>
              <a:gd name="connsiteY9" fmla="*/ 13715148 h 13716000"/>
              <a:gd name="connsiteX10" fmla="*/ 3357150 w 10215191"/>
              <a:gd name="connsiteY10" fmla="*/ 13716000 h 13716000"/>
              <a:gd name="connsiteX11" fmla="*/ 0 w 10215191"/>
              <a:gd name="connsiteY11" fmla="*/ 13716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15191" h="13716000">
                <a:moveTo>
                  <a:pt x="0" y="0"/>
                </a:moveTo>
                <a:lnTo>
                  <a:pt x="3287179" y="0"/>
                </a:lnTo>
                <a:lnTo>
                  <a:pt x="3291721" y="0"/>
                </a:lnTo>
                <a:lnTo>
                  <a:pt x="3357150" y="0"/>
                </a:lnTo>
                <a:lnTo>
                  <a:pt x="3357150" y="616"/>
                </a:lnTo>
                <a:lnTo>
                  <a:pt x="3551651" y="2445"/>
                </a:lnTo>
                <a:cubicBezTo>
                  <a:pt x="5480388" y="57684"/>
                  <a:pt x="7344267" y="926442"/>
                  <a:pt x="8630593" y="2473603"/>
                </a:cubicBezTo>
                <a:cubicBezTo>
                  <a:pt x="10501613" y="4724020"/>
                  <a:pt x="10738377" y="7913799"/>
                  <a:pt x="9220109" y="10415788"/>
                </a:cubicBezTo>
                <a:cubicBezTo>
                  <a:pt x="7986516" y="12448653"/>
                  <a:pt x="5815207" y="13663476"/>
                  <a:pt x="3510257" y="13714729"/>
                </a:cubicBezTo>
                <a:lnTo>
                  <a:pt x="3357150" y="13715148"/>
                </a:lnTo>
                <a:lnTo>
                  <a:pt x="3357150" y="13716000"/>
                </a:lnTo>
                <a:lnTo>
                  <a:pt x="0" y="13716000"/>
                </a:lnTo>
                <a:close/>
              </a:path>
            </a:pathLst>
          </a:custGeom>
          <a:solidFill>
            <a:schemeClr val="accent1"/>
          </a:solidFill>
        </p:spPr>
        <p:txBody>
          <a:bodyPr/>
          <a:lstStyle/>
          <a:p>
            <a:endParaRPr lang="es-CO"/>
          </a:p>
        </p:txBody>
      </p:sp>
      <p:sp>
        <p:nvSpPr>
          <p:cNvPr id="9" name="Picture Placeholder 1">
            <a:extLst>
              <a:ext uri="{FF2B5EF4-FFF2-40B4-BE49-F238E27FC236}">
                <a16:creationId xmlns:a16="http://schemas.microsoft.com/office/drawing/2014/main" id="{B77FB603-FE1E-4942-B8F2-B447D7F07F6B}"/>
              </a:ext>
            </a:extLst>
          </p:cNvPr>
          <p:cNvSpPr txBox="1">
            <a:spLocks/>
          </p:cNvSpPr>
          <p:nvPr/>
        </p:nvSpPr>
        <p:spPr>
          <a:xfrm>
            <a:off x="6096000" y="4572000"/>
            <a:ext cx="729657" cy="979715"/>
          </a:xfrm>
          <a:custGeom>
            <a:avLst/>
            <a:gdLst>
              <a:gd name="connsiteX0" fmla="*/ 0 w 10215191"/>
              <a:gd name="connsiteY0" fmla="*/ 0 h 13716000"/>
              <a:gd name="connsiteX1" fmla="*/ 3287179 w 10215191"/>
              <a:gd name="connsiteY1" fmla="*/ 0 h 13716000"/>
              <a:gd name="connsiteX2" fmla="*/ 3291721 w 10215191"/>
              <a:gd name="connsiteY2" fmla="*/ 0 h 13716000"/>
              <a:gd name="connsiteX3" fmla="*/ 3357150 w 10215191"/>
              <a:gd name="connsiteY3" fmla="*/ 0 h 13716000"/>
              <a:gd name="connsiteX4" fmla="*/ 3357150 w 10215191"/>
              <a:gd name="connsiteY4" fmla="*/ 616 h 13716000"/>
              <a:gd name="connsiteX5" fmla="*/ 3551651 w 10215191"/>
              <a:gd name="connsiteY5" fmla="*/ 2445 h 13716000"/>
              <a:gd name="connsiteX6" fmla="*/ 8630593 w 10215191"/>
              <a:gd name="connsiteY6" fmla="*/ 2473603 h 13716000"/>
              <a:gd name="connsiteX7" fmla="*/ 9220109 w 10215191"/>
              <a:gd name="connsiteY7" fmla="*/ 10415788 h 13716000"/>
              <a:gd name="connsiteX8" fmla="*/ 3510257 w 10215191"/>
              <a:gd name="connsiteY8" fmla="*/ 13714729 h 13716000"/>
              <a:gd name="connsiteX9" fmla="*/ 3357150 w 10215191"/>
              <a:gd name="connsiteY9" fmla="*/ 13715148 h 13716000"/>
              <a:gd name="connsiteX10" fmla="*/ 3357150 w 10215191"/>
              <a:gd name="connsiteY10" fmla="*/ 13716000 h 13716000"/>
              <a:gd name="connsiteX11" fmla="*/ 0 w 10215191"/>
              <a:gd name="connsiteY11" fmla="*/ 13716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15191" h="13716000">
                <a:moveTo>
                  <a:pt x="0" y="0"/>
                </a:moveTo>
                <a:lnTo>
                  <a:pt x="3287179" y="0"/>
                </a:lnTo>
                <a:lnTo>
                  <a:pt x="3291721" y="0"/>
                </a:lnTo>
                <a:lnTo>
                  <a:pt x="3357150" y="0"/>
                </a:lnTo>
                <a:lnTo>
                  <a:pt x="3357150" y="616"/>
                </a:lnTo>
                <a:lnTo>
                  <a:pt x="3551651" y="2445"/>
                </a:lnTo>
                <a:cubicBezTo>
                  <a:pt x="5480388" y="57684"/>
                  <a:pt x="7344267" y="926442"/>
                  <a:pt x="8630593" y="2473603"/>
                </a:cubicBezTo>
                <a:cubicBezTo>
                  <a:pt x="10501613" y="4724020"/>
                  <a:pt x="10738377" y="7913799"/>
                  <a:pt x="9220109" y="10415788"/>
                </a:cubicBezTo>
                <a:cubicBezTo>
                  <a:pt x="7986516" y="12448653"/>
                  <a:pt x="5815207" y="13663476"/>
                  <a:pt x="3510257" y="13714729"/>
                </a:cubicBezTo>
                <a:lnTo>
                  <a:pt x="3357150" y="13715148"/>
                </a:lnTo>
                <a:lnTo>
                  <a:pt x="3357150" y="13716000"/>
                </a:lnTo>
                <a:lnTo>
                  <a:pt x="0" y="13716000"/>
                </a:lnTo>
                <a:close/>
              </a:path>
            </a:pathLst>
          </a:custGeom>
          <a:solidFill>
            <a:schemeClr val="accent1"/>
          </a:solidFill>
        </p:spPr>
        <p:txBody>
          <a:bodyPr/>
          <a:lstStyle/>
          <a:p>
            <a:endParaRPr lang="es-CO"/>
          </a:p>
        </p:txBody>
      </p:sp>
      <p:sp>
        <p:nvSpPr>
          <p:cNvPr id="10" name="TextBox 9">
            <a:extLst>
              <a:ext uri="{FF2B5EF4-FFF2-40B4-BE49-F238E27FC236}">
                <a16:creationId xmlns:a16="http://schemas.microsoft.com/office/drawing/2014/main" id="{A3AE8B6E-3BB4-8649-A3B2-2CB8DDFE2566}"/>
              </a:ext>
            </a:extLst>
          </p:cNvPr>
          <p:cNvSpPr txBox="1"/>
          <p:nvPr/>
        </p:nvSpPr>
        <p:spPr>
          <a:xfrm>
            <a:off x="7218723" y="2486781"/>
            <a:ext cx="3350715" cy="353943"/>
          </a:xfrm>
          <a:prstGeom prst="rect">
            <a:avLst/>
          </a:prstGeom>
          <a:noFill/>
        </p:spPr>
        <p:txBody>
          <a:bodyPr wrap="square" rtlCol="0" anchor="b">
            <a:spAutoFit/>
          </a:bodyPr>
          <a:lstStyle/>
          <a:p>
            <a:r>
              <a:rPr lang="en-US" sz="1700" b="1" spc="-15" dirty="0">
                <a:solidFill>
                  <a:schemeClr val="accent1"/>
                </a:solidFill>
                <a:latin typeface="Montserrat ExtraBold" pitchFamily="2" charset="77"/>
                <a:cs typeface="Poppins" pitchFamily="2" charset="77"/>
              </a:rPr>
              <a:t>TITLE 01</a:t>
            </a:r>
          </a:p>
        </p:txBody>
      </p:sp>
      <p:sp>
        <p:nvSpPr>
          <p:cNvPr id="11" name="TextBox 10">
            <a:extLst>
              <a:ext uri="{FF2B5EF4-FFF2-40B4-BE49-F238E27FC236}">
                <a16:creationId xmlns:a16="http://schemas.microsoft.com/office/drawing/2014/main" id="{87088A9B-2225-E344-8A10-3978665B17F9}"/>
              </a:ext>
            </a:extLst>
          </p:cNvPr>
          <p:cNvSpPr txBox="1"/>
          <p:nvPr/>
        </p:nvSpPr>
        <p:spPr>
          <a:xfrm>
            <a:off x="7218724" y="2862112"/>
            <a:ext cx="3350716" cy="562718"/>
          </a:xfrm>
          <a:prstGeom prst="rect">
            <a:avLst/>
          </a:prstGeom>
          <a:noFill/>
        </p:spPr>
        <p:txBody>
          <a:bodyPr wrap="square" rtlCol="0">
            <a:spAutoFit/>
          </a:body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14" name="TextBox 13">
            <a:extLst>
              <a:ext uri="{FF2B5EF4-FFF2-40B4-BE49-F238E27FC236}">
                <a16:creationId xmlns:a16="http://schemas.microsoft.com/office/drawing/2014/main" id="{9DD2E2E7-21E7-5941-A20C-1B6C97420612}"/>
              </a:ext>
            </a:extLst>
          </p:cNvPr>
          <p:cNvSpPr txBox="1"/>
          <p:nvPr/>
        </p:nvSpPr>
        <p:spPr>
          <a:xfrm>
            <a:off x="7218723" y="4602963"/>
            <a:ext cx="3350715" cy="353943"/>
          </a:xfrm>
          <a:prstGeom prst="rect">
            <a:avLst/>
          </a:prstGeom>
          <a:noFill/>
        </p:spPr>
        <p:txBody>
          <a:bodyPr wrap="square" rtlCol="0" anchor="b">
            <a:spAutoFit/>
          </a:bodyPr>
          <a:lstStyle/>
          <a:p>
            <a:r>
              <a:rPr lang="en-US" sz="1700" b="1" spc="-15" dirty="0">
                <a:solidFill>
                  <a:schemeClr val="accent1"/>
                </a:solidFill>
                <a:latin typeface="Montserrat ExtraBold" pitchFamily="2" charset="77"/>
                <a:cs typeface="Poppins" pitchFamily="2" charset="77"/>
              </a:rPr>
              <a:t>TITLE 02</a:t>
            </a:r>
          </a:p>
        </p:txBody>
      </p:sp>
      <p:sp>
        <p:nvSpPr>
          <p:cNvPr id="15" name="TextBox 14">
            <a:extLst>
              <a:ext uri="{FF2B5EF4-FFF2-40B4-BE49-F238E27FC236}">
                <a16:creationId xmlns:a16="http://schemas.microsoft.com/office/drawing/2014/main" id="{477B49B9-B312-6D4E-8E77-C945B7775E67}"/>
              </a:ext>
            </a:extLst>
          </p:cNvPr>
          <p:cNvSpPr txBox="1"/>
          <p:nvPr/>
        </p:nvSpPr>
        <p:spPr>
          <a:xfrm>
            <a:off x="7218724" y="4978294"/>
            <a:ext cx="3350716" cy="562718"/>
          </a:xfrm>
          <a:prstGeom prst="rect">
            <a:avLst/>
          </a:prstGeom>
          <a:noFill/>
        </p:spPr>
        <p:txBody>
          <a:bodyPr wrap="square" rtlCol="0">
            <a:spAutoFit/>
          </a:body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3" name="Picture Placeholder 1">
            <a:extLst>
              <a:ext uri="{FF2B5EF4-FFF2-40B4-BE49-F238E27FC236}">
                <a16:creationId xmlns:a16="http://schemas.microsoft.com/office/drawing/2014/main" id="{6E7BE35C-1198-CF4D-AA90-75AE7B3509FB}"/>
              </a:ext>
            </a:extLst>
          </p:cNvPr>
          <p:cNvSpPr txBox="1">
            <a:spLocks/>
          </p:cNvSpPr>
          <p:nvPr/>
        </p:nvSpPr>
        <p:spPr>
          <a:xfrm>
            <a:off x="33080" y="6532"/>
            <a:ext cx="5107596" cy="6858000"/>
          </a:xfrm>
          <a:custGeom>
            <a:avLst/>
            <a:gdLst>
              <a:gd name="connsiteX0" fmla="*/ 0 w 10215191"/>
              <a:gd name="connsiteY0" fmla="*/ 0 h 13716000"/>
              <a:gd name="connsiteX1" fmla="*/ 3287179 w 10215191"/>
              <a:gd name="connsiteY1" fmla="*/ 0 h 13716000"/>
              <a:gd name="connsiteX2" fmla="*/ 3291721 w 10215191"/>
              <a:gd name="connsiteY2" fmla="*/ 0 h 13716000"/>
              <a:gd name="connsiteX3" fmla="*/ 3357150 w 10215191"/>
              <a:gd name="connsiteY3" fmla="*/ 0 h 13716000"/>
              <a:gd name="connsiteX4" fmla="*/ 3357150 w 10215191"/>
              <a:gd name="connsiteY4" fmla="*/ 616 h 13716000"/>
              <a:gd name="connsiteX5" fmla="*/ 3551651 w 10215191"/>
              <a:gd name="connsiteY5" fmla="*/ 2445 h 13716000"/>
              <a:gd name="connsiteX6" fmla="*/ 8630593 w 10215191"/>
              <a:gd name="connsiteY6" fmla="*/ 2473603 h 13716000"/>
              <a:gd name="connsiteX7" fmla="*/ 9220109 w 10215191"/>
              <a:gd name="connsiteY7" fmla="*/ 10415788 h 13716000"/>
              <a:gd name="connsiteX8" fmla="*/ 3510257 w 10215191"/>
              <a:gd name="connsiteY8" fmla="*/ 13714729 h 13716000"/>
              <a:gd name="connsiteX9" fmla="*/ 3357150 w 10215191"/>
              <a:gd name="connsiteY9" fmla="*/ 13715148 h 13716000"/>
              <a:gd name="connsiteX10" fmla="*/ 3357150 w 10215191"/>
              <a:gd name="connsiteY10" fmla="*/ 13716000 h 13716000"/>
              <a:gd name="connsiteX11" fmla="*/ 0 w 10215191"/>
              <a:gd name="connsiteY11" fmla="*/ 13716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15191" h="13716000">
                <a:moveTo>
                  <a:pt x="0" y="0"/>
                </a:moveTo>
                <a:lnTo>
                  <a:pt x="3287179" y="0"/>
                </a:lnTo>
                <a:lnTo>
                  <a:pt x="3291721" y="0"/>
                </a:lnTo>
                <a:lnTo>
                  <a:pt x="3357150" y="0"/>
                </a:lnTo>
                <a:lnTo>
                  <a:pt x="3357150" y="616"/>
                </a:lnTo>
                <a:lnTo>
                  <a:pt x="3551651" y="2445"/>
                </a:lnTo>
                <a:cubicBezTo>
                  <a:pt x="5480388" y="57684"/>
                  <a:pt x="7344267" y="926442"/>
                  <a:pt x="8630593" y="2473603"/>
                </a:cubicBezTo>
                <a:cubicBezTo>
                  <a:pt x="10501613" y="4724020"/>
                  <a:pt x="10738377" y="7913799"/>
                  <a:pt x="9220109" y="10415788"/>
                </a:cubicBezTo>
                <a:cubicBezTo>
                  <a:pt x="7986516" y="12448653"/>
                  <a:pt x="5815207" y="13663476"/>
                  <a:pt x="3510257" y="13714729"/>
                </a:cubicBezTo>
                <a:lnTo>
                  <a:pt x="3357150" y="13715148"/>
                </a:lnTo>
                <a:lnTo>
                  <a:pt x="3357150" y="13716000"/>
                </a:lnTo>
                <a:lnTo>
                  <a:pt x="0" y="13716000"/>
                </a:lnTo>
                <a:close/>
              </a:path>
            </a:pathLst>
          </a:custGeom>
          <a:solidFill>
            <a:schemeClr val="accent1">
              <a:alpha val="30000"/>
            </a:schemeClr>
          </a:solidFill>
        </p:spPr>
        <p:txBody>
          <a:bodyPr/>
          <a:lstStyle/>
          <a:p>
            <a:endParaRPr lang="es-CO"/>
          </a:p>
        </p:txBody>
      </p:sp>
      <p:sp>
        <p:nvSpPr>
          <p:cNvPr id="13" name="TextBox 199">
            <a:extLst>
              <a:ext uri="{FF2B5EF4-FFF2-40B4-BE49-F238E27FC236}">
                <a16:creationId xmlns:a16="http://schemas.microsoft.com/office/drawing/2014/main" id="{AB4ABAEF-C3D9-5A41-A184-11039EDF8E4A}"/>
              </a:ext>
            </a:extLst>
          </p:cNvPr>
          <p:cNvSpPr txBox="1">
            <a:spLocks noChangeArrowheads="1"/>
          </p:cNvSpPr>
          <p:nvPr/>
        </p:nvSpPr>
        <p:spPr bwMode="auto">
          <a:xfrm>
            <a:off x="6096000" y="779641"/>
            <a:ext cx="47067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accent1">
                    <a:lumMod val="50000"/>
                  </a:schemeClr>
                </a:solidFill>
                <a:latin typeface="Montserrat ExtraBold" pitchFamily="2" charset="77"/>
              </a:rPr>
              <a:t>Your title Goes Here</a:t>
            </a:r>
          </a:p>
        </p:txBody>
      </p:sp>
      <p:sp>
        <p:nvSpPr>
          <p:cNvPr id="16" name="TextBox 15">
            <a:extLst>
              <a:ext uri="{FF2B5EF4-FFF2-40B4-BE49-F238E27FC236}">
                <a16:creationId xmlns:a16="http://schemas.microsoft.com/office/drawing/2014/main" id="{875D7CE0-72B9-1D40-A873-8C3F5864CAE1}"/>
              </a:ext>
            </a:extLst>
          </p:cNvPr>
          <p:cNvSpPr txBox="1"/>
          <p:nvPr/>
        </p:nvSpPr>
        <p:spPr>
          <a:xfrm>
            <a:off x="6127750" y="637560"/>
            <a:ext cx="1994329" cy="276999"/>
          </a:xfrm>
          <a:prstGeom prst="rect">
            <a:avLst/>
          </a:prstGeom>
          <a:noFill/>
        </p:spPr>
        <p:txBody>
          <a:bodyPr wrap="none">
            <a:spAutoFit/>
          </a:bodyPr>
          <a:lstStyle/>
          <a:p>
            <a:pPr defTabSz="914217">
              <a:defRPr/>
            </a:pPr>
            <a:r>
              <a:rPr lang="en-US" sz="1200" b="1" spc="300" dirty="0">
                <a:latin typeface="Calibri"/>
                <a:cs typeface="Calibri"/>
              </a:rPr>
              <a:t>Agriculture Slides</a:t>
            </a:r>
          </a:p>
        </p:txBody>
      </p:sp>
      <p:grpSp>
        <p:nvGrpSpPr>
          <p:cNvPr id="17" name="Group 59">
            <a:extLst>
              <a:ext uri="{FF2B5EF4-FFF2-40B4-BE49-F238E27FC236}">
                <a16:creationId xmlns:a16="http://schemas.microsoft.com/office/drawing/2014/main" id="{076CF05F-02A5-C94D-A367-2DC6F661BB67}"/>
              </a:ext>
            </a:extLst>
          </p:cNvPr>
          <p:cNvGrpSpPr>
            <a:grpSpLocks/>
          </p:cNvGrpSpPr>
          <p:nvPr/>
        </p:nvGrpSpPr>
        <p:grpSpPr bwMode="auto">
          <a:xfrm>
            <a:off x="6246019" y="1392504"/>
            <a:ext cx="738981" cy="129382"/>
            <a:chOff x="1703388" y="2006913"/>
            <a:chExt cx="1478230" cy="258682"/>
          </a:xfrm>
        </p:grpSpPr>
        <p:sp>
          <p:nvSpPr>
            <p:cNvPr id="18" name="Oval 17">
              <a:extLst>
                <a:ext uri="{FF2B5EF4-FFF2-40B4-BE49-F238E27FC236}">
                  <a16:creationId xmlns:a16="http://schemas.microsoft.com/office/drawing/2014/main" id="{E4B0FF9E-72E1-6144-B950-4956BA7C94B3}"/>
                </a:ext>
              </a:extLst>
            </p:cNvPr>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9" name="Oval 18">
              <a:extLst>
                <a:ext uri="{FF2B5EF4-FFF2-40B4-BE49-F238E27FC236}">
                  <a16:creationId xmlns:a16="http://schemas.microsoft.com/office/drawing/2014/main" id="{2C275B15-D8DA-CB48-A9DD-E1D581FBE468}"/>
                </a:ext>
              </a:extLst>
            </p:cNvPr>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20" name="Oval 19">
              <a:extLst>
                <a:ext uri="{FF2B5EF4-FFF2-40B4-BE49-F238E27FC236}">
                  <a16:creationId xmlns:a16="http://schemas.microsoft.com/office/drawing/2014/main" id="{0975175C-B851-5B48-9D8D-31B56553934B}"/>
                </a:ext>
              </a:extLst>
            </p:cNvPr>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21" name="Oval 20">
              <a:extLst>
                <a:ext uri="{FF2B5EF4-FFF2-40B4-BE49-F238E27FC236}">
                  <a16:creationId xmlns:a16="http://schemas.microsoft.com/office/drawing/2014/main" id="{72721A55-C68A-7B4E-851A-CCCA8652E712}"/>
                </a:ext>
              </a:extLst>
            </p:cNvPr>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22" name="Oval 21">
              <a:extLst>
                <a:ext uri="{FF2B5EF4-FFF2-40B4-BE49-F238E27FC236}">
                  <a16:creationId xmlns:a16="http://schemas.microsoft.com/office/drawing/2014/main" id="{E827A1BA-EB06-4E4E-8E63-0F77FA16A758}"/>
                </a:ext>
              </a:extLst>
            </p:cNvPr>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Tree>
    <p:extLst>
      <p:ext uri="{BB962C8B-B14F-4D97-AF65-F5344CB8AC3E}">
        <p14:creationId xmlns:p14="http://schemas.microsoft.com/office/powerpoint/2010/main" val="2487361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Box 199"/>
          <p:cNvSpPr txBox="1">
            <a:spLocks noChangeArrowheads="1"/>
          </p:cNvSpPr>
          <p:nvPr/>
        </p:nvSpPr>
        <p:spPr bwMode="auto">
          <a:xfrm>
            <a:off x="808832" y="477838"/>
            <a:ext cx="47067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accent1">
                    <a:lumMod val="50000"/>
                  </a:schemeClr>
                </a:solidFill>
                <a:latin typeface="Montserrat ExtraBold" pitchFamily="2" charset="77"/>
              </a:rPr>
              <a:t>Your title Goes Here</a:t>
            </a:r>
          </a:p>
        </p:txBody>
      </p:sp>
      <p:sp>
        <p:nvSpPr>
          <p:cNvPr id="201" name="TextBox 200"/>
          <p:cNvSpPr txBox="1"/>
          <p:nvPr/>
        </p:nvSpPr>
        <p:spPr>
          <a:xfrm>
            <a:off x="840582" y="335757"/>
            <a:ext cx="1994329" cy="276999"/>
          </a:xfrm>
          <a:prstGeom prst="rect">
            <a:avLst/>
          </a:prstGeom>
          <a:noFill/>
        </p:spPr>
        <p:txBody>
          <a:bodyPr wrap="none">
            <a:spAutoFit/>
          </a:bodyPr>
          <a:lstStyle/>
          <a:p>
            <a:pPr defTabSz="914217">
              <a:defRPr/>
            </a:pPr>
            <a:r>
              <a:rPr lang="en-US" sz="1200" b="1" spc="300" dirty="0">
                <a:latin typeface="Calibri"/>
                <a:cs typeface="Calibri"/>
              </a:rPr>
              <a:t>Agriculture Slides</a:t>
            </a:r>
          </a:p>
        </p:txBody>
      </p:sp>
      <p:grpSp>
        <p:nvGrpSpPr>
          <p:cNvPr id="14339" name="Group 59"/>
          <p:cNvGrpSpPr>
            <a:grpSpLocks/>
          </p:cNvGrpSpPr>
          <p:nvPr/>
        </p:nvGrpSpPr>
        <p:grpSpPr bwMode="auto">
          <a:xfrm>
            <a:off x="873919" y="1076325"/>
            <a:ext cx="738981" cy="129382"/>
            <a:chOff x="1703388" y="2006913"/>
            <a:chExt cx="1478230" cy="258682"/>
          </a:xfrm>
        </p:grpSpPr>
        <p:sp>
          <p:nvSpPr>
            <p:cNvPr id="203" name="Oval 202"/>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204" name="Oval 203"/>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205" name="Oval 204"/>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206" name="Oval 205"/>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208" name="Oval 207"/>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14340" name="AutoShape 56"/>
          <p:cNvSpPr>
            <a:spLocks noChangeAspect="1" noChangeArrowheads="1" noTextEdit="1"/>
          </p:cNvSpPr>
          <p:nvPr/>
        </p:nvSpPr>
        <p:spPr bwMode="auto">
          <a:xfrm>
            <a:off x="7912894" y="1033463"/>
            <a:ext cx="4277519" cy="555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lstStyle/>
          <a:p>
            <a:endParaRPr lang="es-MX" sz="900"/>
          </a:p>
        </p:txBody>
      </p:sp>
      <p:sp>
        <p:nvSpPr>
          <p:cNvPr id="132" name="Freeform 59"/>
          <p:cNvSpPr>
            <a:spLocks/>
          </p:cNvSpPr>
          <p:nvPr/>
        </p:nvSpPr>
        <p:spPr bwMode="auto">
          <a:xfrm>
            <a:off x="10322719" y="1074738"/>
            <a:ext cx="680244" cy="320675"/>
          </a:xfrm>
          <a:custGeom>
            <a:avLst/>
            <a:gdLst>
              <a:gd name="T0" fmla="*/ 82 w 197"/>
              <a:gd name="T1" fmla="*/ 0 h 93"/>
              <a:gd name="T2" fmla="*/ 82 w 197"/>
              <a:gd name="T3" fmla="*/ 0 h 93"/>
              <a:gd name="T4" fmla="*/ 76 w 197"/>
              <a:gd name="T5" fmla="*/ 0 h 93"/>
              <a:gd name="T6" fmla="*/ 18 w 197"/>
              <a:gd name="T7" fmla="*/ 0 h 93"/>
              <a:gd name="T8" fmla="*/ 0 w 197"/>
              <a:gd name="T9" fmla="*/ 17 h 93"/>
              <a:gd name="T10" fmla="*/ 0 w 197"/>
              <a:gd name="T11" fmla="*/ 75 h 93"/>
              <a:gd name="T12" fmla="*/ 18 w 197"/>
              <a:gd name="T13" fmla="*/ 93 h 93"/>
              <a:gd name="T14" fmla="*/ 76 w 197"/>
              <a:gd name="T15" fmla="*/ 93 h 93"/>
              <a:gd name="T16" fmla="*/ 83 w 197"/>
              <a:gd name="T17" fmla="*/ 92 h 93"/>
              <a:gd name="T18" fmla="*/ 197 w 197"/>
              <a:gd name="T19" fmla="*/ 50 h 93"/>
              <a:gd name="T20" fmla="*/ 197 w 197"/>
              <a:gd name="T21" fmla="*/ 43 h 93"/>
              <a:gd name="T22" fmla="*/ 197 w 197"/>
              <a:gd name="T23" fmla="*/ 49 h 93"/>
              <a:gd name="T24" fmla="*/ 197 w 197"/>
              <a:gd name="T25" fmla="*/ 42 h 93"/>
              <a:gd name="T26" fmla="*/ 82 w 197"/>
              <a:gd name="T2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7" h="93">
                <a:moveTo>
                  <a:pt x="82" y="0"/>
                </a:moveTo>
                <a:cubicBezTo>
                  <a:pt x="82" y="0"/>
                  <a:pt x="82" y="0"/>
                  <a:pt x="82" y="0"/>
                </a:cubicBezTo>
                <a:cubicBezTo>
                  <a:pt x="80" y="0"/>
                  <a:pt x="78" y="0"/>
                  <a:pt x="76" y="0"/>
                </a:cubicBezTo>
                <a:cubicBezTo>
                  <a:pt x="18" y="0"/>
                  <a:pt x="18" y="0"/>
                  <a:pt x="18" y="0"/>
                </a:cubicBezTo>
                <a:cubicBezTo>
                  <a:pt x="8" y="0"/>
                  <a:pt x="0" y="8"/>
                  <a:pt x="0" y="17"/>
                </a:cubicBezTo>
                <a:cubicBezTo>
                  <a:pt x="0" y="75"/>
                  <a:pt x="0" y="75"/>
                  <a:pt x="0" y="75"/>
                </a:cubicBezTo>
                <a:cubicBezTo>
                  <a:pt x="0" y="85"/>
                  <a:pt x="8" y="93"/>
                  <a:pt x="18" y="93"/>
                </a:cubicBezTo>
                <a:cubicBezTo>
                  <a:pt x="76" y="93"/>
                  <a:pt x="76" y="93"/>
                  <a:pt x="76" y="93"/>
                </a:cubicBezTo>
                <a:cubicBezTo>
                  <a:pt x="79" y="93"/>
                  <a:pt x="81" y="93"/>
                  <a:pt x="83" y="92"/>
                </a:cubicBezTo>
                <a:cubicBezTo>
                  <a:pt x="197" y="50"/>
                  <a:pt x="197" y="50"/>
                  <a:pt x="197" y="50"/>
                </a:cubicBezTo>
                <a:cubicBezTo>
                  <a:pt x="197" y="43"/>
                  <a:pt x="197" y="43"/>
                  <a:pt x="197" y="43"/>
                </a:cubicBezTo>
                <a:cubicBezTo>
                  <a:pt x="197" y="49"/>
                  <a:pt x="197" y="49"/>
                  <a:pt x="197" y="49"/>
                </a:cubicBezTo>
                <a:cubicBezTo>
                  <a:pt x="197" y="42"/>
                  <a:pt x="197" y="42"/>
                  <a:pt x="197" y="42"/>
                </a:cubicBezTo>
                <a:lnTo>
                  <a:pt x="82" y="0"/>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33" name="Freeform 60"/>
          <p:cNvSpPr>
            <a:spLocks/>
          </p:cNvSpPr>
          <p:nvPr/>
        </p:nvSpPr>
        <p:spPr bwMode="auto">
          <a:xfrm>
            <a:off x="11095038" y="1074738"/>
            <a:ext cx="677863" cy="320675"/>
          </a:xfrm>
          <a:custGeom>
            <a:avLst/>
            <a:gdLst>
              <a:gd name="T0" fmla="*/ 115 w 196"/>
              <a:gd name="T1" fmla="*/ 0 h 93"/>
              <a:gd name="T2" fmla="*/ 115 w 196"/>
              <a:gd name="T3" fmla="*/ 0 h 93"/>
              <a:gd name="T4" fmla="*/ 120 w 196"/>
              <a:gd name="T5" fmla="*/ 0 h 93"/>
              <a:gd name="T6" fmla="*/ 178 w 196"/>
              <a:gd name="T7" fmla="*/ 0 h 93"/>
              <a:gd name="T8" fmla="*/ 196 w 196"/>
              <a:gd name="T9" fmla="*/ 17 h 93"/>
              <a:gd name="T10" fmla="*/ 196 w 196"/>
              <a:gd name="T11" fmla="*/ 75 h 93"/>
              <a:gd name="T12" fmla="*/ 178 w 196"/>
              <a:gd name="T13" fmla="*/ 93 h 93"/>
              <a:gd name="T14" fmla="*/ 120 w 196"/>
              <a:gd name="T15" fmla="*/ 93 h 93"/>
              <a:gd name="T16" fmla="*/ 113 w 196"/>
              <a:gd name="T17" fmla="*/ 92 h 93"/>
              <a:gd name="T18" fmla="*/ 0 w 196"/>
              <a:gd name="T19" fmla="*/ 50 h 93"/>
              <a:gd name="T20" fmla="*/ 0 w 196"/>
              <a:gd name="T21" fmla="*/ 43 h 93"/>
              <a:gd name="T22" fmla="*/ 0 w 196"/>
              <a:gd name="T23" fmla="*/ 49 h 93"/>
              <a:gd name="T24" fmla="*/ 0 w 196"/>
              <a:gd name="T25" fmla="*/ 42 h 93"/>
              <a:gd name="T26" fmla="*/ 115 w 196"/>
              <a:gd name="T2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6" h="93">
                <a:moveTo>
                  <a:pt x="115" y="0"/>
                </a:moveTo>
                <a:cubicBezTo>
                  <a:pt x="115" y="0"/>
                  <a:pt x="115" y="0"/>
                  <a:pt x="115" y="0"/>
                </a:cubicBezTo>
                <a:cubicBezTo>
                  <a:pt x="116" y="0"/>
                  <a:pt x="118" y="0"/>
                  <a:pt x="120" y="0"/>
                </a:cubicBezTo>
                <a:cubicBezTo>
                  <a:pt x="178" y="0"/>
                  <a:pt x="178" y="0"/>
                  <a:pt x="178" y="0"/>
                </a:cubicBezTo>
                <a:cubicBezTo>
                  <a:pt x="188" y="0"/>
                  <a:pt x="196" y="8"/>
                  <a:pt x="196" y="17"/>
                </a:cubicBezTo>
                <a:cubicBezTo>
                  <a:pt x="196" y="75"/>
                  <a:pt x="196" y="75"/>
                  <a:pt x="196" y="75"/>
                </a:cubicBezTo>
                <a:cubicBezTo>
                  <a:pt x="196" y="85"/>
                  <a:pt x="188" y="93"/>
                  <a:pt x="178" y="93"/>
                </a:cubicBezTo>
                <a:cubicBezTo>
                  <a:pt x="120" y="93"/>
                  <a:pt x="120" y="93"/>
                  <a:pt x="120" y="93"/>
                </a:cubicBezTo>
                <a:cubicBezTo>
                  <a:pt x="117" y="93"/>
                  <a:pt x="115" y="93"/>
                  <a:pt x="113" y="92"/>
                </a:cubicBezTo>
                <a:cubicBezTo>
                  <a:pt x="0" y="50"/>
                  <a:pt x="0" y="50"/>
                  <a:pt x="0" y="50"/>
                </a:cubicBezTo>
                <a:cubicBezTo>
                  <a:pt x="0" y="43"/>
                  <a:pt x="0" y="43"/>
                  <a:pt x="0" y="43"/>
                </a:cubicBezTo>
                <a:cubicBezTo>
                  <a:pt x="0" y="49"/>
                  <a:pt x="0" y="49"/>
                  <a:pt x="0" y="49"/>
                </a:cubicBezTo>
                <a:cubicBezTo>
                  <a:pt x="0" y="42"/>
                  <a:pt x="0" y="42"/>
                  <a:pt x="0" y="42"/>
                </a:cubicBezTo>
                <a:lnTo>
                  <a:pt x="115" y="0"/>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34" name="Freeform 61"/>
          <p:cNvSpPr>
            <a:spLocks/>
          </p:cNvSpPr>
          <p:nvPr/>
        </p:nvSpPr>
        <p:spPr bwMode="auto">
          <a:xfrm>
            <a:off x="9978232" y="2112963"/>
            <a:ext cx="1980406" cy="717550"/>
          </a:xfrm>
          <a:custGeom>
            <a:avLst/>
            <a:gdLst>
              <a:gd name="T0" fmla="*/ 425 w 574"/>
              <a:gd name="T1" fmla="*/ 0 h 208"/>
              <a:gd name="T2" fmla="*/ 393 w 574"/>
              <a:gd name="T3" fmla="*/ 0 h 208"/>
              <a:gd name="T4" fmla="*/ 115 w 574"/>
              <a:gd name="T5" fmla="*/ 0 h 208"/>
              <a:gd name="T6" fmla="*/ 0 w 574"/>
              <a:gd name="T7" fmla="*/ 115 h 208"/>
              <a:gd name="T8" fmla="*/ 0 w 574"/>
              <a:gd name="T9" fmla="*/ 208 h 208"/>
              <a:gd name="T10" fmla="*/ 113 w 574"/>
              <a:gd name="T11" fmla="*/ 208 h 208"/>
              <a:gd name="T12" fmla="*/ 113 w 574"/>
              <a:gd name="T13" fmla="*/ 157 h 208"/>
              <a:gd name="T14" fmla="*/ 158 w 574"/>
              <a:gd name="T15" fmla="*/ 113 h 208"/>
              <a:gd name="T16" fmla="*/ 393 w 574"/>
              <a:gd name="T17" fmla="*/ 113 h 208"/>
              <a:gd name="T18" fmla="*/ 425 w 574"/>
              <a:gd name="T19" fmla="*/ 113 h 208"/>
              <a:gd name="T20" fmla="*/ 574 w 574"/>
              <a:gd name="T21" fmla="*/ 113 h 208"/>
              <a:gd name="T22" fmla="*/ 574 w 574"/>
              <a:gd name="T23" fmla="*/ 0 h 208"/>
              <a:gd name="T24" fmla="*/ 425 w 574"/>
              <a:gd name="T25" fmla="*/ 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4" h="208">
                <a:moveTo>
                  <a:pt x="425" y="0"/>
                </a:moveTo>
                <a:cubicBezTo>
                  <a:pt x="393" y="0"/>
                  <a:pt x="393" y="0"/>
                  <a:pt x="393" y="0"/>
                </a:cubicBezTo>
                <a:cubicBezTo>
                  <a:pt x="115" y="0"/>
                  <a:pt x="115" y="0"/>
                  <a:pt x="115" y="0"/>
                </a:cubicBezTo>
                <a:cubicBezTo>
                  <a:pt x="52" y="0"/>
                  <a:pt x="0" y="52"/>
                  <a:pt x="0" y="115"/>
                </a:cubicBezTo>
                <a:cubicBezTo>
                  <a:pt x="0" y="208"/>
                  <a:pt x="0" y="208"/>
                  <a:pt x="0" y="208"/>
                </a:cubicBezTo>
                <a:cubicBezTo>
                  <a:pt x="113" y="208"/>
                  <a:pt x="113" y="208"/>
                  <a:pt x="113" y="208"/>
                </a:cubicBezTo>
                <a:cubicBezTo>
                  <a:pt x="113" y="157"/>
                  <a:pt x="113" y="157"/>
                  <a:pt x="113" y="157"/>
                </a:cubicBezTo>
                <a:cubicBezTo>
                  <a:pt x="113" y="133"/>
                  <a:pt x="133" y="113"/>
                  <a:pt x="158" y="113"/>
                </a:cubicBezTo>
                <a:cubicBezTo>
                  <a:pt x="393" y="113"/>
                  <a:pt x="393" y="113"/>
                  <a:pt x="393" y="113"/>
                </a:cubicBezTo>
                <a:cubicBezTo>
                  <a:pt x="425" y="113"/>
                  <a:pt x="425" y="113"/>
                  <a:pt x="425" y="113"/>
                </a:cubicBezTo>
                <a:cubicBezTo>
                  <a:pt x="574" y="113"/>
                  <a:pt x="574" y="113"/>
                  <a:pt x="574" y="113"/>
                </a:cubicBezTo>
                <a:cubicBezTo>
                  <a:pt x="574" y="0"/>
                  <a:pt x="574" y="0"/>
                  <a:pt x="574" y="0"/>
                </a:cubicBezTo>
                <a:lnTo>
                  <a:pt x="425" y="0"/>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35" name="Freeform 62"/>
          <p:cNvSpPr>
            <a:spLocks/>
          </p:cNvSpPr>
          <p:nvPr/>
        </p:nvSpPr>
        <p:spPr bwMode="auto">
          <a:xfrm>
            <a:off x="11015663" y="1068388"/>
            <a:ext cx="63500" cy="496888"/>
          </a:xfrm>
          <a:custGeom>
            <a:avLst/>
            <a:gdLst>
              <a:gd name="T0" fmla="*/ 9 w 18"/>
              <a:gd name="T1" fmla="*/ 0 h 144"/>
              <a:gd name="T2" fmla="*/ 0 w 18"/>
              <a:gd name="T3" fmla="*/ 10 h 144"/>
              <a:gd name="T4" fmla="*/ 0 w 18"/>
              <a:gd name="T5" fmla="*/ 144 h 144"/>
              <a:gd name="T6" fmla="*/ 18 w 18"/>
              <a:gd name="T7" fmla="*/ 144 h 144"/>
              <a:gd name="T8" fmla="*/ 18 w 18"/>
              <a:gd name="T9" fmla="*/ 10 h 144"/>
              <a:gd name="T10" fmla="*/ 18 w 18"/>
              <a:gd name="T11" fmla="*/ 10 h 144"/>
              <a:gd name="T12" fmla="*/ 9 w 18"/>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8" h="144">
                <a:moveTo>
                  <a:pt x="9" y="0"/>
                </a:moveTo>
                <a:cubicBezTo>
                  <a:pt x="4" y="0"/>
                  <a:pt x="0" y="5"/>
                  <a:pt x="0" y="10"/>
                </a:cubicBezTo>
                <a:cubicBezTo>
                  <a:pt x="0" y="144"/>
                  <a:pt x="0" y="144"/>
                  <a:pt x="0" y="144"/>
                </a:cubicBezTo>
                <a:cubicBezTo>
                  <a:pt x="18" y="144"/>
                  <a:pt x="18" y="144"/>
                  <a:pt x="18" y="144"/>
                </a:cubicBezTo>
                <a:cubicBezTo>
                  <a:pt x="18" y="10"/>
                  <a:pt x="18" y="10"/>
                  <a:pt x="18" y="10"/>
                </a:cubicBezTo>
                <a:cubicBezTo>
                  <a:pt x="18" y="10"/>
                  <a:pt x="18" y="10"/>
                  <a:pt x="18" y="10"/>
                </a:cubicBezTo>
                <a:cubicBezTo>
                  <a:pt x="18" y="5"/>
                  <a:pt x="14" y="0"/>
                  <a:pt x="9" y="0"/>
                </a:cubicBezTo>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36" name="Freeform 63"/>
          <p:cNvSpPr>
            <a:spLocks/>
          </p:cNvSpPr>
          <p:nvPr/>
        </p:nvSpPr>
        <p:spPr bwMode="auto">
          <a:xfrm>
            <a:off x="10815638" y="1036638"/>
            <a:ext cx="466725" cy="396875"/>
          </a:xfrm>
          <a:custGeom>
            <a:avLst/>
            <a:gdLst>
              <a:gd name="T0" fmla="*/ 135 w 135"/>
              <a:gd name="T1" fmla="*/ 18 h 115"/>
              <a:gd name="T2" fmla="*/ 117 w 135"/>
              <a:gd name="T3" fmla="*/ 0 h 115"/>
              <a:gd name="T4" fmla="*/ 17 w 135"/>
              <a:gd name="T5" fmla="*/ 0 h 115"/>
              <a:gd name="T6" fmla="*/ 0 w 135"/>
              <a:gd name="T7" fmla="*/ 18 h 115"/>
              <a:gd name="T8" fmla="*/ 0 w 135"/>
              <a:gd name="T9" fmla="*/ 97 h 115"/>
              <a:gd name="T10" fmla="*/ 17 w 135"/>
              <a:gd name="T11" fmla="*/ 115 h 115"/>
              <a:gd name="T12" fmla="*/ 117 w 135"/>
              <a:gd name="T13" fmla="*/ 115 h 115"/>
              <a:gd name="T14" fmla="*/ 135 w 135"/>
              <a:gd name="T15" fmla="*/ 97 h 115"/>
              <a:gd name="T16" fmla="*/ 135 w 135"/>
              <a:gd name="T17" fmla="*/ 18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5" h="115">
                <a:moveTo>
                  <a:pt x="135" y="18"/>
                </a:moveTo>
                <a:cubicBezTo>
                  <a:pt x="135" y="8"/>
                  <a:pt x="127" y="0"/>
                  <a:pt x="117" y="0"/>
                </a:cubicBezTo>
                <a:cubicBezTo>
                  <a:pt x="17" y="0"/>
                  <a:pt x="17" y="0"/>
                  <a:pt x="17" y="0"/>
                </a:cubicBezTo>
                <a:cubicBezTo>
                  <a:pt x="8" y="0"/>
                  <a:pt x="0" y="8"/>
                  <a:pt x="0" y="18"/>
                </a:cubicBezTo>
                <a:cubicBezTo>
                  <a:pt x="0" y="97"/>
                  <a:pt x="0" y="97"/>
                  <a:pt x="0" y="97"/>
                </a:cubicBezTo>
                <a:cubicBezTo>
                  <a:pt x="0" y="107"/>
                  <a:pt x="8" y="115"/>
                  <a:pt x="17" y="115"/>
                </a:cubicBezTo>
                <a:cubicBezTo>
                  <a:pt x="117" y="115"/>
                  <a:pt x="117" y="115"/>
                  <a:pt x="117" y="115"/>
                </a:cubicBezTo>
                <a:cubicBezTo>
                  <a:pt x="127" y="115"/>
                  <a:pt x="135" y="107"/>
                  <a:pt x="135" y="97"/>
                </a:cubicBezTo>
                <a:lnTo>
                  <a:pt x="135" y="18"/>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37" name="Freeform 64"/>
          <p:cNvSpPr>
            <a:spLocks/>
          </p:cNvSpPr>
          <p:nvPr/>
        </p:nvSpPr>
        <p:spPr bwMode="auto">
          <a:xfrm>
            <a:off x="10598944" y="1947863"/>
            <a:ext cx="897731" cy="720725"/>
          </a:xfrm>
          <a:custGeom>
            <a:avLst/>
            <a:gdLst>
              <a:gd name="T0" fmla="*/ 260 w 260"/>
              <a:gd name="T1" fmla="*/ 155 h 209"/>
              <a:gd name="T2" fmla="*/ 207 w 260"/>
              <a:gd name="T3" fmla="*/ 209 h 209"/>
              <a:gd name="T4" fmla="*/ 53 w 260"/>
              <a:gd name="T5" fmla="*/ 209 h 209"/>
              <a:gd name="T6" fmla="*/ 0 w 260"/>
              <a:gd name="T7" fmla="*/ 155 h 209"/>
              <a:gd name="T8" fmla="*/ 0 w 260"/>
              <a:gd name="T9" fmla="*/ 54 h 209"/>
              <a:gd name="T10" fmla="*/ 53 w 260"/>
              <a:gd name="T11" fmla="*/ 0 h 209"/>
              <a:gd name="T12" fmla="*/ 207 w 260"/>
              <a:gd name="T13" fmla="*/ 0 h 209"/>
              <a:gd name="T14" fmla="*/ 260 w 260"/>
              <a:gd name="T15" fmla="*/ 54 h 209"/>
              <a:gd name="T16" fmla="*/ 260 w 260"/>
              <a:gd name="T17" fmla="*/ 155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0" h="209">
                <a:moveTo>
                  <a:pt x="260" y="155"/>
                </a:moveTo>
                <a:cubicBezTo>
                  <a:pt x="260" y="185"/>
                  <a:pt x="236" y="209"/>
                  <a:pt x="207" y="209"/>
                </a:cubicBezTo>
                <a:cubicBezTo>
                  <a:pt x="53" y="209"/>
                  <a:pt x="53" y="209"/>
                  <a:pt x="53" y="209"/>
                </a:cubicBezTo>
                <a:cubicBezTo>
                  <a:pt x="24" y="209"/>
                  <a:pt x="0" y="185"/>
                  <a:pt x="0" y="155"/>
                </a:cubicBezTo>
                <a:cubicBezTo>
                  <a:pt x="0" y="54"/>
                  <a:pt x="0" y="54"/>
                  <a:pt x="0" y="54"/>
                </a:cubicBezTo>
                <a:cubicBezTo>
                  <a:pt x="0" y="24"/>
                  <a:pt x="24" y="0"/>
                  <a:pt x="53" y="0"/>
                </a:cubicBezTo>
                <a:cubicBezTo>
                  <a:pt x="207" y="0"/>
                  <a:pt x="207" y="0"/>
                  <a:pt x="207" y="0"/>
                </a:cubicBezTo>
                <a:cubicBezTo>
                  <a:pt x="236" y="0"/>
                  <a:pt x="260" y="24"/>
                  <a:pt x="260" y="54"/>
                </a:cubicBezTo>
                <a:lnTo>
                  <a:pt x="260" y="155"/>
                </a:lnTo>
                <a:close/>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38" name="Rectangle 65"/>
          <p:cNvSpPr>
            <a:spLocks noChangeArrowheads="1"/>
          </p:cNvSpPr>
          <p:nvPr/>
        </p:nvSpPr>
        <p:spPr bwMode="auto">
          <a:xfrm>
            <a:off x="9932194" y="2741613"/>
            <a:ext cx="481013" cy="247650"/>
          </a:xfrm>
          <a:prstGeom prst="rect">
            <a:avLst/>
          </a:pr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39" name="Freeform 66"/>
          <p:cNvSpPr>
            <a:spLocks/>
          </p:cNvSpPr>
          <p:nvPr/>
        </p:nvSpPr>
        <p:spPr bwMode="auto">
          <a:xfrm>
            <a:off x="11958638" y="2038350"/>
            <a:ext cx="79375" cy="541338"/>
          </a:xfrm>
          <a:custGeom>
            <a:avLst/>
            <a:gdLst>
              <a:gd name="T0" fmla="*/ 0 w 50"/>
              <a:gd name="T1" fmla="*/ 47 h 341"/>
              <a:gd name="T2" fmla="*/ 0 w 50"/>
              <a:gd name="T3" fmla="*/ 293 h 341"/>
              <a:gd name="T4" fmla="*/ 50 w 50"/>
              <a:gd name="T5" fmla="*/ 341 h 341"/>
              <a:gd name="T6" fmla="*/ 50 w 50"/>
              <a:gd name="T7" fmla="*/ 0 h 341"/>
              <a:gd name="T8" fmla="*/ 0 w 50"/>
              <a:gd name="T9" fmla="*/ 47 h 341"/>
            </a:gdLst>
            <a:ahLst/>
            <a:cxnLst>
              <a:cxn ang="0">
                <a:pos x="T0" y="T1"/>
              </a:cxn>
              <a:cxn ang="0">
                <a:pos x="T2" y="T3"/>
              </a:cxn>
              <a:cxn ang="0">
                <a:pos x="T4" y="T5"/>
              </a:cxn>
              <a:cxn ang="0">
                <a:pos x="T6" y="T7"/>
              </a:cxn>
              <a:cxn ang="0">
                <a:pos x="T8" y="T9"/>
              </a:cxn>
            </a:cxnLst>
            <a:rect l="0" t="0" r="r" b="b"/>
            <a:pathLst>
              <a:path w="50" h="341">
                <a:moveTo>
                  <a:pt x="0" y="47"/>
                </a:moveTo>
                <a:lnTo>
                  <a:pt x="0" y="293"/>
                </a:lnTo>
                <a:lnTo>
                  <a:pt x="50" y="341"/>
                </a:lnTo>
                <a:lnTo>
                  <a:pt x="50" y="0"/>
                </a:lnTo>
                <a:lnTo>
                  <a:pt x="0" y="47"/>
                </a:lnTo>
                <a:close/>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40" name="Rectangle 67"/>
          <p:cNvSpPr>
            <a:spLocks noChangeArrowheads="1"/>
          </p:cNvSpPr>
          <p:nvPr/>
        </p:nvSpPr>
        <p:spPr bwMode="auto">
          <a:xfrm>
            <a:off x="12038013" y="2038350"/>
            <a:ext cx="152400" cy="541338"/>
          </a:xfrm>
          <a:prstGeom prst="rect">
            <a:avLst/>
          </a:prstGeom>
          <a:solidFill>
            <a:schemeClr val="accent1">
              <a:lumMod val="75000"/>
            </a:schemeClr>
          </a:solidFill>
          <a:ln>
            <a:noFill/>
          </a:ln>
        </p:spPr>
        <p:txBody>
          <a:bodyPr lIns="91422" tIns="45711" rIns="91422" bIns="45711"/>
          <a:lstStyle/>
          <a:p>
            <a:pPr defTabSz="914217">
              <a:defRPr/>
            </a:pPr>
            <a:endParaRPr lang="en-US" sz="900"/>
          </a:p>
        </p:txBody>
      </p:sp>
      <p:sp>
        <p:nvSpPr>
          <p:cNvPr id="141" name="Freeform 68"/>
          <p:cNvSpPr>
            <a:spLocks/>
          </p:cNvSpPr>
          <p:nvPr/>
        </p:nvSpPr>
        <p:spPr bwMode="auto">
          <a:xfrm>
            <a:off x="10853738" y="1612900"/>
            <a:ext cx="387350" cy="103188"/>
          </a:xfrm>
          <a:custGeom>
            <a:avLst/>
            <a:gdLst>
              <a:gd name="T0" fmla="*/ 207 w 244"/>
              <a:gd name="T1" fmla="*/ 0 h 65"/>
              <a:gd name="T2" fmla="*/ 39 w 244"/>
              <a:gd name="T3" fmla="*/ 0 h 65"/>
              <a:gd name="T4" fmla="*/ 0 w 244"/>
              <a:gd name="T5" fmla="*/ 65 h 65"/>
              <a:gd name="T6" fmla="*/ 244 w 244"/>
              <a:gd name="T7" fmla="*/ 65 h 65"/>
              <a:gd name="T8" fmla="*/ 207 w 244"/>
              <a:gd name="T9" fmla="*/ 0 h 65"/>
            </a:gdLst>
            <a:ahLst/>
            <a:cxnLst>
              <a:cxn ang="0">
                <a:pos x="T0" y="T1"/>
              </a:cxn>
              <a:cxn ang="0">
                <a:pos x="T2" y="T3"/>
              </a:cxn>
              <a:cxn ang="0">
                <a:pos x="T4" y="T5"/>
              </a:cxn>
              <a:cxn ang="0">
                <a:pos x="T6" y="T7"/>
              </a:cxn>
              <a:cxn ang="0">
                <a:pos x="T8" y="T9"/>
              </a:cxn>
            </a:cxnLst>
            <a:rect l="0" t="0" r="r" b="b"/>
            <a:pathLst>
              <a:path w="244" h="65">
                <a:moveTo>
                  <a:pt x="207" y="0"/>
                </a:moveTo>
                <a:lnTo>
                  <a:pt x="39" y="0"/>
                </a:lnTo>
                <a:lnTo>
                  <a:pt x="0" y="65"/>
                </a:lnTo>
                <a:lnTo>
                  <a:pt x="244" y="65"/>
                </a:lnTo>
                <a:lnTo>
                  <a:pt x="207" y="0"/>
                </a:lnTo>
                <a:close/>
              </a:path>
            </a:pathLst>
          </a:custGeom>
          <a:solidFill>
            <a:schemeClr val="accent1">
              <a:lumMod val="75000"/>
            </a:schemeClr>
          </a:solidFill>
          <a:ln>
            <a:noFill/>
          </a:ln>
        </p:spPr>
        <p:txBody>
          <a:bodyPr lIns="91422" tIns="45711" rIns="91422" bIns="45711"/>
          <a:lstStyle/>
          <a:p>
            <a:pPr defTabSz="914217">
              <a:defRPr/>
            </a:pPr>
            <a:endParaRPr lang="en-US" sz="900"/>
          </a:p>
        </p:txBody>
      </p:sp>
      <p:sp>
        <p:nvSpPr>
          <p:cNvPr id="142" name="Freeform 69"/>
          <p:cNvSpPr>
            <a:spLocks/>
          </p:cNvSpPr>
          <p:nvPr/>
        </p:nvSpPr>
        <p:spPr bwMode="auto">
          <a:xfrm>
            <a:off x="10777538" y="1716088"/>
            <a:ext cx="539750" cy="79375"/>
          </a:xfrm>
          <a:custGeom>
            <a:avLst/>
            <a:gdLst>
              <a:gd name="T0" fmla="*/ 292 w 340"/>
              <a:gd name="T1" fmla="*/ 0 h 50"/>
              <a:gd name="T2" fmla="*/ 48 w 340"/>
              <a:gd name="T3" fmla="*/ 0 h 50"/>
              <a:gd name="T4" fmla="*/ 0 w 340"/>
              <a:gd name="T5" fmla="*/ 50 h 50"/>
              <a:gd name="T6" fmla="*/ 340 w 340"/>
              <a:gd name="T7" fmla="*/ 50 h 50"/>
              <a:gd name="T8" fmla="*/ 292 w 340"/>
              <a:gd name="T9" fmla="*/ 0 h 50"/>
            </a:gdLst>
            <a:ahLst/>
            <a:cxnLst>
              <a:cxn ang="0">
                <a:pos x="T0" y="T1"/>
              </a:cxn>
              <a:cxn ang="0">
                <a:pos x="T2" y="T3"/>
              </a:cxn>
              <a:cxn ang="0">
                <a:pos x="T4" y="T5"/>
              </a:cxn>
              <a:cxn ang="0">
                <a:pos x="T6" y="T7"/>
              </a:cxn>
              <a:cxn ang="0">
                <a:pos x="T8" y="T9"/>
              </a:cxn>
            </a:cxnLst>
            <a:rect l="0" t="0" r="r" b="b"/>
            <a:pathLst>
              <a:path w="340" h="50">
                <a:moveTo>
                  <a:pt x="292" y="0"/>
                </a:moveTo>
                <a:lnTo>
                  <a:pt x="48" y="0"/>
                </a:lnTo>
                <a:lnTo>
                  <a:pt x="0" y="50"/>
                </a:lnTo>
                <a:lnTo>
                  <a:pt x="340" y="50"/>
                </a:lnTo>
                <a:lnTo>
                  <a:pt x="292" y="0"/>
                </a:lnTo>
                <a:close/>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43" name="Rectangle 70"/>
          <p:cNvSpPr>
            <a:spLocks noChangeArrowheads="1"/>
          </p:cNvSpPr>
          <p:nvPr/>
        </p:nvSpPr>
        <p:spPr bwMode="auto">
          <a:xfrm>
            <a:off x="10777538" y="1795463"/>
            <a:ext cx="539750" cy="152400"/>
          </a:xfrm>
          <a:prstGeom prst="rect">
            <a:avLst/>
          </a:prstGeom>
          <a:solidFill>
            <a:schemeClr val="accent1">
              <a:lumMod val="75000"/>
            </a:schemeClr>
          </a:solidFill>
          <a:ln>
            <a:noFill/>
          </a:ln>
        </p:spPr>
        <p:txBody>
          <a:bodyPr lIns="91422" tIns="45711" rIns="91422" bIns="45711"/>
          <a:lstStyle/>
          <a:p>
            <a:pPr defTabSz="914217">
              <a:defRPr/>
            </a:pPr>
            <a:r>
              <a:rPr lang="en-US" sz="900"/>
              <a:t> </a:t>
            </a:r>
          </a:p>
        </p:txBody>
      </p:sp>
      <p:sp>
        <p:nvSpPr>
          <p:cNvPr id="144" name="Freeform 71"/>
          <p:cNvSpPr>
            <a:spLocks/>
          </p:cNvSpPr>
          <p:nvPr/>
        </p:nvSpPr>
        <p:spPr bwMode="auto">
          <a:xfrm>
            <a:off x="10961688" y="1527175"/>
            <a:ext cx="171450" cy="85725"/>
          </a:xfrm>
          <a:custGeom>
            <a:avLst/>
            <a:gdLst>
              <a:gd name="T0" fmla="*/ 25 w 50"/>
              <a:gd name="T1" fmla="*/ 0 h 25"/>
              <a:gd name="T2" fmla="*/ 0 w 50"/>
              <a:gd name="T3" fmla="*/ 25 h 25"/>
              <a:gd name="T4" fmla="*/ 50 w 50"/>
              <a:gd name="T5" fmla="*/ 25 h 25"/>
              <a:gd name="T6" fmla="*/ 25 w 50"/>
              <a:gd name="T7" fmla="*/ 0 h 25"/>
            </a:gdLst>
            <a:ahLst/>
            <a:cxnLst>
              <a:cxn ang="0">
                <a:pos x="T0" y="T1"/>
              </a:cxn>
              <a:cxn ang="0">
                <a:pos x="T2" y="T3"/>
              </a:cxn>
              <a:cxn ang="0">
                <a:pos x="T4" y="T5"/>
              </a:cxn>
              <a:cxn ang="0">
                <a:pos x="T6" y="T7"/>
              </a:cxn>
            </a:cxnLst>
            <a:rect l="0" t="0" r="r" b="b"/>
            <a:pathLst>
              <a:path w="50" h="25">
                <a:moveTo>
                  <a:pt x="25" y="0"/>
                </a:moveTo>
                <a:cubicBezTo>
                  <a:pt x="11" y="0"/>
                  <a:pt x="0" y="11"/>
                  <a:pt x="0" y="25"/>
                </a:cubicBezTo>
                <a:cubicBezTo>
                  <a:pt x="50" y="25"/>
                  <a:pt x="50" y="25"/>
                  <a:pt x="50" y="25"/>
                </a:cubicBezTo>
                <a:cubicBezTo>
                  <a:pt x="50" y="11"/>
                  <a:pt x="39" y="0"/>
                  <a:pt x="25" y="0"/>
                </a:cubicBezTo>
              </a:path>
            </a:pathLst>
          </a:custGeom>
          <a:solidFill>
            <a:schemeClr val="accent2">
              <a:lumMod val="60000"/>
              <a:lumOff val="40000"/>
            </a:schemeClr>
          </a:solidFill>
          <a:ln>
            <a:noFill/>
          </a:ln>
        </p:spPr>
        <p:txBody>
          <a:bodyPr lIns="91422" tIns="45711" rIns="91422" bIns="45711"/>
          <a:lstStyle/>
          <a:p>
            <a:pPr defTabSz="914217">
              <a:defRPr/>
            </a:pPr>
            <a:endParaRPr lang="en-US" sz="900"/>
          </a:p>
        </p:txBody>
      </p:sp>
      <p:sp>
        <p:nvSpPr>
          <p:cNvPr id="146" name="Freeform 72"/>
          <p:cNvSpPr>
            <a:spLocks/>
          </p:cNvSpPr>
          <p:nvPr/>
        </p:nvSpPr>
        <p:spPr bwMode="auto">
          <a:xfrm>
            <a:off x="8935244" y="3251200"/>
            <a:ext cx="2415381" cy="3343275"/>
          </a:xfrm>
          <a:custGeom>
            <a:avLst/>
            <a:gdLst>
              <a:gd name="T0" fmla="*/ 350 w 700"/>
              <a:gd name="T1" fmla="*/ 0 h 969"/>
              <a:gd name="T2" fmla="*/ 0 w 700"/>
              <a:gd name="T3" fmla="*/ 619 h 969"/>
              <a:gd name="T4" fmla="*/ 350 w 700"/>
              <a:gd name="T5" fmla="*/ 969 h 969"/>
              <a:gd name="T6" fmla="*/ 700 w 700"/>
              <a:gd name="T7" fmla="*/ 619 h 969"/>
              <a:gd name="T8" fmla="*/ 350 w 700"/>
              <a:gd name="T9" fmla="*/ 0 h 969"/>
            </a:gdLst>
            <a:ahLst/>
            <a:cxnLst>
              <a:cxn ang="0">
                <a:pos x="T0" y="T1"/>
              </a:cxn>
              <a:cxn ang="0">
                <a:pos x="T2" y="T3"/>
              </a:cxn>
              <a:cxn ang="0">
                <a:pos x="T4" y="T5"/>
              </a:cxn>
              <a:cxn ang="0">
                <a:pos x="T6" y="T7"/>
              </a:cxn>
              <a:cxn ang="0">
                <a:pos x="T8" y="T9"/>
              </a:cxn>
            </a:cxnLst>
            <a:rect l="0" t="0" r="r" b="b"/>
            <a:pathLst>
              <a:path w="700" h="969">
                <a:moveTo>
                  <a:pt x="350" y="0"/>
                </a:moveTo>
                <a:cubicBezTo>
                  <a:pt x="294" y="245"/>
                  <a:pt x="0" y="333"/>
                  <a:pt x="0" y="619"/>
                </a:cubicBezTo>
                <a:cubicBezTo>
                  <a:pt x="0" y="812"/>
                  <a:pt x="157" y="969"/>
                  <a:pt x="350" y="969"/>
                </a:cubicBezTo>
                <a:cubicBezTo>
                  <a:pt x="543" y="969"/>
                  <a:pt x="700" y="812"/>
                  <a:pt x="700" y="619"/>
                </a:cubicBezTo>
                <a:cubicBezTo>
                  <a:pt x="700" y="333"/>
                  <a:pt x="405" y="245"/>
                  <a:pt x="350" y="0"/>
                </a:cubicBezTo>
              </a:path>
            </a:pathLst>
          </a:custGeom>
          <a:solidFill>
            <a:schemeClr val="accent3"/>
          </a:solidFill>
          <a:ln>
            <a:noFill/>
          </a:ln>
        </p:spPr>
        <p:txBody>
          <a:bodyPr/>
          <a:lstStyle/>
          <a:p>
            <a:pPr defTabSz="914217">
              <a:defRPr/>
            </a:pPr>
            <a:endParaRPr lang="en-US" sz="900"/>
          </a:p>
        </p:txBody>
      </p:sp>
      <p:sp>
        <p:nvSpPr>
          <p:cNvPr id="149" name="Freeform 58"/>
          <p:cNvSpPr>
            <a:spLocks/>
          </p:cNvSpPr>
          <p:nvPr/>
        </p:nvSpPr>
        <p:spPr bwMode="auto">
          <a:xfrm>
            <a:off x="8453438" y="1976438"/>
            <a:ext cx="1233488" cy="1708150"/>
          </a:xfrm>
          <a:custGeom>
            <a:avLst/>
            <a:gdLst>
              <a:gd name="T0" fmla="*/ 273 w 545"/>
              <a:gd name="T1" fmla="*/ 0 h 755"/>
              <a:gd name="T2" fmla="*/ 0 w 545"/>
              <a:gd name="T3" fmla="*/ 482 h 755"/>
              <a:gd name="T4" fmla="*/ 273 w 545"/>
              <a:gd name="T5" fmla="*/ 755 h 755"/>
              <a:gd name="T6" fmla="*/ 545 w 545"/>
              <a:gd name="T7" fmla="*/ 482 h 755"/>
              <a:gd name="T8" fmla="*/ 273 w 545"/>
              <a:gd name="T9" fmla="*/ 0 h 755"/>
            </a:gdLst>
            <a:ahLst/>
            <a:cxnLst>
              <a:cxn ang="0">
                <a:pos x="T0" y="T1"/>
              </a:cxn>
              <a:cxn ang="0">
                <a:pos x="T2" y="T3"/>
              </a:cxn>
              <a:cxn ang="0">
                <a:pos x="T4" y="T5"/>
              </a:cxn>
              <a:cxn ang="0">
                <a:pos x="T6" y="T7"/>
              </a:cxn>
              <a:cxn ang="0">
                <a:pos x="T8" y="T9"/>
              </a:cxn>
            </a:cxnLst>
            <a:rect l="0" t="0" r="r" b="b"/>
            <a:pathLst>
              <a:path w="545" h="755">
                <a:moveTo>
                  <a:pt x="273" y="0"/>
                </a:moveTo>
                <a:cubicBezTo>
                  <a:pt x="230" y="191"/>
                  <a:pt x="0" y="260"/>
                  <a:pt x="0" y="482"/>
                </a:cubicBezTo>
                <a:cubicBezTo>
                  <a:pt x="0" y="633"/>
                  <a:pt x="122" y="755"/>
                  <a:pt x="273" y="755"/>
                </a:cubicBezTo>
                <a:cubicBezTo>
                  <a:pt x="423" y="755"/>
                  <a:pt x="545" y="633"/>
                  <a:pt x="545" y="482"/>
                </a:cubicBezTo>
                <a:cubicBezTo>
                  <a:pt x="545" y="260"/>
                  <a:pt x="316" y="191"/>
                  <a:pt x="273" y="0"/>
                </a:cubicBezTo>
              </a:path>
            </a:pathLst>
          </a:custGeom>
          <a:solidFill>
            <a:schemeClr val="accent5"/>
          </a:solidFill>
          <a:ln>
            <a:noFill/>
          </a:ln>
        </p:spPr>
        <p:txBody>
          <a:bodyPr/>
          <a:lstStyle/>
          <a:p>
            <a:pPr defTabSz="914217">
              <a:defRPr/>
            </a:pPr>
            <a:endParaRPr lang="en-US" sz="900"/>
          </a:p>
        </p:txBody>
      </p:sp>
      <p:graphicFrame>
        <p:nvGraphicFramePr>
          <p:cNvPr id="14356" name="Chart 152"/>
          <p:cNvGraphicFramePr>
            <a:graphicFrameLocks/>
          </p:cNvGraphicFramePr>
          <p:nvPr/>
        </p:nvGraphicFramePr>
        <p:xfrm>
          <a:off x="848519" y="3683000"/>
          <a:ext cx="6551613" cy="2223294"/>
        </p:xfrm>
        <a:graphic>
          <a:graphicData uri="http://schemas.openxmlformats.org/presentationml/2006/ole">
            <mc:AlternateContent xmlns:mc="http://schemas.openxmlformats.org/markup-compatibility/2006">
              <mc:Choice xmlns:v="urn:schemas-microsoft-com:vml" Requires="v">
                <p:oleObj r:id="rId3" imgW="13099221" imgH="4449712" progId="Excel.Chart.8">
                  <p:embed/>
                </p:oleObj>
              </mc:Choice>
              <mc:Fallback>
                <p:oleObj r:id="rId3" imgW="13099221" imgH="4449712" progId="Excel.Chart.8">
                  <p:embed/>
                  <p:pic>
                    <p:nvPicPr>
                      <p:cNvPr id="14356" name="Chart 15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8519" y="3683000"/>
                        <a:ext cx="6551613" cy="22232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57" name="TextBox 153"/>
          <p:cNvSpPr txBox="1">
            <a:spLocks noChangeArrowheads="1"/>
          </p:cNvSpPr>
          <p:nvPr/>
        </p:nvSpPr>
        <p:spPr bwMode="auto">
          <a:xfrm>
            <a:off x="813594" y="1724819"/>
            <a:ext cx="1773206"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b="1" dirty="0" err="1">
                <a:latin typeface="Montserrat ExtraBold" pitchFamily="2" charset="77"/>
              </a:rPr>
              <a:t>Description</a:t>
            </a:r>
            <a:endParaRPr lang="id-ID" altLang="es-MX" sz="2000" b="1" dirty="0">
              <a:latin typeface="Montserrat ExtraBold" pitchFamily="2" charset="77"/>
            </a:endParaRPr>
          </a:p>
        </p:txBody>
      </p:sp>
      <p:sp>
        <p:nvSpPr>
          <p:cNvPr id="14358" name="TextBox 154"/>
          <p:cNvSpPr txBox="1">
            <a:spLocks noChangeArrowheads="1"/>
          </p:cNvSpPr>
          <p:nvPr/>
        </p:nvSpPr>
        <p:spPr bwMode="auto">
          <a:xfrm>
            <a:off x="813594" y="2110582"/>
            <a:ext cx="6733381" cy="130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Lato" panose="020F0502020204030203" pitchFamily="34" charset="77"/>
                <a:cs typeface="Calibri Light" panose="020F0302020204030204" pitchFamily="34" charset="0"/>
              </a:rPr>
              <a:t>Creativity is the key to success in the future, and primary education where our teachers can bring creativity in children at that level keep growing.</a:t>
            </a:r>
          </a:p>
          <a:p>
            <a:pPr>
              <a:lnSpc>
                <a:spcPct val="110000"/>
              </a:lnSpc>
            </a:pPr>
            <a:endParaRPr lang="en-US" altLang="es-MX" sz="1200" b="1" dirty="0">
              <a:latin typeface="Montserrat ExtraBold" pitchFamily="2" charset="77"/>
            </a:endParaRPr>
          </a:p>
          <a:p>
            <a:pPr>
              <a:lnSpc>
                <a:spcPct val="110000"/>
              </a:lnSpc>
            </a:pPr>
            <a:r>
              <a:rPr lang="pt-BR" altLang="es-MX" sz="1200" b="1" dirty="0" err="1">
                <a:latin typeface="Montserrat ExtraBold" pitchFamily="2" charset="77"/>
              </a:rPr>
              <a:t>Lorem</a:t>
            </a:r>
            <a:r>
              <a:rPr lang="pt-BR" altLang="es-MX" sz="1200" b="1" dirty="0">
                <a:latin typeface="Montserrat ExtraBold" pitchFamily="2" charset="77"/>
              </a:rPr>
              <a:t> ipsum </a:t>
            </a:r>
            <a:r>
              <a:rPr lang="pt-BR" altLang="es-MX" sz="1200" b="1" dirty="0" err="1">
                <a:latin typeface="Montserrat ExtraBold" pitchFamily="2" charset="77"/>
              </a:rPr>
              <a:t>dolor</a:t>
            </a:r>
            <a:r>
              <a:rPr lang="pt-BR" altLang="es-MX" sz="1200" b="1" dirty="0">
                <a:latin typeface="Montserrat ExtraBold" pitchFamily="2" charset="77"/>
              </a:rPr>
              <a:t> </a:t>
            </a:r>
            <a:r>
              <a:rPr lang="pt-BR" altLang="es-MX" sz="1200" dirty="0" err="1">
                <a:latin typeface="Lato" panose="020F0502020204030203" pitchFamily="34" charset="77"/>
                <a:cs typeface="Calibri Light" panose="020F0302020204030204" pitchFamily="34" charset="0"/>
              </a:rPr>
              <a:t>sit</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amet</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consectetur</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adipiscing</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elit</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Aliquam</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tincidunt</a:t>
            </a:r>
            <a:r>
              <a:rPr lang="pt-BR" altLang="es-MX" sz="1200" dirty="0">
                <a:latin typeface="Lato" panose="020F0502020204030203" pitchFamily="34" charset="77"/>
                <a:cs typeface="Calibri Light" panose="020F0302020204030204" pitchFamily="34" charset="0"/>
              </a:rPr>
              <a:t> ante </a:t>
            </a:r>
            <a:r>
              <a:rPr lang="pt-BR" altLang="es-MX" sz="1200" dirty="0" err="1">
                <a:latin typeface="Lato" panose="020F0502020204030203" pitchFamily="34" charset="77"/>
                <a:cs typeface="Calibri Light" panose="020F0302020204030204" pitchFamily="34" charset="0"/>
              </a:rPr>
              <a:t>nec</a:t>
            </a:r>
            <a:r>
              <a:rPr lang="pt-BR" altLang="es-MX" sz="1200" dirty="0">
                <a:latin typeface="Lato" panose="020F0502020204030203" pitchFamily="34" charset="77"/>
                <a:cs typeface="Calibri Light" panose="020F0302020204030204" pitchFamily="34" charset="0"/>
              </a:rPr>
              <a:t> sem </a:t>
            </a:r>
            <a:r>
              <a:rPr lang="pt-BR" altLang="es-MX" sz="1200" dirty="0" err="1">
                <a:latin typeface="Lato" panose="020F0502020204030203" pitchFamily="34" charset="77"/>
                <a:cs typeface="Calibri Light" panose="020F0302020204030204" pitchFamily="34" charset="0"/>
              </a:rPr>
              <a:t>congue</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convallis</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Pellentesque</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vel</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mauris</a:t>
            </a:r>
            <a:r>
              <a:rPr lang="pt-BR" altLang="es-MX" sz="1200" dirty="0">
                <a:latin typeface="Lato" panose="020F0502020204030203" pitchFamily="34" charset="77"/>
                <a:cs typeface="Calibri Light" panose="020F0302020204030204" pitchFamily="34" charset="0"/>
              </a:rPr>
              <a:t> quis </a:t>
            </a:r>
            <a:r>
              <a:rPr lang="pt-BR" altLang="es-MX" sz="1200" dirty="0" err="1">
                <a:latin typeface="Lato" panose="020F0502020204030203" pitchFamily="34" charset="77"/>
                <a:cs typeface="Calibri Light" panose="020F0302020204030204" pitchFamily="34" charset="0"/>
              </a:rPr>
              <a:t>nisl</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ornare</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rutrum</a:t>
            </a:r>
            <a:r>
              <a:rPr lang="pt-BR" altLang="es-MX" sz="1200" dirty="0">
                <a:latin typeface="Lato" panose="020F0502020204030203" pitchFamily="34" charset="77"/>
                <a:cs typeface="Calibri Light" panose="020F0302020204030204" pitchFamily="34" charset="0"/>
              </a:rPr>
              <a:t> in id </a:t>
            </a:r>
            <a:r>
              <a:rPr lang="pt-BR" altLang="es-MX" sz="1200" dirty="0" err="1">
                <a:latin typeface="Lato" panose="020F0502020204030203" pitchFamily="34" charset="77"/>
                <a:cs typeface="Calibri Light" panose="020F0302020204030204" pitchFamily="34" charset="0"/>
              </a:rPr>
              <a:t>risus</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Proin</a:t>
            </a:r>
            <a:r>
              <a:rPr lang="pt-BR" altLang="es-MX" sz="1200" dirty="0">
                <a:latin typeface="Lato" panose="020F0502020204030203" pitchFamily="34" charset="77"/>
                <a:cs typeface="Calibri Light" panose="020F0302020204030204" pitchFamily="34" charset="0"/>
              </a:rPr>
              <a:t> </a:t>
            </a:r>
            <a:r>
              <a:rPr lang="pt-BR" altLang="es-MX" sz="1200" dirty="0" err="1">
                <a:latin typeface="Lato" panose="020F0502020204030203" pitchFamily="34" charset="77"/>
                <a:cs typeface="Calibri Light" panose="020F0302020204030204" pitchFamily="34" charset="0"/>
              </a:rPr>
              <a:t>vehicula</a:t>
            </a:r>
            <a:r>
              <a:rPr lang="pt-BR" altLang="es-MX" sz="1200" dirty="0">
                <a:latin typeface="Lato" panose="020F0502020204030203" pitchFamily="34" charset="77"/>
                <a:cs typeface="Calibri Light" panose="020F0302020204030204" pitchFamily="34" charset="0"/>
              </a:rPr>
              <a:t> ut sem et tempus. </a:t>
            </a:r>
            <a:r>
              <a:rPr lang="pt-BR" altLang="es-MX" sz="1200" dirty="0" err="1">
                <a:latin typeface="Lato" panose="020F0502020204030203" pitchFamily="34" charset="77"/>
                <a:cs typeface="Calibri Light" panose="020F0302020204030204" pitchFamily="34" charset="0"/>
              </a:rPr>
              <a:t>Interdum</a:t>
            </a:r>
            <a:r>
              <a:rPr lang="pt-BR" altLang="es-MX" sz="1200" dirty="0">
                <a:latin typeface="Lato" panose="020F0502020204030203" pitchFamily="34" charset="77"/>
                <a:cs typeface="Calibri Light" panose="020F0302020204030204" pitchFamily="34" charset="0"/>
              </a:rPr>
              <a:t> et </a:t>
            </a:r>
            <a:r>
              <a:rPr lang="pt-BR" altLang="es-MX" sz="1200" dirty="0" err="1">
                <a:latin typeface="Lato" panose="020F0502020204030203" pitchFamily="34" charset="77"/>
                <a:cs typeface="Calibri Light" panose="020F0302020204030204" pitchFamily="34" charset="0"/>
              </a:rPr>
              <a:t>malesuada</a:t>
            </a:r>
            <a:r>
              <a:rPr lang="pt-BR" altLang="es-MX" sz="1200" dirty="0">
                <a:latin typeface="Lato" panose="020F0502020204030203" pitchFamily="34" charset="77"/>
                <a:cs typeface="Calibri Light" panose="020F0302020204030204" pitchFamily="34" charset="0"/>
              </a:rPr>
              <a:t> fames ac ante ipsum </a:t>
            </a:r>
            <a:r>
              <a:rPr lang="pt-BR" altLang="es-MX" sz="1200" dirty="0" err="1">
                <a:latin typeface="Lato" panose="020F0502020204030203" pitchFamily="34" charset="77"/>
                <a:cs typeface="Calibri Light" panose="020F0302020204030204" pitchFamily="34" charset="0"/>
              </a:rPr>
              <a:t>primis</a:t>
            </a:r>
            <a:r>
              <a:rPr lang="pt-BR" altLang="es-MX" sz="1200" dirty="0">
                <a:latin typeface="Lato" panose="020F0502020204030203" pitchFamily="34" charset="77"/>
                <a:cs typeface="Calibri Light" panose="020F0302020204030204" pitchFamily="34" charset="0"/>
              </a:rPr>
              <a:t> in </a:t>
            </a:r>
            <a:r>
              <a:rPr lang="pt-BR" altLang="es-MX" sz="1200" dirty="0" err="1">
                <a:latin typeface="Lato" panose="020F0502020204030203" pitchFamily="34" charset="77"/>
                <a:cs typeface="Calibri Light" panose="020F0302020204030204" pitchFamily="34" charset="0"/>
              </a:rPr>
              <a:t>faucibus</a:t>
            </a:r>
            <a:r>
              <a:rPr lang="pt-BR" altLang="es-MX" sz="1200" dirty="0">
                <a:latin typeface="Lato" panose="020F0502020204030203" pitchFamily="34" charset="77"/>
                <a:cs typeface="Calibri Light" panose="020F0302020204030204" pitchFamily="34" charset="0"/>
              </a:rPr>
              <a:t>.</a:t>
            </a:r>
            <a:endParaRPr lang="en-US" altLang="es-MX" sz="1200" dirty="0">
              <a:latin typeface="Lato" panose="020F0502020204030203" pitchFamily="34" charset="77"/>
              <a:cs typeface="Calibri Light" panose="020F0302020204030204" pitchFamily="34" charset="0"/>
            </a:endParaRPr>
          </a:p>
        </p:txBody>
      </p:sp>
      <p:sp>
        <p:nvSpPr>
          <p:cNvPr id="156" name="Freeform 58"/>
          <p:cNvSpPr>
            <a:spLocks/>
          </p:cNvSpPr>
          <p:nvPr/>
        </p:nvSpPr>
        <p:spPr bwMode="auto">
          <a:xfrm>
            <a:off x="9358313" y="3708400"/>
            <a:ext cx="244475" cy="338138"/>
          </a:xfrm>
          <a:custGeom>
            <a:avLst/>
            <a:gdLst>
              <a:gd name="T0" fmla="*/ 273 w 545"/>
              <a:gd name="T1" fmla="*/ 0 h 755"/>
              <a:gd name="T2" fmla="*/ 0 w 545"/>
              <a:gd name="T3" fmla="*/ 482 h 755"/>
              <a:gd name="T4" fmla="*/ 273 w 545"/>
              <a:gd name="T5" fmla="*/ 755 h 755"/>
              <a:gd name="T6" fmla="*/ 545 w 545"/>
              <a:gd name="T7" fmla="*/ 482 h 755"/>
              <a:gd name="T8" fmla="*/ 273 w 545"/>
              <a:gd name="T9" fmla="*/ 0 h 755"/>
            </a:gdLst>
            <a:ahLst/>
            <a:cxnLst>
              <a:cxn ang="0">
                <a:pos x="T0" y="T1"/>
              </a:cxn>
              <a:cxn ang="0">
                <a:pos x="T2" y="T3"/>
              </a:cxn>
              <a:cxn ang="0">
                <a:pos x="T4" y="T5"/>
              </a:cxn>
              <a:cxn ang="0">
                <a:pos x="T6" y="T7"/>
              </a:cxn>
              <a:cxn ang="0">
                <a:pos x="T8" y="T9"/>
              </a:cxn>
            </a:cxnLst>
            <a:rect l="0" t="0" r="r" b="b"/>
            <a:pathLst>
              <a:path w="545" h="755">
                <a:moveTo>
                  <a:pt x="273" y="0"/>
                </a:moveTo>
                <a:cubicBezTo>
                  <a:pt x="230" y="191"/>
                  <a:pt x="0" y="260"/>
                  <a:pt x="0" y="482"/>
                </a:cubicBezTo>
                <a:cubicBezTo>
                  <a:pt x="0" y="633"/>
                  <a:pt x="122" y="755"/>
                  <a:pt x="273" y="755"/>
                </a:cubicBezTo>
                <a:cubicBezTo>
                  <a:pt x="423" y="755"/>
                  <a:pt x="545" y="633"/>
                  <a:pt x="545" y="482"/>
                </a:cubicBezTo>
                <a:cubicBezTo>
                  <a:pt x="545" y="260"/>
                  <a:pt x="316" y="191"/>
                  <a:pt x="273" y="0"/>
                </a:cubicBezTo>
              </a:path>
            </a:pathLst>
          </a:custGeom>
          <a:solidFill>
            <a:schemeClr val="accent5"/>
          </a:solidFill>
          <a:ln>
            <a:noFill/>
          </a:ln>
        </p:spPr>
        <p:txBody>
          <a:bodyPr/>
          <a:lstStyle/>
          <a:p>
            <a:pPr defTabSz="914217">
              <a:defRPr/>
            </a:pPr>
            <a:endParaRPr lang="en-US" sz="900"/>
          </a:p>
        </p:txBody>
      </p:sp>
      <p:sp>
        <p:nvSpPr>
          <p:cNvPr id="157" name="Freeform 58"/>
          <p:cNvSpPr>
            <a:spLocks/>
          </p:cNvSpPr>
          <p:nvPr/>
        </p:nvSpPr>
        <p:spPr bwMode="auto">
          <a:xfrm>
            <a:off x="10476707" y="2989263"/>
            <a:ext cx="377031" cy="523875"/>
          </a:xfrm>
          <a:custGeom>
            <a:avLst/>
            <a:gdLst>
              <a:gd name="T0" fmla="*/ 273 w 545"/>
              <a:gd name="T1" fmla="*/ 0 h 755"/>
              <a:gd name="T2" fmla="*/ 0 w 545"/>
              <a:gd name="T3" fmla="*/ 482 h 755"/>
              <a:gd name="T4" fmla="*/ 273 w 545"/>
              <a:gd name="T5" fmla="*/ 755 h 755"/>
              <a:gd name="T6" fmla="*/ 545 w 545"/>
              <a:gd name="T7" fmla="*/ 482 h 755"/>
              <a:gd name="T8" fmla="*/ 273 w 545"/>
              <a:gd name="T9" fmla="*/ 0 h 755"/>
            </a:gdLst>
            <a:ahLst/>
            <a:cxnLst>
              <a:cxn ang="0">
                <a:pos x="T0" y="T1"/>
              </a:cxn>
              <a:cxn ang="0">
                <a:pos x="T2" y="T3"/>
              </a:cxn>
              <a:cxn ang="0">
                <a:pos x="T4" y="T5"/>
              </a:cxn>
              <a:cxn ang="0">
                <a:pos x="T6" y="T7"/>
              </a:cxn>
              <a:cxn ang="0">
                <a:pos x="T8" y="T9"/>
              </a:cxn>
            </a:cxnLst>
            <a:rect l="0" t="0" r="r" b="b"/>
            <a:pathLst>
              <a:path w="545" h="755">
                <a:moveTo>
                  <a:pt x="273" y="0"/>
                </a:moveTo>
                <a:cubicBezTo>
                  <a:pt x="230" y="191"/>
                  <a:pt x="0" y="260"/>
                  <a:pt x="0" y="482"/>
                </a:cubicBezTo>
                <a:cubicBezTo>
                  <a:pt x="0" y="633"/>
                  <a:pt x="122" y="755"/>
                  <a:pt x="273" y="755"/>
                </a:cubicBezTo>
                <a:cubicBezTo>
                  <a:pt x="423" y="755"/>
                  <a:pt x="545" y="633"/>
                  <a:pt x="545" y="482"/>
                </a:cubicBezTo>
                <a:cubicBezTo>
                  <a:pt x="545" y="260"/>
                  <a:pt x="316" y="191"/>
                  <a:pt x="273" y="0"/>
                </a:cubicBezTo>
              </a:path>
            </a:pathLst>
          </a:custGeom>
          <a:solidFill>
            <a:schemeClr val="accent3">
              <a:lumMod val="90000"/>
              <a:lumOff val="10000"/>
            </a:schemeClr>
          </a:solidFill>
          <a:ln>
            <a:noFill/>
          </a:ln>
        </p:spPr>
        <p:txBody>
          <a:bodyPr/>
          <a:lstStyle/>
          <a:p>
            <a:pPr defTabSz="914217">
              <a:defRPr/>
            </a:pPr>
            <a:endParaRPr lang="en-US" sz="900"/>
          </a:p>
        </p:txBody>
      </p:sp>
      <p:sp>
        <p:nvSpPr>
          <p:cNvPr id="14361" name="Rectangle 157"/>
          <p:cNvSpPr>
            <a:spLocks noChangeArrowheads="1"/>
          </p:cNvSpPr>
          <p:nvPr/>
        </p:nvSpPr>
        <p:spPr bwMode="auto">
          <a:xfrm>
            <a:off x="9172661" y="2713038"/>
            <a:ext cx="521325" cy="5108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600" b="1" dirty="0">
                <a:solidFill>
                  <a:schemeClr val="bg1"/>
                </a:solidFill>
                <a:latin typeface="Montserrat ExtraBold" pitchFamily="2" charset="77"/>
                <a:ea typeface="Open Sans Light" panose="020B0306030504020204" pitchFamily="34" charset="0"/>
              </a:rPr>
              <a:t>%</a:t>
            </a:r>
            <a:endParaRPr lang="bg-BG" altLang="es-MX" sz="2600" b="1" dirty="0">
              <a:solidFill>
                <a:schemeClr val="bg1"/>
              </a:solidFill>
              <a:latin typeface="Montserrat ExtraBold" pitchFamily="2" charset="77"/>
              <a:ea typeface="Open Sans Light" panose="020B0306030504020204" pitchFamily="34" charset="0"/>
            </a:endParaRPr>
          </a:p>
        </p:txBody>
      </p:sp>
      <p:sp>
        <p:nvSpPr>
          <p:cNvPr id="14362" name="Rectangle 159"/>
          <p:cNvSpPr>
            <a:spLocks noChangeArrowheads="1"/>
          </p:cNvSpPr>
          <p:nvPr/>
        </p:nvSpPr>
        <p:spPr bwMode="auto">
          <a:xfrm>
            <a:off x="8567420" y="2568575"/>
            <a:ext cx="817881" cy="787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4400" b="1" dirty="0">
                <a:solidFill>
                  <a:schemeClr val="bg1"/>
                </a:solidFill>
                <a:latin typeface="Montserrat ExtraBold" pitchFamily="2" charset="77"/>
                <a:ea typeface="Open Sans Light" panose="020B0306030504020204" pitchFamily="34" charset="0"/>
              </a:rPr>
              <a:t>15</a:t>
            </a:r>
            <a:endParaRPr lang="bg-BG" altLang="es-MX" sz="4400" b="1" dirty="0">
              <a:solidFill>
                <a:schemeClr val="bg1"/>
              </a:solidFill>
              <a:latin typeface="Montserrat ExtraBold" pitchFamily="2" charset="77"/>
              <a:ea typeface="Open Sans Light" panose="020B0306030504020204" pitchFamily="34" charset="0"/>
            </a:endParaRPr>
          </a:p>
        </p:txBody>
      </p:sp>
      <p:sp>
        <p:nvSpPr>
          <p:cNvPr id="14363" name="Rectangle 161"/>
          <p:cNvSpPr>
            <a:spLocks noChangeArrowheads="1"/>
          </p:cNvSpPr>
          <p:nvPr/>
        </p:nvSpPr>
        <p:spPr bwMode="auto">
          <a:xfrm>
            <a:off x="10530785" y="5137150"/>
            <a:ext cx="681625" cy="726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000" b="1" dirty="0">
                <a:solidFill>
                  <a:schemeClr val="bg1"/>
                </a:solidFill>
                <a:latin typeface="Montserrat ExtraBold" pitchFamily="2" charset="77"/>
                <a:ea typeface="Open Sans Light" panose="020B0306030504020204" pitchFamily="34" charset="0"/>
              </a:rPr>
              <a:t>%</a:t>
            </a:r>
            <a:endParaRPr lang="bg-BG" altLang="es-MX" sz="4000" b="1" dirty="0">
              <a:solidFill>
                <a:schemeClr val="bg1"/>
              </a:solidFill>
              <a:latin typeface="Montserrat ExtraBold" pitchFamily="2" charset="77"/>
              <a:ea typeface="Open Sans Light" panose="020B0306030504020204" pitchFamily="34" charset="0"/>
            </a:endParaRPr>
          </a:p>
        </p:txBody>
      </p:sp>
      <p:sp>
        <p:nvSpPr>
          <p:cNvPr id="14364" name="Rectangle 163"/>
          <p:cNvSpPr>
            <a:spLocks noChangeArrowheads="1"/>
          </p:cNvSpPr>
          <p:nvPr/>
        </p:nvSpPr>
        <p:spPr bwMode="auto">
          <a:xfrm>
            <a:off x="8878377" y="4618038"/>
            <a:ext cx="1904717" cy="1641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9950" b="1" dirty="0">
                <a:solidFill>
                  <a:schemeClr val="bg1"/>
                </a:solidFill>
                <a:latin typeface="Montserrat ExtraBold" pitchFamily="2" charset="77"/>
                <a:ea typeface="Open Sans Light" panose="020B0306030504020204" pitchFamily="34" charset="0"/>
              </a:rPr>
              <a:t>86</a:t>
            </a:r>
            <a:endParaRPr lang="bg-BG" altLang="es-MX" sz="9950" b="1" dirty="0">
              <a:solidFill>
                <a:schemeClr val="bg1"/>
              </a:solidFill>
              <a:latin typeface="Montserrat ExtraBold" pitchFamily="2" charset="77"/>
              <a:ea typeface="Open Sans Light" panose="020B0306030504020204" pitchFamily="34" charset="0"/>
            </a:endParaRPr>
          </a:p>
        </p:txBody>
      </p:sp>
      <p:sp>
        <p:nvSpPr>
          <p:cNvPr id="14365" name="TextBox 164"/>
          <p:cNvSpPr txBox="1">
            <a:spLocks noChangeArrowheads="1"/>
          </p:cNvSpPr>
          <p:nvPr/>
        </p:nvSpPr>
        <p:spPr bwMode="auto">
          <a:xfrm>
            <a:off x="9165766" y="4465638"/>
            <a:ext cx="1867819"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3300" b="1" dirty="0" err="1">
                <a:solidFill>
                  <a:schemeClr val="bg1"/>
                </a:solidFill>
                <a:latin typeface="Montserrat ExtraBold" pitchFamily="2" charset="77"/>
              </a:rPr>
              <a:t>Growth</a:t>
            </a:r>
            <a:endParaRPr lang="id-ID" altLang="es-MX" sz="3300" b="1" dirty="0">
              <a:solidFill>
                <a:schemeClr val="bg1"/>
              </a:solidFill>
              <a:latin typeface="Montserrat ExtraBold" pitchFamily="2" charset="77"/>
            </a:endParaRPr>
          </a:p>
        </p:txBody>
      </p:sp>
      <p:sp>
        <p:nvSpPr>
          <p:cNvPr id="14366" name="TextBox 165"/>
          <p:cNvSpPr txBox="1">
            <a:spLocks noChangeArrowheads="1"/>
          </p:cNvSpPr>
          <p:nvPr/>
        </p:nvSpPr>
        <p:spPr bwMode="auto">
          <a:xfrm>
            <a:off x="8736551" y="2463007"/>
            <a:ext cx="6767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dirty="0">
                <a:solidFill>
                  <a:schemeClr val="bg1"/>
                </a:solidFill>
                <a:latin typeface="Montserrat ExtraBold" pitchFamily="2" charset="77"/>
              </a:rPr>
              <a:t>2014</a:t>
            </a:r>
          </a:p>
        </p:txBody>
      </p:sp>
      <p:sp>
        <p:nvSpPr>
          <p:cNvPr id="14367" name="TextBox 166"/>
          <p:cNvSpPr txBox="1">
            <a:spLocks noChangeArrowheads="1"/>
          </p:cNvSpPr>
          <p:nvPr/>
        </p:nvSpPr>
        <p:spPr bwMode="auto">
          <a:xfrm>
            <a:off x="9837117" y="6091238"/>
            <a:ext cx="67037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600" b="1" dirty="0">
                <a:solidFill>
                  <a:schemeClr val="bg1"/>
                </a:solidFill>
                <a:latin typeface="Montserrat ExtraBold" pitchFamily="2" charset="77"/>
              </a:rPr>
              <a:t>2018</a:t>
            </a:r>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Freeform 1"/>
          <p:cNvSpPr>
            <a:spLocks noChangeArrowheads="1"/>
          </p:cNvSpPr>
          <p:nvPr/>
        </p:nvSpPr>
        <p:spPr bwMode="auto">
          <a:xfrm>
            <a:off x="2262982" y="3911600"/>
            <a:ext cx="157956" cy="157957"/>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191" name="Freeform 2"/>
          <p:cNvSpPr>
            <a:spLocks noChangeArrowheads="1"/>
          </p:cNvSpPr>
          <p:nvPr/>
        </p:nvSpPr>
        <p:spPr bwMode="auto">
          <a:xfrm>
            <a:off x="2447132" y="3911600"/>
            <a:ext cx="171450" cy="157957"/>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192" name="Freeform 3"/>
          <p:cNvSpPr>
            <a:spLocks noChangeArrowheads="1"/>
          </p:cNvSpPr>
          <p:nvPr/>
        </p:nvSpPr>
        <p:spPr bwMode="auto">
          <a:xfrm>
            <a:off x="2262982" y="4095750"/>
            <a:ext cx="157956" cy="1651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193" name="Freeform 4"/>
          <p:cNvSpPr>
            <a:spLocks noChangeArrowheads="1"/>
          </p:cNvSpPr>
          <p:nvPr/>
        </p:nvSpPr>
        <p:spPr bwMode="auto">
          <a:xfrm>
            <a:off x="2447132" y="4095750"/>
            <a:ext cx="171450" cy="1651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grpSp>
        <p:nvGrpSpPr>
          <p:cNvPr id="15365" name="Group 6"/>
          <p:cNvGrpSpPr>
            <a:grpSpLocks/>
          </p:cNvGrpSpPr>
          <p:nvPr/>
        </p:nvGrpSpPr>
        <p:grpSpPr bwMode="auto">
          <a:xfrm>
            <a:off x="1707357" y="3579813"/>
            <a:ext cx="1458119" cy="1312863"/>
            <a:chOff x="3478139" y="7537689"/>
            <a:chExt cx="2917220" cy="2626264"/>
          </a:xfrm>
        </p:grpSpPr>
        <p:sp>
          <p:nvSpPr>
            <p:cNvPr id="194" name="Line 5"/>
            <p:cNvSpPr>
              <a:spLocks noChangeShapeType="1"/>
            </p:cNvSpPr>
            <p:nvPr/>
          </p:nvSpPr>
          <p:spPr bwMode="auto">
            <a:xfrm flipV="1">
              <a:off x="3892616" y="8507851"/>
              <a:ext cx="1589" cy="1656102"/>
            </a:xfrm>
            <a:prstGeom prst="line">
              <a:avLst/>
            </a:prstGeom>
            <a:noFill/>
            <a:ln w="5715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195" name="Line 6"/>
            <p:cNvSpPr>
              <a:spLocks noChangeShapeType="1"/>
            </p:cNvSpPr>
            <p:nvPr/>
          </p:nvSpPr>
          <p:spPr bwMode="auto">
            <a:xfrm>
              <a:off x="5984058" y="8509438"/>
              <a:ext cx="0" cy="1654515"/>
            </a:xfrm>
            <a:prstGeom prst="line">
              <a:avLst/>
            </a:prstGeom>
            <a:noFill/>
            <a:ln w="5715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196" name="Freeform 7"/>
            <p:cNvSpPr>
              <a:spLocks noChangeArrowheads="1"/>
            </p:cNvSpPr>
            <p:nvPr/>
          </p:nvSpPr>
          <p:spPr bwMode="auto">
            <a:xfrm>
              <a:off x="3478139" y="7537689"/>
              <a:ext cx="2917220" cy="972028"/>
            </a:xfrm>
            <a:custGeom>
              <a:avLst/>
              <a:gdLst>
                <a:gd name="T0" fmla="*/ 2505683 w 19444"/>
                <a:gd name="T1" fmla="*/ 971878 h 6476"/>
                <a:gd name="T2" fmla="*/ 2917070 w 19444"/>
                <a:gd name="T3" fmla="*/ 971878 h 6476"/>
                <a:gd name="T4" fmla="*/ 2355651 w 19444"/>
                <a:gd name="T5" fmla="*/ 589431 h 6476"/>
                <a:gd name="T6" fmla="*/ 2355651 w 19444"/>
                <a:gd name="T7" fmla="*/ 83454 h 6476"/>
                <a:gd name="T8" fmla="*/ 2110048 w 19444"/>
                <a:gd name="T9" fmla="*/ 83454 h 6476"/>
                <a:gd name="T10" fmla="*/ 2110048 w 19444"/>
                <a:gd name="T11" fmla="*/ 425975 h 6476"/>
                <a:gd name="T12" fmla="*/ 1455459 w 19444"/>
                <a:gd name="T13" fmla="*/ 0 h 6476"/>
                <a:gd name="T14" fmla="*/ 0 w 19444"/>
                <a:gd name="T15" fmla="*/ 971878 h 6476"/>
                <a:gd name="T16" fmla="*/ 414988 w 19444"/>
                <a:gd name="T17" fmla="*/ 971878 h 64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444" h="6476">
                  <a:moveTo>
                    <a:pt x="16701" y="6475"/>
                  </a:moveTo>
                  <a:lnTo>
                    <a:pt x="19443" y="6475"/>
                  </a:lnTo>
                  <a:lnTo>
                    <a:pt x="15701" y="3927"/>
                  </a:lnTo>
                  <a:lnTo>
                    <a:pt x="15701" y="556"/>
                  </a:lnTo>
                  <a:lnTo>
                    <a:pt x="14064" y="556"/>
                  </a:lnTo>
                  <a:lnTo>
                    <a:pt x="14064" y="2838"/>
                  </a:lnTo>
                  <a:lnTo>
                    <a:pt x="9701" y="0"/>
                  </a:lnTo>
                  <a:lnTo>
                    <a:pt x="0" y="6475"/>
                  </a:lnTo>
                  <a:lnTo>
                    <a:pt x="2766" y="6475"/>
                  </a:lnTo>
                </a:path>
              </a:pathLst>
            </a:custGeom>
            <a:noFill/>
            <a:ln w="57150" cap="flat" cmpd="sng">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grpSp>
      <p:sp>
        <p:nvSpPr>
          <p:cNvPr id="197" name="Freeform 8"/>
          <p:cNvSpPr>
            <a:spLocks noChangeArrowheads="1"/>
          </p:cNvSpPr>
          <p:nvPr/>
        </p:nvSpPr>
        <p:spPr bwMode="auto">
          <a:xfrm>
            <a:off x="2178844" y="3698875"/>
            <a:ext cx="523081" cy="175419"/>
          </a:xfrm>
          <a:custGeom>
            <a:avLst/>
            <a:gdLst>
              <a:gd name="T0" fmla="*/ 0 w 6969"/>
              <a:gd name="T1" fmla="*/ 332924 h 2332"/>
              <a:gd name="T2" fmla="*/ 527430 w 6969"/>
              <a:gd name="T3" fmla="*/ 0 h 2332"/>
              <a:gd name="T4" fmla="*/ 1045259 w 6969"/>
              <a:gd name="T5" fmla="*/ 349886 h 2332"/>
              <a:gd name="T6" fmla="*/ 0 60000 65536"/>
              <a:gd name="T7" fmla="*/ 0 60000 65536"/>
              <a:gd name="T8" fmla="*/ 0 60000 65536"/>
            </a:gdLst>
            <a:ahLst/>
            <a:cxnLst>
              <a:cxn ang="T6">
                <a:pos x="T0" y="T1"/>
              </a:cxn>
              <a:cxn ang="T7">
                <a:pos x="T2" y="T3"/>
              </a:cxn>
              <a:cxn ang="T8">
                <a:pos x="T4" y="T5"/>
              </a:cxn>
            </a:cxnLst>
            <a:rect l="0" t="0" r="r" b="b"/>
            <a:pathLst>
              <a:path w="6969" h="2332">
                <a:moveTo>
                  <a:pt x="0" y="2218"/>
                </a:moveTo>
                <a:lnTo>
                  <a:pt x="3516" y="0"/>
                </a:lnTo>
                <a:lnTo>
                  <a:pt x="6968" y="2331"/>
                </a:lnTo>
              </a:path>
            </a:pathLst>
          </a:custGeom>
          <a:noFill/>
          <a:ln w="57150" cap="flat" cmpd="sng">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198" name="Line 9"/>
          <p:cNvSpPr>
            <a:spLocks noChangeShapeType="1"/>
          </p:cNvSpPr>
          <p:nvPr/>
        </p:nvSpPr>
        <p:spPr bwMode="auto">
          <a:xfrm>
            <a:off x="1702594" y="5015707"/>
            <a:ext cx="1456531" cy="0"/>
          </a:xfrm>
          <a:prstGeom prst="line">
            <a:avLst/>
          </a:prstGeom>
          <a:noFill/>
          <a:ln w="5715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199" name="Line 10"/>
          <p:cNvSpPr>
            <a:spLocks noChangeShapeType="1"/>
          </p:cNvSpPr>
          <p:nvPr/>
        </p:nvSpPr>
        <p:spPr bwMode="auto">
          <a:xfrm>
            <a:off x="2085975" y="4891882"/>
            <a:ext cx="696913" cy="794"/>
          </a:xfrm>
          <a:prstGeom prst="line">
            <a:avLst/>
          </a:prstGeom>
          <a:noFill/>
          <a:ln w="57150" cap="flat" cmpd="sng">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04" name="Freeform 1"/>
          <p:cNvSpPr>
            <a:spLocks noChangeArrowheads="1"/>
          </p:cNvSpPr>
          <p:nvPr/>
        </p:nvSpPr>
        <p:spPr bwMode="auto">
          <a:xfrm>
            <a:off x="4720432" y="3759200"/>
            <a:ext cx="157163" cy="157957"/>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05" name="Freeform 2"/>
          <p:cNvSpPr>
            <a:spLocks noChangeArrowheads="1"/>
          </p:cNvSpPr>
          <p:nvPr/>
        </p:nvSpPr>
        <p:spPr bwMode="auto">
          <a:xfrm>
            <a:off x="4903788" y="3759200"/>
            <a:ext cx="171450" cy="157957"/>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06" name="Freeform 3"/>
          <p:cNvSpPr>
            <a:spLocks noChangeArrowheads="1"/>
          </p:cNvSpPr>
          <p:nvPr/>
        </p:nvSpPr>
        <p:spPr bwMode="auto">
          <a:xfrm>
            <a:off x="4720432" y="3943350"/>
            <a:ext cx="157163" cy="1651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07" name="Freeform 4"/>
          <p:cNvSpPr>
            <a:spLocks noChangeArrowheads="1"/>
          </p:cNvSpPr>
          <p:nvPr/>
        </p:nvSpPr>
        <p:spPr bwMode="auto">
          <a:xfrm>
            <a:off x="4903788" y="3943350"/>
            <a:ext cx="171450" cy="1651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grpSp>
        <p:nvGrpSpPr>
          <p:cNvPr id="15373" name="Group 7"/>
          <p:cNvGrpSpPr>
            <a:grpSpLocks/>
          </p:cNvGrpSpPr>
          <p:nvPr/>
        </p:nvGrpSpPr>
        <p:grpSpPr bwMode="auto">
          <a:xfrm>
            <a:off x="4159250" y="2824163"/>
            <a:ext cx="1463675" cy="2191544"/>
            <a:chOff x="8314977" y="5647779"/>
            <a:chExt cx="2927145" cy="4383564"/>
          </a:xfrm>
        </p:grpSpPr>
        <p:sp>
          <p:nvSpPr>
            <p:cNvPr id="208" name="Line 5"/>
            <p:cNvSpPr>
              <a:spLocks noChangeShapeType="1"/>
            </p:cNvSpPr>
            <p:nvPr/>
          </p:nvSpPr>
          <p:spPr bwMode="auto">
            <a:xfrm flipV="1">
              <a:off x="8740397" y="6603558"/>
              <a:ext cx="0" cy="3181695"/>
            </a:xfrm>
            <a:prstGeom prst="line">
              <a:avLst/>
            </a:prstGeom>
            <a:noFill/>
            <a:ln w="57150" cap="flat" cmpd="sng">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09" name="Line 6"/>
            <p:cNvSpPr>
              <a:spLocks noChangeShapeType="1"/>
            </p:cNvSpPr>
            <p:nvPr/>
          </p:nvSpPr>
          <p:spPr bwMode="auto">
            <a:xfrm>
              <a:off x="10830989" y="6603558"/>
              <a:ext cx="0" cy="3181695"/>
            </a:xfrm>
            <a:prstGeom prst="line">
              <a:avLst/>
            </a:prstGeom>
            <a:noFill/>
            <a:ln w="57150" cap="flat" cmpd="sng">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10" name="Freeform 7"/>
            <p:cNvSpPr>
              <a:spLocks noChangeArrowheads="1"/>
            </p:cNvSpPr>
            <p:nvPr/>
          </p:nvSpPr>
          <p:spPr bwMode="auto">
            <a:xfrm>
              <a:off x="8324902" y="5647779"/>
              <a:ext cx="2917220" cy="972028"/>
            </a:xfrm>
            <a:custGeom>
              <a:avLst/>
              <a:gdLst>
                <a:gd name="T0" fmla="*/ 2505683 w 19444"/>
                <a:gd name="T1" fmla="*/ 971878 h 6476"/>
                <a:gd name="T2" fmla="*/ 2917070 w 19444"/>
                <a:gd name="T3" fmla="*/ 971878 h 6476"/>
                <a:gd name="T4" fmla="*/ 2355651 w 19444"/>
                <a:gd name="T5" fmla="*/ 589431 h 6476"/>
                <a:gd name="T6" fmla="*/ 2355651 w 19444"/>
                <a:gd name="T7" fmla="*/ 83454 h 6476"/>
                <a:gd name="T8" fmla="*/ 2110048 w 19444"/>
                <a:gd name="T9" fmla="*/ 83454 h 6476"/>
                <a:gd name="T10" fmla="*/ 2110048 w 19444"/>
                <a:gd name="T11" fmla="*/ 425975 h 6476"/>
                <a:gd name="T12" fmla="*/ 1455459 w 19444"/>
                <a:gd name="T13" fmla="*/ 0 h 6476"/>
                <a:gd name="T14" fmla="*/ 0 w 19444"/>
                <a:gd name="T15" fmla="*/ 971878 h 6476"/>
                <a:gd name="T16" fmla="*/ 414988 w 19444"/>
                <a:gd name="T17" fmla="*/ 971878 h 64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444" h="6476">
                  <a:moveTo>
                    <a:pt x="16701" y="6475"/>
                  </a:moveTo>
                  <a:lnTo>
                    <a:pt x="19443" y="6475"/>
                  </a:lnTo>
                  <a:lnTo>
                    <a:pt x="15701" y="3927"/>
                  </a:lnTo>
                  <a:lnTo>
                    <a:pt x="15701" y="556"/>
                  </a:lnTo>
                  <a:lnTo>
                    <a:pt x="14064" y="556"/>
                  </a:lnTo>
                  <a:lnTo>
                    <a:pt x="14064" y="2838"/>
                  </a:lnTo>
                  <a:lnTo>
                    <a:pt x="9701" y="0"/>
                  </a:lnTo>
                  <a:lnTo>
                    <a:pt x="0" y="6475"/>
                  </a:lnTo>
                  <a:lnTo>
                    <a:pt x="2766" y="6475"/>
                  </a:lnTo>
                </a:path>
              </a:pathLst>
            </a:custGeom>
            <a:noFill/>
            <a:ln w="57150" cap="flat" cmpd="sng">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211" name="Freeform 8"/>
            <p:cNvSpPr>
              <a:spLocks noChangeArrowheads="1"/>
            </p:cNvSpPr>
            <p:nvPr/>
          </p:nvSpPr>
          <p:spPr bwMode="auto">
            <a:xfrm>
              <a:off x="9268416" y="5887312"/>
              <a:ext cx="1045409" cy="350036"/>
            </a:xfrm>
            <a:custGeom>
              <a:avLst/>
              <a:gdLst>
                <a:gd name="T0" fmla="*/ 0 w 6969"/>
                <a:gd name="T1" fmla="*/ 332924 h 2332"/>
                <a:gd name="T2" fmla="*/ 527430 w 6969"/>
                <a:gd name="T3" fmla="*/ 0 h 2332"/>
                <a:gd name="T4" fmla="*/ 1045259 w 6969"/>
                <a:gd name="T5" fmla="*/ 349886 h 2332"/>
                <a:gd name="T6" fmla="*/ 0 60000 65536"/>
                <a:gd name="T7" fmla="*/ 0 60000 65536"/>
                <a:gd name="T8" fmla="*/ 0 60000 65536"/>
              </a:gdLst>
              <a:ahLst/>
              <a:cxnLst>
                <a:cxn ang="T6">
                  <a:pos x="T0" y="T1"/>
                </a:cxn>
                <a:cxn ang="T7">
                  <a:pos x="T2" y="T3"/>
                </a:cxn>
                <a:cxn ang="T8">
                  <a:pos x="T4" y="T5"/>
                </a:cxn>
              </a:cxnLst>
              <a:rect l="0" t="0" r="r" b="b"/>
              <a:pathLst>
                <a:path w="6969" h="2332">
                  <a:moveTo>
                    <a:pt x="0" y="2218"/>
                  </a:moveTo>
                  <a:lnTo>
                    <a:pt x="3516" y="0"/>
                  </a:lnTo>
                  <a:lnTo>
                    <a:pt x="6968" y="2331"/>
                  </a:lnTo>
                </a:path>
              </a:pathLst>
            </a:custGeom>
            <a:noFill/>
            <a:ln w="57150" cap="flat" cmpd="sng">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212" name="Line 9"/>
            <p:cNvSpPr>
              <a:spLocks noChangeShapeType="1"/>
            </p:cNvSpPr>
            <p:nvPr/>
          </p:nvSpPr>
          <p:spPr bwMode="auto">
            <a:xfrm>
              <a:off x="8314977" y="10031343"/>
              <a:ext cx="2914446" cy="0"/>
            </a:xfrm>
            <a:prstGeom prst="line">
              <a:avLst/>
            </a:prstGeom>
            <a:noFill/>
            <a:ln w="57150" cap="flat" cmpd="sng">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13" name="Line 10"/>
            <p:cNvSpPr>
              <a:spLocks noChangeShapeType="1"/>
            </p:cNvSpPr>
            <p:nvPr/>
          </p:nvSpPr>
          <p:spPr bwMode="auto">
            <a:xfrm>
              <a:off x="9083273" y="9785253"/>
              <a:ext cx="1392141" cy="0"/>
            </a:xfrm>
            <a:prstGeom prst="line">
              <a:avLst/>
            </a:prstGeom>
            <a:noFill/>
            <a:ln w="57150" cap="flat" cmpd="sng">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grpSp>
      <p:sp>
        <p:nvSpPr>
          <p:cNvPr id="214" name="Freeform 1"/>
          <p:cNvSpPr>
            <a:spLocks noChangeArrowheads="1"/>
          </p:cNvSpPr>
          <p:nvPr/>
        </p:nvSpPr>
        <p:spPr bwMode="auto">
          <a:xfrm>
            <a:off x="4720432" y="3384550"/>
            <a:ext cx="157163" cy="157957"/>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15" name="Freeform 2"/>
          <p:cNvSpPr>
            <a:spLocks noChangeArrowheads="1"/>
          </p:cNvSpPr>
          <p:nvPr/>
        </p:nvSpPr>
        <p:spPr bwMode="auto">
          <a:xfrm>
            <a:off x="4903788" y="3384550"/>
            <a:ext cx="171450" cy="157957"/>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16" name="Freeform 3"/>
          <p:cNvSpPr>
            <a:spLocks noChangeArrowheads="1"/>
          </p:cNvSpPr>
          <p:nvPr/>
        </p:nvSpPr>
        <p:spPr bwMode="auto">
          <a:xfrm>
            <a:off x="4720432" y="3568700"/>
            <a:ext cx="157163" cy="164307"/>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17" name="Freeform 4"/>
          <p:cNvSpPr>
            <a:spLocks noChangeArrowheads="1"/>
          </p:cNvSpPr>
          <p:nvPr/>
        </p:nvSpPr>
        <p:spPr bwMode="auto">
          <a:xfrm>
            <a:off x="4903788" y="3568700"/>
            <a:ext cx="171450" cy="164307"/>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22" name="Freeform 1"/>
          <p:cNvSpPr>
            <a:spLocks noChangeArrowheads="1"/>
          </p:cNvSpPr>
          <p:nvPr/>
        </p:nvSpPr>
        <p:spPr bwMode="auto">
          <a:xfrm>
            <a:off x="9609932" y="3682207"/>
            <a:ext cx="173831" cy="15716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23" name="Freeform 2"/>
          <p:cNvSpPr>
            <a:spLocks noChangeArrowheads="1"/>
          </p:cNvSpPr>
          <p:nvPr/>
        </p:nvSpPr>
        <p:spPr bwMode="auto">
          <a:xfrm>
            <a:off x="9793288" y="3682207"/>
            <a:ext cx="188913" cy="15716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24" name="Freeform 3"/>
          <p:cNvSpPr>
            <a:spLocks noChangeArrowheads="1"/>
          </p:cNvSpPr>
          <p:nvPr/>
        </p:nvSpPr>
        <p:spPr bwMode="auto">
          <a:xfrm>
            <a:off x="9609932" y="3866357"/>
            <a:ext cx="173831" cy="164306"/>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25" name="Freeform 4"/>
          <p:cNvSpPr>
            <a:spLocks noChangeArrowheads="1"/>
          </p:cNvSpPr>
          <p:nvPr/>
        </p:nvSpPr>
        <p:spPr bwMode="auto">
          <a:xfrm>
            <a:off x="9793288" y="3866357"/>
            <a:ext cx="188913" cy="164306"/>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grpSp>
        <p:nvGrpSpPr>
          <p:cNvPr id="15382" name="Group 9"/>
          <p:cNvGrpSpPr>
            <a:grpSpLocks/>
          </p:cNvGrpSpPr>
          <p:nvPr/>
        </p:nvGrpSpPr>
        <p:grpSpPr bwMode="auto">
          <a:xfrm>
            <a:off x="8984457" y="1221582"/>
            <a:ext cx="1608931" cy="3794125"/>
            <a:chOff x="17965325" y="2443287"/>
            <a:chExt cx="3218700" cy="7588056"/>
          </a:xfrm>
        </p:grpSpPr>
        <p:sp>
          <p:nvSpPr>
            <p:cNvPr id="226" name="Line 5"/>
            <p:cNvSpPr>
              <a:spLocks noChangeShapeType="1"/>
            </p:cNvSpPr>
            <p:nvPr/>
          </p:nvSpPr>
          <p:spPr bwMode="auto">
            <a:xfrm flipV="1">
              <a:off x="18535385" y="3414812"/>
              <a:ext cx="0" cy="6370474"/>
            </a:xfrm>
            <a:prstGeom prst="line">
              <a:avLst/>
            </a:prstGeom>
            <a:noFill/>
            <a:ln w="57150" cap="flat" cmpd="sng">
              <a:solidFill>
                <a:schemeClr val="accent4"/>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27" name="Line 6"/>
            <p:cNvSpPr>
              <a:spLocks noChangeShapeType="1"/>
            </p:cNvSpPr>
            <p:nvPr/>
          </p:nvSpPr>
          <p:spPr bwMode="auto">
            <a:xfrm>
              <a:off x="20626668" y="3414812"/>
              <a:ext cx="0" cy="6370474"/>
            </a:xfrm>
            <a:prstGeom prst="line">
              <a:avLst/>
            </a:prstGeom>
            <a:noFill/>
            <a:ln w="57150" cap="flat" cmpd="sng">
              <a:solidFill>
                <a:schemeClr val="accent4"/>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28" name="Freeform 7"/>
            <p:cNvSpPr>
              <a:spLocks noChangeArrowheads="1"/>
            </p:cNvSpPr>
            <p:nvPr/>
          </p:nvSpPr>
          <p:spPr bwMode="auto">
            <a:xfrm>
              <a:off x="17975083" y="2443287"/>
              <a:ext cx="3208942" cy="972028"/>
            </a:xfrm>
            <a:custGeom>
              <a:avLst/>
              <a:gdLst>
                <a:gd name="T0" fmla="*/ 2756251 w 19444"/>
                <a:gd name="T1" fmla="*/ 971878 h 6476"/>
                <a:gd name="T2" fmla="*/ 3208777 w 19444"/>
                <a:gd name="T3" fmla="*/ 971878 h 6476"/>
                <a:gd name="T4" fmla="*/ 2591216 w 19444"/>
                <a:gd name="T5" fmla="*/ 589431 h 6476"/>
                <a:gd name="T6" fmla="*/ 2591216 w 19444"/>
                <a:gd name="T7" fmla="*/ 83454 h 6476"/>
                <a:gd name="T8" fmla="*/ 2321053 w 19444"/>
                <a:gd name="T9" fmla="*/ 83454 h 6476"/>
                <a:gd name="T10" fmla="*/ 2321053 w 19444"/>
                <a:gd name="T11" fmla="*/ 425975 h 6476"/>
                <a:gd name="T12" fmla="*/ 1601005 w 19444"/>
                <a:gd name="T13" fmla="*/ 0 h 6476"/>
                <a:gd name="T14" fmla="*/ 0 w 19444"/>
                <a:gd name="T15" fmla="*/ 971878 h 6476"/>
                <a:gd name="T16" fmla="*/ 456487 w 19444"/>
                <a:gd name="T17" fmla="*/ 971878 h 64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444" h="6476">
                  <a:moveTo>
                    <a:pt x="16701" y="6475"/>
                  </a:moveTo>
                  <a:lnTo>
                    <a:pt x="19443" y="6475"/>
                  </a:lnTo>
                  <a:lnTo>
                    <a:pt x="15701" y="3927"/>
                  </a:lnTo>
                  <a:lnTo>
                    <a:pt x="15701" y="556"/>
                  </a:lnTo>
                  <a:lnTo>
                    <a:pt x="14064" y="556"/>
                  </a:lnTo>
                  <a:lnTo>
                    <a:pt x="14064" y="2838"/>
                  </a:lnTo>
                  <a:lnTo>
                    <a:pt x="9701" y="0"/>
                  </a:lnTo>
                  <a:lnTo>
                    <a:pt x="0" y="6475"/>
                  </a:lnTo>
                  <a:lnTo>
                    <a:pt x="2766" y="6475"/>
                  </a:lnTo>
                </a:path>
              </a:pathLst>
            </a:custGeom>
            <a:solidFill>
              <a:srgbClr val="FFFFFF"/>
            </a:solidFill>
            <a:ln w="57150" cap="flat" cmpd="sng">
              <a:solidFill>
                <a:schemeClr val="accent5">
                  <a:lumMod val="75000"/>
                  <a:lumOff val="25000"/>
                </a:schemeClr>
              </a:solidFill>
              <a:round/>
              <a:headEnd/>
              <a:tailEnd/>
            </a:ln>
            <a:effectLst/>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229" name="Freeform 8"/>
            <p:cNvSpPr>
              <a:spLocks noChangeArrowheads="1"/>
            </p:cNvSpPr>
            <p:nvPr/>
          </p:nvSpPr>
          <p:spPr bwMode="auto">
            <a:xfrm>
              <a:off x="19012188" y="2682820"/>
              <a:ext cx="1149950" cy="350036"/>
            </a:xfrm>
            <a:custGeom>
              <a:avLst/>
              <a:gdLst>
                <a:gd name="T0" fmla="*/ 0 w 6969"/>
                <a:gd name="T1" fmla="*/ 332924 h 2332"/>
                <a:gd name="T2" fmla="*/ 580173 w 6969"/>
                <a:gd name="T3" fmla="*/ 0 h 2332"/>
                <a:gd name="T4" fmla="*/ 1149785 w 6969"/>
                <a:gd name="T5" fmla="*/ 349886 h 2332"/>
                <a:gd name="T6" fmla="*/ 0 60000 65536"/>
                <a:gd name="T7" fmla="*/ 0 60000 65536"/>
                <a:gd name="T8" fmla="*/ 0 60000 65536"/>
              </a:gdLst>
              <a:ahLst/>
              <a:cxnLst>
                <a:cxn ang="T6">
                  <a:pos x="T0" y="T1"/>
                </a:cxn>
                <a:cxn ang="T7">
                  <a:pos x="T2" y="T3"/>
                </a:cxn>
                <a:cxn ang="T8">
                  <a:pos x="T4" y="T5"/>
                </a:cxn>
              </a:cxnLst>
              <a:rect l="0" t="0" r="r" b="b"/>
              <a:pathLst>
                <a:path w="6969" h="2332">
                  <a:moveTo>
                    <a:pt x="0" y="2218"/>
                  </a:moveTo>
                  <a:lnTo>
                    <a:pt x="3516" y="0"/>
                  </a:lnTo>
                  <a:lnTo>
                    <a:pt x="6968" y="2331"/>
                  </a:lnTo>
                </a:path>
              </a:pathLst>
            </a:custGeom>
            <a:noFill/>
            <a:ln w="57150" cap="flat" cmpd="sng">
              <a:solidFill>
                <a:schemeClr val="accent5">
                  <a:lumMod val="75000"/>
                  <a:lumOff val="25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230" name="Line 9"/>
            <p:cNvSpPr>
              <a:spLocks noChangeShapeType="1"/>
            </p:cNvSpPr>
            <p:nvPr/>
          </p:nvSpPr>
          <p:spPr bwMode="auto">
            <a:xfrm>
              <a:off x="17965325" y="10031343"/>
              <a:ext cx="3205997" cy="0"/>
            </a:xfrm>
            <a:prstGeom prst="line">
              <a:avLst/>
            </a:prstGeom>
            <a:noFill/>
            <a:ln w="57150" cap="flat" cmpd="sng">
              <a:solidFill>
                <a:schemeClr val="accent4"/>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31" name="Line 10"/>
            <p:cNvSpPr>
              <a:spLocks noChangeShapeType="1"/>
            </p:cNvSpPr>
            <p:nvPr/>
          </p:nvSpPr>
          <p:spPr bwMode="auto">
            <a:xfrm>
              <a:off x="18808507" y="9785286"/>
              <a:ext cx="1533924" cy="0"/>
            </a:xfrm>
            <a:prstGeom prst="line">
              <a:avLst/>
            </a:prstGeom>
            <a:noFill/>
            <a:ln w="57150" cap="flat" cmpd="sng">
              <a:solidFill>
                <a:schemeClr val="accent4"/>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grpSp>
      <p:sp>
        <p:nvSpPr>
          <p:cNvPr id="232" name="Freeform 1"/>
          <p:cNvSpPr>
            <a:spLocks noChangeArrowheads="1"/>
          </p:cNvSpPr>
          <p:nvPr/>
        </p:nvSpPr>
        <p:spPr bwMode="auto">
          <a:xfrm>
            <a:off x="9609932" y="1782763"/>
            <a:ext cx="173831" cy="15716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33" name="Freeform 2"/>
          <p:cNvSpPr>
            <a:spLocks noChangeArrowheads="1"/>
          </p:cNvSpPr>
          <p:nvPr/>
        </p:nvSpPr>
        <p:spPr bwMode="auto">
          <a:xfrm>
            <a:off x="9793288" y="1782763"/>
            <a:ext cx="188913" cy="15716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34" name="Freeform 3"/>
          <p:cNvSpPr>
            <a:spLocks noChangeArrowheads="1"/>
          </p:cNvSpPr>
          <p:nvPr/>
        </p:nvSpPr>
        <p:spPr bwMode="auto">
          <a:xfrm>
            <a:off x="9609932" y="1966119"/>
            <a:ext cx="173831" cy="1651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35" name="Freeform 4"/>
          <p:cNvSpPr>
            <a:spLocks noChangeArrowheads="1"/>
          </p:cNvSpPr>
          <p:nvPr/>
        </p:nvSpPr>
        <p:spPr bwMode="auto">
          <a:xfrm>
            <a:off x="9793288" y="1966119"/>
            <a:ext cx="188913" cy="1651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36" name="Freeform 1"/>
          <p:cNvSpPr>
            <a:spLocks noChangeArrowheads="1"/>
          </p:cNvSpPr>
          <p:nvPr/>
        </p:nvSpPr>
        <p:spPr bwMode="auto">
          <a:xfrm>
            <a:off x="9609932" y="2157413"/>
            <a:ext cx="173831" cy="15716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37" name="Freeform 2"/>
          <p:cNvSpPr>
            <a:spLocks noChangeArrowheads="1"/>
          </p:cNvSpPr>
          <p:nvPr/>
        </p:nvSpPr>
        <p:spPr bwMode="auto">
          <a:xfrm>
            <a:off x="9793288" y="2157413"/>
            <a:ext cx="188913" cy="15716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38" name="Freeform 3"/>
          <p:cNvSpPr>
            <a:spLocks noChangeArrowheads="1"/>
          </p:cNvSpPr>
          <p:nvPr/>
        </p:nvSpPr>
        <p:spPr bwMode="auto">
          <a:xfrm>
            <a:off x="9609932" y="3484563"/>
            <a:ext cx="173831" cy="1651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39" name="Freeform 4"/>
          <p:cNvSpPr>
            <a:spLocks noChangeArrowheads="1"/>
          </p:cNvSpPr>
          <p:nvPr/>
        </p:nvSpPr>
        <p:spPr bwMode="auto">
          <a:xfrm>
            <a:off x="9793288" y="3484563"/>
            <a:ext cx="188913" cy="1651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40" name="Freeform 1"/>
          <p:cNvSpPr>
            <a:spLocks noChangeArrowheads="1"/>
          </p:cNvSpPr>
          <p:nvPr/>
        </p:nvSpPr>
        <p:spPr bwMode="auto">
          <a:xfrm>
            <a:off x="7098507" y="3424238"/>
            <a:ext cx="173038" cy="157957"/>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41" name="Freeform 2"/>
          <p:cNvSpPr>
            <a:spLocks noChangeArrowheads="1"/>
          </p:cNvSpPr>
          <p:nvPr/>
        </p:nvSpPr>
        <p:spPr bwMode="auto">
          <a:xfrm>
            <a:off x="7281863" y="3424238"/>
            <a:ext cx="188913" cy="157957"/>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42" name="Freeform 3"/>
          <p:cNvSpPr>
            <a:spLocks noChangeArrowheads="1"/>
          </p:cNvSpPr>
          <p:nvPr/>
        </p:nvSpPr>
        <p:spPr bwMode="auto">
          <a:xfrm>
            <a:off x="7098507" y="3608388"/>
            <a:ext cx="173038" cy="164307"/>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43" name="Freeform 4"/>
          <p:cNvSpPr>
            <a:spLocks noChangeArrowheads="1"/>
          </p:cNvSpPr>
          <p:nvPr/>
        </p:nvSpPr>
        <p:spPr bwMode="auto">
          <a:xfrm>
            <a:off x="7281863" y="3608388"/>
            <a:ext cx="188913" cy="164307"/>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grpSp>
        <p:nvGrpSpPr>
          <p:cNvPr id="15395" name="Group 8"/>
          <p:cNvGrpSpPr>
            <a:grpSpLocks/>
          </p:cNvGrpSpPr>
          <p:nvPr/>
        </p:nvGrpSpPr>
        <p:grpSpPr bwMode="auto">
          <a:xfrm>
            <a:off x="6472238" y="2107407"/>
            <a:ext cx="1609725" cy="2908300"/>
            <a:chOff x="12942028" y="4214489"/>
            <a:chExt cx="3218701" cy="5816854"/>
          </a:xfrm>
        </p:grpSpPr>
        <p:sp>
          <p:nvSpPr>
            <p:cNvPr id="244" name="Line 5"/>
            <p:cNvSpPr>
              <a:spLocks noChangeShapeType="1"/>
            </p:cNvSpPr>
            <p:nvPr/>
          </p:nvSpPr>
          <p:spPr bwMode="auto">
            <a:xfrm flipV="1">
              <a:off x="13511808" y="5186081"/>
              <a:ext cx="0" cy="4599188"/>
            </a:xfrm>
            <a:prstGeom prst="line">
              <a:avLst/>
            </a:prstGeom>
            <a:noFill/>
            <a:ln w="57150" cap="flat" cmpd="sng">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45" name="Line 6"/>
            <p:cNvSpPr>
              <a:spLocks noChangeShapeType="1"/>
            </p:cNvSpPr>
            <p:nvPr/>
          </p:nvSpPr>
          <p:spPr bwMode="auto">
            <a:xfrm>
              <a:off x="15603647" y="5186081"/>
              <a:ext cx="0" cy="4599188"/>
            </a:xfrm>
            <a:prstGeom prst="line">
              <a:avLst/>
            </a:prstGeom>
            <a:noFill/>
            <a:ln w="57150" cap="flat" cmpd="sng">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46" name="Freeform 7"/>
            <p:cNvSpPr>
              <a:spLocks noChangeArrowheads="1"/>
            </p:cNvSpPr>
            <p:nvPr/>
          </p:nvSpPr>
          <p:spPr bwMode="auto">
            <a:xfrm>
              <a:off x="12951787" y="4214489"/>
              <a:ext cx="3208942" cy="972028"/>
            </a:xfrm>
            <a:custGeom>
              <a:avLst/>
              <a:gdLst>
                <a:gd name="T0" fmla="*/ 2756251 w 19444"/>
                <a:gd name="T1" fmla="*/ 971878 h 6476"/>
                <a:gd name="T2" fmla="*/ 3208777 w 19444"/>
                <a:gd name="T3" fmla="*/ 971878 h 6476"/>
                <a:gd name="T4" fmla="*/ 2591216 w 19444"/>
                <a:gd name="T5" fmla="*/ 589431 h 6476"/>
                <a:gd name="T6" fmla="*/ 2591216 w 19444"/>
                <a:gd name="T7" fmla="*/ 83454 h 6476"/>
                <a:gd name="T8" fmla="*/ 2321053 w 19444"/>
                <a:gd name="T9" fmla="*/ 83454 h 6476"/>
                <a:gd name="T10" fmla="*/ 2321053 w 19444"/>
                <a:gd name="T11" fmla="*/ 425975 h 6476"/>
                <a:gd name="T12" fmla="*/ 1601005 w 19444"/>
                <a:gd name="T13" fmla="*/ 0 h 6476"/>
                <a:gd name="T14" fmla="*/ 0 w 19444"/>
                <a:gd name="T15" fmla="*/ 971878 h 6476"/>
                <a:gd name="T16" fmla="*/ 456487 w 19444"/>
                <a:gd name="T17" fmla="*/ 971878 h 64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444" h="6476">
                  <a:moveTo>
                    <a:pt x="16701" y="6475"/>
                  </a:moveTo>
                  <a:lnTo>
                    <a:pt x="19443" y="6475"/>
                  </a:lnTo>
                  <a:lnTo>
                    <a:pt x="15701" y="3927"/>
                  </a:lnTo>
                  <a:lnTo>
                    <a:pt x="15701" y="556"/>
                  </a:lnTo>
                  <a:lnTo>
                    <a:pt x="14064" y="556"/>
                  </a:lnTo>
                  <a:lnTo>
                    <a:pt x="14064" y="2838"/>
                  </a:lnTo>
                  <a:lnTo>
                    <a:pt x="9701" y="0"/>
                  </a:lnTo>
                  <a:lnTo>
                    <a:pt x="0" y="6475"/>
                  </a:lnTo>
                  <a:lnTo>
                    <a:pt x="2766" y="6475"/>
                  </a:lnTo>
                </a:path>
              </a:pathLst>
            </a:custGeom>
            <a:noFill/>
            <a:ln w="57150" cap="flat" cmpd="sng">
              <a:solidFill>
                <a:srgbClr val="202D3A"/>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247" name="Freeform 8"/>
            <p:cNvSpPr>
              <a:spLocks noChangeArrowheads="1"/>
            </p:cNvSpPr>
            <p:nvPr/>
          </p:nvSpPr>
          <p:spPr bwMode="auto">
            <a:xfrm>
              <a:off x="13988891" y="4454022"/>
              <a:ext cx="1149950" cy="350036"/>
            </a:xfrm>
            <a:custGeom>
              <a:avLst/>
              <a:gdLst>
                <a:gd name="T0" fmla="*/ 0 w 6969"/>
                <a:gd name="T1" fmla="*/ 332924 h 2332"/>
                <a:gd name="T2" fmla="*/ 580173 w 6969"/>
                <a:gd name="T3" fmla="*/ 0 h 2332"/>
                <a:gd name="T4" fmla="*/ 1149785 w 6969"/>
                <a:gd name="T5" fmla="*/ 349886 h 2332"/>
                <a:gd name="T6" fmla="*/ 0 60000 65536"/>
                <a:gd name="T7" fmla="*/ 0 60000 65536"/>
                <a:gd name="T8" fmla="*/ 0 60000 65536"/>
              </a:gdLst>
              <a:ahLst/>
              <a:cxnLst>
                <a:cxn ang="T6">
                  <a:pos x="T0" y="T1"/>
                </a:cxn>
                <a:cxn ang="T7">
                  <a:pos x="T2" y="T3"/>
                </a:cxn>
                <a:cxn ang="T8">
                  <a:pos x="T4" y="T5"/>
                </a:cxn>
              </a:cxnLst>
              <a:rect l="0" t="0" r="r" b="b"/>
              <a:pathLst>
                <a:path w="6969" h="2332">
                  <a:moveTo>
                    <a:pt x="0" y="2218"/>
                  </a:moveTo>
                  <a:lnTo>
                    <a:pt x="3516" y="0"/>
                  </a:lnTo>
                  <a:lnTo>
                    <a:pt x="6968" y="2331"/>
                  </a:lnTo>
                </a:path>
              </a:pathLst>
            </a:custGeom>
            <a:noFill/>
            <a:ln w="57150" cap="flat" cmpd="sng">
              <a:solidFill>
                <a:srgbClr val="202D3A"/>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248" name="Line 9"/>
            <p:cNvSpPr>
              <a:spLocks noChangeShapeType="1"/>
            </p:cNvSpPr>
            <p:nvPr/>
          </p:nvSpPr>
          <p:spPr bwMode="auto">
            <a:xfrm>
              <a:off x="12942028" y="10031343"/>
              <a:ext cx="3206004" cy="0"/>
            </a:xfrm>
            <a:prstGeom prst="line">
              <a:avLst/>
            </a:prstGeom>
            <a:noFill/>
            <a:ln w="57150" cap="flat" cmpd="sng">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sp>
          <p:nvSpPr>
            <p:cNvPr id="249" name="Line 10"/>
            <p:cNvSpPr>
              <a:spLocks noChangeShapeType="1"/>
            </p:cNvSpPr>
            <p:nvPr/>
          </p:nvSpPr>
          <p:spPr bwMode="auto">
            <a:xfrm>
              <a:off x="13784795" y="9785269"/>
              <a:ext cx="1533168" cy="0"/>
            </a:xfrm>
            <a:prstGeom prst="line">
              <a:avLst/>
            </a:prstGeom>
            <a:noFill/>
            <a:ln w="57150" cap="flat" cmpd="sng">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900" dirty="0">
                <a:latin typeface="Lato" panose="020F0502020204030203" pitchFamily="34" charset="77"/>
              </a:endParaRPr>
            </a:p>
          </p:txBody>
        </p:sp>
      </p:grpSp>
      <p:sp>
        <p:nvSpPr>
          <p:cNvPr id="250" name="Freeform 1"/>
          <p:cNvSpPr>
            <a:spLocks noChangeArrowheads="1"/>
          </p:cNvSpPr>
          <p:nvPr/>
        </p:nvSpPr>
        <p:spPr bwMode="auto">
          <a:xfrm>
            <a:off x="7098507" y="2667794"/>
            <a:ext cx="173038" cy="157956"/>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51" name="Freeform 2"/>
          <p:cNvSpPr>
            <a:spLocks noChangeArrowheads="1"/>
          </p:cNvSpPr>
          <p:nvPr/>
        </p:nvSpPr>
        <p:spPr bwMode="auto">
          <a:xfrm>
            <a:off x="7281863" y="2667794"/>
            <a:ext cx="188913" cy="157956"/>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52" name="Freeform 3"/>
          <p:cNvSpPr>
            <a:spLocks noChangeArrowheads="1"/>
          </p:cNvSpPr>
          <p:nvPr/>
        </p:nvSpPr>
        <p:spPr bwMode="auto">
          <a:xfrm>
            <a:off x="7098507" y="2851944"/>
            <a:ext cx="173038" cy="1651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53" name="Freeform 4"/>
          <p:cNvSpPr>
            <a:spLocks noChangeArrowheads="1"/>
          </p:cNvSpPr>
          <p:nvPr/>
        </p:nvSpPr>
        <p:spPr bwMode="auto">
          <a:xfrm>
            <a:off x="7281863" y="2851944"/>
            <a:ext cx="188913" cy="1651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54" name="Freeform 1"/>
          <p:cNvSpPr>
            <a:spLocks noChangeArrowheads="1"/>
          </p:cNvSpPr>
          <p:nvPr/>
        </p:nvSpPr>
        <p:spPr bwMode="auto">
          <a:xfrm>
            <a:off x="7098507" y="3043238"/>
            <a:ext cx="173038" cy="15716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55" name="Freeform 2"/>
          <p:cNvSpPr>
            <a:spLocks noChangeArrowheads="1"/>
          </p:cNvSpPr>
          <p:nvPr/>
        </p:nvSpPr>
        <p:spPr bwMode="auto">
          <a:xfrm>
            <a:off x="7281863" y="3043238"/>
            <a:ext cx="188913" cy="15716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56" name="Freeform 3"/>
          <p:cNvSpPr>
            <a:spLocks noChangeArrowheads="1"/>
          </p:cNvSpPr>
          <p:nvPr/>
        </p:nvSpPr>
        <p:spPr bwMode="auto">
          <a:xfrm>
            <a:off x="7098507" y="3226594"/>
            <a:ext cx="173038" cy="1651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57" name="Freeform 4"/>
          <p:cNvSpPr>
            <a:spLocks noChangeArrowheads="1"/>
          </p:cNvSpPr>
          <p:nvPr/>
        </p:nvSpPr>
        <p:spPr bwMode="auto">
          <a:xfrm>
            <a:off x="7281863" y="3226594"/>
            <a:ext cx="188913" cy="1651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58" name="Freeform 1"/>
          <p:cNvSpPr>
            <a:spLocks noChangeArrowheads="1"/>
          </p:cNvSpPr>
          <p:nvPr/>
        </p:nvSpPr>
        <p:spPr bwMode="auto">
          <a:xfrm>
            <a:off x="9609932" y="2538413"/>
            <a:ext cx="173831" cy="157957"/>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59" name="Freeform 2"/>
          <p:cNvSpPr>
            <a:spLocks noChangeArrowheads="1"/>
          </p:cNvSpPr>
          <p:nvPr/>
        </p:nvSpPr>
        <p:spPr bwMode="auto">
          <a:xfrm>
            <a:off x="9793288" y="2538413"/>
            <a:ext cx="188913" cy="157957"/>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0" name="Freeform 3"/>
          <p:cNvSpPr>
            <a:spLocks noChangeArrowheads="1"/>
          </p:cNvSpPr>
          <p:nvPr/>
        </p:nvSpPr>
        <p:spPr bwMode="auto">
          <a:xfrm>
            <a:off x="9609932" y="2722563"/>
            <a:ext cx="173831" cy="1651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1" name="Freeform 4"/>
          <p:cNvSpPr>
            <a:spLocks noChangeArrowheads="1"/>
          </p:cNvSpPr>
          <p:nvPr/>
        </p:nvSpPr>
        <p:spPr bwMode="auto">
          <a:xfrm>
            <a:off x="9793288" y="2722563"/>
            <a:ext cx="188913" cy="1651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2" name="Freeform 3"/>
          <p:cNvSpPr>
            <a:spLocks noChangeArrowheads="1"/>
          </p:cNvSpPr>
          <p:nvPr/>
        </p:nvSpPr>
        <p:spPr bwMode="auto">
          <a:xfrm>
            <a:off x="9609932" y="2341563"/>
            <a:ext cx="173831" cy="164307"/>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3" name="Freeform 4"/>
          <p:cNvSpPr>
            <a:spLocks noChangeArrowheads="1"/>
          </p:cNvSpPr>
          <p:nvPr/>
        </p:nvSpPr>
        <p:spPr bwMode="auto">
          <a:xfrm>
            <a:off x="9793288" y="2341563"/>
            <a:ext cx="188913" cy="164307"/>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4" name="Freeform 1"/>
          <p:cNvSpPr>
            <a:spLocks noChangeArrowheads="1"/>
          </p:cNvSpPr>
          <p:nvPr/>
        </p:nvSpPr>
        <p:spPr bwMode="auto">
          <a:xfrm>
            <a:off x="9609932" y="3105944"/>
            <a:ext cx="173831" cy="157163"/>
          </a:xfrm>
          <a:custGeom>
            <a:avLst/>
            <a:gdLst>
              <a:gd name="T0" fmla="*/ 2096 w 2097"/>
              <a:gd name="T1" fmla="*/ 2096 h 2097"/>
              <a:gd name="T2" fmla="*/ 2096 w 2097"/>
              <a:gd name="T3" fmla="*/ 0 h 2097"/>
              <a:gd name="T4" fmla="*/ 0 w 2097"/>
              <a:gd name="T5" fmla="*/ 0 h 2097"/>
              <a:gd name="T6" fmla="*/ 0 w 2097"/>
              <a:gd name="T7" fmla="*/ 2096 h 2097"/>
              <a:gd name="T8" fmla="*/ 2096 w 2097"/>
              <a:gd name="T9" fmla="*/ 2096 h 2097"/>
            </a:gdLst>
            <a:ahLst/>
            <a:cxnLst>
              <a:cxn ang="0">
                <a:pos x="T0" y="T1"/>
              </a:cxn>
              <a:cxn ang="0">
                <a:pos x="T2" y="T3"/>
              </a:cxn>
              <a:cxn ang="0">
                <a:pos x="T4" y="T5"/>
              </a:cxn>
              <a:cxn ang="0">
                <a:pos x="T6" y="T7"/>
              </a:cxn>
              <a:cxn ang="0">
                <a:pos x="T8" y="T9"/>
              </a:cxn>
            </a:cxnLst>
            <a:rect l="0" t="0" r="r" b="b"/>
            <a:pathLst>
              <a:path w="2097" h="2097">
                <a:moveTo>
                  <a:pt x="2096" y="2096"/>
                </a:moveTo>
                <a:lnTo>
                  <a:pt x="2096" y="0"/>
                </a:lnTo>
                <a:lnTo>
                  <a:pt x="0" y="0"/>
                </a:lnTo>
                <a:lnTo>
                  <a:pt x="0" y="2096"/>
                </a:lnTo>
                <a:lnTo>
                  <a:pt x="2096"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5" name="Freeform 2"/>
          <p:cNvSpPr>
            <a:spLocks noChangeArrowheads="1"/>
          </p:cNvSpPr>
          <p:nvPr/>
        </p:nvSpPr>
        <p:spPr bwMode="auto">
          <a:xfrm>
            <a:off x="9793288" y="3105944"/>
            <a:ext cx="188913" cy="157163"/>
          </a:xfrm>
          <a:custGeom>
            <a:avLst/>
            <a:gdLst>
              <a:gd name="T0" fmla="*/ 0 w 2284"/>
              <a:gd name="T1" fmla="*/ 2096 h 2097"/>
              <a:gd name="T2" fmla="*/ 2283 w 2284"/>
              <a:gd name="T3" fmla="*/ 2096 h 2097"/>
              <a:gd name="T4" fmla="*/ 2283 w 2284"/>
              <a:gd name="T5" fmla="*/ 0 h 2097"/>
              <a:gd name="T6" fmla="*/ 0 w 2284"/>
              <a:gd name="T7" fmla="*/ 0 h 2097"/>
              <a:gd name="T8" fmla="*/ 0 w 2284"/>
              <a:gd name="T9" fmla="*/ 2096 h 2097"/>
            </a:gdLst>
            <a:ahLst/>
            <a:cxnLst>
              <a:cxn ang="0">
                <a:pos x="T0" y="T1"/>
              </a:cxn>
              <a:cxn ang="0">
                <a:pos x="T2" y="T3"/>
              </a:cxn>
              <a:cxn ang="0">
                <a:pos x="T4" y="T5"/>
              </a:cxn>
              <a:cxn ang="0">
                <a:pos x="T6" y="T7"/>
              </a:cxn>
              <a:cxn ang="0">
                <a:pos x="T8" y="T9"/>
              </a:cxn>
            </a:cxnLst>
            <a:rect l="0" t="0" r="r" b="b"/>
            <a:pathLst>
              <a:path w="2284" h="2097">
                <a:moveTo>
                  <a:pt x="0" y="2096"/>
                </a:moveTo>
                <a:lnTo>
                  <a:pt x="2283" y="2096"/>
                </a:lnTo>
                <a:lnTo>
                  <a:pt x="2283" y="0"/>
                </a:lnTo>
                <a:lnTo>
                  <a:pt x="0" y="0"/>
                </a:lnTo>
                <a:lnTo>
                  <a:pt x="0" y="2096"/>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6" name="Freeform 3"/>
          <p:cNvSpPr>
            <a:spLocks noChangeArrowheads="1"/>
          </p:cNvSpPr>
          <p:nvPr/>
        </p:nvSpPr>
        <p:spPr bwMode="auto">
          <a:xfrm>
            <a:off x="9609932" y="3289300"/>
            <a:ext cx="173831" cy="165100"/>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7" name="Freeform 4"/>
          <p:cNvSpPr>
            <a:spLocks noChangeArrowheads="1"/>
          </p:cNvSpPr>
          <p:nvPr/>
        </p:nvSpPr>
        <p:spPr bwMode="auto">
          <a:xfrm>
            <a:off x="9793288" y="3289300"/>
            <a:ext cx="188913" cy="165100"/>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8" name="Freeform 3"/>
          <p:cNvSpPr>
            <a:spLocks noChangeArrowheads="1"/>
          </p:cNvSpPr>
          <p:nvPr/>
        </p:nvSpPr>
        <p:spPr bwMode="auto">
          <a:xfrm>
            <a:off x="9609932" y="2908300"/>
            <a:ext cx="173831" cy="164307"/>
          </a:xfrm>
          <a:custGeom>
            <a:avLst/>
            <a:gdLst>
              <a:gd name="T0" fmla="*/ 2096 w 2097"/>
              <a:gd name="T1" fmla="*/ 0 h 2195"/>
              <a:gd name="T2" fmla="*/ 0 w 2097"/>
              <a:gd name="T3" fmla="*/ 0 h 2195"/>
              <a:gd name="T4" fmla="*/ 0 w 2097"/>
              <a:gd name="T5" fmla="*/ 2194 h 2195"/>
              <a:gd name="T6" fmla="*/ 2096 w 2097"/>
              <a:gd name="T7" fmla="*/ 2194 h 2195"/>
              <a:gd name="T8" fmla="*/ 2096 w 2097"/>
              <a:gd name="T9" fmla="*/ 0 h 2195"/>
            </a:gdLst>
            <a:ahLst/>
            <a:cxnLst>
              <a:cxn ang="0">
                <a:pos x="T0" y="T1"/>
              </a:cxn>
              <a:cxn ang="0">
                <a:pos x="T2" y="T3"/>
              </a:cxn>
              <a:cxn ang="0">
                <a:pos x="T4" y="T5"/>
              </a:cxn>
              <a:cxn ang="0">
                <a:pos x="T6" y="T7"/>
              </a:cxn>
              <a:cxn ang="0">
                <a:pos x="T8" y="T9"/>
              </a:cxn>
            </a:cxnLst>
            <a:rect l="0" t="0" r="r" b="b"/>
            <a:pathLst>
              <a:path w="2097" h="2195">
                <a:moveTo>
                  <a:pt x="2096" y="0"/>
                </a:moveTo>
                <a:lnTo>
                  <a:pt x="0" y="0"/>
                </a:lnTo>
                <a:lnTo>
                  <a:pt x="0" y="2194"/>
                </a:lnTo>
                <a:lnTo>
                  <a:pt x="2096" y="2194"/>
                </a:lnTo>
                <a:lnTo>
                  <a:pt x="2096"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269" name="Freeform 4"/>
          <p:cNvSpPr>
            <a:spLocks noChangeArrowheads="1"/>
          </p:cNvSpPr>
          <p:nvPr/>
        </p:nvSpPr>
        <p:spPr bwMode="auto">
          <a:xfrm>
            <a:off x="9793288" y="2908300"/>
            <a:ext cx="188913" cy="164307"/>
          </a:xfrm>
          <a:custGeom>
            <a:avLst/>
            <a:gdLst>
              <a:gd name="T0" fmla="*/ 0 w 2284"/>
              <a:gd name="T1" fmla="*/ 0 h 2195"/>
              <a:gd name="T2" fmla="*/ 0 w 2284"/>
              <a:gd name="T3" fmla="*/ 2194 h 2195"/>
              <a:gd name="T4" fmla="*/ 2283 w 2284"/>
              <a:gd name="T5" fmla="*/ 2194 h 2195"/>
              <a:gd name="T6" fmla="*/ 2283 w 2284"/>
              <a:gd name="T7" fmla="*/ 0 h 2195"/>
              <a:gd name="T8" fmla="*/ 0 w 2284"/>
              <a:gd name="T9" fmla="*/ 0 h 2195"/>
            </a:gdLst>
            <a:ahLst/>
            <a:cxnLst>
              <a:cxn ang="0">
                <a:pos x="T0" y="T1"/>
              </a:cxn>
              <a:cxn ang="0">
                <a:pos x="T2" y="T3"/>
              </a:cxn>
              <a:cxn ang="0">
                <a:pos x="T4" y="T5"/>
              </a:cxn>
              <a:cxn ang="0">
                <a:pos x="T6" y="T7"/>
              </a:cxn>
              <a:cxn ang="0">
                <a:pos x="T8" y="T9"/>
              </a:cxn>
            </a:cxnLst>
            <a:rect l="0" t="0" r="r" b="b"/>
            <a:pathLst>
              <a:path w="2284" h="2195">
                <a:moveTo>
                  <a:pt x="0" y="0"/>
                </a:moveTo>
                <a:lnTo>
                  <a:pt x="0" y="2194"/>
                </a:lnTo>
                <a:lnTo>
                  <a:pt x="2283" y="2194"/>
                </a:lnTo>
                <a:lnTo>
                  <a:pt x="2283" y="0"/>
                </a:lnTo>
                <a:lnTo>
                  <a:pt x="0" y="0"/>
                </a:lnTo>
              </a:path>
            </a:pathLst>
          </a:custGeom>
          <a:solidFill>
            <a:schemeClr val="bg1">
              <a:lumMod val="85000"/>
            </a:schemeClr>
          </a:solidFill>
          <a:ln>
            <a:noFill/>
          </a:ln>
          <a:effectLst/>
        </p:spPr>
        <p:txBody>
          <a:bodyPr wrap="none" anchor="ctr"/>
          <a:lstStyle/>
          <a:p>
            <a:pPr defTabSz="914217">
              <a:defRPr/>
            </a:pPr>
            <a:endParaRPr lang="en-US" sz="900" dirty="0">
              <a:latin typeface="Lato" panose="020F0502020204030203" pitchFamily="34" charset="77"/>
            </a:endParaRPr>
          </a:p>
        </p:txBody>
      </p:sp>
      <p:sp>
        <p:nvSpPr>
          <p:cNvPr id="15416" name="TextBox 30"/>
          <p:cNvSpPr txBox="1">
            <a:spLocks noChangeArrowheads="1"/>
          </p:cNvSpPr>
          <p:nvPr/>
        </p:nvSpPr>
        <p:spPr bwMode="auto">
          <a:xfrm>
            <a:off x="3751263" y="5530850"/>
            <a:ext cx="228361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dirty="0">
                <a:latin typeface="Lato" panose="020F0502020204030203" pitchFamily="34" charset="77"/>
                <a:ea typeface="Lato" panose="020F0502020204030203" pitchFamily="34" charset="0"/>
              </a:rPr>
              <a:t>Lorem Ipsum has two main data statistical this methodologies.</a:t>
            </a:r>
          </a:p>
        </p:txBody>
      </p:sp>
      <p:sp>
        <p:nvSpPr>
          <p:cNvPr id="15417" name="TextBox 31"/>
          <p:cNvSpPr txBox="1">
            <a:spLocks noChangeArrowheads="1"/>
          </p:cNvSpPr>
          <p:nvPr/>
        </p:nvSpPr>
        <p:spPr bwMode="auto">
          <a:xfrm>
            <a:off x="2084678" y="4327525"/>
            <a:ext cx="72808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dirty="0">
                <a:latin typeface="Montserrat ExtraBold" pitchFamily="2" charset="77"/>
              </a:rPr>
              <a:t>2018</a:t>
            </a:r>
          </a:p>
        </p:txBody>
      </p:sp>
      <p:sp>
        <p:nvSpPr>
          <p:cNvPr id="15418" name="TextBox 31"/>
          <p:cNvSpPr txBox="1">
            <a:spLocks noChangeArrowheads="1"/>
          </p:cNvSpPr>
          <p:nvPr/>
        </p:nvSpPr>
        <p:spPr bwMode="auto">
          <a:xfrm>
            <a:off x="4386931" y="5015707"/>
            <a:ext cx="105990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400" b="1" dirty="0">
                <a:latin typeface="Montserrat ExtraBold" pitchFamily="2" charset="77"/>
              </a:rPr>
              <a:t>320M</a:t>
            </a:r>
          </a:p>
        </p:txBody>
      </p:sp>
      <p:sp>
        <p:nvSpPr>
          <p:cNvPr id="15419" name="TextBox 31"/>
          <p:cNvSpPr txBox="1">
            <a:spLocks noChangeArrowheads="1"/>
          </p:cNvSpPr>
          <p:nvPr/>
        </p:nvSpPr>
        <p:spPr bwMode="auto">
          <a:xfrm>
            <a:off x="4542548" y="4297363"/>
            <a:ext cx="7232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dirty="0">
                <a:latin typeface="Montserrat ExtraBold" pitchFamily="2" charset="77"/>
              </a:rPr>
              <a:t>2019</a:t>
            </a:r>
          </a:p>
        </p:txBody>
      </p:sp>
      <p:sp>
        <p:nvSpPr>
          <p:cNvPr id="15420" name="TextBox 31"/>
          <p:cNvSpPr txBox="1">
            <a:spLocks noChangeArrowheads="1"/>
          </p:cNvSpPr>
          <p:nvPr/>
        </p:nvSpPr>
        <p:spPr bwMode="auto">
          <a:xfrm>
            <a:off x="9440041" y="4320382"/>
            <a:ext cx="7120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dirty="0">
                <a:latin typeface="Montserrat ExtraBold" pitchFamily="2" charset="77"/>
              </a:rPr>
              <a:t>2021</a:t>
            </a:r>
          </a:p>
        </p:txBody>
      </p:sp>
      <p:sp>
        <p:nvSpPr>
          <p:cNvPr id="15421" name="TextBox 30"/>
          <p:cNvSpPr txBox="1">
            <a:spLocks noChangeArrowheads="1"/>
          </p:cNvSpPr>
          <p:nvPr/>
        </p:nvSpPr>
        <p:spPr bwMode="auto">
          <a:xfrm>
            <a:off x="6140450" y="5530850"/>
            <a:ext cx="22828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dirty="0">
                <a:latin typeface="Lato" panose="020F0502020204030203" pitchFamily="34" charset="77"/>
                <a:ea typeface="Lato" panose="020F0502020204030203" pitchFamily="34" charset="0"/>
              </a:rPr>
              <a:t>Lorem Ipsum has two main data statistical this methodologies.</a:t>
            </a:r>
          </a:p>
        </p:txBody>
      </p:sp>
      <p:sp>
        <p:nvSpPr>
          <p:cNvPr id="15422" name="TextBox 31"/>
          <p:cNvSpPr txBox="1">
            <a:spLocks noChangeArrowheads="1"/>
          </p:cNvSpPr>
          <p:nvPr/>
        </p:nvSpPr>
        <p:spPr bwMode="auto">
          <a:xfrm>
            <a:off x="6751273" y="5015707"/>
            <a:ext cx="11095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400" b="1" dirty="0">
                <a:latin typeface="Montserrat ExtraBold" pitchFamily="2" charset="77"/>
              </a:rPr>
              <a:t>480M</a:t>
            </a:r>
          </a:p>
        </p:txBody>
      </p:sp>
      <p:sp>
        <p:nvSpPr>
          <p:cNvPr id="15423" name="TextBox 30"/>
          <p:cNvSpPr txBox="1">
            <a:spLocks noChangeArrowheads="1"/>
          </p:cNvSpPr>
          <p:nvPr/>
        </p:nvSpPr>
        <p:spPr bwMode="auto">
          <a:xfrm>
            <a:off x="8642350" y="5530850"/>
            <a:ext cx="22828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dirty="0">
                <a:latin typeface="Lato" panose="020F0502020204030203" pitchFamily="34" charset="77"/>
                <a:ea typeface="Lato" panose="020F0502020204030203" pitchFamily="34" charset="0"/>
              </a:rPr>
              <a:t>Lorem Ipsum has two main data statistical this methodologies.</a:t>
            </a:r>
          </a:p>
        </p:txBody>
      </p:sp>
      <p:sp>
        <p:nvSpPr>
          <p:cNvPr id="15424" name="TextBox 31"/>
          <p:cNvSpPr txBox="1">
            <a:spLocks noChangeArrowheads="1"/>
          </p:cNvSpPr>
          <p:nvPr/>
        </p:nvSpPr>
        <p:spPr bwMode="auto">
          <a:xfrm>
            <a:off x="9268409" y="5015707"/>
            <a:ext cx="107753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400" b="1" dirty="0">
                <a:latin typeface="Montserrat ExtraBold" pitchFamily="2" charset="77"/>
              </a:rPr>
              <a:t>590M</a:t>
            </a:r>
          </a:p>
        </p:txBody>
      </p:sp>
      <p:sp>
        <p:nvSpPr>
          <p:cNvPr id="15425" name="TextBox 30"/>
          <p:cNvSpPr txBox="1">
            <a:spLocks noChangeArrowheads="1"/>
          </p:cNvSpPr>
          <p:nvPr/>
        </p:nvSpPr>
        <p:spPr bwMode="auto">
          <a:xfrm>
            <a:off x="1283494" y="5530850"/>
            <a:ext cx="22828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dirty="0">
                <a:latin typeface="Lato" panose="020F0502020204030203" pitchFamily="34" charset="77"/>
                <a:ea typeface="Lato" panose="020F0502020204030203" pitchFamily="34" charset="0"/>
              </a:rPr>
              <a:t>Lorem Ipsum has two main data statistical this methodologies.</a:t>
            </a:r>
          </a:p>
        </p:txBody>
      </p:sp>
      <p:sp>
        <p:nvSpPr>
          <p:cNvPr id="15426" name="TextBox 31"/>
          <p:cNvSpPr txBox="1">
            <a:spLocks noChangeArrowheads="1"/>
          </p:cNvSpPr>
          <p:nvPr/>
        </p:nvSpPr>
        <p:spPr bwMode="auto">
          <a:xfrm>
            <a:off x="1919162" y="5015707"/>
            <a:ext cx="105990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400" b="1" dirty="0">
                <a:latin typeface="Montserrat ExtraBold" pitchFamily="2" charset="77"/>
              </a:rPr>
              <a:t>230M</a:t>
            </a:r>
          </a:p>
        </p:txBody>
      </p:sp>
      <p:sp>
        <p:nvSpPr>
          <p:cNvPr id="15427" name="TextBox 31"/>
          <p:cNvSpPr txBox="1">
            <a:spLocks noChangeArrowheads="1"/>
          </p:cNvSpPr>
          <p:nvPr/>
        </p:nvSpPr>
        <p:spPr bwMode="auto">
          <a:xfrm>
            <a:off x="6884245" y="4320382"/>
            <a:ext cx="77777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dirty="0">
                <a:latin typeface="Montserrat ExtraBold" pitchFamily="2" charset="77"/>
              </a:rPr>
              <a:t>2020</a:t>
            </a:r>
          </a:p>
        </p:txBody>
      </p:sp>
      <p:grpSp>
        <p:nvGrpSpPr>
          <p:cNvPr id="15430" name="Group 59"/>
          <p:cNvGrpSpPr>
            <a:grpSpLocks/>
          </p:cNvGrpSpPr>
          <p:nvPr/>
        </p:nvGrpSpPr>
        <p:grpSpPr bwMode="auto">
          <a:xfrm>
            <a:off x="873919" y="1076325"/>
            <a:ext cx="738981" cy="129382"/>
            <a:chOff x="1703388" y="2006913"/>
            <a:chExt cx="1478230" cy="258682"/>
          </a:xfrm>
        </p:grpSpPr>
        <p:sp>
          <p:nvSpPr>
            <p:cNvPr id="105" name="Oval 104"/>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06" name="Oval 105"/>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07" name="Oval 106"/>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08" name="Oval 107"/>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09" name="Oval 108"/>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99" name="TextBox 199">
            <a:extLst>
              <a:ext uri="{FF2B5EF4-FFF2-40B4-BE49-F238E27FC236}">
                <a16:creationId xmlns:a16="http://schemas.microsoft.com/office/drawing/2014/main" id="{954AB82B-2C87-F54B-BD1E-6170C8DFA03F}"/>
              </a:ext>
            </a:extLst>
          </p:cNvPr>
          <p:cNvSpPr txBox="1">
            <a:spLocks noChangeArrowheads="1"/>
          </p:cNvSpPr>
          <p:nvPr/>
        </p:nvSpPr>
        <p:spPr bwMode="auto">
          <a:xfrm>
            <a:off x="808832" y="477838"/>
            <a:ext cx="47067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accent1">
                    <a:lumMod val="50000"/>
                  </a:schemeClr>
                </a:solidFill>
                <a:latin typeface="Montserrat ExtraBold" pitchFamily="2" charset="77"/>
              </a:rPr>
              <a:t>Your title Goes Here</a:t>
            </a:r>
          </a:p>
        </p:txBody>
      </p:sp>
      <p:sp>
        <p:nvSpPr>
          <p:cNvPr id="100" name="TextBox 99">
            <a:extLst>
              <a:ext uri="{FF2B5EF4-FFF2-40B4-BE49-F238E27FC236}">
                <a16:creationId xmlns:a16="http://schemas.microsoft.com/office/drawing/2014/main" id="{B0A1A740-B657-2D4F-A698-F19CBFC3C4EF}"/>
              </a:ext>
            </a:extLst>
          </p:cNvPr>
          <p:cNvSpPr txBox="1"/>
          <p:nvPr/>
        </p:nvSpPr>
        <p:spPr>
          <a:xfrm>
            <a:off x="840582" y="335757"/>
            <a:ext cx="1994329" cy="276999"/>
          </a:xfrm>
          <a:prstGeom prst="rect">
            <a:avLst/>
          </a:prstGeom>
          <a:noFill/>
        </p:spPr>
        <p:txBody>
          <a:bodyPr wrap="none">
            <a:spAutoFit/>
          </a:bodyPr>
          <a:lstStyle/>
          <a:p>
            <a:pPr defTabSz="914217">
              <a:defRPr/>
            </a:pPr>
            <a:r>
              <a:rPr lang="en-US" sz="1200" b="1" spc="300" dirty="0">
                <a:latin typeface="Calibri"/>
                <a:cs typeface="Calibri"/>
              </a:rPr>
              <a:t>Agriculture Slides</a:t>
            </a:r>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7" name="Group 59"/>
          <p:cNvGrpSpPr>
            <a:grpSpLocks/>
          </p:cNvGrpSpPr>
          <p:nvPr/>
        </p:nvGrpSpPr>
        <p:grpSpPr bwMode="auto">
          <a:xfrm>
            <a:off x="873919" y="1076325"/>
            <a:ext cx="738981" cy="129382"/>
            <a:chOff x="1703388" y="2006913"/>
            <a:chExt cx="1478230" cy="258682"/>
          </a:xfrm>
        </p:grpSpPr>
        <p:sp>
          <p:nvSpPr>
            <p:cNvPr id="66" name="Oval 65"/>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69" name="Oval 68"/>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70" name="Oval 69"/>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71" name="Oval 70"/>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72" name="Oval 71"/>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61" name="Rectangle 60"/>
          <p:cNvSpPr/>
          <p:nvPr/>
        </p:nvSpPr>
        <p:spPr>
          <a:xfrm>
            <a:off x="1588" y="4815682"/>
            <a:ext cx="12188825" cy="205343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anchor="ctr"/>
          <a:lstStyle/>
          <a:p>
            <a:pPr algn="ctr" defTabSz="914217">
              <a:defRPr/>
            </a:pPr>
            <a:endParaRPr lang="en-US" sz="900"/>
          </a:p>
        </p:txBody>
      </p:sp>
      <p:sp>
        <p:nvSpPr>
          <p:cNvPr id="62" name="Freeform 5"/>
          <p:cNvSpPr>
            <a:spLocks noEditPoints="1"/>
          </p:cNvSpPr>
          <p:nvPr/>
        </p:nvSpPr>
        <p:spPr bwMode="auto">
          <a:xfrm>
            <a:off x="3605213" y="1523207"/>
            <a:ext cx="4504532" cy="5145088"/>
          </a:xfrm>
          <a:custGeom>
            <a:avLst/>
            <a:gdLst>
              <a:gd name="T0" fmla="*/ 1214 w 2066"/>
              <a:gd name="T1" fmla="*/ 1027 h 2359"/>
              <a:gd name="T2" fmla="*/ 1311 w 2066"/>
              <a:gd name="T3" fmla="*/ 870 h 2359"/>
              <a:gd name="T4" fmla="*/ 2003 w 2066"/>
              <a:gd name="T5" fmla="*/ 791 h 2359"/>
              <a:gd name="T6" fmla="*/ 1793 w 2066"/>
              <a:gd name="T7" fmla="*/ 670 h 2359"/>
              <a:gd name="T8" fmla="*/ 1581 w 2066"/>
              <a:gd name="T9" fmla="*/ 633 h 2359"/>
              <a:gd name="T10" fmla="*/ 1658 w 2066"/>
              <a:gd name="T11" fmla="*/ 440 h 2359"/>
              <a:gd name="T12" fmla="*/ 1432 w 2066"/>
              <a:gd name="T13" fmla="*/ 538 h 2359"/>
              <a:gd name="T14" fmla="*/ 1522 w 2066"/>
              <a:gd name="T15" fmla="*/ 378 h 2359"/>
              <a:gd name="T16" fmla="*/ 1325 w 2066"/>
              <a:gd name="T17" fmla="*/ 286 h 2359"/>
              <a:gd name="T18" fmla="*/ 1216 w 2066"/>
              <a:gd name="T19" fmla="*/ 288 h 2359"/>
              <a:gd name="T20" fmla="*/ 1159 w 2066"/>
              <a:gd name="T21" fmla="*/ 287 h 2359"/>
              <a:gd name="T22" fmla="*/ 1123 w 2066"/>
              <a:gd name="T23" fmla="*/ 736 h 2359"/>
              <a:gd name="T24" fmla="*/ 1049 w 2066"/>
              <a:gd name="T25" fmla="*/ 649 h 2359"/>
              <a:gd name="T26" fmla="*/ 1075 w 2066"/>
              <a:gd name="T27" fmla="*/ 526 h 2359"/>
              <a:gd name="T28" fmla="*/ 1043 w 2066"/>
              <a:gd name="T29" fmla="*/ 699 h 2359"/>
              <a:gd name="T30" fmla="*/ 1011 w 2066"/>
              <a:gd name="T31" fmla="*/ 432 h 2359"/>
              <a:gd name="T32" fmla="*/ 971 w 2066"/>
              <a:gd name="T33" fmla="*/ 327 h 2359"/>
              <a:gd name="T34" fmla="*/ 1172 w 2066"/>
              <a:gd name="T35" fmla="*/ 136 h 2359"/>
              <a:gd name="T36" fmla="*/ 1018 w 2066"/>
              <a:gd name="T37" fmla="*/ 75 h 2359"/>
              <a:gd name="T38" fmla="*/ 1013 w 2066"/>
              <a:gd name="T39" fmla="*/ 271 h 2359"/>
              <a:gd name="T40" fmla="*/ 869 w 2066"/>
              <a:gd name="T41" fmla="*/ 262 h 2359"/>
              <a:gd name="T42" fmla="*/ 699 w 2066"/>
              <a:gd name="T43" fmla="*/ 334 h 2359"/>
              <a:gd name="T44" fmla="*/ 667 w 2066"/>
              <a:gd name="T45" fmla="*/ 748 h 2359"/>
              <a:gd name="T46" fmla="*/ 672 w 2066"/>
              <a:gd name="T47" fmla="*/ 643 h 2359"/>
              <a:gd name="T48" fmla="*/ 592 w 2066"/>
              <a:gd name="T49" fmla="*/ 673 h 2359"/>
              <a:gd name="T50" fmla="*/ 510 w 2066"/>
              <a:gd name="T51" fmla="*/ 558 h 2359"/>
              <a:gd name="T52" fmla="*/ 488 w 2066"/>
              <a:gd name="T53" fmla="*/ 531 h 2359"/>
              <a:gd name="T54" fmla="*/ 574 w 2066"/>
              <a:gd name="T55" fmla="*/ 219 h 2359"/>
              <a:gd name="T56" fmla="*/ 411 w 2066"/>
              <a:gd name="T57" fmla="*/ 208 h 2359"/>
              <a:gd name="T58" fmla="*/ 355 w 2066"/>
              <a:gd name="T59" fmla="*/ 426 h 2359"/>
              <a:gd name="T60" fmla="*/ 110 w 2066"/>
              <a:gd name="T61" fmla="*/ 516 h 2359"/>
              <a:gd name="T62" fmla="*/ 383 w 2066"/>
              <a:gd name="T63" fmla="*/ 511 h 2359"/>
              <a:gd name="T64" fmla="*/ 701 w 2066"/>
              <a:gd name="T65" fmla="*/ 929 h 2359"/>
              <a:gd name="T66" fmla="*/ 643 w 2066"/>
              <a:gd name="T67" fmla="*/ 938 h 2359"/>
              <a:gd name="T68" fmla="*/ 263 w 2066"/>
              <a:gd name="T69" fmla="*/ 890 h 2359"/>
              <a:gd name="T70" fmla="*/ 135 w 2066"/>
              <a:gd name="T71" fmla="*/ 1106 h 2359"/>
              <a:gd name="T72" fmla="*/ 437 w 2066"/>
              <a:gd name="T73" fmla="*/ 1727 h 2359"/>
              <a:gd name="T74" fmla="*/ 130 w 2066"/>
              <a:gd name="T75" fmla="*/ 1979 h 2359"/>
              <a:gd name="T76" fmla="*/ 284 w 2066"/>
              <a:gd name="T77" fmla="*/ 1905 h 2359"/>
              <a:gd name="T78" fmla="*/ 477 w 2066"/>
              <a:gd name="T79" fmla="*/ 1839 h 2359"/>
              <a:gd name="T80" fmla="*/ 532 w 2066"/>
              <a:gd name="T81" fmla="*/ 1975 h 2359"/>
              <a:gd name="T82" fmla="*/ 689 w 2066"/>
              <a:gd name="T83" fmla="*/ 2041 h 2359"/>
              <a:gd name="T84" fmla="*/ 844 w 2066"/>
              <a:gd name="T85" fmla="*/ 1912 h 2359"/>
              <a:gd name="T86" fmla="*/ 939 w 2066"/>
              <a:gd name="T87" fmla="*/ 2055 h 2359"/>
              <a:gd name="T88" fmla="*/ 970 w 2066"/>
              <a:gd name="T89" fmla="*/ 2213 h 2359"/>
              <a:gd name="T90" fmla="*/ 1003 w 2066"/>
              <a:gd name="T91" fmla="*/ 1986 h 2359"/>
              <a:gd name="T92" fmla="*/ 1106 w 2066"/>
              <a:gd name="T93" fmla="*/ 2027 h 2359"/>
              <a:gd name="T94" fmla="*/ 1231 w 2066"/>
              <a:gd name="T95" fmla="*/ 2040 h 2359"/>
              <a:gd name="T96" fmla="*/ 1304 w 2066"/>
              <a:gd name="T97" fmla="*/ 1950 h 2359"/>
              <a:gd name="T98" fmla="*/ 1568 w 2066"/>
              <a:gd name="T99" fmla="*/ 2205 h 2359"/>
              <a:gd name="T100" fmla="*/ 1624 w 2066"/>
              <a:gd name="T101" fmla="*/ 2009 h 2359"/>
              <a:gd name="T102" fmla="*/ 1736 w 2066"/>
              <a:gd name="T103" fmla="*/ 1906 h 2359"/>
              <a:gd name="T104" fmla="*/ 1766 w 2066"/>
              <a:gd name="T105" fmla="*/ 1802 h 2359"/>
              <a:gd name="T106" fmla="*/ 1901 w 2066"/>
              <a:gd name="T107" fmla="*/ 1725 h 2359"/>
              <a:gd name="T108" fmla="*/ 691 w 2066"/>
              <a:gd name="T109" fmla="*/ 1772 h 2359"/>
              <a:gd name="T110" fmla="*/ 759 w 2066"/>
              <a:gd name="T111" fmla="*/ 1860 h 2359"/>
              <a:gd name="T112" fmla="*/ 862 w 2066"/>
              <a:gd name="T113" fmla="*/ 1658 h 2359"/>
              <a:gd name="T114" fmla="*/ 1125 w 2066"/>
              <a:gd name="T115" fmla="*/ 1878 h 2359"/>
              <a:gd name="T116" fmla="*/ 1190 w 2066"/>
              <a:gd name="T117" fmla="*/ 1819 h 2359"/>
              <a:gd name="T118" fmla="*/ 1336 w 2066"/>
              <a:gd name="T119" fmla="*/ 1840 h 2359"/>
              <a:gd name="T120" fmla="*/ 1435 w 2066"/>
              <a:gd name="T121" fmla="*/ 1921 h 2359"/>
              <a:gd name="T122" fmla="*/ 1565 w 2066"/>
              <a:gd name="T123" fmla="*/ 1825 h 2359"/>
              <a:gd name="T124" fmla="*/ 1441 w 2066"/>
              <a:gd name="T125" fmla="*/ 1765 h 2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66" h="2359">
                <a:moveTo>
                  <a:pt x="1993" y="1743"/>
                </a:moveTo>
                <a:cubicBezTo>
                  <a:pt x="2019" y="1736"/>
                  <a:pt x="2041" y="1722"/>
                  <a:pt x="2066" y="1712"/>
                </a:cubicBezTo>
                <a:cubicBezTo>
                  <a:pt x="2059" y="1714"/>
                  <a:pt x="2053" y="1717"/>
                  <a:pt x="2047" y="1719"/>
                </a:cubicBezTo>
                <a:cubicBezTo>
                  <a:pt x="2022" y="1729"/>
                  <a:pt x="1995" y="1742"/>
                  <a:pt x="1967" y="1740"/>
                </a:cubicBezTo>
                <a:cubicBezTo>
                  <a:pt x="1936" y="1739"/>
                  <a:pt x="1906" y="1714"/>
                  <a:pt x="1881" y="1698"/>
                </a:cubicBezTo>
                <a:cubicBezTo>
                  <a:pt x="1906" y="1703"/>
                  <a:pt x="1927" y="1702"/>
                  <a:pt x="1950" y="1695"/>
                </a:cubicBezTo>
                <a:cubicBezTo>
                  <a:pt x="1973" y="1687"/>
                  <a:pt x="1993" y="1681"/>
                  <a:pt x="2017" y="1686"/>
                </a:cubicBezTo>
                <a:cubicBezTo>
                  <a:pt x="2004" y="1682"/>
                  <a:pt x="1991" y="1681"/>
                  <a:pt x="1977" y="1684"/>
                </a:cubicBezTo>
                <a:cubicBezTo>
                  <a:pt x="1958" y="1687"/>
                  <a:pt x="1941" y="1695"/>
                  <a:pt x="1922" y="1695"/>
                </a:cubicBezTo>
                <a:cubicBezTo>
                  <a:pt x="1899" y="1695"/>
                  <a:pt x="1877" y="1688"/>
                  <a:pt x="1855" y="1683"/>
                </a:cubicBezTo>
                <a:cubicBezTo>
                  <a:pt x="1796" y="1671"/>
                  <a:pt x="1736" y="1667"/>
                  <a:pt x="1677" y="1656"/>
                </a:cubicBezTo>
                <a:cubicBezTo>
                  <a:pt x="1657" y="1653"/>
                  <a:pt x="1636" y="1652"/>
                  <a:pt x="1616" y="1648"/>
                </a:cubicBezTo>
                <a:cubicBezTo>
                  <a:pt x="1589" y="1644"/>
                  <a:pt x="1562" y="1632"/>
                  <a:pt x="1536" y="1624"/>
                </a:cubicBezTo>
                <a:cubicBezTo>
                  <a:pt x="1478" y="1606"/>
                  <a:pt x="1420" y="1588"/>
                  <a:pt x="1360" y="1576"/>
                </a:cubicBezTo>
                <a:cubicBezTo>
                  <a:pt x="1326" y="1570"/>
                  <a:pt x="1221" y="1558"/>
                  <a:pt x="1193" y="1475"/>
                </a:cubicBezTo>
                <a:cubicBezTo>
                  <a:pt x="1177" y="1429"/>
                  <a:pt x="1149" y="1415"/>
                  <a:pt x="1137" y="1387"/>
                </a:cubicBezTo>
                <a:cubicBezTo>
                  <a:pt x="1125" y="1360"/>
                  <a:pt x="1130" y="1284"/>
                  <a:pt x="1125" y="1254"/>
                </a:cubicBezTo>
                <a:cubicBezTo>
                  <a:pt x="1122" y="1233"/>
                  <a:pt x="1123" y="1212"/>
                  <a:pt x="1122" y="1191"/>
                </a:cubicBezTo>
                <a:cubicBezTo>
                  <a:pt x="1122" y="1163"/>
                  <a:pt x="1120" y="1126"/>
                  <a:pt x="1136" y="1102"/>
                </a:cubicBezTo>
                <a:cubicBezTo>
                  <a:pt x="1145" y="1087"/>
                  <a:pt x="1164" y="1075"/>
                  <a:pt x="1177" y="1063"/>
                </a:cubicBezTo>
                <a:cubicBezTo>
                  <a:pt x="1190" y="1052"/>
                  <a:pt x="1202" y="1040"/>
                  <a:pt x="1214" y="1027"/>
                </a:cubicBezTo>
                <a:cubicBezTo>
                  <a:pt x="1224" y="1017"/>
                  <a:pt x="1229" y="1002"/>
                  <a:pt x="1232" y="988"/>
                </a:cubicBezTo>
                <a:cubicBezTo>
                  <a:pt x="1233" y="979"/>
                  <a:pt x="1233" y="970"/>
                  <a:pt x="1234" y="961"/>
                </a:cubicBezTo>
                <a:cubicBezTo>
                  <a:pt x="1245" y="957"/>
                  <a:pt x="1258" y="953"/>
                  <a:pt x="1271" y="954"/>
                </a:cubicBezTo>
                <a:cubicBezTo>
                  <a:pt x="1294" y="955"/>
                  <a:pt x="1316" y="966"/>
                  <a:pt x="1339" y="968"/>
                </a:cubicBezTo>
                <a:cubicBezTo>
                  <a:pt x="1351" y="970"/>
                  <a:pt x="1362" y="971"/>
                  <a:pt x="1374" y="971"/>
                </a:cubicBezTo>
                <a:cubicBezTo>
                  <a:pt x="1453" y="975"/>
                  <a:pt x="1529" y="972"/>
                  <a:pt x="1605" y="947"/>
                </a:cubicBezTo>
                <a:cubicBezTo>
                  <a:pt x="1540" y="963"/>
                  <a:pt x="1476" y="966"/>
                  <a:pt x="1409" y="959"/>
                </a:cubicBezTo>
                <a:cubicBezTo>
                  <a:pt x="1420" y="950"/>
                  <a:pt x="1429" y="939"/>
                  <a:pt x="1437" y="927"/>
                </a:cubicBezTo>
                <a:cubicBezTo>
                  <a:pt x="1441" y="922"/>
                  <a:pt x="1466" y="929"/>
                  <a:pt x="1473" y="929"/>
                </a:cubicBezTo>
                <a:cubicBezTo>
                  <a:pt x="1500" y="931"/>
                  <a:pt x="1524" y="926"/>
                  <a:pt x="1547" y="911"/>
                </a:cubicBezTo>
                <a:cubicBezTo>
                  <a:pt x="1513" y="930"/>
                  <a:pt x="1480" y="926"/>
                  <a:pt x="1443" y="918"/>
                </a:cubicBezTo>
                <a:cubicBezTo>
                  <a:pt x="1471" y="881"/>
                  <a:pt x="1513" y="882"/>
                  <a:pt x="1555" y="878"/>
                </a:cubicBezTo>
                <a:cubicBezTo>
                  <a:pt x="1526" y="879"/>
                  <a:pt x="1489" y="873"/>
                  <a:pt x="1463" y="890"/>
                </a:cubicBezTo>
                <a:cubicBezTo>
                  <a:pt x="1442" y="904"/>
                  <a:pt x="1429" y="925"/>
                  <a:pt x="1411" y="943"/>
                </a:cubicBezTo>
                <a:cubicBezTo>
                  <a:pt x="1406" y="947"/>
                  <a:pt x="1401" y="952"/>
                  <a:pt x="1395" y="955"/>
                </a:cubicBezTo>
                <a:cubicBezTo>
                  <a:pt x="1389" y="959"/>
                  <a:pt x="1383" y="957"/>
                  <a:pt x="1376" y="956"/>
                </a:cubicBezTo>
                <a:cubicBezTo>
                  <a:pt x="1359" y="954"/>
                  <a:pt x="1342" y="951"/>
                  <a:pt x="1326" y="947"/>
                </a:cubicBezTo>
                <a:cubicBezTo>
                  <a:pt x="1311" y="943"/>
                  <a:pt x="1297" y="936"/>
                  <a:pt x="1282" y="933"/>
                </a:cubicBezTo>
                <a:cubicBezTo>
                  <a:pt x="1266" y="930"/>
                  <a:pt x="1250" y="931"/>
                  <a:pt x="1234" y="934"/>
                </a:cubicBezTo>
                <a:cubicBezTo>
                  <a:pt x="1249" y="916"/>
                  <a:pt x="1256" y="879"/>
                  <a:pt x="1282" y="872"/>
                </a:cubicBezTo>
                <a:cubicBezTo>
                  <a:pt x="1291" y="870"/>
                  <a:pt x="1302" y="870"/>
                  <a:pt x="1311" y="870"/>
                </a:cubicBezTo>
                <a:cubicBezTo>
                  <a:pt x="1330" y="870"/>
                  <a:pt x="1349" y="868"/>
                  <a:pt x="1367" y="864"/>
                </a:cubicBezTo>
                <a:cubicBezTo>
                  <a:pt x="1404" y="855"/>
                  <a:pt x="1433" y="836"/>
                  <a:pt x="1460" y="811"/>
                </a:cubicBezTo>
                <a:cubicBezTo>
                  <a:pt x="1487" y="786"/>
                  <a:pt x="1513" y="762"/>
                  <a:pt x="1549" y="751"/>
                </a:cubicBezTo>
                <a:cubicBezTo>
                  <a:pt x="1568" y="745"/>
                  <a:pt x="1587" y="743"/>
                  <a:pt x="1606" y="743"/>
                </a:cubicBezTo>
                <a:cubicBezTo>
                  <a:pt x="1619" y="742"/>
                  <a:pt x="1647" y="739"/>
                  <a:pt x="1656" y="750"/>
                </a:cubicBezTo>
                <a:cubicBezTo>
                  <a:pt x="1667" y="762"/>
                  <a:pt x="1673" y="779"/>
                  <a:pt x="1681" y="793"/>
                </a:cubicBezTo>
                <a:cubicBezTo>
                  <a:pt x="1688" y="805"/>
                  <a:pt x="1697" y="814"/>
                  <a:pt x="1708" y="822"/>
                </a:cubicBezTo>
                <a:cubicBezTo>
                  <a:pt x="1708" y="855"/>
                  <a:pt x="1713" y="886"/>
                  <a:pt x="1748" y="898"/>
                </a:cubicBezTo>
                <a:cubicBezTo>
                  <a:pt x="1777" y="909"/>
                  <a:pt x="1810" y="905"/>
                  <a:pt x="1840" y="901"/>
                </a:cubicBezTo>
                <a:cubicBezTo>
                  <a:pt x="1814" y="902"/>
                  <a:pt x="1787" y="904"/>
                  <a:pt x="1762" y="896"/>
                </a:cubicBezTo>
                <a:cubicBezTo>
                  <a:pt x="1748" y="893"/>
                  <a:pt x="1734" y="885"/>
                  <a:pt x="1726" y="873"/>
                </a:cubicBezTo>
                <a:cubicBezTo>
                  <a:pt x="1718" y="860"/>
                  <a:pt x="1719" y="844"/>
                  <a:pt x="1719" y="830"/>
                </a:cubicBezTo>
                <a:cubicBezTo>
                  <a:pt x="1762" y="856"/>
                  <a:pt x="1812" y="846"/>
                  <a:pt x="1856" y="830"/>
                </a:cubicBezTo>
                <a:cubicBezTo>
                  <a:pt x="1817" y="842"/>
                  <a:pt x="1774" y="849"/>
                  <a:pt x="1735" y="829"/>
                </a:cubicBezTo>
                <a:cubicBezTo>
                  <a:pt x="1724" y="823"/>
                  <a:pt x="1713" y="814"/>
                  <a:pt x="1704" y="805"/>
                </a:cubicBezTo>
                <a:cubicBezTo>
                  <a:pt x="1690" y="790"/>
                  <a:pt x="1685" y="767"/>
                  <a:pt x="1675" y="749"/>
                </a:cubicBezTo>
                <a:cubicBezTo>
                  <a:pt x="1727" y="758"/>
                  <a:pt x="1778" y="778"/>
                  <a:pt x="1830" y="787"/>
                </a:cubicBezTo>
                <a:cubicBezTo>
                  <a:pt x="1884" y="796"/>
                  <a:pt x="1937" y="787"/>
                  <a:pt x="1990" y="778"/>
                </a:cubicBezTo>
                <a:cubicBezTo>
                  <a:pt x="1989" y="781"/>
                  <a:pt x="1986" y="788"/>
                  <a:pt x="1988" y="795"/>
                </a:cubicBezTo>
                <a:cubicBezTo>
                  <a:pt x="1990" y="804"/>
                  <a:pt x="2000" y="809"/>
                  <a:pt x="2000" y="809"/>
                </a:cubicBezTo>
                <a:cubicBezTo>
                  <a:pt x="2000" y="809"/>
                  <a:pt x="2005" y="800"/>
                  <a:pt x="2003" y="791"/>
                </a:cubicBezTo>
                <a:cubicBezTo>
                  <a:pt x="2000" y="782"/>
                  <a:pt x="1991" y="777"/>
                  <a:pt x="1991" y="777"/>
                </a:cubicBezTo>
                <a:cubicBezTo>
                  <a:pt x="1991" y="777"/>
                  <a:pt x="1991" y="778"/>
                  <a:pt x="1990" y="778"/>
                </a:cubicBezTo>
                <a:cubicBezTo>
                  <a:pt x="1944" y="783"/>
                  <a:pt x="1896" y="789"/>
                  <a:pt x="1849" y="780"/>
                </a:cubicBezTo>
                <a:cubicBezTo>
                  <a:pt x="1800" y="770"/>
                  <a:pt x="1753" y="749"/>
                  <a:pt x="1705" y="735"/>
                </a:cubicBezTo>
                <a:cubicBezTo>
                  <a:pt x="1726" y="737"/>
                  <a:pt x="1747" y="726"/>
                  <a:pt x="1765" y="716"/>
                </a:cubicBezTo>
                <a:cubicBezTo>
                  <a:pt x="1769" y="713"/>
                  <a:pt x="1785" y="701"/>
                  <a:pt x="1789" y="704"/>
                </a:cubicBezTo>
                <a:cubicBezTo>
                  <a:pt x="1797" y="709"/>
                  <a:pt x="1807" y="711"/>
                  <a:pt x="1816" y="713"/>
                </a:cubicBezTo>
                <a:cubicBezTo>
                  <a:pt x="1855" y="719"/>
                  <a:pt x="1897" y="710"/>
                  <a:pt x="1933" y="696"/>
                </a:cubicBezTo>
                <a:cubicBezTo>
                  <a:pt x="1937" y="697"/>
                  <a:pt x="1942" y="697"/>
                  <a:pt x="1947" y="695"/>
                </a:cubicBezTo>
                <a:cubicBezTo>
                  <a:pt x="1956" y="691"/>
                  <a:pt x="1960" y="681"/>
                  <a:pt x="1960" y="681"/>
                </a:cubicBezTo>
                <a:cubicBezTo>
                  <a:pt x="1960" y="681"/>
                  <a:pt x="1949" y="677"/>
                  <a:pt x="1941" y="681"/>
                </a:cubicBezTo>
                <a:cubicBezTo>
                  <a:pt x="1932" y="685"/>
                  <a:pt x="1928" y="695"/>
                  <a:pt x="1928" y="695"/>
                </a:cubicBezTo>
                <a:cubicBezTo>
                  <a:pt x="1928" y="695"/>
                  <a:pt x="1930" y="696"/>
                  <a:pt x="1933" y="696"/>
                </a:cubicBezTo>
                <a:cubicBezTo>
                  <a:pt x="1913" y="702"/>
                  <a:pt x="1892" y="706"/>
                  <a:pt x="1870" y="708"/>
                </a:cubicBezTo>
                <a:cubicBezTo>
                  <a:pt x="1846" y="709"/>
                  <a:pt x="1818" y="709"/>
                  <a:pt x="1797" y="697"/>
                </a:cubicBezTo>
                <a:cubicBezTo>
                  <a:pt x="1863" y="667"/>
                  <a:pt x="1936" y="671"/>
                  <a:pt x="2005" y="657"/>
                </a:cubicBezTo>
                <a:cubicBezTo>
                  <a:pt x="1935" y="667"/>
                  <a:pt x="1862" y="657"/>
                  <a:pt x="1794" y="683"/>
                </a:cubicBezTo>
                <a:cubicBezTo>
                  <a:pt x="1808" y="666"/>
                  <a:pt x="1829" y="654"/>
                  <a:pt x="1847" y="644"/>
                </a:cubicBezTo>
                <a:cubicBezTo>
                  <a:pt x="1870" y="631"/>
                  <a:pt x="1895" y="622"/>
                  <a:pt x="1921" y="615"/>
                </a:cubicBezTo>
                <a:cubicBezTo>
                  <a:pt x="1888" y="621"/>
                  <a:pt x="1857" y="632"/>
                  <a:pt x="1828" y="648"/>
                </a:cubicBezTo>
                <a:cubicBezTo>
                  <a:pt x="1816" y="654"/>
                  <a:pt x="1804" y="661"/>
                  <a:pt x="1793" y="670"/>
                </a:cubicBezTo>
                <a:cubicBezTo>
                  <a:pt x="1788" y="672"/>
                  <a:pt x="1784" y="679"/>
                  <a:pt x="1781" y="683"/>
                </a:cubicBezTo>
                <a:cubicBezTo>
                  <a:pt x="1779" y="686"/>
                  <a:pt x="1777" y="688"/>
                  <a:pt x="1775" y="691"/>
                </a:cubicBezTo>
                <a:cubicBezTo>
                  <a:pt x="1770" y="694"/>
                  <a:pt x="1765" y="697"/>
                  <a:pt x="1759" y="700"/>
                </a:cubicBezTo>
                <a:cubicBezTo>
                  <a:pt x="1728" y="715"/>
                  <a:pt x="1692" y="721"/>
                  <a:pt x="1657" y="720"/>
                </a:cubicBezTo>
                <a:cubicBezTo>
                  <a:pt x="1628" y="719"/>
                  <a:pt x="1601" y="714"/>
                  <a:pt x="1572" y="716"/>
                </a:cubicBezTo>
                <a:cubicBezTo>
                  <a:pt x="1533" y="719"/>
                  <a:pt x="1498" y="733"/>
                  <a:pt x="1467" y="756"/>
                </a:cubicBezTo>
                <a:cubicBezTo>
                  <a:pt x="1436" y="779"/>
                  <a:pt x="1408" y="809"/>
                  <a:pt x="1368" y="818"/>
                </a:cubicBezTo>
                <a:cubicBezTo>
                  <a:pt x="1349" y="822"/>
                  <a:pt x="1331" y="822"/>
                  <a:pt x="1312" y="821"/>
                </a:cubicBezTo>
                <a:cubicBezTo>
                  <a:pt x="1299" y="820"/>
                  <a:pt x="1285" y="819"/>
                  <a:pt x="1272" y="822"/>
                </a:cubicBezTo>
                <a:cubicBezTo>
                  <a:pt x="1245" y="827"/>
                  <a:pt x="1222" y="848"/>
                  <a:pt x="1207" y="871"/>
                </a:cubicBezTo>
                <a:cubicBezTo>
                  <a:pt x="1197" y="888"/>
                  <a:pt x="1188" y="907"/>
                  <a:pt x="1179" y="925"/>
                </a:cubicBezTo>
                <a:cubicBezTo>
                  <a:pt x="1170" y="944"/>
                  <a:pt x="1161" y="963"/>
                  <a:pt x="1153" y="982"/>
                </a:cubicBezTo>
                <a:cubicBezTo>
                  <a:pt x="1147" y="944"/>
                  <a:pt x="1158" y="901"/>
                  <a:pt x="1171" y="866"/>
                </a:cubicBezTo>
                <a:cubicBezTo>
                  <a:pt x="1176" y="850"/>
                  <a:pt x="1181" y="834"/>
                  <a:pt x="1194" y="823"/>
                </a:cubicBezTo>
                <a:cubicBezTo>
                  <a:pt x="1206" y="813"/>
                  <a:pt x="1221" y="808"/>
                  <a:pt x="1236" y="803"/>
                </a:cubicBezTo>
                <a:cubicBezTo>
                  <a:pt x="1254" y="796"/>
                  <a:pt x="1272" y="791"/>
                  <a:pt x="1289" y="782"/>
                </a:cubicBezTo>
                <a:cubicBezTo>
                  <a:pt x="1306" y="774"/>
                  <a:pt x="1319" y="762"/>
                  <a:pt x="1332" y="749"/>
                </a:cubicBezTo>
                <a:cubicBezTo>
                  <a:pt x="1351" y="730"/>
                  <a:pt x="1367" y="708"/>
                  <a:pt x="1385" y="687"/>
                </a:cubicBezTo>
                <a:cubicBezTo>
                  <a:pt x="1407" y="661"/>
                  <a:pt x="1451" y="668"/>
                  <a:pt x="1482" y="668"/>
                </a:cubicBezTo>
                <a:cubicBezTo>
                  <a:pt x="1506" y="668"/>
                  <a:pt x="1529" y="663"/>
                  <a:pt x="1550" y="653"/>
                </a:cubicBezTo>
                <a:cubicBezTo>
                  <a:pt x="1561" y="647"/>
                  <a:pt x="1570" y="640"/>
                  <a:pt x="1581" y="633"/>
                </a:cubicBezTo>
                <a:cubicBezTo>
                  <a:pt x="1595" y="625"/>
                  <a:pt x="1609" y="616"/>
                  <a:pt x="1622" y="605"/>
                </a:cubicBezTo>
                <a:cubicBezTo>
                  <a:pt x="1636" y="593"/>
                  <a:pt x="1649" y="578"/>
                  <a:pt x="1667" y="571"/>
                </a:cubicBezTo>
                <a:cubicBezTo>
                  <a:pt x="1670" y="570"/>
                  <a:pt x="1680" y="574"/>
                  <a:pt x="1684" y="575"/>
                </a:cubicBezTo>
                <a:cubicBezTo>
                  <a:pt x="1693" y="575"/>
                  <a:pt x="1702" y="575"/>
                  <a:pt x="1711" y="574"/>
                </a:cubicBezTo>
                <a:cubicBezTo>
                  <a:pt x="1747" y="571"/>
                  <a:pt x="1780" y="563"/>
                  <a:pt x="1814" y="553"/>
                </a:cubicBezTo>
                <a:cubicBezTo>
                  <a:pt x="1793" y="558"/>
                  <a:pt x="1773" y="563"/>
                  <a:pt x="1751" y="565"/>
                </a:cubicBezTo>
                <a:cubicBezTo>
                  <a:pt x="1728" y="567"/>
                  <a:pt x="1698" y="572"/>
                  <a:pt x="1675" y="564"/>
                </a:cubicBezTo>
                <a:cubicBezTo>
                  <a:pt x="1711" y="542"/>
                  <a:pt x="1753" y="525"/>
                  <a:pt x="1796" y="531"/>
                </a:cubicBezTo>
                <a:cubicBezTo>
                  <a:pt x="1752" y="522"/>
                  <a:pt x="1706" y="538"/>
                  <a:pt x="1667" y="558"/>
                </a:cubicBezTo>
                <a:cubicBezTo>
                  <a:pt x="1671" y="529"/>
                  <a:pt x="1702" y="511"/>
                  <a:pt x="1726" y="500"/>
                </a:cubicBezTo>
                <a:cubicBezTo>
                  <a:pt x="1748" y="489"/>
                  <a:pt x="1772" y="481"/>
                  <a:pt x="1796" y="478"/>
                </a:cubicBezTo>
                <a:cubicBezTo>
                  <a:pt x="1753" y="481"/>
                  <a:pt x="1699" y="497"/>
                  <a:pt x="1670" y="530"/>
                </a:cubicBezTo>
                <a:cubicBezTo>
                  <a:pt x="1663" y="539"/>
                  <a:pt x="1657" y="549"/>
                  <a:pt x="1656" y="561"/>
                </a:cubicBezTo>
                <a:cubicBezTo>
                  <a:pt x="1655" y="569"/>
                  <a:pt x="1635" y="578"/>
                  <a:pt x="1628" y="583"/>
                </a:cubicBezTo>
                <a:cubicBezTo>
                  <a:pt x="1611" y="597"/>
                  <a:pt x="1593" y="610"/>
                  <a:pt x="1573" y="619"/>
                </a:cubicBezTo>
                <a:cubicBezTo>
                  <a:pt x="1590" y="593"/>
                  <a:pt x="1603" y="563"/>
                  <a:pt x="1612" y="534"/>
                </a:cubicBezTo>
                <a:cubicBezTo>
                  <a:pt x="1622" y="499"/>
                  <a:pt x="1631" y="464"/>
                  <a:pt x="1667" y="450"/>
                </a:cubicBezTo>
                <a:cubicBezTo>
                  <a:pt x="1701" y="437"/>
                  <a:pt x="1740" y="435"/>
                  <a:pt x="1761" y="402"/>
                </a:cubicBezTo>
                <a:cubicBezTo>
                  <a:pt x="1777" y="375"/>
                  <a:pt x="1773" y="340"/>
                  <a:pt x="1794" y="315"/>
                </a:cubicBezTo>
                <a:cubicBezTo>
                  <a:pt x="1772" y="338"/>
                  <a:pt x="1773" y="374"/>
                  <a:pt x="1755" y="399"/>
                </a:cubicBezTo>
                <a:cubicBezTo>
                  <a:pt x="1732" y="430"/>
                  <a:pt x="1691" y="428"/>
                  <a:pt x="1658" y="440"/>
                </a:cubicBezTo>
                <a:cubicBezTo>
                  <a:pt x="1620" y="453"/>
                  <a:pt x="1607" y="488"/>
                  <a:pt x="1594" y="523"/>
                </a:cubicBezTo>
                <a:cubicBezTo>
                  <a:pt x="1583" y="553"/>
                  <a:pt x="1568" y="583"/>
                  <a:pt x="1548" y="608"/>
                </a:cubicBezTo>
                <a:cubicBezTo>
                  <a:pt x="1538" y="620"/>
                  <a:pt x="1525" y="632"/>
                  <a:pt x="1510" y="635"/>
                </a:cubicBezTo>
                <a:cubicBezTo>
                  <a:pt x="1501" y="636"/>
                  <a:pt x="1492" y="635"/>
                  <a:pt x="1484" y="635"/>
                </a:cubicBezTo>
                <a:cubicBezTo>
                  <a:pt x="1448" y="633"/>
                  <a:pt x="1405" y="625"/>
                  <a:pt x="1372" y="645"/>
                </a:cubicBezTo>
                <a:cubicBezTo>
                  <a:pt x="1348" y="660"/>
                  <a:pt x="1331" y="687"/>
                  <a:pt x="1310" y="707"/>
                </a:cubicBezTo>
                <a:cubicBezTo>
                  <a:pt x="1297" y="718"/>
                  <a:pt x="1284" y="731"/>
                  <a:pt x="1268" y="738"/>
                </a:cubicBezTo>
                <a:cubicBezTo>
                  <a:pt x="1251" y="745"/>
                  <a:pt x="1233" y="748"/>
                  <a:pt x="1216" y="753"/>
                </a:cubicBezTo>
                <a:cubicBezTo>
                  <a:pt x="1196" y="758"/>
                  <a:pt x="1177" y="765"/>
                  <a:pt x="1160" y="778"/>
                </a:cubicBezTo>
                <a:cubicBezTo>
                  <a:pt x="1177" y="739"/>
                  <a:pt x="1222" y="731"/>
                  <a:pt x="1252" y="705"/>
                </a:cubicBezTo>
                <a:cubicBezTo>
                  <a:pt x="1270" y="690"/>
                  <a:pt x="1283" y="671"/>
                  <a:pt x="1291" y="648"/>
                </a:cubicBezTo>
                <a:cubicBezTo>
                  <a:pt x="1298" y="629"/>
                  <a:pt x="1299" y="609"/>
                  <a:pt x="1304" y="589"/>
                </a:cubicBezTo>
                <a:cubicBezTo>
                  <a:pt x="1309" y="568"/>
                  <a:pt x="1324" y="550"/>
                  <a:pt x="1339" y="536"/>
                </a:cubicBezTo>
                <a:cubicBezTo>
                  <a:pt x="1353" y="522"/>
                  <a:pt x="1387" y="533"/>
                  <a:pt x="1405" y="536"/>
                </a:cubicBezTo>
                <a:cubicBezTo>
                  <a:pt x="1410" y="536"/>
                  <a:pt x="1415" y="537"/>
                  <a:pt x="1420" y="538"/>
                </a:cubicBezTo>
                <a:cubicBezTo>
                  <a:pt x="1424" y="541"/>
                  <a:pt x="1428" y="545"/>
                  <a:pt x="1432" y="549"/>
                </a:cubicBezTo>
                <a:cubicBezTo>
                  <a:pt x="1441" y="556"/>
                  <a:pt x="1451" y="561"/>
                  <a:pt x="1463" y="559"/>
                </a:cubicBezTo>
                <a:cubicBezTo>
                  <a:pt x="1476" y="557"/>
                  <a:pt x="1488" y="550"/>
                  <a:pt x="1499" y="545"/>
                </a:cubicBezTo>
                <a:cubicBezTo>
                  <a:pt x="1510" y="540"/>
                  <a:pt x="1520" y="535"/>
                  <a:pt x="1531" y="530"/>
                </a:cubicBezTo>
                <a:cubicBezTo>
                  <a:pt x="1515" y="537"/>
                  <a:pt x="1498" y="543"/>
                  <a:pt x="1482" y="549"/>
                </a:cubicBezTo>
                <a:cubicBezTo>
                  <a:pt x="1461" y="557"/>
                  <a:pt x="1447" y="554"/>
                  <a:pt x="1432" y="538"/>
                </a:cubicBezTo>
                <a:cubicBezTo>
                  <a:pt x="1487" y="538"/>
                  <a:pt x="1528" y="501"/>
                  <a:pt x="1569" y="468"/>
                </a:cubicBezTo>
                <a:cubicBezTo>
                  <a:pt x="1542" y="487"/>
                  <a:pt x="1515" y="508"/>
                  <a:pt x="1484" y="520"/>
                </a:cubicBezTo>
                <a:cubicBezTo>
                  <a:pt x="1443" y="536"/>
                  <a:pt x="1406" y="521"/>
                  <a:pt x="1365" y="515"/>
                </a:cubicBezTo>
                <a:cubicBezTo>
                  <a:pt x="1396" y="495"/>
                  <a:pt x="1430" y="480"/>
                  <a:pt x="1464" y="465"/>
                </a:cubicBezTo>
                <a:cubicBezTo>
                  <a:pt x="1490" y="454"/>
                  <a:pt x="1508" y="439"/>
                  <a:pt x="1522" y="415"/>
                </a:cubicBezTo>
                <a:cubicBezTo>
                  <a:pt x="1530" y="400"/>
                  <a:pt x="1533" y="384"/>
                  <a:pt x="1553" y="387"/>
                </a:cubicBezTo>
                <a:cubicBezTo>
                  <a:pt x="1568" y="388"/>
                  <a:pt x="1581" y="394"/>
                  <a:pt x="1596" y="394"/>
                </a:cubicBezTo>
                <a:cubicBezTo>
                  <a:pt x="1624" y="395"/>
                  <a:pt x="1648" y="383"/>
                  <a:pt x="1670" y="367"/>
                </a:cubicBezTo>
                <a:cubicBezTo>
                  <a:pt x="1652" y="378"/>
                  <a:pt x="1632" y="388"/>
                  <a:pt x="1610" y="390"/>
                </a:cubicBezTo>
                <a:cubicBezTo>
                  <a:pt x="1588" y="391"/>
                  <a:pt x="1569" y="378"/>
                  <a:pt x="1547" y="378"/>
                </a:cubicBezTo>
                <a:cubicBezTo>
                  <a:pt x="1559" y="368"/>
                  <a:pt x="1574" y="365"/>
                  <a:pt x="1588" y="362"/>
                </a:cubicBezTo>
                <a:cubicBezTo>
                  <a:pt x="1607" y="357"/>
                  <a:pt x="1626" y="351"/>
                  <a:pt x="1644" y="344"/>
                </a:cubicBezTo>
                <a:cubicBezTo>
                  <a:pt x="1676" y="332"/>
                  <a:pt x="1708" y="315"/>
                  <a:pt x="1728" y="287"/>
                </a:cubicBezTo>
                <a:cubicBezTo>
                  <a:pt x="1705" y="314"/>
                  <a:pt x="1670" y="328"/>
                  <a:pt x="1637" y="338"/>
                </a:cubicBezTo>
                <a:cubicBezTo>
                  <a:pt x="1620" y="342"/>
                  <a:pt x="1603" y="346"/>
                  <a:pt x="1586" y="349"/>
                </a:cubicBezTo>
                <a:cubicBezTo>
                  <a:pt x="1568" y="351"/>
                  <a:pt x="1550" y="354"/>
                  <a:pt x="1536" y="365"/>
                </a:cubicBezTo>
                <a:cubicBezTo>
                  <a:pt x="1540" y="343"/>
                  <a:pt x="1542" y="319"/>
                  <a:pt x="1558" y="304"/>
                </a:cubicBezTo>
                <a:cubicBezTo>
                  <a:pt x="1579" y="285"/>
                  <a:pt x="1610" y="282"/>
                  <a:pt x="1636" y="280"/>
                </a:cubicBezTo>
                <a:cubicBezTo>
                  <a:pt x="1612" y="280"/>
                  <a:pt x="1587" y="281"/>
                  <a:pt x="1565" y="292"/>
                </a:cubicBezTo>
                <a:cubicBezTo>
                  <a:pt x="1544" y="304"/>
                  <a:pt x="1537" y="322"/>
                  <a:pt x="1531" y="344"/>
                </a:cubicBezTo>
                <a:cubicBezTo>
                  <a:pt x="1528" y="355"/>
                  <a:pt x="1525" y="367"/>
                  <a:pt x="1522" y="378"/>
                </a:cubicBezTo>
                <a:cubicBezTo>
                  <a:pt x="1519" y="389"/>
                  <a:pt x="1514" y="397"/>
                  <a:pt x="1508" y="407"/>
                </a:cubicBezTo>
                <a:cubicBezTo>
                  <a:pt x="1496" y="424"/>
                  <a:pt x="1484" y="435"/>
                  <a:pt x="1465" y="442"/>
                </a:cubicBezTo>
                <a:cubicBezTo>
                  <a:pt x="1399" y="468"/>
                  <a:pt x="1325" y="489"/>
                  <a:pt x="1283" y="550"/>
                </a:cubicBezTo>
                <a:cubicBezTo>
                  <a:pt x="1280" y="535"/>
                  <a:pt x="1275" y="520"/>
                  <a:pt x="1270" y="505"/>
                </a:cubicBezTo>
                <a:cubicBezTo>
                  <a:pt x="1264" y="489"/>
                  <a:pt x="1257" y="475"/>
                  <a:pt x="1260" y="457"/>
                </a:cubicBezTo>
                <a:cubicBezTo>
                  <a:pt x="1262" y="442"/>
                  <a:pt x="1272" y="429"/>
                  <a:pt x="1286" y="423"/>
                </a:cubicBezTo>
                <a:cubicBezTo>
                  <a:pt x="1301" y="416"/>
                  <a:pt x="1319" y="416"/>
                  <a:pt x="1334" y="410"/>
                </a:cubicBezTo>
                <a:cubicBezTo>
                  <a:pt x="1341" y="407"/>
                  <a:pt x="1347" y="403"/>
                  <a:pt x="1352" y="398"/>
                </a:cubicBezTo>
                <a:cubicBezTo>
                  <a:pt x="1354" y="395"/>
                  <a:pt x="1359" y="385"/>
                  <a:pt x="1363" y="386"/>
                </a:cubicBezTo>
                <a:cubicBezTo>
                  <a:pt x="1378" y="389"/>
                  <a:pt x="1397" y="376"/>
                  <a:pt x="1408" y="367"/>
                </a:cubicBezTo>
                <a:cubicBezTo>
                  <a:pt x="1429" y="348"/>
                  <a:pt x="1436" y="307"/>
                  <a:pt x="1472" y="314"/>
                </a:cubicBezTo>
                <a:cubicBezTo>
                  <a:pt x="1450" y="308"/>
                  <a:pt x="1435" y="324"/>
                  <a:pt x="1422" y="340"/>
                </a:cubicBezTo>
                <a:cubicBezTo>
                  <a:pt x="1410" y="357"/>
                  <a:pt x="1389" y="382"/>
                  <a:pt x="1365" y="377"/>
                </a:cubicBezTo>
                <a:cubicBezTo>
                  <a:pt x="1379" y="353"/>
                  <a:pt x="1390" y="327"/>
                  <a:pt x="1416" y="315"/>
                </a:cubicBezTo>
                <a:cubicBezTo>
                  <a:pt x="1382" y="329"/>
                  <a:pt x="1372" y="365"/>
                  <a:pt x="1349" y="390"/>
                </a:cubicBezTo>
                <a:cubicBezTo>
                  <a:pt x="1335" y="405"/>
                  <a:pt x="1316" y="404"/>
                  <a:pt x="1298" y="408"/>
                </a:cubicBezTo>
                <a:cubicBezTo>
                  <a:pt x="1278" y="411"/>
                  <a:pt x="1260" y="421"/>
                  <a:pt x="1251" y="439"/>
                </a:cubicBezTo>
                <a:cubicBezTo>
                  <a:pt x="1251" y="437"/>
                  <a:pt x="1250" y="426"/>
                  <a:pt x="1250" y="426"/>
                </a:cubicBezTo>
                <a:cubicBezTo>
                  <a:pt x="1250" y="374"/>
                  <a:pt x="1282" y="326"/>
                  <a:pt x="1320" y="290"/>
                </a:cubicBezTo>
                <a:cubicBezTo>
                  <a:pt x="1324" y="290"/>
                  <a:pt x="1326" y="289"/>
                  <a:pt x="1326" y="289"/>
                </a:cubicBezTo>
                <a:cubicBezTo>
                  <a:pt x="1326" y="289"/>
                  <a:pt x="1326" y="288"/>
                  <a:pt x="1325" y="286"/>
                </a:cubicBezTo>
                <a:cubicBezTo>
                  <a:pt x="1328" y="283"/>
                  <a:pt x="1331" y="281"/>
                  <a:pt x="1334" y="278"/>
                </a:cubicBezTo>
                <a:cubicBezTo>
                  <a:pt x="1331" y="280"/>
                  <a:pt x="1328" y="283"/>
                  <a:pt x="1324" y="285"/>
                </a:cubicBezTo>
                <a:cubicBezTo>
                  <a:pt x="1322" y="282"/>
                  <a:pt x="1318" y="276"/>
                  <a:pt x="1311" y="273"/>
                </a:cubicBezTo>
                <a:cubicBezTo>
                  <a:pt x="1301" y="269"/>
                  <a:pt x="1290" y="274"/>
                  <a:pt x="1290" y="274"/>
                </a:cubicBezTo>
                <a:cubicBezTo>
                  <a:pt x="1290" y="274"/>
                  <a:pt x="1294" y="285"/>
                  <a:pt x="1304" y="289"/>
                </a:cubicBezTo>
                <a:cubicBezTo>
                  <a:pt x="1309" y="291"/>
                  <a:pt x="1314" y="291"/>
                  <a:pt x="1318" y="291"/>
                </a:cubicBezTo>
                <a:cubicBezTo>
                  <a:pt x="1296" y="308"/>
                  <a:pt x="1278" y="329"/>
                  <a:pt x="1263" y="352"/>
                </a:cubicBezTo>
                <a:cubicBezTo>
                  <a:pt x="1252" y="339"/>
                  <a:pt x="1254" y="315"/>
                  <a:pt x="1260" y="300"/>
                </a:cubicBezTo>
                <a:cubicBezTo>
                  <a:pt x="1266" y="285"/>
                  <a:pt x="1279" y="275"/>
                  <a:pt x="1292" y="266"/>
                </a:cubicBezTo>
                <a:cubicBezTo>
                  <a:pt x="1267" y="281"/>
                  <a:pt x="1250" y="301"/>
                  <a:pt x="1251" y="332"/>
                </a:cubicBezTo>
                <a:cubicBezTo>
                  <a:pt x="1251" y="338"/>
                  <a:pt x="1252" y="345"/>
                  <a:pt x="1254" y="350"/>
                </a:cubicBezTo>
                <a:cubicBezTo>
                  <a:pt x="1258" y="359"/>
                  <a:pt x="1259" y="357"/>
                  <a:pt x="1255" y="367"/>
                </a:cubicBezTo>
                <a:cubicBezTo>
                  <a:pt x="1250" y="375"/>
                  <a:pt x="1247" y="384"/>
                  <a:pt x="1244" y="394"/>
                </a:cubicBezTo>
                <a:cubicBezTo>
                  <a:pt x="1244" y="391"/>
                  <a:pt x="1243" y="389"/>
                  <a:pt x="1243" y="387"/>
                </a:cubicBezTo>
                <a:cubicBezTo>
                  <a:pt x="1243" y="383"/>
                  <a:pt x="1242" y="380"/>
                  <a:pt x="1241" y="377"/>
                </a:cubicBezTo>
                <a:cubicBezTo>
                  <a:pt x="1241" y="376"/>
                  <a:pt x="1241" y="375"/>
                  <a:pt x="1240" y="374"/>
                </a:cubicBezTo>
                <a:cubicBezTo>
                  <a:pt x="1240" y="373"/>
                  <a:pt x="1240" y="373"/>
                  <a:pt x="1240" y="373"/>
                </a:cubicBezTo>
                <a:cubicBezTo>
                  <a:pt x="1240" y="373"/>
                  <a:pt x="1240" y="373"/>
                  <a:pt x="1240" y="372"/>
                </a:cubicBezTo>
                <a:cubicBezTo>
                  <a:pt x="1239" y="371"/>
                  <a:pt x="1239" y="369"/>
                  <a:pt x="1239" y="368"/>
                </a:cubicBezTo>
                <a:cubicBezTo>
                  <a:pt x="1236" y="354"/>
                  <a:pt x="1232" y="341"/>
                  <a:pt x="1228" y="327"/>
                </a:cubicBezTo>
                <a:cubicBezTo>
                  <a:pt x="1224" y="314"/>
                  <a:pt x="1219" y="300"/>
                  <a:pt x="1216" y="288"/>
                </a:cubicBezTo>
                <a:cubicBezTo>
                  <a:pt x="1213" y="275"/>
                  <a:pt x="1211" y="263"/>
                  <a:pt x="1209" y="253"/>
                </a:cubicBezTo>
                <a:cubicBezTo>
                  <a:pt x="1209" y="247"/>
                  <a:pt x="1208" y="243"/>
                  <a:pt x="1208" y="238"/>
                </a:cubicBezTo>
                <a:cubicBezTo>
                  <a:pt x="1208" y="234"/>
                  <a:pt x="1208" y="230"/>
                  <a:pt x="1208" y="227"/>
                </a:cubicBezTo>
                <a:cubicBezTo>
                  <a:pt x="1208" y="221"/>
                  <a:pt x="1209" y="218"/>
                  <a:pt x="1209" y="218"/>
                </a:cubicBezTo>
                <a:cubicBezTo>
                  <a:pt x="1209" y="218"/>
                  <a:pt x="1208" y="221"/>
                  <a:pt x="1207" y="227"/>
                </a:cubicBezTo>
                <a:cubicBezTo>
                  <a:pt x="1207" y="230"/>
                  <a:pt x="1207" y="234"/>
                  <a:pt x="1207" y="238"/>
                </a:cubicBezTo>
                <a:cubicBezTo>
                  <a:pt x="1207" y="243"/>
                  <a:pt x="1206" y="247"/>
                  <a:pt x="1207" y="253"/>
                </a:cubicBezTo>
                <a:cubicBezTo>
                  <a:pt x="1207" y="263"/>
                  <a:pt x="1208" y="276"/>
                  <a:pt x="1211" y="289"/>
                </a:cubicBezTo>
                <a:cubicBezTo>
                  <a:pt x="1213" y="302"/>
                  <a:pt x="1216" y="316"/>
                  <a:pt x="1219" y="329"/>
                </a:cubicBezTo>
                <a:cubicBezTo>
                  <a:pt x="1222" y="343"/>
                  <a:pt x="1225" y="357"/>
                  <a:pt x="1227" y="370"/>
                </a:cubicBezTo>
                <a:cubicBezTo>
                  <a:pt x="1227" y="371"/>
                  <a:pt x="1228" y="373"/>
                  <a:pt x="1228" y="374"/>
                </a:cubicBezTo>
                <a:cubicBezTo>
                  <a:pt x="1228" y="376"/>
                  <a:pt x="1228" y="376"/>
                  <a:pt x="1228" y="376"/>
                </a:cubicBezTo>
                <a:cubicBezTo>
                  <a:pt x="1228" y="377"/>
                  <a:pt x="1229" y="378"/>
                  <a:pt x="1229" y="378"/>
                </a:cubicBezTo>
                <a:cubicBezTo>
                  <a:pt x="1229" y="378"/>
                  <a:pt x="1229" y="379"/>
                  <a:pt x="1229" y="379"/>
                </a:cubicBezTo>
                <a:cubicBezTo>
                  <a:pt x="1229" y="382"/>
                  <a:pt x="1230" y="385"/>
                  <a:pt x="1230" y="388"/>
                </a:cubicBezTo>
                <a:cubicBezTo>
                  <a:pt x="1230" y="390"/>
                  <a:pt x="1230" y="391"/>
                  <a:pt x="1230" y="393"/>
                </a:cubicBezTo>
                <a:cubicBezTo>
                  <a:pt x="1226" y="384"/>
                  <a:pt x="1214" y="375"/>
                  <a:pt x="1205" y="370"/>
                </a:cubicBezTo>
                <a:cubicBezTo>
                  <a:pt x="1191" y="363"/>
                  <a:pt x="1186" y="359"/>
                  <a:pt x="1172" y="355"/>
                </a:cubicBezTo>
                <a:cubicBezTo>
                  <a:pt x="1156" y="349"/>
                  <a:pt x="1139" y="331"/>
                  <a:pt x="1149" y="314"/>
                </a:cubicBezTo>
                <a:cubicBezTo>
                  <a:pt x="1158" y="299"/>
                  <a:pt x="1172" y="270"/>
                  <a:pt x="1149" y="259"/>
                </a:cubicBezTo>
                <a:cubicBezTo>
                  <a:pt x="1160" y="265"/>
                  <a:pt x="1161" y="277"/>
                  <a:pt x="1159" y="287"/>
                </a:cubicBezTo>
                <a:cubicBezTo>
                  <a:pt x="1156" y="301"/>
                  <a:pt x="1145" y="309"/>
                  <a:pt x="1141" y="322"/>
                </a:cubicBezTo>
                <a:cubicBezTo>
                  <a:pt x="1129" y="299"/>
                  <a:pt x="1115" y="268"/>
                  <a:pt x="1124" y="242"/>
                </a:cubicBezTo>
                <a:cubicBezTo>
                  <a:pt x="1117" y="259"/>
                  <a:pt x="1121" y="280"/>
                  <a:pt x="1126" y="297"/>
                </a:cubicBezTo>
                <a:cubicBezTo>
                  <a:pt x="1132" y="319"/>
                  <a:pt x="1142" y="341"/>
                  <a:pt x="1160" y="357"/>
                </a:cubicBezTo>
                <a:cubicBezTo>
                  <a:pt x="1140" y="361"/>
                  <a:pt x="1120" y="367"/>
                  <a:pt x="1100" y="372"/>
                </a:cubicBezTo>
                <a:cubicBezTo>
                  <a:pt x="1084" y="376"/>
                  <a:pt x="1075" y="340"/>
                  <a:pt x="1068" y="330"/>
                </a:cubicBezTo>
                <a:cubicBezTo>
                  <a:pt x="1077" y="344"/>
                  <a:pt x="1078" y="366"/>
                  <a:pt x="1093" y="375"/>
                </a:cubicBezTo>
                <a:cubicBezTo>
                  <a:pt x="1082" y="380"/>
                  <a:pt x="1066" y="387"/>
                  <a:pt x="1057" y="375"/>
                </a:cubicBezTo>
                <a:cubicBezTo>
                  <a:pt x="1046" y="361"/>
                  <a:pt x="1050" y="340"/>
                  <a:pt x="1037" y="327"/>
                </a:cubicBezTo>
                <a:cubicBezTo>
                  <a:pt x="1051" y="343"/>
                  <a:pt x="1041" y="379"/>
                  <a:pt x="1065" y="385"/>
                </a:cubicBezTo>
                <a:cubicBezTo>
                  <a:pt x="1080" y="389"/>
                  <a:pt x="1097" y="380"/>
                  <a:pt x="1111" y="377"/>
                </a:cubicBezTo>
                <a:cubicBezTo>
                  <a:pt x="1100" y="387"/>
                  <a:pt x="1093" y="400"/>
                  <a:pt x="1081" y="409"/>
                </a:cubicBezTo>
                <a:cubicBezTo>
                  <a:pt x="1071" y="417"/>
                  <a:pt x="1060" y="422"/>
                  <a:pt x="1047" y="425"/>
                </a:cubicBezTo>
                <a:cubicBezTo>
                  <a:pt x="1062" y="422"/>
                  <a:pt x="1075" y="417"/>
                  <a:pt x="1086" y="408"/>
                </a:cubicBezTo>
                <a:cubicBezTo>
                  <a:pt x="1100" y="398"/>
                  <a:pt x="1109" y="382"/>
                  <a:pt x="1125" y="375"/>
                </a:cubicBezTo>
                <a:cubicBezTo>
                  <a:pt x="1137" y="371"/>
                  <a:pt x="1151" y="369"/>
                  <a:pt x="1164" y="367"/>
                </a:cubicBezTo>
                <a:cubicBezTo>
                  <a:pt x="1175" y="366"/>
                  <a:pt x="1188" y="370"/>
                  <a:pt x="1196" y="376"/>
                </a:cubicBezTo>
                <a:cubicBezTo>
                  <a:pt x="1237" y="408"/>
                  <a:pt x="1240" y="455"/>
                  <a:pt x="1240" y="460"/>
                </a:cubicBezTo>
                <a:cubicBezTo>
                  <a:pt x="1246" y="490"/>
                  <a:pt x="1258" y="518"/>
                  <a:pt x="1262" y="548"/>
                </a:cubicBezTo>
                <a:cubicBezTo>
                  <a:pt x="1270" y="597"/>
                  <a:pt x="1258" y="653"/>
                  <a:pt x="1213" y="679"/>
                </a:cubicBezTo>
                <a:cubicBezTo>
                  <a:pt x="1181" y="697"/>
                  <a:pt x="1145" y="705"/>
                  <a:pt x="1123" y="736"/>
                </a:cubicBezTo>
                <a:cubicBezTo>
                  <a:pt x="1111" y="754"/>
                  <a:pt x="1103" y="775"/>
                  <a:pt x="1096" y="795"/>
                </a:cubicBezTo>
                <a:cubicBezTo>
                  <a:pt x="1074" y="859"/>
                  <a:pt x="1059" y="927"/>
                  <a:pt x="1038" y="991"/>
                </a:cubicBezTo>
                <a:cubicBezTo>
                  <a:pt x="1036" y="970"/>
                  <a:pt x="1031" y="950"/>
                  <a:pt x="1025" y="929"/>
                </a:cubicBezTo>
                <a:cubicBezTo>
                  <a:pt x="1018" y="907"/>
                  <a:pt x="1007" y="886"/>
                  <a:pt x="1002" y="864"/>
                </a:cubicBezTo>
                <a:cubicBezTo>
                  <a:pt x="997" y="844"/>
                  <a:pt x="996" y="823"/>
                  <a:pt x="1008" y="805"/>
                </a:cubicBezTo>
                <a:cubicBezTo>
                  <a:pt x="1018" y="788"/>
                  <a:pt x="1033" y="774"/>
                  <a:pt x="1045" y="759"/>
                </a:cubicBezTo>
                <a:cubicBezTo>
                  <a:pt x="1049" y="753"/>
                  <a:pt x="1051" y="748"/>
                  <a:pt x="1057" y="744"/>
                </a:cubicBezTo>
                <a:cubicBezTo>
                  <a:pt x="1065" y="738"/>
                  <a:pt x="1074" y="732"/>
                  <a:pt x="1082" y="725"/>
                </a:cubicBezTo>
                <a:cubicBezTo>
                  <a:pt x="1099" y="708"/>
                  <a:pt x="1105" y="690"/>
                  <a:pt x="1105" y="667"/>
                </a:cubicBezTo>
                <a:cubicBezTo>
                  <a:pt x="1103" y="653"/>
                  <a:pt x="1094" y="642"/>
                  <a:pt x="1100" y="627"/>
                </a:cubicBezTo>
                <a:cubicBezTo>
                  <a:pt x="1104" y="617"/>
                  <a:pt x="1116" y="613"/>
                  <a:pt x="1123" y="605"/>
                </a:cubicBezTo>
                <a:cubicBezTo>
                  <a:pt x="1129" y="598"/>
                  <a:pt x="1132" y="590"/>
                  <a:pt x="1131" y="582"/>
                </a:cubicBezTo>
                <a:cubicBezTo>
                  <a:pt x="1131" y="610"/>
                  <a:pt x="1096" y="611"/>
                  <a:pt x="1093" y="638"/>
                </a:cubicBezTo>
                <a:cubicBezTo>
                  <a:pt x="1083" y="621"/>
                  <a:pt x="1088" y="609"/>
                  <a:pt x="1101" y="595"/>
                </a:cubicBezTo>
                <a:cubicBezTo>
                  <a:pt x="1111" y="584"/>
                  <a:pt x="1122" y="575"/>
                  <a:pt x="1133" y="565"/>
                </a:cubicBezTo>
                <a:cubicBezTo>
                  <a:pt x="1117" y="579"/>
                  <a:pt x="1082" y="597"/>
                  <a:pt x="1082" y="621"/>
                </a:cubicBezTo>
                <a:cubicBezTo>
                  <a:pt x="1075" y="604"/>
                  <a:pt x="1080" y="592"/>
                  <a:pt x="1090" y="576"/>
                </a:cubicBezTo>
                <a:cubicBezTo>
                  <a:pt x="1081" y="588"/>
                  <a:pt x="1072" y="601"/>
                  <a:pt x="1077" y="616"/>
                </a:cubicBezTo>
                <a:cubicBezTo>
                  <a:pt x="1080" y="628"/>
                  <a:pt x="1087" y="639"/>
                  <a:pt x="1092" y="650"/>
                </a:cubicBezTo>
                <a:cubicBezTo>
                  <a:pt x="1106" y="680"/>
                  <a:pt x="1086" y="708"/>
                  <a:pt x="1062" y="724"/>
                </a:cubicBezTo>
                <a:cubicBezTo>
                  <a:pt x="1070" y="696"/>
                  <a:pt x="1069" y="672"/>
                  <a:pt x="1049" y="649"/>
                </a:cubicBezTo>
                <a:cubicBezTo>
                  <a:pt x="1038" y="637"/>
                  <a:pt x="1025" y="627"/>
                  <a:pt x="1015" y="614"/>
                </a:cubicBezTo>
                <a:cubicBezTo>
                  <a:pt x="1003" y="598"/>
                  <a:pt x="1015" y="584"/>
                  <a:pt x="1028" y="572"/>
                </a:cubicBezTo>
                <a:cubicBezTo>
                  <a:pt x="1041" y="562"/>
                  <a:pt x="1054" y="552"/>
                  <a:pt x="1067" y="541"/>
                </a:cubicBezTo>
                <a:cubicBezTo>
                  <a:pt x="1077" y="534"/>
                  <a:pt x="1080" y="532"/>
                  <a:pt x="1091" y="531"/>
                </a:cubicBezTo>
                <a:cubicBezTo>
                  <a:pt x="1124" y="527"/>
                  <a:pt x="1149" y="509"/>
                  <a:pt x="1169" y="484"/>
                </a:cubicBezTo>
                <a:cubicBezTo>
                  <a:pt x="1156" y="499"/>
                  <a:pt x="1142" y="511"/>
                  <a:pt x="1124" y="518"/>
                </a:cubicBezTo>
                <a:cubicBezTo>
                  <a:pt x="1126" y="513"/>
                  <a:pt x="1129" y="510"/>
                  <a:pt x="1131" y="505"/>
                </a:cubicBezTo>
                <a:cubicBezTo>
                  <a:pt x="1133" y="499"/>
                  <a:pt x="1134" y="492"/>
                  <a:pt x="1137" y="486"/>
                </a:cubicBezTo>
                <a:cubicBezTo>
                  <a:pt x="1142" y="477"/>
                  <a:pt x="1149" y="467"/>
                  <a:pt x="1158" y="460"/>
                </a:cubicBezTo>
                <a:cubicBezTo>
                  <a:pt x="1140" y="473"/>
                  <a:pt x="1135" y="488"/>
                  <a:pt x="1127" y="506"/>
                </a:cubicBezTo>
                <a:cubicBezTo>
                  <a:pt x="1124" y="511"/>
                  <a:pt x="1120" y="519"/>
                  <a:pt x="1115" y="521"/>
                </a:cubicBezTo>
                <a:cubicBezTo>
                  <a:pt x="1105" y="523"/>
                  <a:pt x="1095" y="525"/>
                  <a:pt x="1085" y="525"/>
                </a:cubicBezTo>
                <a:cubicBezTo>
                  <a:pt x="1106" y="505"/>
                  <a:pt x="1122" y="481"/>
                  <a:pt x="1126" y="452"/>
                </a:cubicBezTo>
                <a:cubicBezTo>
                  <a:pt x="1121" y="481"/>
                  <a:pt x="1103" y="503"/>
                  <a:pt x="1081" y="521"/>
                </a:cubicBezTo>
                <a:cubicBezTo>
                  <a:pt x="1080" y="515"/>
                  <a:pt x="1080" y="508"/>
                  <a:pt x="1080" y="502"/>
                </a:cubicBezTo>
                <a:cubicBezTo>
                  <a:pt x="1079" y="493"/>
                  <a:pt x="1076" y="484"/>
                  <a:pt x="1077" y="475"/>
                </a:cubicBezTo>
                <a:cubicBezTo>
                  <a:pt x="1079" y="460"/>
                  <a:pt x="1091" y="448"/>
                  <a:pt x="1100" y="437"/>
                </a:cubicBezTo>
                <a:cubicBezTo>
                  <a:pt x="1093" y="445"/>
                  <a:pt x="1085" y="452"/>
                  <a:pt x="1079" y="461"/>
                </a:cubicBezTo>
                <a:cubicBezTo>
                  <a:pt x="1072" y="475"/>
                  <a:pt x="1075" y="488"/>
                  <a:pt x="1075" y="502"/>
                </a:cubicBezTo>
                <a:cubicBezTo>
                  <a:pt x="1075" y="508"/>
                  <a:pt x="1075" y="513"/>
                  <a:pt x="1075" y="518"/>
                </a:cubicBezTo>
                <a:cubicBezTo>
                  <a:pt x="1075" y="521"/>
                  <a:pt x="1075" y="523"/>
                  <a:pt x="1075" y="526"/>
                </a:cubicBezTo>
                <a:cubicBezTo>
                  <a:pt x="1072" y="529"/>
                  <a:pt x="1068" y="531"/>
                  <a:pt x="1065" y="534"/>
                </a:cubicBezTo>
                <a:cubicBezTo>
                  <a:pt x="1053" y="543"/>
                  <a:pt x="1041" y="551"/>
                  <a:pt x="1029" y="559"/>
                </a:cubicBezTo>
                <a:cubicBezTo>
                  <a:pt x="1008" y="573"/>
                  <a:pt x="986" y="594"/>
                  <a:pt x="1002" y="620"/>
                </a:cubicBezTo>
                <a:cubicBezTo>
                  <a:pt x="1015" y="641"/>
                  <a:pt x="1047" y="660"/>
                  <a:pt x="1047" y="688"/>
                </a:cubicBezTo>
                <a:cubicBezTo>
                  <a:pt x="1040" y="676"/>
                  <a:pt x="1036" y="667"/>
                  <a:pt x="1021" y="664"/>
                </a:cubicBezTo>
                <a:cubicBezTo>
                  <a:pt x="1007" y="663"/>
                  <a:pt x="992" y="666"/>
                  <a:pt x="979" y="660"/>
                </a:cubicBezTo>
                <a:cubicBezTo>
                  <a:pt x="973" y="658"/>
                  <a:pt x="969" y="658"/>
                  <a:pt x="970" y="651"/>
                </a:cubicBezTo>
                <a:cubicBezTo>
                  <a:pt x="971" y="645"/>
                  <a:pt x="973" y="638"/>
                  <a:pt x="973" y="632"/>
                </a:cubicBezTo>
                <a:cubicBezTo>
                  <a:pt x="973" y="622"/>
                  <a:pt x="969" y="613"/>
                  <a:pt x="961" y="608"/>
                </a:cubicBezTo>
                <a:cubicBezTo>
                  <a:pt x="976" y="619"/>
                  <a:pt x="970" y="638"/>
                  <a:pt x="966" y="654"/>
                </a:cubicBezTo>
                <a:cubicBezTo>
                  <a:pt x="948" y="639"/>
                  <a:pt x="946" y="610"/>
                  <a:pt x="944" y="589"/>
                </a:cubicBezTo>
                <a:cubicBezTo>
                  <a:pt x="945" y="611"/>
                  <a:pt x="945" y="636"/>
                  <a:pt x="960" y="654"/>
                </a:cubicBezTo>
                <a:cubicBezTo>
                  <a:pt x="954" y="656"/>
                  <a:pt x="947" y="659"/>
                  <a:pt x="942" y="652"/>
                </a:cubicBezTo>
                <a:cubicBezTo>
                  <a:pt x="936" y="645"/>
                  <a:pt x="933" y="636"/>
                  <a:pt x="927" y="629"/>
                </a:cubicBezTo>
                <a:cubicBezTo>
                  <a:pt x="915" y="616"/>
                  <a:pt x="899" y="611"/>
                  <a:pt x="883" y="608"/>
                </a:cubicBezTo>
                <a:cubicBezTo>
                  <a:pt x="902" y="612"/>
                  <a:pt x="918" y="621"/>
                  <a:pt x="929" y="638"/>
                </a:cubicBezTo>
                <a:cubicBezTo>
                  <a:pt x="934" y="646"/>
                  <a:pt x="936" y="660"/>
                  <a:pt x="947" y="662"/>
                </a:cubicBezTo>
                <a:cubicBezTo>
                  <a:pt x="954" y="663"/>
                  <a:pt x="959" y="658"/>
                  <a:pt x="965" y="659"/>
                </a:cubicBezTo>
                <a:cubicBezTo>
                  <a:pt x="974" y="666"/>
                  <a:pt x="986" y="670"/>
                  <a:pt x="997" y="671"/>
                </a:cubicBezTo>
                <a:cubicBezTo>
                  <a:pt x="1006" y="672"/>
                  <a:pt x="1019" y="670"/>
                  <a:pt x="1027" y="676"/>
                </a:cubicBezTo>
                <a:cubicBezTo>
                  <a:pt x="1035" y="682"/>
                  <a:pt x="1035" y="693"/>
                  <a:pt x="1043" y="699"/>
                </a:cubicBezTo>
                <a:cubicBezTo>
                  <a:pt x="1049" y="705"/>
                  <a:pt x="1040" y="719"/>
                  <a:pt x="1037" y="726"/>
                </a:cubicBezTo>
                <a:cubicBezTo>
                  <a:pt x="1016" y="766"/>
                  <a:pt x="969" y="785"/>
                  <a:pt x="966" y="835"/>
                </a:cubicBezTo>
                <a:cubicBezTo>
                  <a:pt x="962" y="882"/>
                  <a:pt x="988" y="926"/>
                  <a:pt x="994" y="972"/>
                </a:cubicBezTo>
                <a:cubicBezTo>
                  <a:pt x="981" y="937"/>
                  <a:pt x="970" y="901"/>
                  <a:pt x="956" y="867"/>
                </a:cubicBezTo>
                <a:cubicBezTo>
                  <a:pt x="943" y="832"/>
                  <a:pt x="926" y="797"/>
                  <a:pt x="896" y="773"/>
                </a:cubicBezTo>
                <a:cubicBezTo>
                  <a:pt x="883" y="763"/>
                  <a:pt x="866" y="758"/>
                  <a:pt x="850" y="755"/>
                </a:cubicBezTo>
                <a:cubicBezTo>
                  <a:pt x="841" y="754"/>
                  <a:pt x="817" y="755"/>
                  <a:pt x="812" y="745"/>
                </a:cubicBezTo>
                <a:cubicBezTo>
                  <a:pt x="806" y="734"/>
                  <a:pt x="814" y="713"/>
                  <a:pt x="818" y="702"/>
                </a:cubicBezTo>
                <a:cubicBezTo>
                  <a:pt x="821" y="689"/>
                  <a:pt x="824" y="675"/>
                  <a:pt x="826" y="662"/>
                </a:cubicBezTo>
                <a:cubicBezTo>
                  <a:pt x="827" y="644"/>
                  <a:pt x="828" y="627"/>
                  <a:pt x="823" y="610"/>
                </a:cubicBezTo>
                <a:cubicBezTo>
                  <a:pt x="821" y="602"/>
                  <a:pt x="818" y="594"/>
                  <a:pt x="814" y="587"/>
                </a:cubicBezTo>
                <a:cubicBezTo>
                  <a:pt x="812" y="583"/>
                  <a:pt x="810" y="580"/>
                  <a:pt x="807" y="577"/>
                </a:cubicBezTo>
                <a:cubicBezTo>
                  <a:pt x="807" y="572"/>
                  <a:pt x="808" y="568"/>
                  <a:pt x="809" y="563"/>
                </a:cubicBezTo>
                <a:cubicBezTo>
                  <a:pt x="825" y="532"/>
                  <a:pt x="866" y="526"/>
                  <a:pt x="897" y="519"/>
                </a:cubicBezTo>
                <a:cubicBezTo>
                  <a:pt x="908" y="517"/>
                  <a:pt x="917" y="509"/>
                  <a:pt x="929" y="506"/>
                </a:cubicBezTo>
                <a:cubicBezTo>
                  <a:pt x="943" y="503"/>
                  <a:pt x="959" y="503"/>
                  <a:pt x="973" y="496"/>
                </a:cubicBezTo>
                <a:cubicBezTo>
                  <a:pt x="995" y="484"/>
                  <a:pt x="1004" y="459"/>
                  <a:pt x="1019" y="441"/>
                </a:cubicBezTo>
                <a:cubicBezTo>
                  <a:pt x="1021" y="439"/>
                  <a:pt x="1023" y="438"/>
                  <a:pt x="1024" y="436"/>
                </a:cubicBezTo>
                <a:cubicBezTo>
                  <a:pt x="1028" y="431"/>
                  <a:pt x="1034" y="427"/>
                  <a:pt x="1041" y="424"/>
                </a:cubicBezTo>
                <a:cubicBezTo>
                  <a:pt x="1035" y="426"/>
                  <a:pt x="1029" y="429"/>
                  <a:pt x="1025" y="433"/>
                </a:cubicBezTo>
                <a:cubicBezTo>
                  <a:pt x="1023" y="432"/>
                  <a:pt x="1017" y="430"/>
                  <a:pt x="1011" y="432"/>
                </a:cubicBezTo>
                <a:cubicBezTo>
                  <a:pt x="1004" y="435"/>
                  <a:pt x="1001" y="442"/>
                  <a:pt x="1001" y="442"/>
                </a:cubicBezTo>
                <a:cubicBezTo>
                  <a:pt x="1001" y="442"/>
                  <a:pt x="1007" y="445"/>
                  <a:pt x="1013" y="444"/>
                </a:cubicBezTo>
                <a:cubicBezTo>
                  <a:pt x="1008" y="450"/>
                  <a:pt x="1003" y="457"/>
                  <a:pt x="998" y="464"/>
                </a:cubicBezTo>
                <a:cubicBezTo>
                  <a:pt x="991" y="473"/>
                  <a:pt x="984" y="482"/>
                  <a:pt x="974" y="488"/>
                </a:cubicBezTo>
                <a:cubicBezTo>
                  <a:pt x="963" y="495"/>
                  <a:pt x="949" y="494"/>
                  <a:pt x="937" y="496"/>
                </a:cubicBezTo>
                <a:cubicBezTo>
                  <a:pt x="955" y="478"/>
                  <a:pt x="969" y="457"/>
                  <a:pt x="992" y="444"/>
                </a:cubicBezTo>
                <a:cubicBezTo>
                  <a:pt x="972" y="454"/>
                  <a:pt x="957" y="470"/>
                  <a:pt x="941" y="485"/>
                </a:cubicBezTo>
                <a:cubicBezTo>
                  <a:pt x="924" y="501"/>
                  <a:pt x="907" y="510"/>
                  <a:pt x="882" y="513"/>
                </a:cubicBezTo>
                <a:cubicBezTo>
                  <a:pt x="892" y="483"/>
                  <a:pt x="902" y="453"/>
                  <a:pt x="931" y="438"/>
                </a:cubicBezTo>
                <a:cubicBezTo>
                  <a:pt x="900" y="451"/>
                  <a:pt x="889" y="481"/>
                  <a:pt x="877" y="511"/>
                </a:cubicBezTo>
                <a:cubicBezTo>
                  <a:pt x="874" y="516"/>
                  <a:pt x="860" y="516"/>
                  <a:pt x="855" y="517"/>
                </a:cubicBezTo>
                <a:cubicBezTo>
                  <a:pt x="846" y="520"/>
                  <a:pt x="838" y="523"/>
                  <a:pt x="831" y="527"/>
                </a:cubicBezTo>
                <a:cubicBezTo>
                  <a:pt x="816" y="534"/>
                  <a:pt x="798" y="545"/>
                  <a:pt x="793" y="562"/>
                </a:cubicBezTo>
                <a:cubicBezTo>
                  <a:pt x="775" y="546"/>
                  <a:pt x="744" y="527"/>
                  <a:pt x="751" y="499"/>
                </a:cubicBezTo>
                <a:cubicBezTo>
                  <a:pt x="757" y="476"/>
                  <a:pt x="784" y="469"/>
                  <a:pt x="803" y="462"/>
                </a:cubicBezTo>
                <a:cubicBezTo>
                  <a:pt x="780" y="469"/>
                  <a:pt x="756" y="474"/>
                  <a:pt x="747" y="498"/>
                </a:cubicBezTo>
                <a:cubicBezTo>
                  <a:pt x="742" y="475"/>
                  <a:pt x="761" y="458"/>
                  <a:pt x="777" y="445"/>
                </a:cubicBezTo>
                <a:cubicBezTo>
                  <a:pt x="786" y="438"/>
                  <a:pt x="795" y="432"/>
                  <a:pt x="803" y="426"/>
                </a:cubicBezTo>
                <a:cubicBezTo>
                  <a:pt x="809" y="422"/>
                  <a:pt x="819" y="411"/>
                  <a:pt x="825" y="410"/>
                </a:cubicBezTo>
                <a:cubicBezTo>
                  <a:pt x="864" y="409"/>
                  <a:pt x="904" y="402"/>
                  <a:pt x="934" y="377"/>
                </a:cubicBezTo>
                <a:cubicBezTo>
                  <a:pt x="951" y="364"/>
                  <a:pt x="964" y="347"/>
                  <a:pt x="971" y="327"/>
                </a:cubicBezTo>
                <a:cubicBezTo>
                  <a:pt x="972" y="323"/>
                  <a:pt x="973" y="318"/>
                  <a:pt x="974" y="314"/>
                </a:cubicBezTo>
                <a:cubicBezTo>
                  <a:pt x="976" y="314"/>
                  <a:pt x="978" y="313"/>
                  <a:pt x="979" y="313"/>
                </a:cubicBezTo>
                <a:cubicBezTo>
                  <a:pt x="991" y="311"/>
                  <a:pt x="1004" y="305"/>
                  <a:pt x="1018" y="295"/>
                </a:cubicBezTo>
                <a:cubicBezTo>
                  <a:pt x="1021" y="292"/>
                  <a:pt x="1024" y="289"/>
                  <a:pt x="1028" y="286"/>
                </a:cubicBezTo>
                <a:cubicBezTo>
                  <a:pt x="1031" y="282"/>
                  <a:pt x="1034" y="278"/>
                  <a:pt x="1037" y="274"/>
                </a:cubicBezTo>
                <a:cubicBezTo>
                  <a:pt x="1042" y="266"/>
                  <a:pt x="1047" y="257"/>
                  <a:pt x="1050" y="247"/>
                </a:cubicBezTo>
                <a:cubicBezTo>
                  <a:pt x="1057" y="228"/>
                  <a:pt x="1061" y="208"/>
                  <a:pt x="1064" y="187"/>
                </a:cubicBezTo>
                <a:cubicBezTo>
                  <a:pt x="1065" y="182"/>
                  <a:pt x="1066" y="177"/>
                  <a:pt x="1066" y="172"/>
                </a:cubicBezTo>
                <a:cubicBezTo>
                  <a:pt x="1067" y="166"/>
                  <a:pt x="1067" y="161"/>
                  <a:pt x="1068" y="156"/>
                </a:cubicBezTo>
                <a:cubicBezTo>
                  <a:pt x="1068" y="155"/>
                  <a:pt x="1068" y="154"/>
                  <a:pt x="1068" y="153"/>
                </a:cubicBezTo>
                <a:cubicBezTo>
                  <a:pt x="1072" y="150"/>
                  <a:pt x="1077" y="146"/>
                  <a:pt x="1083" y="141"/>
                </a:cubicBezTo>
                <a:cubicBezTo>
                  <a:pt x="1089" y="136"/>
                  <a:pt x="1097" y="131"/>
                  <a:pt x="1107" y="131"/>
                </a:cubicBezTo>
                <a:cubicBezTo>
                  <a:pt x="1111" y="130"/>
                  <a:pt x="1117" y="130"/>
                  <a:pt x="1122" y="131"/>
                </a:cubicBezTo>
                <a:cubicBezTo>
                  <a:pt x="1127" y="132"/>
                  <a:pt x="1133" y="133"/>
                  <a:pt x="1138" y="134"/>
                </a:cubicBezTo>
                <a:cubicBezTo>
                  <a:pt x="1150" y="137"/>
                  <a:pt x="1161" y="139"/>
                  <a:pt x="1172" y="140"/>
                </a:cubicBezTo>
                <a:cubicBezTo>
                  <a:pt x="1183" y="141"/>
                  <a:pt x="1193" y="140"/>
                  <a:pt x="1201" y="138"/>
                </a:cubicBezTo>
                <a:cubicBezTo>
                  <a:pt x="1210" y="135"/>
                  <a:pt x="1216" y="132"/>
                  <a:pt x="1220" y="129"/>
                </a:cubicBezTo>
                <a:cubicBezTo>
                  <a:pt x="1225" y="127"/>
                  <a:pt x="1227" y="125"/>
                  <a:pt x="1227" y="125"/>
                </a:cubicBezTo>
                <a:cubicBezTo>
                  <a:pt x="1227" y="125"/>
                  <a:pt x="1225" y="126"/>
                  <a:pt x="1220" y="129"/>
                </a:cubicBezTo>
                <a:cubicBezTo>
                  <a:pt x="1216" y="131"/>
                  <a:pt x="1209" y="134"/>
                  <a:pt x="1201" y="135"/>
                </a:cubicBezTo>
                <a:cubicBezTo>
                  <a:pt x="1193" y="137"/>
                  <a:pt x="1183" y="137"/>
                  <a:pt x="1172" y="136"/>
                </a:cubicBezTo>
                <a:cubicBezTo>
                  <a:pt x="1162" y="134"/>
                  <a:pt x="1151" y="131"/>
                  <a:pt x="1140" y="127"/>
                </a:cubicBezTo>
                <a:cubicBezTo>
                  <a:pt x="1135" y="126"/>
                  <a:pt x="1129" y="124"/>
                  <a:pt x="1123" y="123"/>
                </a:cubicBezTo>
                <a:cubicBezTo>
                  <a:pt x="1118" y="122"/>
                  <a:pt x="1112" y="121"/>
                  <a:pt x="1106" y="121"/>
                </a:cubicBezTo>
                <a:cubicBezTo>
                  <a:pt x="1100" y="121"/>
                  <a:pt x="1094" y="122"/>
                  <a:pt x="1089" y="125"/>
                </a:cubicBezTo>
                <a:cubicBezTo>
                  <a:pt x="1084" y="127"/>
                  <a:pt x="1080" y="129"/>
                  <a:pt x="1076" y="132"/>
                </a:cubicBezTo>
                <a:cubicBezTo>
                  <a:pt x="1074" y="133"/>
                  <a:pt x="1072" y="134"/>
                  <a:pt x="1071" y="135"/>
                </a:cubicBezTo>
                <a:cubicBezTo>
                  <a:pt x="1071" y="133"/>
                  <a:pt x="1072" y="130"/>
                  <a:pt x="1072" y="127"/>
                </a:cubicBezTo>
                <a:cubicBezTo>
                  <a:pt x="1075" y="108"/>
                  <a:pt x="1080" y="91"/>
                  <a:pt x="1087" y="78"/>
                </a:cubicBezTo>
                <a:cubicBezTo>
                  <a:pt x="1094" y="64"/>
                  <a:pt x="1103" y="54"/>
                  <a:pt x="1110" y="50"/>
                </a:cubicBezTo>
                <a:cubicBezTo>
                  <a:pt x="1114" y="47"/>
                  <a:pt x="1117" y="46"/>
                  <a:pt x="1120" y="45"/>
                </a:cubicBezTo>
                <a:cubicBezTo>
                  <a:pt x="1122" y="45"/>
                  <a:pt x="1123" y="44"/>
                  <a:pt x="1123" y="44"/>
                </a:cubicBezTo>
                <a:cubicBezTo>
                  <a:pt x="1123" y="44"/>
                  <a:pt x="1122" y="45"/>
                  <a:pt x="1120" y="45"/>
                </a:cubicBezTo>
                <a:cubicBezTo>
                  <a:pt x="1117" y="46"/>
                  <a:pt x="1114" y="47"/>
                  <a:pt x="1110" y="49"/>
                </a:cubicBezTo>
                <a:cubicBezTo>
                  <a:pt x="1102" y="53"/>
                  <a:pt x="1092" y="62"/>
                  <a:pt x="1084" y="76"/>
                </a:cubicBezTo>
                <a:cubicBezTo>
                  <a:pt x="1076" y="89"/>
                  <a:pt x="1069" y="107"/>
                  <a:pt x="1064" y="125"/>
                </a:cubicBezTo>
                <a:cubicBezTo>
                  <a:pt x="1064" y="128"/>
                  <a:pt x="1063" y="131"/>
                  <a:pt x="1062" y="134"/>
                </a:cubicBezTo>
                <a:cubicBezTo>
                  <a:pt x="1060" y="133"/>
                  <a:pt x="1058" y="133"/>
                  <a:pt x="1055" y="131"/>
                </a:cubicBezTo>
                <a:cubicBezTo>
                  <a:pt x="1051" y="129"/>
                  <a:pt x="1048" y="126"/>
                  <a:pt x="1044" y="123"/>
                </a:cubicBezTo>
                <a:cubicBezTo>
                  <a:pt x="1038" y="117"/>
                  <a:pt x="1032" y="110"/>
                  <a:pt x="1027" y="102"/>
                </a:cubicBezTo>
                <a:cubicBezTo>
                  <a:pt x="1024" y="98"/>
                  <a:pt x="1022" y="94"/>
                  <a:pt x="1021" y="90"/>
                </a:cubicBezTo>
                <a:cubicBezTo>
                  <a:pt x="1020" y="85"/>
                  <a:pt x="1019" y="80"/>
                  <a:pt x="1018" y="75"/>
                </a:cubicBezTo>
                <a:cubicBezTo>
                  <a:pt x="1017" y="71"/>
                  <a:pt x="1016" y="65"/>
                  <a:pt x="1014" y="61"/>
                </a:cubicBezTo>
                <a:cubicBezTo>
                  <a:pt x="1013" y="58"/>
                  <a:pt x="1011" y="56"/>
                  <a:pt x="1010" y="53"/>
                </a:cubicBezTo>
                <a:cubicBezTo>
                  <a:pt x="1009" y="51"/>
                  <a:pt x="1007" y="49"/>
                  <a:pt x="1005" y="47"/>
                </a:cubicBezTo>
                <a:cubicBezTo>
                  <a:pt x="1005" y="47"/>
                  <a:pt x="1005" y="47"/>
                  <a:pt x="1005" y="48"/>
                </a:cubicBezTo>
                <a:cubicBezTo>
                  <a:pt x="997" y="35"/>
                  <a:pt x="986" y="25"/>
                  <a:pt x="974" y="17"/>
                </a:cubicBezTo>
                <a:cubicBezTo>
                  <a:pt x="961" y="9"/>
                  <a:pt x="948" y="3"/>
                  <a:pt x="934" y="0"/>
                </a:cubicBezTo>
                <a:cubicBezTo>
                  <a:pt x="948" y="4"/>
                  <a:pt x="960" y="11"/>
                  <a:pt x="971" y="20"/>
                </a:cubicBezTo>
                <a:cubicBezTo>
                  <a:pt x="983" y="29"/>
                  <a:pt x="992" y="39"/>
                  <a:pt x="1000" y="51"/>
                </a:cubicBezTo>
                <a:cubicBezTo>
                  <a:pt x="1000" y="51"/>
                  <a:pt x="1000" y="51"/>
                  <a:pt x="1000" y="51"/>
                </a:cubicBezTo>
                <a:cubicBezTo>
                  <a:pt x="1006" y="58"/>
                  <a:pt x="1008" y="67"/>
                  <a:pt x="1009" y="77"/>
                </a:cubicBezTo>
                <a:cubicBezTo>
                  <a:pt x="1010" y="82"/>
                  <a:pt x="1010" y="87"/>
                  <a:pt x="1011" y="92"/>
                </a:cubicBezTo>
                <a:cubicBezTo>
                  <a:pt x="1012" y="94"/>
                  <a:pt x="1013" y="97"/>
                  <a:pt x="1014" y="100"/>
                </a:cubicBezTo>
                <a:cubicBezTo>
                  <a:pt x="1015" y="102"/>
                  <a:pt x="1016" y="105"/>
                  <a:pt x="1017" y="107"/>
                </a:cubicBezTo>
                <a:cubicBezTo>
                  <a:pt x="1022" y="116"/>
                  <a:pt x="1028" y="125"/>
                  <a:pt x="1035" y="133"/>
                </a:cubicBezTo>
                <a:cubicBezTo>
                  <a:pt x="1039" y="137"/>
                  <a:pt x="1042" y="141"/>
                  <a:pt x="1048" y="144"/>
                </a:cubicBezTo>
                <a:cubicBezTo>
                  <a:pt x="1059" y="149"/>
                  <a:pt x="1058" y="155"/>
                  <a:pt x="1058" y="155"/>
                </a:cubicBezTo>
                <a:cubicBezTo>
                  <a:pt x="1057" y="160"/>
                  <a:pt x="1056" y="165"/>
                  <a:pt x="1055" y="170"/>
                </a:cubicBezTo>
                <a:cubicBezTo>
                  <a:pt x="1054" y="175"/>
                  <a:pt x="1053" y="180"/>
                  <a:pt x="1052" y="185"/>
                </a:cubicBezTo>
                <a:cubicBezTo>
                  <a:pt x="1047" y="205"/>
                  <a:pt x="1042" y="224"/>
                  <a:pt x="1034" y="241"/>
                </a:cubicBezTo>
                <a:cubicBezTo>
                  <a:pt x="1030" y="249"/>
                  <a:pt x="1026" y="256"/>
                  <a:pt x="1021" y="263"/>
                </a:cubicBezTo>
                <a:cubicBezTo>
                  <a:pt x="1018" y="266"/>
                  <a:pt x="1016" y="269"/>
                  <a:pt x="1013" y="271"/>
                </a:cubicBezTo>
                <a:cubicBezTo>
                  <a:pt x="1011" y="273"/>
                  <a:pt x="1008" y="276"/>
                  <a:pt x="1005" y="278"/>
                </a:cubicBezTo>
                <a:cubicBezTo>
                  <a:pt x="994" y="285"/>
                  <a:pt x="983" y="289"/>
                  <a:pt x="976" y="289"/>
                </a:cubicBezTo>
                <a:cubicBezTo>
                  <a:pt x="976" y="289"/>
                  <a:pt x="976" y="289"/>
                  <a:pt x="975" y="289"/>
                </a:cubicBezTo>
                <a:cubicBezTo>
                  <a:pt x="975" y="283"/>
                  <a:pt x="974" y="277"/>
                  <a:pt x="977" y="272"/>
                </a:cubicBezTo>
                <a:cubicBezTo>
                  <a:pt x="987" y="258"/>
                  <a:pt x="997" y="240"/>
                  <a:pt x="995" y="222"/>
                </a:cubicBezTo>
                <a:cubicBezTo>
                  <a:pt x="992" y="205"/>
                  <a:pt x="984" y="189"/>
                  <a:pt x="980" y="172"/>
                </a:cubicBezTo>
                <a:cubicBezTo>
                  <a:pt x="983" y="188"/>
                  <a:pt x="990" y="204"/>
                  <a:pt x="991" y="220"/>
                </a:cubicBezTo>
                <a:cubicBezTo>
                  <a:pt x="993" y="237"/>
                  <a:pt x="983" y="254"/>
                  <a:pt x="972" y="267"/>
                </a:cubicBezTo>
                <a:cubicBezTo>
                  <a:pt x="966" y="239"/>
                  <a:pt x="960" y="210"/>
                  <a:pt x="945" y="185"/>
                </a:cubicBezTo>
                <a:cubicBezTo>
                  <a:pt x="934" y="165"/>
                  <a:pt x="919" y="149"/>
                  <a:pt x="903" y="133"/>
                </a:cubicBezTo>
                <a:cubicBezTo>
                  <a:pt x="918" y="151"/>
                  <a:pt x="934" y="169"/>
                  <a:pt x="943" y="191"/>
                </a:cubicBezTo>
                <a:cubicBezTo>
                  <a:pt x="949" y="204"/>
                  <a:pt x="954" y="218"/>
                  <a:pt x="956" y="233"/>
                </a:cubicBezTo>
                <a:cubicBezTo>
                  <a:pt x="958" y="250"/>
                  <a:pt x="963" y="268"/>
                  <a:pt x="964" y="285"/>
                </a:cubicBezTo>
                <a:cubicBezTo>
                  <a:pt x="964" y="292"/>
                  <a:pt x="964" y="298"/>
                  <a:pt x="963" y="304"/>
                </a:cubicBezTo>
                <a:cubicBezTo>
                  <a:pt x="961" y="313"/>
                  <a:pt x="961" y="313"/>
                  <a:pt x="961" y="313"/>
                </a:cubicBezTo>
                <a:cubicBezTo>
                  <a:pt x="961" y="313"/>
                  <a:pt x="961" y="313"/>
                  <a:pt x="961" y="313"/>
                </a:cubicBezTo>
                <a:cubicBezTo>
                  <a:pt x="948" y="357"/>
                  <a:pt x="900" y="382"/>
                  <a:pt x="854" y="384"/>
                </a:cubicBezTo>
                <a:cubicBezTo>
                  <a:pt x="872" y="366"/>
                  <a:pt x="887" y="345"/>
                  <a:pt x="891" y="319"/>
                </a:cubicBezTo>
                <a:cubicBezTo>
                  <a:pt x="895" y="292"/>
                  <a:pt x="887" y="264"/>
                  <a:pt x="873" y="240"/>
                </a:cubicBezTo>
                <a:cubicBezTo>
                  <a:pt x="843" y="189"/>
                  <a:pt x="794" y="168"/>
                  <a:pt x="736" y="163"/>
                </a:cubicBezTo>
                <a:cubicBezTo>
                  <a:pt x="797" y="173"/>
                  <a:pt x="848" y="201"/>
                  <a:pt x="869" y="262"/>
                </a:cubicBezTo>
                <a:cubicBezTo>
                  <a:pt x="861" y="262"/>
                  <a:pt x="855" y="268"/>
                  <a:pt x="847" y="270"/>
                </a:cubicBezTo>
                <a:cubicBezTo>
                  <a:pt x="838" y="273"/>
                  <a:pt x="829" y="275"/>
                  <a:pt x="820" y="277"/>
                </a:cubicBezTo>
                <a:cubicBezTo>
                  <a:pt x="811" y="280"/>
                  <a:pt x="801" y="280"/>
                  <a:pt x="791" y="281"/>
                </a:cubicBezTo>
                <a:cubicBezTo>
                  <a:pt x="787" y="281"/>
                  <a:pt x="784" y="281"/>
                  <a:pt x="780" y="281"/>
                </a:cubicBezTo>
                <a:cubicBezTo>
                  <a:pt x="774" y="280"/>
                  <a:pt x="776" y="278"/>
                  <a:pt x="774" y="273"/>
                </a:cubicBezTo>
                <a:cubicBezTo>
                  <a:pt x="758" y="239"/>
                  <a:pt x="722" y="215"/>
                  <a:pt x="688" y="203"/>
                </a:cubicBezTo>
                <a:cubicBezTo>
                  <a:pt x="705" y="210"/>
                  <a:pt x="720" y="220"/>
                  <a:pt x="734" y="232"/>
                </a:cubicBezTo>
                <a:cubicBezTo>
                  <a:pt x="747" y="244"/>
                  <a:pt x="764" y="260"/>
                  <a:pt x="768" y="278"/>
                </a:cubicBezTo>
                <a:cubicBezTo>
                  <a:pt x="745" y="271"/>
                  <a:pt x="725" y="257"/>
                  <a:pt x="702" y="251"/>
                </a:cubicBezTo>
                <a:cubicBezTo>
                  <a:pt x="683" y="246"/>
                  <a:pt x="664" y="246"/>
                  <a:pt x="644" y="250"/>
                </a:cubicBezTo>
                <a:cubicBezTo>
                  <a:pt x="663" y="248"/>
                  <a:pt x="682" y="249"/>
                  <a:pt x="701" y="255"/>
                </a:cubicBezTo>
                <a:cubicBezTo>
                  <a:pt x="725" y="263"/>
                  <a:pt x="744" y="278"/>
                  <a:pt x="767" y="287"/>
                </a:cubicBezTo>
                <a:cubicBezTo>
                  <a:pt x="787" y="292"/>
                  <a:pt x="807" y="292"/>
                  <a:pt x="827" y="289"/>
                </a:cubicBezTo>
                <a:cubicBezTo>
                  <a:pt x="831" y="288"/>
                  <a:pt x="871" y="278"/>
                  <a:pt x="871" y="279"/>
                </a:cubicBezTo>
                <a:cubicBezTo>
                  <a:pt x="874" y="295"/>
                  <a:pt x="877" y="313"/>
                  <a:pt x="870" y="329"/>
                </a:cubicBezTo>
                <a:cubicBezTo>
                  <a:pt x="860" y="352"/>
                  <a:pt x="838" y="370"/>
                  <a:pt x="818" y="384"/>
                </a:cubicBezTo>
                <a:cubicBezTo>
                  <a:pt x="782" y="409"/>
                  <a:pt x="726" y="430"/>
                  <a:pt x="714" y="477"/>
                </a:cubicBezTo>
                <a:cubicBezTo>
                  <a:pt x="708" y="470"/>
                  <a:pt x="700" y="463"/>
                  <a:pt x="699" y="454"/>
                </a:cubicBezTo>
                <a:cubicBezTo>
                  <a:pt x="698" y="445"/>
                  <a:pt x="703" y="435"/>
                  <a:pt x="706" y="427"/>
                </a:cubicBezTo>
                <a:cubicBezTo>
                  <a:pt x="712" y="406"/>
                  <a:pt x="705" y="389"/>
                  <a:pt x="695" y="371"/>
                </a:cubicBezTo>
                <a:cubicBezTo>
                  <a:pt x="697" y="362"/>
                  <a:pt x="700" y="344"/>
                  <a:pt x="699" y="334"/>
                </a:cubicBezTo>
                <a:cubicBezTo>
                  <a:pt x="698" y="317"/>
                  <a:pt x="682" y="305"/>
                  <a:pt x="676" y="290"/>
                </a:cubicBezTo>
                <a:cubicBezTo>
                  <a:pt x="680" y="304"/>
                  <a:pt x="692" y="315"/>
                  <a:pt x="696" y="330"/>
                </a:cubicBezTo>
                <a:cubicBezTo>
                  <a:pt x="697" y="339"/>
                  <a:pt x="692" y="355"/>
                  <a:pt x="690" y="364"/>
                </a:cubicBezTo>
                <a:cubicBezTo>
                  <a:pt x="677" y="342"/>
                  <a:pt x="657" y="314"/>
                  <a:pt x="631" y="307"/>
                </a:cubicBezTo>
                <a:cubicBezTo>
                  <a:pt x="664" y="319"/>
                  <a:pt x="689" y="364"/>
                  <a:pt x="698" y="396"/>
                </a:cubicBezTo>
                <a:cubicBezTo>
                  <a:pt x="704" y="419"/>
                  <a:pt x="685" y="436"/>
                  <a:pt x="688" y="458"/>
                </a:cubicBezTo>
                <a:cubicBezTo>
                  <a:pt x="689" y="469"/>
                  <a:pt x="697" y="477"/>
                  <a:pt x="703" y="486"/>
                </a:cubicBezTo>
                <a:cubicBezTo>
                  <a:pt x="706" y="489"/>
                  <a:pt x="711" y="494"/>
                  <a:pt x="711" y="498"/>
                </a:cubicBezTo>
                <a:cubicBezTo>
                  <a:pt x="683" y="482"/>
                  <a:pt x="646" y="469"/>
                  <a:pt x="636" y="433"/>
                </a:cubicBezTo>
                <a:cubicBezTo>
                  <a:pt x="641" y="458"/>
                  <a:pt x="661" y="475"/>
                  <a:pt x="681" y="488"/>
                </a:cubicBezTo>
                <a:cubicBezTo>
                  <a:pt x="692" y="495"/>
                  <a:pt x="706" y="499"/>
                  <a:pt x="713" y="511"/>
                </a:cubicBezTo>
                <a:cubicBezTo>
                  <a:pt x="720" y="523"/>
                  <a:pt x="723" y="537"/>
                  <a:pt x="731" y="549"/>
                </a:cubicBezTo>
                <a:cubicBezTo>
                  <a:pt x="746" y="569"/>
                  <a:pt x="771" y="585"/>
                  <a:pt x="781" y="608"/>
                </a:cubicBezTo>
                <a:cubicBezTo>
                  <a:pt x="789" y="629"/>
                  <a:pt x="785" y="655"/>
                  <a:pt x="778" y="675"/>
                </a:cubicBezTo>
                <a:cubicBezTo>
                  <a:pt x="770" y="701"/>
                  <a:pt x="757" y="727"/>
                  <a:pt x="761" y="754"/>
                </a:cubicBezTo>
                <a:cubicBezTo>
                  <a:pt x="765" y="780"/>
                  <a:pt x="786" y="795"/>
                  <a:pt x="809" y="802"/>
                </a:cubicBezTo>
                <a:cubicBezTo>
                  <a:pt x="827" y="808"/>
                  <a:pt x="850" y="807"/>
                  <a:pt x="864" y="822"/>
                </a:cubicBezTo>
                <a:cubicBezTo>
                  <a:pt x="880" y="840"/>
                  <a:pt x="889" y="865"/>
                  <a:pt x="896" y="888"/>
                </a:cubicBezTo>
                <a:cubicBezTo>
                  <a:pt x="842" y="855"/>
                  <a:pt x="774" y="850"/>
                  <a:pt x="728" y="806"/>
                </a:cubicBezTo>
                <a:cubicBezTo>
                  <a:pt x="708" y="787"/>
                  <a:pt x="690" y="766"/>
                  <a:pt x="668" y="749"/>
                </a:cubicBezTo>
                <a:cubicBezTo>
                  <a:pt x="668" y="749"/>
                  <a:pt x="667" y="749"/>
                  <a:pt x="667" y="748"/>
                </a:cubicBezTo>
                <a:cubicBezTo>
                  <a:pt x="666" y="747"/>
                  <a:pt x="665" y="746"/>
                  <a:pt x="664" y="745"/>
                </a:cubicBezTo>
                <a:cubicBezTo>
                  <a:pt x="661" y="742"/>
                  <a:pt x="659" y="739"/>
                  <a:pt x="656" y="735"/>
                </a:cubicBezTo>
                <a:cubicBezTo>
                  <a:pt x="656" y="735"/>
                  <a:pt x="656" y="735"/>
                  <a:pt x="655" y="735"/>
                </a:cubicBezTo>
                <a:cubicBezTo>
                  <a:pt x="653" y="731"/>
                  <a:pt x="650" y="727"/>
                  <a:pt x="646" y="723"/>
                </a:cubicBezTo>
                <a:cubicBezTo>
                  <a:pt x="645" y="720"/>
                  <a:pt x="644" y="718"/>
                  <a:pt x="642" y="716"/>
                </a:cubicBezTo>
                <a:cubicBezTo>
                  <a:pt x="642" y="715"/>
                  <a:pt x="642" y="715"/>
                  <a:pt x="642" y="714"/>
                </a:cubicBezTo>
                <a:cubicBezTo>
                  <a:pt x="641" y="707"/>
                  <a:pt x="640" y="699"/>
                  <a:pt x="643" y="691"/>
                </a:cubicBezTo>
                <a:cubicBezTo>
                  <a:pt x="643" y="689"/>
                  <a:pt x="644" y="687"/>
                  <a:pt x="645" y="685"/>
                </a:cubicBezTo>
                <a:cubicBezTo>
                  <a:pt x="646" y="683"/>
                  <a:pt x="647" y="681"/>
                  <a:pt x="648" y="679"/>
                </a:cubicBezTo>
                <a:cubicBezTo>
                  <a:pt x="651" y="675"/>
                  <a:pt x="653" y="672"/>
                  <a:pt x="657" y="668"/>
                </a:cubicBezTo>
                <a:cubicBezTo>
                  <a:pt x="663" y="661"/>
                  <a:pt x="670" y="653"/>
                  <a:pt x="675" y="645"/>
                </a:cubicBezTo>
                <a:cubicBezTo>
                  <a:pt x="677" y="641"/>
                  <a:pt x="679" y="637"/>
                  <a:pt x="681" y="633"/>
                </a:cubicBezTo>
                <a:cubicBezTo>
                  <a:pt x="682" y="629"/>
                  <a:pt x="684" y="625"/>
                  <a:pt x="685" y="622"/>
                </a:cubicBezTo>
                <a:cubicBezTo>
                  <a:pt x="686" y="618"/>
                  <a:pt x="687" y="615"/>
                  <a:pt x="688" y="612"/>
                </a:cubicBezTo>
                <a:cubicBezTo>
                  <a:pt x="688" y="609"/>
                  <a:pt x="688" y="607"/>
                  <a:pt x="689" y="604"/>
                </a:cubicBezTo>
                <a:cubicBezTo>
                  <a:pt x="689" y="600"/>
                  <a:pt x="690" y="598"/>
                  <a:pt x="690" y="598"/>
                </a:cubicBezTo>
                <a:cubicBezTo>
                  <a:pt x="690" y="598"/>
                  <a:pt x="689" y="600"/>
                  <a:pt x="688" y="604"/>
                </a:cubicBezTo>
                <a:cubicBezTo>
                  <a:pt x="688" y="606"/>
                  <a:pt x="687" y="609"/>
                  <a:pt x="686" y="612"/>
                </a:cubicBezTo>
                <a:cubicBezTo>
                  <a:pt x="685" y="615"/>
                  <a:pt x="684" y="618"/>
                  <a:pt x="683" y="621"/>
                </a:cubicBezTo>
                <a:cubicBezTo>
                  <a:pt x="682" y="625"/>
                  <a:pt x="680" y="628"/>
                  <a:pt x="678" y="632"/>
                </a:cubicBezTo>
                <a:cubicBezTo>
                  <a:pt x="676" y="636"/>
                  <a:pt x="674" y="639"/>
                  <a:pt x="672" y="643"/>
                </a:cubicBezTo>
                <a:cubicBezTo>
                  <a:pt x="666" y="650"/>
                  <a:pt x="659" y="657"/>
                  <a:pt x="652" y="664"/>
                </a:cubicBezTo>
                <a:cubicBezTo>
                  <a:pt x="649" y="667"/>
                  <a:pt x="645" y="671"/>
                  <a:pt x="642" y="675"/>
                </a:cubicBezTo>
                <a:cubicBezTo>
                  <a:pt x="641" y="677"/>
                  <a:pt x="639" y="679"/>
                  <a:pt x="638" y="681"/>
                </a:cubicBezTo>
                <a:cubicBezTo>
                  <a:pt x="637" y="684"/>
                  <a:pt x="636" y="686"/>
                  <a:pt x="635" y="688"/>
                </a:cubicBezTo>
                <a:cubicBezTo>
                  <a:pt x="634" y="690"/>
                  <a:pt x="634" y="692"/>
                  <a:pt x="633" y="694"/>
                </a:cubicBezTo>
                <a:cubicBezTo>
                  <a:pt x="631" y="686"/>
                  <a:pt x="629" y="678"/>
                  <a:pt x="628" y="670"/>
                </a:cubicBezTo>
                <a:cubicBezTo>
                  <a:pt x="625" y="654"/>
                  <a:pt x="624" y="638"/>
                  <a:pt x="626" y="623"/>
                </a:cubicBezTo>
                <a:cubicBezTo>
                  <a:pt x="627" y="609"/>
                  <a:pt x="633" y="595"/>
                  <a:pt x="638" y="585"/>
                </a:cubicBezTo>
                <a:cubicBezTo>
                  <a:pt x="644" y="574"/>
                  <a:pt x="650" y="566"/>
                  <a:pt x="654" y="560"/>
                </a:cubicBezTo>
                <a:cubicBezTo>
                  <a:pt x="659" y="555"/>
                  <a:pt x="661" y="552"/>
                  <a:pt x="661" y="552"/>
                </a:cubicBezTo>
                <a:cubicBezTo>
                  <a:pt x="661" y="552"/>
                  <a:pt x="658" y="555"/>
                  <a:pt x="654" y="560"/>
                </a:cubicBezTo>
                <a:cubicBezTo>
                  <a:pt x="649" y="565"/>
                  <a:pt x="642" y="573"/>
                  <a:pt x="636" y="583"/>
                </a:cubicBezTo>
                <a:cubicBezTo>
                  <a:pt x="629" y="594"/>
                  <a:pt x="623" y="607"/>
                  <a:pt x="620" y="622"/>
                </a:cubicBezTo>
                <a:cubicBezTo>
                  <a:pt x="619" y="624"/>
                  <a:pt x="619" y="626"/>
                  <a:pt x="618" y="628"/>
                </a:cubicBezTo>
                <a:cubicBezTo>
                  <a:pt x="618" y="630"/>
                  <a:pt x="618" y="632"/>
                  <a:pt x="618" y="634"/>
                </a:cubicBezTo>
                <a:cubicBezTo>
                  <a:pt x="617" y="638"/>
                  <a:pt x="617" y="642"/>
                  <a:pt x="617" y="646"/>
                </a:cubicBezTo>
                <a:cubicBezTo>
                  <a:pt x="617" y="654"/>
                  <a:pt x="617" y="663"/>
                  <a:pt x="618" y="671"/>
                </a:cubicBezTo>
                <a:cubicBezTo>
                  <a:pt x="619" y="680"/>
                  <a:pt x="620" y="690"/>
                  <a:pt x="622" y="699"/>
                </a:cubicBezTo>
                <a:cubicBezTo>
                  <a:pt x="619" y="697"/>
                  <a:pt x="617" y="694"/>
                  <a:pt x="613" y="692"/>
                </a:cubicBezTo>
                <a:cubicBezTo>
                  <a:pt x="609" y="688"/>
                  <a:pt x="604" y="684"/>
                  <a:pt x="599" y="680"/>
                </a:cubicBezTo>
                <a:cubicBezTo>
                  <a:pt x="596" y="678"/>
                  <a:pt x="594" y="676"/>
                  <a:pt x="592" y="673"/>
                </a:cubicBezTo>
                <a:cubicBezTo>
                  <a:pt x="589" y="671"/>
                  <a:pt x="587" y="669"/>
                  <a:pt x="585" y="666"/>
                </a:cubicBezTo>
                <a:cubicBezTo>
                  <a:pt x="577" y="657"/>
                  <a:pt x="571" y="645"/>
                  <a:pt x="569" y="633"/>
                </a:cubicBezTo>
                <a:cubicBezTo>
                  <a:pt x="567" y="622"/>
                  <a:pt x="569" y="610"/>
                  <a:pt x="574" y="602"/>
                </a:cubicBezTo>
                <a:cubicBezTo>
                  <a:pt x="579" y="593"/>
                  <a:pt x="586" y="588"/>
                  <a:pt x="591" y="585"/>
                </a:cubicBezTo>
                <a:cubicBezTo>
                  <a:pt x="596" y="582"/>
                  <a:pt x="599" y="580"/>
                  <a:pt x="599" y="580"/>
                </a:cubicBezTo>
                <a:cubicBezTo>
                  <a:pt x="599" y="580"/>
                  <a:pt x="596" y="582"/>
                  <a:pt x="590" y="584"/>
                </a:cubicBezTo>
                <a:cubicBezTo>
                  <a:pt x="585" y="587"/>
                  <a:pt x="578" y="592"/>
                  <a:pt x="572" y="600"/>
                </a:cubicBezTo>
                <a:cubicBezTo>
                  <a:pt x="566" y="609"/>
                  <a:pt x="562" y="621"/>
                  <a:pt x="564" y="634"/>
                </a:cubicBezTo>
                <a:cubicBezTo>
                  <a:pt x="565" y="647"/>
                  <a:pt x="571" y="660"/>
                  <a:pt x="579" y="671"/>
                </a:cubicBezTo>
                <a:cubicBezTo>
                  <a:pt x="581" y="674"/>
                  <a:pt x="583" y="677"/>
                  <a:pt x="585" y="680"/>
                </a:cubicBezTo>
                <a:cubicBezTo>
                  <a:pt x="587" y="682"/>
                  <a:pt x="590" y="685"/>
                  <a:pt x="592" y="687"/>
                </a:cubicBezTo>
                <a:cubicBezTo>
                  <a:pt x="597" y="692"/>
                  <a:pt x="602" y="696"/>
                  <a:pt x="606" y="700"/>
                </a:cubicBezTo>
                <a:cubicBezTo>
                  <a:pt x="615" y="709"/>
                  <a:pt x="623" y="717"/>
                  <a:pt x="629" y="724"/>
                </a:cubicBezTo>
                <a:cubicBezTo>
                  <a:pt x="631" y="726"/>
                  <a:pt x="633" y="728"/>
                  <a:pt x="634" y="730"/>
                </a:cubicBezTo>
                <a:cubicBezTo>
                  <a:pt x="635" y="732"/>
                  <a:pt x="636" y="733"/>
                  <a:pt x="636" y="734"/>
                </a:cubicBezTo>
                <a:cubicBezTo>
                  <a:pt x="637" y="735"/>
                  <a:pt x="637" y="735"/>
                  <a:pt x="637" y="735"/>
                </a:cubicBezTo>
                <a:cubicBezTo>
                  <a:pt x="610" y="728"/>
                  <a:pt x="581" y="730"/>
                  <a:pt x="555" y="733"/>
                </a:cubicBezTo>
                <a:cubicBezTo>
                  <a:pt x="542" y="734"/>
                  <a:pt x="522" y="740"/>
                  <a:pt x="510" y="732"/>
                </a:cubicBezTo>
                <a:cubicBezTo>
                  <a:pt x="501" y="726"/>
                  <a:pt x="498" y="712"/>
                  <a:pt x="495" y="703"/>
                </a:cubicBezTo>
                <a:cubicBezTo>
                  <a:pt x="487" y="670"/>
                  <a:pt x="485" y="637"/>
                  <a:pt x="492" y="604"/>
                </a:cubicBezTo>
                <a:cubicBezTo>
                  <a:pt x="496" y="587"/>
                  <a:pt x="499" y="571"/>
                  <a:pt x="510" y="558"/>
                </a:cubicBezTo>
                <a:cubicBezTo>
                  <a:pt x="523" y="543"/>
                  <a:pt x="540" y="533"/>
                  <a:pt x="553" y="519"/>
                </a:cubicBezTo>
                <a:cubicBezTo>
                  <a:pt x="559" y="512"/>
                  <a:pt x="564" y="505"/>
                  <a:pt x="567" y="497"/>
                </a:cubicBezTo>
                <a:cubicBezTo>
                  <a:pt x="570" y="489"/>
                  <a:pt x="571" y="480"/>
                  <a:pt x="571" y="471"/>
                </a:cubicBezTo>
                <a:cubicBezTo>
                  <a:pt x="570" y="466"/>
                  <a:pt x="568" y="464"/>
                  <a:pt x="573" y="460"/>
                </a:cubicBezTo>
                <a:cubicBezTo>
                  <a:pt x="577" y="457"/>
                  <a:pt x="581" y="453"/>
                  <a:pt x="584" y="449"/>
                </a:cubicBezTo>
                <a:cubicBezTo>
                  <a:pt x="609" y="419"/>
                  <a:pt x="610" y="377"/>
                  <a:pt x="628" y="344"/>
                </a:cubicBezTo>
                <a:cubicBezTo>
                  <a:pt x="607" y="377"/>
                  <a:pt x="603" y="431"/>
                  <a:pt x="568" y="453"/>
                </a:cubicBezTo>
                <a:cubicBezTo>
                  <a:pt x="562" y="427"/>
                  <a:pt x="550" y="402"/>
                  <a:pt x="547" y="376"/>
                </a:cubicBezTo>
                <a:cubicBezTo>
                  <a:pt x="544" y="351"/>
                  <a:pt x="557" y="336"/>
                  <a:pt x="580" y="327"/>
                </a:cubicBezTo>
                <a:cubicBezTo>
                  <a:pt x="556" y="335"/>
                  <a:pt x="541" y="350"/>
                  <a:pt x="543" y="376"/>
                </a:cubicBezTo>
                <a:cubicBezTo>
                  <a:pt x="544" y="405"/>
                  <a:pt x="556" y="432"/>
                  <a:pt x="559" y="461"/>
                </a:cubicBezTo>
                <a:cubicBezTo>
                  <a:pt x="560" y="466"/>
                  <a:pt x="562" y="492"/>
                  <a:pt x="553" y="488"/>
                </a:cubicBezTo>
                <a:cubicBezTo>
                  <a:pt x="540" y="483"/>
                  <a:pt x="532" y="472"/>
                  <a:pt x="523" y="462"/>
                </a:cubicBezTo>
                <a:cubicBezTo>
                  <a:pt x="505" y="442"/>
                  <a:pt x="493" y="419"/>
                  <a:pt x="501" y="392"/>
                </a:cubicBezTo>
                <a:cubicBezTo>
                  <a:pt x="493" y="412"/>
                  <a:pt x="497" y="432"/>
                  <a:pt x="508" y="451"/>
                </a:cubicBezTo>
                <a:cubicBezTo>
                  <a:pt x="517" y="466"/>
                  <a:pt x="534" y="492"/>
                  <a:pt x="553" y="497"/>
                </a:cubicBezTo>
                <a:cubicBezTo>
                  <a:pt x="544" y="512"/>
                  <a:pt x="526" y="522"/>
                  <a:pt x="512" y="532"/>
                </a:cubicBezTo>
                <a:cubicBezTo>
                  <a:pt x="504" y="538"/>
                  <a:pt x="498" y="545"/>
                  <a:pt x="492" y="552"/>
                </a:cubicBezTo>
                <a:cubicBezTo>
                  <a:pt x="492" y="551"/>
                  <a:pt x="492" y="549"/>
                  <a:pt x="491" y="547"/>
                </a:cubicBezTo>
                <a:cubicBezTo>
                  <a:pt x="491" y="544"/>
                  <a:pt x="491" y="542"/>
                  <a:pt x="490" y="539"/>
                </a:cubicBezTo>
                <a:cubicBezTo>
                  <a:pt x="490" y="537"/>
                  <a:pt x="489" y="534"/>
                  <a:pt x="488" y="531"/>
                </a:cubicBezTo>
                <a:cubicBezTo>
                  <a:pt x="487" y="526"/>
                  <a:pt x="485" y="521"/>
                  <a:pt x="484" y="515"/>
                </a:cubicBezTo>
                <a:cubicBezTo>
                  <a:pt x="482" y="510"/>
                  <a:pt x="480" y="505"/>
                  <a:pt x="479" y="499"/>
                </a:cubicBezTo>
                <a:cubicBezTo>
                  <a:pt x="477" y="494"/>
                  <a:pt x="476" y="488"/>
                  <a:pt x="474" y="483"/>
                </a:cubicBezTo>
                <a:cubicBezTo>
                  <a:pt x="472" y="477"/>
                  <a:pt x="471" y="471"/>
                  <a:pt x="470" y="465"/>
                </a:cubicBezTo>
                <a:cubicBezTo>
                  <a:pt x="464" y="441"/>
                  <a:pt x="459" y="414"/>
                  <a:pt x="456" y="388"/>
                </a:cubicBezTo>
                <a:cubicBezTo>
                  <a:pt x="455" y="379"/>
                  <a:pt x="456" y="360"/>
                  <a:pt x="458" y="353"/>
                </a:cubicBezTo>
                <a:cubicBezTo>
                  <a:pt x="461" y="347"/>
                  <a:pt x="464" y="338"/>
                  <a:pt x="469" y="327"/>
                </a:cubicBezTo>
                <a:cubicBezTo>
                  <a:pt x="474" y="317"/>
                  <a:pt x="480" y="304"/>
                  <a:pt x="487" y="292"/>
                </a:cubicBezTo>
                <a:cubicBezTo>
                  <a:pt x="491" y="286"/>
                  <a:pt x="495" y="280"/>
                  <a:pt x="500" y="274"/>
                </a:cubicBezTo>
                <a:cubicBezTo>
                  <a:pt x="504" y="269"/>
                  <a:pt x="510" y="263"/>
                  <a:pt x="516" y="260"/>
                </a:cubicBezTo>
                <a:cubicBezTo>
                  <a:pt x="529" y="253"/>
                  <a:pt x="545" y="250"/>
                  <a:pt x="558" y="241"/>
                </a:cubicBezTo>
                <a:cubicBezTo>
                  <a:pt x="565" y="237"/>
                  <a:pt x="570" y="232"/>
                  <a:pt x="574" y="226"/>
                </a:cubicBezTo>
                <a:cubicBezTo>
                  <a:pt x="575" y="225"/>
                  <a:pt x="576" y="223"/>
                  <a:pt x="577" y="222"/>
                </a:cubicBezTo>
                <a:cubicBezTo>
                  <a:pt x="578" y="220"/>
                  <a:pt x="579" y="219"/>
                  <a:pt x="580" y="217"/>
                </a:cubicBezTo>
                <a:cubicBezTo>
                  <a:pt x="582" y="215"/>
                  <a:pt x="583" y="212"/>
                  <a:pt x="584" y="209"/>
                </a:cubicBezTo>
                <a:cubicBezTo>
                  <a:pt x="589" y="198"/>
                  <a:pt x="592" y="189"/>
                  <a:pt x="593" y="182"/>
                </a:cubicBezTo>
                <a:cubicBezTo>
                  <a:pt x="595" y="175"/>
                  <a:pt x="596" y="171"/>
                  <a:pt x="596" y="171"/>
                </a:cubicBezTo>
                <a:cubicBezTo>
                  <a:pt x="596" y="171"/>
                  <a:pt x="595" y="175"/>
                  <a:pt x="593" y="182"/>
                </a:cubicBezTo>
                <a:cubicBezTo>
                  <a:pt x="590" y="188"/>
                  <a:pt x="587" y="197"/>
                  <a:pt x="581" y="208"/>
                </a:cubicBezTo>
                <a:cubicBezTo>
                  <a:pt x="580" y="210"/>
                  <a:pt x="578" y="213"/>
                  <a:pt x="577" y="215"/>
                </a:cubicBezTo>
                <a:cubicBezTo>
                  <a:pt x="576" y="217"/>
                  <a:pt x="575" y="218"/>
                  <a:pt x="574" y="219"/>
                </a:cubicBezTo>
                <a:cubicBezTo>
                  <a:pt x="573" y="221"/>
                  <a:pt x="572" y="222"/>
                  <a:pt x="571" y="223"/>
                </a:cubicBezTo>
                <a:cubicBezTo>
                  <a:pt x="567" y="228"/>
                  <a:pt x="561" y="233"/>
                  <a:pt x="555" y="236"/>
                </a:cubicBezTo>
                <a:cubicBezTo>
                  <a:pt x="549" y="239"/>
                  <a:pt x="542" y="242"/>
                  <a:pt x="534" y="244"/>
                </a:cubicBezTo>
                <a:cubicBezTo>
                  <a:pt x="527" y="246"/>
                  <a:pt x="519" y="248"/>
                  <a:pt x="511" y="251"/>
                </a:cubicBezTo>
                <a:cubicBezTo>
                  <a:pt x="503" y="255"/>
                  <a:pt x="497" y="261"/>
                  <a:pt x="491" y="266"/>
                </a:cubicBezTo>
                <a:cubicBezTo>
                  <a:pt x="485" y="272"/>
                  <a:pt x="480" y="278"/>
                  <a:pt x="476" y="285"/>
                </a:cubicBezTo>
                <a:cubicBezTo>
                  <a:pt x="467" y="297"/>
                  <a:pt x="460" y="309"/>
                  <a:pt x="454" y="320"/>
                </a:cubicBezTo>
                <a:cubicBezTo>
                  <a:pt x="453" y="322"/>
                  <a:pt x="452" y="324"/>
                  <a:pt x="452" y="325"/>
                </a:cubicBezTo>
                <a:cubicBezTo>
                  <a:pt x="452" y="320"/>
                  <a:pt x="452" y="315"/>
                  <a:pt x="452" y="310"/>
                </a:cubicBezTo>
                <a:cubicBezTo>
                  <a:pt x="453" y="285"/>
                  <a:pt x="457" y="262"/>
                  <a:pt x="462" y="242"/>
                </a:cubicBezTo>
                <a:cubicBezTo>
                  <a:pt x="467" y="223"/>
                  <a:pt x="475" y="208"/>
                  <a:pt x="480" y="197"/>
                </a:cubicBezTo>
                <a:cubicBezTo>
                  <a:pt x="486" y="187"/>
                  <a:pt x="490" y="182"/>
                  <a:pt x="490" y="182"/>
                </a:cubicBezTo>
                <a:cubicBezTo>
                  <a:pt x="490" y="182"/>
                  <a:pt x="486" y="187"/>
                  <a:pt x="479" y="197"/>
                </a:cubicBezTo>
                <a:cubicBezTo>
                  <a:pt x="473" y="207"/>
                  <a:pt x="464" y="221"/>
                  <a:pt x="457" y="241"/>
                </a:cubicBezTo>
                <a:cubicBezTo>
                  <a:pt x="451" y="259"/>
                  <a:pt x="445" y="280"/>
                  <a:pt x="442" y="304"/>
                </a:cubicBezTo>
                <a:cubicBezTo>
                  <a:pt x="437" y="294"/>
                  <a:pt x="430" y="281"/>
                  <a:pt x="424" y="268"/>
                </a:cubicBezTo>
                <a:cubicBezTo>
                  <a:pt x="421" y="261"/>
                  <a:pt x="418" y="254"/>
                  <a:pt x="416" y="247"/>
                </a:cubicBezTo>
                <a:cubicBezTo>
                  <a:pt x="414" y="240"/>
                  <a:pt x="413" y="233"/>
                  <a:pt x="412" y="228"/>
                </a:cubicBezTo>
                <a:cubicBezTo>
                  <a:pt x="412" y="225"/>
                  <a:pt x="412" y="222"/>
                  <a:pt x="411" y="220"/>
                </a:cubicBezTo>
                <a:cubicBezTo>
                  <a:pt x="411" y="217"/>
                  <a:pt x="411" y="215"/>
                  <a:pt x="411" y="214"/>
                </a:cubicBezTo>
                <a:cubicBezTo>
                  <a:pt x="411" y="210"/>
                  <a:pt x="411" y="208"/>
                  <a:pt x="411" y="208"/>
                </a:cubicBezTo>
                <a:cubicBezTo>
                  <a:pt x="411" y="208"/>
                  <a:pt x="411" y="210"/>
                  <a:pt x="411" y="214"/>
                </a:cubicBezTo>
                <a:cubicBezTo>
                  <a:pt x="411" y="215"/>
                  <a:pt x="410" y="217"/>
                  <a:pt x="410" y="220"/>
                </a:cubicBezTo>
                <a:cubicBezTo>
                  <a:pt x="410" y="222"/>
                  <a:pt x="410" y="225"/>
                  <a:pt x="411" y="228"/>
                </a:cubicBezTo>
                <a:cubicBezTo>
                  <a:pt x="411" y="234"/>
                  <a:pt x="412" y="240"/>
                  <a:pt x="413" y="248"/>
                </a:cubicBezTo>
                <a:cubicBezTo>
                  <a:pt x="415" y="255"/>
                  <a:pt x="417" y="262"/>
                  <a:pt x="420" y="270"/>
                </a:cubicBezTo>
                <a:cubicBezTo>
                  <a:pt x="425" y="284"/>
                  <a:pt x="432" y="299"/>
                  <a:pt x="436" y="309"/>
                </a:cubicBezTo>
                <a:cubicBezTo>
                  <a:pt x="438" y="315"/>
                  <a:pt x="439" y="319"/>
                  <a:pt x="440" y="323"/>
                </a:cubicBezTo>
                <a:cubicBezTo>
                  <a:pt x="440" y="323"/>
                  <a:pt x="440" y="323"/>
                  <a:pt x="440" y="323"/>
                </a:cubicBezTo>
                <a:cubicBezTo>
                  <a:pt x="439" y="338"/>
                  <a:pt x="439" y="357"/>
                  <a:pt x="439" y="357"/>
                </a:cubicBezTo>
                <a:cubicBezTo>
                  <a:pt x="439" y="367"/>
                  <a:pt x="439" y="378"/>
                  <a:pt x="439" y="389"/>
                </a:cubicBezTo>
                <a:cubicBezTo>
                  <a:pt x="441" y="417"/>
                  <a:pt x="444" y="444"/>
                  <a:pt x="447" y="469"/>
                </a:cubicBezTo>
                <a:cubicBezTo>
                  <a:pt x="448" y="475"/>
                  <a:pt x="449" y="482"/>
                  <a:pt x="450" y="488"/>
                </a:cubicBezTo>
                <a:cubicBezTo>
                  <a:pt x="452" y="494"/>
                  <a:pt x="453" y="500"/>
                  <a:pt x="454" y="506"/>
                </a:cubicBezTo>
                <a:cubicBezTo>
                  <a:pt x="455" y="512"/>
                  <a:pt x="457" y="517"/>
                  <a:pt x="458" y="522"/>
                </a:cubicBezTo>
                <a:cubicBezTo>
                  <a:pt x="459" y="527"/>
                  <a:pt x="460" y="532"/>
                  <a:pt x="461" y="537"/>
                </a:cubicBezTo>
                <a:cubicBezTo>
                  <a:pt x="461" y="539"/>
                  <a:pt x="462" y="541"/>
                  <a:pt x="462" y="544"/>
                </a:cubicBezTo>
                <a:cubicBezTo>
                  <a:pt x="462" y="545"/>
                  <a:pt x="462" y="547"/>
                  <a:pt x="462" y="549"/>
                </a:cubicBezTo>
                <a:cubicBezTo>
                  <a:pt x="453" y="534"/>
                  <a:pt x="439" y="521"/>
                  <a:pt x="423" y="513"/>
                </a:cubicBezTo>
                <a:cubicBezTo>
                  <a:pt x="404" y="503"/>
                  <a:pt x="385" y="495"/>
                  <a:pt x="369" y="480"/>
                </a:cubicBezTo>
                <a:cubicBezTo>
                  <a:pt x="358" y="470"/>
                  <a:pt x="357" y="455"/>
                  <a:pt x="354" y="442"/>
                </a:cubicBezTo>
                <a:cubicBezTo>
                  <a:pt x="351" y="434"/>
                  <a:pt x="352" y="433"/>
                  <a:pt x="355" y="426"/>
                </a:cubicBezTo>
                <a:cubicBezTo>
                  <a:pt x="359" y="419"/>
                  <a:pt x="361" y="412"/>
                  <a:pt x="362" y="404"/>
                </a:cubicBezTo>
                <a:cubicBezTo>
                  <a:pt x="367" y="375"/>
                  <a:pt x="358" y="346"/>
                  <a:pt x="342" y="321"/>
                </a:cubicBezTo>
                <a:cubicBezTo>
                  <a:pt x="360" y="353"/>
                  <a:pt x="366" y="393"/>
                  <a:pt x="348" y="425"/>
                </a:cubicBezTo>
                <a:cubicBezTo>
                  <a:pt x="335" y="396"/>
                  <a:pt x="312" y="376"/>
                  <a:pt x="282" y="368"/>
                </a:cubicBezTo>
                <a:cubicBezTo>
                  <a:pt x="295" y="373"/>
                  <a:pt x="307" y="379"/>
                  <a:pt x="318" y="389"/>
                </a:cubicBezTo>
                <a:cubicBezTo>
                  <a:pt x="324" y="394"/>
                  <a:pt x="329" y="401"/>
                  <a:pt x="333" y="408"/>
                </a:cubicBezTo>
                <a:cubicBezTo>
                  <a:pt x="336" y="412"/>
                  <a:pt x="338" y="416"/>
                  <a:pt x="339" y="420"/>
                </a:cubicBezTo>
                <a:cubicBezTo>
                  <a:pt x="342" y="426"/>
                  <a:pt x="344" y="428"/>
                  <a:pt x="338" y="431"/>
                </a:cubicBezTo>
                <a:cubicBezTo>
                  <a:pt x="307" y="444"/>
                  <a:pt x="259" y="430"/>
                  <a:pt x="239" y="404"/>
                </a:cubicBezTo>
                <a:cubicBezTo>
                  <a:pt x="259" y="434"/>
                  <a:pt x="312" y="452"/>
                  <a:pt x="345" y="436"/>
                </a:cubicBezTo>
                <a:cubicBezTo>
                  <a:pt x="351" y="458"/>
                  <a:pt x="350" y="479"/>
                  <a:pt x="368" y="495"/>
                </a:cubicBezTo>
                <a:cubicBezTo>
                  <a:pt x="348" y="504"/>
                  <a:pt x="330" y="509"/>
                  <a:pt x="307" y="505"/>
                </a:cubicBezTo>
                <a:cubicBezTo>
                  <a:pt x="294" y="503"/>
                  <a:pt x="281" y="500"/>
                  <a:pt x="268" y="497"/>
                </a:cubicBezTo>
                <a:cubicBezTo>
                  <a:pt x="261" y="496"/>
                  <a:pt x="255" y="495"/>
                  <a:pt x="249" y="494"/>
                </a:cubicBezTo>
                <a:cubicBezTo>
                  <a:pt x="246" y="489"/>
                  <a:pt x="243" y="485"/>
                  <a:pt x="239" y="481"/>
                </a:cubicBezTo>
                <a:cubicBezTo>
                  <a:pt x="208" y="442"/>
                  <a:pt x="155" y="427"/>
                  <a:pt x="108" y="443"/>
                </a:cubicBezTo>
                <a:cubicBezTo>
                  <a:pt x="157" y="430"/>
                  <a:pt x="208" y="450"/>
                  <a:pt x="235" y="491"/>
                </a:cubicBezTo>
                <a:cubicBezTo>
                  <a:pt x="207" y="488"/>
                  <a:pt x="182" y="489"/>
                  <a:pt x="156" y="497"/>
                </a:cubicBezTo>
                <a:cubicBezTo>
                  <a:pt x="140" y="502"/>
                  <a:pt x="125" y="509"/>
                  <a:pt x="110" y="516"/>
                </a:cubicBezTo>
                <a:cubicBezTo>
                  <a:pt x="110" y="516"/>
                  <a:pt x="110" y="516"/>
                  <a:pt x="110" y="516"/>
                </a:cubicBezTo>
                <a:cubicBezTo>
                  <a:pt x="110" y="516"/>
                  <a:pt x="110" y="516"/>
                  <a:pt x="110" y="516"/>
                </a:cubicBezTo>
                <a:cubicBezTo>
                  <a:pt x="108" y="517"/>
                  <a:pt x="105" y="518"/>
                  <a:pt x="105" y="519"/>
                </a:cubicBezTo>
                <a:cubicBezTo>
                  <a:pt x="105" y="519"/>
                  <a:pt x="105" y="519"/>
                  <a:pt x="105" y="519"/>
                </a:cubicBezTo>
                <a:cubicBezTo>
                  <a:pt x="105" y="519"/>
                  <a:pt x="97" y="519"/>
                  <a:pt x="92" y="524"/>
                </a:cubicBezTo>
                <a:cubicBezTo>
                  <a:pt x="87" y="529"/>
                  <a:pt x="87" y="537"/>
                  <a:pt x="87" y="537"/>
                </a:cubicBezTo>
                <a:cubicBezTo>
                  <a:pt x="87" y="537"/>
                  <a:pt x="95" y="537"/>
                  <a:pt x="100" y="532"/>
                </a:cubicBezTo>
                <a:cubicBezTo>
                  <a:pt x="104" y="528"/>
                  <a:pt x="105" y="521"/>
                  <a:pt x="105" y="519"/>
                </a:cubicBezTo>
                <a:cubicBezTo>
                  <a:pt x="106" y="519"/>
                  <a:pt x="108" y="518"/>
                  <a:pt x="109" y="518"/>
                </a:cubicBezTo>
                <a:cubicBezTo>
                  <a:pt x="108" y="519"/>
                  <a:pt x="108" y="522"/>
                  <a:pt x="108" y="525"/>
                </a:cubicBezTo>
                <a:cubicBezTo>
                  <a:pt x="109" y="529"/>
                  <a:pt x="114" y="532"/>
                  <a:pt x="114" y="532"/>
                </a:cubicBezTo>
                <a:cubicBezTo>
                  <a:pt x="114" y="532"/>
                  <a:pt x="117" y="528"/>
                  <a:pt x="116" y="523"/>
                </a:cubicBezTo>
                <a:cubicBezTo>
                  <a:pt x="115" y="520"/>
                  <a:pt x="113" y="518"/>
                  <a:pt x="111" y="517"/>
                </a:cubicBezTo>
                <a:cubicBezTo>
                  <a:pt x="130" y="509"/>
                  <a:pt x="150" y="502"/>
                  <a:pt x="170" y="499"/>
                </a:cubicBezTo>
                <a:cubicBezTo>
                  <a:pt x="203" y="493"/>
                  <a:pt x="235" y="500"/>
                  <a:pt x="267" y="509"/>
                </a:cubicBezTo>
                <a:cubicBezTo>
                  <a:pt x="245" y="525"/>
                  <a:pt x="221" y="540"/>
                  <a:pt x="194" y="546"/>
                </a:cubicBezTo>
                <a:cubicBezTo>
                  <a:pt x="159" y="555"/>
                  <a:pt x="120" y="548"/>
                  <a:pt x="89" y="571"/>
                </a:cubicBezTo>
                <a:cubicBezTo>
                  <a:pt x="121" y="550"/>
                  <a:pt x="160" y="560"/>
                  <a:pt x="196" y="553"/>
                </a:cubicBezTo>
                <a:cubicBezTo>
                  <a:pt x="224" y="548"/>
                  <a:pt x="255" y="534"/>
                  <a:pt x="279" y="516"/>
                </a:cubicBezTo>
                <a:cubicBezTo>
                  <a:pt x="283" y="513"/>
                  <a:pt x="287" y="515"/>
                  <a:pt x="292" y="516"/>
                </a:cubicBezTo>
                <a:cubicBezTo>
                  <a:pt x="302" y="519"/>
                  <a:pt x="312" y="522"/>
                  <a:pt x="322" y="523"/>
                </a:cubicBezTo>
                <a:cubicBezTo>
                  <a:pt x="336" y="524"/>
                  <a:pt x="350" y="522"/>
                  <a:pt x="363" y="518"/>
                </a:cubicBezTo>
                <a:cubicBezTo>
                  <a:pt x="370" y="515"/>
                  <a:pt x="376" y="512"/>
                  <a:pt x="383" y="511"/>
                </a:cubicBezTo>
                <a:cubicBezTo>
                  <a:pt x="391" y="510"/>
                  <a:pt x="395" y="514"/>
                  <a:pt x="402" y="517"/>
                </a:cubicBezTo>
                <a:cubicBezTo>
                  <a:pt x="417" y="526"/>
                  <a:pt x="431" y="534"/>
                  <a:pt x="441" y="548"/>
                </a:cubicBezTo>
                <a:cubicBezTo>
                  <a:pt x="407" y="538"/>
                  <a:pt x="370" y="546"/>
                  <a:pt x="342" y="567"/>
                </a:cubicBezTo>
                <a:cubicBezTo>
                  <a:pt x="316" y="587"/>
                  <a:pt x="285" y="594"/>
                  <a:pt x="254" y="605"/>
                </a:cubicBezTo>
                <a:cubicBezTo>
                  <a:pt x="272" y="600"/>
                  <a:pt x="291" y="596"/>
                  <a:pt x="309" y="591"/>
                </a:cubicBezTo>
                <a:cubicBezTo>
                  <a:pt x="331" y="584"/>
                  <a:pt x="348" y="568"/>
                  <a:pt x="369" y="560"/>
                </a:cubicBezTo>
                <a:cubicBezTo>
                  <a:pt x="349" y="604"/>
                  <a:pt x="314" y="630"/>
                  <a:pt x="272" y="651"/>
                </a:cubicBezTo>
                <a:cubicBezTo>
                  <a:pt x="302" y="639"/>
                  <a:pt x="331" y="624"/>
                  <a:pt x="353" y="599"/>
                </a:cubicBezTo>
                <a:cubicBezTo>
                  <a:pt x="363" y="588"/>
                  <a:pt x="372" y="575"/>
                  <a:pt x="379" y="561"/>
                </a:cubicBezTo>
                <a:cubicBezTo>
                  <a:pt x="386" y="549"/>
                  <a:pt x="418" y="555"/>
                  <a:pt x="430" y="558"/>
                </a:cubicBezTo>
                <a:cubicBezTo>
                  <a:pt x="437" y="560"/>
                  <a:pt x="444" y="563"/>
                  <a:pt x="450" y="568"/>
                </a:cubicBezTo>
                <a:cubicBezTo>
                  <a:pt x="456" y="572"/>
                  <a:pt x="457" y="584"/>
                  <a:pt x="459" y="590"/>
                </a:cubicBezTo>
                <a:cubicBezTo>
                  <a:pt x="459" y="590"/>
                  <a:pt x="460" y="599"/>
                  <a:pt x="460" y="599"/>
                </a:cubicBezTo>
                <a:cubicBezTo>
                  <a:pt x="462" y="616"/>
                  <a:pt x="463" y="634"/>
                  <a:pt x="462" y="651"/>
                </a:cubicBezTo>
                <a:cubicBezTo>
                  <a:pt x="461" y="678"/>
                  <a:pt x="466" y="706"/>
                  <a:pt x="473" y="731"/>
                </a:cubicBezTo>
                <a:cubicBezTo>
                  <a:pt x="496" y="805"/>
                  <a:pt x="601" y="741"/>
                  <a:pt x="646" y="785"/>
                </a:cubicBezTo>
                <a:cubicBezTo>
                  <a:pt x="669" y="808"/>
                  <a:pt x="688" y="834"/>
                  <a:pt x="711" y="856"/>
                </a:cubicBezTo>
                <a:cubicBezTo>
                  <a:pt x="728" y="872"/>
                  <a:pt x="748" y="882"/>
                  <a:pt x="768" y="891"/>
                </a:cubicBezTo>
                <a:cubicBezTo>
                  <a:pt x="816" y="913"/>
                  <a:pt x="867" y="930"/>
                  <a:pt x="900" y="974"/>
                </a:cubicBezTo>
                <a:cubicBezTo>
                  <a:pt x="854" y="939"/>
                  <a:pt x="798" y="924"/>
                  <a:pt x="742" y="926"/>
                </a:cubicBezTo>
                <a:cubicBezTo>
                  <a:pt x="728" y="926"/>
                  <a:pt x="715" y="927"/>
                  <a:pt x="701" y="929"/>
                </a:cubicBezTo>
                <a:cubicBezTo>
                  <a:pt x="693" y="930"/>
                  <a:pt x="686" y="931"/>
                  <a:pt x="678" y="932"/>
                </a:cubicBezTo>
                <a:cubicBezTo>
                  <a:pt x="674" y="927"/>
                  <a:pt x="670" y="921"/>
                  <a:pt x="667" y="916"/>
                </a:cubicBezTo>
                <a:cubicBezTo>
                  <a:pt x="651" y="895"/>
                  <a:pt x="632" y="870"/>
                  <a:pt x="606" y="861"/>
                </a:cubicBezTo>
                <a:cubicBezTo>
                  <a:pt x="579" y="853"/>
                  <a:pt x="551" y="861"/>
                  <a:pt x="524" y="862"/>
                </a:cubicBezTo>
                <a:cubicBezTo>
                  <a:pt x="496" y="864"/>
                  <a:pt x="465" y="854"/>
                  <a:pt x="440" y="843"/>
                </a:cubicBezTo>
                <a:cubicBezTo>
                  <a:pt x="435" y="841"/>
                  <a:pt x="415" y="835"/>
                  <a:pt x="414" y="829"/>
                </a:cubicBezTo>
                <a:cubicBezTo>
                  <a:pt x="413" y="818"/>
                  <a:pt x="411" y="807"/>
                  <a:pt x="405" y="798"/>
                </a:cubicBezTo>
                <a:cubicBezTo>
                  <a:pt x="390" y="778"/>
                  <a:pt x="373" y="760"/>
                  <a:pt x="350" y="751"/>
                </a:cubicBezTo>
                <a:cubicBezTo>
                  <a:pt x="364" y="757"/>
                  <a:pt x="375" y="766"/>
                  <a:pt x="384" y="778"/>
                </a:cubicBezTo>
                <a:cubicBezTo>
                  <a:pt x="395" y="791"/>
                  <a:pt x="409" y="809"/>
                  <a:pt x="409" y="827"/>
                </a:cubicBezTo>
                <a:cubicBezTo>
                  <a:pt x="378" y="809"/>
                  <a:pt x="350" y="788"/>
                  <a:pt x="317" y="775"/>
                </a:cubicBezTo>
                <a:cubicBezTo>
                  <a:pt x="288" y="764"/>
                  <a:pt x="260" y="760"/>
                  <a:pt x="230" y="760"/>
                </a:cubicBezTo>
                <a:cubicBezTo>
                  <a:pt x="272" y="763"/>
                  <a:pt x="310" y="775"/>
                  <a:pt x="346" y="799"/>
                </a:cubicBezTo>
                <a:cubicBezTo>
                  <a:pt x="365" y="811"/>
                  <a:pt x="382" y="825"/>
                  <a:pt x="400" y="838"/>
                </a:cubicBezTo>
                <a:cubicBezTo>
                  <a:pt x="421" y="851"/>
                  <a:pt x="443" y="863"/>
                  <a:pt x="467" y="872"/>
                </a:cubicBezTo>
                <a:cubicBezTo>
                  <a:pt x="421" y="881"/>
                  <a:pt x="378" y="894"/>
                  <a:pt x="332" y="876"/>
                </a:cubicBezTo>
                <a:cubicBezTo>
                  <a:pt x="356" y="888"/>
                  <a:pt x="379" y="891"/>
                  <a:pt x="405" y="889"/>
                </a:cubicBezTo>
                <a:cubicBezTo>
                  <a:pt x="421" y="888"/>
                  <a:pt x="437" y="885"/>
                  <a:pt x="452" y="883"/>
                </a:cubicBezTo>
                <a:cubicBezTo>
                  <a:pt x="465" y="881"/>
                  <a:pt x="481" y="876"/>
                  <a:pt x="494" y="880"/>
                </a:cubicBezTo>
                <a:cubicBezTo>
                  <a:pt x="523" y="888"/>
                  <a:pt x="552" y="879"/>
                  <a:pt x="582" y="883"/>
                </a:cubicBezTo>
                <a:cubicBezTo>
                  <a:pt x="611" y="886"/>
                  <a:pt x="629" y="915"/>
                  <a:pt x="643" y="938"/>
                </a:cubicBezTo>
                <a:cubicBezTo>
                  <a:pt x="612" y="945"/>
                  <a:pt x="581" y="955"/>
                  <a:pt x="553" y="971"/>
                </a:cubicBezTo>
                <a:cubicBezTo>
                  <a:pt x="539" y="979"/>
                  <a:pt x="521" y="1001"/>
                  <a:pt x="504" y="999"/>
                </a:cubicBezTo>
                <a:cubicBezTo>
                  <a:pt x="487" y="996"/>
                  <a:pt x="470" y="985"/>
                  <a:pt x="456" y="977"/>
                </a:cubicBezTo>
                <a:cubicBezTo>
                  <a:pt x="428" y="961"/>
                  <a:pt x="399" y="946"/>
                  <a:pt x="370" y="932"/>
                </a:cubicBezTo>
                <a:cubicBezTo>
                  <a:pt x="359" y="927"/>
                  <a:pt x="348" y="922"/>
                  <a:pt x="336" y="920"/>
                </a:cubicBezTo>
                <a:cubicBezTo>
                  <a:pt x="328" y="918"/>
                  <a:pt x="329" y="918"/>
                  <a:pt x="324" y="913"/>
                </a:cubicBezTo>
                <a:cubicBezTo>
                  <a:pt x="320" y="906"/>
                  <a:pt x="313" y="902"/>
                  <a:pt x="307" y="899"/>
                </a:cubicBezTo>
                <a:cubicBezTo>
                  <a:pt x="295" y="894"/>
                  <a:pt x="282" y="891"/>
                  <a:pt x="274" y="880"/>
                </a:cubicBezTo>
                <a:cubicBezTo>
                  <a:pt x="267" y="872"/>
                  <a:pt x="264" y="861"/>
                  <a:pt x="260" y="851"/>
                </a:cubicBezTo>
                <a:cubicBezTo>
                  <a:pt x="258" y="846"/>
                  <a:pt x="256" y="840"/>
                  <a:pt x="253" y="835"/>
                </a:cubicBezTo>
                <a:cubicBezTo>
                  <a:pt x="252" y="833"/>
                  <a:pt x="251" y="831"/>
                  <a:pt x="249" y="829"/>
                </a:cubicBezTo>
                <a:cubicBezTo>
                  <a:pt x="247" y="827"/>
                  <a:pt x="246" y="825"/>
                  <a:pt x="244" y="823"/>
                </a:cubicBezTo>
                <a:cubicBezTo>
                  <a:pt x="240" y="820"/>
                  <a:pt x="241" y="817"/>
                  <a:pt x="239" y="813"/>
                </a:cubicBezTo>
                <a:cubicBezTo>
                  <a:pt x="226" y="790"/>
                  <a:pt x="200" y="772"/>
                  <a:pt x="175" y="765"/>
                </a:cubicBezTo>
                <a:cubicBezTo>
                  <a:pt x="198" y="773"/>
                  <a:pt x="224" y="792"/>
                  <a:pt x="234" y="816"/>
                </a:cubicBezTo>
                <a:cubicBezTo>
                  <a:pt x="220" y="807"/>
                  <a:pt x="204" y="805"/>
                  <a:pt x="188" y="802"/>
                </a:cubicBezTo>
                <a:cubicBezTo>
                  <a:pt x="160" y="796"/>
                  <a:pt x="132" y="791"/>
                  <a:pt x="103" y="788"/>
                </a:cubicBezTo>
                <a:cubicBezTo>
                  <a:pt x="130" y="792"/>
                  <a:pt x="156" y="799"/>
                  <a:pt x="182" y="806"/>
                </a:cubicBezTo>
                <a:cubicBezTo>
                  <a:pt x="193" y="809"/>
                  <a:pt x="203" y="811"/>
                  <a:pt x="214" y="815"/>
                </a:cubicBezTo>
                <a:cubicBezTo>
                  <a:pt x="233" y="823"/>
                  <a:pt x="243" y="836"/>
                  <a:pt x="250" y="856"/>
                </a:cubicBezTo>
                <a:cubicBezTo>
                  <a:pt x="254" y="868"/>
                  <a:pt x="256" y="879"/>
                  <a:pt x="263" y="890"/>
                </a:cubicBezTo>
                <a:cubicBezTo>
                  <a:pt x="265" y="893"/>
                  <a:pt x="276" y="903"/>
                  <a:pt x="277" y="903"/>
                </a:cubicBezTo>
                <a:cubicBezTo>
                  <a:pt x="284" y="907"/>
                  <a:pt x="291" y="910"/>
                  <a:pt x="298" y="913"/>
                </a:cubicBezTo>
                <a:cubicBezTo>
                  <a:pt x="247" y="909"/>
                  <a:pt x="197" y="918"/>
                  <a:pt x="147" y="927"/>
                </a:cubicBezTo>
                <a:cubicBezTo>
                  <a:pt x="197" y="921"/>
                  <a:pt x="248" y="915"/>
                  <a:pt x="298" y="923"/>
                </a:cubicBezTo>
                <a:cubicBezTo>
                  <a:pt x="351" y="932"/>
                  <a:pt x="398" y="963"/>
                  <a:pt x="441" y="993"/>
                </a:cubicBezTo>
                <a:cubicBezTo>
                  <a:pt x="401" y="1008"/>
                  <a:pt x="352" y="1078"/>
                  <a:pt x="307" y="1041"/>
                </a:cubicBezTo>
                <a:cubicBezTo>
                  <a:pt x="299" y="1035"/>
                  <a:pt x="292" y="1028"/>
                  <a:pt x="283" y="1023"/>
                </a:cubicBezTo>
                <a:cubicBezTo>
                  <a:pt x="268" y="1017"/>
                  <a:pt x="253" y="1013"/>
                  <a:pt x="238" y="1011"/>
                </a:cubicBezTo>
                <a:cubicBezTo>
                  <a:pt x="212" y="1007"/>
                  <a:pt x="185" y="1008"/>
                  <a:pt x="159" y="1011"/>
                </a:cubicBezTo>
                <a:cubicBezTo>
                  <a:pt x="187" y="1010"/>
                  <a:pt x="215" y="1010"/>
                  <a:pt x="242" y="1017"/>
                </a:cubicBezTo>
                <a:cubicBezTo>
                  <a:pt x="257" y="1020"/>
                  <a:pt x="271" y="1026"/>
                  <a:pt x="285" y="1035"/>
                </a:cubicBezTo>
                <a:cubicBezTo>
                  <a:pt x="294" y="1040"/>
                  <a:pt x="300" y="1050"/>
                  <a:pt x="308" y="1056"/>
                </a:cubicBezTo>
                <a:cubicBezTo>
                  <a:pt x="270" y="1059"/>
                  <a:pt x="232" y="1058"/>
                  <a:pt x="194" y="1067"/>
                </a:cubicBezTo>
                <a:cubicBezTo>
                  <a:pt x="163" y="1075"/>
                  <a:pt x="134" y="1088"/>
                  <a:pt x="105" y="1102"/>
                </a:cubicBezTo>
                <a:cubicBezTo>
                  <a:pt x="131" y="1091"/>
                  <a:pt x="157" y="1082"/>
                  <a:pt x="185" y="1076"/>
                </a:cubicBezTo>
                <a:cubicBezTo>
                  <a:pt x="223" y="1067"/>
                  <a:pt x="260" y="1070"/>
                  <a:pt x="298" y="1070"/>
                </a:cubicBezTo>
                <a:cubicBezTo>
                  <a:pt x="288" y="1078"/>
                  <a:pt x="281" y="1089"/>
                  <a:pt x="271" y="1097"/>
                </a:cubicBezTo>
                <a:cubicBezTo>
                  <a:pt x="261" y="1105"/>
                  <a:pt x="250" y="1111"/>
                  <a:pt x="238" y="1115"/>
                </a:cubicBezTo>
                <a:cubicBezTo>
                  <a:pt x="217" y="1122"/>
                  <a:pt x="195" y="1124"/>
                  <a:pt x="173" y="1126"/>
                </a:cubicBezTo>
                <a:cubicBezTo>
                  <a:pt x="172" y="1122"/>
                  <a:pt x="168" y="1113"/>
                  <a:pt x="159" y="1108"/>
                </a:cubicBezTo>
                <a:cubicBezTo>
                  <a:pt x="149" y="1102"/>
                  <a:pt x="135" y="1106"/>
                  <a:pt x="135" y="1106"/>
                </a:cubicBezTo>
                <a:cubicBezTo>
                  <a:pt x="135" y="1106"/>
                  <a:pt x="139" y="1120"/>
                  <a:pt x="150" y="1126"/>
                </a:cubicBezTo>
                <a:cubicBezTo>
                  <a:pt x="160" y="1132"/>
                  <a:pt x="174" y="1128"/>
                  <a:pt x="174" y="1128"/>
                </a:cubicBezTo>
                <a:cubicBezTo>
                  <a:pt x="174" y="1128"/>
                  <a:pt x="174" y="1127"/>
                  <a:pt x="173" y="1126"/>
                </a:cubicBezTo>
                <a:cubicBezTo>
                  <a:pt x="205" y="1125"/>
                  <a:pt x="239" y="1124"/>
                  <a:pt x="268" y="1107"/>
                </a:cubicBezTo>
                <a:cubicBezTo>
                  <a:pt x="282" y="1098"/>
                  <a:pt x="292" y="1085"/>
                  <a:pt x="306" y="1076"/>
                </a:cubicBezTo>
                <a:cubicBezTo>
                  <a:pt x="321" y="1066"/>
                  <a:pt x="339" y="1069"/>
                  <a:pt x="356" y="1065"/>
                </a:cubicBezTo>
                <a:cubicBezTo>
                  <a:pt x="391" y="1056"/>
                  <a:pt x="416" y="1025"/>
                  <a:pt x="451" y="1015"/>
                </a:cubicBezTo>
                <a:cubicBezTo>
                  <a:pt x="467" y="1010"/>
                  <a:pt x="476" y="1016"/>
                  <a:pt x="491" y="1021"/>
                </a:cubicBezTo>
                <a:cubicBezTo>
                  <a:pt x="508" y="1027"/>
                  <a:pt x="524" y="1025"/>
                  <a:pt x="539" y="1015"/>
                </a:cubicBezTo>
                <a:cubicBezTo>
                  <a:pt x="598" y="975"/>
                  <a:pt x="669" y="967"/>
                  <a:pt x="739" y="968"/>
                </a:cubicBezTo>
                <a:cubicBezTo>
                  <a:pt x="800" y="969"/>
                  <a:pt x="881" y="999"/>
                  <a:pt x="899" y="1065"/>
                </a:cubicBezTo>
                <a:cubicBezTo>
                  <a:pt x="910" y="1105"/>
                  <a:pt x="915" y="1147"/>
                  <a:pt x="911" y="1189"/>
                </a:cubicBezTo>
                <a:cubicBezTo>
                  <a:pt x="908" y="1218"/>
                  <a:pt x="905" y="1302"/>
                  <a:pt x="905" y="1332"/>
                </a:cubicBezTo>
                <a:cubicBezTo>
                  <a:pt x="904" y="1361"/>
                  <a:pt x="909" y="1390"/>
                  <a:pt x="903" y="1419"/>
                </a:cubicBezTo>
                <a:cubicBezTo>
                  <a:pt x="895" y="1455"/>
                  <a:pt x="876" y="1474"/>
                  <a:pt x="848" y="1495"/>
                </a:cubicBezTo>
                <a:cubicBezTo>
                  <a:pt x="786" y="1543"/>
                  <a:pt x="722" y="1587"/>
                  <a:pt x="663" y="1638"/>
                </a:cubicBezTo>
                <a:cubicBezTo>
                  <a:pt x="657" y="1643"/>
                  <a:pt x="651" y="1649"/>
                  <a:pt x="645" y="1654"/>
                </a:cubicBezTo>
                <a:cubicBezTo>
                  <a:pt x="639" y="1660"/>
                  <a:pt x="632" y="1660"/>
                  <a:pt x="625" y="1662"/>
                </a:cubicBezTo>
                <a:cubicBezTo>
                  <a:pt x="611" y="1666"/>
                  <a:pt x="598" y="1669"/>
                  <a:pt x="584" y="1671"/>
                </a:cubicBezTo>
                <a:cubicBezTo>
                  <a:pt x="563" y="1674"/>
                  <a:pt x="544" y="1680"/>
                  <a:pt x="525" y="1690"/>
                </a:cubicBezTo>
                <a:cubicBezTo>
                  <a:pt x="496" y="1704"/>
                  <a:pt x="469" y="1721"/>
                  <a:pt x="437" y="1727"/>
                </a:cubicBezTo>
                <a:cubicBezTo>
                  <a:pt x="405" y="1733"/>
                  <a:pt x="372" y="1722"/>
                  <a:pt x="340" y="1725"/>
                </a:cubicBezTo>
                <a:cubicBezTo>
                  <a:pt x="284" y="1730"/>
                  <a:pt x="228" y="1748"/>
                  <a:pt x="173" y="1760"/>
                </a:cubicBezTo>
                <a:cubicBezTo>
                  <a:pt x="115" y="1773"/>
                  <a:pt x="54" y="1749"/>
                  <a:pt x="0" y="1780"/>
                </a:cubicBezTo>
                <a:cubicBezTo>
                  <a:pt x="53" y="1754"/>
                  <a:pt x="107" y="1780"/>
                  <a:pt x="162" y="1774"/>
                </a:cubicBezTo>
                <a:cubicBezTo>
                  <a:pt x="127" y="1792"/>
                  <a:pt x="95" y="1812"/>
                  <a:pt x="54" y="1811"/>
                </a:cubicBezTo>
                <a:cubicBezTo>
                  <a:pt x="106" y="1816"/>
                  <a:pt x="147" y="1783"/>
                  <a:pt x="195" y="1770"/>
                </a:cubicBezTo>
                <a:cubicBezTo>
                  <a:pt x="220" y="1763"/>
                  <a:pt x="247" y="1760"/>
                  <a:pt x="272" y="1756"/>
                </a:cubicBezTo>
                <a:cubicBezTo>
                  <a:pt x="299" y="1752"/>
                  <a:pt x="327" y="1747"/>
                  <a:pt x="354" y="1749"/>
                </a:cubicBezTo>
                <a:cubicBezTo>
                  <a:pt x="307" y="1763"/>
                  <a:pt x="266" y="1791"/>
                  <a:pt x="220" y="1806"/>
                </a:cubicBezTo>
                <a:cubicBezTo>
                  <a:pt x="183" y="1819"/>
                  <a:pt x="146" y="1820"/>
                  <a:pt x="107" y="1819"/>
                </a:cubicBezTo>
                <a:cubicBezTo>
                  <a:pt x="134" y="1822"/>
                  <a:pt x="160" y="1823"/>
                  <a:pt x="187" y="1821"/>
                </a:cubicBezTo>
                <a:cubicBezTo>
                  <a:pt x="181" y="1842"/>
                  <a:pt x="157" y="1850"/>
                  <a:pt x="139" y="1855"/>
                </a:cubicBezTo>
                <a:cubicBezTo>
                  <a:pt x="156" y="1852"/>
                  <a:pt x="174" y="1847"/>
                  <a:pt x="185" y="1832"/>
                </a:cubicBezTo>
                <a:cubicBezTo>
                  <a:pt x="188" y="1828"/>
                  <a:pt x="190" y="1824"/>
                  <a:pt x="191" y="1820"/>
                </a:cubicBezTo>
                <a:cubicBezTo>
                  <a:pt x="197" y="1819"/>
                  <a:pt x="203" y="1818"/>
                  <a:pt x="208" y="1817"/>
                </a:cubicBezTo>
                <a:cubicBezTo>
                  <a:pt x="220" y="1815"/>
                  <a:pt x="232" y="1811"/>
                  <a:pt x="243" y="1808"/>
                </a:cubicBezTo>
                <a:cubicBezTo>
                  <a:pt x="221" y="1828"/>
                  <a:pt x="203" y="1853"/>
                  <a:pt x="182" y="1874"/>
                </a:cubicBezTo>
                <a:cubicBezTo>
                  <a:pt x="163" y="1892"/>
                  <a:pt x="136" y="1913"/>
                  <a:pt x="109" y="1896"/>
                </a:cubicBezTo>
                <a:cubicBezTo>
                  <a:pt x="124" y="1907"/>
                  <a:pt x="141" y="1906"/>
                  <a:pt x="157" y="1898"/>
                </a:cubicBezTo>
                <a:cubicBezTo>
                  <a:pt x="156" y="1912"/>
                  <a:pt x="158" y="1924"/>
                  <a:pt x="151" y="1937"/>
                </a:cubicBezTo>
                <a:cubicBezTo>
                  <a:pt x="144" y="1951"/>
                  <a:pt x="135" y="1964"/>
                  <a:pt x="130" y="1979"/>
                </a:cubicBezTo>
                <a:cubicBezTo>
                  <a:pt x="138" y="1960"/>
                  <a:pt x="154" y="1944"/>
                  <a:pt x="160" y="1924"/>
                </a:cubicBezTo>
                <a:cubicBezTo>
                  <a:pt x="162" y="1918"/>
                  <a:pt x="160" y="1897"/>
                  <a:pt x="164" y="1894"/>
                </a:cubicBezTo>
                <a:cubicBezTo>
                  <a:pt x="175" y="1886"/>
                  <a:pt x="186" y="1878"/>
                  <a:pt x="196" y="1868"/>
                </a:cubicBezTo>
                <a:cubicBezTo>
                  <a:pt x="217" y="1849"/>
                  <a:pt x="236" y="1829"/>
                  <a:pt x="257" y="1811"/>
                </a:cubicBezTo>
                <a:cubicBezTo>
                  <a:pt x="263" y="1806"/>
                  <a:pt x="268" y="1800"/>
                  <a:pt x="274" y="1796"/>
                </a:cubicBezTo>
                <a:cubicBezTo>
                  <a:pt x="289" y="1790"/>
                  <a:pt x="305" y="1784"/>
                  <a:pt x="320" y="1778"/>
                </a:cubicBezTo>
                <a:cubicBezTo>
                  <a:pt x="304" y="1802"/>
                  <a:pt x="299" y="1828"/>
                  <a:pt x="275" y="1846"/>
                </a:cubicBezTo>
                <a:cubicBezTo>
                  <a:pt x="255" y="1861"/>
                  <a:pt x="231" y="1870"/>
                  <a:pt x="210" y="1882"/>
                </a:cubicBezTo>
                <a:cubicBezTo>
                  <a:pt x="233" y="1871"/>
                  <a:pt x="259" y="1864"/>
                  <a:pt x="281" y="1849"/>
                </a:cubicBezTo>
                <a:cubicBezTo>
                  <a:pt x="268" y="1870"/>
                  <a:pt x="250" y="1881"/>
                  <a:pt x="226" y="1888"/>
                </a:cubicBezTo>
                <a:cubicBezTo>
                  <a:pt x="243" y="1884"/>
                  <a:pt x="259" y="1879"/>
                  <a:pt x="272" y="1867"/>
                </a:cubicBezTo>
                <a:cubicBezTo>
                  <a:pt x="278" y="1861"/>
                  <a:pt x="283" y="1854"/>
                  <a:pt x="288" y="1846"/>
                </a:cubicBezTo>
                <a:cubicBezTo>
                  <a:pt x="292" y="1839"/>
                  <a:pt x="299" y="1833"/>
                  <a:pt x="304" y="1826"/>
                </a:cubicBezTo>
                <a:cubicBezTo>
                  <a:pt x="315" y="1809"/>
                  <a:pt x="321" y="1786"/>
                  <a:pt x="338" y="1774"/>
                </a:cubicBezTo>
                <a:cubicBezTo>
                  <a:pt x="352" y="1764"/>
                  <a:pt x="373" y="1762"/>
                  <a:pt x="390" y="1762"/>
                </a:cubicBezTo>
                <a:cubicBezTo>
                  <a:pt x="370" y="1776"/>
                  <a:pt x="354" y="1794"/>
                  <a:pt x="340" y="1815"/>
                </a:cubicBezTo>
                <a:cubicBezTo>
                  <a:pt x="325" y="1838"/>
                  <a:pt x="312" y="1862"/>
                  <a:pt x="293" y="1882"/>
                </a:cubicBezTo>
                <a:cubicBezTo>
                  <a:pt x="269" y="1907"/>
                  <a:pt x="241" y="1924"/>
                  <a:pt x="213" y="1944"/>
                </a:cubicBezTo>
                <a:cubicBezTo>
                  <a:pt x="190" y="1960"/>
                  <a:pt x="172" y="1978"/>
                  <a:pt x="165" y="2006"/>
                </a:cubicBezTo>
                <a:cubicBezTo>
                  <a:pt x="172" y="1984"/>
                  <a:pt x="186" y="1969"/>
                  <a:pt x="204" y="1956"/>
                </a:cubicBezTo>
                <a:cubicBezTo>
                  <a:pt x="230" y="1938"/>
                  <a:pt x="259" y="1924"/>
                  <a:pt x="284" y="1905"/>
                </a:cubicBezTo>
                <a:cubicBezTo>
                  <a:pt x="283" y="1912"/>
                  <a:pt x="282" y="1919"/>
                  <a:pt x="282" y="1926"/>
                </a:cubicBezTo>
                <a:cubicBezTo>
                  <a:pt x="282" y="1936"/>
                  <a:pt x="279" y="1938"/>
                  <a:pt x="273" y="1945"/>
                </a:cubicBezTo>
                <a:cubicBezTo>
                  <a:pt x="260" y="1962"/>
                  <a:pt x="248" y="1976"/>
                  <a:pt x="230" y="1987"/>
                </a:cubicBezTo>
                <a:cubicBezTo>
                  <a:pt x="251" y="1976"/>
                  <a:pt x="266" y="1959"/>
                  <a:pt x="282" y="1942"/>
                </a:cubicBezTo>
                <a:cubicBezTo>
                  <a:pt x="284" y="1981"/>
                  <a:pt x="290" y="2020"/>
                  <a:pt x="257" y="2048"/>
                </a:cubicBezTo>
                <a:cubicBezTo>
                  <a:pt x="288" y="2024"/>
                  <a:pt x="290" y="1989"/>
                  <a:pt x="290" y="1953"/>
                </a:cubicBezTo>
                <a:cubicBezTo>
                  <a:pt x="301" y="1970"/>
                  <a:pt x="322" y="1962"/>
                  <a:pt x="336" y="1974"/>
                </a:cubicBezTo>
                <a:cubicBezTo>
                  <a:pt x="348" y="1985"/>
                  <a:pt x="350" y="2004"/>
                  <a:pt x="351" y="2019"/>
                </a:cubicBezTo>
                <a:cubicBezTo>
                  <a:pt x="351" y="1999"/>
                  <a:pt x="349" y="1973"/>
                  <a:pt x="327" y="1965"/>
                </a:cubicBezTo>
                <a:cubicBezTo>
                  <a:pt x="317" y="1962"/>
                  <a:pt x="306" y="1962"/>
                  <a:pt x="299" y="1954"/>
                </a:cubicBezTo>
                <a:cubicBezTo>
                  <a:pt x="291" y="1945"/>
                  <a:pt x="290" y="1932"/>
                  <a:pt x="292" y="1921"/>
                </a:cubicBezTo>
                <a:cubicBezTo>
                  <a:pt x="293" y="1912"/>
                  <a:pt x="295" y="1902"/>
                  <a:pt x="300" y="1893"/>
                </a:cubicBezTo>
                <a:cubicBezTo>
                  <a:pt x="305" y="1884"/>
                  <a:pt x="316" y="1876"/>
                  <a:pt x="323" y="1867"/>
                </a:cubicBezTo>
                <a:cubicBezTo>
                  <a:pt x="336" y="1853"/>
                  <a:pt x="346" y="1837"/>
                  <a:pt x="357" y="1822"/>
                </a:cubicBezTo>
                <a:cubicBezTo>
                  <a:pt x="370" y="1805"/>
                  <a:pt x="386" y="1791"/>
                  <a:pt x="404" y="1779"/>
                </a:cubicBezTo>
                <a:cubicBezTo>
                  <a:pt x="427" y="1765"/>
                  <a:pt x="452" y="1758"/>
                  <a:pt x="477" y="1749"/>
                </a:cubicBezTo>
                <a:cubicBezTo>
                  <a:pt x="518" y="1735"/>
                  <a:pt x="555" y="1714"/>
                  <a:pt x="598" y="1707"/>
                </a:cubicBezTo>
                <a:cubicBezTo>
                  <a:pt x="582" y="1733"/>
                  <a:pt x="569" y="1760"/>
                  <a:pt x="560" y="1790"/>
                </a:cubicBezTo>
                <a:cubicBezTo>
                  <a:pt x="558" y="1798"/>
                  <a:pt x="559" y="1808"/>
                  <a:pt x="550" y="1809"/>
                </a:cubicBezTo>
                <a:cubicBezTo>
                  <a:pt x="541" y="1811"/>
                  <a:pt x="533" y="1813"/>
                  <a:pt x="524" y="1816"/>
                </a:cubicBezTo>
                <a:cubicBezTo>
                  <a:pt x="508" y="1821"/>
                  <a:pt x="492" y="1829"/>
                  <a:pt x="477" y="1839"/>
                </a:cubicBezTo>
                <a:cubicBezTo>
                  <a:pt x="458" y="1852"/>
                  <a:pt x="435" y="1858"/>
                  <a:pt x="411" y="1856"/>
                </a:cubicBezTo>
                <a:cubicBezTo>
                  <a:pt x="391" y="1854"/>
                  <a:pt x="378" y="1862"/>
                  <a:pt x="366" y="1878"/>
                </a:cubicBezTo>
                <a:cubicBezTo>
                  <a:pt x="357" y="1892"/>
                  <a:pt x="344" y="1903"/>
                  <a:pt x="332" y="1914"/>
                </a:cubicBezTo>
                <a:cubicBezTo>
                  <a:pt x="340" y="1908"/>
                  <a:pt x="348" y="1902"/>
                  <a:pt x="355" y="1895"/>
                </a:cubicBezTo>
                <a:cubicBezTo>
                  <a:pt x="366" y="1886"/>
                  <a:pt x="373" y="1872"/>
                  <a:pt x="385" y="1865"/>
                </a:cubicBezTo>
                <a:cubicBezTo>
                  <a:pt x="397" y="1858"/>
                  <a:pt x="413" y="1865"/>
                  <a:pt x="426" y="1865"/>
                </a:cubicBezTo>
                <a:cubicBezTo>
                  <a:pt x="434" y="1866"/>
                  <a:pt x="445" y="1864"/>
                  <a:pt x="453" y="1861"/>
                </a:cubicBezTo>
                <a:cubicBezTo>
                  <a:pt x="425" y="1893"/>
                  <a:pt x="410" y="1933"/>
                  <a:pt x="377" y="1961"/>
                </a:cubicBezTo>
                <a:cubicBezTo>
                  <a:pt x="415" y="1932"/>
                  <a:pt x="433" y="1887"/>
                  <a:pt x="469" y="1857"/>
                </a:cubicBezTo>
                <a:cubicBezTo>
                  <a:pt x="469" y="1870"/>
                  <a:pt x="475" y="1882"/>
                  <a:pt x="479" y="1894"/>
                </a:cubicBezTo>
                <a:cubicBezTo>
                  <a:pt x="483" y="1907"/>
                  <a:pt x="481" y="1919"/>
                  <a:pt x="475" y="1931"/>
                </a:cubicBezTo>
                <a:cubicBezTo>
                  <a:pt x="465" y="1953"/>
                  <a:pt x="448" y="1971"/>
                  <a:pt x="442" y="1994"/>
                </a:cubicBezTo>
                <a:cubicBezTo>
                  <a:pt x="454" y="1958"/>
                  <a:pt x="496" y="1933"/>
                  <a:pt x="486" y="1891"/>
                </a:cubicBezTo>
                <a:cubicBezTo>
                  <a:pt x="484" y="1881"/>
                  <a:pt x="479" y="1872"/>
                  <a:pt x="479" y="1862"/>
                </a:cubicBezTo>
                <a:cubicBezTo>
                  <a:pt x="479" y="1850"/>
                  <a:pt x="484" y="1846"/>
                  <a:pt x="493" y="1842"/>
                </a:cubicBezTo>
                <a:cubicBezTo>
                  <a:pt x="512" y="1833"/>
                  <a:pt x="531" y="1828"/>
                  <a:pt x="551" y="1825"/>
                </a:cubicBezTo>
                <a:cubicBezTo>
                  <a:pt x="539" y="1876"/>
                  <a:pt x="533" y="1929"/>
                  <a:pt x="516" y="1980"/>
                </a:cubicBezTo>
                <a:cubicBezTo>
                  <a:pt x="506" y="2012"/>
                  <a:pt x="492" y="2043"/>
                  <a:pt x="469" y="2068"/>
                </a:cubicBezTo>
                <a:cubicBezTo>
                  <a:pt x="449" y="2090"/>
                  <a:pt x="425" y="2105"/>
                  <a:pt x="399" y="2118"/>
                </a:cubicBezTo>
                <a:cubicBezTo>
                  <a:pt x="428" y="2106"/>
                  <a:pt x="454" y="2092"/>
                  <a:pt x="476" y="2069"/>
                </a:cubicBezTo>
                <a:cubicBezTo>
                  <a:pt x="502" y="2043"/>
                  <a:pt x="519" y="2009"/>
                  <a:pt x="532" y="1975"/>
                </a:cubicBezTo>
                <a:cubicBezTo>
                  <a:pt x="533" y="1991"/>
                  <a:pt x="537" y="2007"/>
                  <a:pt x="543" y="2022"/>
                </a:cubicBezTo>
                <a:cubicBezTo>
                  <a:pt x="549" y="2039"/>
                  <a:pt x="559" y="2055"/>
                  <a:pt x="562" y="2073"/>
                </a:cubicBezTo>
                <a:cubicBezTo>
                  <a:pt x="568" y="2105"/>
                  <a:pt x="546" y="2125"/>
                  <a:pt x="525" y="2144"/>
                </a:cubicBezTo>
                <a:cubicBezTo>
                  <a:pt x="537" y="2135"/>
                  <a:pt x="550" y="2125"/>
                  <a:pt x="559" y="2112"/>
                </a:cubicBezTo>
                <a:cubicBezTo>
                  <a:pt x="571" y="2095"/>
                  <a:pt x="570" y="2074"/>
                  <a:pt x="564" y="2054"/>
                </a:cubicBezTo>
                <a:cubicBezTo>
                  <a:pt x="558" y="2034"/>
                  <a:pt x="549" y="2014"/>
                  <a:pt x="546" y="1993"/>
                </a:cubicBezTo>
                <a:cubicBezTo>
                  <a:pt x="543" y="1971"/>
                  <a:pt x="546" y="1950"/>
                  <a:pt x="550" y="1928"/>
                </a:cubicBezTo>
                <a:cubicBezTo>
                  <a:pt x="556" y="1939"/>
                  <a:pt x="563" y="1950"/>
                  <a:pt x="571" y="1960"/>
                </a:cubicBezTo>
                <a:cubicBezTo>
                  <a:pt x="576" y="1969"/>
                  <a:pt x="577" y="1969"/>
                  <a:pt x="574" y="1979"/>
                </a:cubicBezTo>
                <a:cubicBezTo>
                  <a:pt x="572" y="1988"/>
                  <a:pt x="570" y="1998"/>
                  <a:pt x="570" y="2007"/>
                </a:cubicBezTo>
                <a:cubicBezTo>
                  <a:pt x="568" y="2030"/>
                  <a:pt x="568" y="2068"/>
                  <a:pt x="594" y="2077"/>
                </a:cubicBezTo>
                <a:cubicBezTo>
                  <a:pt x="561" y="2063"/>
                  <a:pt x="573" y="2003"/>
                  <a:pt x="583" y="1977"/>
                </a:cubicBezTo>
                <a:cubicBezTo>
                  <a:pt x="592" y="1988"/>
                  <a:pt x="604" y="1994"/>
                  <a:pt x="614" y="2003"/>
                </a:cubicBezTo>
                <a:cubicBezTo>
                  <a:pt x="625" y="2013"/>
                  <a:pt x="631" y="2025"/>
                  <a:pt x="634" y="2040"/>
                </a:cubicBezTo>
                <a:cubicBezTo>
                  <a:pt x="639" y="2064"/>
                  <a:pt x="641" y="2092"/>
                  <a:pt x="629" y="2115"/>
                </a:cubicBezTo>
                <a:cubicBezTo>
                  <a:pt x="647" y="2085"/>
                  <a:pt x="648" y="2031"/>
                  <a:pt x="626" y="2004"/>
                </a:cubicBezTo>
                <a:cubicBezTo>
                  <a:pt x="619" y="1996"/>
                  <a:pt x="612" y="1990"/>
                  <a:pt x="604" y="1984"/>
                </a:cubicBezTo>
                <a:cubicBezTo>
                  <a:pt x="600" y="1980"/>
                  <a:pt x="596" y="1977"/>
                  <a:pt x="593" y="1973"/>
                </a:cubicBezTo>
                <a:cubicBezTo>
                  <a:pt x="588" y="1966"/>
                  <a:pt x="588" y="1965"/>
                  <a:pt x="592" y="1957"/>
                </a:cubicBezTo>
                <a:cubicBezTo>
                  <a:pt x="604" y="1936"/>
                  <a:pt x="627" y="1923"/>
                  <a:pt x="640" y="1904"/>
                </a:cubicBezTo>
                <a:cubicBezTo>
                  <a:pt x="668" y="1943"/>
                  <a:pt x="687" y="1992"/>
                  <a:pt x="689" y="2041"/>
                </a:cubicBezTo>
                <a:cubicBezTo>
                  <a:pt x="691" y="2087"/>
                  <a:pt x="673" y="2128"/>
                  <a:pt x="641" y="2160"/>
                </a:cubicBezTo>
                <a:cubicBezTo>
                  <a:pt x="662" y="2142"/>
                  <a:pt x="679" y="2120"/>
                  <a:pt x="688" y="2094"/>
                </a:cubicBezTo>
                <a:cubicBezTo>
                  <a:pt x="684" y="2114"/>
                  <a:pt x="684" y="2133"/>
                  <a:pt x="685" y="2152"/>
                </a:cubicBezTo>
                <a:cubicBezTo>
                  <a:pt x="685" y="2095"/>
                  <a:pt x="709" y="2049"/>
                  <a:pt x="735" y="2000"/>
                </a:cubicBezTo>
                <a:cubicBezTo>
                  <a:pt x="733" y="2022"/>
                  <a:pt x="725" y="2043"/>
                  <a:pt x="723" y="2065"/>
                </a:cubicBezTo>
                <a:cubicBezTo>
                  <a:pt x="722" y="2086"/>
                  <a:pt x="728" y="2105"/>
                  <a:pt x="739" y="2123"/>
                </a:cubicBezTo>
                <a:cubicBezTo>
                  <a:pt x="725" y="2097"/>
                  <a:pt x="724" y="2071"/>
                  <a:pt x="732" y="2043"/>
                </a:cubicBezTo>
                <a:cubicBezTo>
                  <a:pt x="736" y="2028"/>
                  <a:pt x="742" y="2013"/>
                  <a:pt x="744" y="1998"/>
                </a:cubicBezTo>
                <a:cubicBezTo>
                  <a:pt x="744" y="1994"/>
                  <a:pt x="743" y="1986"/>
                  <a:pt x="744" y="1983"/>
                </a:cubicBezTo>
                <a:cubicBezTo>
                  <a:pt x="748" y="1974"/>
                  <a:pt x="752" y="1966"/>
                  <a:pt x="756" y="1957"/>
                </a:cubicBezTo>
                <a:cubicBezTo>
                  <a:pt x="761" y="2032"/>
                  <a:pt x="779" y="2105"/>
                  <a:pt x="789" y="2179"/>
                </a:cubicBezTo>
                <a:cubicBezTo>
                  <a:pt x="785" y="2125"/>
                  <a:pt x="777" y="2071"/>
                  <a:pt x="773" y="2016"/>
                </a:cubicBezTo>
                <a:cubicBezTo>
                  <a:pt x="803" y="1954"/>
                  <a:pt x="814" y="1884"/>
                  <a:pt x="830" y="1818"/>
                </a:cubicBezTo>
                <a:cubicBezTo>
                  <a:pt x="835" y="1828"/>
                  <a:pt x="841" y="1837"/>
                  <a:pt x="845" y="1848"/>
                </a:cubicBezTo>
                <a:cubicBezTo>
                  <a:pt x="848" y="1860"/>
                  <a:pt x="847" y="1873"/>
                  <a:pt x="844" y="1885"/>
                </a:cubicBezTo>
                <a:cubicBezTo>
                  <a:pt x="840" y="1903"/>
                  <a:pt x="832" y="1919"/>
                  <a:pt x="825" y="1935"/>
                </a:cubicBezTo>
                <a:cubicBezTo>
                  <a:pt x="838" y="1911"/>
                  <a:pt x="854" y="1884"/>
                  <a:pt x="852" y="1855"/>
                </a:cubicBezTo>
                <a:cubicBezTo>
                  <a:pt x="851" y="1840"/>
                  <a:pt x="843" y="1828"/>
                  <a:pt x="838" y="1815"/>
                </a:cubicBezTo>
                <a:cubicBezTo>
                  <a:pt x="835" y="1805"/>
                  <a:pt x="837" y="1791"/>
                  <a:pt x="839" y="1782"/>
                </a:cubicBezTo>
                <a:cubicBezTo>
                  <a:pt x="855" y="1802"/>
                  <a:pt x="874" y="1812"/>
                  <a:pt x="874" y="1840"/>
                </a:cubicBezTo>
                <a:cubicBezTo>
                  <a:pt x="873" y="1867"/>
                  <a:pt x="857" y="1890"/>
                  <a:pt x="844" y="1912"/>
                </a:cubicBezTo>
                <a:cubicBezTo>
                  <a:pt x="867" y="1879"/>
                  <a:pt x="897" y="1835"/>
                  <a:pt x="865" y="1797"/>
                </a:cubicBezTo>
                <a:cubicBezTo>
                  <a:pt x="859" y="1789"/>
                  <a:pt x="851" y="1782"/>
                  <a:pt x="846" y="1774"/>
                </a:cubicBezTo>
                <a:cubicBezTo>
                  <a:pt x="840" y="1765"/>
                  <a:pt x="850" y="1750"/>
                  <a:pt x="854" y="1741"/>
                </a:cubicBezTo>
                <a:cubicBezTo>
                  <a:pt x="859" y="1732"/>
                  <a:pt x="874" y="1727"/>
                  <a:pt x="883" y="1720"/>
                </a:cubicBezTo>
                <a:cubicBezTo>
                  <a:pt x="893" y="1713"/>
                  <a:pt x="903" y="1705"/>
                  <a:pt x="912" y="1698"/>
                </a:cubicBezTo>
                <a:cubicBezTo>
                  <a:pt x="911" y="1734"/>
                  <a:pt x="918" y="1770"/>
                  <a:pt x="924" y="1805"/>
                </a:cubicBezTo>
                <a:cubicBezTo>
                  <a:pt x="928" y="1823"/>
                  <a:pt x="931" y="1841"/>
                  <a:pt x="934" y="1859"/>
                </a:cubicBezTo>
                <a:cubicBezTo>
                  <a:pt x="935" y="1868"/>
                  <a:pt x="937" y="1874"/>
                  <a:pt x="931" y="1882"/>
                </a:cubicBezTo>
                <a:cubicBezTo>
                  <a:pt x="927" y="1888"/>
                  <a:pt x="922" y="1894"/>
                  <a:pt x="916" y="1900"/>
                </a:cubicBezTo>
                <a:cubicBezTo>
                  <a:pt x="890" y="1926"/>
                  <a:pt x="861" y="1951"/>
                  <a:pt x="840" y="1982"/>
                </a:cubicBezTo>
                <a:cubicBezTo>
                  <a:pt x="823" y="2009"/>
                  <a:pt x="816" y="2038"/>
                  <a:pt x="815" y="2070"/>
                </a:cubicBezTo>
                <a:cubicBezTo>
                  <a:pt x="817" y="2044"/>
                  <a:pt x="823" y="2019"/>
                  <a:pt x="838" y="1996"/>
                </a:cubicBezTo>
                <a:cubicBezTo>
                  <a:pt x="855" y="1970"/>
                  <a:pt x="879" y="1948"/>
                  <a:pt x="902" y="1928"/>
                </a:cubicBezTo>
                <a:cubicBezTo>
                  <a:pt x="878" y="1969"/>
                  <a:pt x="853" y="2006"/>
                  <a:pt x="853" y="2055"/>
                </a:cubicBezTo>
                <a:cubicBezTo>
                  <a:pt x="855" y="2018"/>
                  <a:pt x="870" y="1989"/>
                  <a:pt x="891" y="1960"/>
                </a:cubicBezTo>
                <a:cubicBezTo>
                  <a:pt x="886" y="1993"/>
                  <a:pt x="883" y="2027"/>
                  <a:pt x="892" y="2060"/>
                </a:cubicBezTo>
                <a:cubicBezTo>
                  <a:pt x="885" y="2026"/>
                  <a:pt x="889" y="1987"/>
                  <a:pt x="900" y="1954"/>
                </a:cubicBezTo>
                <a:cubicBezTo>
                  <a:pt x="907" y="1932"/>
                  <a:pt x="924" y="1913"/>
                  <a:pt x="939" y="1896"/>
                </a:cubicBezTo>
                <a:cubicBezTo>
                  <a:pt x="942" y="1919"/>
                  <a:pt x="944" y="1943"/>
                  <a:pt x="946" y="1966"/>
                </a:cubicBezTo>
                <a:cubicBezTo>
                  <a:pt x="947" y="1994"/>
                  <a:pt x="950" y="2021"/>
                  <a:pt x="947" y="2049"/>
                </a:cubicBezTo>
                <a:cubicBezTo>
                  <a:pt x="944" y="2048"/>
                  <a:pt x="942" y="2053"/>
                  <a:pt x="939" y="2055"/>
                </a:cubicBezTo>
                <a:cubicBezTo>
                  <a:pt x="933" y="2061"/>
                  <a:pt x="925" y="2066"/>
                  <a:pt x="918" y="2070"/>
                </a:cubicBezTo>
                <a:cubicBezTo>
                  <a:pt x="901" y="2080"/>
                  <a:pt x="883" y="2089"/>
                  <a:pt x="866" y="2099"/>
                </a:cubicBezTo>
                <a:cubicBezTo>
                  <a:pt x="837" y="2118"/>
                  <a:pt x="815" y="2140"/>
                  <a:pt x="806" y="2174"/>
                </a:cubicBezTo>
                <a:cubicBezTo>
                  <a:pt x="816" y="2146"/>
                  <a:pt x="833" y="2126"/>
                  <a:pt x="858" y="2111"/>
                </a:cubicBezTo>
                <a:cubicBezTo>
                  <a:pt x="885" y="2095"/>
                  <a:pt x="918" y="2087"/>
                  <a:pt x="944" y="2067"/>
                </a:cubicBezTo>
                <a:cubicBezTo>
                  <a:pt x="940" y="2092"/>
                  <a:pt x="933" y="2116"/>
                  <a:pt x="926" y="2140"/>
                </a:cubicBezTo>
                <a:cubicBezTo>
                  <a:pt x="920" y="2159"/>
                  <a:pt x="904" y="2171"/>
                  <a:pt x="890" y="2183"/>
                </a:cubicBezTo>
                <a:cubicBezTo>
                  <a:pt x="850" y="2219"/>
                  <a:pt x="822" y="2259"/>
                  <a:pt x="818" y="2313"/>
                </a:cubicBezTo>
                <a:cubicBezTo>
                  <a:pt x="822" y="2286"/>
                  <a:pt x="831" y="2261"/>
                  <a:pt x="847" y="2239"/>
                </a:cubicBezTo>
                <a:cubicBezTo>
                  <a:pt x="866" y="2212"/>
                  <a:pt x="893" y="2195"/>
                  <a:pt x="918" y="2174"/>
                </a:cubicBezTo>
                <a:cubicBezTo>
                  <a:pt x="919" y="2179"/>
                  <a:pt x="915" y="2187"/>
                  <a:pt x="914" y="2192"/>
                </a:cubicBezTo>
                <a:cubicBezTo>
                  <a:pt x="912" y="2201"/>
                  <a:pt x="910" y="2210"/>
                  <a:pt x="908" y="2220"/>
                </a:cubicBezTo>
                <a:cubicBezTo>
                  <a:pt x="905" y="2238"/>
                  <a:pt x="903" y="2257"/>
                  <a:pt x="904" y="2275"/>
                </a:cubicBezTo>
                <a:cubicBezTo>
                  <a:pt x="904" y="2305"/>
                  <a:pt x="911" y="2332"/>
                  <a:pt x="924" y="2359"/>
                </a:cubicBezTo>
                <a:cubicBezTo>
                  <a:pt x="902" y="2305"/>
                  <a:pt x="909" y="2249"/>
                  <a:pt x="925" y="2194"/>
                </a:cubicBezTo>
                <a:cubicBezTo>
                  <a:pt x="940" y="2226"/>
                  <a:pt x="960" y="2263"/>
                  <a:pt x="943" y="2297"/>
                </a:cubicBezTo>
                <a:cubicBezTo>
                  <a:pt x="957" y="2273"/>
                  <a:pt x="951" y="2247"/>
                  <a:pt x="943" y="2222"/>
                </a:cubicBezTo>
                <a:cubicBezTo>
                  <a:pt x="940" y="2210"/>
                  <a:pt x="931" y="2197"/>
                  <a:pt x="929" y="2184"/>
                </a:cubicBezTo>
                <a:cubicBezTo>
                  <a:pt x="928" y="2179"/>
                  <a:pt x="932" y="2173"/>
                  <a:pt x="934" y="2167"/>
                </a:cubicBezTo>
                <a:cubicBezTo>
                  <a:pt x="937" y="2158"/>
                  <a:pt x="940" y="2148"/>
                  <a:pt x="943" y="2139"/>
                </a:cubicBezTo>
                <a:cubicBezTo>
                  <a:pt x="948" y="2165"/>
                  <a:pt x="963" y="2188"/>
                  <a:pt x="970" y="2213"/>
                </a:cubicBezTo>
                <a:cubicBezTo>
                  <a:pt x="977" y="2237"/>
                  <a:pt x="976" y="2257"/>
                  <a:pt x="967" y="2280"/>
                </a:cubicBezTo>
                <a:cubicBezTo>
                  <a:pt x="986" y="2242"/>
                  <a:pt x="974" y="2206"/>
                  <a:pt x="961" y="2168"/>
                </a:cubicBezTo>
                <a:cubicBezTo>
                  <a:pt x="956" y="2152"/>
                  <a:pt x="946" y="2129"/>
                  <a:pt x="952" y="2113"/>
                </a:cubicBezTo>
                <a:cubicBezTo>
                  <a:pt x="959" y="2089"/>
                  <a:pt x="966" y="2064"/>
                  <a:pt x="970" y="2039"/>
                </a:cubicBezTo>
                <a:cubicBezTo>
                  <a:pt x="978" y="2049"/>
                  <a:pt x="981" y="2065"/>
                  <a:pt x="984" y="2077"/>
                </a:cubicBezTo>
                <a:cubicBezTo>
                  <a:pt x="988" y="2093"/>
                  <a:pt x="992" y="2109"/>
                  <a:pt x="995" y="2125"/>
                </a:cubicBezTo>
                <a:cubicBezTo>
                  <a:pt x="1001" y="2153"/>
                  <a:pt x="1002" y="2187"/>
                  <a:pt x="982" y="2210"/>
                </a:cubicBezTo>
                <a:cubicBezTo>
                  <a:pt x="1009" y="2183"/>
                  <a:pt x="1005" y="2139"/>
                  <a:pt x="998" y="2105"/>
                </a:cubicBezTo>
                <a:cubicBezTo>
                  <a:pt x="1015" y="2123"/>
                  <a:pt x="1021" y="2144"/>
                  <a:pt x="1022" y="2167"/>
                </a:cubicBezTo>
                <a:cubicBezTo>
                  <a:pt x="1022" y="2144"/>
                  <a:pt x="1018" y="2123"/>
                  <a:pt x="1004" y="2104"/>
                </a:cubicBezTo>
                <a:cubicBezTo>
                  <a:pt x="1001" y="2100"/>
                  <a:pt x="997" y="2097"/>
                  <a:pt x="996" y="2092"/>
                </a:cubicBezTo>
                <a:cubicBezTo>
                  <a:pt x="995" y="2085"/>
                  <a:pt x="994" y="2077"/>
                  <a:pt x="992" y="2070"/>
                </a:cubicBezTo>
                <a:cubicBezTo>
                  <a:pt x="990" y="2058"/>
                  <a:pt x="987" y="2045"/>
                  <a:pt x="981" y="2035"/>
                </a:cubicBezTo>
                <a:cubicBezTo>
                  <a:pt x="979" y="2031"/>
                  <a:pt x="976" y="2027"/>
                  <a:pt x="971" y="2025"/>
                </a:cubicBezTo>
                <a:cubicBezTo>
                  <a:pt x="972" y="2018"/>
                  <a:pt x="972" y="2011"/>
                  <a:pt x="972" y="2003"/>
                </a:cubicBezTo>
                <a:cubicBezTo>
                  <a:pt x="972" y="1992"/>
                  <a:pt x="972" y="1981"/>
                  <a:pt x="972" y="1969"/>
                </a:cubicBezTo>
                <a:cubicBezTo>
                  <a:pt x="972" y="1947"/>
                  <a:pt x="971" y="1925"/>
                  <a:pt x="971" y="1903"/>
                </a:cubicBezTo>
                <a:cubicBezTo>
                  <a:pt x="977" y="1909"/>
                  <a:pt x="983" y="1915"/>
                  <a:pt x="989" y="1921"/>
                </a:cubicBezTo>
                <a:cubicBezTo>
                  <a:pt x="992" y="1924"/>
                  <a:pt x="995" y="1927"/>
                  <a:pt x="998" y="1930"/>
                </a:cubicBezTo>
                <a:cubicBezTo>
                  <a:pt x="1002" y="1935"/>
                  <a:pt x="1000" y="1937"/>
                  <a:pt x="1000" y="1943"/>
                </a:cubicBezTo>
                <a:cubicBezTo>
                  <a:pt x="998" y="1958"/>
                  <a:pt x="1000" y="1972"/>
                  <a:pt x="1003" y="1986"/>
                </a:cubicBezTo>
                <a:cubicBezTo>
                  <a:pt x="1001" y="1969"/>
                  <a:pt x="1001" y="1953"/>
                  <a:pt x="1004" y="1937"/>
                </a:cubicBezTo>
                <a:cubicBezTo>
                  <a:pt x="1030" y="1968"/>
                  <a:pt x="999" y="2003"/>
                  <a:pt x="996" y="2037"/>
                </a:cubicBezTo>
                <a:cubicBezTo>
                  <a:pt x="1000" y="2011"/>
                  <a:pt x="1018" y="1990"/>
                  <a:pt x="1020" y="1964"/>
                </a:cubicBezTo>
                <a:cubicBezTo>
                  <a:pt x="1037" y="2005"/>
                  <a:pt x="1027" y="2053"/>
                  <a:pt x="1033" y="2096"/>
                </a:cubicBezTo>
                <a:cubicBezTo>
                  <a:pt x="1030" y="2055"/>
                  <a:pt x="1040" y="2013"/>
                  <a:pt x="1032" y="1972"/>
                </a:cubicBezTo>
                <a:cubicBezTo>
                  <a:pt x="1030" y="1962"/>
                  <a:pt x="1026" y="1952"/>
                  <a:pt x="1021" y="1943"/>
                </a:cubicBezTo>
                <a:cubicBezTo>
                  <a:pt x="1019" y="1938"/>
                  <a:pt x="1015" y="1933"/>
                  <a:pt x="1012" y="1929"/>
                </a:cubicBezTo>
                <a:cubicBezTo>
                  <a:pt x="1008" y="1923"/>
                  <a:pt x="1007" y="1922"/>
                  <a:pt x="1010" y="1914"/>
                </a:cubicBezTo>
                <a:cubicBezTo>
                  <a:pt x="1016" y="1893"/>
                  <a:pt x="1023" y="1873"/>
                  <a:pt x="1027" y="1852"/>
                </a:cubicBezTo>
                <a:cubicBezTo>
                  <a:pt x="1038" y="1874"/>
                  <a:pt x="1049" y="1899"/>
                  <a:pt x="1056" y="1923"/>
                </a:cubicBezTo>
                <a:cubicBezTo>
                  <a:pt x="1063" y="1949"/>
                  <a:pt x="1062" y="1977"/>
                  <a:pt x="1059" y="2004"/>
                </a:cubicBezTo>
                <a:cubicBezTo>
                  <a:pt x="1052" y="2059"/>
                  <a:pt x="1023" y="2109"/>
                  <a:pt x="1025" y="2166"/>
                </a:cubicBezTo>
                <a:cubicBezTo>
                  <a:pt x="1035" y="2133"/>
                  <a:pt x="1047" y="2100"/>
                  <a:pt x="1061" y="2067"/>
                </a:cubicBezTo>
                <a:cubicBezTo>
                  <a:pt x="1075" y="2114"/>
                  <a:pt x="1099" y="2160"/>
                  <a:pt x="1085" y="2210"/>
                </a:cubicBezTo>
                <a:cubicBezTo>
                  <a:pt x="1098" y="2172"/>
                  <a:pt x="1090" y="2133"/>
                  <a:pt x="1079" y="2096"/>
                </a:cubicBezTo>
                <a:cubicBezTo>
                  <a:pt x="1076" y="2087"/>
                  <a:pt x="1073" y="2077"/>
                  <a:pt x="1071" y="2068"/>
                </a:cubicBezTo>
                <a:cubicBezTo>
                  <a:pt x="1070" y="2064"/>
                  <a:pt x="1069" y="2060"/>
                  <a:pt x="1068" y="2056"/>
                </a:cubicBezTo>
                <a:cubicBezTo>
                  <a:pt x="1067" y="2051"/>
                  <a:pt x="1070" y="2047"/>
                  <a:pt x="1073" y="2042"/>
                </a:cubicBezTo>
                <a:cubicBezTo>
                  <a:pt x="1082" y="2026"/>
                  <a:pt x="1088" y="2009"/>
                  <a:pt x="1089" y="1990"/>
                </a:cubicBezTo>
                <a:cubicBezTo>
                  <a:pt x="1101" y="2042"/>
                  <a:pt x="1116" y="2094"/>
                  <a:pt x="1108" y="2148"/>
                </a:cubicBezTo>
                <a:cubicBezTo>
                  <a:pt x="1117" y="2108"/>
                  <a:pt x="1113" y="2068"/>
                  <a:pt x="1106" y="2027"/>
                </a:cubicBezTo>
                <a:cubicBezTo>
                  <a:pt x="1102" y="2003"/>
                  <a:pt x="1097" y="1980"/>
                  <a:pt x="1095" y="1956"/>
                </a:cubicBezTo>
                <a:cubicBezTo>
                  <a:pt x="1093" y="1934"/>
                  <a:pt x="1094" y="1913"/>
                  <a:pt x="1090" y="1891"/>
                </a:cubicBezTo>
                <a:cubicBezTo>
                  <a:pt x="1109" y="1924"/>
                  <a:pt x="1132" y="1955"/>
                  <a:pt x="1133" y="1994"/>
                </a:cubicBezTo>
                <a:cubicBezTo>
                  <a:pt x="1134" y="2024"/>
                  <a:pt x="1126" y="2054"/>
                  <a:pt x="1117" y="2083"/>
                </a:cubicBezTo>
                <a:cubicBezTo>
                  <a:pt x="1125" y="2062"/>
                  <a:pt x="1132" y="2042"/>
                  <a:pt x="1136" y="2020"/>
                </a:cubicBezTo>
                <a:cubicBezTo>
                  <a:pt x="1133" y="2070"/>
                  <a:pt x="1124" y="2118"/>
                  <a:pt x="1129" y="2169"/>
                </a:cubicBezTo>
                <a:cubicBezTo>
                  <a:pt x="1128" y="2117"/>
                  <a:pt x="1141" y="2067"/>
                  <a:pt x="1147" y="2016"/>
                </a:cubicBezTo>
                <a:cubicBezTo>
                  <a:pt x="1158" y="2064"/>
                  <a:pt x="1168" y="2110"/>
                  <a:pt x="1160" y="2159"/>
                </a:cubicBezTo>
                <a:cubicBezTo>
                  <a:pt x="1171" y="2111"/>
                  <a:pt x="1164" y="2064"/>
                  <a:pt x="1157" y="2015"/>
                </a:cubicBezTo>
                <a:cubicBezTo>
                  <a:pt x="1150" y="1973"/>
                  <a:pt x="1148" y="1930"/>
                  <a:pt x="1146" y="1888"/>
                </a:cubicBezTo>
                <a:cubicBezTo>
                  <a:pt x="1162" y="1915"/>
                  <a:pt x="1174" y="1945"/>
                  <a:pt x="1179" y="1977"/>
                </a:cubicBezTo>
                <a:cubicBezTo>
                  <a:pt x="1184" y="2010"/>
                  <a:pt x="1182" y="2043"/>
                  <a:pt x="1185" y="2077"/>
                </a:cubicBezTo>
                <a:cubicBezTo>
                  <a:pt x="1190" y="2133"/>
                  <a:pt x="1212" y="2183"/>
                  <a:pt x="1237" y="2233"/>
                </a:cubicBezTo>
                <a:cubicBezTo>
                  <a:pt x="1215" y="2181"/>
                  <a:pt x="1197" y="2129"/>
                  <a:pt x="1196" y="2072"/>
                </a:cubicBezTo>
                <a:cubicBezTo>
                  <a:pt x="1248" y="2098"/>
                  <a:pt x="1263" y="2161"/>
                  <a:pt x="1258" y="2214"/>
                </a:cubicBezTo>
                <a:cubicBezTo>
                  <a:pt x="1265" y="2172"/>
                  <a:pt x="1260" y="2125"/>
                  <a:pt x="1234" y="2090"/>
                </a:cubicBezTo>
                <a:cubicBezTo>
                  <a:pt x="1227" y="2082"/>
                  <a:pt x="1220" y="2074"/>
                  <a:pt x="1211" y="2068"/>
                </a:cubicBezTo>
                <a:cubicBezTo>
                  <a:pt x="1208" y="2066"/>
                  <a:pt x="1205" y="2064"/>
                  <a:pt x="1202" y="2062"/>
                </a:cubicBezTo>
                <a:cubicBezTo>
                  <a:pt x="1195" y="2059"/>
                  <a:pt x="1196" y="2058"/>
                  <a:pt x="1197" y="2050"/>
                </a:cubicBezTo>
                <a:cubicBezTo>
                  <a:pt x="1197" y="2024"/>
                  <a:pt x="1199" y="1998"/>
                  <a:pt x="1196" y="1972"/>
                </a:cubicBezTo>
                <a:cubicBezTo>
                  <a:pt x="1205" y="1996"/>
                  <a:pt x="1217" y="2019"/>
                  <a:pt x="1231" y="2040"/>
                </a:cubicBezTo>
                <a:cubicBezTo>
                  <a:pt x="1207" y="2001"/>
                  <a:pt x="1194" y="1956"/>
                  <a:pt x="1188" y="1910"/>
                </a:cubicBezTo>
                <a:cubicBezTo>
                  <a:pt x="1221" y="1929"/>
                  <a:pt x="1244" y="1956"/>
                  <a:pt x="1256" y="1992"/>
                </a:cubicBezTo>
                <a:cubicBezTo>
                  <a:pt x="1266" y="2024"/>
                  <a:pt x="1268" y="2057"/>
                  <a:pt x="1269" y="2091"/>
                </a:cubicBezTo>
                <a:cubicBezTo>
                  <a:pt x="1271" y="2051"/>
                  <a:pt x="1272" y="2006"/>
                  <a:pt x="1255" y="1969"/>
                </a:cubicBezTo>
                <a:cubicBezTo>
                  <a:pt x="1246" y="1948"/>
                  <a:pt x="1235" y="1931"/>
                  <a:pt x="1218" y="1915"/>
                </a:cubicBezTo>
                <a:cubicBezTo>
                  <a:pt x="1210" y="1908"/>
                  <a:pt x="1201" y="1902"/>
                  <a:pt x="1193" y="1896"/>
                </a:cubicBezTo>
                <a:cubicBezTo>
                  <a:pt x="1184" y="1889"/>
                  <a:pt x="1186" y="1880"/>
                  <a:pt x="1186" y="1870"/>
                </a:cubicBezTo>
                <a:cubicBezTo>
                  <a:pt x="1197" y="1880"/>
                  <a:pt x="1209" y="1889"/>
                  <a:pt x="1222" y="1897"/>
                </a:cubicBezTo>
                <a:cubicBezTo>
                  <a:pt x="1233" y="1904"/>
                  <a:pt x="1242" y="1914"/>
                  <a:pt x="1252" y="1922"/>
                </a:cubicBezTo>
                <a:cubicBezTo>
                  <a:pt x="1258" y="1927"/>
                  <a:pt x="1264" y="1931"/>
                  <a:pt x="1270" y="1935"/>
                </a:cubicBezTo>
                <a:cubicBezTo>
                  <a:pt x="1278" y="1939"/>
                  <a:pt x="1279" y="1944"/>
                  <a:pt x="1282" y="1952"/>
                </a:cubicBezTo>
                <a:cubicBezTo>
                  <a:pt x="1288" y="1968"/>
                  <a:pt x="1294" y="1983"/>
                  <a:pt x="1300" y="1998"/>
                </a:cubicBezTo>
                <a:cubicBezTo>
                  <a:pt x="1303" y="2006"/>
                  <a:pt x="1306" y="2013"/>
                  <a:pt x="1309" y="2021"/>
                </a:cubicBezTo>
                <a:cubicBezTo>
                  <a:pt x="1312" y="2029"/>
                  <a:pt x="1312" y="2030"/>
                  <a:pt x="1308" y="2038"/>
                </a:cubicBezTo>
                <a:cubicBezTo>
                  <a:pt x="1303" y="2051"/>
                  <a:pt x="1293" y="2062"/>
                  <a:pt x="1285" y="2074"/>
                </a:cubicBezTo>
                <a:cubicBezTo>
                  <a:pt x="1271" y="2096"/>
                  <a:pt x="1265" y="2118"/>
                  <a:pt x="1266" y="2144"/>
                </a:cubicBezTo>
                <a:cubicBezTo>
                  <a:pt x="1266" y="2127"/>
                  <a:pt x="1269" y="2112"/>
                  <a:pt x="1277" y="2097"/>
                </a:cubicBezTo>
                <a:cubicBezTo>
                  <a:pt x="1287" y="2076"/>
                  <a:pt x="1306" y="2061"/>
                  <a:pt x="1316" y="2040"/>
                </a:cubicBezTo>
                <a:cubicBezTo>
                  <a:pt x="1341" y="2108"/>
                  <a:pt x="1368" y="2184"/>
                  <a:pt x="1311" y="2243"/>
                </a:cubicBezTo>
                <a:cubicBezTo>
                  <a:pt x="1349" y="2209"/>
                  <a:pt x="1358" y="2163"/>
                  <a:pt x="1350" y="2115"/>
                </a:cubicBezTo>
                <a:cubicBezTo>
                  <a:pt x="1341" y="2059"/>
                  <a:pt x="1321" y="2004"/>
                  <a:pt x="1304" y="1950"/>
                </a:cubicBezTo>
                <a:cubicBezTo>
                  <a:pt x="1316" y="1955"/>
                  <a:pt x="1328" y="1958"/>
                  <a:pt x="1341" y="1961"/>
                </a:cubicBezTo>
                <a:cubicBezTo>
                  <a:pt x="1345" y="1962"/>
                  <a:pt x="1352" y="1962"/>
                  <a:pt x="1355" y="1965"/>
                </a:cubicBezTo>
                <a:cubicBezTo>
                  <a:pt x="1359" y="1969"/>
                  <a:pt x="1363" y="1974"/>
                  <a:pt x="1366" y="1979"/>
                </a:cubicBezTo>
                <a:cubicBezTo>
                  <a:pt x="1380" y="2002"/>
                  <a:pt x="1389" y="2029"/>
                  <a:pt x="1390" y="2056"/>
                </a:cubicBezTo>
                <a:cubicBezTo>
                  <a:pt x="1394" y="2103"/>
                  <a:pt x="1383" y="2155"/>
                  <a:pt x="1352" y="2191"/>
                </a:cubicBezTo>
                <a:cubicBezTo>
                  <a:pt x="1407" y="2136"/>
                  <a:pt x="1416" y="2034"/>
                  <a:pt x="1377" y="1967"/>
                </a:cubicBezTo>
                <a:cubicBezTo>
                  <a:pt x="1388" y="1969"/>
                  <a:pt x="1402" y="1969"/>
                  <a:pt x="1412" y="1974"/>
                </a:cubicBezTo>
                <a:cubicBezTo>
                  <a:pt x="1422" y="1979"/>
                  <a:pt x="1433" y="1993"/>
                  <a:pt x="1439" y="2003"/>
                </a:cubicBezTo>
                <a:cubicBezTo>
                  <a:pt x="1458" y="2034"/>
                  <a:pt x="1456" y="2068"/>
                  <a:pt x="1446" y="2101"/>
                </a:cubicBezTo>
                <a:cubicBezTo>
                  <a:pt x="1462" y="2057"/>
                  <a:pt x="1461" y="2010"/>
                  <a:pt x="1426" y="1974"/>
                </a:cubicBezTo>
                <a:cubicBezTo>
                  <a:pt x="1434" y="1975"/>
                  <a:pt x="1441" y="1977"/>
                  <a:pt x="1449" y="1978"/>
                </a:cubicBezTo>
                <a:cubicBezTo>
                  <a:pt x="1454" y="1979"/>
                  <a:pt x="1473" y="1980"/>
                  <a:pt x="1473" y="1985"/>
                </a:cubicBezTo>
                <a:cubicBezTo>
                  <a:pt x="1473" y="2000"/>
                  <a:pt x="1484" y="2012"/>
                  <a:pt x="1489" y="2025"/>
                </a:cubicBezTo>
                <a:cubicBezTo>
                  <a:pt x="1494" y="2035"/>
                  <a:pt x="1498" y="2045"/>
                  <a:pt x="1500" y="2056"/>
                </a:cubicBezTo>
                <a:cubicBezTo>
                  <a:pt x="1502" y="2066"/>
                  <a:pt x="1489" y="2082"/>
                  <a:pt x="1484" y="2089"/>
                </a:cubicBezTo>
                <a:cubicBezTo>
                  <a:pt x="1466" y="2116"/>
                  <a:pt x="1448" y="2143"/>
                  <a:pt x="1443" y="2176"/>
                </a:cubicBezTo>
                <a:cubicBezTo>
                  <a:pt x="1437" y="2207"/>
                  <a:pt x="1444" y="2237"/>
                  <a:pt x="1456" y="2265"/>
                </a:cubicBezTo>
                <a:cubicBezTo>
                  <a:pt x="1444" y="2231"/>
                  <a:pt x="1440" y="2197"/>
                  <a:pt x="1453" y="2162"/>
                </a:cubicBezTo>
                <a:cubicBezTo>
                  <a:pt x="1466" y="2127"/>
                  <a:pt x="1495" y="2102"/>
                  <a:pt x="1511" y="2069"/>
                </a:cubicBezTo>
                <a:cubicBezTo>
                  <a:pt x="1520" y="2096"/>
                  <a:pt x="1521" y="2123"/>
                  <a:pt x="1528" y="2150"/>
                </a:cubicBezTo>
                <a:cubicBezTo>
                  <a:pt x="1536" y="2172"/>
                  <a:pt x="1557" y="2185"/>
                  <a:pt x="1568" y="2205"/>
                </a:cubicBezTo>
                <a:cubicBezTo>
                  <a:pt x="1560" y="2187"/>
                  <a:pt x="1544" y="2175"/>
                  <a:pt x="1536" y="2158"/>
                </a:cubicBezTo>
                <a:cubicBezTo>
                  <a:pt x="1525" y="2142"/>
                  <a:pt x="1528" y="2116"/>
                  <a:pt x="1526" y="2098"/>
                </a:cubicBezTo>
                <a:cubicBezTo>
                  <a:pt x="1525" y="2079"/>
                  <a:pt x="1520" y="2061"/>
                  <a:pt x="1513" y="2044"/>
                </a:cubicBezTo>
                <a:cubicBezTo>
                  <a:pt x="1509" y="2033"/>
                  <a:pt x="1504" y="2023"/>
                  <a:pt x="1499" y="2012"/>
                </a:cubicBezTo>
                <a:cubicBezTo>
                  <a:pt x="1495" y="2004"/>
                  <a:pt x="1488" y="1995"/>
                  <a:pt x="1489" y="1986"/>
                </a:cubicBezTo>
                <a:cubicBezTo>
                  <a:pt x="1504" y="1989"/>
                  <a:pt x="1518" y="1993"/>
                  <a:pt x="1532" y="1999"/>
                </a:cubicBezTo>
                <a:cubicBezTo>
                  <a:pt x="1532" y="2012"/>
                  <a:pt x="1533" y="2024"/>
                  <a:pt x="1537" y="2036"/>
                </a:cubicBezTo>
                <a:cubicBezTo>
                  <a:pt x="1534" y="2024"/>
                  <a:pt x="1533" y="2012"/>
                  <a:pt x="1534" y="2001"/>
                </a:cubicBezTo>
                <a:cubicBezTo>
                  <a:pt x="1559" y="2012"/>
                  <a:pt x="1577" y="2032"/>
                  <a:pt x="1577" y="2061"/>
                </a:cubicBezTo>
                <a:cubicBezTo>
                  <a:pt x="1578" y="2086"/>
                  <a:pt x="1569" y="2110"/>
                  <a:pt x="1559" y="2132"/>
                </a:cubicBezTo>
                <a:cubicBezTo>
                  <a:pt x="1576" y="2100"/>
                  <a:pt x="1593" y="2059"/>
                  <a:pt x="1575" y="2024"/>
                </a:cubicBezTo>
                <a:cubicBezTo>
                  <a:pt x="1570" y="2016"/>
                  <a:pt x="1564" y="2009"/>
                  <a:pt x="1556" y="2003"/>
                </a:cubicBezTo>
                <a:cubicBezTo>
                  <a:pt x="1553" y="2000"/>
                  <a:pt x="1550" y="1998"/>
                  <a:pt x="1547" y="1996"/>
                </a:cubicBezTo>
                <a:cubicBezTo>
                  <a:pt x="1541" y="1992"/>
                  <a:pt x="1536" y="1992"/>
                  <a:pt x="1537" y="1985"/>
                </a:cubicBezTo>
                <a:cubicBezTo>
                  <a:pt x="1539" y="1974"/>
                  <a:pt x="1541" y="1963"/>
                  <a:pt x="1541" y="1952"/>
                </a:cubicBezTo>
                <a:cubicBezTo>
                  <a:pt x="1541" y="1942"/>
                  <a:pt x="1538" y="1932"/>
                  <a:pt x="1538" y="1923"/>
                </a:cubicBezTo>
                <a:cubicBezTo>
                  <a:pt x="1548" y="1935"/>
                  <a:pt x="1557" y="1947"/>
                  <a:pt x="1565" y="1961"/>
                </a:cubicBezTo>
                <a:cubicBezTo>
                  <a:pt x="1573" y="1974"/>
                  <a:pt x="1576" y="1986"/>
                  <a:pt x="1579" y="2002"/>
                </a:cubicBezTo>
                <a:cubicBezTo>
                  <a:pt x="1584" y="2027"/>
                  <a:pt x="1586" y="2052"/>
                  <a:pt x="1588" y="2077"/>
                </a:cubicBezTo>
                <a:cubicBezTo>
                  <a:pt x="1588" y="2046"/>
                  <a:pt x="1587" y="2016"/>
                  <a:pt x="1582" y="1986"/>
                </a:cubicBezTo>
                <a:cubicBezTo>
                  <a:pt x="1593" y="1998"/>
                  <a:pt x="1607" y="2007"/>
                  <a:pt x="1624" y="2009"/>
                </a:cubicBezTo>
                <a:cubicBezTo>
                  <a:pt x="1613" y="2007"/>
                  <a:pt x="1604" y="2002"/>
                  <a:pt x="1595" y="1995"/>
                </a:cubicBezTo>
                <a:cubicBezTo>
                  <a:pt x="1591" y="1991"/>
                  <a:pt x="1587" y="1987"/>
                  <a:pt x="1583" y="1982"/>
                </a:cubicBezTo>
                <a:cubicBezTo>
                  <a:pt x="1579" y="1976"/>
                  <a:pt x="1578" y="1967"/>
                  <a:pt x="1576" y="1959"/>
                </a:cubicBezTo>
                <a:cubicBezTo>
                  <a:pt x="1570" y="1933"/>
                  <a:pt x="1558" y="1908"/>
                  <a:pt x="1541" y="1887"/>
                </a:cubicBezTo>
                <a:cubicBezTo>
                  <a:pt x="1560" y="1889"/>
                  <a:pt x="1579" y="1895"/>
                  <a:pt x="1596" y="1904"/>
                </a:cubicBezTo>
                <a:cubicBezTo>
                  <a:pt x="1601" y="1918"/>
                  <a:pt x="1609" y="1930"/>
                  <a:pt x="1620" y="1941"/>
                </a:cubicBezTo>
                <a:cubicBezTo>
                  <a:pt x="1611" y="1930"/>
                  <a:pt x="1604" y="1919"/>
                  <a:pt x="1600" y="1906"/>
                </a:cubicBezTo>
                <a:cubicBezTo>
                  <a:pt x="1629" y="1922"/>
                  <a:pt x="1654" y="1946"/>
                  <a:pt x="1673" y="1973"/>
                </a:cubicBezTo>
                <a:cubicBezTo>
                  <a:pt x="1666" y="1955"/>
                  <a:pt x="1654" y="1938"/>
                  <a:pt x="1642" y="1923"/>
                </a:cubicBezTo>
                <a:cubicBezTo>
                  <a:pt x="1630" y="1909"/>
                  <a:pt x="1617" y="1897"/>
                  <a:pt x="1602" y="1887"/>
                </a:cubicBezTo>
                <a:cubicBezTo>
                  <a:pt x="1597" y="1884"/>
                  <a:pt x="1593" y="1884"/>
                  <a:pt x="1592" y="1877"/>
                </a:cubicBezTo>
                <a:cubicBezTo>
                  <a:pt x="1590" y="1871"/>
                  <a:pt x="1589" y="1865"/>
                  <a:pt x="1588" y="1859"/>
                </a:cubicBezTo>
                <a:cubicBezTo>
                  <a:pt x="1586" y="1847"/>
                  <a:pt x="1585" y="1835"/>
                  <a:pt x="1583" y="1823"/>
                </a:cubicBezTo>
                <a:cubicBezTo>
                  <a:pt x="1598" y="1823"/>
                  <a:pt x="1614" y="1823"/>
                  <a:pt x="1630" y="1826"/>
                </a:cubicBezTo>
                <a:cubicBezTo>
                  <a:pt x="1637" y="1827"/>
                  <a:pt x="1644" y="1829"/>
                  <a:pt x="1651" y="1832"/>
                </a:cubicBezTo>
                <a:cubicBezTo>
                  <a:pt x="1660" y="1835"/>
                  <a:pt x="1663" y="1836"/>
                  <a:pt x="1667" y="1845"/>
                </a:cubicBezTo>
                <a:cubicBezTo>
                  <a:pt x="1678" y="1868"/>
                  <a:pt x="1681" y="1894"/>
                  <a:pt x="1684" y="1919"/>
                </a:cubicBezTo>
                <a:cubicBezTo>
                  <a:pt x="1683" y="1893"/>
                  <a:pt x="1681" y="1865"/>
                  <a:pt x="1671" y="1840"/>
                </a:cubicBezTo>
                <a:cubicBezTo>
                  <a:pt x="1674" y="1842"/>
                  <a:pt x="1674" y="1844"/>
                  <a:pt x="1679" y="1846"/>
                </a:cubicBezTo>
                <a:cubicBezTo>
                  <a:pt x="1687" y="1850"/>
                  <a:pt x="1694" y="1855"/>
                  <a:pt x="1700" y="1861"/>
                </a:cubicBezTo>
                <a:cubicBezTo>
                  <a:pt x="1714" y="1874"/>
                  <a:pt x="1726" y="1889"/>
                  <a:pt x="1736" y="1906"/>
                </a:cubicBezTo>
                <a:cubicBezTo>
                  <a:pt x="1751" y="1934"/>
                  <a:pt x="1760" y="1964"/>
                  <a:pt x="1764" y="1996"/>
                </a:cubicBezTo>
                <a:cubicBezTo>
                  <a:pt x="1761" y="1949"/>
                  <a:pt x="1748" y="1903"/>
                  <a:pt x="1718" y="1866"/>
                </a:cubicBezTo>
                <a:cubicBezTo>
                  <a:pt x="1747" y="1878"/>
                  <a:pt x="1776" y="1890"/>
                  <a:pt x="1802" y="1909"/>
                </a:cubicBezTo>
                <a:cubicBezTo>
                  <a:pt x="1815" y="1918"/>
                  <a:pt x="1822" y="1928"/>
                  <a:pt x="1827" y="1944"/>
                </a:cubicBezTo>
                <a:cubicBezTo>
                  <a:pt x="1831" y="1957"/>
                  <a:pt x="1835" y="1977"/>
                  <a:pt x="1850" y="1982"/>
                </a:cubicBezTo>
                <a:cubicBezTo>
                  <a:pt x="1826" y="1972"/>
                  <a:pt x="1835" y="1934"/>
                  <a:pt x="1819" y="1917"/>
                </a:cubicBezTo>
                <a:cubicBezTo>
                  <a:pt x="1803" y="1898"/>
                  <a:pt x="1778" y="1883"/>
                  <a:pt x="1756" y="1873"/>
                </a:cubicBezTo>
                <a:cubicBezTo>
                  <a:pt x="1778" y="1875"/>
                  <a:pt x="1794" y="1860"/>
                  <a:pt x="1816" y="1871"/>
                </a:cubicBezTo>
                <a:cubicBezTo>
                  <a:pt x="1837" y="1882"/>
                  <a:pt x="1857" y="1891"/>
                  <a:pt x="1880" y="1898"/>
                </a:cubicBezTo>
                <a:cubicBezTo>
                  <a:pt x="1867" y="1893"/>
                  <a:pt x="1853" y="1888"/>
                  <a:pt x="1841" y="1882"/>
                </a:cubicBezTo>
                <a:cubicBezTo>
                  <a:pt x="1826" y="1874"/>
                  <a:pt x="1814" y="1861"/>
                  <a:pt x="1797" y="1860"/>
                </a:cubicBezTo>
                <a:cubicBezTo>
                  <a:pt x="1781" y="1859"/>
                  <a:pt x="1768" y="1867"/>
                  <a:pt x="1752" y="1863"/>
                </a:cubicBezTo>
                <a:cubicBezTo>
                  <a:pt x="1733" y="1858"/>
                  <a:pt x="1717" y="1849"/>
                  <a:pt x="1700" y="1840"/>
                </a:cubicBezTo>
                <a:cubicBezTo>
                  <a:pt x="1687" y="1833"/>
                  <a:pt x="1674" y="1827"/>
                  <a:pt x="1661" y="1820"/>
                </a:cubicBezTo>
                <a:cubicBezTo>
                  <a:pt x="1652" y="1806"/>
                  <a:pt x="1640" y="1794"/>
                  <a:pt x="1626" y="1785"/>
                </a:cubicBezTo>
                <a:cubicBezTo>
                  <a:pt x="1611" y="1775"/>
                  <a:pt x="1594" y="1771"/>
                  <a:pt x="1579" y="1764"/>
                </a:cubicBezTo>
                <a:cubicBezTo>
                  <a:pt x="1565" y="1758"/>
                  <a:pt x="1563" y="1749"/>
                  <a:pt x="1557" y="1735"/>
                </a:cubicBezTo>
                <a:cubicBezTo>
                  <a:pt x="1600" y="1740"/>
                  <a:pt x="1642" y="1749"/>
                  <a:pt x="1683" y="1764"/>
                </a:cubicBezTo>
                <a:cubicBezTo>
                  <a:pt x="1718" y="1777"/>
                  <a:pt x="1732" y="1821"/>
                  <a:pt x="1751" y="1851"/>
                </a:cubicBezTo>
                <a:cubicBezTo>
                  <a:pt x="1737" y="1826"/>
                  <a:pt x="1728" y="1797"/>
                  <a:pt x="1710" y="1774"/>
                </a:cubicBezTo>
                <a:cubicBezTo>
                  <a:pt x="1729" y="1782"/>
                  <a:pt x="1748" y="1792"/>
                  <a:pt x="1766" y="1802"/>
                </a:cubicBezTo>
                <a:cubicBezTo>
                  <a:pt x="1770" y="1804"/>
                  <a:pt x="1773" y="1805"/>
                  <a:pt x="1774" y="1809"/>
                </a:cubicBezTo>
                <a:cubicBezTo>
                  <a:pt x="1774" y="1814"/>
                  <a:pt x="1774" y="1820"/>
                  <a:pt x="1774" y="1825"/>
                </a:cubicBezTo>
                <a:cubicBezTo>
                  <a:pt x="1774" y="1830"/>
                  <a:pt x="1774" y="1836"/>
                  <a:pt x="1774" y="1841"/>
                </a:cubicBezTo>
                <a:cubicBezTo>
                  <a:pt x="1774" y="1830"/>
                  <a:pt x="1775" y="1819"/>
                  <a:pt x="1776" y="1808"/>
                </a:cubicBezTo>
                <a:cubicBezTo>
                  <a:pt x="1781" y="1810"/>
                  <a:pt x="1785" y="1813"/>
                  <a:pt x="1790" y="1817"/>
                </a:cubicBezTo>
                <a:cubicBezTo>
                  <a:pt x="1788" y="1815"/>
                  <a:pt x="1787" y="1814"/>
                  <a:pt x="1785" y="1813"/>
                </a:cubicBezTo>
                <a:cubicBezTo>
                  <a:pt x="1778" y="1807"/>
                  <a:pt x="1776" y="1807"/>
                  <a:pt x="1776" y="1797"/>
                </a:cubicBezTo>
                <a:cubicBezTo>
                  <a:pt x="1777" y="1784"/>
                  <a:pt x="1777" y="1771"/>
                  <a:pt x="1776" y="1758"/>
                </a:cubicBezTo>
                <a:cubicBezTo>
                  <a:pt x="1774" y="1733"/>
                  <a:pt x="1768" y="1708"/>
                  <a:pt x="1752" y="1689"/>
                </a:cubicBezTo>
                <a:cubicBezTo>
                  <a:pt x="1775" y="1690"/>
                  <a:pt x="1800" y="1697"/>
                  <a:pt x="1815" y="1715"/>
                </a:cubicBezTo>
                <a:cubicBezTo>
                  <a:pt x="1832" y="1734"/>
                  <a:pt x="1825" y="1762"/>
                  <a:pt x="1840" y="1782"/>
                </a:cubicBezTo>
                <a:cubicBezTo>
                  <a:pt x="1854" y="1804"/>
                  <a:pt x="1881" y="1812"/>
                  <a:pt x="1906" y="1816"/>
                </a:cubicBezTo>
                <a:cubicBezTo>
                  <a:pt x="1927" y="1820"/>
                  <a:pt x="1957" y="1813"/>
                  <a:pt x="1971" y="1834"/>
                </a:cubicBezTo>
                <a:cubicBezTo>
                  <a:pt x="1963" y="1819"/>
                  <a:pt x="1943" y="1816"/>
                  <a:pt x="1928" y="1814"/>
                </a:cubicBezTo>
                <a:cubicBezTo>
                  <a:pt x="1906" y="1812"/>
                  <a:pt x="1884" y="1808"/>
                  <a:pt x="1865" y="1795"/>
                </a:cubicBezTo>
                <a:cubicBezTo>
                  <a:pt x="1848" y="1784"/>
                  <a:pt x="1843" y="1768"/>
                  <a:pt x="1840" y="1749"/>
                </a:cubicBezTo>
                <a:cubicBezTo>
                  <a:pt x="1837" y="1727"/>
                  <a:pt x="1832" y="1709"/>
                  <a:pt x="1815" y="1693"/>
                </a:cubicBezTo>
                <a:cubicBezTo>
                  <a:pt x="1831" y="1696"/>
                  <a:pt x="1847" y="1698"/>
                  <a:pt x="1862" y="1705"/>
                </a:cubicBezTo>
                <a:cubicBezTo>
                  <a:pt x="1879" y="1712"/>
                  <a:pt x="1890" y="1719"/>
                  <a:pt x="1899" y="1736"/>
                </a:cubicBezTo>
                <a:cubicBezTo>
                  <a:pt x="1916" y="1767"/>
                  <a:pt x="1924" y="1801"/>
                  <a:pt x="1963" y="1809"/>
                </a:cubicBezTo>
                <a:cubicBezTo>
                  <a:pt x="1921" y="1797"/>
                  <a:pt x="1919" y="1757"/>
                  <a:pt x="1901" y="1725"/>
                </a:cubicBezTo>
                <a:cubicBezTo>
                  <a:pt x="1930" y="1740"/>
                  <a:pt x="1960" y="1752"/>
                  <a:pt x="1993" y="1743"/>
                </a:cubicBezTo>
                <a:moveTo>
                  <a:pt x="633" y="1815"/>
                </a:moveTo>
                <a:cubicBezTo>
                  <a:pt x="633" y="1815"/>
                  <a:pt x="633" y="1815"/>
                  <a:pt x="633" y="1816"/>
                </a:cubicBezTo>
                <a:cubicBezTo>
                  <a:pt x="632" y="1817"/>
                  <a:pt x="632" y="1817"/>
                  <a:pt x="632" y="1817"/>
                </a:cubicBezTo>
                <a:cubicBezTo>
                  <a:pt x="616" y="1837"/>
                  <a:pt x="615" y="1860"/>
                  <a:pt x="626" y="1882"/>
                </a:cubicBezTo>
                <a:cubicBezTo>
                  <a:pt x="630" y="1889"/>
                  <a:pt x="632" y="1890"/>
                  <a:pt x="628" y="1897"/>
                </a:cubicBezTo>
                <a:cubicBezTo>
                  <a:pt x="624" y="1904"/>
                  <a:pt x="619" y="1910"/>
                  <a:pt x="614" y="1916"/>
                </a:cubicBezTo>
                <a:cubicBezTo>
                  <a:pt x="602" y="1929"/>
                  <a:pt x="590" y="1941"/>
                  <a:pt x="582" y="1957"/>
                </a:cubicBezTo>
                <a:cubicBezTo>
                  <a:pt x="574" y="1943"/>
                  <a:pt x="565" y="1929"/>
                  <a:pt x="559" y="1914"/>
                </a:cubicBezTo>
                <a:cubicBezTo>
                  <a:pt x="556" y="1908"/>
                  <a:pt x="554" y="1903"/>
                  <a:pt x="556" y="1896"/>
                </a:cubicBezTo>
                <a:cubicBezTo>
                  <a:pt x="558" y="1887"/>
                  <a:pt x="561" y="1877"/>
                  <a:pt x="563" y="1868"/>
                </a:cubicBezTo>
                <a:cubicBezTo>
                  <a:pt x="573" y="1833"/>
                  <a:pt x="583" y="1798"/>
                  <a:pt x="599" y="1765"/>
                </a:cubicBezTo>
                <a:cubicBezTo>
                  <a:pt x="629" y="1705"/>
                  <a:pt x="684" y="1667"/>
                  <a:pt x="738" y="1632"/>
                </a:cubicBezTo>
                <a:cubicBezTo>
                  <a:pt x="710" y="1684"/>
                  <a:pt x="682" y="1741"/>
                  <a:pt x="636" y="1781"/>
                </a:cubicBezTo>
                <a:cubicBezTo>
                  <a:pt x="669" y="1756"/>
                  <a:pt x="693" y="1724"/>
                  <a:pt x="715" y="1689"/>
                </a:cubicBezTo>
                <a:cubicBezTo>
                  <a:pt x="728" y="1668"/>
                  <a:pt x="742" y="1648"/>
                  <a:pt x="755" y="1628"/>
                </a:cubicBezTo>
                <a:cubicBezTo>
                  <a:pt x="760" y="1620"/>
                  <a:pt x="764" y="1615"/>
                  <a:pt x="773" y="1609"/>
                </a:cubicBezTo>
                <a:cubicBezTo>
                  <a:pt x="782" y="1602"/>
                  <a:pt x="792" y="1596"/>
                  <a:pt x="802" y="1589"/>
                </a:cubicBezTo>
                <a:cubicBezTo>
                  <a:pt x="791" y="1608"/>
                  <a:pt x="785" y="1628"/>
                  <a:pt x="781" y="1649"/>
                </a:cubicBezTo>
                <a:cubicBezTo>
                  <a:pt x="774" y="1676"/>
                  <a:pt x="760" y="1700"/>
                  <a:pt x="743" y="1721"/>
                </a:cubicBezTo>
                <a:cubicBezTo>
                  <a:pt x="727" y="1740"/>
                  <a:pt x="709" y="1757"/>
                  <a:pt x="691" y="1772"/>
                </a:cubicBezTo>
                <a:cubicBezTo>
                  <a:pt x="672" y="1788"/>
                  <a:pt x="650" y="1798"/>
                  <a:pt x="633" y="1815"/>
                </a:cubicBezTo>
                <a:moveTo>
                  <a:pt x="692" y="1982"/>
                </a:moveTo>
                <a:cubicBezTo>
                  <a:pt x="691" y="1978"/>
                  <a:pt x="691" y="1980"/>
                  <a:pt x="691" y="1981"/>
                </a:cubicBezTo>
                <a:cubicBezTo>
                  <a:pt x="685" y="1955"/>
                  <a:pt x="676" y="1929"/>
                  <a:pt x="663" y="1905"/>
                </a:cubicBezTo>
                <a:cubicBezTo>
                  <a:pt x="656" y="1892"/>
                  <a:pt x="641" y="1875"/>
                  <a:pt x="641" y="1859"/>
                </a:cubicBezTo>
                <a:cubicBezTo>
                  <a:pt x="640" y="1840"/>
                  <a:pt x="654" y="1829"/>
                  <a:pt x="668" y="1820"/>
                </a:cubicBezTo>
                <a:cubicBezTo>
                  <a:pt x="692" y="1805"/>
                  <a:pt x="717" y="1796"/>
                  <a:pt x="737" y="1777"/>
                </a:cubicBezTo>
                <a:cubicBezTo>
                  <a:pt x="724" y="1809"/>
                  <a:pt x="697" y="1833"/>
                  <a:pt x="693" y="1868"/>
                </a:cubicBezTo>
                <a:cubicBezTo>
                  <a:pt x="691" y="1889"/>
                  <a:pt x="692" y="1910"/>
                  <a:pt x="697" y="1929"/>
                </a:cubicBezTo>
                <a:cubicBezTo>
                  <a:pt x="699" y="1939"/>
                  <a:pt x="696" y="1948"/>
                  <a:pt x="695" y="1959"/>
                </a:cubicBezTo>
                <a:cubicBezTo>
                  <a:pt x="694" y="1967"/>
                  <a:pt x="693" y="1976"/>
                  <a:pt x="692" y="1985"/>
                </a:cubicBezTo>
                <a:cubicBezTo>
                  <a:pt x="692" y="1984"/>
                  <a:pt x="692" y="1983"/>
                  <a:pt x="692" y="1982"/>
                </a:cubicBezTo>
                <a:moveTo>
                  <a:pt x="755" y="1910"/>
                </a:moveTo>
                <a:cubicBezTo>
                  <a:pt x="748" y="1965"/>
                  <a:pt x="713" y="2015"/>
                  <a:pt x="696" y="2067"/>
                </a:cubicBezTo>
                <a:cubicBezTo>
                  <a:pt x="699" y="2045"/>
                  <a:pt x="698" y="2024"/>
                  <a:pt x="695" y="2002"/>
                </a:cubicBezTo>
                <a:cubicBezTo>
                  <a:pt x="693" y="1981"/>
                  <a:pt x="695" y="1963"/>
                  <a:pt x="701" y="1942"/>
                </a:cubicBezTo>
                <a:cubicBezTo>
                  <a:pt x="706" y="1955"/>
                  <a:pt x="712" y="1965"/>
                  <a:pt x="720" y="1975"/>
                </a:cubicBezTo>
                <a:cubicBezTo>
                  <a:pt x="716" y="1968"/>
                  <a:pt x="711" y="1961"/>
                  <a:pt x="708" y="1954"/>
                </a:cubicBezTo>
                <a:cubicBezTo>
                  <a:pt x="706" y="1948"/>
                  <a:pt x="704" y="1943"/>
                  <a:pt x="702" y="1938"/>
                </a:cubicBezTo>
                <a:cubicBezTo>
                  <a:pt x="704" y="1931"/>
                  <a:pt x="707" y="1925"/>
                  <a:pt x="710" y="1918"/>
                </a:cubicBezTo>
                <a:cubicBezTo>
                  <a:pt x="721" y="1893"/>
                  <a:pt x="739" y="1877"/>
                  <a:pt x="759" y="1860"/>
                </a:cubicBezTo>
                <a:cubicBezTo>
                  <a:pt x="757" y="1877"/>
                  <a:pt x="756" y="1894"/>
                  <a:pt x="755" y="1910"/>
                </a:cubicBezTo>
                <a:moveTo>
                  <a:pt x="820" y="1790"/>
                </a:moveTo>
                <a:cubicBezTo>
                  <a:pt x="820" y="1790"/>
                  <a:pt x="820" y="1791"/>
                  <a:pt x="820" y="1792"/>
                </a:cubicBezTo>
                <a:cubicBezTo>
                  <a:pt x="819" y="1795"/>
                  <a:pt x="819" y="1796"/>
                  <a:pt x="819" y="1796"/>
                </a:cubicBezTo>
                <a:cubicBezTo>
                  <a:pt x="807" y="1868"/>
                  <a:pt x="801" y="1945"/>
                  <a:pt x="773" y="2014"/>
                </a:cubicBezTo>
                <a:cubicBezTo>
                  <a:pt x="767" y="1924"/>
                  <a:pt x="774" y="1833"/>
                  <a:pt x="828" y="1757"/>
                </a:cubicBezTo>
                <a:cubicBezTo>
                  <a:pt x="825" y="1768"/>
                  <a:pt x="822" y="1779"/>
                  <a:pt x="820" y="1790"/>
                </a:cubicBezTo>
                <a:moveTo>
                  <a:pt x="862" y="1658"/>
                </a:moveTo>
                <a:cubicBezTo>
                  <a:pt x="852" y="1672"/>
                  <a:pt x="858" y="1663"/>
                  <a:pt x="861" y="1659"/>
                </a:cubicBezTo>
                <a:cubicBezTo>
                  <a:pt x="829" y="1703"/>
                  <a:pt x="795" y="1745"/>
                  <a:pt x="776" y="1796"/>
                </a:cubicBezTo>
                <a:cubicBezTo>
                  <a:pt x="771" y="1809"/>
                  <a:pt x="767" y="1823"/>
                  <a:pt x="764" y="1837"/>
                </a:cubicBezTo>
                <a:cubicBezTo>
                  <a:pt x="762" y="1847"/>
                  <a:pt x="749" y="1855"/>
                  <a:pt x="741" y="1863"/>
                </a:cubicBezTo>
                <a:cubicBezTo>
                  <a:pt x="721" y="1880"/>
                  <a:pt x="708" y="1904"/>
                  <a:pt x="700" y="1930"/>
                </a:cubicBezTo>
                <a:cubicBezTo>
                  <a:pt x="694" y="1899"/>
                  <a:pt x="695" y="1857"/>
                  <a:pt x="717" y="1832"/>
                </a:cubicBezTo>
                <a:cubicBezTo>
                  <a:pt x="730" y="1817"/>
                  <a:pt x="741" y="1802"/>
                  <a:pt x="750" y="1784"/>
                </a:cubicBezTo>
                <a:cubicBezTo>
                  <a:pt x="754" y="1775"/>
                  <a:pt x="759" y="1766"/>
                  <a:pt x="763" y="1757"/>
                </a:cubicBezTo>
                <a:cubicBezTo>
                  <a:pt x="767" y="1746"/>
                  <a:pt x="773" y="1740"/>
                  <a:pt x="780" y="1731"/>
                </a:cubicBezTo>
                <a:cubicBezTo>
                  <a:pt x="799" y="1708"/>
                  <a:pt x="811" y="1682"/>
                  <a:pt x="826" y="1658"/>
                </a:cubicBezTo>
                <a:cubicBezTo>
                  <a:pt x="831" y="1650"/>
                  <a:pt x="835" y="1639"/>
                  <a:pt x="845" y="1639"/>
                </a:cubicBezTo>
                <a:cubicBezTo>
                  <a:pt x="852" y="1639"/>
                  <a:pt x="860" y="1639"/>
                  <a:pt x="867" y="1641"/>
                </a:cubicBezTo>
                <a:cubicBezTo>
                  <a:pt x="876" y="1644"/>
                  <a:pt x="866" y="1652"/>
                  <a:pt x="862" y="1658"/>
                </a:cubicBezTo>
                <a:moveTo>
                  <a:pt x="1017" y="1857"/>
                </a:moveTo>
                <a:cubicBezTo>
                  <a:pt x="1017" y="1858"/>
                  <a:pt x="1017" y="1858"/>
                  <a:pt x="1017" y="1858"/>
                </a:cubicBezTo>
                <a:cubicBezTo>
                  <a:pt x="1014" y="1879"/>
                  <a:pt x="1008" y="1898"/>
                  <a:pt x="1004" y="1918"/>
                </a:cubicBezTo>
                <a:cubicBezTo>
                  <a:pt x="994" y="1907"/>
                  <a:pt x="984" y="1896"/>
                  <a:pt x="975" y="1884"/>
                </a:cubicBezTo>
                <a:cubicBezTo>
                  <a:pt x="970" y="1879"/>
                  <a:pt x="971" y="1869"/>
                  <a:pt x="970" y="1863"/>
                </a:cubicBezTo>
                <a:cubicBezTo>
                  <a:pt x="965" y="1832"/>
                  <a:pt x="962" y="1800"/>
                  <a:pt x="958" y="1769"/>
                </a:cubicBezTo>
                <a:cubicBezTo>
                  <a:pt x="972" y="1781"/>
                  <a:pt x="986" y="1793"/>
                  <a:pt x="999" y="1807"/>
                </a:cubicBezTo>
                <a:cubicBezTo>
                  <a:pt x="1005" y="1814"/>
                  <a:pt x="1010" y="1821"/>
                  <a:pt x="1015" y="1828"/>
                </a:cubicBezTo>
                <a:cubicBezTo>
                  <a:pt x="1021" y="1838"/>
                  <a:pt x="1019" y="1847"/>
                  <a:pt x="1017" y="1857"/>
                </a:cubicBezTo>
                <a:moveTo>
                  <a:pt x="1107" y="1894"/>
                </a:moveTo>
                <a:cubicBezTo>
                  <a:pt x="1109" y="1898"/>
                  <a:pt x="1111" y="1902"/>
                  <a:pt x="1106" y="1893"/>
                </a:cubicBezTo>
                <a:cubicBezTo>
                  <a:pt x="1101" y="1882"/>
                  <a:pt x="1103" y="1887"/>
                  <a:pt x="1106" y="1892"/>
                </a:cubicBezTo>
                <a:cubicBezTo>
                  <a:pt x="1097" y="1875"/>
                  <a:pt x="1089" y="1858"/>
                  <a:pt x="1081" y="1841"/>
                </a:cubicBezTo>
                <a:cubicBezTo>
                  <a:pt x="1073" y="1822"/>
                  <a:pt x="1067" y="1804"/>
                  <a:pt x="1063" y="1784"/>
                </a:cubicBezTo>
                <a:cubicBezTo>
                  <a:pt x="1059" y="1767"/>
                  <a:pt x="1054" y="1750"/>
                  <a:pt x="1049" y="1733"/>
                </a:cubicBezTo>
                <a:cubicBezTo>
                  <a:pt x="1046" y="1722"/>
                  <a:pt x="1042" y="1709"/>
                  <a:pt x="1035" y="1700"/>
                </a:cubicBezTo>
                <a:cubicBezTo>
                  <a:pt x="1038" y="1704"/>
                  <a:pt x="1041" y="1709"/>
                  <a:pt x="1045" y="1713"/>
                </a:cubicBezTo>
                <a:cubicBezTo>
                  <a:pt x="1052" y="1723"/>
                  <a:pt x="1056" y="1732"/>
                  <a:pt x="1060" y="1744"/>
                </a:cubicBezTo>
                <a:cubicBezTo>
                  <a:pt x="1071" y="1769"/>
                  <a:pt x="1084" y="1792"/>
                  <a:pt x="1099" y="1814"/>
                </a:cubicBezTo>
                <a:cubicBezTo>
                  <a:pt x="1106" y="1825"/>
                  <a:pt x="1113" y="1836"/>
                  <a:pt x="1120" y="1846"/>
                </a:cubicBezTo>
                <a:cubicBezTo>
                  <a:pt x="1122" y="1857"/>
                  <a:pt x="1124" y="1867"/>
                  <a:pt x="1125" y="1878"/>
                </a:cubicBezTo>
                <a:cubicBezTo>
                  <a:pt x="1129" y="1903"/>
                  <a:pt x="1131" y="1928"/>
                  <a:pt x="1134" y="1953"/>
                </a:cubicBezTo>
                <a:cubicBezTo>
                  <a:pt x="1127" y="1932"/>
                  <a:pt x="1116" y="1913"/>
                  <a:pt x="1107" y="1894"/>
                </a:cubicBezTo>
                <a:moveTo>
                  <a:pt x="1111" y="1698"/>
                </a:moveTo>
                <a:cubicBezTo>
                  <a:pt x="1113" y="1684"/>
                  <a:pt x="1119" y="1670"/>
                  <a:pt x="1128" y="1659"/>
                </a:cubicBezTo>
                <a:cubicBezTo>
                  <a:pt x="1153" y="1705"/>
                  <a:pt x="1168" y="1752"/>
                  <a:pt x="1171" y="1804"/>
                </a:cubicBezTo>
                <a:cubicBezTo>
                  <a:pt x="1140" y="1778"/>
                  <a:pt x="1107" y="1742"/>
                  <a:pt x="1111" y="1698"/>
                </a:cubicBezTo>
                <a:moveTo>
                  <a:pt x="1176" y="1896"/>
                </a:moveTo>
                <a:cubicBezTo>
                  <a:pt x="1165" y="1870"/>
                  <a:pt x="1152" y="1846"/>
                  <a:pt x="1138" y="1822"/>
                </a:cubicBezTo>
                <a:cubicBezTo>
                  <a:pt x="1148" y="1833"/>
                  <a:pt x="1159" y="1844"/>
                  <a:pt x="1170" y="1855"/>
                </a:cubicBezTo>
                <a:cubicBezTo>
                  <a:pt x="1176" y="1860"/>
                  <a:pt x="1174" y="1870"/>
                  <a:pt x="1175" y="1878"/>
                </a:cubicBezTo>
                <a:cubicBezTo>
                  <a:pt x="1175" y="1883"/>
                  <a:pt x="1177" y="1891"/>
                  <a:pt x="1176" y="1896"/>
                </a:cubicBezTo>
                <a:moveTo>
                  <a:pt x="1307" y="1609"/>
                </a:moveTo>
                <a:cubicBezTo>
                  <a:pt x="1307" y="1609"/>
                  <a:pt x="1308" y="1609"/>
                  <a:pt x="1308" y="1609"/>
                </a:cubicBezTo>
                <a:cubicBezTo>
                  <a:pt x="1347" y="1612"/>
                  <a:pt x="1386" y="1617"/>
                  <a:pt x="1425" y="1625"/>
                </a:cubicBezTo>
                <a:cubicBezTo>
                  <a:pt x="1442" y="1628"/>
                  <a:pt x="1456" y="1641"/>
                  <a:pt x="1469" y="1652"/>
                </a:cubicBezTo>
                <a:cubicBezTo>
                  <a:pt x="1485" y="1666"/>
                  <a:pt x="1500" y="1681"/>
                  <a:pt x="1514" y="1697"/>
                </a:cubicBezTo>
                <a:cubicBezTo>
                  <a:pt x="1467" y="1693"/>
                  <a:pt x="1415" y="1689"/>
                  <a:pt x="1371" y="1669"/>
                </a:cubicBezTo>
                <a:cubicBezTo>
                  <a:pt x="1367" y="1668"/>
                  <a:pt x="1363" y="1666"/>
                  <a:pt x="1360" y="1663"/>
                </a:cubicBezTo>
                <a:cubicBezTo>
                  <a:pt x="1340" y="1646"/>
                  <a:pt x="1320" y="1627"/>
                  <a:pt x="1301" y="1608"/>
                </a:cubicBezTo>
                <a:cubicBezTo>
                  <a:pt x="1303" y="1608"/>
                  <a:pt x="1305" y="1608"/>
                  <a:pt x="1307" y="1609"/>
                </a:cubicBezTo>
                <a:moveTo>
                  <a:pt x="1190" y="1819"/>
                </a:moveTo>
                <a:cubicBezTo>
                  <a:pt x="1189" y="1818"/>
                  <a:pt x="1188" y="1818"/>
                  <a:pt x="1188" y="1817"/>
                </a:cubicBezTo>
                <a:cubicBezTo>
                  <a:pt x="1188" y="1789"/>
                  <a:pt x="1188" y="1761"/>
                  <a:pt x="1182" y="1734"/>
                </a:cubicBezTo>
                <a:cubicBezTo>
                  <a:pt x="1195" y="1755"/>
                  <a:pt x="1208" y="1775"/>
                  <a:pt x="1220" y="1796"/>
                </a:cubicBezTo>
                <a:cubicBezTo>
                  <a:pt x="1232" y="1816"/>
                  <a:pt x="1239" y="1837"/>
                  <a:pt x="1247" y="1859"/>
                </a:cubicBezTo>
                <a:cubicBezTo>
                  <a:pt x="1228" y="1845"/>
                  <a:pt x="1208" y="1833"/>
                  <a:pt x="1190" y="1819"/>
                </a:cubicBezTo>
                <a:moveTo>
                  <a:pt x="1278" y="1867"/>
                </a:moveTo>
                <a:cubicBezTo>
                  <a:pt x="1271" y="1843"/>
                  <a:pt x="1265" y="1819"/>
                  <a:pt x="1255" y="1795"/>
                </a:cubicBezTo>
                <a:cubicBezTo>
                  <a:pt x="1245" y="1772"/>
                  <a:pt x="1233" y="1750"/>
                  <a:pt x="1221" y="1728"/>
                </a:cubicBezTo>
                <a:cubicBezTo>
                  <a:pt x="1236" y="1737"/>
                  <a:pt x="1250" y="1747"/>
                  <a:pt x="1265" y="1755"/>
                </a:cubicBezTo>
                <a:cubicBezTo>
                  <a:pt x="1274" y="1760"/>
                  <a:pt x="1282" y="1765"/>
                  <a:pt x="1290" y="1769"/>
                </a:cubicBezTo>
                <a:cubicBezTo>
                  <a:pt x="1299" y="1774"/>
                  <a:pt x="1307" y="1776"/>
                  <a:pt x="1310" y="1786"/>
                </a:cubicBezTo>
                <a:cubicBezTo>
                  <a:pt x="1321" y="1817"/>
                  <a:pt x="1323" y="1851"/>
                  <a:pt x="1345" y="1878"/>
                </a:cubicBezTo>
                <a:cubicBezTo>
                  <a:pt x="1332" y="1878"/>
                  <a:pt x="1320" y="1878"/>
                  <a:pt x="1307" y="1877"/>
                </a:cubicBezTo>
                <a:cubicBezTo>
                  <a:pt x="1302" y="1876"/>
                  <a:pt x="1296" y="1876"/>
                  <a:pt x="1291" y="1875"/>
                </a:cubicBezTo>
                <a:cubicBezTo>
                  <a:pt x="1283" y="1874"/>
                  <a:pt x="1280" y="1875"/>
                  <a:pt x="1278" y="1867"/>
                </a:cubicBezTo>
                <a:moveTo>
                  <a:pt x="1426" y="1902"/>
                </a:moveTo>
                <a:cubicBezTo>
                  <a:pt x="1429" y="1908"/>
                  <a:pt x="1431" y="1913"/>
                  <a:pt x="1432" y="1919"/>
                </a:cubicBezTo>
                <a:cubicBezTo>
                  <a:pt x="1420" y="1915"/>
                  <a:pt x="1407" y="1911"/>
                  <a:pt x="1394" y="1906"/>
                </a:cubicBezTo>
                <a:cubicBezTo>
                  <a:pt x="1405" y="1905"/>
                  <a:pt x="1416" y="1904"/>
                  <a:pt x="1426" y="1902"/>
                </a:cubicBezTo>
                <a:moveTo>
                  <a:pt x="1354" y="1877"/>
                </a:moveTo>
                <a:cubicBezTo>
                  <a:pt x="1345" y="1866"/>
                  <a:pt x="1340" y="1854"/>
                  <a:pt x="1336" y="1840"/>
                </a:cubicBezTo>
                <a:cubicBezTo>
                  <a:pt x="1356" y="1858"/>
                  <a:pt x="1383" y="1861"/>
                  <a:pt x="1406" y="1875"/>
                </a:cubicBezTo>
                <a:cubicBezTo>
                  <a:pt x="1389" y="1876"/>
                  <a:pt x="1371" y="1877"/>
                  <a:pt x="1354" y="1877"/>
                </a:cubicBezTo>
                <a:moveTo>
                  <a:pt x="1414" y="1874"/>
                </a:moveTo>
                <a:cubicBezTo>
                  <a:pt x="1394" y="1857"/>
                  <a:pt x="1366" y="1853"/>
                  <a:pt x="1346" y="1835"/>
                </a:cubicBezTo>
                <a:cubicBezTo>
                  <a:pt x="1333" y="1823"/>
                  <a:pt x="1329" y="1803"/>
                  <a:pt x="1325" y="1787"/>
                </a:cubicBezTo>
                <a:cubicBezTo>
                  <a:pt x="1339" y="1794"/>
                  <a:pt x="1353" y="1800"/>
                  <a:pt x="1368" y="1806"/>
                </a:cubicBezTo>
                <a:cubicBezTo>
                  <a:pt x="1375" y="1808"/>
                  <a:pt x="1382" y="1811"/>
                  <a:pt x="1390" y="1813"/>
                </a:cubicBezTo>
                <a:cubicBezTo>
                  <a:pt x="1396" y="1818"/>
                  <a:pt x="1402" y="1821"/>
                  <a:pt x="1408" y="1825"/>
                </a:cubicBezTo>
                <a:cubicBezTo>
                  <a:pt x="1437" y="1841"/>
                  <a:pt x="1469" y="1852"/>
                  <a:pt x="1497" y="1869"/>
                </a:cubicBezTo>
                <a:cubicBezTo>
                  <a:pt x="1470" y="1871"/>
                  <a:pt x="1442" y="1873"/>
                  <a:pt x="1414" y="1874"/>
                </a:cubicBezTo>
                <a:moveTo>
                  <a:pt x="1534" y="1974"/>
                </a:moveTo>
                <a:cubicBezTo>
                  <a:pt x="1534" y="1979"/>
                  <a:pt x="1533" y="1983"/>
                  <a:pt x="1533" y="1988"/>
                </a:cubicBezTo>
                <a:cubicBezTo>
                  <a:pt x="1493" y="1968"/>
                  <a:pt x="1448" y="1960"/>
                  <a:pt x="1405" y="1951"/>
                </a:cubicBezTo>
                <a:cubicBezTo>
                  <a:pt x="1384" y="1947"/>
                  <a:pt x="1363" y="1942"/>
                  <a:pt x="1342" y="1936"/>
                </a:cubicBezTo>
                <a:cubicBezTo>
                  <a:pt x="1334" y="1934"/>
                  <a:pt x="1325" y="1931"/>
                  <a:pt x="1316" y="1927"/>
                </a:cubicBezTo>
                <a:cubicBezTo>
                  <a:pt x="1309" y="1924"/>
                  <a:pt x="1294" y="1920"/>
                  <a:pt x="1291" y="1912"/>
                </a:cubicBezTo>
                <a:cubicBezTo>
                  <a:pt x="1323" y="1912"/>
                  <a:pt x="1355" y="1910"/>
                  <a:pt x="1386" y="1907"/>
                </a:cubicBezTo>
                <a:cubicBezTo>
                  <a:pt x="1399" y="1912"/>
                  <a:pt x="1413" y="1915"/>
                  <a:pt x="1427" y="1919"/>
                </a:cubicBezTo>
                <a:cubicBezTo>
                  <a:pt x="1434" y="1921"/>
                  <a:pt x="1434" y="1923"/>
                  <a:pt x="1436" y="1931"/>
                </a:cubicBezTo>
                <a:cubicBezTo>
                  <a:pt x="1437" y="1937"/>
                  <a:pt x="1437" y="1944"/>
                  <a:pt x="1438" y="1950"/>
                </a:cubicBezTo>
                <a:cubicBezTo>
                  <a:pt x="1438" y="1940"/>
                  <a:pt x="1437" y="1930"/>
                  <a:pt x="1435" y="1921"/>
                </a:cubicBezTo>
                <a:cubicBezTo>
                  <a:pt x="1438" y="1922"/>
                  <a:pt x="1441" y="1922"/>
                  <a:pt x="1444" y="1923"/>
                </a:cubicBezTo>
                <a:cubicBezTo>
                  <a:pt x="1441" y="1922"/>
                  <a:pt x="1438" y="1921"/>
                  <a:pt x="1435" y="1920"/>
                </a:cubicBezTo>
                <a:cubicBezTo>
                  <a:pt x="1433" y="1914"/>
                  <a:pt x="1432" y="1908"/>
                  <a:pt x="1429" y="1902"/>
                </a:cubicBezTo>
                <a:cubicBezTo>
                  <a:pt x="1446" y="1899"/>
                  <a:pt x="1462" y="1896"/>
                  <a:pt x="1477" y="1893"/>
                </a:cubicBezTo>
                <a:cubicBezTo>
                  <a:pt x="1484" y="1892"/>
                  <a:pt x="1490" y="1890"/>
                  <a:pt x="1496" y="1889"/>
                </a:cubicBezTo>
                <a:cubicBezTo>
                  <a:pt x="1501" y="1892"/>
                  <a:pt x="1507" y="1894"/>
                  <a:pt x="1512" y="1898"/>
                </a:cubicBezTo>
                <a:cubicBezTo>
                  <a:pt x="1516" y="1901"/>
                  <a:pt x="1520" y="1905"/>
                  <a:pt x="1524" y="1908"/>
                </a:cubicBezTo>
                <a:cubicBezTo>
                  <a:pt x="1528" y="1912"/>
                  <a:pt x="1530" y="1913"/>
                  <a:pt x="1530" y="1918"/>
                </a:cubicBezTo>
                <a:cubicBezTo>
                  <a:pt x="1530" y="1921"/>
                  <a:pt x="1530" y="1925"/>
                  <a:pt x="1531" y="1928"/>
                </a:cubicBezTo>
                <a:cubicBezTo>
                  <a:pt x="1534" y="1944"/>
                  <a:pt x="1536" y="1958"/>
                  <a:pt x="1534" y="1973"/>
                </a:cubicBezTo>
                <a:cubicBezTo>
                  <a:pt x="1535" y="1972"/>
                  <a:pt x="1535" y="1970"/>
                  <a:pt x="1534" y="1974"/>
                </a:cubicBezTo>
                <a:moveTo>
                  <a:pt x="1543" y="1910"/>
                </a:moveTo>
                <a:cubicBezTo>
                  <a:pt x="1552" y="1922"/>
                  <a:pt x="1558" y="1935"/>
                  <a:pt x="1564" y="1948"/>
                </a:cubicBezTo>
                <a:cubicBezTo>
                  <a:pt x="1562" y="1944"/>
                  <a:pt x="1559" y="1936"/>
                  <a:pt x="1565" y="1950"/>
                </a:cubicBezTo>
                <a:cubicBezTo>
                  <a:pt x="1551" y="1926"/>
                  <a:pt x="1536" y="1903"/>
                  <a:pt x="1514" y="1886"/>
                </a:cubicBezTo>
                <a:cubicBezTo>
                  <a:pt x="1527" y="1885"/>
                  <a:pt x="1536" y="1900"/>
                  <a:pt x="1543" y="1910"/>
                </a:cubicBezTo>
                <a:moveTo>
                  <a:pt x="1587" y="1879"/>
                </a:moveTo>
                <a:cubicBezTo>
                  <a:pt x="1567" y="1869"/>
                  <a:pt x="1545" y="1867"/>
                  <a:pt x="1523" y="1868"/>
                </a:cubicBezTo>
                <a:cubicBezTo>
                  <a:pt x="1505" y="1853"/>
                  <a:pt x="1484" y="1841"/>
                  <a:pt x="1463" y="1830"/>
                </a:cubicBezTo>
                <a:cubicBezTo>
                  <a:pt x="1491" y="1833"/>
                  <a:pt x="1519" y="1830"/>
                  <a:pt x="1547" y="1827"/>
                </a:cubicBezTo>
                <a:cubicBezTo>
                  <a:pt x="1553" y="1826"/>
                  <a:pt x="1559" y="1825"/>
                  <a:pt x="1565" y="1825"/>
                </a:cubicBezTo>
                <a:cubicBezTo>
                  <a:pt x="1568" y="1824"/>
                  <a:pt x="1571" y="1824"/>
                  <a:pt x="1574" y="1824"/>
                </a:cubicBezTo>
                <a:cubicBezTo>
                  <a:pt x="1575" y="1828"/>
                  <a:pt x="1576" y="1833"/>
                  <a:pt x="1577" y="1837"/>
                </a:cubicBezTo>
                <a:cubicBezTo>
                  <a:pt x="1580" y="1851"/>
                  <a:pt x="1583" y="1865"/>
                  <a:pt x="1587" y="1879"/>
                </a:cubicBezTo>
                <a:moveTo>
                  <a:pt x="1593" y="1782"/>
                </a:moveTo>
                <a:cubicBezTo>
                  <a:pt x="1590" y="1781"/>
                  <a:pt x="1593" y="1782"/>
                  <a:pt x="1595" y="1783"/>
                </a:cubicBezTo>
                <a:cubicBezTo>
                  <a:pt x="1595" y="1783"/>
                  <a:pt x="1594" y="1783"/>
                  <a:pt x="1594" y="1783"/>
                </a:cubicBezTo>
                <a:cubicBezTo>
                  <a:pt x="1598" y="1784"/>
                  <a:pt x="1597" y="1784"/>
                  <a:pt x="1595" y="1783"/>
                </a:cubicBezTo>
                <a:cubicBezTo>
                  <a:pt x="1615" y="1789"/>
                  <a:pt x="1633" y="1799"/>
                  <a:pt x="1648" y="1815"/>
                </a:cubicBezTo>
                <a:cubicBezTo>
                  <a:pt x="1633" y="1810"/>
                  <a:pt x="1619" y="1807"/>
                  <a:pt x="1604" y="1805"/>
                </a:cubicBezTo>
                <a:cubicBezTo>
                  <a:pt x="1596" y="1805"/>
                  <a:pt x="1587" y="1804"/>
                  <a:pt x="1579" y="1804"/>
                </a:cubicBezTo>
                <a:cubicBezTo>
                  <a:pt x="1577" y="1795"/>
                  <a:pt x="1574" y="1785"/>
                  <a:pt x="1572" y="1775"/>
                </a:cubicBezTo>
                <a:cubicBezTo>
                  <a:pt x="1578" y="1778"/>
                  <a:pt x="1586" y="1780"/>
                  <a:pt x="1593" y="1782"/>
                </a:cubicBezTo>
                <a:moveTo>
                  <a:pt x="1569" y="1804"/>
                </a:moveTo>
                <a:cubicBezTo>
                  <a:pt x="1534" y="1805"/>
                  <a:pt x="1500" y="1808"/>
                  <a:pt x="1465" y="1803"/>
                </a:cubicBezTo>
                <a:cubicBezTo>
                  <a:pt x="1435" y="1798"/>
                  <a:pt x="1405" y="1786"/>
                  <a:pt x="1377" y="1773"/>
                </a:cubicBezTo>
                <a:cubicBezTo>
                  <a:pt x="1307" y="1741"/>
                  <a:pt x="1243" y="1693"/>
                  <a:pt x="1186" y="1642"/>
                </a:cubicBezTo>
                <a:cubicBezTo>
                  <a:pt x="1217" y="1648"/>
                  <a:pt x="1243" y="1666"/>
                  <a:pt x="1271" y="1679"/>
                </a:cubicBezTo>
                <a:cubicBezTo>
                  <a:pt x="1287" y="1686"/>
                  <a:pt x="1303" y="1692"/>
                  <a:pt x="1319" y="1697"/>
                </a:cubicBezTo>
                <a:cubicBezTo>
                  <a:pt x="1328" y="1700"/>
                  <a:pt x="1336" y="1703"/>
                  <a:pt x="1345" y="1705"/>
                </a:cubicBezTo>
                <a:cubicBezTo>
                  <a:pt x="1354" y="1707"/>
                  <a:pt x="1363" y="1708"/>
                  <a:pt x="1371" y="1712"/>
                </a:cubicBezTo>
                <a:cubicBezTo>
                  <a:pt x="1396" y="1728"/>
                  <a:pt x="1417" y="1748"/>
                  <a:pt x="1441" y="1765"/>
                </a:cubicBezTo>
                <a:cubicBezTo>
                  <a:pt x="1466" y="1783"/>
                  <a:pt x="1491" y="1784"/>
                  <a:pt x="1521" y="1782"/>
                </a:cubicBezTo>
                <a:cubicBezTo>
                  <a:pt x="1494" y="1782"/>
                  <a:pt x="1470" y="1781"/>
                  <a:pt x="1448" y="1764"/>
                </a:cubicBezTo>
                <a:cubicBezTo>
                  <a:pt x="1429" y="1749"/>
                  <a:pt x="1413" y="1731"/>
                  <a:pt x="1394" y="1716"/>
                </a:cubicBezTo>
                <a:cubicBezTo>
                  <a:pt x="1431" y="1722"/>
                  <a:pt x="1468" y="1726"/>
                  <a:pt x="1505" y="1730"/>
                </a:cubicBezTo>
                <a:cubicBezTo>
                  <a:pt x="1514" y="1731"/>
                  <a:pt x="1524" y="1732"/>
                  <a:pt x="1534" y="1733"/>
                </a:cubicBezTo>
                <a:cubicBezTo>
                  <a:pt x="1542" y="1734"/>
                  <a:pt x="1545" y="1744"/>
                  <a:pt x="1549" y="1752"/>
                </a:cubicBezTo>
                <a:cubicBezTo>
                  <a:pt x="1557" y="1768"/>
                  <a:pt x="1564" y="1786"/>
                  <a:pt x="1569" y="1804"/>
                </a:cubicBezTo>
                <a:moveTo>
                  <a:pt x="1766" y="1737"/>
                </a:moveTo>
                <a:cubicBezTo>
                  <a:pt x="1772" y="1759"/>
                  <a:pt x="1773" y="1781"/>
                  <a:pt x="1773" y="1804"/>
                </a:cubicBezTo>
                <a:cubicBezTo>
                  <a:pt x="1735" y="1775"/>
                  <a:pt x="1693" y="1751"/>
                  <a:pt x="1650" y="1732"/>
                </a:cubicBezTo>
                <a:cubicBezTo>
                  <a:pt x="1621" y="1719"/>
                  <a:pt x="1590" y="1709"/>
                  <a:pt x="1559" y="1703"/>
                </a:cubicBezTo>
                <a:cubicBezTo>
                  <a:pt x="1552" y="1701"/>
                  <a:pt x="1544" y="1700"/>
                  <a:pt x="1537" y="1699"/>
                </a:cubicBezTo>
                <a:cubicBezTo>
                  <a:pt x="1532" y="1691"/>
                  <a:pt x="1526" y="1683"/>
                  <a:pt x="1520" y="1675"/>
                </a:cubicBezTo>
                <a:cubicBezTo>
                  <a:pt x="1510" y="1662"/>
                  <a:pt x="1499" y="1650"/>
                  <a:pt x="1487" y="1638"/>
                </a:cubicBezTo>
                <a:cubicBezTo>
                  <a:pt x="1540" y="1651"/>
                  <a:pt x="1592" y="1664"/>
                  <a:pt x="1646" y="1674"/>
                </a:cubicBezTo>
                <a:cubicBezTo>
                  <a:pt x="1670" y="1678"/>
                  <a:pt x="1694" y="1682"/>
                  <a:pt x="1718" y="1686"/>
                </a:cubicBezTo>
                <a:cubicBezTo>
                  <a:pt x="1724" y="1687"/>
                  <a:pt x="1733" y="1686"/>
                  <a:pt x="1738" y="1690"/>
                </a:cubicBezTo>
                <a:cubicBezTo>
                  <a:pt x="1753" y="1701"/>
                  <a:pt x="1762" y="1720"/>
                  <a:pt x="1766" y="1737"/>
                </a:cubicBezTo>
              </a:path>
            </a:pathLst>
          </a:custGeom>
          <a:solidFill>
            <a:schemeClr val="bg1">
              <a:lumMod val="50000"/>
            </a:schemeClr>
          </a:solidFill>
          <a:ln>
            <a:noFill/>
          </a:ln>
        </p:spPr>
        <p:txBody>
          <a:bodyPr lIns="91422" tIns="45711" rIns="91422" bIns="45711"/>
          <a:lstStyle/>
          <a:p>
            <a:pPr defTabSz="914217">
              <a:defRPr/>
            </a:pPr>
            <a:endParaRPr lang="en-US" sz="900"/>
          </a:p>
        </p:txBody>
      </p:sp>
      <p:sp>
        <p:nvSpPr>
          <p:cNvPr id="26630" name="TextBox 144"/>
          <p:cNvSpPr txBox="1">
            <a:spLocks noChangeArrowheads="1"/>
          </p:cNvSpPr>
          <p:nvPr/>
        </p:nvSpPr>
        <p:spPr bwMode="auto">
          <a:xfrm>
            <a:off x="2381009" y="1693863"/>
            <a:ext cx="155519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latin typeface="Montserrat ExtraBold" pitchFamily="2" charset="77"/>
              </a:rPr>
              <a:t>Social Media</a:t>
            </a:r>
            <a:endParaRPr lang="id-ID" altLang="es-MX" sz="1600" b="1" dirty="0">
              <a:latin typeface="Montserrat ExtraBold" pitchFamily="2" charset="77"/>
            </a:endParaRPr>
          </a:p>
        </p:txBody>
      </p:sp>
      <p:sp>
        <p:nvSpPr>
          <p:cNvPr id="26631" name="TextBox 145"/>
          <p:cNvSpPr txBox="1">
            <a:spLocks noChangeArrowheads="1"/>
          </p:cNvSpPr>
          <p:nvPr/>
        </p:nvSpPr>
        <p:spPr bwMode="auto">
          <a:xfrm>
            <a:off x="1152068" y="1930400"/>
            <a:ext cx="2784140" cy="70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latin typeface="Lato" panose="020F0502020204030203" pitchFamily="34" charset="77"/>
                <a:cs typeface="Calibri Light" panose="020F0302020204030204" pitchFamily="34" charset="0"/>
              </a:rPr>
              <a:t>You can do whatever you want, go a impress your audience with an amazing presentation</a:t>
            </a:r>
          </a:p>
        </p:txBody>
      </p:sp>
      <p:sp>
        <p:nvSpPr>
          <p:cNvPr id="26632" name="TextBox 146"/>
          <p:cNvSpPr txBox="1">
            <a:spLocks noChangeArrowheads="1"/>
          </p:cNvSpPr>
          <p:nvPr/>
        </p:nvSpPr>
        <p:spPr bwMode="auto">
          <a:xfrm>
            <a:off x="7712869" y="1632744"/>
            <a:ext cx="95407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ontserrat ExtraBold" pitchFamily="2" charset="77"/>
              </a:rPr>
              <a:t>Photos</a:t>
            </a:r>
            <a:endParaRPr lang="id-ID" altLang="es-MX" sz="1600" b="1" dirty="0">
              <a:latin typeface="Montserrat ExtraBold" pitchFamily="2" charset="77"/>
            </a:endParaRPr>
          </a:p>
        </p:txBody>
      </p:sp>
      <p:sp>
        <p:nvSpPr>
          <p:cNvPr id="26633" name="TextBox 147"/>
          <p:cNvSpPr txBox="1">
            <a:spLocks noChangeArrowheads="1"/>
          </p:cNvSpPr>
          <p:nvPr/>
        </p:nvSpPr>
        <p:spPr bwMode="auto">
          <a:xfrm>
            <a:off x="7697788" y="1870075"/>
            <a:ext cx="2876699" cy="70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Lato" panose="020F0502020204030203" pitchFamily="34" charset="77"/>
                <a:cs typeface="Calibri Light" panose="020F0302020204030204" pitchFamily="34" charset="0"/>
              </a:rPr>
              <a:t>You can do whatever you want, go a impress your audience with an amazing presentation</a:t>
            </a:r>
          </a:p>
        </p:txBody>
      </p:sp>
      <p:sp>
        <p:nvSpPr>
          <p:cNvPr id="26634" name="TextBox 148"/>
          <p:cNvSpPr txBox="1">
            <a:spLocks noChangeArrowheads="1"/>
          </p:cNvSpPr>
          <p:nvPr/>
        </p:nvSpPr>
        <p:spPr bwMode="auto">
          <a:xfrm>
            <a:off x="8077994" y="2922588"/>
            <a:ext cx="84025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ontserrat ExtraBold" pitchFamily="2" charset="77"/>
              </a:rPr>
              <a:t>Shoes</a:t>
            </a:r>
            <a:endParaRPr lang="id-ID" altLang="es-MX" sz="1600" b="1" dirty="0">
              <a:latin typeface="Montserrat ExtraBold" pitchFamily="2" charset="77"/>
            </a:endParaRPr>
          </a:p>
        </p:txBody>
      </p:sp>
      <p:sp>
        <p:nvSpPr>
          <p:cNvPr id="26635" name="TextBox 149"/>
          <p:cNvSpPr txBox="1">
            <a:spLocks noChangeArrowheads="1"/>
          </p:cNvSpPr>
          <p:nvPr/>
        </p:nvSpPr>
        <p:spPr bwMode="auto">
          <a:xfrm>
            <a:off x="8062119" y="3159125"/>
            <a:ext cx="2877804" cy="70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Lato" panose="020F0502020204030203" pitchFamily="34" charset="77"/>
                <a:cs typeface="Calibri Light" panose="020F0302020204030204" pitchFamily="34" charset="0"/>
              </a:rPr>
              <a:t>You can do whatever you want, go a impress your audience with an amazing presentation</a:t>
            </a:r>
          </a:p>
        </p:txBody>
      </p:sp>
      <p:sp>
        <p:nvSpPr>
          <p:cNvPr id="26636" name="TextBox 150"/>
          <p:cNvSpPr txBox="1">
            <a:spLocks noChangeArrowheads="1"/>
          </p:cNvSpPr>
          <p:nvPr/>
        </p:nvSpPr>
        <p:spPr bwMode="auto">
          <a:xfrm>
            <a:off x="6915944" y="3784600"/>
            <a:ext cx="80980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ontserrat ExtraBold" pitchFamily="2" charset="77"/>
              </a:rPr>
              <a:t>Pants</a:t>
            </a:r>
            <a:endParaRPr lang="id-ID" altLang="es-MX" sz="1600" b="1" dirty="0">
              <a:latin typeface="Montserrat ExtraBold" pitchFamily="2" charset="77"/>
            </a:endParaRPr>
          </a:p>
        </p:txBody>
      </p:sp>
      <p:sp>
        <p:nvSpPr>
          <p:cNvPr id="26637" name="TextBox 151"/>
          <p:cNvSpPr txBox="1">
            <a:spLocks noChangeArrowheads="1"/>
          </p:cNvSpPr>
          <p:nvPr/>
        </p:nvSpPr>
        <p:spPr bwMode="auto">
          <a:xfrm>
            <a:off x="6900863" y="4021138"/>
            <a:ext cx="2876699" cy="70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Lato" panose="020F0502020204030203" pitchFamily="34" charset="77"/>
                <a:cs typeface="Calibri Light" panose="020F0302020204030204" pitchFamily="34" charset="0"/>
              </a:rPr>
              <a:t>You can do whatever you want, go a impress your audience with an amazing presentation</a:t>
            </a:r>
          </a:p>
        </p:txBody>
      </p:sp>
      <p:sp>
        <p:nvSpPr>
          <p:cNvPr id="26638" name="TextBox 152"/>
          <p:cNvSpPr txBox="1">
            <a:spLocks noChangeArrowheads="1"/>
          </p:cNvSpPr>
          <p:nvPr/>
        </p:nvSpPr>
        <p:spPr bwMode="auto">
          <a:xfrm>
            <a:off x="8091488" y="5066507"/>
            <a:ext cx="1457414"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Montserrat ExtraBold" pitchFamily="2" charset="77"/>
              </a:rPr>
              <a:t>Advertising</a:t>
            </a:r>
            <a:endParaRPr lang="id-ID" altLang="es-MX" sz="1600" b="1" dirty="0">
              <a:solidFill>
                <a:schemeClr val="bg1"/>
              </a:solidFill>
              <a:latin typeface="Montserrat ExtraBold" pitchFamily="2" charset="77"/>
            </a:endParaRPr>
          </a:p>
        </p:txBody>
      </p:sp>
      <p:sp>
        <p:nvSpPr>
          <p:cNvPr id="26639" name="TextBox 153"/>
          <p:cNvSpPr txBox="1">
            <a:spLocks noChangeArrowheads="1"/>
          </p:cNvSpPr>
          <p:nvPr/>
        </p:nvSpPr>
        <p:spPr bwMode="auto">
          <a:xfrm>
            <a:off x="8075613" y="5303044"/>
            <a:ext cx="2067719"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Lato" panose="020F0502020204030203" pitchFamily="34" charset="77"/>
                <a:cs typeface="Calibri Light" panose="020F0302020204030204" pitchFamily="34" charset="0"/>
              </a:rPr>
              <a:t>Creativity is the key to success in the great and primary education</a:t>
            </a:r>
          </a:p>
        </p:txBody>
      </p:sp>
      <p:sp>
        <p:nvSpPr>
          <p:cNvPr id="26640" name="TextBox 154"/>
          <p:cNvSpPr txBox="1">
            <a:spLocks noChangeArrowheads="1"/>
          </p:cNvSpPr>
          <p:nvPr/>
        </p:nvSpPr>
        <p:spPr bwMode="auto">
          <a:xfrm>
            <a:off x="2676951" y="3382169"/>
            <a:ext cx="1075900"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latin typeface="Montserrat ExtraBold" pitchFamily="2" charset="77"/>
              </a:rPr>
              <a:t>Internet</a:t>
            </a:r>
            <a:endParaRPr lang="id-ID" altLang="es-MX" sz="1600" b="1" dirty="0">
              <a:latin typeface="Montserrat ExtraBold" pitchFamily="2" charset="77"/>
            </a:endParaRPr>
          </a:p>
        </p:txBody>
      </p:sp>
      <p:sp>
        <p:nvSpPr>
          <p:cNvPr id="26641" name="TextBox 155"/>
          <p:cNvSpPr txBox="1">
            <a:spLocks noChangeArrowheads="1"/>
          </p:cNvSpPr>
          <p:nvPr/>
        </p:nvSpPr>
        <p:spPr bwMode="auto">
          <a:xfrm>
            <a:off x="968711" y="3619500"/>
            <a:ext cx="2784140" cy="70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latin typeface="Lato" panose="020F0502020204030203" pitchFamily="34" charset="77"/>
                <a:cs typeface="Calibri Light" panose="020F0302020204030204" pitchFamily="34" charset="0"/>
              </a:rPr>
              <a:t>You can do whatever you want, go a impress your audience with an amazing presentation</a:t>
            </a:r>
          </a:p>
        </p:txBody>
      </p:sp>
      <p:sp>
        <p:nvSpPr>
          <p:cNvPr id="26642" name="TextBox 156"/>
          <p:cNvSpPr txBox="1">
            <a:spLocks noChangeArrowheads="1"/>
          </p:cNvSpPr>
          <p:nvPr/>
        </p:nvSpPr>
        <p:spPr bwMode="auto">
          <a:xfrm>
            <a:off x="2624215" y="5145882"/>
            <a:ext cx="947660"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solidFill>
                  <a:schemeClr val="bg1"/>
                </a:solidFill>
                <a:latin typeface="Montserrat ExtraBold" pitchFamily="2" charset="77"/>
              </a:rPr>
              <a:t>TV Ads</a:t>
            </a:r>
            <a:endParaRPr lang="id-ID" altLang="es-MX" sz="1600" b="1" dirty="0">
              <a:solidFill>
                <a:schemeClr val="bg1"/>
              </a:solidFill>
              <a:latin typeface="Montserrat ExtraBold" pitchFamily="2" charset="77"/>
            </a:endParaRPr>
          </a:p>
        </p:txBody>
      </p:sp>
      <p:sp>
        <p:nvSpPr>
          <p:cNvPr id="26643" name="TextBox 157"/>
          <p:cNvSpPr txBox="1">
            <a:spLocks noChangeArrowheads="1"/>
          </p:cNvSpPr>
          <p:nvPr/>
        </p:nvSpPr>
        <p:spPr bwMode="auto">
          <a:xfrm>
            <a:off x="1504950" y="5382419"/>
            <a:ext cx="2066925"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solidFill>
                  <a:schemeClr val="bg1"/>
                </a:solidFill>
                <a:latin typeface="Lato" panose="020F0502020204030203" pitchFamily="34" charset="77"/>
                <a:cs typeface="Calibri Light" panose="020F0302020204030204" pitchFamily="34" charset="0"/>
              </a:rPr>
              <a:t>Creativity is the key to success in the great and primary education</a:t>
            </a:r>
          </a:p>
        </p:txBody>
      </p:sp>
      <p:sp>
        <p:nvSpPr>
          <p:cNvPr id="160" name="Oval 159"/>
          <p:cNvSpPr/>
          <p:nvPr/>
        </p:nvSpPr>
        <p:spPr bwMode="auto">
          <a:xfrm>
            <a:off x="4024313" y="1605757"/>
            <a:ext cx="940594" cy="940594"/>
          </a:xfrm>
          <a:prstGeom prst="ellipse">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570">
              <a:defRPr/>
            </a:pPr>
            <a:endParaRPr lang="en-US" sz="3200" dirty="0">
              <a:solidFill>
                <a:schemeClr val="accent1">
                  <a:lumMod val="50000"/>
                </a:schemeClr>
              </a:solidFill>
              <a:latin typeface="Arial"/>
            </a:endParaRPr>
          </a:p>
        </p:txBody>
      </p:sp>
      <p:sp>
        <p:nvSpPr>
          <p:cNvPr id="26645" name="Content Placeholder 2"/>
          <p:cNvSpPr txBox="1">
            <a:spLocks/>
          </p:cNvSpPr>
          <p:nvPr/>
        </p:nvSpPr>
        <p:spPr bwMode="auto">
          <a:xfrm>
            <a:off x="3999559" y="1786732"/>
            <a:ext cx="1064715"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r>
              <a:rPr lang="en-US" altLang="es-MX" sz="3100" b="1" dirty="0">
                <a:solidFill>
                  <a:schemeClr val="bg1"/>
                </a:solidFill>
                <a:latin typeface="Montserrat ExtraBold" pitchFamily="2" charset="77"/>
                <a:ea typeface="Roboto Condensed" charset="0"/>
              </a:rPr>
              <a:t>86%</a:t>
            </a:r>
          </a:p>
        </p:txBody>
      </p:sp>
      <p:sp>
        <p:nvSpPr>
          <p:cNvPr id="162" name="Oval 161"/>
          <p:cNvSpPr/>
          <p:nvPr/>
        </p:nvSpPr>
        <p:spPr bwMode="auto">
          <a:xfrm>
            <a:off x="6723857" y="1621632"/>
            <a:ext cx="940594" cy="940594"/>
          </a:xfrm>
          <a:prstGeom prst="ellipse">
            <a:avLst/>
          </a:prstGeom>
          <a:solidFill>
            <a:schemeClr val="accent3">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570">
              <a:defRPr/>
            </a:pPr>
            <a:endParaRPr lang="en-US" sz="3200" dirty="0">
              <a:solidFill>
                <a:schemeClr val="accent1">
                  <a:lumMod val="50000"/>
                </a:schemeClr>
              </a:solidFill>
              <a:latin typeface="Arial"/>
            </a:endParaRPr>
          </a:p>
        </p:txBody>
      </p:sp>
      <p:sp>
        <p:nvSpPr>
          <p:cNvPr id="26647" name="Content Placeholder 2"/>
          <p:cNvSpPr txBox="1">
            <a:spLocks/>
          </p:cNvSpPr>
          <p:nvPr/>
        </p:nvSpPr>
        <p:spPr bwMode="auto">
          <a:xfrm>
            <a:off x="6702308" y="1803400"/>
            <a:ext cx="1058303"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r>
              <a:rPr lang="en-US" altLang="es-MX" sz="3100" b="1" dirty="0">
                <a:solidFill>
                  <a:schemeClr val="bg1"/>
                </a:solidFill>
                <a:latin typeface="Montserrat ExtraBold" pitchFamily="2" charset="77"/>
                <a:ea typeface="Roboto Condensed" charset="0"/>
              </a:rPr>
              <a:t>42%</a:t>
            </a:r>
          </a:p>
        </p:txBody>
      </p:sp>
      <p:sp>
        <p:nvSpPr>
          <p:cNvPr id="168" name="Oval 167"/>
          <p:cNvSpPr/>
          <p:nvPr/>
        </p:nvSpPr>
        <p:spPr bwMode="auto">
          <a:xfrm>
            <a:off x="5494338" y="1209675"/>
            <a:ext cx="646113" cy="646113"/>
          </a:xfrm>
          <a:prstGeom prst="ellipse">
            <a:avLst/>
          </a:prstGeom>
          <a:solidFill>
            <a:schemeClr val="accent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570">
              <a:defRPr/>
            </a:pPr>
            <a:endParaRPr lang="en-US" sz="2200" dirty="0">
              <a:solidFill>
                <a:schemeClr val="accent1">
                  <a:lumMod val="50000"/>
                </a:schemeClr>
              </a:solidFill>
              <a:latin typeface="Arial"/>
            </a:endParaRPr>
          </a:p>
        </p:txBody>
      </p:sp>
      <p:sp>
        <p:nvSpPr>
          <p:cNvPr id="26649" name="Content Placeholder 2"/>
          <p:cNvSpPr txBox="1">
            <a:spLocks/>
          </p:cNvSpPr>
          <p:nvPr/>
        </p:nvSpPr>
        <p:spPr bwMode="auto">
          <a:xfrm>
            <a:off x="5444280" y="1334294"/>
            <a:ext cx="7986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r>
              <a:rPr lang="en-US" altLang="es-MX" sz="2200" b="1" dirty="0">
                <a:solidFill>
                  <a:schemeClr val="bg1"/>
                </a:solidFill>
                <a:latin typeface="Montserrat ExtraBold" pitchFamily="2" charset="77"/>
                <a:ea typeface="Roboto Condensed" charset="0"/>
              </a:rPr>
              <a:t>85%</a:t>
            </a:r>
          </a:p>
        </p:txBody>
      </p:sp>
      <p:sp>
        <p:nvSpPr>
          <p:cNvPr id="174" name="Oval 173"/>
          <p:cNvSpPr/>
          <p:nvPr/>
        </p:nvSpPr>
        <p:spPr bwMode="auto">
          <a:xfrm>
            <a:off x="7399338" y="2809875"/>
            <a:ext cx="646113" cy="646907"/>
          </a:xfrm>
          <a:prstGeom prst="ellipse">
            <a:avLst/>
          </a:prstGeom>
          <a:solidFill>
            <a:schemeClr val="accent4">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570">
              <a:defRPr/>
            </a:pPr>
            <a:endParaRPr lang="en-US" sz="2200" dirty="0">
              <a:solidFill>
                <a:schemeClr val="accent1">
                  <a:lumMod val="50000"/>
                </a:schemeClr>
              </a:solidFill>
              <a:latin typeface="Arial"/>
            </a:endParaRPr>
          </a:p>
        </p:txBody>
      </p:sp>
      <p:sp>
        <p:nvSpPr>
          <p:cNvPr id="26651" name="Content Placeholder 2"/>
          <p:cNvSpPr txBox="1">
            <a:spLocks/>
          </p:cNvSpPr>
          <p:nvPr/>
        </p:nvSpPr>
        <p:spPr bwMode="auto">
          <a:xfrm>
            <a:off x="7349684" y="2934494"/>
            <a:ext cx="79701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r>
              <a:rPr lang="en-US" altLang="es-MX" sz="2200" b="1" dirty="0">
                <a:solidFill>
                  <a:schemeClr val="bg1"/>
                </a:solidFill>
                <a:latin typeface="Montserrat ExtraBold" pitchFamily="2" charset="77"/>
                <a:ea typeface="Roboto Condensed" charset="0"/>
              </a:rPr>
              <a:t>83%</a:t>
            </a:r>
          </a:p>
        </p:txBody>
      </p:sp>
      <p:sp>
        <p:nvSpPr>
          <p:cNvPr id="183" name="Oval 182"/>
          <p:cNvSpPr/>
          <p:nvPr/>
        </p:nvSpPr>
        <p:spPr bwMode="auto">
          <a:xfrm>
            <a:off x="3798888" y="3245644"/>
            <a:ext cx="940594" cy="940594"/>
          </a:xfrm>
          <a:prstGeom prst="ellipse">
            <a:avLst/>
          </a:prstGeom>
          <a:solidFill>
            <a:schemeClr val="accent5">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570">
              <a:defRPr/>
            </a:pPr>
            <a:endParaRPr lang="en-US" sz="3200" dirty="0">
              <a:solidFill>
                <a:schemeClr val="accent1">
                  <a:lumMod val="50000"/>
                </a:schemeClr>
              </a:solidFill>
              <a:latin typeface="Arial"/>
            </a:endParaRPr>
          </a:p>
        </p:txBody>
      </p:sp>
      <p:sp>
        <p:nvSpPr>
          <p:cNvPr id="26653" name="Content Placeholder 2"/>
          <p:cNvSpPr txBox="1">
            <a:spLocks/>
          </p:cNvSpPr>
          <p:nvPr/>
        </p:nvSpPr>
        <p:spPr bwMode="auto">
          <a:xfrm>
            <a:off x="3770928" y="3426619"/>
            <a:ext cx="1071127"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r>
              <a:rPr lang="en-US" altLang="es-MX" sz="3100" b="1" dirty="0">
                <a:solidFill>
                  <a:schemeClr val="bg1"/>
                </a:solidFill>
                <a:latin typeface="Montserrat ExtraBold" pitchFamily="2" charset="77"/>
                <a:ea typeface="Roboto Condensed" charset="0"/>
              </a:rPr>
              <a:t>47%</a:t>
            </a:r>
          </a:p>
        </p:txBody>
      </p:sp>
      <p:sp>
        <p:nvSpPr>
          <p:cNvPr id="186" name="Oval 185"/>
          <p:cNvSpPr/>
          <p:nvPr/>
        </p:nvSpPr>
        <p:spPr bwMode="auto">
          <a:xfrm>
            <a:off x="5916613" y="3243263"/>
            <a:ext cx="1094582" cy="1094582"/>
          </a:xfrm>
          <a:prstGeom prst="ellipse">
            <a:avLst/>
          </a:prstGeom>
          <a:solidFill>
            <a:schemeClr val="accent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570">
              <a:defRPr/>
            </a:pPr>
            <a:endParaRPr lang="en-US" sz="3600" dirty="0">
              <a:solidFill>
                <a:schemeClr val="accent1">
                  <a:lumMod val="50000"/>
                </a:schemeClr>
              </a:solidFill>
              <a:latin typeface="Arial"/>
            </a:endParaRPr>
          </a:p>
        </p:txBody>
      </p:sp>
      <p:sp>
        <p:nvSpPr>
          <p:cNvPr id="26655" name="Content Placeholder 2"/>
          <p:cNvSpPr txBox="1">
            <a:spLocks/>
          </p:cNvSpPr>
          <p:nvPr/>
        </p:nvSpPr>
        <p:spPr bwMode="auto">
          <a:xfrm>
            <a:off x="5922304" y="3454400"/>
            <a:ext cx="117051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r>
              <a:rPr lang="en-US" altLang="es-MX" b="1" dirty="0">
                <a:solidFill>
                  <a:schemeClr val="bg1"/>
                </a:solidFill>
                <a:latin typeface="Montserrat ExtraBold" pitchFamily="2" charset="77"/>
                <a:ea typeface="Roboto Condensed" charset="0"/>
              </a:rPr>
              <a:t>75%</a:t>
            </a:r>
          </a:p>
        </p:txBody>
      </p:sp>
      <p:sp>
        <p:nvSpPr>
          <p:cNvPr id="192" name="Oval 191"/>
          <p:cNvSpPr/>
          <p:nvPr/>
        </p:nvSpPr>
        <p:spPr bwMode="auto">
          <a:xfrm>
            <a:off x="3558382" y="5053807"/>
            <a:ext cx="722313" cy="723106"/>
          </a:xfrm>
          <a:prstGeom prst="ellipse">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570">
              <a:defRPr/>
            </a:pPr>
            <a:endParaRPr lang="en-US" sz="2400" dirty="0">
              <a:solidFill>
                <a:schemeClr val="accent1">
                  <a:lumMod val="50000"/>
                </a:schemeClr>
              </a:solidFill>
              <a:latin typeface="Arial"/>
            </a:endParaRPr>
          </a:p>
        </p:txBody>
      </p:sp>
      <p:sp>
        <p:nvSpPr>
          <p:cNvPr id="26657" name="Content Placeholder 2"/>
          <p:cNvSpPr txBox="1">
            <a:spLocks/>
          </p:cNvSpPr>
          <p:nvPr/>
        </p:nvSpPr>
        <p:spPr bwMode="auto">
          <a:xfrm>
            <a:off x="3562827" y="5203825"/>
            <a:ext cx="7713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r>
              <a:rPr lang="en-US" altLang="es-MX" sz="2400" b="1" dirty="0">
                <a:solidFill>
                  <a:schemeClr val="bg1"/>
                </a:solidFill>
                <a:latin typeface="Montserrat ExtraBold" pitchFamily="2" charset="77"/>
                <a:ea typeface="Roboto Condensed" charset="0"/>
              </a:rPr>
              <a:t>13%</a:t>
            </a:r>
          </a:p>
        </p:txBody>
      </p:sp>
      <p:sp>
        <p:nvSpPr>
          <p:cNvPr id="198" name="Oval 197"/>
          <p:cNvSpPr/>
          <p:nvPr/>
        </p:nvSpPr>
        <p:spPr bwMode="auto">
          <a:xfrm>
            <a:off x="7411244" y="4917282"/>
            <a:ext cx="723106" cy="723106"/>
          </a:xfrm>
          <a:prstGeom prst="ellipse">
            <a:avLst/>
          </a:prstGeom>
          <a:solidFill>
            <a:schemeClr val="accent4">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570">
              <a:defRPr/>
            </a:pPr>
            <a:endParaRPr lang="en-US" sz="2400" dirty="0">
              <a:solidFill>
                <a:schemeClr val="accent1">
                  <a:lumMod val="50000"/>
                </a:schemeClr>
              </a:solidFill>
              <a:latin typeface="Arial"/>
            </a:endParaRPr>
          </a:p>
        </p:txBody>
      </p:sp>
      <p:sp>
        <p:nvSpPr>
          <p:cNvPr id="26659" name="Content Placeholder 2"/>
          <p:cNvSpPr txBox="1">
            <a:spLocks/>
          </p:cNvSpPr>
          <p:nvPr/>
        </p:nvSpPr>
        <p:spPr bwMode="auto">
          <a:xfrm>
            <a:off x="7430117" y="5044282"/>
            <a:ext cx="74251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defTabSz="457200"/>
            <a:r>
              <a:rPr lang="en-US" altLang="es-MX" sz="2200" b="1" dirty="0">
                <a:solidFill>
                  <a:schemeClr val="bg1"/>
                </a:solidFill>
                <a:latin typeface="Montserrat ExtraBold" pitchFamily="2" charset="77"/>
                <a:ea typeface="Roboto Condensed" charset="0"/>
              </a:rPr>
              <a:t>21</a:t>
            </a:r>
            <a:r>
              <a:rPr lang="en-US" altLang="es-MX" sz="2400" b="1" dirty="0">
                <a:solidFill>
                  <a:schemeClr val="bg1"/>
                </a:solidFill>
                <a:latin typeface="Montserrat ExtraBold" pitchFamily="2" charset="77"/>
                <a:ea typeface="Roboto Condensed" charset="0"/>
              </a:rPr>
              <a:t>%</a:t>
            </a:r>
          </a:p>
        </p:txBody>
      </p:sp>
      <p:sp>
        <p:nvSpPr>
          <p:cNvPr id="26660" name="TextBox 199"/>
          <p:cNvSpPr txBox="1">
            <a:spLocks noChangeArrowheads="1"/>
          </p:cNvSpPr>
          <p:nvPr/>
        </p:nvSpPr>
        <p:spPr bwMode="auto">
          <a:xfrm>
            <a:off x="6084094" y="656432"/>
            <a:ext cx="808198"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ontserrat ExtraBold" pitchFamily="2" charset="77"/>
              </a:rPr>
              <a:t>Radio</a:t>
            </a:r>
            <a:endParaRPr lang="id-ID" altLang="es-MX" sz="1600" b="1" dirty="0">
              <a:latin typeface="Montserrat ExtraBold" pitchFamily="2" charset="77"/>
            </a:endParaRPr>
          </a:p>
        </p:txBody>
      </p:sp>
      <p:sp>
        <p:nvSpPr>
          <p:cNvPr id="26661" name="TextBox 200"/>
          <p:cNvSpPr txBox="1">
            <a:spLocks noChangeArrowheads="1"/>
          </p:cNvSpPr>
          <p:nvPr/>
        </p:nvSpPr>
        <p:spPr bwMode="auto">
          <a:xfrm>
            <a:off x="6069013" y="893763"/>
            <a:ext cx="2876699" cy="70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Lato" panose="020F0502020204030203" pitchFamily="34" charset="77"/>
                <a:cs typeface="Calibri Light" panose="020F0302020204030204" pitchFamily="34" charset="0"/>
              </a:rPr>
              <a:t>You can do whatever you want, go a impress your audience with an amazing presentation</a:t>
            </a:r>
          </a:p>
        </p:txBody>
      </p:sp>
      <p:sp>
        <p:nvSpPr>
          <p:cNvPr id="45" name="TextBox 199">
            <a:extLst>
              <a:ext uri="{FF2B5EF4-FFF2-40B4-BE49-F238E27FC236}">
                <a16:creationId xmlns:a16="http://schemas.microsoft.com/office/drawing/2014/main" id="{660DE617-CEF2-9644-A56C-1E783DAE7ED0}"/>
              </a:ext>
            </a:extLst>
          </p:cNvPr>
          <p:cNvSpPr txBox="1">
            <a:spLocks noChangeArrowheads="1"/>
          </p:cNvSpPr>
          <p:nvPr/>
        </p:nvSpPr>
        <p:spPr bwMode="auto">
          <a:xfrm>
            <a:off x="808832" y="477838"/>
            <a:ext cx="47067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accent1">
                    <a:lumMod val="50000"/>
                  </a:schemeClr>
                </a:solidFill>
                <a:latin typeface="Montserrat ExtraBold" pitchFamily="2" charset="77"/>
              </a:rPr>
              <a:t>Your title Goes Here</a:t>
            </a:r>
          </a:p>
        </p:txBody>
      </p:sp>
      <p:sp>
        <p:nvSpPr>
          <p:cNvPr id="46" name="TextBox 45">
            <a:extLst>
              <a:ext uri="{FF2B5EF4-FFF2-40B4-BE49-F238E27FC236}">
                <a16:creationId xmlns:a16="http://schemas.microsoft.com/office/drawing/2014/main" id="{0672739E-9029-2D4B-8302-2FE447DC3C4F}"/>
              </a:ext>
            </a:extLst>
          </p:cNvPr>
          <p:cNvSpPr txBox="1"/>
          <p:nvPr/>
        </p:nvSpPr>
        <p:spPr>
          <a:xfrm>
            <a:off x="840582" y="335757"/>
            <a:ext cx="1994329" cy="276999"/>
          </a:xfrm>
          <a:prstGeom prst="rect">
            <a:avLst/>
          </a:prstGeom>
          <a:noFill/>
        </p:spPr>
        <p:txBody>
          <a:bodyPr wrap="none">
            <a:spAutoFit/>
          </a:bodyPr>
          <a:lstStyle/>
          <a:p>
            <a:pPr defTabSz="914217">
              <a:defRPr/>
            </a:pPr>
            <a:r>
              <a:rPr lang="en-US" sz="1200" b="1" spc="300" dirty="0">
                <a:latin typeface="Calibri"/>
                <a:cs typeface="Calibri"/>
              </a:rPr>
              <a:t>Agriculture Slides</a:t>
            </a: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4FA41929-F190-1B4A-AC6A-7B45FC218EF0}"/>
              </a:ext>
            </a:extLst>
          </p:cNvPr>
          <p:cNvSpPr>
            <a:spLocks noGrp="1"/>
          </p:cNvSpPr>
          <p:nvPr>
            <p:ph type="pic" sz="quarter" idx="10"/>
          </p:nvPr>
        </p:nvSpPr>
        <p:spPr/>
        <p:txBody>
          <a:bodyPr/>
          <a:lstStyle/>
          <a:p>
            <a:endParaRPr lang="es-CO"/>
          </a:p>
        </p:txBody>
      </p:sp>
      <p:sp>
        <p:nvSpPr>
          <p:cNvPr id="7" name="Picture Placeholder 12">
            <a:extLst>
              <a:ext uri="{FF2B5EF4-FFF2-40B4-BE49-F238E27FC236}">
                <a16:creationId xmlns:a16="http://schemas.microsoft.com/office/drawing/2014/main" id="{C33A88EA-217B-1E4B-8637-F33C50E739C2}"/>
              </a:ext>
            </a:extLst>
          </p:cNvPr>
          <p:cNvSpPr txBox="1">
            <a:spLocks/>
          </p:cNvSpPr>
          <p:nvPr/>
        </p:nvSpPr>
        <p:spPr>
          <a:xfrm>
            <a:off x="1587" y="0"/>
            <a:ext cx="6895823" cy="6477000"/>
          </a:xfrm>
          <a:custGeom>
            <a:avLst/>
            <a:gdLst>
              <a:gd name="connsiteX0" fmla="*/ 9153415 w 13791645"/>
              <a:gd name="connsiteY0" fmla="*/ 0 h 12954000"/>
              <a:gd name="connsiteX1" fmla="*/ 13791645 w 13791645"/>
              <a:gd name="connsiteY1" fmla="*/ 0 h 12954000"/>
              <a:gd name="connsiteX2" fmla="*/ 13791645 w 13791645"/>
              <a:gd name="connsiteY2" fmla="*/ 5166205 h 12954000"/>
              <a:gd name="connsiteX3" fmla="*/ 11472530 w 13791645"/>
              <a:gd name="connsiteY3" fmla="*/ 7485320 h 12954000"/>
              <a:gd name="connsiteX4" fmla="*/ 9153415 w 13791645"/>
              <a:gd name="connsiteY4" fmla="*/ 5166205 h 12954000"/>
              <a:gd name="connsiteX5" fmla="*/ 0 w 13791645"/>
              <a:gd name="connsiteY5" fmla="*/ 0 h 12954000"/>
              <a:gd name="connsiteX6" fmla="*/ 8898237 w 13791645"/>
              <a:gd name="connsiteY6" fmla="*/ 0 h 12954000"/>
              <a:gd name="connsiteX7" fmla="*/ 8898236 w 13791645"/>
              <a:gd name="connsiteY7" fmla="*/ 8504881 h 12954000"/>
              <a:gd name="connsiteX8" fmla="*/ 4449119 w 13791645"/>
              <a:gd name="connsiteY8" fmla="*/ 12954000 h 12954000"/>
              <a:gd name="connsiteX9" fmla="*/ 4449119 w 13791645"/>
              <a:gd name="connsiteY9" fmla="*/ 12953998 h 12954000"/>
              <a:gd name="connsiteX10" fmla="*/ 5788 w 13791645"/>
              <a:gd name="connsiteY10" fmla="*/ 8733831 h 12954000"/>
              <a:gd name="connsiteX11" fmla="*/ 0 w 13791645"/>
              <a:gd name="connsiteY11" fmla="*/ 8504923 h 1295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91645" h="12954000">
                <a:moveTo>
                  <a:pt x="9153415" y="0"/>
                </a:moveTo>
                <a:lnTo>
                  <a:pt x="13791645" y="0"/>
                </a:lnTo>
                <a:lnTo>
                  <a:pt x="13791645" y="5166205"/>
                </a:lnTo>
                <a:cubicBezTo>
                  <a:pt x="13791645" y="6447017"/>
                  <a:pt x="12753342" y="7485320"/>
                  <a:pt x="11472530" y="7485320"/>
                </a:cubicBezTo>
                <a:cubicBezTo>
                  <a:pt x="10191718" y="7485320"/>
                  <a:pt x="9153415" y="6447017"/>
                  <a:pt x="9153415" y="5166205"/>
                </a:cubicBezTo>
                <a:close/>
                <a:moveTo>
                  <a:pt x="0" y="0"/>
                </a:moveTo>
                <a:lnTo>
                  <a:pt x="8898237" y="0"/>
                </a:lnTo>
                <a:lnTo>
                  <a:pt x="8898236" y="8504881"/>
                </a:lnTo>
                <a:cubicBezTo>
                  <a:pt x="8898236" y="10962062"/>
                  <a:pt x="6906299" y="12954000"/>
                  <a:pt x="4449119" y="12954000"/>
                </a:cubicBezTo>
                <a:lnTo>
                  <a:pt x="4449119" y="12953998"/>
                </a:lnTo>
                <a:cubicBezTo>
                  <a:pt x="2068724" y="12953998"/>
                  <a:pt x="124950" y="11084613"/>
                  <a:pt x="5788" y="8733831"/>
                </a:cubicBezTo>
                <a:lnTo>
                  <a:pt x="0" y="8504923"/>
                </a:lnTo>
                <a:close/>
              </a:path>
            </a:pathLst>
          </a:custGeom>
          <a:solidFill>
            <a:schemeClr val="bg1">
              <a:lumMod val="95000"/>
            </a:schemeClr>
          </a:solidFill>
        </p:spPr>
        <p:txBody>
          <a:bodyPr/>
          <a:lstStyle/>
          <a:p>
            <a:endParaRPr lang="es-CO"/>
          </a:p>
        </p:txBody>
      </p:sp>
      <p:sp>
        <p:nvSpPr>
          <p:cNvPr id="4" name="TextBox 3">
            <a:extLst>
              <a:ext uri="{FF2B5EF4-FFF2-40B4-BE49-F238E27FC236}">
                <a16:creationId xmlns:a16="http://schemas.microsoft.com/office/drawing/2014/main" id="{AC907C04-47C1-0347-8679-A502F95C0491}"/>
              </a:ext>
            </a:extLst>
          </p:cNvPr>
          <p:cNvSpPr txBox="1"/>
          <p:nvPr/>
        </p:nvSpPr>
        <p:spPr>
          <a:xfrm>
            <a:off x="7284890" y="3534030"/>
            <a:ext cx="4792810" cy="1862048"/>
          </a:xfrm>
          <a:prstGeom prst="rect">
            <a:avLst/>
          </a:prstGeom>
          <a:noFill/>
        </p:spPr>
        <p:txBody>
          <a:bodyPr wrap="square" rtlCol="0" anchor="b">
            <a:spAutoFit/>
          </a:bodyPr>
          <a:lstStyle/>
          <a:p>
            <a:r>
              <a:rPr lang="en-US" sz="5750" b="1" spc="-145" dirty="0">
                <a:solidFill>
                  <a:schemeClr val="accent1">
                    <a:lumMod val="50000"/>
                  </a:schemeClr>
                </a:solidFill>
                <a:latin typeface="Montserrat ExtraBold" pitchFamily="2" charset="77"/>
                <a:cs typeface="Poppins" pitchFamily="2" charset="77"/>
              </a:rPr>
              <a:t>Your Title</a:t>
            </a:r>
          </a:p>
          <a:p>
            <a:r>
              <a:rPr lang="en-US" sz="5750" b="1" spc="-145" dirty="0">
                <a:solidFill>
                  <a:schemeClr val="accent1">
                    <a:lumMod val="50000"/>
                  </a:schemeClr>
                </a:solidFill>
                <a:latin typeface="Montserrat ExtraBold" pitchFamily="2" charset="77"/>
                <a:cs typeface="Poppins" pitchFamily="2" charset="77"/>
              </a:rPr>
              <a:t>Here</a:t>
            </a:r>
          </a:p>
        </p:txBody>
      </p:sp>
      <p:sp>
        <p:nvSpPr>
          <p:cNvPr id="5" name="TextBox 4">
            <a:extLst>
              <a:ext uri="{FF2B5EF4-FFF2-40B4-BE49-F238E27FC236}">
                <a16:creationId xmlns:a16="http://schemas.microsoft.com/office/drawing/2014/main" id="{0607DA6A-A59D-B146-9D06-5215E1C02A5E}"/>
              </a:ext>
            </a:extLst>
          </p:cNvPr>
          <p:cNvSpPr txBox="1"/>
          <p:nvPr/>
        </p:nvSpPr>
        <p:spPr>
          <a:xfrm>
            <a:off x="7284887" y="5543516"/>
            <a:ext cx="4145113" cy="562718"/>
          </a:xfrm>
          <a:prstGeom prst="rect">
            <a:avLst/>
          </a:prstGeom>
          <a:noFill/>
        </p:spPr>
        <p:txBody>
          <a:bodyPr wrap="square" rtlCol="0" anchor="t">
            <a:spAutoFit/>
          </a:body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9" name="Rectangle 8">
            <a:extLst>
              <a:ext uri="{FF2B5EF4-FFF2-40B4-BE49-F238E27FC236}">
                <a16:creationId xmlns:a16="http://schemas.microsoft.com/office/drawing/2014/main" id="{C833B716-D536-F445-B16E-262BCDCFCDA6}"/>
              </a:ext>
            </a:extLst>
          </p:cNvPr>
          <p:cNvSpPr/>
          <p:nvPr/>
        </p:nvSpPr>
        <p:spPr>
          <a:xfrm>
            <a:off x="7284888" y="3357317"/>
            <a:ext cx="1844032" cy="7544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1" dirty="0">
              <a:latin typeface="Montserrat ExtraBold" pitchFamily="2" charset="77"/>
            </a:endParaRPr>
          </a:p>
        </p:txBody>
      </p:sp>
      <p:sp>
        <p:nvSpPr>
          <p:cNvPr id="14" name="Picture Placeholder 12">
            <a:extLst>
              <a:ext uri="{FF2B5EF4-FFF2-40B4-BE49-F238E27FC236}">
                <a16:creationId xmlns:a16="http://schemas.microsoft.com/office/drawing/2014/main" id="{B696A66B-7F35-D54E-A8EA-4315A430D62E}"/>
              </a:ext>
            </a:extLst>
          </p:cNvPr>
          <p:cNvSpPr txBox="1">
            <a:spLocks/>
          </p:cNvSpPr>
          <p:nvPr/>
        </p:nvSpPr>
        <p:spPr>
          <a:xfrm>
            <a:off x="1587" y="-101600"/>
            <a:ext cx="6895823" cy="6477000"/>
          </a:xfrm>
          <a:custGeom>
            <a:avLst/>
            <a:gdLst>
              <a:gd name="connsiteX0" fmla="*/ 9153415 w 13791645"/>
              <a:gd name="connsiteY0" fmla="*/ 0 h 12954000"/>
              <a:gd name="connsiteX1" fmla="*/ 13791645 w 13791645"/>
              <a:gd name="connsiteY1" fmla="*/ 0 h 12954000"/>
              <a:gd name="connsiteX2" fmla="*/ 13791645 w 13791645"/>
              <a:gd name="connsiteY2" fmla="*/ 5166205 h 12954000"/>
              <a:gd name="connsiteX3" fmla="*/ 11472530 w 13791645"/>
              <a:gd name="connsiteY3" fmla="*/ 7485320 h 12954000"/>
              <a:gd name="connsiteX4" fmla="*/ 9153415 w 13791645"/>
              <a:gd name="connsiteY4" fmla="*/ 5166205 h 12954000"/>
              <a:gd name="connsiteX5" fmla="*/ 0 w 13791645"/>
              <a:gd name="connsiteY5" fmla="*/ 0 h 12954000"/>
              <a:gd name="connsiteX6" fmla="*/ 8898237 w 13791645"/>
              <a:gd name="connsiteY6" fmla="*/ 0 h 12954000"/>
              <a:gd name="connsiteX7" fmla="*/ 8898236 w 13791645"/>
              <a:gd name="connsiteY7" fmla="*/ 8504881 h 12954000"/>
              <a:gd name="connsiteX8" fmla="*/ 4449119 w 13791645"/>
              <a:gd name="connsiteY8" fmla="*/ 12954000 h 12954000"/>
              <a:gd name="connsiteX9" fmla="*/ 4449119 w 13791645"/>
              <a:gd name="connsiteY9" fmla="*/ 12953998 h 12954000"/>
              <a:gd name="connsiteX10" fmla="*/ 5788 w 13791645"/>
              <a:gd name="connsiteY10" fmla="*/ 8733831 h 12954000"/>
              <a:gd name="connsiteX11" fmla="*/ 0 w 13791645"/>
              <a:gd name="connsiteY11" fmla="*/ 8504923 h 1295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791645" h="12954000">
                <a:moveTo>
                  <a:pt x="9153415" y="0"/>
                </a:moveTo>
                <a:lnTo>
                  <a:pt x="13791645" y="0"/>
                </a:lnTo>
                <a:lnTo>
                  <a:pt x="13791645" y="5166205"/>
                </a:lnTo>
                <a:cubicBezTo>
                  <a:pt x="13791645" y="6447017"/>
                  <a:pt x="12753342" y="7485320"/>
                  <a:pt x="11472530" y="7485320"/>
                </a:cubicBezTo>
                <a:cubicBezTo>
                  <a:pt x="10191718" y="7485320"/>
                  <a:pt x="9153415" y="6447017"/>
                  <a:pt x="9153415" y="5166205"/>
                </a:cubicBezTo>
                <a:close/>
                <a:moveTo>
                  <a:pt x="0" y="0"/>
                </a:moveTo>
                <a:lnTo>
                  <a:pt x="8898237" y="0"/>
                </a:lnTo>
                <a:lnTo>
                  <a:pt x="8898236" y="8504881"/>
                </a:lnTo>
                <a:cubicBezTo>
                  <a:pt x="8898236" y="10962062"/>
                  <a:pt x="6906299" y="12954000"/>
                  <a:pt x="4449119" y="12954000"/>
                </a:cubicBezTo>
                <a:lnTo>
                  <a:pt x="4449119" y="12953998"/>
                </a:lnTo>
                <a:cubicBezTo>
                  <a:pt x="2068724" y="12953998"/>
                  <a:pt x="124950" y="11084613"/>
                  <a:pt x="5788" y="8733831"/>
                </a:cubicBezTo>
                <a:lnTo>
                  <a:pt x="0" y="8504923"/>
                </a:lnTo>
                <a:close/>
              </a:path>
            </a:pathLst>
          </a:custGeom>
          <a:solidFill>
            <a:schemeClr val="accent1">
              <a:alpha val="55000"/>
            </a:schemeClr>
          </a:solidFill>
        </p:spPr>
        <p:txBody>
          <a:bodyPr/>
          <a:lstStyle/>
          <a:p>
            <a:endParaRPr lang="es-CO"/>
          </a:p>
        </p:txBody>
      </p:sp>
    </p:spTree>
    <p:extLst>
      <p:ext uri="{BB962C8B-B14F-4D97-AF65-F5344CB8AC3E}">
        <p14:creationId xmlns:p14="http://schemas.microsoft.com/office/powerpoint/2010/main" val="2833411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Freeform 20"/>
          <p:cNvSpPr>
            <a:spLocks noEditPoints="1"/>
          </p:cNvSpPr>
          <p:nvPr/>
        </p:nvSpPr>
        <p:spPr bwMode="auto">
          <a:xfrm>
            <a:off x="2971800" y="4437063"/>
            <a:ext cx="959644" cy="1319213"/>
          </a:xfrm>
          <a:custGeom>
            <a:avLst/>
            <a:gdLst>
              <a:gd name="T0" fmla="*/ 1876738 w 680"/>
              <a:gd name="T1" fmla="*/ 696550 h 936"/>
              <a:gd name="T2" fmla="*/ 1682008 w 680"/>
              <a:gd name="T3" fmla="*/ 547088 h 936"/>
              <a:gd name="T4" fmla="*/ 1501390 w 680"/>
              <a:gd name="T5" fmla="*/ 360965 h 936"/>
              <a:gd name="T6" fmla="*/ 1298194 w 680"/>
              <a:gd name="T7" fmla="*/ 174842 h 936"/>
              <a:gd name="T8" fmla="*/ 730940 w 680"/>
              <a:gd name="T9" fmla="*/ 282004 h 936"/>
              <a:gd name="T10" fmla="*/ 570077 w 680"/>
              <a:gd name="T11" fmla="*/ 425826 h 936"/>
              <a:gd name="T12" fmla="*/ 282216 w 680"/>
              <a:gd name="T13" fmla="*/ 583748 h 936"/>
              <a:gd name="T14" fmla="*/ 310438 w 680"/>
              <a:gd name="T15" fmla="*/ 1175956 h 936"/>
              <a:gd name="T16" fmla="*/ 663208 w 680"/>
              <a:gd name="T17" fmla="*/ 1322599 h 936"/>
              <a:gd name="T18" fmla="*/ 900270 w 680"/>
              <a:gd name="T19" fmla="*/ 1328239 h 936"/>
              <a:gd name="T20" fmla="*/ 790205 w 680"/>
              <a:gd name="T21" fmla="*/ 2050169 h 936"/>
              <a:gd name="T22" fmla="*/ 524922 w 680"/>
              <a:gd name="T23" fmla="*/ 1787905 h 936"/>
              <a:gd name="T24" fmla="*/ 640631 w 680"/>
              <a:gd name="T25" fmla="*/ 1762525 h 936"/>
              <a:gd name="T26" fmla="*/ 739406 w 680"/>
              <a:gd name="T27" fmla="*/ 1579222 h 936"/>
              <a:gd name="T28" fmla="*/ 680141 w 680"/>
              <a:gd name="T29" fmla="*/ 1497441 h 936"/>
              <a:gd name="T30" fmla="*/ 589832 w 680"/>
              <a:gd name="T31" fmla="*/ 1443860 h 936"/>
              <a:gd name="T32" fmla="*/ 519278 w 680"/>
              <a:gd name="T33" fmla="*/ 1353619 h 936"/>
              <a:gd name="T34" fmla="*/ 403569 w 680"/>
              <a:gd name="T35" fmla="*/ 1283118 h 936"/>
              <a:gd name="T36" fmla="*/ 282216 w 680"/>
              <a:gd name="T37" fmla="*/ 1395920 h 936"/>
              <a:gd name="T38" fmla="*/ 191907 w 680"/>
              <a:gd name="T39" fmla="*/ 1446680 h 936"/>
              <a:gd name="T40" fmla="*/ 0 w 680"/>
              <a:gd name="T41" fmla="*/ 1632803 h 936"/>
              <a:gd name="T42" fmla="*/ 166508 w 680"/>
              <a:gd name="T43" fmla="*/ 1739964 h 936"/>
              <a:gd name="T44" fmla="*/ 310438 w 680"/>
              <a:gd name="T45" fmla="*/ 1796365 h 936"/>
              <a:gd name="T46" fmla="*/ 606765 w 680"/>
              <a:gd name="T47" fmla="*/ 2010688 h 936"/>
              <a:gd name="T48" fmla="*/ 668852 w 680"/>
              <a:gd name="T49" fmla="*/ 2047349 h 936"/>
              <a:gd name="T50" fmla="*/ 764806 w 680"/>
              <a:gd name="T51" fmla="*/ 2639557 h 936"/>
              <a:gd name="T52" fmla="*/ 959535 w 680"/>
              <a:gd name="T53" fmla="*/ 2027608 h 936"/>
              <a:gd name="T54" fmla="*/ 1464702 w 680"/>
              <a:gd name="T55" fmla="*/ 1161856 h 936"/>
              <a:gd name="T56" fmla="*/ 1919070 w 680"/>
              <a:gd name="T57" fmla="*/ 910873 h 936"/>
              <a:gd name="T58" fmla="*/ 431791 w 680"/>
              <a:gd name="T59" fmla="*/ 1818925 h 936"/>
              <a:gd name="T60" fmla="*/ 502345 w 680"/>
              <a:gd name="T61" fmla="*/ 1886606 h 936"/>
              <a:gd name="T62" fmla="*/ 987757 w 680"/>
              <a:gd name="T63" fmla="*/ 1610243 h 936"/>
              <a:gd name="T64" fmla="*/ 1041378 w 680"/>
              <a:gd name="T65" fmla="*/ 1345159 h 936"/>
              <a:gd name="T66" fmla="*/ 987757 w 680"/>
              <a:gd name="T67" fmla="*/ 1610243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46082" name="Freeform 20"/>
          <p:cNvSpPr>
            <a:spLocks noEditPoints="1"/>
          </p:cNvSpPr>
          <p:nvPr/>
        </p:nvSpPr>
        <p:spPr bwMode="auto">
          <a:xfrm>
            <a:off x="1590675" y="5048250"/>
            <a:ext cx="492919" cy="678657"/>
          </a:xfrm>
          <a:custGeom>
            <a:avLst/>
            <a:gdLst>
              <a:gd name="T0" fmla="*/ 964103 w 680"/>
              <a:gd name="T1" fmla="*/ 357826 h 936"/>
              <a:gd name="T2" fmla="*/ 864069 w 680"/>
              <a:gd name="T3" fmla="*/ 281046 h 936"/>
              <a:gd name="T4" fmla="*/ 771283 w 680"/>
              <a:gd name="T5" fmla="*/ 185432 h 936"/>
              <a:gd name="T6" fmla="*/ 666899 w 680"/>
              <a:gd name="T7" fmla="*/ 89819 h 936"/>
              <a:gd name="T8" fmla="*/ 375493 w 680"/>
              <a:gd name="T9" fmla="*/ 144869 h 936"/>
              <a:gd name="T10" fmla="*/ 292855 w 680"/>
              <a:gd name="T11" fmla="*/ 218752 h 936"/>
              <a:gd name="T12" fmla="*/ 144978 w 680"/>
              <a:gd name="T13" fmla="*/ 299879 h 936"/>
              <a:gd name="T14" fmla="*/ 159476 w 680"/>
              <a:gd name="T15" fmla="*/ 604103 h 936"/>
              <a:gd name="T16" fmla="*/ 340698 w 680"/>
              <a:gd name="T17" fmla="*/ 679435 h 936"/>
              <a:gd name="T18" fmla="*/ 462480 w 680"/>
              <a:gd name="T19" fmla="*/ 682333 h 936"/>
              <a:gd name="T20" fmla="*/ 405938 w 680"/>
              <a:gd name="T21" fmla="*/ 1053197 h 936"/>
              <a:gd name="T22" fmla="*/ 269659 w 680"/>
              <a:gd name="T23" fmla="*/ 918469 h 936"/>
              <a:gd name="T24" fmla="*/ 329100 w 680"/>
              <a:gd name="T25" fmla="*/ 905431 h 936"/>
              <a:gd name="T26" fmla="*/ 379842 w 680"/>
              <a:gd name="T27" fmla="*/ 811266 h 936"/>
              <a:gd name="T28" fmla="*/ 349397 w 680"/>
              <a:gd name="T29" fmla="*/ 769254 h 936"/>
              <a:gd name="T30" fmla="*/ 303004 w 680"/>
              <a:gd name="T31" fmla="*/ 741729 h 936"/>
              <a:gd name="T32" fmla="*/ 266759 w 680"/>
              <a:gd name="T33" fmla="*/ 695371 h 936"/>
              <a:gd name="T34" fmla="*/ 207318 w 680"/>
              <a:gd name="T35" fmla="*/ 659154 h 936"/>
              <a:gd name="T36" fmla="*/ 144978 w 680"/>
              <a:gd name="T37" fmla="*/ 717101 h 936"/>
              <a:gd name="T38" fmla="*/ 98585 w 680"/>
              <a:gd name="T39" fmla="*/ 743178 h 936"/>
              <a:gd name="T40" fmla="*/ 0 w 680"/>
              <a:gd name="T41" fmla="*/ 838791 h 936"/>
              <a:gd name="T42" fmla="*/ 85537 w 680"/>
              <a:gd name="T43" fmla="*/ 893841 h 936"/>
              <a:gd name="T44" fmla="*/ 159476 w 680"/>
              <a:gd name="T45" fmla="*/ 922815 h 936"/>
              <a:gd name="T46" fmla="*/ 311703 w 680"/>
              <a:gd name="T47" fmla="*/ 1032915 h 936"/>
              <a:gd name="T48" fmla="*/ 343598 w 680"/>
              <a:gd name="T49" fmla="*/ 1051748 h 936"/>
              <a:gd name="T50" fmla="*/ 392890 w 680"/>
              <a:gd name="T51" fmla="*/ 1355973 h 936"/>
              <a:gd name="T52" fmla="*/ 492925 w 680"/>
              <a:gd name="T53" fmla="*/ 1041607 h 936"/>
              <a:gd name="T54" fmla="*/ 752436 w 680"/>
              <a:gd name="T55" fmla="*/ 596860 h 936"/>
              <a:gd name="T56" fmla="*/ 985850 w 680"/>
              <a:gd name="T57" fmla="*/ 467927 h 936"/>
              <a:gd name="T58" fmla="*/ 221816 w 680"/>
              <a:gd name="T59" fmla="*/ 934404 h 936"/>
              <a:gd name="T60" fmla="*/ 258061 w 680"/>
              <a:gd name="T61" fmla="*/ 969173 h 936"/>
              <a:gd name="T62" fmla="*/ 507423 w 680"/>
              <a:gd name="T63" fmla="*/ 827201 h 936"/>
              <a:gd name="T64" fmla="*/ 534969 w 680"/>
              <a:gd name="T65" fmla="*/ 691025 h 936"/>
              <a:gd name="T66" fmla="*/ 507423 w 680"/>
              <a:gd name="T67" fmla="*/ 827201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46083" name="Freeform 217"/>
          <p:cNvSpPr>
            <a:spLocks noChangeArrowheads="1"/>
          </p:cNvSpPr>
          <p:nvPr/>
        </p:nvSpPr>
        <p:spPr bwMode="auto">
          <a:xfrm>
            <a:off x="1139825" y="2116932"/>
            <a:ext cx="1951038" cy="3639344"/>
          </a:xfrm>
          <a:custGeom>
            <a:avLst/>
            <a:gdLst>
              <a:gd name="T0" fmla="*/ 3805200 w 7320"/>
              <a:gd name="T1" fmla="*/ 3595657 h 13660"/>
              <a:gd name="T2" fmla="*/ 3805200 w 7320"/>
              <a:gd name="T3" fmla="*/ 3595657 h 13660"/>
              <a:gd name="T4" fmla="*/ 3902783 w 7320"/>
              <a:gd name="T5" fmla="*/ 3432581 h 13660"/>
              <a:gd name="T6" fmla="*/ 2599544 w 7320"/>
              <a:gd name="T7" fmla="*/ 2246819 h 13660"/>
              <a:gd name="T8" fmla="*/ 2423575 w 7320"/>
              <a:gd name="T9" fmla="*/ 2243621 h 13660"/>
              <a:gd name="T10" fmla="*/ 2433174 w 7320"/>
              <a:gd name="T11" fmla="*/ 2162084 h 13660"/>
              <a:gd name="T12" fmla="*/ 2310528 w 7320"/>
              <a:gd name="T13" fmla="*/ 1895087 h 13660"/>
              <a:gd name="T14" fmla="*/ 2652868 w 7320"/>
              <a:gd name="T15" fmla="*/ 15455 h 13660"/>
              <a:gd name="T16" fmla="*/ 2464635 w 7320"/>
              <a:gd name="T17" fmla="*/ 0 h 13660"/>
              <a:gd name="T18" fmla="*/ 1959123 w 7320"/>
              <a:gd name="T19" fmla="*/ 1688312 h 13660"/>
              <a:gd name="T20" fmla="*/ 2022046 w 7320"/>
              <a:gd name="T21" fmla="*/ 1819945 h 13660"/>
              <a:gd name="T22" fmla="*/ 1742628 w 7320"/>
              <a:gd name="T23" fmla="*/ 2114653 h 13660"/>
              <a:gd name="T24" fmla="*/ 1582123 w 7320"/>
              <a:gd name="T25" fmla="*/ 2070953 h 13660"/>
              <a:gd name="T26" fmla="*/ 0 w 7320"/>
              <a:gd name="T27" fmla="*/ 2849026 h 13660"/>
              <a:gd name="T28" fmla="*/ 46925 w 7320"/>
              <a:gd name="T29" fmla="*/ 3031287 h 13660"/>
              <a:gd name="T30" fmla="*/ 1824214 w 7320"/>
              <a:gd name="T31" fmla="*/ 2388045 h 13660"/>
              <a:gd name="T32" fmla="*/ 2015647 w 7320"/>
              <a:gd name="T33" fmla="*/ 2501025 h 13660"/>
              <a:gd name="T34" fmla="*/ 1896201 w 7320"/>
              <a:gd name="T35" fmla="*/ 7279246 h 13660"/>
              <a:gd name="T36" fmla="*/ 2433174 w 7320"/>
              <a:gd name="T37" fmla="*/ 7279246 h 13660"/>
              <a:gd name="T38" fmla="*/ 2185217 w 7320"/>
              <a:gd name="T39" fmla="*/ 2494630 h 13660"/>
              <a:gd name="T40" fmla="*/ 2254538 w 7320"/>
              <a:gd name="T41" fmla="*/ 2463187 h 13660"/>
              <a:gd name="T42" fmla="*/ 3805200 w 7320"/>
              <a:gd name="T43" fmla="*/ 3595657 h 136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320" h="13660">
                <a:moveTo>
                  <a:pt x="7136" y="6747"/>
                </a:moveTo>
                <a:lnTo>
                  <a:pt x="7136" y="6747"/>
                </a:lnTo>
                <a:cubicBezTo>
                  <a:pt x="7319" y="6441"/>
                  <a:pt x="7319" y="6441"/>
                  <a:pt x="7319" y="6441"/>
                </a:cubicBezTo>
                <a:cubicBezTo>
                  <a:pt x="4875" y="4216"/>
                  <a:pt x="4875" y="4216"/>
                  <a:pt x="4875" y="4216"/>
                </a:cubicBezTo>
                <a:cubicBezTo>
                  <a:pt x="4545" y="4210"/>
                  <a:pt x="4545" y="4210"/>
                  <a:pt x="4545" y="4210"/>
                </a:cubicBezTo>
                <a:cubicBezTo>
                  <a:pt x="4557" y="4157"/>
                  <a:pt x="4563" y="4110"/>
                  <a:pt x="4563" y="4057"/>
                </a:cubicBezTo>
                <a:cubicBezTo>
                  <a:pt x="4563" y="3856"/>
                  <a:pt x="4475" y="3674"/>
                  <a:pt x="4333" y="3556"/>
                </a:cubicBezTo>
                <a:cubicBezTo>
                  <a:pt x="4975" y="29"/>
                  <a:pt x="4975" y="29"/>
                  <a:pt x="4975" y="29"/>
                </a:cubicBezTo>
                <a:cubicBezTo>
                  <a:pt x="4622" y="0"/>
                  <a:pt x="4622" y="0"/>
                  <a:pt x="4622" y="0"/>
                </a:cubicBezTo>
                <a:cubicBezTo>
                  <a:pt x="3674" y="3168"/>
                  <a:pt x="3674" y="3168"/>
                  <a:pt x="3674" y="3168"/>
                </a:cubicBezTo>
                <a:cubicBezTo>
                  <a:pt x="3792" y="3415"/>
                  <a:pt x="3792" y="3415"/>
                  <a:pt x="3792" y="3415"/>
                </a:cubicBezTo>
                <a:cubicBezTo>
                  <a:pt x="3515" y="3468"/>
                  <a:pt x="3303" y="3692"/>
                  <a:pt x="3268" y="3968"/>
                </a:cubicBezTo>
                <a:cubicBezTo>
                  <a:pt x="2967" y="3886"/>
                  <a:pt x="2967" y="3886"/>
                  <a:pt x="2967" y="3886"/>
                </a:cubicBezTo>
                <a:cubicBezTo>
                  <a:pt x="0" y="5346"/>
                  <a:pt x="0" y="5346"/>
                  <a:pt x="0" y="5346"/>
                </a:cubicBezTo>
                <a:cubicBezTo>
                  <a:pt x="88" y="5688"/>
                  <a:pt x="88" y="5688"/>
                  <a:pt x="88" y="5688"/>
                </a:cubicBezTo>
                <a:cubicBezTo>
                  <a:pt x="3421" y="4481"/>
                  <a:pt x="3421" y="4481"/>
                  <a:pt x="3421" y="4481"/>
                </a:cubicBezTo>
                <a:cubicBezTo>
                  <a:pt x="3515" y="4586"/>
                  <a:pt x="3639" y="4663"/>
                  <a:pt x="3780" y="4693"/>
                </a:cubicBezTo>
                <a:cubicBezTo>
                  <a:pt x="3556" y="13659"/>
                  <a:pt x="3556" y="13659"/>
                  <a:pt x="3556" y="13659"/>
                </a:cubicBezTo>
                <a:cubicBezTo>
                  <a:pt x="4563" y="13659"/>
                  <a:pt x="4563" y="13659"/>
                  <a:pt x="4563" y="13659"/>
                </a:cubicBezTo>
                <a:cubicBezTo>
                  <a:pt x="4098" y="4681"/>
                  <a:pt x="4098" y="4681"/>
                  <a:pt x="4098" y="4681"/>
                </a:cubicBezTo>
                <a:cubicBezTo>
                  <a:pt x="4139" y="4663"/>
                  <a:pt x="4186" y="4645"/>
                  <a:pt x="4228" y="4622"/>
                </a:cubicBezTo>
                <a:lnTo>
                  <a:pt x="7136" y="6747"/>
                </a:lnTo>
              </a:path>
            </a:pathLst>
          </a:custGeom>
          <a:solidFill>
            <a:schemeClr val="accent2"/>
          </a:solidFill>
          <a:ln>
            <a:noFill/>
          </a:ln>
          <a:extLst>
            <a:ext uri="{91240B29-F687-4F45-9708-019B960494DF}">
              <a14:hiddenLine xmlns:a14="http://schemas.microsoft.com/office/drawing/2010/main" w="9525" cap="flat">
                <a:solidFill>
                  <a:srgbClr val="000000"/>
                </a:solidFill>
                <a:bevel/>
                <a:headEnd/>
                <a:tailEnd/>
              </a14:hiddenLine>
            </a:ext>
          </a:extLst>
        </p:spPr>
        <p:txBody>
          <a:bodyPr wrap="none" lIns="60927" tIns="30463" rIns="60927" bIns="30463" anchor="ctr"/>
          <a:lstStyle/>
          <a:p>
            <a:endParaRPr lang="es-MX" sz="900"/>
          </a:p>
        </p:txBody>
      </p:sp>
      <p:grpSp>
        <p:nvGrpSpPr>
          <p:cNvPr id="46084" name="Group 3"/>
          <p:cNvGrpSpPr>
            <a:grpSpLocks/>
          </p:cNvGrpSpPr>
          <p:nvPr/>
        </p:nvGrpSpPr>
        <p:grpSpPr bwMode="auto">
          <a:xfrm>
            <a:off x="3200400" y="3525838"/>
            <a:ext cx="1217613" cy="2295525"/>
            <a:chOff x="6241007" y="7052180"/>
            <a:chExt cx="2435965" cy="4590536"/>
          </a:xfrm>
        </p:grpSpPr>
        <p:sp>
          <p:nvSpPr>
            <p:cNvPr id="12" name="Freeform 1"/>
            <p:cNvSpPr>
              <a:spLocks noChangeArrowheads="1"/>
            </p:cNvSpPr>
            <p:nvPr/>
          </p:nvSpPr>
          <p:spPr bwMode="auto">
            <a:xfrm>
              <a:off x="7517745" y="8199814"/>
              <a:ext cx="249314" cy="3442902"/>
            </a:xfrm>
            <a:custGeom>
              <a:avLst/>
              <a:gdLst>
                <a:gd name="T0" fmla="*/ 540 w 541"/>
                <a:gd name="T1" fmla="*/ 2934 h 3023"/>
                <a:gd name="T2" fmla="*/ 540 w 541"/>
                <a:gd name="T3" fmla="*/ 2934 h 3023"/>
                <a:gd name="T4" fmla="*/ 270 w 541"/>
                <a:gd name="T5" fmla="*/ 3016 h 3023"/>
                <a:gd name="T6" fmla="*/ 0 w 541"/>
                <a:gd name="T7" fmla="*/ 2934 h 3023"/>
                <a:gd name="T8" fmla="*/ 0 w 541"/>
                <a:gd name="T9" fmla="*/ 0 h 3023"/>
                <a:gd name="T10" fmla="*/ 540 w 541"/>
                <a:gd name="T11" fmla="*/ 0 h 3023"/>
                <a:gd name="T12" fmla="*/ 540 w 541"/>
                <a:gd name="T13" fmla="*/ 2934 h 3023"/>
              </a:gdLst>
              <a:ahLst/>
              <a:cxnLst>
                <a:cxn ang="0">
                  <a:pos x="T0" y="T1"/>
                </a:cxn>
                <a:cxn ang="0">
                  <a:pos x="T2" y="T3"/>
                </a:cxn>
                <a:cxn ang="0">
                  <a:pos x="T4" y="T5"/>
                </a:cxn>
                <a:cxn ang="0">
                  <a:pos x="T6" y="T7"/>
                </a:cxn>
                <a:cxn ang="0">
                  <a:pos x="T8" y="T9"/>
                </a:cxn>
                <a:cxn ang="0">
                  <a:pos x="T10" y="T11"/>
                </a:cxn>
                <a:cxn ang="0">
                  <a:pos x="T12" y="T13"/>
                </a:cxn>
              </a:cxnLst>
              <a:rect l="0" t="0" r="r" b="b"/>
              <a:pathLst>
                <a:path w="541" h="3023">
                  <a:moveTo>
                    <a:pt x="540" y="2934"/>
                  </a:moveTo>
                  <a:lnTo>
                    <a:pt x="540" y="2934"/>
                  </a:lnTo>
                  <a:cubicBezTo>
                    <a:pt x="540" y="2934"/>
                    <a:pt x="440" y="3022"/>
                    <a:pt x="270" y="3016"/>
                  </a:cubicBezTo>
                  <a:cubicBezTo>
                    <a:pt x="100" y="3016"/>
                    <a:pt x="0" y="2934"/>
                    <a:pt x="0" y="2934"/>
                  </a:cubicBezTo>
                  <a:cubicBezTo>
                    <a:pt x="0" y="0"/>
                    <a:pt x="0" y="0"/>
                    <a:pt x="0" y="0"/>
                  </a:cubicBezTo>
                  <a:cubicBezTo>
                    <a:pt x="540" y="0"/>
                    <a:pt x="540" y="0"/>
                    <a:pt x="540" y="0"/>
                  </a:cubicBezTo>
                  <a:lnTo>
                    <a:pt x="540" y="2934"/>
                  </a:lnTo>
                </a:path>
              </a:pathLst>
            </a:custGeom>
            <a:solidFill>
              <a:schemeClr val="bg1">
                <a:lumMod val="6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46125" name="Freeform 2"/>
            <p:cNvSpPr>
              <a:spLocks noChangeArrowheads="1"/>
            </p:cNvSpPr>
            <p:nvPr/>
          </p:nvSpPr>
          <p:spPr bwMode="auto">
            <a:xfrm>
              <a:off x="6275516" y="7052180"/>
              <a:ext cx="2401456" cy="1405834"/>
            </a:xfrm>
            <a:custGeom>
              <a:avLst/>
              <a:gdLst>
                <a:gd name="T0" fmla="*/ 2400996 w 5216"/>
                <a:gd name="T1" fmla="*/ 1405374 h 3054"/>
                <a:gd name="T2" fmla="*/ 659756 w 5216"/>
                <a:gd name="T3" fmla="*/ 1405374 h 3054"/>
                <a:gd name="T4" fmla="*/ 0 w 5216"/>
                <a:gd name="T5" fmla="*/ 0 h 3054"/>
                <a:gd name="T6" fmla="*/ 1741700 w 5216"/>
                <a:gd name="T7" fmla="*/ 0 h 3054"/>
                <a:gd name="T8" fmla="*/ 2400996 w 5216"/>
                <a:gd name="T9" fmla="*/ 1405374 h 30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216" h="3054">
                  <a:moveTo>
                    <a:pt x="5215" y="3053"/>
                  </a:moveTo>
                  <a:lnTo>
                    <a:pt x="1433" y="3053"/>
                  </a:lnTo>
                  <a:lnTo>
                    <a:pt x="0" y="0"/>
                  </a:lnTo>
                  <a:lnTo>
                    <a:pt x="3783" y="0"/>
                  </a:lnTo>
                  <a:lnTo>
                    <a:pt x="5215" y="3053"/>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14" name="Freeform 3"/>
            <p:cNvSpPr>
              <a:spLocks noChangeArrowheads="1"/>
            </p:cNvSpPr>
            <p:nvPr/>
          </p:nvSpPr>
          <p:spPr bwMode="auto">
            <a:xfrm>
              <a:off x="6458561" y="7152182"/>
              <a:ext cx="2035793" cy="1207952"/>
            </a:xfrm>
            <a:custGeom>
              <a:avLst/>
              <a:gdLst>
                <a:gd name="T0" fmla="*/ 1301 w 4424"/>
                <a:gd name="T1" fmla="*/ 1350 h 2627"/>
                <a:gd name="T2" fmla="*/ 874 w 4424"/>
                <a:gd name="T3" fmla="*/ 452 h 2627"/>
                <a:gd name="T4" fmla="*/ 1401 w 4424"/>
                <a:gd name="T5" fmla="*/ 452 h 2627"/>
                <a:gd name="T6" fmla="*/ 1615 w 4424"/>
                <a:gd name="T7" fmla="*/ 904 h 2627"/>
                <a:gd name="T8" fmla="*/ 1791 w 4424"/>
                <a:gd name="T9" fmla="*/ 1275 h 2627"/>
                <a:gd name="T10" fmla="*/ 2243 w 4424"/>
                <a:gd name="T11" fmla="*/ 823 h 2627"/>
                <a:gd name="T12" fmla="*/ 2878 w 4424"/>
                <a:gd name="T13" fmla="*/ 2180 h 2627"/>
                <a:gd name="T14" fmla="*/ 2356 w 4424"/>
                <a:gd name="T15" fmla="*/ 2180 h 2627"/>
                <a:gd name="T16" fmla="*/ 4002 w 4424"/>
                <a:gd name="T17" fmla="*/ 1727 h 2627"/>
                <a:gd name="T18" fmla="*/ 3475 w 4424"/>
                <a:gd name="T19" fmla="*/ 1727 h 2627"/>
                <a:gd name="T20" fmla="*/ 2846 w 4424"/>
                <a:gd name="T21" fmla="*/ 1803 h 2627"/>
                <a:gd name="T22" fmla="*/ 2212 w 4424"/>
                <a:gd name="T23" fmla="*/ 2180 h 2627"/>
                <a:gd name="T24" fmla="*/ 1684 w 4424"/>
                <a:gd name="T25" fmla="*/ 2180 h 2627"/>
                <a:gd name="T26" fmla="*/ 2494 w 4424"/>
                <a:gd name="T27" fmla="*/ 1350 h 2627"/>
                <a:gd name="T28" fmla="*/ 2670 w 4424"/>
                <a:gd name="T29" fmla="*/ 1727 h 2627"/>
                <a:gd name="T30" fmla="*/ 2457 w 4424"/>
                <a:gd name="T31" fmla="*/ 1275 h 2627"/>
                <a:gd name="T32" fmla="*/ 3688 w 4424"/>
                <a:gd name="T33" fmla="*/ 2180 h 2627"/>
                <a:gd name="T34" fmla="*/ 3512 w 4424"/>
                <a:gd name="T35" fmla="*/ 1803 h 2627"/>
                <a:gd name="T36" fmla="*/ 3161 w 4424"/>
                <a:gd name="T37" fmla="*/ 1350 h 2627"/>
                <a:gd name="T38" fmla="*/ 3336 w 4424"/>
                <a:gd name="T39" fmla="*/ 1727 h 2627"/>
                <a:gd name="T40" fmla="*/ 3613 w 4424"/>
                <a:gd name="T41" fmla="*/ 904 h 2627"/>
                <a:gd name="T42" fmla="*/ 2212 w 4424"/>
                <a:gd name="T43" fmla="*/ 452 h 2627"/>
                <a:gd name="T44" fmla="*/ 2740 w 4424"/>
                <a:gd name="T45" fmla="*/ 452 h 2627"/>
                <a:gd name="T46" fmla="*/ 2595 w 4424"/>
                <a:gd name="T47" fmla="*/ 1275 h 2627"/>
                <a:gd name="T48" fmla="*/ 2419 w 4424"/>
                <a:gd name="T49" fmla="*/ 904 h 2627"/>
                <a:gd name="T50" fmla="*/ 1018 w 4424"/>
                <a:gd name="T51" fmla="*/ 2180 h 2627"/>
                <a:gd name="T52" fmla="*/ 1056 w 4424"/>
                <a:gd name="T53" fmla="*/ 2255 h 2627"/>
                <a:gd name="T54" fmla="*/ 1584 w 4424"/>
                <a:gd name="T55" fmla="*/ 2255 h 2627"/>
                <a:gd name="T56" fmla="*/ 421 w 4424"/>
                <a:gd name="T57" fmla="*/ 904 h 2627"/>
                <a:gd name="T58" fmla="*/ 949 w 4424"/>
                <a:gd name="T59" fmla="*/ 904 h 2627"/>
                <a:gd name="T60" fmla="*/ 811 w 4424"/>
                <a:gd name="T61" fmla="*/ 1727 h 2627"/>
                <a:gd name="T62" fmla="*/ 3054 w 4424"/>
                <a:gd name="T63" fmla="*/ 823 h 2627"/>
                <a:gd name="T64" fmla="*/ 2878 w 4424"/>
                <a:gd name="T65" fmla="*/ 452 h 2627"/>
                <a:gd name="T66" fmla="*/ 3726 w 4424"/>
                <a:gd name="T67" fmla="*/ 2255 h 2627"/>
                <a:gd name="T68" fmla="*/ 4247 w 4424"/>
                <a:gd name="T69" fmla="*/ 2255 h 2627"/>
                <a:gd name="T70" fmla="*/ 3757 w 4424"/>
                <a:gd name="T71" fmla="*/ 2626 h 2627"/>
                <a:gd name="T72" fmla="*/ 2388 w 4424"/>
                <a:gd name="T73" fmla="*/ 2255 h 2627"/>
                <a:gd name="T74" fmla="*/ 2915 w 4424"/>
                <a:gd name="T75" fmla="*/ 2255 h 2627"/>
                <a:gd name="T76" fmla="*/ 1898 w 4424"/>
                <a:gd name="T77" fmla="*/ 2626 h 2627"/>
                <a:gd name="T78" fmla="*/ 1722 w 4424"/>
                <a:gd name="T79" fmla="*/ 2255 h 2627"/>
                <a:gd name="T80" fmla="*/ 1332 w 4424"/>
                <a:gd name="T81" fmla="*/ 0 h 2627"/>
                <a:gd name="T82" fmla="*/ 2702 w 4424"/>
                <a:gd name="T83" fmla="*/ 370 h 2627"/>
                <a:gd name="T84" fmla="*/ 2174 w 4424"/>
                <a:gd name="T85" fmla="*/ 370 h 2627"/>
                <a:gd name="T86" fmla="*/ 3192 w 4424"/>
                <a:gd name="T87" fmla="*/ 0 h 2627"/>
                <a:gd name="T88" fmla="*/ 3368 w 4424"/>
                <a:gd name="T89" fmla="*/ 370 h 2627"/>
                <a:gd name="T90" fmla="*/ 176 w 4424"/>
                <a:gd name="T91" fmla="*/ 370 h 2627"/>
                <a:gd name="T92" fmla="*/ 735 w 4424"/>
                <a:gd name="T93" fmla="*/ 452 h 2627"/>
                <a:gd name="T94" fmla="*/ 911 w 4424"/>
                <a:gd name="T95" fmla="*/ 823 h 2627"/>
                <a:gd name="T96" fmla="*/ 1194 w 4424"/>
                <a:gd name="T97" fmla="*/ 0 h 2627"/>
                <a:gd name="T98" fmla="*/ 1370 w 4424"/>
                <a:gd name="T99" fmla="*/ 370 h 2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424" h="2627">
                  <a:moveTo>
                    <a:pt x="2005" y="1727"/>
                  </a:moveTo>
                  <a:lnTo>
                    <a:pt x="1829" y="1350"/>
                  </a:lnTo>
                  <a:lnTo>
                    <a:pt x="1301" y="1350"/>
                  </a:lnTo>
                  <a:lnTo>
                    <a:pt x="1477" y="1727"/>
                  </a:lnTo>
                  <a:lnTo>
                    <a:pt x="2005" y="1727"/>
                  </a:lnTo>
                  <a:close/>
                  <a:moveTo>
                    <a:pt x="874" y="452"/>
                  </a:moveTo>
                  <a:lnTo>
                    <a:pt x="1050" y="823"/>
                  </a:lnTo>
                  <a:lnTo>
                    <a:pt x="1577" y="823"/>
                  </a:lnTo>
                  <a:lnTo>
                    <a:pt x="1401" y="452"/>
                  </a:lnTo>
                  <a:lnTo>
                    <a:pt x="874" y="452"/>
                  </a:lnTo>
                  <a:close/>
                  <a:moveTo>
                    <a:pt x="1791" y="1275"/>
                  </a:moveTo>
                  <a:lnTo>
                    <a:pt x="1615" y="904"/>
                  </a:lnTo>
                  <a:lnTo>
                    <a:pt x="1087" y="904"/>
                  </a:lnTo>
                  <a:lnTo>
                    <a:pt x="1263" y="1275"/>
                  </a:lnTo>
                  <a:lnTo>
                    <a:pt x="1791" y="1275"/>
                  </a:lnTo>
                  <a:close/>
                  <a:moveTo>
                    <a:pt x="1546" y="452"/>
                  </a:moveTo>
                  <a:lnTo>
                    <a:pt x="1715" y="823"/>
                  </a:lnTo>
                  <a:lnTo>
                    <a:pt x="2243" y="823"/>
                  </a:lnTo>
                  <a:lnTo>
                    <a:pt x="2073" y="452"/>
                  </a:lnTo>
                  <a:lnTo>
                    <a:pt x="1546" y="452"/>
                  </a:lnTo>
                  <a:close/>
                  <a:moveTo>
                    <a:pt x="2878" y="2180"/>
                  </a:moveTo>
                  <a:lnTo>
                    <a:pt x="2708" y="1803"/>
                  </a:lnTo>
                  <a:lnTo>
                    <a:pt x="2180" y="1803"/>
                  </a:lnTo>
                  <a:lnTo>
                    <a:pt x="2356" y="2180"/>
                  </a:lnTo>
                  <a:lnTo>
                    <a:pt x="2878" y="2180"/>
                  </a:lnTo>
                  <a:close/>
                  <a:moveTo>
                    <a:pt x="3475" y="1727"/>
                  </a:moveTo>
                  <a:lnTo>
                    <a:pt x="4002" y="1727"/>
                  </a:lnTo>
                  <a:lnTo>
                    <a:pt x="3826" y="1350"/>
                  </a:lnTo>
                  <a:lnTo>
                    <a:pt x="3299" y="1350"/>
                  </a:lnTo>
                  <a:lnTo>
                    <a:pt x="3475" y="1727"/>
                  </a:lnTo>
                  <a:close/>
                  <a:moveTo>
                    <a:pt x="3550" y="2180"/>
                  </a:moveTo>
                  <a:lnTo>
                    <a:pt x="3374" y="1803"/>
                  </a:lnTo>
                  <a:lnTo>
                    <a:pt x="2846" y="1803"/>
                  </a:lnTo>
                  <a:lnTo>
                    <a:pt x="3022" y="2180"/>
                  </a:lnTo>
                  <a:lnTo>
                    <a:pt x="3550" y="2180"/>
                  </a:lnTo>
                  <a:close/>
                  <a:moveTo>
                    <a:pt x="2212" y="2180"/>
                  </a:moveTo>
                  <a:lnTo>
                    <a:pt x="2036" y="1803"/>
                  </a:lnTo>
                  <a:lnTo>
                    <a:pt x="1514" y="1803"/>
                  </a:lnTo>
                  <a:lnTo>
                    <a:pt x="1684" y="2180"/>
                  </a:lnTo>
                  <a:lnTo>
                    <a:pt x="2212" y="2180"/>
                  </a:lnTo>
                  <a:close/>
                  <a:moveTo>
                    <a:pt x="2670" y="1727"/>
                  </a:moveTo>
                  <a:lnTo>
                    <a:pt x="2494" y="1350"/>
                  </a:lnTo>
                  <a:lnTo>
                    <a:pt x="1967" y="1350"/>
                  </a:lnTo>
                  <a:lnTo>
                    <a:pt x="2143" y="1727"/>
                  </a:lnTo>
                  <a:lnTo>
                    <a:pt x="2670" y="1727"/>
                  </a:lnTo>
                  <a:close/>
                  <a:moveTo>
                    <a:pt x="1753" y="904"/>
                  </a:moveTo>
                  <a:lnTo>
                    <a:pt x="1929" y="1275"/>
                  </a:lnTo>
                  <a:lnTo>
                    <a:pt x="2457" y="1275"/>
                  </a:lnTo>
                  <a:lnTo>
                    <a:pt x="2281" y="904"/>
                  </a:lnTo>
                  <a:lnTo>
                    <a:pt x="1753" y="904"/>
                  </a:lnTo>
                  <a:close/>
                  <a:moveTo>
                    <a:pt x="3688" y="2180"/>
                  </a:moveTo>
                  <a:lnTo>
                    <a:pt x="4216" y="2180"/>
                  </a:lnTo>
                  <a:lnTo>
                    <a:pt x="4040" y="1803"/>
                  </a:lnTo>
                  <a:lnTo>
                    <a:pt x="3512" y="1803"/>
                  </a:lnTo>
                  <a:lnTo>
                    <a:pt x="3688" y="2180"/>
                  </a:lnTo>
                  <a:close/>
                  <a:moveTo>
                    <a:pt x="3336" y="1727"/>
                  </a:moveTo>
                  <a:lnTo>
                    <a:pt x="3161" y="1350"/>
                  </a:lnTo>
                  <a:lnTo>
                    <a:pt x="2633" y="1350"/>
                  </a:lnTo>
                  <a:lnTo>
                    <a:pt x="2809" y="1727"/>
                  </a:lnTo>
                  <a:lnTo>
                    <a:pt x="3336" y="1727"/>
                  </a:lnTo>
                  <a:close/>
                  <a:moveTo>
                    <a:pt x="3261" y="1275"/>
                  </a:moveTo>
                  <a:lnTo>
                    <a:pt x="3789" y="1275"/>
                  </a:lnTo>
                  <a:lnTo>
                    <a:pt x="3613" y="904"/>
                  </a:lnTo>
                  <a:lnTo>
                    <a:pt x="3085" y="904"/>
                  </a:lnTo>
                  <a:lnTo>
                    <a:pt x="3261" y="1275"/>
                  </a:lnTo>
                  <a:close/>
                  <a:moveTo>
                    <a:pt x="2212" y="452"/>
                  </a:moveTo>
                  <a:lnTo>
                    <a:pt x="2388" y="823"/>
                  </a:lnTo>
                  <a:lnTo>
                    <a:pt x="2915" y="823"/>
                  </a:lnTo>
                  <a:lnTo>
                    <a:pt x="2740" y="452"/>
                  </a:lnTo>
                  <a:lnTo>
                    <a:pt x="2212" y="452"/>
                  </a:lnTo>
                  <a:close/>
                  <a:moveTo>
                    <a:pt x="2419" y="904"/>
                  </a:moveTo>
                  <a:lnTo>
                    <a:pt x="2595" y="1275"/>
                  </a:lnTo>
                  <a:lnTo>
                    <a:pt x="3123" y="1275"/>
                  </a:lnTo>
                  <a:lnTo>
                    <a:pt x="2947" y="904"/>
                  </a:lnTo>
                  <a:lnTo>
                    <a:pt x="2419" y="904"/>
                  </a:lnTo>
                  <a:close/>
                  <a:moveTo>
                    <a:pt x="1370" y="1803"/>
                  </a:moveTo>
                  <a:lnTo>
                    <a:pt x="842" y="1803"/>
                  </a:lnTo>
                  <a:lnTo>
                    <a:pt x="1018" y="2180"/>
                  </a:lnTo>
                  <a:lnTo>
                    <a:pt x="1546" y="2180"/>
                  </a:lnTo>
                  <a:lnTo>
                    <a:pt x="1370" y="1803"/>
                  </a:lnTo>
                  <a:close/>
                  <a:moveTo>
                    <a:pt x="1056" y="2255"/>
                  </a:moveTo>
                  <a:lnTo>
                    <a:pt x="1232" y="2626"/>
                  </a:lnTo>
                  <a:lnTo>
                    <a:pt x="1759" y="2626"/>
                  </a:lnTo>
                  <a:lnTo>
                    <a:pt x="1584" y="2255"/>
                  </a:lnTo>
                  <a:lnTo>
                    <a:pt x="1056" y="2255"/>
                  </a:lnTo>
                  <a:close/>
                  <a:moveTo>
                    <a:pt x="949" y="904"/>
                  </a:moveTo>
                  <a:lnTo>
                    <a:pt x="421" y="904"/>
                  </a:lnTo>
                  <a:lnTo>
                    <a:pt x="597" y="1275"/>
                  </a:lnTo>
                  <a:lnTo>
                    <a:pt x="1125" y="1275"/>
                  </a:lnTo>
                  <a:lnTo>
                    <a:pt x="949" y="904"/>
                  </a:lnTo>
                  <a:close/>
                  <a:moveTo>
                    <a:pt x="1163" y="1350"/>
                  </a:moveTo>
                  <a:lnTo>
                    <a:pt x="635" y="1350"/>
                  </a:lnTo>
                  <a:lnTo>
                    <a:pt x="811" y="1727"/>
                  </a:lnTo>
                  <a:lnTo>
                    <a:pt x="1338" y="1727"/>
                  </a:lnTo>
                  <a:lnTo>
                    <a:pt x="1163" y="1350"/>
                  </a:lnTo>
                  <a:close/>
                  <a:moveTo>
                    <a:pt x="3054" y="823"/>
                  </a:moveTo>
                  <a:lnTo>
                    <a:pt x="3581" y="823"/>
                  </a:lnTo>
                  <a:lnTo>
                    <a:pt x="3405" y="452"/>
                  </a:lnTo>
                  <a:lnTo>
                    <a:pt x="2878" y="452"/>
                  </a:lnTo>
                  <a:lnTo>
                    <a:pt x="3054" y="823"/>
                  </a:lnTo>
                  <a:close/>
                  <a:moveTo>
                    <a:pt x="4247" y="2255"/>
                  </a:moveTo>
                  <a:lnTo>
                    <a:pt x="3726" y="2255"/>
                  </a:lnTo>
                  <a:lnTo>
                    <a:pt x="3896" y="2626"/>
                  </a:lnTo>
                  <a:lnTo>
                    <a:pt x="4423" y="2626"/>
                  </a:lnTo>
                  <a:lnTo>
                    <a:pt x="4247" y="2255"/>
                  </a:lnTo>
                  <a:close/>
                  <a:moveTo>
                    <a:pt x="3054" y="2255"/>
                  </a:moveTo>
                  <a:lnTo>
                    <a:pt x="3230" y="2626"/>
                  </a:lnTo>
                  <a:lnTo>
                    <a:pt x="3757" y="2626"/>
                  </a:lnTo>
                  <a:lnTo>
                    <a:pt x="3581" y="2255"/>
                  </a:lnTo>
                  <a:lnTo>
                    <a:pt x="3054" y="2255"/>
                  </a:lnTo>
                  <a:close/>
                  <a:moveTo>
                    <a:pt x="2388" y="2255"/>
                  </a:moveTo>
                  <a:lnTo>
                    <a:pt x="2564" y="2626"/>
                  </a:lnTo>
                  <a:lnTo>
                    <a:pt x="3091" y="2626"/>
                  </a:lnTo>
                  <a:lnTo>
                    <a:pt x="2915" y="2255"/>
                  </a:lnTo>
                  <a:lnTo>
                    <a:pt x="2388" y="2255"/>
                  </a:lnTo>
                  <a:close/>
                  <a:moveTo>
                    <a:pt x="1722" y="2255"/>
                  </a:moveTo>
                  <a:lnTo>
                    <a:pt x="1898" y="2626"/>
                  </a:lnTo>
                  <a:lnTo>
                    <a:pt x="2425" y="2626"/>
                  </a:lnTo>
                  <a:lnTo>
                    <a:pt x="2249" y="2255"/>
                  </a:lnTo>
                  <a:lnTo>
                    <a:pt x="1722" y="2255"/>
                  </a:lnTo>
                  <a:close/>
                  <a:moveTo>
                    <a:pt x="2036" y="370"/>
                  </a:moveTo>
                  <a:lnTo>
                    <a:pt x="1860" y="0"/>
                  </a:lnTo>
                  <a:lnTo>
                    <a:pt x="1332" y="0"/>
                  </a:lnTo>
                  <a:lnTo>
                    <a:pt x="1508" y="370"/>
                  </a:lnTo>
                  <a:lnTo>
                    <a:pt x="2036" y="370"/>
                  </a:lnTo>
                  <a:close/>
                  <a:moveTo>
                    <a:pt x="2702" y="370"/>
                  </a:moveTo>
                  <a:lnTo>
                    <a:pt x="2526" y="0"/>
                  </a:lnTo>
                  <a:lnTo>
                    <a:pt x="1998" y="0"/>
                  </a:lnTo>
                  <a:lnTo>
                    <a:pt x="2174" y="370"/>
                  </a:lnTo>
                  <a:lnTo>
                    <a:pt x="2702" y="370"/>
                  </a:lnTo>
                  <a:close/>
                  <a:moveTo>
                    <a:pt x="3368" y="370"/>
                  </a:moveTo>
                  <a:lnTo>
                    <a:pt x="3192" y="0"/>
                  </a:lnTo>
                  <a:lnTo>
                    <a:pt x="2664" y="0"/>
                  </a:lnTo>
                  <a:lnTo>
                    <a:pt x="2840" y="370"/>
                  </a:lnTo>
                  <a:lnTo>
                    <a:pt x="3368" y="370"/>
                  </a:lnTo>
                  <a:close/>
                  <a:moveTo>
                    <a:pt x="528" y="0"/>
                  </a:moveTo>
                  <a:lnTo>
                    <a:pt x="0" y="0"/>
                  </a:lnTo>
                  <a:lnTo>
                    <a:pt x="176" y="370"/>
                  </a:lnTo>
                  <a:lnTo>
                    <a:pt x="698" y="370"/>
                  </a:lnTo>
                  <a:lnTo>
                    <a:pt x="528" y="0"/>
                  </a:lnTo>
                  <a:close/>
                  <a:moveTo>
                    <a:pt x="735" y="452"/>
                  </a:moveTo>
                  <a:lnTo>
                    <a:pt x="208" y="452"/>
                  </a:lnTo>
                  <a:lnTo>
                    <a:pt x="383" y="823"/>
                  </a:lnTo>
                  <a:lnTo>
                    <a:pt x="911" y="823"/>
                  </a:lnTo>
                  <a:lnTo>
                    <a:pt x="735" y="452"/>
                  </a:lnTo>
                  <a:close/>
                  <a:moveTo>
                    <a:pt x="1370" y="370"/>
                  </a:moveTo>
                  <a:lnTo>
                    <a:pt x="1194" y="0"/>
                  </a:lnTo>
                  <a:lnTo>
                    <a:pt x="666" y="0"/>
                  </a:lnTo>
                  <a:lnTo>
                    <a:pt x="842" y="370"/>
                  </a:lnTo>
                  <a:lnTo>
                    <a:pt x="1370" y="370"/>
                  </a:lnTo>
                  <a:close/>
                </a:path>
              </a:pathLst>
            </a:custGeom>
            <a:solidFill>
              <a:schemeClr val="accent3">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5" name="Freeform 4"/>
            <p:cNvSpPr>
              <a:spLocks noChangeArrowheads="1"/>
            </p:cNvSpPr>
            <p:nvPr/>
          </p:nvSpPr>
          <p:spPr bwMode="auto">
            <a:xfrm>
              <a:off x="6241007" y="7052180"/>
              <a:ext cx="693949" cy="1546052"/>
            </a:xfrm>
            <a:custGeom>
              <a:avLst/>
              <a:gdLst>
                <a:gd name="T0" fmla="*/ 1432 w 1509"/>
                <a:gd name="T1" fmla="*/ 3361 h 3362"/>
                <a:gd name="T2" fmla="*/ 0 w 1509"/>
                <a:gd name="T3" fmla="*/ 308 h 3362"/>
                <a:gd name="T4" fmla="*/ 75 w 1509"/>
                <a:gd name="T5" fmla="*/ 0 h 3362"/>
                <a:gd name="T6" fmla="*/ 1508 w 1509"/>
                <a:gd name="T7" fmla="*/ 3053 h 3362"/>
                <a:gd name="T8" fmla="*/ 1432 w 1509"/>
                <a:gd name="T9" fmla="*/ 3361 h 3362"/>
              </a:gdLst>
              <a:ahLst/>
              <a:cxnLst>
                <a:cxn ang="0">
                  <a:pos x="T0" y="T1"/>
                </a:cxn>
                <a:cxn ang="0">
                  <a:pos x="T2" y="T3"/>
                </a:cxn>
                <a:cxn ang="0">
                  <a:pos x="T4" y="T5"/>
                </a:cxn>
                <a:cxn ang="0">
                  <a:pos x="T6" y="T7"/>
                </a:cxn>
                <a:cxn ang="0">
                  <a:pos x="T8" y="T9"/>
                </a:cxn>
              </a:cxnLst>
              <a:rect l="0" t="0" r="r" b="b"/>
              <a:pathLst>
                <a:path w="1509" h="3362">
                  <a:moveTo>
                    <a:pt x="1432" y="3361"/>
                  </a:moveTo>
                  <a:lnTo>
                    <a:pt x="0" y="308"/>
                  </a:lnTo>
                  <a:lnTo>
                    <a:pt x="75" y="0"/>
                  </a:lnTo>
                  <a:lnTo>
                    <a:pt x="1508" y="3053"/>
                  </a:lnTo>
                  <a:lnTo>
                    <a:pt x="1432" y="3361"/>
                  </a:lnTo>
                </a:path>
              </a:pathLst>
            </a:custGeom>
            <a:solidFill>
              <a:schemeClr val="accent3">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6" name="Freeform 5"/>
            <p:cNvSpPr>
              <a:spLocks noChangeArrowheads="1"/>
            </p:cNvSpPr>
            <p:nvPr/>
          </p:nvSpPr>
          <p:spPr bwMode="auto">
            <a:xfrm>
              <a:off x="6900020" y="8458548"/>
              <a:ext cx="1776952" cy="141272"/>
            </a:xfrm>
            <a:custGeom>
              <a:avLst/>
              <a:gdLst>
                <a:gd name="T0" fmla="*/ 3858 w 3859"/>
                <a:gd name="T1" fmla="*/ 0 h 309"/>
                <a:gd name="T2" fmla="*/ 76 w 3859"/>
                <a:gd name="T3" fmla="*/ 0 h 309"/>
                <a:gd name="T4" fmla="*/ 0 w 3859"/>
                <a:gd name="T5" fmla="*/ 308 h 309"/>
                <a:gd name="T6" fmla="*/ 3776 w 3859"/>
                <a:gd name="T7" fmla="*/ 308 h 309"/>
                <a:gd name="T8" fmla="*/ 3858 w 3859"/>
                <a:gd name="T9" fmla="*/ 0 h 309"/>
              </a:gdLst>
              <a:ahLst/>
              <a:cxnLst>
                <a:cxn ang="0">
                  <a:pos x="T0" y="T1"/>
                </a:cxn>
                <a:cxn ang="0">
                  <a:pos x="T2" y="T3"/>
                </a:cxn>
                <a:cxn ang="0">
                  <a:pos x="T4" y="T5"/>
                </a:cxn>
                <a:cxn ang="0">
                  <a:pos x="T6" y="T7"/>
                </a:cxn>
                <a:cxn ang="0">
                  <a:pos x="T8" y="T9"/>
                </a:cxn>
              </a:cxnLst>
              <a:rect l="0" t="0" r="r" b="b"/>
              <a:pathLst>
                <a:path w="3859" h="309">
                  <a:moveTo>
                    <a:pt x="3858" y="0"/>
                  </a:moveTo>
                  <a:lnTo>
                    <a:pt x="76" y="0"/>
                  </a:lnTo>
                  <a:lnTo>
                    <a:pt x="0" y="308"/>
                  </a:lnTo>
                  <a:lnTo>
                    <a:pt x="3776" y="308"/>
                  </a:lnTo>
                  <a:lnTo>
                    <a:pt x="3858" y="0"/>
                  </a:lnTo>
                </a:path>
              </a:pathLst>
            </a:custGeom>
            <a:solidFill>
              <a:schemeClr val="accent3">
                <a:lumMod val="50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21" name="Freeform 10"/>
            <p:cNvSpPr>
              <a:spLocks noChangeArrowheads="1"/>
            </p:cNvSpPr>
            <p:nvPr/>
          </p:nvSpPr>
          <p:spPr bwMode="auto">
            <a:xfrm>
              <a:off x="7477260" y="7358500"/>
              <a:ext cx="24359" cy="18258"/>
            </a:xfrm>
            <a:custGeom>
              <a:avLst/>
              <a:gdLst>
                <a:gd name="T0" fmla="*/ 0 w 51"/>
                <a:gd name="T1" fmla="*/ 0 h 39"/>
                <a:gd name="T2" fmla="*/ 9075 w 51"/>
                <a:gd name="T3" fmla="*/ 17790 h 39"/>
                <a:gd name="T4" fmla="*/ 23881 w 51"/>
                <a:gd name="T5" fmla="*/ 0 h 39"/>
                <a:gd name="T6" fmla="*/ 0 w 51"/>
                <a:gd name="T7" fmla="*/ 0 h 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1" h="39">
                  <a:moveTo>
                    <a:pt x="0" y="0"/>
                  </a:moveTo>
                  <a:lnTo>
                    <a:pt x="19" y="38"/>
                  </a:lnTo>
                  <a:lnTo>
                    <a:pt x="50" y="0"/>
                  </a:lnTo>
                  <a:lnTo>
                    <a:pt x="0" y="0"/>
                  </a:lnTo>
                </a:path>
              </a:pathLst>
            </a:custGeom>
            <a:solidFill>
              <a:srgbClr val="57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60927" tIns="30463" rIns="60927" bIns="30463" anchor="ctr"/>
            <a:lstStyle/>
            <a:p>
              <a:endParaRPr lang="es-MX" sz="900"/>
            </a:p>
          </p:txBody>
        </p:sp>
        <p:sp>
          <p:nvSpPr>
            <p:cNvPr id="28" name="Freeform 17"/>
            <p:cNvSpPr>
              <a:spLocks noChangeArrowheads="1"/>
            </p:cNvSpPr>
            <p:nvPr/>
          </p:nvSpPr>
          <p:spPr bwMode="auto">
            <a:xfrm>
              <a:off x="6925428" y="7152182"/>
              <a:ext cx="1006781" cy="1115887"/>
            </a:xfrm>
            <a:custGeom>
              <a:avLst/>
              <a:gdLst>
                <a:gd name="T0" fmla="*/ 314 w 2187"/>
                <a:gd name="T1" fmla="*/ 1803 h 2426"/>
                <a:gd name="T2" fmla="*/ 0 w 2187"/>
                <a:gd name="T3" fmla="*/ 2167 h 2426"/>
                <a:gd name="T4" fmla="*/ 6 w 2187"/>
                <a:gd name="T5" fmla="*/ 2180 h 2426"/>
                <a:gd name="T6" fmla="*/ 333 w 2187"/>
                <a:gd name="T7" fmla="*/ 2180 h 2426"/>
                <a:gd name="T8" fmla="*/ 465 w 2187"/>
                <a:gd name="T9" fmla="*/ 2029 h 2426"/>
                <a:gd name="T10" fmla="*/ 358 w 2187"/>
                <a:gd name="T11" fmla="*/ 1803 h 2426"/>
                <a:gd name="T12" fmla="*/ 314 w 2187"/>
                <a:gd name="T13" fmla="*/ 1803 h 2426"/>
                <a:gd name="T14" fmla="*/ 125 w 2187"/>
                <a:gd name="T15" fmla="*/ 2425 h 2426"/>
                <a:gd name="T16" fmla="*/ 270 w 2187"/>
                <a:gd name="T17" fmla="*/ 2255 h 2426"/>
                <a:gd name="T18" fmla="*/ 44 w 2187"/>
                <a:gd name="T19" fmla="*/ 2255 h 2426"/>
                <a:gd name="T20" fmla="*/ 125 w 2187"/>
                <a:gd name="T21" fmla="*/ 2425 h 2426"/>
                <a:gd name="T22" fmla="*/ 1206 w 2187"/>
                <a:gd name="T23" fmla="*/ 766 h 2426"/>
                <a:gd name="T24" fmla="*/ 1156 w 2187"/>
                <a:gd name="T25" fmla="*/ 823 h 2426"/>
                <a:gd name="T26" fmla="*/ 1231 w 2187"/>
                <a:gd name="T27" fmla="*/ 823 h 2426"/>
                <a:gd name="T28" fmla="*/ 1206 w 2187"/>
                <a:gd name="T29" fmla="*/ 766 h 2426"/>
                <a:gd name="T30" fmla="*/ 773 w 2187"/>
                <a:gd name="T31" fmla="*/ 1269 h 2426"/>
                <a:gd name="T32" fmla="*/ 766 w 2187"/>
                <a:gd name="T33" fmla="*/ 1275 h 2426"/>
                <a:gd name="T34" fmla="*/ 779 w 2187"/>
                <a:gd name="T35" fmla="*/ 1275 h 2426"/>
                <a:gd name="T36" fmla="*/ 773 w 2187"/>
                <a:gd name="T37" fmla="*/ 1269 h 2426"/>
                <a:gd name="T38" fmla="*/ 1633 w 2187"/>
                <a:gd name="T39" fmla="*/ 263 h 2426"/>
                <a:gd name="T40" fmla="*/ 1539 w 2187"/>
                <a:gd name="T41" fmla="*/ 370 h 2426"/>
                <a:gd name="T42" fmla="*/ 1690 w 2187"/>
                <a:gd name="T43" fmla="*/ 370 h 2426"/>
                <a:gd name="T44" fmla="*/ 1633 w 2187"/>
                <a:gd name="T45" fmla="*/ 263 h 2426"/>
                <a:gd name="T46" fmla="*/ 553 w 2187"/>
                <a:gd name="T47" fmla="*/ 1922 h 2426"/>
                <a:gd name="T48" fmla="*/ 653 w 2187"/>
                <a:gd name="T49" fmla="*/ 1803 h 2426"/>
                <a:gd name="T50" fmla="*/ 502 w 2187"/>
                <a:gd name="T51" fmla="*/ 1803 h 2426"/>
                <a:gd name="T52" fmla="*/ 553 w 2187"/>
                <a:gd name="T53" fmla="*/ 1922 h 2426"/>
                <a:gd name="T54" fmla="*/ 986 w 2187"/>
                <a:gd name="T55" fmla="*/ 1419 h 2426"/>
                <a:gd name="T56" fmla="*/ 1043 w 2187"/>
                <a:gd name="T57" fmla="*/ 1350 h 2426"/>
                <a:gd name="T58" fmla="*/ 955 w 2187"/>
                <a:gd name="T59" fmla="*/ 1350 h 2426"/>
                <a:gd name="T60" fmla="*/ 986 w 2187"/>
                <a:gd name="T61" fmla="*/ 1419 h 2426"/>
                <a:gd name="T62" fmla="*/ 2180 w 2187"/>
                <a:gd name="T63" fmla="*/ 0 h 2426"/>
                <a:gd name="T64" fmla="*/ 1859 w 2187"/>
                <a:gd name="T65" fmla="*/ 0 h 2426"/>
                <a:gd name="T66" fmla="*/ 1728 w 2187"/>
                <a:gd name="T67" fmla="*/ 157 h 2426"/>
                <a:gd name="T68" fmla="*/ 1828 w 2187"/>
                <a:gd name="T69" fmla="*/ 370 h 2426"/>
                <a:gd name="T70" fmla="*/ 1885 w 2187"/>
                <a:gd name="T71" fmla="*/ 370 h 2426"/>
                <a:gd name="T72" fmla="*/ 2186 w 2187"/>
                <a:gd name="T73" fmla="*/ 18 h 2426"/>
                <a:gd name="T74" fmla="*/ 2180 w 2187"/>
                <a:gd name="T75" fmla="*/ 0 h 2426"/>
                <a:gd name="T76" fmla="*/ 703 w 2187"/>
                <a:gd name="T77" fmla="*/ 1350 h 2426"/>
                <a:gd name="T78" fmla="*/ 433 w 2187"/>
                <a:gd name="T79" fmla="*/ 1665 h 2426"/>
                <a:gd name="T80" fmla="*/ 465 w 2187"/>
                <a:gd name="T81" fmla="*/ 1727 h 2426"/>
                <a:gd name="T82" fmla="*/ 722 w 2187"/>
                <a:gd name="T83" fmla="*/ 1727 h 2426"/>
                <a:gd name="T84" fmla="*/ 898 w 2187"/>
                <a:gd name="T85" fmla="*/ 1526 h 2426"/>
                <a:gd name="T86" fmla="*/ 817 w 2187"/>
                <a:gd name="T87" fmla="*/ 1350 h 2426"/>
                <a:gd name="T88" fmla="*/ 703 w 2187"/>
                <a:gd name="T89" fmla="*/ 1350 h 2426"/>
                <a:gd name="T90" fmla="*/ 1476 w 2187"/>
                <a:gd name="T91" fmla="*/ 452 h 2426"/>
                <a:gd name="T92" fmla="*/ 1294 w 2187"/>
                <a:gd name="T93" fmla="*/ 659 h 2426"/>
                <a:gd name="T94" fmla="*/ 1376 w 2187"/>
                <a:gd name="T95" fmla="*/ 823 h 2426"/>
                <a:gd name="T96" fmla="*/ 1495 w 2187"/>
                <a:gd name="T97" fmla="*/ 823 h 2426"/>
                <a:gd name="T98" fmla="*/ 1759 w 2187"/>
                <a:gd name="T99" fmla="*/ 521 h 2426"/>
                <a:gd name="T100" fmla="*/ 1728 w 2187"/>
                <a:gd name="T101" fmla="*/ 452 h 2426"/>
                <a:gd name="T102" fmla="*/ 1476 w 2187"/>
                <a:gd name="T103" fmla="*/ 452 h 2426"/>
                <a:gd name="T104" fmla="*/ 1087 w 2187"/>
                <a:gd name="T105" fmla="*/ 904 h 2426"/>
                <a:gd name="T106" fmla="*/ 867 w 2187"/>
                <a:gd name="T107" fmla="*/ 1162 h 2426"/>
                <a:gd name="T108" fmla="*/ 917 w 2187"/>
                <a:gd name="T109" fmla="*/ 1275 h 2426"/>
                <a:gd name="T110" fmla="*/ 1112 w 2187"/>
                <a:gd name="T111" fmla="*/ 1275 h 2426"/>
                <a:gd name="T112" fmla="*/ 1325 w 2187"/>
                <a:gd name="T113" fmla="*/ 1024 h 2426"/>
                <a:gd name="T114" fmla="*/ 1269 w 2187"/>
                <a:gd name="T115" fmla="*/ 904 h 2426"/>
                <a:gd name="T116" fmla="*/ 1087 w 2187"/>
                <a:gd name="T117" fmla="*/ 904 h 2426"/>
                <a:gd name="T118" fmla="*/ 1413 w 2187"/>
                <a:gd name="T119" fmla="*/ 917 h 2426"/>
                <a:gd name="T120" fmla="*/ 1432 w 2187"/>
                <a:gd name="T121" fmla="*/ 904 h 2426"/>
                <a:gd name="T122" fmla="*/ 1407 w 2187"/>
                <a:gd name="T123" fmla="*/ 904 h 2426"/>
                <a:gd name="T124" fmla="*/ 1413 w 2187"/>
                <a:gd name="T125" fmla="*/ 917 h 2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87" h="2426">
                  <a:moveTo>
                    <a:pt x="314" y="1803"/>
                  </a:moveTo>
                  <a:lnTo>
                    <a:pt x="0" y="2167"/>
                  </a:lnTo>
                  <a:lnTo>
                    <a:pt x="6" y="2180"/>
                  </a:lnTo>
                  <a:lnTo>
                    <a:pt x="333" y="2180"/>
                  </a:lnTo>
                  <a:lnTo>
                    <a:pt x="465" y="2029"/>
                  </a:lnTo>
                  <a:lnTo>
                    <a:pt x="358" y="1803"/>
                  </a:lnTo>
                  <a:lnTo>
                    <a:pt x="314" y="1803"/>
                  </a:lnTo>
                  <a:close/>
                  <a:moveTo>
                    <a:pt x="125" y="2425"/>
                  </a:moveTo>
                  <a:lnTo>
                    <a:pt x="270" y="2255"/>
                  </a:lnTo>
                  <a:lnTo>
                    <a:pt x="44" y="2255"/>
                  </a:lnTo>
                  <a:lnTo>
                    <a:pt x="125" y="2425"/>
                  </a:lnTo>
                  <a:close/>
                  <a:moveTo>
                    <a:pt x="1206" y="766"/>
                  </a:moveTo>
                  <a:lnTo>
                    <a:pt x="1156" y="823"/>
                  </a:lnTo>
                  <a:lnTo>
                    <a:pt x="1231" y="823"/>
                  </a:lnTo>
                  <a:lnTo>
                    <a:pt x="1206" y="766"/>
                  </a:lnTo>
                  <a:close/>
                  <a:moveTo>
                    <a:pt x="773" y="1269"/>
                  </a:moveTo>
                  <a:lnTo>
                    <a:pt x="766" y="1275"/>
                  </a:lnTo>
                  <a:lnTo>
                    <a:pt x="779" y="1275"/>
                  </a:lnTo>
                  <a:lnTo>
                    <a:pt x="773" y="1269"/>
                  </a:lnTo>
                  <a:close/>
                  <a:moveTo>
                    <a:pt x="1633" y="263"/>
                  </a:moveTo>
                  <a:lnTo>
                    <a:pt x="1539" y="370"/>
                  </a:lnTo>
                  <a:lnTo>
                    <a:pt x="1690" y="370"/>
                  </a:lnTo>
                  <a:lnTo>
                    <a:pt x="1633" y="263"/>
                  </a:lnTo>
                  <a:close/>
                  <a:moveTo>
                    <a:pt x="553" y="1922"/>
                  </a:moveTo>
                  <a:lnTo>
                    <a:pt x="653" y="1803"/>
                  </a:lnTo>
                  <a:lnTo>
                    <a:pt x="502" y="1803"/>
                  </a:lnTo>
                  <a:lnTo>
                    <a:pt x="553" y="1922"/>
                  </a:lnTo>
                  <a:close/>
                  <a:moveTo>
                    <a:pt x="986" y="1419"/>
                  </a:moveTo>
                  <a:lnTo>
                    <a:pt x="1043" y="1350"/>
                  </a:lnTo>
                  <a:lnTo>
                    <a:pt x="955" y="1350"/>
                  </a:lnTo>
                  <a:lnTo>
                    <a:pt x="986" y="1419"/>
                  </a:lnTo>
                  <a:close/>
                  <a:moveTo>
                    <a:pt x="2180" y="0"/>
                  </a:moveTo>
                  <a:lnTo>
                    <a:pt x="1859" y="0"/>
                  </a:lnTo>
                  <a:lnTo>
                    <a:pt x="1728" y="157"/>
                  </a:lnTo>
                  <a:lnTo>
                    <a:pt x="1828" y="370"/>
                  </a:lnTo>
                  <a:lnTo>
                    <a:pt x="1885" y="370"/>
                  </a:lnTo>
                  <a:lnTo>
                    <a:pt x="2186" y="18"/>
                  </a:lnTo>
                  <a:lnTo>
                    <a:pt x="2180" y="0"/>
                  </a:lnTo>
                  <a:close/>
                  <a:moveTo>
                    <a:pt x="703" y="1350"/>
                  </a:moveTo>
                  <a:lnTo>
                    <a:pt x="433" y="1665"/>
                  </a:lnTo>
                  <a:lnTo>
                    <a:pt x="465" y="1727"/>
                  </a:lnTo>
                  <a:lnTo>
                    <a:pt x="722" y="1727"/>
                  </a:lnTo>
                  <a:lnTo>
                    <a:pt x="898" y="1526"/>
                  </a:lnTo>
                  <a:lnTo>
                    <a:pt x="817" y="1350"/>
                  </a:lnTo>
                  <a:lnTo>
                    <a:pt x="703" y="1350"/>
                  </a:lnTo>
                  <a:close/>
                  <a:moveTo>
                    <a:pt x="1476" y="452"/>
                  </a:moveTo>
                  <a:lnTo>
                    <a:pt x="1294" y="659"/>
                  </a:lnTo>
                  <a:lnTo>
                    <a:pt x="1376" y="823"/>
                  </a:lnTo>
                  <a:lnTo>
                    <a:pt x="1495" y="823"/>
                  </a:lnTo>
                  <a:lnTo>
                    <a:pt x="1759" y="521"/>
                  </a:lnTo>
                  <a:lnTo>
                    <a:pt x="1728" y="452"/>
                  </a:lnTo>
                  <a:lnTo>
                    <a:pt x="1476" y="452"/>
                  </a:lnTo>
                  <a:close/>
                  <a:moveTo>
                    <a:pt x="1087" y="904"/>
                  </a:moveTo>
                  <a:lnTo>
                    <a:pt x="867" y="1162"/>
                  </a:lnTo>
                  <a:lnTo>
                    <a:pt x="917" y="1275"/>
                  </a:lnTo>
                  <a:lnTo>
                    <a:pt x="1112" y="1275"/>
                  </a:lnTo>
                  <a:lnTo>
                    <a:pt x="1325" y="1024"/>
                  </a:lnTo>
                  <a:lnTo>
                    <a:pt x="1269" y="904"/>
                  </a:lnTo>
                  <a:lnTo>
                    <a:pt x="1087" y="904"/>
                  </a:lnTo>
                  <a:close/>
                  <a:moveTo>
                    <a:pt x="1413" y="917"/>
                  </a:moveTo>
                  <a:lnTo>
                    <a:pt x="1432" y="904"/>
                  </a:lnTo>
                  <a:lnTo>
                    <a:pt x="1407" y="904"/>
                  </a:lnTo>
                  <a:lnTo>
                    <a:pt x="1413" y="917"/>
                  </a:lnTo>
                  <a:close/>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29" name="Freeform 18"/>
            <p:cNvSpPr>
              <a:spLocks noChangeArrowheads="1"/>
            </p:cNvSpPr>
            <p:nvPr/>
          </p:nvSpPr>
          <p:spPr bwMode="auto">
            <a:xfrm>
              <a:off x="7773411" y="7817269"/>
              <a:ext cx="522446" cy="542864"/>
            </a:xfrm>
            <a:custGeom>
              <a:avLst/>
              <a:gdLst>
                <a:gd name="T0" fmla="*/ 239 w 1132"/>
                <a:gd name="T1" fmla="*/ 904 h 1182"/>
                <a:gd name="T2" fmla="*/ 364 w 1132"/>
                <a:gd name="T3" fmla="*/ 1162 h 1182"/>
                <a:gd name="T4" fmla="*/ 660 w 1132"/>
                <a:gd name="T5" fmla="*/ 810 h 1182"/>
                <a:gd name="T6" fmla="*/ 320 w 1132"/>
                <a:gd name="T7" fmla="*/ 810 h 1182"/>
                <a:gd name="T8" fmla="*/ 239 w 1132"/>
                <a:gd name="T9" fmla="*/ 904 h 1182"/>
                <a:gd name="T10" fmla="*/ 383 w 1132"/>
                <a:gd name="T11" fmla="*/ 735 h 1182"/>
                <a:gd name="T12" fmla="*/ 691 w 1132"/>
                <a:gd name="T13" fmla="*/ 735 h 1182"/>
                <a:gd name="T14" fmla="*/ 584 w 1132"/>
                <a:gd name="T15" fmla="*/ 502 h 1182"/>
                <a:gd name="T16" fmla="*/ 383 w 1132"/>
                <a:gd name="T17" fmla="*/ 735 h 1182"/>
                <a:gd name="T18" fmla="*/ 0 w 1132"/>
                <a:gd name="T19" fmla="*/ 1181 h 1182"/>
                <a:gd name="T20" fmla="*/ 232 w 1132"/>
                <a:gd name="T21" fmla="*/ 1181 h 1182"/>
                <a:gd name="T22" fmla="*/ 151 w 1132"/>
                <a:gd name="T23" fmla="*/ 1005 h 1182"/>
                <a:gd name="T24" fmla="*/ 0 w 1132"/>
                <a:gd name="T25" fmla="*/ 1181 h 1182"/>
                <a:gd name="T26" fmla="*/ 1011 w 1132"/>
                <a:gd name="T27" fmla="*/ 0 h 1182"/>
                <a:gd name="T28" fmla="*/ 773 w 1132"/>
                <a:gd name="T29" fmla="*/ 282 h 1182"/>
                <a:gd name="T30" fmla="*/ 1112 w 1132"/>
                <a:gd name="T31" fmla="*/ 282 h 1182"/>
                <a:gd name="T32" fmla="*/ 1131 w 1132"/>
                <a:gd name="T33" fmla="*/ 257 h 1182"/>
                <a:gd name="T34" fmla="*/ 1011 w 1132"/>
                <a:gd name="T35" fmla="*/ 0 h 1182"/>
                <a:gd name="T36" fmla="*/ 672 w 1132"/>
                <a:gd name="T37" fmla="*/ 402 h 1182"/>
                <a:gd name="T38" fmla="*/ 792 w 1132"/>
                <a:gd name="T39" fmla="*/ 659 h 1182"/>
                <a:gd name="T40" fmla="*/ 1049 w 1132"/>
                <a:gd name="T41" fmla="*/ 358 h 1182"/>
                <a:gd name="T42" fmla="*/ 704 w 1132"/>
                <a:gd name="T43" fmla="*/ 358 h 1182"/>
                <a:gd name="T44" fmla="*/ 672 w 1132"/>
                <a:gd name="T45" fmla="*/ 402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32" h="1182">
                  <a:moveTo>
                    <a:pt x="239" y="904"/>
                  </a:moveTo>
                  <a:lnTo>
                    <a:pt x="364" y="1162"/>
                  </a:lnTo>
                  <a:lnTo>
                    <a:pt x="660" y="810"/>
                  </a:lnTo>
                  <a:lnTo>
                    <a:pt x="320" y="810"/>
                  </a:lnTo>
                  <a:lnTo>
                    <a:pt x="239" y="904"/>
                  </a:lnTo>
                  <a:close/>
                  <a:moveTo>
                    <a:pt x="383" y="735"/>
                  </a:moveTo>
                  <a:lnTo>
                    <a:pt x="691" y="735"/>
                  </a:lnTo>
                  <a:lnTo>
                    <a:pt x="584" y="502"/>
                  </a:lnTo>
                  <a:lnTo>
                    <a:pt x="383" y="735"/>
                  </a:lnTo>
                  <a:close/>
                  <a:moveTo>
                    <a:pt x="0" y="1181"/>
                  </a:moveTo>
                  <a:lnTo>
                    <a:pt x="232" y="1181"/>
                  </a:lnTo>
                  <a:lnTo>
                    <a:pt x="151" y="1005"/>
                  </a:lnTo>
                  <a:lnTo>
                    <a:pt x="0" y="1181"/>
                  </a:lnTo>
                  <a:close/>
                  <a:moveTo>
                    <a:pt x="1011" y="0"/>
                  </a:moveTo>
                  <a:lnTo>
                    <a:pt x="773" y="282"/>
                  </a:lnTo>
                  <a:lnTo>
                    <a:pt x="1112" y="282"/>
                  </a:lnTo>
                  <a:lnTo>
                    <a:pt x="1131" y="257"/>
                  </a:lnTo>
                  <a:lnTo>
                    <a:pt x="1011" y="0"/>
                  </a:lnTo>
                  <a:close/>
                  <a:moveTo>
                    <a:pt x="672" y="402"/>
                  </a:moveTo>
                  <a:lnTo>
                    <a:pt x="792" y="659"/>
                  </a:lnTo>
                  <a:lnTo>
                    <a:pt x="1049" y="358"/>
                  </a:lnTo>
                  <a:lnTo>
                    <a:pt x="704" y="358"/>
                  </a:lnTo>
                  <a:lnTo>
                    <a:pt x="672" y="402"/>
                  </a:lnTo>
                  <a:close/>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grpSp>
          <p:nvGrpSpPr>
            <p:cNvPr id="2" name="Group 1"/>
            <p:cNvGrpSpPr/>
            <p:nvPr/>
          </p:nvGrpSpPr>
          <p:grpSpPr>
            <a:xfrm>
              <a:off x="6805339" y="7151581"/>
              <a:ext cx="836347" cy="918967"/>
              <a:chOff x="6624875" y="6831220"/>
              <a:chExt cx="871838" cy="957964"/>
            </a:xfrm>
            <a:solidFill>
              <a:schemeClr val="accent3"/>
            </a:solidFill>
          </p:grpSpPr>
          <p:sp>
            <p:nvSpPr>
              <p:cNvPr id="17" name="Freeform 6"/>
              <p:cNvSpPr>
                <a:spLocks noChangeArrowheads="1"/>
              </p:cNvSpPr>
              <p:nvPr/>
            </p:nvSpPr>
            <p:spPr bwMode="auto">
              <a:xfrm>
                <a:off x="7105233" y="7264736"/>
                <a:ext cx="61367" cy="42294"/>
              </a:xfrm>
              <a:custGeom>
                <a:avLst/>
                <a:gdLst>
                  <a:gd name="T0" fmla="*/ 44 w 127"/>
                  <a:gd name="T1" fmla="*/ 88 h 89"/>
                  <a:gd name="T2" fmla="*/ 126 w 127"/>
                  <a:gd name="T3" fmla="*/ 0 h 89"/>
                  <a:gd name="T4" fmla="*/ 0 w 127"/>
                  <a:gd name="T5" fmla="*/ 0 h 89"/>
                  <a:gd name="T6" fmla="*/ 44 w 127"/>
                  <a:gd name="T7" fmla="*/ 88 h 89"/>
                </a:gdLst>
                <a:ahLst/>
                <a:cxnLst>
                  <a:cxn ang="0">
                    <a:pos x="T0" y="T1"/>
                  </a:cxn>
                  <a:cxn ang="0">
                    <a:pos x="T2" y="T3"/>
                  </a:cxn>
                  <a:cxn ang="0">
                    <a:pos x="T4" y="T5"/>
                  </a:cxn>
                  <a:cxn ang="0">
                    <a:pos x="T6" y="T7"/>
                  </a:cxn>
                </a:cxnLst>
                <a:rect l="0" t="0" r="r" b="b"/>
                <a:pathLst>
                  <a:path w="127" h="89">
                    <a:moveTo>
                      <a:pt x="44" y="88"/>
                    </a:moveTo>
                    <a:lnTo>
                      <a:pt x="126" y="0"/>
                    </a:lnTo>
                    <a:lnTo>
                      <a:pt x="0" y="0"/>
                    </a:lnTo>
                    <a:lnTo>
                      <a:pt x="44" y="88"/>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20" name="Freeform 9"/>
              <p:cNvSpPr>
                <a:spLocks noChangeArrowheads="1"/>
              </p:cNvSpPr>
              <p:nvPr/>
            </p:nvSpPr>
            <p:spPr bwMode="auto">
              <a:xfrm>
                <a:off x="6764538" y="7412766"/>
                <a:ext cx="40207" cy="31720"/>
              </a:xfrm>
              <a:custGeom>
                <a:avLst/>
                <a:gdLst>
                  <a:gd name="T0" fmla="*/ 82 w 83"/>
                  <a:gd name="T1" fmla="*/ 63 h 64"/>
                  <a:gd name="T2" fmla="*/ 50 w 83"/>
                  <a:gd name="T3" fmla="*/ 0 h 64"/>
                  <a:gd name="T4" fmla="*/ 0 w 83"/>
                  <a:gd name="T5" fmla="*/ 63 h 64"/>
                  <a:gd name="T6" fmla="*/ 82 w 83"/>
                  <a:gd name="T7" fmla="*/ 63 h 64"/>
                </a:gdLst>
                <a:ahLst/>
                <a:cxnLst>
                  <a:cxn ang="0">
                    <a:pos x="T0" y="T1"/>
                  </a:cxn>
                  <a:cxn ang="0">
                    <a:pos x="T2" y="T3"/>
                  </a:cxn>
                  <a:cxn ang="0">
                    <a:pos x="T4" y="T5"/>
                  </a:cxn>
                  <a:cxn ang="0">
                    <a:pos x="T6" y="T7"/>
                  </a:cxn>
                </a:cxnLst>
                <a:rect l="0" t="0" r="r" b="b"/>
                <a:pathLst>
                  <a:path w="83" h="64">
                    <a:moveTo>
                      <a:pt x="82" y="63"/>
                    </a:moveTo>
                    <a:lnTo>
                      <a:pt x="50" y="0"/>
                    </a:lnTo>
                    <a:lnTo>
                      <a:pt x="0" y="63"/>
                    </a:lnTo>
                    <a:lnTo>
                      <a:pt x="82" y="6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22" name="Freeform 11"/>
              <p:cNvSpPr>
                <a:spLocks noChangeArrowheads="1"/>
              </p:cNvSpPr>
              <p:nvPr/>
            </p:nvSpPr>
            <p:spPr bwMode="auto">
              <a:xfrm>
                <a:off x="6950756" y="7171690"/>
                <a:ext cx="69832" cy="54982"/>
              </a:xfrm>
              <a:custGeom>
                <a:avLst/>
                <a:gdLst>
                  <a:gd name="T0" fmla="*/ 144 w 145"/>
                  <a:gd name="T1" fmla="*/ 113 h 114"/>
                  <a:gd name="T2" fmla="*/ 94 w 145"/>
                  <a:gd name="T3" fmla="*/ 0 h 114"/>
                  <a:gd name="T4" fmla="*/ 0 w 145"/>
                  <a:gd name="T5" fmla="*/ 113 h 114"/>
                  <a:gd name="T6" fmla="*/ 144 w 145"/>
                  <a:gd name="T7" fmla="*/ 113 h 114"/>
                </a:gdLst>
                <a:ahLst/>
                <a:cxnLst>
                  <a:cxn ang="0">
                    <a:pos x="T0" y="T1"/>
                  </a:cxn>
                  <a:cxn ang="0">
                    <a:pos x="T2" y="T3"/>
                  </a:cxn>
                  <a:cxn ang="0">
                    <a:pos x="T4" y="T5"/>
                  </a:cxn>
                  <a:cxn ang="0">
                    <a:pos x="T6" y="T7"/>
                  </a:cxn>
                </a:cxnLst>
                <a:rect l="0" t="0" r="r" b="b"/>
                <a:pathLst>
                  <a:path w="145" h="114">
                    <a:moveTo>
                      <a:pt x="144" y="113"/>
                    </a:moveTo>
                    <a:lnTo>
                      <a:pt x="94" y="0"/>
                    </a:lnTo>
                    <a:lnTo>
                      <a:pt x="0" y="113"/>
                    </a:lnTo>
                    <a:lnTo>
                      <a:pt x="144" y="11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26" name="Freeform 15"/>
              <p:cNvSpPr>
                <a:spLocks noChangeArrowheads="1"/>
              </p:cNvSpPr>
              <p:nvPr/>
            </p:nvSpPr>
            <p:spPr bwMode="auto">
              <a:xfrm>
                <a:off x="6887273" y="7478321"/>
                <a:ext cx="90994" cy="69786"/>
              </a:xfrm>
              <a:custGeom>
                <a:avLst/>
                <a:gdLst>
                  <a:gd name="T0" fmla="*/ 188 w 189"/>
                  <a:gd name="T1" fmla="*/ 0 h 146"/>
                  <a:gd name="T2" fmla="*/ 0 w 189"/>
                  <a:gd name="T3" fmla="*/ 0 h 146"/>
                  <a:gd name="T4" fmla="*/ 69 w 189"/>
                  <a:gd name="T5" fmla="*/ 145 h 146"/>
                  <a:gd name="T6" fmla="*/ 188 w 189"/>
                  <a:gd name="T7" fmla="*/ 0 h 146"/>
                </a:gdLst>
                <a:ahLst/>
                <a:cxnLst>
                  <a:cxn ang="0">
                    <a:pos x="T0" y="T1"/>
                  </a:cxn>
                  <a:cxn ang="0">
                    <a:pos x="T2" y="T3"/>
                  </a:cxn>
                  <a:cxn ang="0">
                    <a:pos x="T4" y="T5"/>
                  </a:cxn>
                  <a:cxn ang="0">
                    <a:pos x="T6" y="T7"/>
                  </a:cxn>
                </a:cxnLst>
                <a:rect l="0" t="0" r="r" b="b"/>
                <a:pathLst>
                  <a:path w="189" h="146">
                    <a:moveTo>
                      <a:pt x="188" y="0"/>
                    </a:moveTo>
                    <a:lnTo>
                      <a:pt x="0" y="0"/>
                    </a:lnTo>
                    <a:lnTo>
                      <a:pt x="69" y="145"/>
                    </a:lnTo>
                    <a:lnTo>
                      <a:pt x="18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27" name="Freeform 16"/>
              <p:cNvSpPr>
                <a:spLocks noChangeArrowheads="1"/>
              </p:cNvSpPr>
              <p:nvPr/>
            </p:nvSpPr>
            <p:spPr bwMode="auto">
              <a:xfrm>
                <a:off x="7134859" y="6932726"/>
                <a:ext cx="105806" cy="76130"/>
              </a:xfrm>
              <a:custGeom>
                <a:avLst/>
                <a:gdLst>
                  <a:gd name="T0" fmla="*/ 220 w 221"/>
                  <a:gd name="T1" fmla="*/ 157 h 158"/>
                  <a:gd name="T2" fmla="*/ 144 w 221"/>
                  <a:gd name="T3" fmla="*/ 0 h 158"/>
                  <a:gd name="T4" fmla="*/ 0 w 221"/>
                  <a:gd name="T5" fmla="*/ 157 h 158"/>
                  <a:gd name="T6" fmla="*/ 220 w 221"/>
                  <a:gd name="T7" fmla="*/ 157 h 158"/>
                </a:gdLst>
                <a:ahLst/>
                <a:cxnLst>
                  <a:cxn ang="0">
                    <a:pos x="T0" y="T1"/>
                  </a:cxn>
                  <a:cxn ang="0">
                    <a:pos x="T2" y="T3"/>
                  </a:cxn>
                  <a:cxn ang="0">
                    <a:pos x="T4" y="T5"/>
                  </a:cxn>
                  <a:cxn ang="0">
                    <a:pos x="T6" y="T7"/>
                  </a:cxn>
                </a:cxnLst>
                <a:rect l="0" t="0" r="r" b="b"/>
                <a:pathLst>
                  <a:path w="221" h="158">
                    <a:moveTo>
                      <a:pt x="220" y="157"/>
                    </a:moveTo>
                    <a:lnTo>
                      <a:pt x="144" y="0"/>
                    </a:lnTo>
                    <a:lnTo>
                      <a:pt x="0" y="157"/>
                    </a:lnTo>
                    <a:lnTo>
                      <a:pt x="220" y="15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30" name="Freeform 7"/>
              <p:cNvSpPr>
                <a:spLocks noChangeArrowheads="1"/>
              </p:cNvSpPr>
              <p:nvPr/>
            </p:nvSpPr>
            <p:spPr bwMode="auto">
              <a:xfrm>
                <a:off x="7244896" y="6831220"/>
                <a:ext cx="251817" cy="177636"/>
              </a:xfrm>
              <a:custGeom>
                <a:avLst/>
                <a:gdLst>
                  <a:gd name="T0" fmla="*/ 126 w 523"/>
                  <a:gd name="T1" fmla="*/ 370 h 371"/>
                  <a:gd name="T2" fmla="*/ 283 w 523"/>
                  <a:gd name="T3" fmla="*/ 370 h 371"/>
                  <a:gd name="T4" fmla="*/ 522 w 523"/>
                  <a:gd name="T5" fmla="*/ 94 h 371"/>
                  <a:gd name="T6" fmla="*/ 478 w 523"/>
                  <a:gd name="T7" fmla="*/ 0 h 371"/>
                  <a:gd name="T8" fmla="*/ 88 w 523"/>
                  <a:gd name="T9" fmla="*/ 0 h 371"/>
                  <a:gd name="T10" fmla="*/ 0 w 523"/>
                  <a:gd name="T11" fmla="*/ 106 h 371"/>
                  <a:gd name="T12" fmla="*/ 126 w 523"/>
                  <a:gd name="T13" fmla="*/ 370 h 371"/>
                </a:gdLst>
                <a:ahLst/>
                <a:cxnLst>
                  <a:cxn ang="0">
                    <a:pos x="T0" y="T1"/>
                  </a:cxn>
                  <a:cxn ang="0">
                    <a:pos x="T2" y="T3"/>
                  </a:cxn>
                  <a:cxn ang="0">
                    <a:pos x="T4" y="T5"/>
                  </a:cxn>
                  <a:cxn ang="0">
                    <a:pos x="T6" y="T7"/>
                  </a:cxn>
                  <a:cxn ang="0">
                    <a:pos x="T8" y="T9"/>
                  </a:cxn>
                  <a:cxn ang="0">
                    <a:pos x="T10" y="T11"/>
                  </a:cxn>
                  <a:cxn ang="0">
                    <a:pos x="T12" y="T13"/>
                  </a:cxn>
                </a:cxnLst>
                <a:rect l="0" t="0" r="r" b="b"/>
                <a:pathLst>
                  <a:path w="523" h="371">
                    <a:moveTo>
                      <a:pt x="126" y="370"/>
                    </a:moveTo>
                    <a:lnTo>
                      <a:pt x="283" y="370"/>
                    </a:lnTo>
                    <a:lnTo>
                      <a:pt x="522" y="94"/>
                    </a:lnTo>
                    <a:lnTo>
                      <a:pt x="478" y="0"/>
                    </a:lnTo>
                    <a:lnTo>
                      <a:pt x="88" y="0"/>
                    </a:lnTo>
                    <a:lnTo>
                      <a:pt x="0" y="106"/>
                    </a:lnTo>
                    <a:lnTo>
                      <a:pt x="126" y="37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31" name="Freeform 8"/>
              <p:cNvSpPr>
                <a:spLocks noChangeArrowheads="1"/>
              </p:cNvSpPr>
              <p:nvPr/>
            </p:nvSpPr>
            <p:spPr bwMode="auto">
              <a:xfrm>
                <a:off x="7037517" y="7046920"/>
                <a:ext cx="249702" cy="177636"/>
              </a:xfrm>
              <a:custGeom>
                <a:avLst/>
                <a:gdLst>
                  <a:gd name="T0" fmla="*/ 138 w 522"/>
                  <a:gd name="T1" fmla="*/ 0 h 372"/>
                  <a:gd name="T2" fmla="*/ 0 w 522"/>
                  <a:gd name="T3" fmla="*/ 157 h 372"/>
                  <a:gd name="T4" fmla="*/ 100 w 522"/>
                  <a:gd name="T5" fmla="*/ 371 h 372"/>
                  <a:gd name="T6" fmla="*/ 327 w 522"/>
                  <a:gd name="T7" fmla="*/ 371 h 372"/>
                  <a:gd name="T8" fmla="*/ 521 w 522"/>
                  <a:gd name="T9" fmla="*/ 144 h 372"/>
                  <a:gd name="T10" fmla="*/ 458 w 522"/>
                  <a:gd name="T11" fmla="*/ 0 h 372"/>
                  <a:gd name="T12" fmla="*/ 138 w 522"/>
                  <a:gd name="T13" fmla="*/ 0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138" y="0"/>
                    </a:moveTo>
                    <a:lnTo>
                      <a:pt x="0" y="157"/>
                    </a:lnTo>
                    <a:lnTo>
                      <a:pt x="100" y="371"/>
                    </a:lnTo>
                    <a:lnTo>
                      <a:pt x="327" y="371"/>
                    </a:lnTo>
                    <a:lnTo>
                      <a:pt x="521" y="144"/>
                    </a:lnTo>
                    <a:lnTo>
                      <a:pt x="458" y="0"/>
                    </a:lnTo>
                    <a:lnTo>
                      <a:pt x="13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32" name="Freeform 12"/>
              <p:cNvSpPr>
                <a:spLocks noChangeArrowheads="1"/>
              </p:cNvSpPr>
              <p:nvPr/>
            </p:nvSpPr>
            <p:spPr bwMode="auto">
              <a:xfrm>
                <a:off x="6624875" y="7478322"/>
                <a:ext cx="251818" cy="181865"/>
              </a:xfrm>
              <a:custGeom>
                <a:avLst/>
                <a:gdLst>
                  <a:gd name="T0" fmla="*/ 415 w 523"/>
                  <a:gd name="T1" fmla="*/ 377 h 378"/>
                  <a:gd name="T2" fmla="*/ 522 w 523"/>
                  <a:gd name="T3" fmla="*/ 252 h 378"/>
                  <a:gd name="T4" fmla="*/ 409 w 523"/>
                  <a:gd name="T5" fmla="*/ 0 h 378"/>
                  <a:gd name="T6" fmla="*/ 226 w 523"/>
                  <a:gd name="T7" fmla="*/ 0 h 378"/>
                  <a:gd name="T8" fmla="*/ 0 w 523"/>
                  <a:gd name="T9" fmla="*/ 264 h 378"/>
                  <a:gd name="T10" fmla="*/ 57 w 523"/>
                  <a:gd name="T11" fmla="*/ 377 h 378"/>
                  <a:gd name="T12" fmla="*/ 415 w 523"/>
                  <a:gd name="T13" fmla="*/ 377 h 378"/>
                </a:gdLst>
                <a:ahLst/>
                <a:cxnLst>
                  <a:cxn ang="0">
                    <a:pos x="T0" y="T1"/>
                  </a:cxn>
                  <a:cxn ang="0">
                    <a:pos x="T2" y="T3"/>
                  </a:cxn>
                  <a:cxn ang="0">
                    <a:pos x="T4" y="T5"/>
                  </a:cxn>
                  <a:cxn ang="0">
                    <a:pos x="T6" y="T7"/>
                  </a:cxn>
                  <a:cxn ang="0">
                    <a:pos x="T8" y="T9"/>
                  </a:cxn>
                  <a:cxn ang="0">
                    <a:pos x="T10" y="T11"/>
                  </a:cxn>
                  <a:cxn ang="0">
                    <a:pos x="T12" y="T13"/>
                  </a:cxn>
                </a:cxnLst>
                <a:rect l="0" t="0" r="r" b="b"/>
                <a:pathLst>
                  <a:path w="523" h="378">
                    <a:moveTo>
                      <a:pt x="415" y="377"/>
                    </a:moveTo>
                    <a:lnTo>
                      <a:pt x="522" y="252"/>
                    </a:lnTo>
                    <a:lnTo>
                      <a:pt x="409" y="0"/>
                    </a:lnTo>
                    <a:lnTo>
                      <a:pt x="226" y="0"/>
                    </a:lnTo>
                    <a:lnTo>
                      <a:pt x="0" y="264"/>
                    </a:lnTo>
                    <a:lnTo>
                      <a:pt x="57" y="377"/>
                    </a:lnTo>
                    <a:lnTo>
                      <a:pt x="415" y="37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33" name="Freeform 13"/>
              <p:cNvSpPr>
                <a:spLocks noChangeArrowheads="1"/>
              </p:cNvSpPr>
              <p:nvPr/>
            </p:nvSpPr>
            <p:spPr bwMode="auto">
              <a:xfrm>
                <a:off x="6832254" y="7264736"/>
                <a:ext cx="249702" cy="177636"/>
              </a:xfrm>
              <a:custGeom>
                <a:avLst/>
                <a:gdLst>
                  <a:gd name="T0" fmla="*/ 370 w 522"/>
                  <a:gd name="T1" fmla="*/ 371 h 372"/>
                  <a:gd name="T2" fmla="*/ 521 w 522"/>
                  <a:gd name="T3" fmla="*/ 195 h 372"/>
                  <a:gd name="T4" fmla="*/ 427 w 522"/>
                  <a:gd name="T5" fmla="*/ 0 h 372"/>
                  <a:gd name="T6" fmla="*/ 176 w 522"/>
                  <a:gd name="T7" fmla="*/ 0 h 372"/>
                  <a:gd name="T8" fmla="*/ 0 w 522"/>
                  <a:gd name="T9" fmla="*/ 208 h 372"/>
                  <a:gd name="T10" fmla="*/ 75 w 522"/>
                  <a:gd name="T11" fmla="*/ 371 h 372"/>
                  <a:gd name="T12" fmla="*/ 370 w 522"/>
                  <a:gd name="T13" fmla="*/ 371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370" y="371"/>
                    </a:moveTo>
                    <a:lnTo>
                      <a:pt x="521" y="195"/>
                    </a:lnTo>
                    <a:lnTo>
                      <a:pt x="427" y="0"/>
                    </a:lnTo>
                    <a:lnTo>
                      <a:pt x="176" y="0"/>
                    </a:lnTo>
                    <a:lnTo>
                      <a:pt x="0" y="208"/>
                    </a:lnTo>
                    <a:lnTo>
                      <a:pt x="75" y="371"/>
                    </a:lnTo>
                    <a:lnTo>
                      <a:pt x="370" y="371"/>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34" name="Freeform 14"/>
              <p:cNvSpPr>
                <a:spLocks noChangeArrowheads="1"/>
              </p:cNvSpPr>
              <p:nvPr/>
            </p:nvSpPr>
            <p:spPr bwMode="auto">
              <a:xfrm>
                <a:off x="6667196" y="7696137"/>
                <a:ext cx="126967" cy="93047"/>
              </a:xfrm>
              <a:custGeom>
                <a:avLst/>
                <a:gdLst>
                  <a:gd name="T0" fmla="*/ 0 w 265"/>
                  <a:gd name="T1" fmla="*/ 0 h 195"/>
                  <a:gd name="T2" fmla="*/ 94 w 265"/>
                  <a:gd name="T3" fmla="*/ 194 h 195"/>
                  <a:gd name="T4" fmla="*/ 264 w 265"/>
                  <a:gd name="T5" fmla="*/ 0 h 195"/>
                  <a:gd name="T6" fmla="*/ 0 w 265"/>
                  <a:gd name="T7" fmla="*/ 0 h 195"/>
                </a:gdLst>
                <a:ahLst/>
                <a:cxnLst>
                  <a:cxn ang="0">
                    <a:pos x="T0" y="T1"/>
                  </a:cxn>
                  <a:cxn ang="0">
                    <a:pos x="T2" y="T3"/>
                  </a:cxn>
                  <a:cxn ang="0">
                    <a:pos x="T4" y="T5"/>
                  </a:cxn>
                  <a:cxn ang="0">
                    <a:pos x="T6" y="T7"/>
                  </a:cxn>
                </a:cxnLst>
                <a:rect l="0" t="0" r="r" b="b"/>
                <a:pathLst>
                  <a:path w="265" h="195">
                    <a:moveTo>
                      <a:pt x="0" y="0"/>
                    </a:moveTo>
                    <a:lnTo>
                      <a:pt x="94" y="194"/>
                    </a:lnTo>
                    <a:lnTo>
                      <a:pt x="264" y="0"/>
                    </a:lnTo>
                    <a:lnTo>
                      <a:pt x="0"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grpSp>
      </p:grpSp>
      <p:sp>
        <p:nvSpPr>
          <p:cNvPr id="46085" name="Freeform 217"/>
          <p:cNvSpPr>
            <a:spLocks noChangeArrowheads="1"/>
          </p:cNvSpPr>
          <p:nvPr/>
        </p:nvSpPr>
        <p:spPr bwMode="auto">
          <a:xfrm>
            <a:off x="4644232" y="3352800"/>
            <a:ext cx="1288256" cy="2403475"/>
          </a:xfrm>
          <a:custGeom>
            <a:avLst/>
            <a:gdLst>
              <a:gd name="T0" fmla="*/ 2512512 w 7320"/>
              <a:gd name="T1" fmla="*/ 2374154 h 13660"/>
              <a:gd name="T2" fmla="*/ 2512512 w 7320"/>
              <a:gd name="T3" fmla="*/ 2374154 h 13660"/>
              <a:gd name="T4" fmla="*/ 2576945 w 7320"/>
              <a:gd name="T5" fmla="*/ 2266478 h 13660"/>
              <a:gd name="T6" fmla="*/ 1716438 w 7320"/>
              <a:gd name="T7" fmla="*/ 1483538 h 13660"/>
              <a:gd name="T8" fmla="*/ 1600248 w 7320"/>
              <a:gd name="T9" fmla="*/ 1481427 h 13660"/>
              <a:gd name="T10" fmla="*/ 1606586 w 7320"/>
              <a:gd name="T11" fmla="*/ 1427589 h 13660"/>
              <a:gd name="T12" fmla="*/ 1525605 w 7320"/>
              <a:gd name="T13" fmla="*/ 1251296 h 13660"/>
              <a:gd name="T14" fmla="*/ 1751647 w 7320"/>
              <a:gd name="T15" fmla="*/ 10205 h 13660"/>
              <a:gd name="T16" fmla="*/ 1627359 w 7320"/>
              <a:gd name="T17" fmla="*/ 0 h 13660"/>
              <a:gd name="T18" fmla="*/ 1293578 w 7320"/>
              <a:gd name="T19" fmla="*/ 1114765 h 13660"/>
              <a:gd name="T20" fmla="*/ 1335124 w 7320"/>
              <a:gd name="T21" fmla="*/ 1201680 h 13660"/>
              <a:gd name="T22" fmla="*/ 1150629 w 7320"/>
              <a:gd name="T23" fmla="*/ 1396272 h 13660"/>
              <a:gd name="T24" fmla="*/ 1044650 w 7320"/>
              <a:gd name="T25" fmla="*/ 1367417 h 13660"/>
              <a:gd name="T26" fmla="*/ 0 w 7320"/>
              <a:gd name="T27" fmla="*/ 1881166 h 13660"/>
              <a:gd name="T28" fmla="*/ 30984 w 7320"/>
              <a:gd name="T29" fmla="*/ 2001510 h 13660"/>
              <a:gd name="T30" fmla="*/ 1204499 w 7320"/>
              <a:gd name="T31" fmla="*/ 1576787 h 13660"/>
              <a:gd name="T32" fmla="*/ 1330899 w 7320"/>
              <a:gd name="T33" fmla="*/ 1651387 h 13660"/>
              <a:gd name="T34" fmla="*/ 1252031 w 7320"/>
              <a:gd name="T35" fmla="*/ 4806369 h 13660"/>
              <a:gd name="T36" fmla="*/ 1606586 w 7320"/>
              <a:gd name="T37" fmla="*/ 4806369 h 13660"/>
              <a:gd name="T38" fmla="*/ 1442864 w 7320"/>
              <a:gd name="T39" fmla="*/ 1647164 h 13660"/>
              <a:gd name="T40" fmla="*/ 1488635 w 7320"/>
              <a:gd name="T41" fmla="*/ 1626403 h 13660"/>
              <a:gd name="T42" fmla="*/ 2512512 w 7320"/>
              <a:gd name="T43" fmla="*/ 2374154 h 136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320" h="13660">
                <a:moveTo>
                  <a:pt x="7136" y="6747"/>
                </a:moveTo>
                <a:lnTo>
                  <a:pt x="7136" y="6747"/>
                </a:lnTo>
                <a:cubicBezTo>
                  <a:pt x="7319" y="6441"/>
                  <a:pt x="7319" y="6441"/>
                  <a:pt x="7319" y="6441"/>
                </a:cubicBezTo>
                <a:cubicBezTo>
                  <a:pt x="4875" y="4216"/>
                  <a:pt x="4875" y="4216"/>
                  <a:pt x="4875" y="4216"/>
                </a:cubicBezTo>
                <a:cubicBezTo>
                  <a:pt x="4545" y="4210"/>
                  <a:pt x="4545" y="4210"/>
                  <a:pt x="4545" y="4210"/>
                </a:cubicBezTo>
                <a:cubicBezTo>
                  <a:pt x="4557" y="4157"/>
                  <a:pt x="4563" y="4110"/>
                  <a:pt x="4563" y="4057"/>
                </a:cubicBezTo>
                <a:cubicBezTo>
                  <a:pt x="4563" y="3856"/>
                  <a:pt x="4475" y="3674"/>
                  <a:pt x="4333" y="3556"/>
                </a:cubicBezTo>
                <a:cubicBezTo>
                  <a:pt x="4975" y="29"/>
                  <a:pt x="4975" y="29"/>
                  <a:pt x="4975" y="29"/>
                </a:cubicBezTo>
                <a:cubicBezTo>
                  <a:pt x="4622" y="0"/>
                  <a:pt x="4622" y="0"/>
                  <a:pt x="4622" y="0"/>
                </a:cubicBezTo>
                <a:cubicBezTo>
                  <a:pt x="3674" y="3168"/>
                  <a:pt x="3674" y="3168"/>
                  <a:pt x="3674" y="3168"/>
                </a:cubicBezTo>
                <a:cubicBezTo>
                  <a:pt x="3792" y="3415"/>
                  <a:pt x="3792" y="3415"/>
                  <a:pt x="3792" y="3415"/>
                </a:cubicBezTo>
                <a:cubicBezTo>
                  <a:pt x="3515" y="3468"/>
                  <a:pt x="3303" y="3692"/>
                  <a:pt x="3268" y="3968"/>
                </a:cubicBezTo>
                <a:cubicBezTo>
                  <a:pt x="2967" y="3886"/>
                  <a:pt x="2967" y="3886"/>
                  <a:pt x="2967" y="3886"/>
                </a:cubicBezTo>
                <a:cubicBezTo>
                  <a:pt x="0" y="5346"/>
                  <a:pt x="0" y="5346"/>
                  <a:pt x="0" y="5346"/>
                </a:cubicBezTo>
                <a:cubicBezTo>
                  <a:pt x="88" y="5688"/>
                  <a:pt x="88" y="5688"/>
                  <a:pt x="88" y="5688"/>
                </a:cubicBezTo>
                <a:cubicBezTo>
                  <a:pt x="3421" y="4481"/>
                  <a:pt x="3421" y="4481"/>
                  <a:pt x="3421" y="4481"/>
                </a:cubicBezTo>
                <a:cubicBezTo>
                  <a:pt x="3515" y="4586"/>
                  <a:pt x="3639" y="4663"/>
                  <a:pt x="3780" y="4693"/>
                </a:cubicBezTo>
                <a:cubicBezTo>
                  <a:pt x="3556" y="13659"/>
                  <a:pt x="3556" y="13659"/>
                  <a:pt x="3556" y="13659"/>
                </a:cubicBezTo>
                <a:cubicBezTo>
                  <a:pt x="4563" y="13659"/>
                  <a:pt x="4563" y="13659"/>
                  <a:pt x="4563" y="13659"/>
                </a:cubicBezTo>
                <a:cubicBezTo>
                  <a:pt x="4098" y="4681"/>
                  <a:pt x="4098" y="4681"/>
                  <a:pt x="4098" y="4681"/>
                </a:cubicBezTo>
                <a:cubicBezTo>
                  <a:pt x="4139" y="4663"/>
                  <a:pt x="4186" y="4645"/>
                  <a:pt x="4228" y="4622"/>
                </a:cubicBezTo>
                <a:lnTo>
                  <a:pt x="7136" y="6747"/>
                </a:lnTo>
              </a:path>
            </a:pathLst>
          </a:custGeom>
          <a:solidFill>
            <a:schemeClr val="accent2"/>
          </a:solidFill>
          <a:ln>
            <a:noFill/>
          </a:ln>
          <a:extLst>
            <a:ext uri="{91240B29-F687-4F45-9708-019B960494DF}">
              <a14:hiddenLine xmlns:a14="http://schemas.microsoft.com/office/drawing/2010/main" w="9525" cap="flat">
                <a:solidFill>
                  <a:srgbClr val="000000"/>
                </a:solidFill>
                <a:bevel/>
                <a:headEnd/>
                <a:tailEnd/>
              </a14:hiddenLine>
            </a:ext>
          </a:extLst>
        </p:spPr>
        <p:txBody>
          <a:bodyPr wrap="none" lIns="60927" tIns="30463" rIns="60927" bIns="30463" anchor="ctr"/>
          <a:lstStyle/>
          <a:p>
            <a:endParaRPr lang="es-MX" sz="900"/>
          </a:p>
        </p:txBody>
      </p:sp>
      <p:sp>
        <p:nvSpPr>
          <p:cNvPr id="46086" name="Freeform 20"/>
          <p:cNvSpPr>
            <a:spLocks noEditPoints="1"/>
          </p:cNvSpPr>
          <p:nvPr/>
        </p:nvSpPr>
        <p:spPr bwMode="auto">
          <a:xfrm>
            <a:off x="800100" y="4841875"/>
            <a:ext cx="642938" cy="885032"/>
          </a:xfrm>
          <a:custGeom>
            <a:avLst/>
            <a:gdLst>
              <a:gd name="T0" fmla="*/ 1258204 w 680"/>
              <a:gd name="T1" fmla="*/ 466981 h 936"/>
              <a:gd name="T2" fmla="*/ 1127654 w 680"/>
              <a:gd name="T3" fmla="*/ 366779 h 936"/>
              <a:gd name="T4" fmla="*/ 1006564 w 680"/>
              <a:gd name="T5" fmla="*/ 241998 h 936"/>
              <a:gd name="T6" fmla="*/ 870337 w 680"/>
              <a:gd name="T7" fmla="*/ 117218 h 936"/>
              <a:gd name="T8" fmla="*/ 490038 w 680"/>
              <a:gd name="T9" fmla="*/ 189061 h 936"/>
              <a:gd name="T10" fmla="*/ 382191 w 680"/>
              <a:gd name="T11" fmla="*/ 285483 h 936"/>
              <a:gd name="T12" fmla="*/ 189204 w 680"/>
              <a:gd name="T13" fmla="*/ 391357 h 936"/>
              <a:gd name="T14" fmla="*/ 208124 w 680"/>
              <a:gd name="T15" fmla="*/ 788386 h 936"/>
              <a:gd name="T16" fmla="*/ 444629 w 680"/>
              <a:gd name="T17" fmla="*/ 886698 h 936"/>
              <a:gd name="T18" fmla="*/ 603560 w 680"/>
              <a:gd name="T19" fmla="*/ 890479 h 936"/>
              <a:gd name="T20" fmla="*/ 529770 w 680"/>
              <a:gd name="T21" fmla="*/ 1374476 h 936"/>
              <a:gd name="T22" fmla="*/ 351919 w 680"/>
              <a:gd name="T23" fmla="*/ 1198649 h 936"/>
              <a:gd name="T24" fmla="*/ 429492 w 680"/>
              <a:gd name="T25" fmla="*/ 1181633 h 936"/>
              <a:gd name="T26" fmla="*/ 495714 w 680"/>
              <a:gd name="T27" fmla="*/ 1058743 h 936"/>
              <a:gd name="T28" fmla="*/ 455981 w 680"/>
              <a:gd name="T29" fmla="*/ 1003916 h 936"/>
              <a:gd name="T30" fmla="*/ 395436 w 680"/>
              <a:gd name="T31" fmla="*/ 967994 h 936"/>
              <a:gd name="T32" fmla="*/ 348135 w 680"/>
              <a:gd name="T33" fmla="*/ 907494 h 936"/>
              <a:gd name="T34" fmla="*/ 270561 w 680"/>
              <a:gd name="T35" fmla="*/ 860229 h 936"/>
              <a:gd name="T36" fmla="*/ 189204 w 680"/>
              <a:gd name="T37" fmla="*/ 935854 h 936"/>
              <a:gd name="T38" fmla="*/ 128659 w 680"/>
              <a:gd name="T39" fmla="*/ 969885 h 936"/>
              <a:gd name="T40" fmla="*/ 0 w 680"/>
              <a:gd name="T41" fmla="*/ 1094665 h 936"/>
              <a:gd name="T42" fmla="*/ 111630 w 680"/>
              <a:gd name="T43" fmla="*/ 1166508 h 936"/>
              <a:gd name="T44" fmla="*/ 208124 w 680"/>
              <a:gd name="T45" fmla="*/ 1204321 h 936"/>
              <a:gd name="T46" fmla="*/ 406788 w 680"/>
              <a:gd name="T47" fmla="*/ 1348007 h 936"/>
              <a:gd name="T48" fmla="*/ 448413 w 680"/>
              <a:gd name="T49" fmla="*/ 1372585 h 936"/>
              <a:gd name="T50" fmla="*/ 512742 w 680"/>
              <a:gd name="T51" fmla="*/ 1769614 h 936"/>
              <a:gd name="T52" fmla="*/ 643293 w 680"/>
              <a:gd name="T53" fmla="*/ 1359351 h 936"/>
              <a:gd name="T54" fmla="*/ 981967 w 680"/>
              <a:gd name="T55" fmla="*/ 778933 h 936"/>
              <a:gd name="T56" fmla="*/ 1286585 w 680"/>
              <a:gd name="T57" fmla="*/ 610668 h 936"/>
              <a:gd name="T58" fmla="*/ 289482 w 680"/>
              <a:gd name="T59" fmla="*/ 1219446 h 936"/>
              <a:gd name="T60" fmla="*/ 336783 w 680"/>
              <a:gd name="T61" fmla="*/ 1264820 h 936"/>
              <a:gd name="T62" fmla="*/ 662213 w 680"/>
              <a:gd name="T63" fmla="*/ 1079540 h 936"/>
              <a:gd name="T64" fmla="*/ 698162 w 680"/>
              <a:gd name="T65" fmla="*/ 901823 h 936"/>
              <a:gd name="T66" fmla="*/ 662213 w 680"/>
              <a:gd name="T67" fmla="*/ 107954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46087" name="Freeform 20"/>
          <p:cNvSpPr>
            <a:spLocks noEditPoints="1"/>
          </p:cNvSpPr>
          <p:nvPr/>
        </p:nvSpPr>
        <p:spPr bwMode="auto">
          <a:xfrm>
            <a:off x="2426494" y="4872038"/>
            <a:ext cx="643731" cy="884238"/>
          </a:xfrm>
          <a:custGeom>
            <a:avLst/>
            <a:gdLst>
              <a:gd name="T0" fmla="*/ 1258204 w 680"/>
              <a:gd name="T1" fmla="*/ 466981 h 936"/>
              <a:gd name="T2" fmla="*/ 1127654 w 680"/>
              <a:gd name="T3" fmla="*/ 366779 h 936"/>
              <a:gd name="T4" fmla="*/ 1006564 w 680"/>
              <a:gd name="T5" fmla="*/ 241998 h 936"/>
              <a:gd name="T6" fmla="*/ 870337 w 680"/>
              <a:gd name="T7" fmla="*/ 117218 h 936"/>
              <a:gd name="T8" fmla="*/ 490038 w 680"/>
              <a:gd name="T9" fmla="*/ 189061 h 936"/>
              <a:gd name="T10" fmla="*/ 382191 w 680"/>
              <a:gd name="T11" fmla="*/ 285483 h 936"/>
              <a:gd name="T12" fmla="*/ 189204 w 680"/>
              <a:gd name="T13" fmla="*/ 391357 h 936"/>
              <a:gd name="T14" fmla="*/ 208124 w 680"/>
              <a:gd name="T15" fmla="*/ 788386 h 936"/>
              <a:gd name="T16" fmla="*/ 444629 w 680"/>
              <a:gd name="T17" fmla="*/ 886698 h 936"/>
              <a:gd name="T18" fmla="*/ 603560 w 680"/>
              <a:gd name="T19" fmla="*/ 890479 h 936"/>
              <a:gd name="T20" fmla="*/ 529770 w 680"/>
              <a:gd name="T21" fmla="*/ 1374476 h 936"/>
              <a:gd name="T22" fmla="*/ 351919 w 680"/>
              <a:gd name="T23" fmla="*/ 1198649 h 936"/>
              <a:gd name="T24" fmla="*/ 429492 w 680"/>
              <a:gd name="T25" fmla="*/ 1181633 h 936"/>
              <a:gd name="T26" fmla="*/ 495714 w 680"/>
              <a:gd name="T27" fmla="*/ 1058743 h 936"/>
              <a:gd name="T28" fmla="*/ 455981 w 680"/>
              <a:gd name="T29" fmla="*/ 1003916 h 936"/>
              <a:gd name="T30" fmla="*/ 395436 w 680"/>
              <a:gd name="T31" fmla="*/ 967994 h 936"/>
              <a:gd name="T32" fmla="*/ 348135 w 680"/>
              <a:gd name="T33" fmla="*/ 907494 h 936"/>
              <a:gd name="T34" fmla="*/ 270561 w 680"/>
              <a:gd name="T35" fmla="*/ 860229 h 936"/>
              <a:gd name="T36" fmla="*/ 189204 w 680"/>
              <a:gd name="T37" fmla="*/ 935854 h 936"/>
              <a:gd name="T38" fmla="*/ 128659 w 680"/>
              <a:gd name="T39" fmla="*/ 969885 h 936"/>
              <a:gd name="T40" fmla="*/ 0 w 680"/>
              <a:gd name="T41" fmla="*/ 1094665 h 936"/>
              <a:gd name="T42" fmla="*/ 111630 w 680"/>
              <a:gd name="T43" fmla="*/ 1166508 h 936"/>
              <a:gd name="T44" fmla="*/ 208124 w 680"/>
              <a:gd name="T45" fmla="*/ 1204321 h 936"/>
              <a:gd name="T46" fmla="*/ 406788 w 680"/>
              <a:gd name="T47" fmla="*/ 1348007 h 936"/>
              <a:gd name="T48" fmla="*/ 448413 w 680"/>
              <a:gd name="T49" fmla="*/ 1372585 h 936"/>
              <a:gd name="T50" fmla="*/ 512742 w 680"/>
              <a:gd name="T51" fmla="*/ 1769614 h 936"/>
              <a:gd name="T52" fmla="*/ 643293 w 680"/>
              <a:gd name="T53" fmla="*/ 1359351 h 936"/>
              <a:gd name="T54" fmla="*/ 981967 w 680"/>
              <a:gd name="T55" fmla="*/ 778933 h 936"/>
              <a:gd name="T56" fmla="*/ 1286585 w 680"/>
              <a:gd name="T57" fmla="*/ 610668 h 936"/>
              <a:gd name="T58" fmla="*/ 289482 w 680"/>
              <a:gd name="T59" fmla="*/ 1219446 h 936"/>
              <a:gd name="T60" fmla="*/ 336783 w 680"/>
              <a:gd name="T61" fmla="*/ 1264820 h 936"/>
              <a:gd name="T62" fmla="*/ 662213 w 680"/>
              <a:gd name="T63" fmla="*/ 1079540 h 936"/>
              <a:gd name="T64" fmla="*/ 698162 w 680"/>
              <a:gd name="T65" fmla="*/ 901823 h 936"/>
              <a:gd name="T66" fmla="*/ 662213 w 680"/>
              <a:gd name="T67" fmla="*/ 107954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46088" name="Freeform 20"/>
          <p:cNvSpPr>
            <a:spLocks noEditPoints="1"/>
          </p:cNvSpPr>
          <p:nvPr/>
        </p:nvSpPr>
        <p:spPr bwMode="auto">
          <a:xfrm>
            <a:off x="4701382" y="5048250"/>
            <a:ext cx="492919" cy="678657"/>
          </a:xfrm>
          <a:custGeom>
            <a:avLst/>
            <a:gdLst>
              <a:gd name="T0" fmla="*/ 964103 w 680"/>
              <a:gd name="T1" fmla="*/ 357826 h 936"/>
              <a:gd name="T2" fmla="*/ 864069 w 680"/>
              <a:gd name="T3" fmla="*/ 281046 h 936"/>
              <a:gd name="T4" fmla="*/ 771283 w 680"/>
              <a:gd name="T5" fmla="*/ 185432 h 936"/>
              <a:gd name="T6" fmla="*/ 666899 w 680"/>
              <a:gd name="T7" fmla="*/ 89819 h 936"/>
              <a:gd name="T8" fmla="*/ 375493 w 680"/>
              <a:gd name="T9" fmla="*/ 144869 h 936"/>
              <a:gd name="T10" fmla="*/ 292855 w 680"/>
              <a:gd name="T11" fmla="*/ 218752 h 936"/>
              <a:gd name="T12" fmla="*/ 144978 w 680"/>
              <a:gd name="T13" fmla="*/ 299879 h 936"/>
              <a:gd name="T14" fmla="*/ 159476 w 680"/>
              <a:gd name="T15" fmla="*/ 604103 h 936"/>
              <a:gd name="T16" fmla="*/ 340698 w 680"/>
              <a:gd name="T17" fmla="*/ 679435 h 936"/>
              <a:gd name="T18" fmla="*/ 462480 w 680"/>
              <a:gd name="T19" fmla="*/ 682333 h 936"/>
              <a:gd name="T20" fmla="*/ 405938 w 680"/>
              <a:gd name="T21" fmla="*/ 1053197 h 936"/>
              <a:gd name="T22" fmla="*/ 269659 w 680"/>
              <a:gd name="T23" fmla="*/ 918469 h 936"/>
              <a:gd name="T24" fmla="*/ 329100 w 680"/>
              <a:gd name="T25" fmla="*/ 905431 h 936"/>
              <a:gd name="T26" fmla="*/ 379842 w 680"/>
              <a:gd name="T27" fmla="*/ 811266 h 936"/>
              <a:gd name="T28" fmla="*/ 349397 w 680"/>
              <a:gd name="T29" fmla="*/ 769254 h 936"/>
              <a:gd name="T30" fmla="*/ 303004 w 680"/>
              <a:gd name="T31" fmla="*/ 741729 h 936"/>
              <a:gd name="T32" fmla="*/ 266759 w 680"/>
              <a:gd name="T33" fmla="*/ 695371 h 936"/>
              <a:gd name="T34" fmla="*/ 207318 w 680"/>
              <a:gd name="T35" fmla="*/ 659154 h 936"/>
              <a:gd name="T36" fmla="*/ 144978 w 680"/>
              <a:gd name="T37" fmla="*/ 717101 h 936"/>
              <a:gd name="T38" fmla="*/ 98585 w 680"/>
              <a:gd name="T39" fmla="*/ 743178 h 936"/>
              <a:gd name="T40" fmla="*/ 0 w 680"/>
              <a:gd name="T41" fmla="*/ 838791 h 936"/>
              <a:gd name="T42" fmla="*/ 85537 w 680"/>
              <a:gd name="T43" fmla="*/ 893841 h 936"/>
              <a:gd name="T44" fmla="*/ 159476 w 680"/>
              <a:gd name="T45" fmla="*/ 922815 h 936"/>
              <a:gd name="T46" fmla="*/ 311703 w 680"/>
              <a:gd name="T47" fmla="*/ 1032915 h 936"/>
              <a:gd name="T48" fmla="*/ 343598 w 680"/>
              <a:gd name="T49" fmla="*/ 1051748 h 936"/>
              <a:gd name="T50" fmla="*/ 392890 w 680"/>
              <a:gd name="T51" fmla="*/ 1355973 h 936"/>
              <a:gd name="T52" fmla="*/ 492925 w 680"/>
              <a:gd name="T53" fmla="*/ 1041607 h 936"/>
              <a:gd name="T54" fmla="*/ 752436 w 680"/>
              <a:gd name="T55" fmla="*/ 596860 h 936"/>
              <a:gd name="T56" fmla="*/ 985850 w 680"/>
              <a:gd name="T57" fmla="*/ 467927 h 936"/>
              <a:gd name="T58" fmla="*/ 221816 w 680"/>
              <a:gd name="T59" fmla="*/ 934404 h 936"/>
              <a:gd name="T60" fmla="*/ 258061 w 680"/>
              <a:gd name="T61" fmla="*/ 969173 h 936"/>
              <a:gd name="T62" fmla="*/ 507423 w 680"/>
              <a:gd name="T63" fmla="*/ 827201 h 936"/>
              <a:gd name="T64" fmla="*/ 534969 w 680"/>
              <a:gd name="T65" fmla="*/ 691025 h 936"/>
              <a:gd name="T66" fmla="*/ 507423 w 680"/>
              <a:gd name="T67" fmla="*/ 827201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sp>
        <p:nvSpPr>
          <p:cNvPr id="46089" name="Freeform 20"/>
          <p:cNvSpPr>
            <a:spLocks noEditPoints="1"/>
          </p:cNvSpPr>
          <p:nvPr/>
        </p:nvSpPr>
        <p:spPr bwMode="auto">
          <a:xfrm>
            <a:off x="5517357" y="4870450"/>
            <a:ext cx="642938" cy="885032"/>
          </a:xfrm>
          <a:custGeom>
            <a:avLst/>
            <a:gdLst>
              <a:gd name="T0" fmla="*/ 1258204 w 680"/>
              <a:gd name="T1" fmla="*/ 466981 h 936"/>
              <a:gd name="T2" fmla="*/ 1127654 w 680"/>
              <a:gd name="T3" fmla="*/ 366779 h 936"/>
              <a:gd name="T4" fmla="*/ 1006564 w 680"/>
              <a:gd name="T5" fmla="*/ 241998 h 936"/>
              <a:gd name="T6" fmla="*/ 870337 w 680"/>
              <a:gd name="T7" fmla="*/ 117218 h 936"/>
              <a:gd name="T8" fmla="*/ 490038 w 680"/>
              <a:gd name="T9" fmla="*/ 189061 h 936"/>
              <a:gd name="T10" fmla="*/ 382191 w 680"/>
              <a:gd name="T11" fmla="*/ 285483 h 936"/>
              <a:gd name="T12" fmla="*/ 189204 w 680"/>
              <a:gd name="T13" fmla="*/ 391357 h 936"/>
              <a:gd name="T14" fmla="*/ 208124 w 680"/>
              <a:gd name="T15" fmla="*/ 788386 h 936"/>
              <a:gd name="T16" fmla="*/ 444629 w 680"/>
              <a:gd name="T17" fmla="*/ 886698 h 936"/>
              <a:gd name="T18" fmla="*/ 603560 w 680"/>
              <a:gd name="T19" fmla="*/ 890479 h 936"/>
              <a:gd name="T20" fmla="*/ 529770 w 680"/>
              <a:gd name="T21" fmla="*/ 1374476 h 936"/>
              <a:gd name="T22" fmla="*/ 351919 w 680"/>
              <a:gd name="T23" fmla="*/ 1198649 h 936"/>
              <a:gd name="T24" fmla="*/ 429492 w 680"/>
              <a:gd name="T25" fmla="*/ 1181633 h 936"/>
              <a:gd name="T26" fmla="*/ 495714 w 680"/>
              <a:gd name="T27" fmla="*/ 1058743 h 936"/>
              <a:gd name="T28" fmla="*/ 455981 w 680"/>
              <a:gd name="T29" fmla="*/ 1003916 h 936"/>
              <a:gd name="T30" fmla="*/ 395436 w 680"/>
              <a:gd name="T31" fmla="*/ 967994 h 936"/>
              <a:gd name="T32" fmla="*/ 348135 w 680"/>
              <a:gd name="T33" fmla="*/ 907494 h 936"/>
              <a:gd name="T34" fmla="*/ 270561 w 680"/>
              <a:gd name="T35" fmla="*/ 860229 h 936"/>
              <a:gd name="T36" fmla="*/ 189204 w 680"/>
              <a:gd name="T37" fmla="*/ 935854 h 936"/>
              <a:gd name="T38" fmla="*/ 128659 w 680"/>
              <a:gd name="T39" fmla="*/ 969885 h 936"/>
              <a:gd name="T40" fmla="*/ 0 w 680"/>
              <a:gd name="T41" fmla="*/ 1094665 h 936"/>
              <a:gd name="T42" fmla="*/ 111630 w 680"/>
              <a:gd name="T43" fmla="*/ 1166508 h 936"/>
              <a:gd name="T44" fmla="*/ 208124 w 680"/>
              <a:gd name="T45" fmla="*/ 1204321 h 936"/>
              <a:gd name="T46" fmla="*/ 406788 w 680"/>
              <a:gd name="T47" fmla="*/ 1348007 h 936"/>
              <a:gd name="T48" fmla="*/ 448413 w 680"/>
              <a:gd name="T49" fmla="*/ 1372585 h 936"/>
              <a:gd name="T50" fmla="*/ 512742 w 680"/>
              <a:gd name="T51" fmla="*/ 1769614 h 936"/>
              <a:gd name="T52" fmla="*/ 643293 w 680"/>
              <a:gd name="T53" fmla="*/ 1359351 h 936"/>
              <a:gd name="T54" fmla="*/ 981967 w 680"/>
              <a:gd name="T55" fmla="*/ 778933 h 936"/>
              <a:gd name="T56" fmla="*/ 1286585 w 680"/>
              <a:gd name="T57" fmla="*/ 610668 h 936"/>
              <a:gd name="T58" fmla="*/ 289482 w 680"/>
              <a:gd name="T59" fmla="*/ 1219446 h 936"/>
              <a:gd name="T60" fmla="*/ 336783 w 680"/>
              <a:gd name="T61" fmla="*/ 1264820 h 936"/>
              <a:gd name="T62" fmla="*/ 662213 w 680"/>
              <a:gd name="T63" fmla="*/ 1079540 h 936"/>
              <a:gd name="T64" fmla="*/ 698162 w 680"/>
              <a:gd name="T65" fmla="*/ 901823 h 936"/>
              <a:gd name="T66" fmla="*/ 662213 w 680"/>
              <a:gd name="T67" fmla="*/ 1079540 h 9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80" h="936">
                <a:moveTo>
                  <a:pt x="662" y="264"/>
                </a:moveTo>
                <a:cubicBezTo>
                  <a:pt x="664" y="259"/>
                  <a:pt x="665" y="253"/>
                  <a:pt x="665" y="247"/>
                </a:cubicBezTo>
                <a:cubicBezTo>
                  <a:pt x="665" y="217"/>
                  <a:pt x="640" y="192"/>
                  <a:pt x="610" y="192"/>
                </a:cubicBezTo>
                <a:cubicBezTo>
                  <a:pt x="605" y="192"/>
                  <a:pt x="600" y="193"/>
                  <a:pt x="596" y="194"/>
                </a:cubicBezTo>
                <a:cubicBezTo>
                  <a:pt x="582" y="169"/>
                  <a:pt x="558" y="151"/>
                  <a:pt x="530" y="144"/>
                </a:cubicBezTo>
                <a:cubicBezTo>
                  <a:pt x="531" y="138"/>
                  <a:pt x="532" y="133"/>
                  <a:pt x="532" y="128"/>
                </a:cubicBezTo>
                <a:cubicBezTo>
                  <a:pt x="532" y="91"/>
                  <a:pt x="502" y="62"/>
                  <a:pt x="466" y="62"/>
                </a:cubicBezTo>
                <a:cubicBezTo>
                  <a:pt x="464" y="62"/>
                  <a:pt x="462" y="62"/>
                  <a:pt x="460" y="62"/>
                </a:cubicBezTo>
                <a:cubicBezTo>
                  <a:pt x="444" y="25"/>
                  <a:pt x="407" y="0"/>
                  <a:pt x="364" y="0"/>
                </a:cubicBezTo>
                <a:cubicBezTo>
                  <a:pt x="308" y="0"/>
                  <a:pt x="262" y="44"/>
                  <a:pt x="259" y="100"/>
                </a:cubicBezTo>
                <a:cubicBezTo>
                  <a:pt x="258" y="100"/>
                  <a:pt x="258" y="100"/>
                  <a:pt x="257" y="100"/>
                </a:cubicBezTo>
                <a:cubicBezTo>
                  <a:pt x="227" y="100"/>
                  <a:pt x="204" y="123"/>
                  <a:pt x="202" y="151"/>
                </a:cubicBezTo>
                <a:cubicBezTo>
                  <a:pt x="194" y="148"/>
                  <a:pt x="185" y="147"/>
                  <a:pt x="176" y="147"/>
                </a:cubicBezTo>
                <a:cubicBezTo>
                  <a:pt x="139" y="147"/>
                  <a:pt x="108" y="172"/>
                  <a:pt x="100" y="207"/>
                </a:cubicBezTo>
                <a:cubicBezTo>
                  <a:pt x="47" y="211"/>
                  <a:pt x="4" y="256"/>
                  <a:pt x="4" y="311"/>
                </a:cubicBezTo>
                <a:cubicBezTo>
                  <a:pt x="4" y="369"/>
                  <a:pt x="52" y="417"/>
                  <a:pt x="110" y="417"/>
                </a:cubicBezTo>
                <a:cubicBezTo>
                  <a:pt x="125" y="417"/>
                  <a:pt x="139" y="413"/>
                  <a:pt x="152" y="408"/>
                </a:cubicBezTo>
                <a:cubicBezTo>
                  <a:pt x="163" y="443"/>
                  <a:pt x="196" y="469"/>
                  <a:pt x="235" y="469"/>
                </a:cubicBezTo>
                <a:cubicBezTo>
                  <a:pt x="251" y="469"/>
                  <a:pt x="266" y="464"/>
                  <a:pt x="279" y="456"/>
                </a:cubicBezTo>
                <a:cubicBezTo>
                  <a:pt x="292" y="463"/>
                  <a:pt x="305" y="467"/>
                  <a:pt x="319" y="471"/>
                </a:cubicBezTo>
                <a:cubicBezTo>
                  <a:pt x="322" y="490"/>
                  <a:pt x="320" y="535"/>
                  <a:pt x="297" y="636"/>
                </a:cubicBezTo>
                <a:cubicBezTo>
                  <a:pt x="289" y="668"/>
                  <a:pt x="284" y="698"/>
                  <a:pt x="280" y="727"/>
                </a:cubicBezTo>
                <a:cubicBezTo>
                  <a:pt x="248" y="715"/>
                  <a:pt x="222" y="701"/>
                  <a:pt x="201" y="686"/>
                </a:cubicBezTo>
                <a:cubicBezTo>
                  <a:pt x="192" y="669"/>
                  <a:pt x="188" y="651"/>
                  <a:pt x="186" y="634"/>
                </a:cubicBezTo>
                <a:cubicBezTo>
                  <a:pt x="193" y="630"/>
                  <a:pt x="199" y="625"/>
                  <a:pt x="205" y="619"/>
                </a:cubicBezTo>
                <a:cubicBezTo>
                  <a:pt x="211" y="623"/>
                  <a:pt x="219" y="625"/>
                  <a:pt x="227" y="625"/>
                </a:cubicBezTo>
                <a:cubicBezTo>
                  <a:pt x="250" y="625"/>
                  <a:pt x="269" y="607"/>
                  <a:pt x="269" y="584"/>
                </a:cubicBezTo>
                <a:cubicBezTo>
                  <a:pt x="269" y="575"/>
                  <a:pt x="266" y="567"/>
                  <a:pt x="262" y="560"/>
                </a:cubicBezTo>
                <a:cubicBezTo>
                  <a:pt x="263" y="558"/>
                  <a:pt x="263" y="556"/>
                  <a:pt x="263" y="553"/>
                </a:cubicBezTo>
                <a:cubicBezTo>
                  <a:pt x="263" y="541"/>
                  <a:pt x="253" y="531"/>
                  <a:pt x="241" y="531"/>
                </a:cubicBezTo>
                <a:cubicBezTo>
                  <a:pt x="239" y="531"/>
                  <a:pt x="237" y="532"/>
                  <a:pt x="236" y="532"/>
                </a:cubicBezTo>
                <a:cubicBezTo>
                  <a:pt x="230" y="522"/>
                  <a:pt x="220" y="515"/>
                  <a:pt x="209" y="512"/>
                </a:cubicBezTo>
                <a:cubicBezTo>
                  <a:pt x="210" y="510"/>
                  <a:pt x="210" y="508"/>
                  <a:pt x="210" y="506"/>
                </a:cubicBezTo>
                <a:cubicBezTo>
                  <a:pt x="210" y="491"/>
                  <a:pt x="198" y="480"/>
                  <a:pt x="184" y="480"/>
                </a:cubicBezTo>
                <a:cubicBezTo>
                  <a:pt x="183" y="480"/>
                  <a:pt x="182" y="480"/>
                  <a:pt x="182" y="480"/>
                </a:cubicBezTo>
                <a:cubicBezTo>
                  <a:pt x="175" y="465"/>
                  <a:pt x="160" y="455"/>
                  <a:pt x="143" y="455"/>
                </a:cubicBezTo>
                <a:cubicBezTo>
                  <a:pt x="121" y="455"/>
                  <a:pt x="103" y="473"/>
                  <a:pt x="102" y="495"/>
                </a:cubicBezTo>
                <a:cubicBezTo>
                  <a:pt x="101" y="495"/>
                  <a:pt x="101" y="495"/>
                  <a:pt x="100" y="495"/>
                </a:cubicBezTo>
                <a:cubicBezTo>
                  <a:pt x="89" y="495"/>
                  <a:pt x="79" y="504"/>
                  <a:pt x="79" y="515"/>
                </a:cubicBezTo>
                <a:cubicBezTo>
                  <a:pt x="76" y="514"/>
                  <a:pt x="72" y="513"/>
                  <a:pt x="68" y="513"/>
                </a:cubicBezTo>
                <a:cubicBezTo>
                  <a:pt x="54" y="513"/>
                  <a:pt x="41" y="524"/>
                  <a:pt x="38" y="537"/>
                </a:cubicBezTo>
                <a:cubicBezTo>
                  <a:pt x="17" y="539"/>
                  <a:pt x="0" y="557"/>
                  <a:pt x="0" y="579"/>
                </a:cubicBezTo>
                <a:cubicBezTo>
                  <a:pt x="0" y="602"/>
                  <a:pt x="19" y="621"/>
                  <a:pt x="42" y="621"/>
                </a:cubicBezTo>
                <a:cubicBezTo>
                  <a:pt x="48" y="621"/>
                  <a:pt x="54" y="620"/>
                  <a:pt x="59" y="617"/>
                </a:cubicBezTo>
                <a:cubicBezTo>
                  <a:pt x="63" y="631"/>
                  <a:pt x="76" y="642"/>
                  <a:pt x="92" y="642"/>
                </a:cubicBezTo>
                <a:cubicBezTo>
                  <a:pt x="98" y="642"/>
                  <a:pt x="104" y="640"/>
                  <a:pt x="110" y="637"/>
                </a:cubicBezTo>
                <a:cubicBezTo>
                  <a:pt x="119" y="641"/>
                  <a:pt x="130" y="644"/>
                  <a:pt x="142" y="645"/>
                </a:cubicBezTo>
                <a:cubicBezTo>
                  <a:pt x="163" y="671"/>
                  <a:pt x="193" y="697"/>
                  <a:pt x="215" y="713"/>
                </a:cubicBezTo>
                <a:cubicBezTo>
                  <a:pt x="220" y="721"/>
                  <a:pt x="219" y="719"/>
                  <a:pt x="216" y="713"/>
                </a:cubicBezTo>
                <a:cubicBezTo>
                  <a:pt x="224" y="719"/>
                  <a:pt x="231" y="723"/>
                  <a:pt x="237" y="726"/>
                </a:cubicBezTo>
                <a:cubicBezTo>
                  <a:pt x="253" y="734"/>
                  <a:pt x="267" y="747"/>
                  <a:pt x="276" y="757"/>
                </a:cubicBezTo>
                <a:cubicBezTo>
                  <a:pt x="263" y="865"/>
                  <a:pt x="271" y="936"/>
                  <a:pt x="271" y="936"/>
                </a:cubicBezTo>
                <a:cubicBezTo>
                  <a:pt x="387" y="936"/>
                  <a:pt x="387" y="936"/>
                  <a:pt x="387" y="936"/>
                </a:cubicBezTo>
                <a:cubicBezTo>
                  <a:pt x="387" y="936"/>
                  <a:pt x="333" y="827"/>
                  <a:pt x="340" y="719"/>
                </a:cubicBezTo>
                <a:cubicBezTo>
                  <a:pt x="345" y="627"/>
                  <a:pt x="411" y="537"/>
                  <a:pt x="440" y="465"/>
                </a:cubicBezTo>
                <a:cubicBezTo>
                  <a:pt x="471" y="453"/>
                  <a:pt x="497" y="435"/>
                  <a:pt x="519" y="412"/>
                </a:cubicBezTo>
                <a:cubicBezTo>
                  <a:pt x="535" y="422"/>
                  <a:pt x="554" y="428"/>
                  <a:pt x="575" y="428"/>
                </a:cubicBezTo>
                <a:cubicBezTo>
                  <a:pt x="633" y="428"/>
                  <a:pt x="680" y="381"/>
                  <a:pt x="680" y="323"/>
                </a:cubicBezTo>
                <a:cubicBezTo>
                  <a:pt x="680" y="301"/>
                  <a:pt x="673" y="281"/>
                  <a:pt x="662" y="264"/>
                </a:cubicBezTo>
                <a:close/>
                <a:moveTo>
                  <a:pt x="153" y="645"/>
                </a:moveTo>
                <a:cubicBezTo>
                  <a:pt x="161" y="644"/>
                  <a:pt x="169" y="642"/>
                  <a:pt x="176" y="639"/>
                </a:cubicBezTo>
                <a:cubicBezTo>
                  <a:pt x="176" y="653"/>
                  <a:pt x="178" y="664"/>
                  <a:pt x="178" y="669"/>
                </a:cubicBezTo>
                <a:cubicBezTo>
                  <a:pt x="168" y="661"/>
                  <a:pt x="160" y="652"/>
                  <a:pt x="153" y="645"/>
                </a:cubicBezTo>
                <a:close/>
                <a:moveTo>
                  <a:pt x="350" y="571"/>
                </a:moveTo>
                <a:cubicBezTo>
                  <a:pt x="350" y="571"/>
                  <a:pt x="358" y="522"/>
                  <a:pt x="358" y="477"/>
                </a:cubicBezTo>
                <a:cubicBezTo>
                  <a:pt x="362" y="477"/>
                  <a:pt x="366" y="477"/>
                  <a:pt x="369" y="477"/>
                </a:cubicBezTo>
                <a:cubicBezTo>
                  <a:pt x="380" y="477"/>
                  <a:pt x="391" y="477"/>
                  <a:pt x="402" y="475"/>
                </a:cubicBezTo>
                <a:cubicBezTo>
                  <a:pt x="387" y="510"/>
                  <a:pt x="366" y="555"/>
                  <a:pt x="350" y="57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91422" tIns="45711" rIns="91422" bIns="45711"/>
          <a:lstStyle/>
          <a:p>
            <a:endParaRPr lang="es-MX" sz="900"/>
          </a:p>
        </p:txBody>
      </p:sp>
      <p:grpSp>
        <p:nvGrpSpPr>
          <p:cNvPr id="46090" name="Group 94"/>
          <p:cNvGrpSpPr>
            <a:grpSpLocks/>
          </p:cNvGrpSpPr>
          <p:nvPr/>
        </p:nvGrpSpPr>
        <p:grpSpPr bwMode="auto">
          <a:xfrm>
            <a:off x="4053682" y="4425950"/>
            <a:ext cx="700088" cy="1320007"/>
            <a:chOff x="6241007" y="7052180"/>
            <a:chExt cx="2435965" cy="4590536"/>
          </a:xfrm>
        </p:grpSpPr>
        <p:sp>
          <p:nvSpPr>
            <p:cNvPr id="96" name="Freeform 1"/>
            <p:cNvSpPr>
              <a:spLocks noChangeArrowheads="1"/>
            </p:cNvSpPr>
            <p:nvPr/>
          </p:nvSpPr>
          <p:spPr bwMode="auto">
            <a:xfrm>
              <a:off x="7516989" y="8200504"/>
              <a:ext cx="251329" cy="3442212"/>
            </a:xfrm>
            <a:custGeom>
              <a:avLst/>
              <a:gdLst>
                <a:gd name="T0" fmla="*/ 540 w 541"/>
                <a:gd name="T1" fmla="*/ 2934 h 3023"/>
                <a:gd name="T2" fmla="*/ 540 w 541"/>
                <a:gd name="T3" fmla="*/ 2934 h 3023"/>
                <a:gd name="T4" fmla="*/ 270 w 541"/>
                <a:gd name="T5" fmla="*/ 3016 h 3023"/>
                <a:gd name="T6" fmla="*/ 0 w 541"/>
                <a:gd name="T7" fmla="*/ 2934 h 3023"/>
                <a:gd name="T8" fmla="*/ 0 w 541"/>
                <a:gd name="T9" fmla="*/ 0 h 3023"/>
                <a:gd name="T10" fmla="*/ 540 w 541"/>
                <a:gd name="T11" fmla="*/ 0 h 3023"/>
                <a:gd name="T12" fmla="*/ 540 w 541"/>
                <a:gd name="T13" fmla="*/ 2934 h 3023"/>
              </a:gdLst>
              <a:ahLst/>
              <a:cxnLst>
                <a:cxn ang="0">
                  <a:pos x="T0" y="T1"/>
                </a:cxn>
                <a:cxn ang="0">
                  <a:pos x="T2" y="T3"/>
                </a:cxn>
                <a:cxn ang="0">
                  <a:pos x="T4" y="T5"/>
                </a:cxn>
                <a:cxn ang="0">
                  <a:pos x="T6" y="T7"/>
                </a:cxn>
                <a:cxn ang="0">
                  <a:pos x="T8" y="T9"/>
                </a:cxn>
                <a:cxn ang="0">
                  <a:pos x="T10" y="T11"/>
                </a:cxn>
                <a:cxn ang="0">
                  <a:pos x="T12" y="T13"/>
                </a:cxn>
              </a:cxnLst>
              <a:rect l="0" t="0" r="r" b="b"/>
              <a:pathLst>
                <a:path w="541" h="3023">
                  <a:moveTo>
                    <a:pt x="540" y="2934"/>
                  </a:moveTo>
                  <a:lnTo>
                    <a:pt x="540" y="2934"/>
                  </a:lnTo>
                  <a:cubicBezTo>
                    <a:pt x="540" y="2934"/>
                    <a:pt x="440" y="3022"/>
                    <a:pt x="270" y="3016"/>
                  </a:cubicBezTo>
                  <a:cubicBezTo>
                    <a:pt x="100" y="3016"/>
                    <a:pt x="0" y="2934"/>
                    <a:pt x="0" y="2934"/>
                  </a:cubicBezTo>
                  <a:cubicBezTo>
                    <a:pt x="0" y="0"/>
                    <a:pt x="0" y="0"/>
                    <a:pt x="0" y="0"/>
                  </a:cubicBezTo>
                  <a:cubicBezTo>
                    <a:pt x="540" y="0"/>
                    <a:pt x="540" y="0"/>
                    <a:pt x="540" y="0"/>
                  </a:cubicBezTo>
                  <a:lnTo>
                    <a:pt x="540" y="2934"/>
                  </a:lnTo>
                </a:path>
              </a:pathLst>
            </a:custGeom>
            <a:solidFill>
              <a:schemeClr val="bg1">
                <a:lumMod val="6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46116" name="Freeform 2"/>
            <p:cNvSpPr>
              <a:spLocks noChangeArrowheads="1"/>
            </p:cNvSpPr>
            <p:nvPr/>
          </p:nvSpPr>
          <p:spPr bwMode="auto">
            <a:xfrm>
              <a:off x="6275516" y="7052180"/>
              <a:ext cx="2401456" cy="1405834"/>
            </a:xfrm>
            <a:custGeom>
              <a:avLst/>
              <a:gdLst>
                <a:gd name="T0" fmla="*/ 2400996 w 5216"/>
                <a:gd name="T1" fmla="*/ 1405374 h 3054"/>
                <a:gd name="T2" fmla="*/ 659756 w 5216"/>
                <a:gd name="T3" fmla="*/ 1405374 h 3054"/>
                <a:gd name="T4" fmla="*/ 0 w 5216"/>
                <a:gd name="T5" fmla="*/ 0 h 3054"/>
                <a:gd name="T6" fmla="*/ 1741700 w 5216"/>
                <a:gd name="T7" fmla="*/ 0 h 3054"/>
                <a:gd name="T8" fmla="*/ 2400996 w 5216"/>
                <a:gd name="T9" fmla="*/ 1405374 h 30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216" h="3054">
                  <a:moveTo>
                    <a:pt x="5215" y="3053"/>
                  </a:moveTo>
                  <a:lnTo>
                    <a:pt x="1433" y="3053"/>
                  </a:lnTo>
                  <a:lnTo>
                    <a:pt x="0" y="0"/>
                  </a:lnTo>
                  <a:lnTo>
                    <a:pt x="3783" y="0"/>
                  </a:lnTo>
                  <a:lnTo>
                    <a:pt x="5215" y="3053"/>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98" name="Freeform 3"/>
            <p:cNvSpPr>
              <a:spLocks noChangeArrowheads="1"/>
            </p:cNvSpPr>
            <p:nvPr/>
          </p:nvSpPr>
          <p:spPr bwMode="auto">
            <a:xfrm>
              <a:off x="6459193" y="7151554"/>
              <a:ext cx="2035495" cy="1209053"/>
            </a:xfrm>
            <a:custGeom>
              <a:avLst/>
              <a:gdLst>
                <a:gd name="T0" fmla="*/ 1301 w 4424"/>
                <a:gd name="T1" fmla="*/ 1350 h 2627"/>
                <a:gd name="T2" fmla="*/ 874 w 4424"/>
                <a:gd name="T3" fmla="*/ 452 h 2627"/>
                <a:gd name="T4" fmla="*/ 1401 w 4424"/>
                <a:gd name="T5" fmla="*/ 452 h 2627"/>
                <a:gd name="T6" fmla="*/ 1615 w 4424"/>
                <a:gd name="T7" fmla="*/ 904 h 2627"/>
                <a:gd name="T8" fmla="*/ 1791 w 4424"/>
                <a:gd name="T9" fmla="*/ 1275 h 2627"/>
                <a:gd name="T10" fmla="*/ 2243 w 4424"/>
                <a:gd name="T11" fmla="*/ 823 h 2627"/>
                <a:gd name="T12" fmla="*/ 2878 w 4424"/>
                <a:gd name="T13" fmla="*/ 2180 h 2627"/>
                <a:gd name="T14" fmla="*/ 2356 w 4424"/>
                <a:gd name="T15" fmla="*/ 2180 h 2627"/>
                <a:gd name="T16" fmla="*/ 4002 w 4424"/>
                <a:gd name="T17" fmla="*/ 1727 h 2627"/>
                <a:gd name="T18" fmla="*/ 3475 w 4424"/>
                <a:gd name="T19" fmla="*/ 1727 h 2627"/>
                <a:gd name="T20" fmla="*/ 2846 w 4424"/>
                <a:gd name="T21" fmla="*/ 1803 h 2627"/>
                <a:gd name="T22" fmla="*/ 2212 w 4424"/>
                <a:gd name="T23" fmla="*/ 2180 h 2627"/>
                <a:gd name="T24" fmla="*/ 1684 w 4424"/>
                <a:gd name="T25" fmla="*/ 2180 h 2627"/>
                <a:gd name="T26" fmla="*/ 2494 w 4424"/>
                <a:gd name="T27" fmla="*/ 1350 h 2627"/>
                <a:gd name="T28" fmla="*/ 2670 w 4424"/>
                <a:gd name="T29" fmla="*/ 1727 h 2627"/>
                <a:gd name="T30" fmla="*/ 2457 w 4424"/>
                <a:gd name="T31" fmla="*/ 1275 h 2627"/>
                <a:gd name="T32" fmla="*/ 3688 w 4424"/>
                <a:gd name="T33" fmla="*/ 2180 h 2627"/>
                <a:gd name="T34" fmla="*/ 3512 w 4424"/>
                <a:gd name="T35" fmla="*/ 1803 h 2627"/>
                <a:gd name="T36" fmla="*/ 3161 w 4424"/>
                <a:gd name="T37" fmla="*/ 1350 h 2627"/>
                <a:gd name="T38" fmla="*/ 3336 w 4424"/>
                <a:gd name="T39" fmla="*/ 1727 h 2627"/>
                <a:gd name="T40" fmla="*/ 3613 w 4424"/>
                <a:gd name="T41" fmla="*/ 904 h 2627"/>
                <a:gd name="T42" fmla="*/ 2212 w 4424"/>
                <a:gd name="T43" fmla="*/ 452 h 2627"/>
                <a:gd name="T44" fmla="*/ 2740 w 4424"/>
                <a:gd name="T45" fmla="*/ 452 h 2627"/>
                <a:gd name="T46" fmla="*/ 2595 w 4424"/>
                <a:gd name="T47" fmla="*/ 1275 h 2627"/>
                <a:gd name="T48" fmla="*/ 2419 w 4424"/>
                <a:gd name="T49" fmla="*/ 904 h 2627"/>
                <a:gd name="T50" fmla="*/ 1018 w 4424"/>
                <a:gd name="T51" fmla="*/ 2180 h 2627"/>
                <a:gd name="T52" fmla="*/ 1056 w 4424"/>
                <a:gd name="T53" fmla="*/ 2255 h 2627"/>
                <a:gd name="T54" fmla="*/ 1584 w 4424"/>
                <a:gd name="T55" fmla="*/ 2255 h 2627"/>
                <a:gd name="T56" fmla="*/ 421 w 4424"/>
                <a:gd name="T57" fmla="*/ 904 h 2627"/>
                <a:gd name="T58" fmla="*/ 949 w 4424"/>
                <a:gd name="T59" fmla="*/ 904 h 2627"/>
                <a:gd name="T60" fmla="*/ 811 w 4424"/>
                <a:gd name="T61" fmla="*/ 1727 h 2627"/>
                <a:gd name="T62" fmla="*/ 3054 w 4424"/>
                <a:gd name="T63" fmla="*/ 823 h 2627"/>
                <a:gd name="T64" fmla="*/ 2878 w 4424"/>
                <a:gd name="T65" fmla="*/ 452 h 2627"/>
                <a:gd name="T66" fmla="*/ 3726 w 4424"/>
                <a:gd name="T67" fmla="*/ 2255 h 2627"/>
                <a:gd name="T68" fmla="*/ 4247 w 4424"/>
                <a:gd name="T69" fmla="*/ 2255 h 2627"/>
                <a:gd name="T70" fmla="*/ 3757 w 4424"/>
                <a:gd name="T71" fmla="*/ 2626 h 2627"/>
                <a:gd name="T72" fmla="*/ 2388 w 4424"/>
                <a:gd name="T73" fmla="*/ 2255 h 2627"/>
                <a:gd name="T74" fmla="*/ 2915 w 4424"/>
                <a:gd name="T75" fmla="*/ 2255 h 2627"/>
                <a:gd name="T76" fmla="*/ 1898 w 4424"/>
                <a:gd name="T77" fmla="*/ 2626 h 2627"/>
                <a:gd name="T78" fmla="*/ 1722 w 4424"/>
                <a:gd name="T79" fmla="*/ 2255 h 2627"/>
                <a:gd name="T80" fmla="*/ 1332 w 4424"/>
                <a:gd name="T81" fmla="*/ 0 h 2627"/>
                <a:gd name="T82" fmla="*/ 2702 w 4424"/>
                <a:gd name="T83" fmla="*/ 370 h 2627"/>
                <a:gd name="T84" fmla="*/ 2174 w 4424"/>
                <a:gd name="T85" fmla="*/ 370 h 2627"/>
                <a:gd name="T86" fmla="*/ 3192 w 4424"/>
                <a:gd name="T87" fmla="*/ 0 h 2627"/>
                <a:gd name="T88" fmla="*/ 3368 w 4424"/>
                <a:gd name="T89" fmla="*/ 370 h 2627"/>
                <a:gd name="T90" fmla="*/ 176 w 4424"/>
                <a:gd name="T91" fmla="*/ 370 h 2627"/>
                <a:gd name="T92" fmla="*/ 735 w 4424"/>
                <a:gd name="T93" fmla="*/ 452 h 2627"/>
                <a:gd name="T94" fmla="*/ 911 w 4424"/>
                <a:gd name="T95" fmla="*/ 823 h 2627"/>
                <a:gd name="T96" fmla="*/ 1194 w 4424"/>
                <a:gd name="T97" fmla="*/ 0 h 2627"/>
                <a:gd name="T98" fmla="*/ 1370 w 4424"/>
                <a:gd name="T99" fmla="*/ 370 h 26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424" h="2627">
                  <a:moveTo>
                    <a:pt x="2005" y="1727"/>
                  </a:moveTo>
                  <a:lnTo>
                    <a:pt x="1829" y="1350"/>
                  </a:lnTo>
                  <a:lnTo>
                    <a:pt x="1301" y="1350"/>
                  </a:lnTo>
                  <a:lnTo>
                    <a:pt x="1477" y="1727"/>
                  </a:lnTo>
                  <a:lnTo>
                    <a:pt x="2005" y="1727"/>
                  </a:lnTo>
                  <a:close/>
                  <a:moveTo>
                    <a:pt x="874" y="452"/>
                  </a:moveTo>
                  <a:lnTo>
                    <a:pt x="1050" y="823"/>
                  </a:lnTo>
                  <a:lnTo>
                    <a:pt x="1577" y="823"/>
                  </a:lnTo>
                  <a:lnTo>
                    <a:pt x="1401" y="452"/>
                  </a:lnTo>
                  <a:lnTo>
                    <a:pt x="874" y="452"/>
                  </a:lnTo>
                  <a:close/>
                  <a:moveTo>
                    <a:pt x="1791" y="1275"/>
                  </a:moveTo>
                  <a:lnTo>
                    <a:pt x="1615" y="904"/>
                  </a:lnTo>
                  <a:lnTo>
                    <a:pt x="1087" y="904"/>
                  </a:lnTo>
                  <a:lnTo>
                    <a:pt x="1263" y="1275"/>
                  </a:lnTo>
                  <a:lnTo>
                    <a:pt x="1791" y="1275"/>
                  </a:lnTo>
                  <a:close/>
                  <a:moveTo>
                    <a:pt x="1546" y="452"/>
                  </a:moveTo>
                  <a:lnTo>
                    <a:pt x="1715" y="823"/>
                  </a:lnTo>
                  <a:lnTo>
                    <a:pt x="2243" y="823"/>
                  </a:lnTo>
                  <a:lnTo>
                    <a:pt x="2073" y="452"/>
                  </a:lnTo>
                  <a:lnTo>
                    <a:pt x="1546" y="452"/>
                  </a:lnTo>
                  <a:close/>
                  <a:moveTo>
                    <a:pt x="2878" y="2180"/>
                  </a:moveTo>
                  <a:lnTo>
                    <a:pt x="2708" y="1803"/>
                  </a:lnTo>
                  <a:lnTo>
                    <a:pt x="2180" y="1803"/>
                  </a:lnTo>
                  <a:lnTo>
                    <a:pt x="2356" y="2180"/>
                  </a:lnTo>
                  <a:lnTo>
                    <a:pt x="2878" y="2180"/>
                  </a:lnTo>
                  <a:close/>
                  <a:moveTo>
                    <a:pt x="3475" y="1727"/>
                  </a:moveTo>
                  <a:lnTo>
                    <a:pt x="4002" y="1727"/>
                  </a:lnTo>
                  <a:lnTo>
                    <a:pt x="3826" y="1350"/>
                  </a:lnTo>
                  <a:lnTo>
                    <a:pt x="3299" y="1350"/>
                  </a:lnTo>
                  <a:lnTo>
                    <a:pt x="3475" y="1727"/>
                  </a:lnTo>
                  <a:close/>
                  <a:moveTo>
                    <a:pt x="3550" y="2180"/>
                  </a:moveTo>
                  <a:lnTo>
                    <a:pt x="3374" y="1803"/>
                  </a:lnTo>
                  <a:lnTo>
                    <a:pt x="2846" y="1803"/>
                  </a:lnTo>
                  <a:lnTo>
                    <a:pt x="3022" y="2180"/>
                  </a:lnTo>
                  <a:lnTo>
                    <a:pt x="3550" y="2180"/>
                  </a:lnTo>
                  <a:close/>
                  <a:moveTo>
                    <a:pt x="2212" y="2180"/>
                  </a:moveTo>
                  <a:lnTo>
                    <a:pt x="2036" y="1803"/>
                  </a:lnTo>
                  <a:lnTo>
                    <a:pt x="1514" y="1803"/>
                  </a:lnTo>
                  <a:lnTo>
                    <a:pt x="1684" y="2180"/>
                  </a:lnTo>
                  <a:lnTo>
                    <a:pt x="2212" y="2180"/>
                  </a:lnTo>
                  <a:close/>
                  <a:moveTo>
                    <a:pt x="2670" y="1727"/>
                  </a:moveTo>
                  <a:lnTo>
                    <a:pt x="2494" y="1350"/>
                  </a:lnTo>
                  <a:lnTo>
                    <a:pt x="1967" y="1350"/>
                  </a:lnTo>
                  <a:lnTo>
                    <a:pt x="2143" y="1727"/>
                  </a:lnTo>
                  <a:lnTo>
                    <a:pt x="2670" y="1727"/>
                  </a:lnTo>
                  <a:close/>
                  <a:moveTo>
                    <a:pt x="1753" y="904"/>
                  </a:moveTo>
                  <a:lnTo>
                    <a:pt x="1929" y="1275"/>
                  </a:lnTo>
                  <a:lnTo>
                    <a:pt x="2457" y="1275"/>
                  </a:lnTo>
                  <a:lnTo>
                    <a:pt x="2281" y="904"/>
                  </a:lnTo>
                  <a:lnTo>
                    <a:pt x="1753" y="904"/>
                  </a:lnTo>
                  <a:close/>
                  <a:moveTo>
                    <a:pt x="3688" y="2180"/>
                  </a:moveTo>
                  <a:lnTo>
                    <a:pt x="4216" y="2180"/>
                  </a:lnTo>
                  <a:lnTo>
                    <a:pt x="4040" y="1803"/>
                  </a:lnTo>
                  <a:lnTo>
                    <a:pt x="3512" y="1803"/>
                  </a:lnTo>
                  <a:lnTo>
                    <a:pt x="3688" y="2180"/>
                  </a:lnTo>
                  <a:close/>
                  <a:moveTo>
                    <a:pt x="3336" y="1727"/>
                  </a:moveTo>
                  <a:lnTo>
                    <a:pt x="3161" y="1350"/>
                  </a:lnTo>
                  <a:lnTo>
                    <a:pt x="2633" y="1350"/>
                  </a:lnTo>
                  <a:lnTo>
                    <a:pt x="2809" y="1727"/>
                  </a:lnTo>
                  <a:lnTo>
                    <a:pt x="3336" y="1727"/>
                  </a:lnTo>
                  <a:close/>
                  <a:moveTo>
                    <a:pt x="3261" y="1275"/>
                  </a:moveTo>
                  <a:lnTo>
                    <a:pt x="3789" y="1275"/>
                  </a:lnTo>
                  <a:lnTo>
                    <a:pt x="3613" y="904"/>
                  </a:lnTo>
                  <a:lnTo>
                    <a:pt x="3085" y="904"/>
                  </a:lnTo>
                  <a:lnTo>
                    <a:pt x="3261" y="1275"/>
                  </a:lnTo>
                  <a:close/>
                  <a:moveTo>
                    <a:pt x="2212" y="452"/>
                  </a:moveTo>
                  <a:lnTo>
                    <a:pt x="2388" y="823"/>
                  </a:lnTo>
                  <a:lnTo>
                    <a:pt x="2915" y="823"/>
                  </a:lnTo>
                  <a:lnTo>
                    <a:pt x="2740" y="452"/>
                  </a:lnTo>
                  <a:lnTo>
                    <a:pt x="2212" y="452"/>
                  </a:lnTo>
                  <a:close/>
                  <a:moveTo>
                    <a:pt x="2419" y="904"/>
                  </a:moveTo>
                  <a:lnTo>
                    <a:pt x="2595" y="1275"/>
                  </a:lnTo>
                  <a:lnTo>
                    <a:pt x="3123" y="1275"/>
                  </a:lnTo>
                  <a:lnTo>
                    <a:pt x="2947" y="904"/>
                  </a:lnTo>
                  <a:lnTo>
                    <a:pt x="2419" y="904"/>
                  </a:lnTo>
                  <a:close/>
                  <a:moveTo>
                    <a:pt x="1370" y="1803"/>
                  </a:moveTo>
                  <a:lnTo>
                    <a:pt x="842" y="1803"/>
                  </a:lnTo>
                  <a:lnTo>
                    <a:pt x="1018" y="2180"/>
                  </a:lnTo>
                  <a:lnTo>
                    <a:pt x="1546" y="2180"/>
                  </a:lnTo>
                  <a:lnTo>
                    <a:pt x="1370" y="1803"/>
                  </a:lnTo>
                  <a:close/>
                  <a:moveTo>
                    <a:pt x="1056" y="2255"/>
                  </a:moveTo>
                  <a:lnTo>
                    <a:pt x="1232" y="2626"/>
                  </a:lnTo>
                  <a:lnTo>
                    <a:pt x="1759" y="2626"/>
                  </a:lnTo>
                  <a:lnTo>
                    <a:pt x="1584" y="2255"/>
                  </a:lnTo>
                  <a:lnTo>
                    <a:pt x="1056" y="2255"/>
                  </a:lnTo>
                  <a:close/>
                  <a:moveTo>
                    <a:pt x="949" y="904"/>
                  </a:moveTo>
                  <a:lnTo>
                    <a:pt x="421" y="904"/>
                  </a:lnTo>
                  <a:lnTo>
                    <a:pt x="597" y="1275"/>
                  </a:lnTo>
                  <a:lnTo>
                    <a:pt x="1125" y="1275"/>
                  </a:lnTo>
                  <a:lnTo>
                    <a:pt x="949" y="904"/>
                  </a:lnTo>
                  <a:close/>
                  <a:moveTo>
                    <a:pt x="1163" y="1350"/>
                  </a:moveTo>
                  <a:lnTo>
                    <a:pt x="635" y="1350"/>
                  </a:lnTo>
                  <a:lnTo>
                    <a:pt x="811" y="1727"/>
                  </a:lnTo>
                  <a:lnTo>
                    <a:pt x="1338" y="1727"/>
                  </a:lnTo>
                  <a:lnTo>
                    <a:pt x="1163" y="1350"/>
                  </a:lnTo>
                  <a:close/>
                  <a:moveTo>
                    <a:pt x="3054" y="823"/>
                  </a:moveTo>
                  <a:lnTo>
                    <a:pt x="3581" y="823"/>
                  </a:lnTo>
                  <a:lnTo>
                    <a:pt x="3405" y="452"/>
                  </a:lnTo>
                  <a:lnTo>
                    <a:pt x="2878" y="452"/>
                  </a:lnTo>
                  <a:lnTo>
                    <a:pt x="3054" y="823"/>
                  </a:lnTo>
                  <a:close/>
                  <a:moveTo>
                    <a:pt x="4247" y="2255"/>
                  </a:moveTo>
                  <a:lnTo>
                    <a:pt x="3726" y="2255"/>
                  </a:lnTo>
                  <a:lnTo>
                    <a:pt x="3896" y="2626"/>
                  </a:lnTo>
                  <a:lnTo>
                    <a:pt x="4423" y="2626"/>
                  </a:lnTo>
                  <a:lnTo>
                    <a:pt x="4247" y="2255"/>
                  </a:lnTo>
                  <a:close/>
                  <a:moveTo>
                    <a:pt x="3054" y="2255"/>
                  </a:moveTo>
                  <a:lnTo>
                    <a:pt x="3230" y="2626"/>
                  </a:lnTo>
                  <a:lnTo>
                    <a:pt x="3757" y="2626"/>
                  </a:lnTo>
                  <a:lnTo>
                    <a:pt x="3581" y="2255"/>
                  </a:lnTo>
                  <a:lnTo>
                    <a:pt x="3054" y="2255"/>
                  </a:lnTo>
                  <a:close/>
                  <a:moveTo>
                    <a:pt x="2388" y="2255"/>
                  </a:moveTo>
                  <a:lnTo>
                    <a:pt x="2564" y="2626"/>
                  </a:lnTo>
                  <a:lnTo>
                    <a:pt x="3091" y="2626"/>
                  </a:lnTo>
                  <a:lnTo>
                    <a:pt x="2915" y="2255"/>
                  </a:lnTo>
                  <a:lnTo>
                    <a:pt x="2388" y="2255"/>
                  </a:lnTo>
                  <a:close/>
                  <a:moveTo>
                    <a:pt x="1722" y="2255"/>
                  </a:moveTo>
                  <a:lnTo>
                    <a:pt x="1898" y="2626"/>
                  </a:lnTo>
                  <a:lnTo>
                    <a:pt x="2425" y="2626"/>
                  </a:lnTo>
                  <a:lnTo>
                    <a:pt x="2249" y="2255"/>
                  </a:lnTo>
                  <a:lnTo>
                    <a:pt x="1722" y="2255"/>
                  </a:lnTo>
                  <a:close/>
                  <a:moveTo>
                    <a:pt x="2036" y="370"/>
                  </a:moveTo>
                  <a:lnTo>
                    <a:pt x="1860" y="0"/>
                  </a:lnTo>
                  <a:lnTo>
                    <a:pt x="1332" y="0"/>
                  </a:lnTo>
                  <a:lnTo>
                    <a:pt x="1508" y="370"/>
                  </a:lnTo>
                  <a:lnTo>
                    <a:pt x="2036" y="370"/>
                  </a:lnTo>
                  <a:close/>
                  <a:moveTo>
                    <a:pt x="2702" y="370"/>
                  </a:moveTo>
                  <a:lnTo>
                    <a:pt x="2526" y="0"/>
                  </a:lnTo>
                  <a:lnTo>
                    <a:pt x="1998" y="0"/>
                  </a:lnTo>
                  <a:lnTo>
                    <a:pt x="2174" y="370"/>
                  </a:lnTo>
                  <a:lnTo>
                    <a:pt x="2702" y="370"/>
                  </a:lnTo>
                  <a:close/>
                  <a:moveTo>
                    <a:pt x="3368" y="370"/>
                  </a:moveTo>
                  <a:lnTo>
                    <a:pt x="3192" y="0"/>
                  </a:lnTo>
                  <a:lnTo>
                    <a:pt x="2664" y="0"/>
                  </a:lnTo>
                  <a:lnTo>
                    <a:pt x="2840" y="370"/>
                  </a:lnTo>
                  <a:lnTo>
                    <a:pt x="3368" y="370"/>
                  </a:lnTo>
                  <a:close/>
                  <a:moveTo>
                    <a:pt x="528" y="0"/>
                  </a:moveTo>
                  <a:lnTo>
                    <a:pt x="0" y="0"/>
                  </a:lnTo>
                  <a:lnTo>
                    <a:pt x="176" y="370"/>
                  </a:lnTo>
                  <a:lnTo>
                    <a:pt x="698" y="370"/>
                  </a:lnTo>
                  <a:lnTo>
                    <a:pt x="528" y="0"/>
                  </a:lnTo>
                  <a:close/>
                  <a:moveTo>
                    <a:pt x="735" y="452"/>
                  </a:moveTo>
                  <a:lnTo>
                    <a:pt x="208" y="452"/>
                  </a:lnTo>
                  <a:lnTo>
                    <a:pt x="383" y="823"/>
                  </a:lnTo>
                  <a:lnTo>
                    <a:pt x="911" y="823"/>
                  </a:lnTo>
                  <a:lnTo>
                    <a:pt x="735" y="452"/>
                  </a:lnTo>
                  <a:close/>
                  <a:moveTo>
                    <a:pt x="1370" y="370"/>
                  </a:moveTo>
                  <a:lnTo>
                    <a:pt x="1194" y="0"/>
                  </a:lnTo>
                  <a:lnTo>
                    <a:pt x="666" y="0"/>
                  </a:lnTo>
                  <a:lnTo>
                    <a:pt x="842" y="370"/>
                  </a:lnTo>
                  <a:lnTo>
                    <a:pt x="1370" y="370"/>
                  </a:lnTo>
                  <a:close/>
                </a:path>
              </a:pathLst>
            </a:custGeom>
            <a:solidFill>
              <a:schemeClr val="accent3">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99" name="Freeform 4"/>
            <p:cNvSpPr>
              <a:spLocks noChangeArrowheads="1"/>
            </p:cNvSpPr>
            <p:nvPr/>
          </p:nvSpPr>
          <p:spPr bwMode="auto">
            <a:xfrm>
              <a:off x="6241007" y="7052180"/>
              <a:ext cx="693227" cy="1545821"/>
            </a:xfrm>
            <a:custGeom>
              <a:avLst/>
              <a:gdLst>
                <a:gd name="T0" fmla="*/ 1432 w 1509"/>
                <a:gd name="T1" fmla="*/ 3361 h 3362"/>
                <a:gd name="T2" fmla="*/ 0 w 1509"/>
                <a:gd name="T3" fmla="*/ 308 h 3362"/>
                <a:gd name="T4" fmla="*/ 75 w 1509"/>
                <a:gd name="T5" fmla="*/ 0 h 3362"/>
                <a:gd name="T6" fmla="*/ 1508 w 1509"/>
                <a:gd name="T7" fmla="*/ 3053 h 3362"/>
                <a:gd name="T8" fmla="*/ 1432 w 1509"/>
                <a:gd name="T9" fmla="*/ 3361 h 3362"/>
              </a:gdLst>
              <a:ahLst/>
              <a:cxnLst>
                <a:cxn ang="0">
                  <a:pos x="T0" y="T1"/>
                </a:cxn>
                <a:cxn ang="0">
                  <a:pos x="T2" y="T3"/>
                </a:cxn>
                <a:cxn ang="0">
                  <a:pos x="T4" y="T5"/>
                </a:cxn>
                <a:cxn ang="0">
                  <a:pos x="T6" y="T7"/>
                </a:cxn>
                <a:cxn ang="0">
                  <a:pos x="T8" y="T9"/>
                </a:cxn>
              </a:cxnLst>
              <a:rect l="0" t="0" r="r" b="b"/>
              <a:pathLst>
                <a:path w="1509" h="3362">
                  <a:moveTo>
                    <a:pt x="1432" y="3361"/>
                  </a:moveTo>
                  <a:lnTo>
                    <a:pt x="0" y="308"/>
                  </a:lnTo>
                  <a:lnTo>
                    <a:pt x="75" y="0"/>
                  </a:lnTo>
                  <a:lnTo>
                    <a:pt x="1508" y="3053"/>
                  </a:lnTo>
                  <a:lnTo>
                    <a:pt x="1432" y="3361"/>
                  </a:lnTo>
                </a:path>
              </a:pathLst>
            </a:custGeom>
            <a:solidFill>
              <a:schemeClr val="accent3">
                <a:lumMod val="75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0" name="Freeform 5"/>
            <p:cNvSpPr>
              <a:spLocks noChangeArrowheads="1"/>
            </p:cNvSpPr>
            <p:nvPr/>
          </p:nvSpPr>
          <p:spPr bwMode="auto">
            <a:xfrm>
              <a:off x="6901092" y="8457221"/>
              <a:ext cx="1775880" cy="143540"/>
            </a:xfrm>
            <a:custGeom>
              <a:avLst/>
              <a:gdLst>
                <a:gd name="T0" fmla="*/ 3858 w 3859"/>
                <a:gd name="T1" fmla="*/ 0 h 309"/>
                <a:gd name="T2" fmla="*/ 76 w 3859"/>
                <a:gd name="T3" fmla="*/ 0 h 309"/>
                <a:gd name="T4" fmla="*/ 0 w 3859"/>
                <a:gd name="T5" fmla="*/ 308 h 309"/>
                <a:gd name="T6" fmla="*/ 3776 w 3859"/>
                <a:gd name="T7" fmla="*/ 308 h 309"/>
                <a:gd name="T8" fmla="*/ 3858 w 3859"/>
                <a:gd name="T9" fmla="*/ 0 h 309"/>
              </a:gdLst>
              <a:ahLst/>
              <a:cxnLst>
                <a:cxn ang="0">
                  <a:pos x="T0" y="T1"/>
                </a:cxn>
                <a:cxn ang="0">
                  <a:pos x="T2" y="T3"/>
                </a:cxn>
                <a:cxn ang="0">
                  <a:pos x="T4" y="T5"/>
                </a:cxn>
                <a:cxn ang="0">
                  <a:pos x="T6" y="T7"/>
                </a:cxn>
                <a:cxn ang="0">
                  <a:pos x="T8" y="T9"/>
                </a:cxn>
              </a:cxnLst>
              <a:rect l="0" t="0" r="r" b="b"/>
              <a:pathLst>
                <a:path w="3859" h="309">
                  <a:moveTo>
                    <a:pt x="3858" y="0"/>
                  </a:moveTo>
                  <a:lnTo>
                    <a:pt x="76" y="0"/>
                  </a:lnTo>
                  <a:lnTo>
                    <a:pt x="0" y="308"/>
                  </a:lnTo>
                  <a:lnTo>
                    <a:pt x="3776" y="308"/>
                  </a:lnTo>
                  <a:lnTo>
                    <a:pt x="3858" y="0"/>
                  </a:lnTo>
                </a:path>
              </a:pathLst>
            </a:custGeom>
            <a:solidFill>
              <a:schemeClr val="accent3">
                <a:lumMod val="50000"/>
              </a:schemeClr>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1" name="Freeform 10"/>
            <p:cNvSpPr>
              <a:spLocks noChangeArrowheads="1"/>
            </p:cNvSpPr>
            <p:nvPr/>
          </p:nvSpPr>
          <p:spPr bwMode="auto">
            <a:xfrm>
              <a:off x="7477260" y="7358500"/>
              <a:ext cx="24359" cy="18258"/>
            </a:xfrm>
            <a:custGeom>
              <a:avLst/>
              <a:gdLst>
                <a:gd name="T0" fmla="*/ 0 w 51"/>
                <a:gd name="T1" fmla="*/ 0 h 39"/>
                <a:gd name="T2" fmla="*/ 9075 w 51"/>
                <a:gd name="T3" fmla="*/ 17790 h 39"/>
                <a:gd name="T4" fmla="*/ 23881 w 51"/>
                <a:gd name="T5" fmla="*/ 0 h 39"/>
                <a:gd name="T6" fmla="*/ 0 w 51"/>
                <a:gd name="T7" fmla="*/ 0 h 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1" h="39">
                  <a:moveTo>
                    <a:pt x="0" y="0"/>
                  </a:moveTo>
                  <a:lnTo>
                    <a:pt x="19" y="38"/>
                  </a:lnTo>
                  <a:lnTo>
                    <a:pt x="50" y="0"/>
                  </a:lnTo>
                  <a:lnTo>
                    <a:pt x="0" y="0"/>
                  </a:lnTo>
                </a:path>
              </a:pathLst>
            </a:custGeom>
            <a:solidFill>
              <a:srgbClr val="57C1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60927" tIns="30463" rIns="60927" bIns="30463" anchor="ctr"/>
            <a:lstStyle/>
            <a:p>
              <a:endParaRPr lang="es-MX" sz="900"/>
            </a:p>
          </p:txBody>
        </p:sp>
        <p:sp>
          <p:nvSpPr>
            <p:cNvPr id="102" name="Freeform 17"/>
            <p:cNvSpPr>
              <a:spLocks noChangeArrowheads="1"/>
            </p:cNvSpPr>
            <p:nvPr/>
          </p:nvSpPr>
          <p:spPr bwMode="auto">
            <a:xfrm>
              <a:off x="6925950" y="7151554"/>
              <a:ext cx="1005319" cy="1115199"/>
            </a:xfrm>
            <a:custGeom>
              <a:avLst/>
              <a:gdLst>
                <a:gd name="T0" fmla="*/ 314 w 2187"/>
                <a:gd name="T1" fmla="*/ 1803 h 2426"/>
                <a:gd name="T2" fmla="*/ 0 w 2187"/>
                <a:gd name="T3" fmla="*/ 2167 h 2426"/>
                <a:gd name="T4" fmla="*/ 6 w 2187"/>
                <a:gd name="T5" fmla="*/ 2180 h 2426"/>
                <a:gd name="T6" fmla="*/ 333 w 2187"/>
                <a:gd name="T7" fmla="*/ 2180 h 2426"/>
                <a:gd name="T8" fmla="*/ 465 w 2187"/>
                <a:gd name="T9" fmla="*/ 2029 h 2426"/>
                <a:gd name="T10" fmla="*/ 358 w 2187"/>
                <a:gd name="T11" fmla="*/ 1803 h 2426"/>
                <a:gd name="T12" fmla="*/ 314 w 2187"/>
                <a:gd name="T13" fmla="*/ 1803 h 2426"/>
                <a:gd name="T14" fmla="*/ 125 w 2187"/>
                <a:gd name="T15" fmla="*/ 2425 h 2426"/>
                <a:gd name="T16" fmla="*/ 270 w 2187"/>
                <a:gd name="T17" fmla="*/ 2255 h 2426"/>
                <a:gd name="T18" fmla="*/ 44 w 2187"/>
                <a:gd name="T19" fmla="*/ 2255 h 2426"/>
                <a:gd name="T20" fmla="*/ 125 w 2187"/>
                <a:gd name="T21" fmla="*/ 2425 h 2426"/>
                <a:gd name="T22" fmla="*/ 1206 w 2187"/>
                <a:gd name="T23" fmla="*/ 766 h 2426"/>
                <a:gd name="T24" fmla="*/ 1156 w 2187"/>
                <a:gd name="T25" fmla="*/ 823 h 2426"/>
                <a:gd name="T26" fmla="*/ 1231 w 2187"/>
                <a:gd name="T27" fmla="*/ 823 h 2426"/>
                <a:gd name="T28" fmla="*/ 1206 w 2187"/>
                <a:gd name="T29" fmla="*/ 766 h 2426"/>
                <a:gd name="T30" fmla="*/ 773 w 2187"/>
                <a:gd name="T31" fmla="*/ 1269 h 2426"/>
                <a:gd name="T32" fmla="*/ 766 w 2187"/>
                <a:gd name="T33" fmla="*/ 1275 h 2426"/>
                <a:gd name="T34" fmla="*/ 779 w 2187"/>
                <a:gd name="T35" fmla="*/ 1275 h 2426"/>
                <a:gd name="T36" fmla="*/ 773 w 2187"/>
                <a:gd name="T37" fmla="*/ 1269 h 2426"/>
                <a:gd name="T38" fmla="*/ 1633 w 2187"/>
                <a:gd name="T39" fmla="*/ 263 h 2426"/>
                <a:gd name="T40" fmla="*/ 1539 w 2187"/>
                <a:gd name="T41" fmla="*/ 370 h 2426"/>
                <a:gd name="T42" fmla="*/ 1690 w 2187"/>
                <a:gd name="T43" fmla="*/ 370 h 2426"/>
                <a:gd name="T44" fmla="*/ 1633 w 2187"/>
                <a:gd name="T45" fmla="*/ 263 h 2426"/>
                <a:gd name="T46" fmla="*/ 553 w 2187"/>
                <a:gd name="T47" fmla="*/ 1922 h 2426"/>
                <a:gd name="T48" fmla="*/ 653 w 2187"/>
                <a:gd name="T49" fmla="*/ 1803 h 2426"/>
                <a:gd name="T50" fmla="*/ 502 w 2187"/>
                <a:gd name="T51" fmla="*/ 1803 h 2426"/>
                <a:gd name="T52" fmla="*/ 553 w 2187"/>
                <a:gd name="T53" fmla="*/ 1922 h 2426"/>
                <a:gd name="T54" fmla="*/ 986 w 2187"/>
                <a:gd name="T55" fmla="*/ 1419 h 2426"/>
                <a:gd name="T56" fmla="*/ 1043 w 2187"/>
                <a:gd name="T57" fmla="*/ 1350 h 2426"/>
                <a:gd name="T58" fmla="*/ 955 w 2187"/>
                <a:gd name="T59" fmla="*/ 1350 h 2426"/>
                <a:gd name="T60" fmla="*/ 986 w 2187"/>
                <a:gd name="T61" fmla="*/ 1419 h 2426"/>
                <a:gd name="T62" fmla="*/ 2180 w 2187"/>
                <a:gd name="T63" fmla="*/ 0 h 2426"/>
                <a:gd name="T64" fmla="*/ 1859 w 2187"/>
                <a:gd name="T65" fmla="*/ 0 h 2426"/>
                <a:gd name="T66" fmla="*/ 1728 w 2187"/>
                <a:gd name="T67" fmla="*/ 157 h 2426"/>
                <a:gd name="T68" fmla="*/ 1828 w 2187"/>
                <a:gd name="T69" fmla="*/ 370 h 2426"/>
                <a:gd name="T70" fmla="*/ 1885 w 2187"/>
                <a:gd name="T71" fmla="*/ 370 h 2426"/>
                <a:gd name="T72" fmla="*/ 2186 w 2187"/>
                <a:gd name="T73" fmla="*/ 18 h 2426"/>
                <a:gd name="T74" fmla="*/ 2180 w 2187"/>
                <a:gd name="T75" fmla="*/ 0 h 2426"/>
                <a:gd name="T76" fmla="*/ 703 w 2187"/>
                <a:gd name="T77" fmla="*/ 1350 h 2426"/>
                <a:gd name="T78" fmla="*/ 433 w 2187"/>
                <a:gd name="T79" fmla="*/ 1665 h 2426"/>
                <a:gd name="T80" fmla="*/ 465 w 2187"/>
                <a:gd name="T81" fmla="*/ 1727 h 2426"/>
                <a:gd name="T82" fmla="*/ 722 w 2187"/>
                <a:gd name="T83" fmla="*/ 1727 h 2426"/>
                <a:gd name="T84" fmla="*/ 898 w 2187"/>
                <a:gd name="T85" fmla="*/ 1526 h 2426"/>
                <a:gd name="T86" fmla="*/ 817 w 2187"/>
                <a:gd name="T87" fmla="*/ 1350 h 2426"/>
                <a:gd name="T88" fmla="*/ 703 w 2187"/>
                <a:gd name="T89" fmla="*/ 1350 h 2426"/>
                <a:gd name="T90" fmla="*/ 1476 w 2187"/>
                <a:gd name="T91" fmla="*/ 452 h 2426"/>
                <a:gd name="T92" fmla="*/ 1294 w 2187"/>
                <a:gd name="T93" fmla="*/ 659 h 2426"/>
                <a:gd name="T94" fmla="*/ 1376 w 2187"/>
                <a:gd name="T95" fmla="*/ 823 h 2426"/>
                <a:gd name="T96" fmla="*/ 1495 w 2187"/>
                <a:gd name="T97" fmla="*/ 823 h 2426"/>
                <a:gd name="T98" fmla="*/ 1759 w 2187"/>
                <a:gd name="T99" fmla="*/ 521 h 2426"/>
                <a:gd name="T100" fmla="*/ 1728 w 2187"/>
                <a:gd name="T101" fmla="*/ 452 h 2426"/>
                <a:gd name="T102" fmla="*/ 1476 w 2187"/>
                <a:gd name="T103" fmla="*/ 452 h 2426"/>
                <a:gd name="T104" fmla="*/ 1087 w 2187"/>
                <a:gd name="T105" fmla="*/ 904 h 2426"/>
                <a:gd name="T106" fmla="*/ 867 w 2187"/>
                <a:gd name="T107" fmla="*/ 1162 h 2426"/>
                <a:gd name="T108" fmla="*/ 917 w 2187"/>
                <a:gd name="T109" fmla="*/ 1275 h 2426"/>
                <a:gd name="T110" fmla="*/ 1112 w 2187"/>
                <a:gd name="T111" fmla="*/ 1275 h 2426"/>
                <a:gd name="T112" fmla="*/ 1325 w 2187"/>
                <a:gd name="T113" fmla="*/ 1024 h 2426"/>
                <a:gd name="T114" fmla="*/ 1269 w 2187"/>
                <a:gd name="T115" fmla="*/ 904 h 2426"/>
                <a:gd name="T116" fmla="*/ 1087 w 2187"/>
                <a:gd name="T117" fmla="*/ 904 h 2426"/>
                <a:gd name="T118" fmla="*/ 1413 w 2187"/>
                <a:gd name="T119" fmla="*/ 917 h 2426"/>
                <a:gd name="T120" fmla="*/ 1432 w 2187"/>
                <a:gd name="T121" fmla="*/ 904 h 2426"/>
                <a:gd name="T122" fmla="*/ 1407 w 2187"/>
                <a:gd name="T123" fmla="*/ 904 h 2426"/>
                <a:gd name="T124" fmla="*/ 1413 w 2187"/>
                <a:gd name="T125" fmla="*/ 917 h 2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87" h="2426">
                  <a:moveTo>
                    <a:pt x="314" y="1803"/>
                  </a:moveTo>
                  <a:lnTo>
                    <a:pt x="0" y="2167"/>
                  </a:lnTo>
                  <a:lnTo>
                    <a:pt x="6" y="2180"/>
                  </a:lnTo>
                  <a:lnTo>
                    <a:pt x="333" y="2180"/>
                  </a:lnTo>
                  <a:lnTo>
                    <a:pt x="465" y="2029"/>
                  </a:lnTo>
                  <a:lnTo>
                    <a:pt x="358" y="1803"/>
                  </a:lnTo>
                  <a:lnTo>
                    <a:pt x="314" y="1803"/>
                  </a:lnTo>
                  <a:close/>
                  <a:moveTo>
                    <a:pt x="125" y="2425"/>
                  </a:moveTo>
                  <a:lnTo>
                    <a:pt x="270" y="2255"/>
                  </a:lnTo>
                  <a:lnTo>
                    <a:pt x="44" y="2255"/>
                  </a:lnTo>
                  <a:lnTo>
                    <a:pt x="125" y="2425"/>
                  </a:lnTo>
                  <a:close/>
                  <a:moveTo>
                    <a:pt x="1206" y="766"/>
                  </a:moveTo>
                  <a:lnTo>
                    <a:pt x="1156" y="823"/>
                  </a:lnTo>
                  <a:lnTo>
                    <a:pt x="1231" y="823"/>
                  </a:lnTo>
                  <a:lnTo>
                    <a:pt x="1206" y="766"/>
                  </a:lnTo>
                  <a:close/>
                  <a:moveTo>
                    <a:pt x="773" y="1269"/>
                  </a:moveTo>
                  <a:lnTo>
                    <a:pt x="766" y="1275"/>
                  </a:lnTo>
                  <a:lnTo>
                    <a:pt x="779" y="1275"/>
                  </a:lnTo>
                  <a:lnTo>
                    <a:pt x="773" y="1269"/>
                  </a:lnTo>
                  <a:close/>
                  <a:moveTo>
                    <a:pt x="1633" y="263"/>
                  </a:moveTo>
                  <a:lnTo>
                    <a:pt x="1539" y="370"/>
                  </a:lnTo>
                  <a:lnTo>
                    <a:pt x="1690" y="370"/>
                  </a:lnTo>
                  <a:lnTo>
                    <a:pt x="1633" y="263"/>
                  </a:lnTo>
                  <a:close/>
                  <a:moveTo>
                    <a:pt x="553" y="1922"/>
                  </a:moveTo>
                  <a:lnTo>
                    <a:pt x="653" y="1803"/>
                  </a:lnTo>
                  <a:lnTo>
                    <a:pt x="502" y="1803"/>
                  </a:lnTo>
                  <a:lnTo>
                    <a:pt x="553" y="1922"/>
                  </a:lnTo>
                  <a:close/>
                  <a:moveTo>
                    <a:pt x="986" y="1419"/>
                  </a:moveTo>
                  <a:lnTo>
                    <a:pt x="1043" y="1350"/>
                  </a:lnTo>
                  <a:lnTo>
                    <a:pt x="955" y="1350"/>
                  </a:lnTo>
                  <a:lnTo>
                    <a:pt x="986" y="1419"/>
                  </a:lnTo>
                  <a:close/>
                  <a:moveTo>
                    <a:pt x="2180" y="0"/>
                  </a:moveTo>
                  <a:lnTo>
                    <a:pt x="1859" y="0"/>
                  </a:lnTo>
                  <a:lnTo>
                    <a:pt x="1728" y="157"/>
                  </a:lnTo>
                  <a:lnTo>
                    <a:pt x="1828" y="370"/>
                  </a:lnTo>
                  <a:lnTo>
                    <a:pt x="1885" y="370"/>
                  </a:lnTo>
                  <a:lnTo>
                    <a:pt x="2186" y="18"/>
                  </a:lnTo>
                  <a:lnTo>
                    <a:pt x="2180" y="0"/>
                  </a:lnTo>
                  <a:close/>
                  <a:moveTo>
                    <a:pt x="703" y="1350"/>
                  </a:moveTo>
                  <a:lnTo>
                    <a:pt x="433" y="1665"/>
                  </a:lnTo>
                  <a:lnTo>
                    <a:pt x="465" y="1727"/>
                  </a:lnTo>
                  <a:lnTo>
                    <a:pt x="722" y="1727"/>
                  </a:lnTo>
                  <a:lnTo>
                    <a:pt x="898" y="1526"/>
                  </a:lnTo>
                  <a:lnTo>
                    <a:pt x="817" y="1350"/>
                  </a:lnTo>
                  <a:lnTo>
                    <a:pt x="703" y="1350"/>
                  </a:lnTo>
                  <a:close/>
                  <a:moveTo>
                    <a:pt x="1476" y="452"/>
                  </a:moveTo>
                  <a:lnTo>
                    <a:pt x="1294" y="659"/>
                  </a:lnTo>
                  <a:lnTo>
                    <a:pt x="1376" y="823"/>
                  </a:lnTo>
                  <a:lnTo>
                    <a:pt x="1495" y="823"/>
                  </a:lnTo>
                  <a:lnTo>
                    <a:pt x="1759" y="521"/>
                  </a:lnTo>
                  <a:lnTo>
                    <a:pt x="1728" y="452"/>
                  </a:lnTo>
                  <a:lnTo>
                    <a:pt x="1476" y="452"/>
                  </a:lnTo>
                  <a:close/>
                  <a:moveTo>
                    <a:pt x="1087" y="904"/>
                  </a:moveTo>
                  <a:lnTo>
                    <a:pt x="867" y="1162"/>
                  </a:lnTo>
                  <a:lnTo>
                    <a:pt x="917" y="1275"/>
                  </a:lnTo>
                  <a:lnTo>
                    <a:pt x="1112" y="1275"/>
                  </a:lnTo>
                  <a:lnTo>
                    <a:pt x="1325" y="1024"/>
                  </a:lnTo>
                  <a:lnTo>
                    <a:pt x="1269" y="904"/>
                  </a:lnTo>
                  <a:lnTo>
                    <a:pt x="1087" y="904"/>
                  </a:lnTo>
                  <a:close/>
                  <a:moveTo>
                    <a:pt x="1413" y="917"/>
                  </a:moveTo>
                  <a:lnTo>
                    <a:pt x="1432" y="904"/>
                  </a:lnTo>
                  <a:lnTo>
                    <a:pt x="1407" y="904"/>
                  </a:lnTo>
                  <a:lnTo>
                    <a:pt x="1413" y="917"/>
                  </a:lnTo>
                  <a:close/>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3" name="Freeform 18"/>
            <p:cNvSpPr>
              <a:spLocks noChangeArrowheads="1"/>
            </p:cNvSpPr>
            <p:nvPr/>
          </p:nvSpPr>
          <p:spPr bwMode="auto">
            <a:xfrm>
              <a:off x="7773841" y="7816810"/>
              <a:ext cx="521993" cy="543797"/>
            </a:xfrm>
            <a:custGeom>
              <a:avLst/>
              <a:gdLst>
                <a:gd name="T0" fmla="*/ 239 w 1132"/>
                <a:gd name="T1" fmla="*/ 904 h 1182"/>
                <a:gd name="T2" fmla="*/ 364 w 1132"/>
                <a:gd name="T3" fmla="*/ 1162 h 1182"/>
                <a:gd name="T4" fmla="*/ 660 w 1132"/>
                <a:gd name="T5" fmla="*/ 810 h 1182"/>
                <a:gd name="T6" fmla="*/ 320 w 1132"/>
                <a:gd name="T7" fmla="*/ 810 h 1182"/>
                <a:gd name="T8" fmla="*/ 239 w 1132"/>
                <a:gd name="T9" fmla="*/ 904 h 1182"/>
                <a:gd name="T10" fmla="*/ 383 w 1132"/>
                <a:gd name="T11" fmla="*/ 735 h 1182"/>
                <a:gd name="T12" fmla="*/ 691 w 1132"/>
                <a:gd name="T13" fmla="*/ 735 h 1182"/>
                <a:gd name="T14" fmla="*/ 584 w 1132"/>
                <a:gd name="T15" fmla="*/ 502 h 1182"/>
                <a:gd name="T16" fmla="*/ 383 w 1132"/>
                <a:gd name="T17" fmla="*/ 735 h 1182"/>
                <a:gd name="T18" fmla="*/ 0 w 1132"/>
                <a:gd name="T19" fmla="*/ 1181 h 1182"/>
                <a:gd name="T20" fmla="*/ 232 w 1132"/>
                <a:gd name="T21" fmla="*/ 1181 h 1182"/>
                <a:gd name="T22" fmla="*/ 151 w 1132"/>
                <a:gd name="T23" fmla="*/ 1005 h 1182"/>
                <a:gd name="T24" fmla="*/ 0 w 1132"/>
                <a:gd name="T25" fmla="*/ 1181 h 1182"/>
                <a:gd name="T26" fmla="*/ 1011 w 1132"/>
                <a:gd name="T27" fmla="*/ 0 h 1182"/>
                <a:gd name="T28" fmla="*/ 773 w 1132"/>
                <a:gd name="T29" fmla="*/ 282 h 1182"/>
                <a:gd name="T30" fmla="*/ 1112 w 1132"/>
                <a:gd name="T31" fmla="*/ 282 h 1182"/>
                <a:gd name="T32" fmla="*/ 1131 w 1132"/>
                <a:gd name="T33" fmla="*/ 257 h 1182"/>
                <a:gd name="T34" fmla="*/ 1011 w 1132"/>
                <a:gd name="T35" fmla="*/ 0 h 1182"/>
                <a:gd name="T36" fmla="*/ 672 w 1132"/>
                <a:gd name="T37" fmla="*/ 402 h 1182"/>
                <a:gd name="T38" fmla="*/ 792 w 1132"/>
                <a:gd name="T39" fmla="*/ 659 h 1182"/>
                <a:gd name="T40" fmla="*/ 1049 w 1132"/>
                <a:gd name="T41" fmla="*/ 358 h 1182"/>
                <a:gd name="T42" fmla="*/ 704 w 1132"/>
                <a:gd name="T43" fmla="*/ 358 h 1182"/>
                <a:gd name="T44" fmla="*/ 672 w 1132"/>
                <a:gd name="T45" fmla="*/ 402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32" h="1182">
                  <a:moveTo>
                    <a:pt x="239" y="904"/>
                  </a:moveTo>
                  <a:lnTo>
                    <a:pt x="364" y="1162"/>
                  </a:lnTo>
                  <a:lnTo>
                    <a:pt x="660" y="810"/>
                  </a:lnTo>
                  <a:lnTo>
                    <a:pt x="320" y="810"/>
                  </a:lnTo>
                  <a:lnTo>
                    <a:pt x="239" y="904"/>
                  </a:lnTo>
                  <a:close/>
                  <a:moveTo>
                    <a:pt x="383" y="735"/>
                  </a:moveTo>
                  <a:lnTo>
                    <a:pt x="691" y="735"/>
                  </a:lnTo>
                  <a:lnTo>
                    <a:pt x="584" y="502"/>
                  </a:lnTo>
                  <a:lnTo>
                    <a:pt x="383" y="735"/>
                  </a:lnTo>
                  <a:close/>
                  <a:moveTo>
                    <a:pt x="0" y="1181"/>
                  </a:moveTo>
                  <a:lnTo>
                    <a:pt x="232" y="1181"/>
                  </a:lnTo>
                  <a:lnTo>
                    <a:pt x="151" y="1005"/>
                  </a:lnTo>
                  <a:lnTo>
                    <a:pt x="0" y="1181"/>
                  </a:lnTo>
                  <a:close/>
                  <a:moveTo>
                    <a:pt x="1011" y="0"/>
                  </a:moveTo>
                  <a:lnTo>
                    <a:pt x="773" y="282"/>
                  </a:lnTo>
                  <a:lnTo>
                    <a:pt x="1112" y="282"/>
                  </a:lnTo>
                  <a:lnTo>
                    <a:pt x="1131" y="257"/>
                  </a:lnTo>
                  <a:lnTo>
                    <a:pt x="1011" y="0"/>
                  </a:lnTo>
                  <a:close/>
                  <a:moveTo>
                    <a:pt x="672" y="402"/>
                  </a:moveTo>
                  <a:lnTo>
                    <a:pt x="792" y="659"/>
                  </a:lnTo>
                  <a:lnTo>
                    <a:pt x="1049" y="358"/>
                  </a:lnTo>
                  <a:lnTo>
                    <a:pt x="704" y="358"/>
                  </a:lnTo>
                  <a:lnTo>
                    <a:pt x="672" y="402"/>
                  </a:lnTo>
                  <a:close/>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grpSp>
          <p:nvGrpSpPr>
            <p:cNvPr id="104" name="Group 103"/>
            <p:cNvGrpSpPr/>
            <p:nvPr/>
          </p:nvGrpSpPr>
          <p:grpSpPr>
            <a:xfrm>
              <a:off x="6805339" y="7151581"/>
              <a:ext cx="836347" cy="918967"/>
              <a:chOff x="6624875" y="6831220"/>
              <a:chExt cx="871838" cy="957964"/>
            </a:xfrm>
            <a:solidFill>
              <a:schemeClr val="accent3"/>
            </a:solidFill>
          </p:grpSpPr>
          <p:sp>
            <p:nvSpPr>
              <p:cNvPr id="105" name="Freeform 6"/>
              <p:cNvSpPr>
                <a:spLocks noChangeArrowheads="1"/>
              </p:cNvSpPr>
              <p:nvPr/>
            </p:nvSpPr>
            <p:spPr bwMode="auto">
              <a:xfrm>
                <a:off x="7105233" y="7264736"/>
                <a:ext cx="61367" cy="42294"/>
              </a:xfrm>
              <a:custGeom>
                <a:avLst/>
                <a:gdLst>
                  <a:gd name="T0" fmla="*/ 44 w 127"/>
                  <a:gd name="T1" fmla="*/ 88 h 89"/>
                  <a:gd name="T2" fmla="*/ 126 w 127"/>
                  <a:gd name="T3" fmla="*/ 0 h 89"/>
                  <a:gd name="T4" fmla="*/ 0 w 127"/>
                  <a:gd name="T5" fmla="*/ 0 h 89"/>
                  <a:gd name="T6" fmla="*/ 44 w 127"/>
                  <a:gd name="T7" fmla="*/ 88 h 89"/>
                </a:gdLst>
                <a:ahLst/>
                <a:cxnLst>
                  <a:cxn ang="0">
                    <a:pos x="T0" y="T1"/>
                  </a:cxn>
                  <a:cxn ang="0">
                    <a:pos x="T2" y="T3"/>
                  </a:cxn>
                  <a:cxn ang="0">
                    <a:pos x="T4" y="T5"/>
                  </a:cxn>
                  <a:cxn ang="0">
                    <a:pos x="T6" y="T7"/>
                  </a:cxn>
                </a:cxnLst>
                <a:rect l="0" t="0" r="r" b="b"/>
                <a:pathLst>
                  <a:path w="127" h="89">
                    <a:moveTo>
                      <a:pt x="44" y="88"/>
                    </a:moveTo>
                    <a:lnTo>
                      <a:pt x="126" y="0"/>
                    </a:lnTo>
                    <a:lnTo>
                      <a:pt x="0" y="0"/>
                    </a:lnTo>
                    <a:lnTo>
                      <a:pt x="44" y="88"/>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6" name="Freeform 9"/>
              <p:cNvSpPr>
                <a:spLocks noChangeArrowheads="1"/>
              </p:cNvSpPr>
              <p:nvPr/>
            </p:nvSpPr>
            <p:spPr bwMode="auto">
              <a:xfrm>
                <a:off x="6764538" y="7412766"/>
                <a:ext cx="40207" cy="31720"/>
              </a:xfrm>
              <a:custGeom>
                <a:avLst/>
                <a:gdLst>
                  <a:gd name="T0" fmla="*/ 82 w 83"/>
                  <a:gd name="T1" fmla="*/ 63 h 64"/>
                  <a:gd name="T2" fmla="*/ 50 w 83"/>
                  <a:gd name="T3" fmla="*/ 0 h 64"/>
                  <a:gd name="T4" fmla="*/ 0 w 83"/>
                  <a:gd name="T5" fmla="*/ 63 h 64"/>
                  <a:gd name="T6" fmla="*/ 82 w 83"/>
                  <a:gd name="T7" fmla="*/ 63 h 64"/>
                </a:gdLst>
                <a:ahLst/>
                <a:cxnLst>
                  <a:cxn ang="0">
                    <a:pos x="T0" y="T1"/>
                  </a:cxn>
                  <a:cxn ang="0">
                    <a:pos x="T2" y="T3"/>
                  </a:cxn>
                  <a:cxn ang="0">
                    <a:pos x="T4" y="T5"/>
                  </a:cxn>
                  <a:cxn ang="0">
                    <a:pos x="T6" y="T7"/>
                  </a:cxn>
                </a:cxnLst>
                <a:rect l="0" t="0" r="r" b="b"/>
                <a:pathLst>
                  <a:path w="83" h="64">
                    <a:moveTo>
                      <a:pt x="82" y="63"/>
                    </a:moveTo>
                    <a:lnTo>
                      <a:pt x="50" y="0"/>
                    </a:lnTo>
                    <a:lnTo>
                      <a:pt x="0" y="63"/>
                    </a:lnTo>
                    <a:lnTo>
                      <a:pt x="82" y="6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7" name="Freeform 11"/>
              <p:cNvSpPr>
                <a:spLocks noChangeArrowheads="1"/>
              </p:cNvSpPr>
              <p:nvPr/>
            </p:nvSpPr>
            <p:spPr bwMode="auto">
              <a:xfrm>
                <a:off x="6950756" y="7171690"/>
                <a:ext cx="69832" cy="54982"/>
              </a:xfrm>
              <a:custGeom>
                <a:avLst/>
                <a:gdLst>
                  <a:gd name="T0" fmla="*/ 144 w 145"/>
                  <a:gd name="T1" fmla="*/ 113 h 114"/>
                  <a:gd name="T2" fmla="*/ 94 w 145"/>
                  <a:gd name="T3" fmla="*/ 0 h 114"/>
                  <a:gd name="T4" fmla="*/ 0 w 145"/>
                  <a:gd name="T5" fmla="*/ 113 h 114"/>
                  <a:gd name="T6" fmla="*/ 144 w 145"/>
                  <a:gd name="T7" fmla="*/ 113 h 114"/>
                </a:gdLst>
                <a:ahLst/>
                <a:cxnLst>
                  <a:cxn ang="0">
                    <a:pos x="T0" y="T1"/>
                  </a:cxn>
                  <a:cxn ang="0">
                    <a:pos x="T2" y="T3"/>
                  </a:cxn>
                  <a:cxn ang="0">
                    <a:pos x="T4" y="T5"/>
                  </a:cxn>
                  <a:cxn ang="0">
                    <a:pos x="T6" y="T7"/>
                  </a:cxn>
                </a:cxnLst>
                <a:rect l="0" t="0" r="r" b="b"/>
                <a:pathLst>
                  <a:path w="145" h="114">
                    <a:moveTo>
                      <a:pt x="144" y="113"/>
                    </a:moveTo>
                    <a:lnTo>
                      <a:pt x="94" y="0"/>
                    </a:lnTo>
                    <a:lnTo>
                      <a:pt x="0" y="113"/>
                    </a:lnTo>
                    <a:lnTo>
                      <a:pt x="144" y="11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8" name="Freeform 15"/>
              <p:cNvSpPr>
                <a:spLocks noChangeArrowheads="1"/>
              </p:cNvSpPr>
              <p:nvPr/>
            </p:nvSpPr>
            <p:spPr bwMode="auto">
              <a:xfrm>
                <a:off x="6887273" y="7478321"/>
                <a:ext cx="90994" cy="69786"/>
              </a:xfrm>
              <a:custGeom>
                <a:avLst/>
                <a:gdLst>
                  <a:gd name="T0" fmla="*/ 188 w 189"/>
                  <a:gd name="T1" fmla="*/ 0 h 146"/>
                  <a:gd name="T2" fmla="*/ 0 w 189"/>
                  <a:gd name="T3" fmla="*/ 0 h 146"/>
                  <a:gd name="T4" fmla="*/ 69 w 189"/>
                  <a:gd name="T5" fmla="*/ 145 h 146"/>
                  <a:gd name="T6" fmla="*/ 188 w 189"/>
                  <a:gd name="T7" fmla="*/ 0 h 146"/>
                </a:gdLst>
                <a:ahLst/>
                <a:cxnLst>
                  <a:cxn ang="0">
                    <a:pos x="T0" y="T1"/>
                  </a:cxn>
                  <a:cxn ang="0">
                    <a:pos x="T2" y="T3"/>
                  </a:cxn>
                  <a:cxn ang="0">
                    <a:pos x="T4" y="T5"/>
                  </a:cxn>
                  <a:cxn ang="0">
                    <a:pos x="T6" y="T7"/>
                  </a:cxn>
                </a:cxnLst>
                <a:rect l="0" t="0" r="r" b="b"/>
                <a:pathLst>
                  <a:path w="189" h="146">
                    <a:moveTo>
                      <a:pt x="188" y="0"/>
                    </a:moveTo>
                    <a:lnTo>
                      <a:pt x="0" y="0"/>
                    </a:lnTo>
                    <a:lnTo>
                      <a:pt x="69" y="145"/>
                    </a:lnTo>
                    <a:lnTo>
                      <a:pt x="18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09" name="Freeform 16"/>
              <p:cNvSpPr>
                <a:spLocks noChangeArrowheads="1"/>
              </p:cNvSpPr>
              <p:nvPr/>
            </p:nvSpPr>
            <p:spPr bwMode="auto">
              <a:xfrm>
                <a:off x="7134859" y="6932726"/>
                <a:ext cx="105806" cy="76130"/>
              </a:xfrm>
              <a:custGeom>
                <a:avLst/>
                <a:gdLst>
                  <a:gd name="T0" fmla="*/ 220 w 221"/>
                  <a:gd name="T1" fmla="*/ 157 h 158"/>
                  <a:gd name="T2" fmla="*/ 144 w 221"/>
                  <a:gd name="T3" fmla="*/ 0 h 158"/>
                  <a:gd name="T4" fmla="*/ 0 w 221"/>
                  <a:gd name="T5" fmla="*/ 157 h 158"/>
                  <a:gd name="T6" fmla="*/ 220 w 221"/>
                  <a:gd name="T7" fmla="*/ 157 h 158"/>
                </a:gdLst>
                <a:ahLst/>
                <a:cxnLst>
                  <a:cxn ang="0">
                    <a:pos x="T0" y="T1"/>
                  </a:cxn>
                  <a:cxn ang="0">
                    <a:pos x="T2" y="T3"/>
                  </a:cxn>
                  <a:cxn ang="0">
                    <a:pos x="T4" y="T5"/>
                  </a:cxn>
                  <a:cxn ang="0">
                    <a:pos x="T6" y="T7"/>
                  </a:cxn>
                </a:cxnLst>
                <a:rect l="0" t="0" r="r" b="b"/>
                <a:pathLst>
                  <a:path w="221" h="158">
                    <a:moveTo>
                      <a:pt x="220" y="157"/>
                    </a:moveTo>
                    <a:lnTo>
                      <a:pt x="144" y="0"/>
                    </a:lnTo>
                    <a:lnTo>
                      <a:pt x="0" y="157"/>
                    </a:lnTo>
                    <a:lnTo>
                      <a:pt x="220" y="15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0" name="Freeform 7"/>
              <p:cNvSpPr>
                <a:spLocks noChangeArrowheads="1"/>
              </p:cNvSpPr>
              <p:nvPr/>
            </p:nvSpPr>
            <p:spPr bwMode="auto">
              <a:xfrm>
                <a:off x="7244896" y="6831220"/>
                <a:ext cx="251817" cy="177636"/>
              </a:xfrm>
              <a:custGeom>
                <a:avLst/>
                <a:gdLst>
                  <a:gd name="T0" fmla="*/ 126 w 523"/>
                  <a:gd name="T1" fmla="*/ 370 h 371"/>
                  <a:gd name="T2" fmla="*/ 283 w 523"/>
                  <a:gd name="T3" fmla="*/ 370 h 371"/>
                  <a:gd name="T4" fmla="*/ 522 w 523"/>
                  <a:gd name="T5" fmla="*/ 94 h 371"/>
                  <a:gd name="T6" fmla="*/ 478 w 523"/>
                  <a:gd name="T7" fmla="*/ 0 h 371"/>
                  <a:gd name="T8" fmla="*/ 88 w 523"/>
                  <a:gd name="T9" fmla="*/ 0 h 371"/>
                  <a:gd name="T10" fmla="*/ 0 w 523"/>
                  <a:gd name="T11" fmla="*/ 106 h 371"/>
                  <a:gd name="T12" fmla="*/ 126 w 523"/>
                  <a:gd name="T13" fmla="*/ 370 h 371"/>
                </a:gdLst>
                <a:ahLst/>
                <a:cxnLst>
                  <a:cxn ang="0">
                    <a:pos x="T0" y="T1"/>
                  </a:cxn>
                  <a:cxn ang="0">
                    <a:pos x="T2" y="T3"/>
                  </a:cxn>
                  <a:cxn ang="0">
                    <a:pos x="T4" y="T5"/>
                  </a:cxn>
                  <a:cxn ang="0">
                    <a:pos x="T6" y="T7"/>
                  </a:cxn>
                  <a:cxn ang="0">
                    <a:pos x="T8" y="T9"/>
                  </a:cxn>
                  <a:cxn ang="0">
                    <a:pos x="T10" y="T11"/>
                  </a:cxn>
                  <a:cxn ang="0">
                    <a:pos x="T12" y="T13"/>
                  </a:cxn>
                </a:cxnLst>
                <a:rect l="0" t="0" r="r" b="b"/>
                <a:pathLst>
                  <a:path w="523" h="371">
                    <a:moveTo>
                      <a:pt x="126" y="370"/>
                    </a:moveTo>
                    <a:lnTo>
                      <a:pt x="283" y="370"/>
                    </a:lnTo>
                    <a:lnTo>
                      <a:pt x="522" y="94"/>
                    </a:lnTo>
                    <a:lnTo>
                      <a:pt x="478" y="0"/>
                    </a:lnTo>
                    <a:lnTo>
                      <a:pt x="88" y="0"/>
                    </a:lnTo>
                    <a:lnTo>
                      <a:pt x="0" y="106"/>
                    </a:lnTo>
                    <a:lnTo>
                      <a:pt x="126" y="37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1" name="Freeform 8"/>
              <p:cNvSpPr>
                <a:spLocks noChangeArrowheads="1"/>
              </p:cNvSpPr>
              <p:nvPr/>
            </p:nvSpPr>
            <p:spPr bwMode="auto">
              <a:xfrm>
                <a:off x="7037517" y="7046920"/>
                <a:ext cx="249702" cy="177636"/>
              </a:xfrm>
              <a:custGeom>
                <a:avLst/>
                <a:gdLst>
                  <a:gd name="T0" fmla="*/ 138 w 522"/>
                  <a:gd name="T1" fmla="*/ 0 h 372"/>
                  <a:gd name="T2" fmla="*/ 0 w 522"/>
                  <a:gd name="T3" fmla="*/ 157 h 372"/>
                  <a:gd name="T4" fmla="*/ 100 w 522"/>
                  <a:gd name="T5" fmla="*/ 371 h 372"/>
                  <a:gd name="T6" fmla="*/ 327 w 522"/>
                  <a:gd name="T7" fmla="*/ 371 h 372"/>
                  <a:gd name="T8" fmla="*/ 521 w 522"/>
                  <a:gd name="T9" fmla="*/ 144 h 372"/>
                  <a:gd name="T10" fmla="*/ 458 w 522"/>
                  <a:gd name="T11" fmla="*/ 0 h 372"/>
                  <a:gd name="T12" fmla="*/ 138 w 522"/>
                  <a:gd name="T13" fmla="*/ 0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138" y="0"/>
                    </a:moveTo>
                    <a:lnTo>
                      <a:pt x="0" y="157"/>
                    </a:lnTo>
                    <a:lnTo>
                      <a:pt x="100" y="371"/>
                    </a:lnTo>
                    <a:lnTo>
                      <a:pt x="327" y="371"/>
                    </a:lnTo>
                    <a:lnTo>
                      <a:pt x="521" y="144"/>
                    </a:lnTo>
                    <a:lnTo>
                      <a:pt x="458" y="0"/>
                    </a:lnTo>
                    <a:lnTo>
                      <a:pt x="138"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2" name="Freeform 12"/>
              <p:cNvSpPr>
                <a:spLocks noChangeArrowheads="1"/>
              </p:cNvSpPr>
              <p:nvPr/>
            </p:nvSpPr>
            <p:spPr bwMode="auto">
              <a:xfrm>
                <a:off x="6624875" y="7478322"/>
                <a:ext cx="251818" cy="181865"/>
              </a:xfrm>
              <a:custGeom>
                <a:avLst/>
                <a:gdLst>
                  <a:gd name="T0" fmla="*/ 415 w 523"/>
                  <a:gd name="T1" fmla="*/ 377 h 378"/>
                  <a:gd name="T2" fmla="*/ 522 w 523"/>
                  <a:gd name="T3" fmla="*/ 252 h 378"/>
                  <a:gd name="T4" fmla="*/ 409 w 523"/>
                  <a:gd name="T5" fmla="*/ 0 h 378"/>
                  <a:gd name="T6" fmla="*/ 226 w 523"/>
                  <a:gd name="T7" fmla="*/ 0 h 378"/>
                  <a:gd name="T8" fmla="*/ 0 w 523"/>
                  <a:gd name="T9" fmla="*/ 264 h 378"/>
                  <a:gd name="T10" fmla="*/ 57 w 523"/>
                  <a:gd name="T11" fmla="*/ 377 h 378"/>
                  <a:gd name="T12" fmla="*/ 415 w 523"/>
                  <a:gd name="T13" fmla="*/ 377 h 378"/>
                </a:gdLst>
                <a:ahLst/>
                <a:cxnLst>
                  <a:cxn ang="0">
                    <a:pos x="T0" y="T1"/>
                  </a:cxn>
                  <a:cxn ang="0">
                    <a:pos x="T2" y="T3"/>
                  </a:cxn>
                  <a:cxn ang="0">
                    <a:pos x="T4" y="T5"/>
                  </a:cxn>
                  <a:cxn ang="0">
                    <a:pos x="T6" y="T7"/>
                  </a:cxn>
                  <a:cxn ang="0">
                    <a:pos x="T8" y="T9"/>
                  </a:cxn>
                  <a:cxn ang="0">
                    <a:pos x="T10" y="T11"/>
                  </a:cxn>
                  <a:cxn ang="0">
                    <a:pos x="T12" y="T13"/>
                  </a:cxn>
                </a:cxnLst>
                <a:rect l="0" t="0" r="r" b="b"/>
                <a:pathLst>
                  <a:path w="523" h="378">
                    <a:moveTo>
                      <a:pt x="415" y="377"/>
                    </a:moveTo>
                    <a:lnTo>
                      <a:pt x="522" y="252"/>
                    </a:lnTo>
                    <a:lnTo>
                      <a:pt x="409" y="0"/>
                    </a:lnTo>
                    <a:lnTo>
                      <a:pt x="226" y="0"/>
                    </a:lnTo>
                    <a:lnTo>
                      <a:pt x="0" y="264"/>
                    </a:lnTo>
                    <a:lnTo>
                      <a:pt x="57" y="377"/>
                    </a:lnTo>
                    <a:lnTo>
                      <a:pt x="415" y="377"/>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3" name="Freeform 13"/>
              <p:cNvSpPr>
                <a:spLocks noChangeArrowheads="1"/>
              </p:cNvSpPr>
              <p:nvPr/>
            </p:nvSpPr>
            <p:spPr bwMode="auto">
              <a:xfrm>
                <a:off x="6832254" y="7264736"/>
                <a:ext cx="249702" cy="177636"/>
              </a:xfrm>
              <a:custGeom>
                <a:avLst/>
                <a:gdLst>
                  <a:gd name="T0" fmla="*/ 370 w 522"/>
                  <a:gd name="T1" fmla="*/ 371 h 372"/>
                  <a:gd name="T2" fmla="*/ 521 w 522"/>
                  <a:gd name="T3" fmla="*/ 195 h 372"/>
                  <a:gd name="T4" fmla="*/ 427 w 522"/>
                  <a:gd name="T5" fmla="*/ 0 h 372"/>
                  <a:gd name="T6" fmla="*/ 176 w 522"/>
                  <a:gd name="T7" fmla="*/ 0 h 372"/>
                  <a:gd name="T8" fmla="*/ 0 w 522"/>
                  <a:gd name="T9" fmla="*/ 208 h 372"/>
                  <a:gd name="T10" fmla="*/ 75 w 522"/>
                  <a:gd name="T11" fmla="*/ 371 h 372"/>
                  <a:gd name="T12" fmla="*/ 370 w 522"/>
                  <a:gd name="T13" fmla="*/ 371 h 372"/>
                </a:gdLst>
                <a:ahLst/>
                <a:cxnLst>
                  <a:cxn ang="0">
                    <a:pos x="T0" y="T1"/>
                  </a:cxn>
                  <a:cxn ang="0">
                    <a:pos x="T2" y="T3"/>
                  </a:cxn>
                  <a:cxn ang="0">
                    <a:pos x="T4" y="T5"/>
                  </a:cxn>
                  <a:cxn ang="0">
                    <a:pos x="T6" y="T7"/>
                  </a:cxn>
                  <a:cxn ang="0">
                    <a:pos x="T8" y="T9"/>
                  </a:cxn>
                  <a:cxn ang="0">
                    <a:pos x="T10" y="T11"/>
                  </a:cxn>
                  <a:cxn ang="0">
                    <a:pos x="T12" y="T13"/>
                  </a:cxn>
                </a:cxnLst>
                <a:rect l="0" t="0" r="r" b="b"/>
                <a:pathLst>
                  <a:path w="522" h="372">
                    <a:moveTo>
                      <a:pt x="370" y="371"/>
                    </a:moveTo>
                    <a:lnTo>
                      <a:pt x="521" y="195"/>
                    </a:lnTo>
                    <a:lnTo>
                      <a:pt x="427" y="0"/>
                    </a:lnTo>
                    <a:lnTo>
                      <a:pt x="176" y="0"/>
                    </a:lnTo>
                    <a:lnTo>
                      <a:pt x="0" y="208"/>
                    </a:lnTo>
                    <a:lnTo>
                      <a:pt x="75" y="371"/>
                    </a:lnTo>
                    <a:lnTo>
                      <a:pt x="370" y="371"/>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114" name="Freeform 14"/>
              <p:cNvSpPr>
                <a:spLocks noChangeArrowheads="1"/>
              </p:cNvSpPr>
              <p:nvPr/>
            </p:nvSpPr>
            <p:spPr bwMode="auto">
              <a:xfrm>
                <a:off x="6667196" y="7696137"/>
                <a:ext cx="126967" cy="93047"/>
              </a:xfrm>
              <a:custGeom>
                <a:avLst/>
                <a:gdLst>
                  <a:gd name="T0" fmla="*/ 0 w 265"/>
                  <a:gd name="T1" fmla="*/ 0 h 195"/>
                  <a:gd name="T2" fmla="*/ 94 w 265"/>
                  <a:gd name="T3" fmla="*/ 194 h 195"/>
                  <a:gd name="T4" fmla="*/ 264 w 265"/>
                  <a:gd name="T5" fmla="*/ 0 h 195"/>
                  <a:gd name="T6" fmla="*/ 0 w 265"/>
                  <a:gd name="T7" fmla="*/ 0 h 195"/>
                </a:gdLst>
                <a:ahLst/>
                <a:cxnLst>
                  <a:cxn ang="0">
                    <a:pos x="T0" y="T1"/>
                  </a:cxn>
                  <a:cxn ang="0">
                    <a:pos x="T2" y="T3"/>
                  </a:cxn>
                  <a:cxn ang="0">
                    <a:pos x="T4" y="T5"/>
                  </a:cxn>
                  <a:cxn ang="0">
                    <a:pos x="T6" y="T7"/>
                  </a:cxn>
                </a:cxnLst>
                <a:rect l="0" t="0" r="r" b="b"/>
                <a:pathLst>
                  <a:path w="265" h="195">
                    <a:moveTo>
                      <a:pt x="0" y="0"/>
                    </a:moveTo>
                    <a:lnTo>
                      <a:pt x="94" y="194"/>
                    </a:lnTo>
                    <a:lnTo>
                      <a:pt x="264" y="0"/>
                    </a:lnTo>
                    <a:lnTo>
                      <a:pt x="0"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60927" tIns="30463" rIns="60927" bIns="30463" anchor="ctr"/>
              <a:lstStyle/>
              <a:p>
                <a:pPr defTabSz="914217">
                  <a:defRPr/>
                </a:pPr>
                <a:endParaRPr lang="en-US" sz="900" dirty="0">
                  <a:latin typeface="Lato" panose="020F0502020204030203" pitchFamily="34" charset="77"/>
                </a:endParaRPr>
              </a:p>
            </p:txBody>
          </p:sp>
        </p:grpSp>
      </p:grpSp>
      <p:sp>
        <p:nvSpPr>
          <p:cNvPr id="46091" name="Freeform 121"/>
          <p:cNvSpPr>
            <a:spLocks noChangeArrowheads="1"/>
          </p:cNvSpPr>
          <p:nvPr/>
        </p:nvSpPr>
        <p:spPr bwMode="auto">
          <a:xfrm rot="5400000">
            <a:off x="8524478" y="4336654"/>
            <a:ext cx="693738" cy="499269"/>
          </a:xfrm>
          <a:custGeom>
            <a:avLst/>
            <a:gdLst>
              <a:gd name="T0" fmla="*/ 1385211 w 517"/>
              <a:gd name="T1" fmla="*/ 484771 h 245"/>
              <a:gd name="T2" fmla="*/ 1036224 w 517"/>
              <a:gd name="T3" fmla="*/ 0 h 245"/>
              <a:gd name="T4" fmla="*/ 1036224 w 517"/>
              <a:gd name="T5" fmla="*/ 309602 h 245"/>
              <a:gd name="T6" fmla="*/ 0 w 517"/>
              <a:gd name="T7" fmla="*/ 309602 h 245"/>
              <a:gd name="T8" fmla="*/ 0 w 517"/>
              <a:gd name="T9" fmla="*/ 684383 h 245"/>
              <a:gd name="T10" fmla="*/ 1036224 w 517"/>
              <a:gd name="T11" fmla="*/ 684383 h 245"/>
              <a:gd name="T12" fmla="*/ 1036224 w 517"/>
              <a:gd name="T13" fmla="*/ 993984 h 245"/>
              <a:gd name="T14" fmla="*/ 1385211 w 517"/>
              <a:gd name="T15" fmla="*/ 484771 h 24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60927" tIns="30463" rIns="60927" bIns="30463" anchor="ctr"/>
          <a:lstStyle/>
          <a:p>
            <a:endParaRPr lang="es-MX" sz="900"/>
          </a:p>
        </p:txBody>
      </p:sp>
      <p:sp>
        <p:nvSpPr>
          <p:cNvPr id="46092" name="TextBox 120"/>
          <p:cNvSpPr txBox="1">
            <a:spLocks noChangeArrowheads="1"/>
          </p:cNvSpPr>
          <p:nvPr/>
        </p:nvSpPr>
        <p:spPr bwMode="auto">
          <a:xfrm>
            <a:off x="9132094" y="4181475"/>
            <a:ext cx="1681834"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ontserrat ExtraBold" pitchFamily="2" charset="77"/>
              </a:rPr>
              <a:t>Wind Turbine</a:t>
            </a:r>
            <a:endParaRPr lang="id-ID" altLang="es-MX" sz="1600" b="1" dirty="0">
              <a:latin typeface="Montserrat ExtraBold" pitchFamily="2" charset="77"/>
            </a:endParaRPr>
          </a:p>
        </p:txBody>
      </p:sp>
      <p:sp>
        <p:nvSpPr>
          <p:cNvPr id="46093" name="TextBox 121"/>
          <p:cNvSpPr txBox="1">
            <a:spLocks noChangeArrowheads="1"/>
          </p:cNvSpPr>
          <p:nvPr/>
        </p:nvSpPr>
        <p:spPr bwMode="auto">
          <a:xfrm>
            <a:off x="9116219" y="4429919"/>
            <a:ext cx="2348706" cy="824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cxnSp>
        <p:nvCxnSpPr>
          <p:cNvPr id="123" name="Elbow Connector 122"/>
          <p:cNvCxnSpPr/>
          <p:nvPr/>
        </p:nvCxnSpPr>
        <p:spPr>
          <a:xfrm>
            <a:off x="5560219" y="3352800"/>
            <a:ext cx="1536700" cy="1161257"/>
          </a:xfrm>
          <a:prstGeom prst="bentConnector3">
            <a:avLst>
              <a:gd name="adj1" fmla="val 50000"/>
            </a:avLst>
          </a:prstGeom>
          <a:ln w="38100" cmpd="sng">
            <a:solidFill>
              <a:schemeClr val="bg1">
                <a:lumMod val="65000"/>
              </a:schemeClr>
            </a:solidFill>
            <a:prstDash val="dot"/>
            <a:tailEnd type="arrow"/>
          </a:ln>
        </p:spPr>
        <p:style>
          <a:lnRef idx="2">
            <a:schemeClr val="accent1"/>
          </a:lnRef>
          <a:fillRef idx="0">
            <a:schemeClr val="accent1"/>
          </a:fillRef>
          <a:effectRef idx="1">
            <a:schemeClr val="accent1"/>
          </a:effectRef>
          <a:fontRef idx="minor">
            <a:schemeClr val="tx1"/>
          </a:fontRef>
        </p:style>
      </p:cxnSp>
      <p:cxnSp>
        <p:nvCxnSpPr>
          <p:cNvPr id="124" name="Elbow Connector 123"/>
          <p:cNvCxnSpPr/>
          <p:nvPr/>
        </p:nvCxnSpPr>
        <p:spPr>
          <a:xfrm flipV="1">
            <a:off x="4045744" y="2576513"/>
            <a:ext cx="3095625" cy="1005682"/>
          </a:xfrm>
          <a:prstGeom prst="bentConnector3">
            <a:avLst>
              <a:gd name="adj1" fmla="val 25531"/>
            </a:avLst>
          </a:prstGeom>
          <a:ln w="38100" cmpd="sng">
            <a:solidFill>
              <a:schemeClr val="bg1">
                <a:lumMod val="65000"/>
              </a:schemeClr>
            </a:solidFill>
            <a:prstDash val="dot"/>
            <a:tailEnd type="arrow"/>
          </a:ln>
        </p:spPr>
        <p:style>
          <a:lnRef idx="2">
            <a:schemeClr val="accent1"/>
          </a:lnRef>
          <a:fillRef idx="0">
            <a:schemeClr val="accent1"/>
          </a:fillRef>
          <a:effectRef idx="1">
            <a:schemeClr val="accent1"/>
          </a:effectRef>
          <a:fontRef idx="minor">
            <a:schemeClr val="tx1"/>
          </a:fontRef>
        </p:style>
      </p:cxnSp>
      <p:grpSp>
        <p:nvGrpSpPr>
          <p:cNvPr id="46096" name="Group 125"/>
          <p:cNvGrpSpPr>
            <a:grpSpLocks/>
          </p:cNvGrpSpPr>
          <p:nvPr/>
        </p:nvGrpSpPr>
        <p:grpSpPr bwMode="auto">
          <a:xfrm>
            <a:off x="7252494" y="3901282"/>
            <a:ext cx="1235869" cy="1236663"/>
            <a:chOff x="5641899" y="4719693"/>
            <a:chExt cx="3403334" cy="3403334"/>
          </a:xfrm>
        </p:grpSpPr>
        <p:sp>
          <p:nvSpPr>
            <p:cNvPr id="127" name="Oval 126"/>
            <p:cNvSpPr>
              <a:spLocks noChangeAspect="1"/>
            </p:cNvSpPr>
            <p:nvPr/>
          </p:nvSpPr>
          <p:spPr>
            <a:xfrm>
              <a:off x="5641899" y="4719693"/>
              <a:ext cx="3403334" cy="3403334"/>
            </a:xfrm>
            <a:prstGeom prst="ellipse">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28" name="弧形 37"/>
            <p:cNvSpPr/>
            <p:nvPr/>
          </p:nvSpPr>
          <p:spPr>
            <a:xfrm>
              <a:off x="5766491" y="4828914"/>
              <a:ext cx="3145408" cy="3147756"/>
            </a:xfrm>
            <a:prstGeom prst="arc">
              <a:avLst>
                <a:gd name="adj1" fmla="val 100036"/>
                <a:gd name="adj2" fmla="val 14632219"/>
              </a:avLst>
            </a:prstGeom>
            <a:solidFill>
              <a:schemeClr val="accent1">
                <a:lumMod val="20000"/>
                <a:lumOff val="80000"/>
              </a:schemeClr>
            </a:solidFill>
            <a:ln w="254000">
              <a:solidFill>
                <a:schemeClr val="accent1"/>
              </a:solidFill>
            </a:ln>
          </p:spPr>
          <p:style>
            <a:lnRef idx="1">
              <a:schemeClr val="accent1"/>
            </a:lnRef>
            <a:fillRef idx="0">
              <a:schemeClr val="accent1"/>
            </a:fillRef>
            <a:effectRef idx="0">
              <a:schemeClr val="accent1"/>
            </a:effectRef>
            <a:fontRef idx="minor">
              <a:schemeClr val="tx1"/>
            </a:fontRef>
          </p:style>
          <p:txBody>
            <a:bodyPr anchor="ctr"/>
            <a:lstStyle/>
            <a:p>
              <a:pPr algn="ctr" defTabSz="914217">
                <a:defRPr/>
              </a:pPr>
              <a:endParaRPr lang="zh-CN" altLang="en-US" sz="700" dirty="0">
                <a:latin typeface="Lato" panose="020F0502020204030203" pitchFamily="34" charset="77"/>
              </a:endParaRPr>
            </a:p>
          </p:txBody>
        </p:sp>
      </p:grpSp>
      <p:sp>
        <p:nvSpPr>
          <p:cNvPr id="46097" name="TextBox 129"/>
          <p:cNvSpPr txBox="1">
            <a:spLocks noChangeArrowheads="1"/>
          </p:cNvSpPr>
          <p:nvPr/>
        </p:nvSpPr>
        <p:spPr bwMode="auto">
          <a:xfrm>
            <a:off x="7466807" y="4286250"/>
            <a:ext cx="80486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200" b="1" dirty="0">
                <a:latin typeface="Montserrat ExtraBold" pitchFamily="2" charset="77"/>
              </a:rPr>
              <a:t>68%</a:t>
            </a:r>
          </a:p>
        </p:txBody>
      </p:sp>
      <p:sp>
        <p:nvSpPr>
          <p:cNvPr id="131" name="Freeform 121"/>
          <p:cNvSpPr>
            <a:spLocks noChangeArrowheads="1"/>
          </p:cNvSpPr>
          <p:nvPr/>
        </p:nvSpPr>
        <p:spPr bwMode="auto">
          <a:xfrm rot="5400000">
            <a:off x="8524081" y="2393157"/>
            <a:ext cx="694532" cy="499269"/>
          </a:xfrm>
          <a:custGeom>
            <a:avLst/>
            <a:gdLst>
              <a:gd name="T0" fmla="*/ 516 w 517"/>
              <a:gd name="T1" fmla="*/ 119 h 245"/>
              <a:gd name="T2" fmla="*/ 386 w 517"/>
              <a:gd name="T3" fmla="*/ 0 h 245"/>
              <a:gd name="T4" fmla="*/ 386 w 517"/>
              <a:gd name="T5" fmla="*/ 76 h 245"/>
              <a:gd name="T6" fmla="*/ 0 w 517"/>
              <a:gd name="T7" fmla="*/ 76 h 245"/>
              <a:gd name="T8" fmla="*/ 0 w 517"/>
              <a:gd name="T9" fmla="*/ 168 h 245"/>
              <a:gd name="T10" fmla="*/ 386 w 517"/>
              <a:gd name="T11" fmla="*/ 168 h 245"/>
              <a:gd name="T12" fmla="*/ 386 w 517"/>
              <a:gd name="T13" fmla="*/ 244 h 245"/>
              <a:gd name="T14" fmla="*/ 516 w 517"/>
              <a:gd name="T15" fmla="*/ 119 h 2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17" h="245">
                <a:moveTo>
                  <a:pt x="516" y="119"/>
                </a:moveTo>
                <a:lnTo>
                  <a:pt x="386" y="0"/>
                </a:lnTo>
                <a:lnTo>
                  <a:pt x="386" y="76"/>
                </a:lnTo>
                <a:lnTo>
                  <a:pt x="0" y="76"/>
                </a:lnTo>
                <a:lnTo>
                  <a:pt x="0" y="168"/>
                </a:lnTo>
                <a:lnTo>
                  <a:pt x="386" y="168"/>
                </a:lnTo>
                <a:lnTo>
                  <a:pt x="386" y="244"/>
                </a:lnTo>
                <a:lnTo>
                  <a:pt x="516" y="119"/>
                </a:lnTo>
              </a:path>
            </a:pathLst>
          </a:custGeom>
          <a:solidFill>
            <a:schemeClr val="accent3"/>
          </a:solidFill>
          <a:ln>
            <a:noFill/>
          </a:ln>
          <a:effectLst/>
        </p:spPr>
        <p:txBody>
          <a:bodyPr wrap="none" lIns="60927" tIns="30463" rIns="60927" bIns="30463" anchor="ctr"/>
          <a:lstStyle/>
          <a:p>
            <a:pPr defTabSz="914217">
              <a:defRPr/>
            </a:pPr>
            <a:endParaRPr lang="en-US" sz="900" dirty="0">
              <a:latin typeface="Lato" panose="020F0502020204030203" pitchFamily="34" charset="77"/>
            </a:endParaRPr>
          </a:p>
        </p:txBody>
      </p:sp>
      <p:sp>
        <p:nvSpPr>
          <p:cNvPr id="46099" name="TextBox 131"/>
          <p:cNvSpPr txBox="1">
            <a:spLocks noChangeArrowheads="1"/>
          </p:cNvSpPr>
          <p:nvPr/>
        </p:nvSpPr>
        <p:spPr bwMode="auto">
          <a:xfrm>
            <a:off x="9132094" y="2238375"/>
            <a:ext cx="1609700"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ontserrat ExtraBold" pitchFamily="2" charset="77"/>
              </a:rPr>
              <a:t>Solar Module</a:t>
            </a:r>
            <a:endParaRPr lang="id-ID" altLang="es-MX" sz="1600" b="1" dirty="0">
              <a:latin typeface="Montserrat ExtraBold" pitchFamily="2" charset="77"/>
            </a:endParaRPr>
          </a:p>
        </p:txBody>
      </p:sp>
      <p:sp>
        <p:nvSpPr>
          <p:cNvPr id="46100" name="TextBox 132"/>
          <p:cNvSpPr txBox="1">
            <a:spLocks noChangeArrowheads="1"/>
          </p:cNvSpPr>
          <p:nvPr/>
        </p:nvSpPr>
        <p:spPr bwMode="auto">
          <a:xfrm>
            <a:off x="9116219" y="2486819"/>
            <a:ext cx="2348706" cy="824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850"/>
              </a:lnSpc>
            </a:pPr>
            <a:r>
              <a:rPr lang="en-US" sz="1200" dirty="0">
                <a:latin typeface="Lato" panose="020F05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p>
        </p:txBody>
      </p:sp>
      <p:grpSp>
        <p:nvGrpSpPr>
          <p:cNvPr id="46101" name="Group 133"/>
          <p:cNvGrpSpPr>
            <a:grpSpLocks/>
          </p:cNvGrpSpPr>
          <p:nvPr/>
        </p:nvGrpSpPr>
        <p:grpSpPr bwMode="auto">
          <a:xfrm>
            <a:off x="7252494" y="1958182"/>
            <a:ext cx="1235869" cy="1235869"/>
            <a:chOff x="5641899" y="4719693"/>
            <a:chExt cx="3403334" cy="3403334"/>
          </a:xfrm>
        </p:grpSpPr>
        <p:sp>
          <p:nvSpPr>
            <p:cNvPr id="135" name="Oval 134"/>
            <p:cNvSpPr>
              <a:spLocks noChangeAspect="1"/>
            </p:cNvSpPr>
            <p:nvPr/>
          </p:nvSpPr>
          <p:spPr>
            <a:xfrm>
              <a:off x="5641899" y="4719693"/>
              <a:ext cx="3403334" cy="3403334"/>
            </a:xfrm>
            <a:prstGeom prst="ellipse">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136" name="弧形 37"/>
            <p:cNvSpPr/>
            <p:nvPr/>
          </p:nvSpPr>
          <p:spPr>
            <a:xfrm>
              <a:off x="5766491" y="4828984"/>
              <a:ext cx="3145408" cy="3147593"/>
            </a:xfrm>
            <a:prstGeom prst="arc">
              <a:avLst>
                <a:gd name="adj1" fmla="val 100036"/>
                <a:gd name="adj2" fmla="val 18386096"/>
              </a:avLst>
            </a:prstGeom>
            <a:solidFill>
              <a:schemeClr val="accent3">
                <a:lumMod val="60000"/>
                <a:lumOff val="40000"/>
              </a:schemeClr>
            </a:solidFill>
            <a:ln w="254000">
              <a:solidFill>
                <a:schemeClr val="accent3"/>
              </a:solidFill>
            </a:ln>
          </p:spPr>
          <p:style>
            <a:lnRef idx="1">
              <a:schemeClr val="accent1"/>
            </a:lnRef>
            <a:fillRef idx="0">
              <a:schemeClr val="accent1"/>
            </a:fillRef>
            <a:effectRef idx="0">
              <a:schemeClr val="accent1"/>
            </a:effectRef>
            <a:fontRef idx="minor">
              <a:schemeClr val="tx1"/>
            </a:fontRef>
          </p:style>
          <p:txBody>
            <a:bodyPr anchor="ctr"/>
            <a:lstStyle/>
            <a:p>
              <a:pPr algn="ctr" defTabSz="914217">
                <a:defRPr/>
              </a:pPr>
              <a:endParaRPr lang="zh-CN" altLang="en-US" sz="700" dirty="0">
                <a:latin typeface="Lato" panose="020F0502020204030203" pitchFamily="34" charset="77"/>
              </a:endParaRPr>
            </a:p>
          </p:txBody>
        </p:sp>
      </p:grpSp>
      <p:sp>
        <p:nvSpPr>
          <p:cNvPr id="46102" name="TextBox 136"/>
          <p:cNvSpPr txBox="1">
            <a:spLocks noChangeArrowheads="1"/>
          </p:cNvSpPr>
          <p:nvPr/>
        </p:nvSpPr>
        <p:spPr bwMode="auto">
          <a:xfrm>
            <a:off x="7466807" y="2365375"/>
            <a:ext cx="80486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200" b="1" dirty="0">
                <a:latin typeface="Montserrat ExtraBold" pitchFamily="2" charset="77"/>
              </a:rPr>
              <a:t>86%</a:t>
            </a:r>
          </a:p>
        </p:txBody>
      </p:sp>
      <p:grpSp>
        <p:nvGrpSpPr>
          <p:cNvPr id="46105" name="Group 59"/>
          <p:cNvGrpSpPr>
            <a:grpSpLocks/>
          </p:cNvGrpSpPr>
          <p:nvPr/>
        </p:nvGrpSpPr>
        <p:grpSpPr bwMode="auto">
          <a:xfrm>
            <a:off x="873919" y="1076325"/>
            <a:ext cx="738981" cy="129382"/>
            <a:chOff x="1703388" y="2006913"/>
            <a:chExt cx="1478230" cy="258682"/>
          </a:xfrm>
        </p:grpSpPr>
        <p:sp>
          <p:nvSpPr>
            <p:cNvPr id="77" name="Oval 76"/>
            <p:cNvSpPr/>
            <p:nvPr/>
          </p:nvSpPr>
          <p:spPr>
            <a:xfrm>
              <a:off x="1703388" y="2006913"/>
              <a:ext cx="258809" cy="258682"/>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78" name="Oval 77"/>
            <p:cNvSpPr/>
            <p:nvPr/>
          </p:nvSpPr>
          <p:spPr>
            <a:xfrm>
              <a:off x="2008243" y="2006913"/>
              <a:ext cx="258809" cy="258682"/>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79" name="Oval 78"/>
            <p:cNvSpPr/>
            <p:nvPr/>
          </p:nvSpPr>
          <p:spPr>
            <a:xfrm>
              <a:off x="2313099" y="2006913"/>
              <a:ext cx="258809" cy="2586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80" name="Oval 79"/>
            <p:cNvSpPr/>
            <p:nvPr/>
          </p:nvSpPr>
          <p:spPr>
            <a:xfrm>
              <a:off x="2617954" y="2006913"/>
              <a:ext cx="258809" cy="258682"/>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sp>
          <p:nvSpPr>
            <p:cNvPr id="81" name="Oval 80"/>
            <p:cNvSpPr/>
            <p:nvPr/>
          </p:nvSpPr>
          <p:spPr>
            <a:xfrm>
              <a:off x="2922809" y="2006913"/>
              <a:ext cx="258809" cy="258682"/>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Lato" panose="020F0502020204030203" pitchFamily="34" charset="77"/>
              </a:endParaRPr>
            </a:p>
          </p:txBody>
        </p:sp>
      </p:grpSp>
      <p:sp>
        <p:nvSpPr>
          <p:cNvPr id="74" name="TextBox 199">
            <a:extLst>
              <a:ext uri="{FF2B5EF4-FFF2-40B4-BE49-F238E27FC236}">
                <a16:creationId xmlns:a16="http://schemas.microsoft.com/office/drawing/2014/main" id="{52D9365F-18AC-7C45-8235-EC9F11893221}"/>
              </a:ext>
            </a:extLst>
          </p:cNvPr>
          <p:cNvSpPr txBox="1">
            <a:spLocks noChangeArrowheads="1"/>
          </p:cNvSpPr>
          <p:nvPr/>
        </p:nvSpPr>
        <p:spPr bwMode="auto">
          <a:xfrm>
            <a:off x="808832" y="477838"/>
            <a:ext cx="4706738"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accent1">
                    <a:lumMod val="50000"/>
                  </a:schemeClr>
                </a:solidFill>
                <a:latin typeface="Montserrat ExtraBold" pitchFamily="2" charset="77"/>
              </a:rPr>
              <a:t>Your title Goes Here</a:t>
            </a:r>
          </a:p>
        </p:txBody>
      </p:sp>
      <p:sp>
        <p:nvSpPr>
          <p:cNvPr id="76" name="TextBox 75">
            <a:extLst>
              <a:ext uri="{FF2B5EF4-FFF2-40B4-BE49-F238E27FC236}">
                <a16:creationId xmlns:a16="http://schemas.microsoft.com/office/drawing/2014/main" id="{6A6DFB5B-E3BF-C443-8FF4-D96C9A2CDAF0}"/>
              </a:ext>
            </a:extLst>
          </p:cNvPr>
          <p:cNvSpPr txBox="1"/>
          <p:nvPr/>
        </p:nvSpPr>
        <p:spPr>
          <a:xfrm>
            <a:off x="840582" y="335757"/>
            <a:ext cx="1994329" cy="276999"/>
          </a:xfrm>
          <a:prstGeom prst="rect">
            <a:avLst/>
          </a:prstGeom>
          <a:noFill/>
        </p:spPr>
        <p:txBody>
          <a:bodyPr wrap="none">
            <a:spAutoFit/>
          </a:bodyPr>
          <a:lstStyle/>
          <a:p>
            <a:pPr defTabSz="914217">
              <a:defRPr/>
            </a:pPr>
            <a:r>
              <a:rPr lang="en-US" sz="1200" b="1" spc="300" dirty="0">
                <a:latin typeface="Calibri"/>
                <a:cs typeface="Calibri"/>
              </a:rPr>
              <a:t>Agriculture Slides</a:t>
            </a:r>
          </a:p>
        </p:txBody>
      </p:sp>
    </p:spTree>
  </p:cSld>
  <p:clrMapOvr>
    <a:masterClrMapping/>
  </p:clrMapOvr>
  <p:transition advClick="0"/>
</p:sld>
</file>

<file path=ppt/theme/theme1.xml><?xml version="1.0" encoding="utf-8"?>
<a:theme xmlns:a="http://schemas.openxmlformats.org/drawingml/2006/main" name="Tema de Office">
  <a:themeElements>
    <a:clrScheme name="Agriculture theme">
      <a:dk1>
        <a:srgbClr val="000000"/>
      </a:dk1>
      <a:lt1>
        <a:srgbClr val="FFFFFF"/>
      </a:lt1>
      <a:dk2>
        <a:srgbClr val="B346E0"/>
      </a:dk2>
      <a:lt2>
        <a:srgbClr val="E7E6E6"/>
      </a:lt2>
      <a:accent1>
        <a:srgbClr val="1B7F01"/>
      </a:accent1>
      <a:accent2>
        <a:srgbClr val="0E5401"/>
      </a:accent2>
      <a:accent3>
        <a:srgbClr val="197C7C"/>
      </a:accent3>
      <a:accent4>
        <a:srgbClr val="4C7F00"/>
      </a:accent4>
      <a:accent5>
        <a:srgbClr val="355B00"/>
      </a:accent5>
      <a:accent6>
        <a:srgbClr val="0C4F67"/>
      </a:accent6>
      <a:hlink>
        <a:srgbClr val="262626"/>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9586</TotalTime>
  <Words>1037</Words>
  <Application>Microsoft Office PowerPoint</Application>
  <PresentationFormat>Widescreen</PresentationFormat>
  <Paragraphs>166</Paragraphs>
  <Slides>15</Slides>
  <Notes>3</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8" baseType="lpstr">
      <vt:lpstr>Arial</vt:lpstr>
      <vt:lpstr>Calibri</vt:lpstr>
      <vt:lpstr>Calibri Light</vt:lpstr>
      <vt:lpstr>Gill Sans</vt:lpstr>
      <vt:lpstr>Lato</vt:lpstr>
      <vt:lpstr>Lato Black</vt:lpstr>
      <vt:lpstr>Lato Light</vt:lpstr>
      <vt:lpstr>Montserrat ExtraBold</vt:lpstr>
      <vt:lpstr>Poppins Light</vt:lpstr>
      <vt:lpstr>Raleway Light</vt:lpstr>
      <vt:lpstr>Tema de Office</vt:lpstr>
      <vt:lpstr>Microsoft Excel Chart</vt:lpstr>
      <vt:lpstr>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515</cp:revision>
  <dcterms:created xsi:type="dcterms:W3CDTF">2020-03-21T22:03:23Z</dcterms:created>
  <dcterms:modified xsi:type="dcterms:W3CDTF">2025-05-06T22:28:37Z</dcterms:modified>
</cp:coreProperties>
</file>