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779" r:id="rId3"/>
    <p:sldId id="4091" r:id="rId4"/>
    <p:sldId id="3309" r:id="rId5"/>
    <p:sldId id="257" r:id="rId6"/>
    <p:sldId id="265" r:id="rId7"/>
    <p:sldId id="4065" r:id="rId8"/>
    <p:sldId id="4070" r:id="rId9"/>
    <p:sldId id="3313" r:id="rId10"/>
    <p:sldId id="4081" r:id="rId11"/>
    <p:sldId id="3318" r:id="rId12"/>
    <p:sldId id="3311" r:id="rId13"/>
    <p:sldId id="4109"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01"/>
    <a:srgbClr val="B346E0"/>
    <a:srgbClr val="017AD6"/>
    <a:srgbClr val="00BA48"/>
    <a:srgbClr val="FF7800"/>
    <a:srgbClr val="FF3862"/>
    <a:srgbClr val="2E1E67"/>
    <a:srgbClr val="22155A"/>
    <a:srgbClr val="15CBFB"/>
    <a:srgbClr val="0A0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D8DE9-3FAB-4B0B-9B85-50D7642472BA}" v="2" dt="2025-05-10T21:51:16.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112" d="100"/>
          <a:sy n="112" d="100"/>
        </p:scale>
        <p:origin x="798"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F26D8DE9-3FAB-4B0B-9B85-50D7642472BA}"/>
    <pc:docChg chg="addSld delSld modSld sldOrd">
      <pc:chgData name="Jolie Serrano Delgado" userId="d52b4219-5c60-4a0c-87ad-b1ec335c0c37" providerId="ADAL" clId="{F26D8DE9-3FAB-4B0B-9B85-50D7642472BA}" dt="2025-05-10T21:51:22.719" v="7" actId="47"/>
      <pc:docMkLst>
        <pc:docMk/>
      </pc:docMkLst>
      <pc:sldChg chg="del">
        <pc:chgData name="Jolie Serrano Delgado" userId="d52b4219-5c60-4a0c-87ad-b1ec335c0c37" providerId="ADAL" clId="{F26D8DE9-3FAB-4B0B-9B85-50D7642472BA}" dt="2025-05-10T21:51:22.719" v="7" actId="47"/>
        <pc:sldMkLst>
          <pc:docMk/>
          <pc:sldMk cId="3313802975" sldId="1772"/>
        </pc:sldMkLst>
      </pc:sldChg>
      <pc:sldChg chg="modSp del mod">
        <pc:chgData name="Jolie Serrano Delgado" userId="d52b4219-5c60-4a0c-87ad-b1ec335c0c37" providerId="ADAL" clId="{F26D8DE9-3FAB-4B0B-9B85-50D7642472BA}" dt="2025-05-10T21:51:18.228" v="4" actId="47"/>
        <pc:sldMkLst>
          <pc:docMk/>
          <pc:sldMk cId="3460216635" sldId="1778"/>
        </pc:sldMkLst>
        <pc:spChg chg="mod">
          <ac:chgData name="Jolie Serrano Delgado" userId="d52b4219-5c60-4a0c-87ad-b1ec335c0c37" providerId="ADAL" clId="{F26D8DE9-3FAB-4B0B-9B85-50D7642472BA}" dt="2025-05-10T21:51:08.529" v="1" actId="21"/>
          <ac:spMkLst>
            <pc:docMk/>
            <pc:sldMk cId="3460216635" sldId="1778"/>
            <ac:spMk id="5" creationId="{58E10FA7-5A2D-4C09-8B3F-7195A9CE858D}"/>
          </ac:spMkLst>
        </pc:spChg>
      </pc:sldChg>
      <pc:sldChg chg="add ord">
        <pc:chgData name="Jolie Serrano Delgado" userId="d52b4219-5c60-4a0c-87ad-b1ec335c0c37" providerId="ADAL" clId="{F26D8DE9-3FAB-4B0B-9B85-50D7642472BA}" dt="2025-05-10T21:51:21.739" v="6"/>
        <pc:sldMkLst>
          <pc:docMk/>
          <pc:sldMk cId="3573392034" sldId="1791"/>
        </pc:sldMkLst>
      </pc:sldChg>
      <pc:sldChg chg="modSp add mod">
        <pc:chgData name="Jolie Serrano Delgado" userId="d52b4219-5c60-4a0c-87ad-b1ec335c0c37" providerId="ADAL" clId="{F26D8DE9-3FAB-4B0B-9B85-50D7642472BA}" dt="2025-05-10T21:51:16.113" v="3" actId="207"/>
        <pc:sldMkLst>
          <pc:docMk/>
          <pc:sldMk cId="0" sldId="4129"/>
        </pc:sldMkLst>
        <pc:spChg chg="mod">
          <ac:chgData name="Jolie Serrano Delgado" userId="d52b4219-5c60-4a0c-87ad-b1ec335c0c37" providerId="ADAL" clId="{F26D8DE9-3FAB-4B0B-9B85-50D7642472BA}" dt="2025-05-10T21:51:16.113" v="3" actId="207"/>
          <ac:spMkLst>
            <pc:docMk/>
            <pc:sldMk cId="0" sldId="4129"/>
            <ac:spMk id="55309" creationId="{00000000-0000-0000-0000-000000000000}"/>
          </ac:spMkLst>
        </pc:spChg>
      </pc:sldChg>
      <pc:sldMasterChg chg="delSldLayout">
        <pc:chgData name="Jolie Serrano Delgado" userId="d52b4219-5c60-4a0c-87ad-b1ec335c0c37" providerId="ADAL" clId="{F26D8DE9-3FAB-4B0B-9B85-50D7642472BA}" dt="2025-05-10T21:51:22.719" v="7" actId="47"/>
        <pc:sldMasterMkLst>
          <pc:docMk/>
          <pc:sldMasterMk cId="3968079979" sldId="2147483648"/>
        </pc:sldMasterMkLst>
        <pc:sldLayoutChg chg="del">
          <pc:chgData name="Jolie Serrano Delgado" userId="d52b4219-5c60-4a0c-87ad-b1ec335c0c37" providerId="ADAL" clId="{F26D8DE9-3FAB-4B0B-9B85-50D7642472BA}" dt="2025-05-10T21:51:22.719" v="7" actId="47"/>
          <pc:sldLayoutMkLst>
            <pc:docMk/>
            <pc:sldMasterMk cId="3968079979" sldId="2147483648"/>
            <pc:sldLayoutMk cId="2586065029" sldId="2147483707"/>
          </pc:sldLayoutMkLst>
        </pc:sldLayoutChg>
        <pc:sldLayoutChg chg="del">
          <pc:chgData name="Jolie Serrano Delgado" userId="d52b4219-5c60-4a0c-87ad-b1ec335c0c37" providerId="ADAL" clId="{F26D8DE9-3FAB-4B0B-9B85-50D7642472BA}" dt="2025-05-10T21:51:18.228" v="4"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10/05/2025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10/05/2025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65091D-2277-6C48-9EC6-181816970C08}"/>
              </a:ext>
            </a:extLst>
          </p:cNvPr>
          <p:cNvSpPr>
            <a:spLocks noGrp="1" noChangeArrowheads="1"/>
          </p:cNvSpPr>
          <p:nvPr>
            <p:ph type="sldNum"/>
          </p:nvPr>
        </p:nvSpPr>
        <p:spPr>
          <a:ln/>
        </p:spPr>
        <p:txBody>
          <a:bodyPr/>
          <a:lstStyle/>
          <a:p>
            <a:fld id="{2FB8B380-6778-1144-AEF8-A07483C9F6A1}" type="slidenum">
              <a:rPr lang="en-US" altLang="en-US"/>
              <a:pPr/>
              <a:t>5</a:t>
            </a:fld>
            <a:endParaRPr lang="en-US" altLang="en-US"/>
          </a:p>
        </p:txBody>
      </p:sp>
      <p:sp>
        <p:nvSpPr>
          <p:cNvPr id="15361" name="Text Box 1">
            <a:extLst>
              <a:ext uri="{FF2B5EF4-FFF2-40B4-BE49-F238E27FC236}">
                <a16:creationId xmlns:a16="http://schemas.microsoft.com/office/drawing/2014/main" id="{26BCC0C1-E68E-CB4F-B400-35868F32882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Text Box 2">
            <a:extLst>
              <a:ext uri="{FF2B5EF4-FFF2-40B4-BE49-F238E27FC236}">
                <a16:creationId xmlns:a16="http://schemas.microsoft.com/office/drawing/2014/main" id="{0973C6CF-9281-DC4A-BCFD-771EA19D238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922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7BAA74-F2D5-EA4C-9B26-DA3A4DE7949B}"/>
              </a:ext>
            </a:extLst>
          </p:cNvPr>
          <p:cNvSpPr>
            <a:spLocks noGrp="1" noChangeArrowheads="1"/>
          </p:cNvSpPr>
          <p:nvPr>
            <p:ph type="sldNum"/>
          </p:nvPr>
        </p:nvSpPr>
        <p:spPr>
          <a:ln/>
        </p:spPr>
        <p:txBody>
          <a:bodyPr/>
          <a:lstStyle/>
          <a:p>
            <a:fld id="{B6E2FBB7-DD17-584E-AD85-7AA405D9D28A}" type="slidenum">
              <a:rPr lang="en-US" altLang="en-US"/>
              <a:pPr/>
              <a:t>6</a:t>
            </a:fld>
            <a:endParaRPr lang="en-US" altLang="en-US"/>
          </a:p>
        </p:txBody>
      </p:sp>
      <p:sp>
        <p:nvSpPr>
          <p:cNvPr id="23553" name="Text Box 1">
            <a:extLst>
              <a:ext uri="{FF2B5EF4-FFF2-40B4-BE49-F238E27FC236}">
                <a16:creationId xmlns:a16="http://schemas.microsoft.com/office/drawing/2014/main" id="{97431D8A-2F89-2149-B301-343277F90142}"/>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D6CF9FED-AD38-0C4A-B7D2-0D9085BFCCB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1828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sting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8CE81F0-8487-094D-BEFB-1ED8A6676AC9}"/>
              </a:ext>
            </a:extLst>
          </p:cNvPr>
          <p:cNvSpPr>
            <a:spLocks noGrp="1"/>
          </p:cNvSpPr>
          <p:nvPr>
            <p:ph type="pic" sz="quarter" idx="10" hasCustomPrompt="1"/>
          </p:nvPr>
        </p:nvSpPr>
        <p:spPr>
          <a:xfrm>
            <a:off x="0" y="3875"/>
            <a:ext cx="6556495" cy="3298125"/>
          </a:xfrm>
          <a:prstGeom prst="parallelogram">
            <a:avLst>
              <a:gd name="adj" fmla="val 36117"/>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
        <p:nvSpPr>
          <p:cNvPr id="6" name="Picture Placeholder 3">
            <a:extLst>
              <a:ext uri="{FF2B5EF4-FFF2-40B4-BE49-F238E27FC236}">
                <a16:creationId xmlns:a16="http://schemas.microsoft.com/office/drawing/2014/main" id="{7F47B3E1-A761-4C42-99D5-5EF860713C4F}"/>
              </a:ext>
            </a:extLst>
          </p:cNvPr>
          <p:cNvSpPr>
            <a:spLocks noGrp="1"/>
          </p:cNvSpPr>
          <p:nvPr>
            <p:ph type="pic" sz="quarter" idx="13" hasCustomPrompt="1"/>
          </p:nvPr>
        </p:nvSpPr>
        <p:spPr>
          <a:xfrm>
            <a:off x="5635505" y="3556001"/>
            <a:ext cx="6556495" cy="3298125"/>
          </a:xfrm>
          <a:prstGeom prst="parallelogram">
            <a:avLst>
              <a:gd name="adj" fmla="val 36117"/>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Tree>
    <p:extLst>
      <p:ext uri="{BB962C8B-B14F-4D97-AF65-F5344CB8AC3E}">
        <p14:creationId xmlns:p14="http://schemas.microsoft.com/office/powerpoint/2010/main" val="239640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8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7857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1"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14" r:id="rId13"/>
    <p:sldLayoutId id="2147483726" r:id="rId14"/>
    <p:sldLayoutId id="2147483727" r:id="rId15"/>
    <p:sldLayoutId id="214748372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Lato" TargetMode="External"/><Relationship Id="rId2" Type="http://schemas.openxmlformats.org/officeDocument/2006/relationships/hyperlink" Target="https://www.maisfontes.com/akzidenz-grotesk-bq-super" TargetMode="External"/><Relationship Id="rId1" Type="http://schemas.openxmlformats.org/officeDocument/2006/relationships/slideLayout" Target="../slideLayouts/slideLayout15.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6.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err="1">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Akzidenz</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-Grotesk BQ Super</a:t>
            </a:r>
            <a:r>
              <a:rPr lang="en-US" altLang="ja-JP" sz="1400" b="1" dirty="0">
                <a:solidFill>
                  <a:schemeClr val="bg1"/>
                </a:solidFill>
                <a:latin typeface="+mn-lt"/>
                <a:cs typeface="Calibri" panose="020F0502020204030204" pitchFamily="34" charset="0"/>
              </a:rPr>
              <a:t>  - </a:t>
            </a:r>
            <a:r>
              <a:rPr lang="en-US" altLang="ja-JP" sz="1400" b="1"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Lato Family Font</a:t>
            </a:r>
            <a:r>
              <a:rPr lang="en-US" altLang="ja-JP" sz="1400" dirty="0">
                <a:solidFill>
                  <a:schemeClr val="bg1"/>
                </a:solidFill>
                <a:latin typeface="+mn-lt"/>
                <a:cs typeface="Arial" panose="020B0604020202020204" pitchFamily="34" charset="0"/>
                <a:hlinkClick r:id="rId3">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FE252-6EF3-BE4F-BE3F-54DCA4F02CA8}"/>
              </a:ext>
            </a:extLst>
          </p:cNvPr>
          <p:cNvSpPr txBox="1"/>
          <p:nvPr/>
        </p:nvSpPr>
        <p:spPr>
          <a:xfrm>
            <a:off x="4567391" y="306186"/>
            <a:ext cx="30572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PROCESS SLIDE</a:t>
            </a:r>
          </a:p>
        </p:txBody>
      </p:sp>
      <p:sp>
        <p:nvSpPr>
          <p:cNvPr id="3" name="TextBox 2">
            <a:extLst>
              <a:ext uri="{FF2B5EF4-FFF2-40B4-BE49-F238E27FC236}">
                <a16:creationId xmlns:a16="http://schemas.microsoft.com/office/drawing/2014/main" id="{29BA4200-D07E-0547-923F-277DDF4B95D9}"/>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2">
            <a:extLst>
              <a:ext uri="{FF2B5EF4-FFF2-40B4-BE49-F238E27FC236}">
                <a16:creationId xmlns:a16="http://schemas.microsoft.com/office/drawing/2014/main" id="{DE74BC18-4190-B648-8624-4960A911164F}"/>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solidFill>
          <a:ln>
            <a:noFill/>
          </a:ln>
          <a:effectLst/>
        </p:spPr>
        <p:txBody>
          <a:bodyPr wrap="none" anchor="ctr"/>
          <a:lstStyle/>
          <a:p>
            <a:endParaRPr lang="en-US" sz="900"/>
          </a:p>
        </p:txBody>
      </p:sp>
      <p:sp>
        <p:nvSpPr>
          <p:cNvPr id="5" name="Freeform 3">
            <a:extLst>
              <a:ext uri="{FF2B5EF4-FFF2-40B4-BE49-F238E27FC236}">
                <a16:creationId xmlns:a16="http://schemas.microsoft.com/office/drawing/2014/main" id="{901C5178-292C-AA47-A0AA-578C1F4E1AB0}"/>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solidFill>
          <a:ln>
            <a:noFill/>
          </a:ln>
          <a:effectLst/>
        </p:spPr>
        <p:txBody>
          <a:bodyPr wrap="none" anchor="ctr"/>
          <a:lstStyle/>
          <a:p>
            <a:endParaRPr lang="en-US" sz="900"/>
          </a:p>
        </p:txBody>
      </p:sp>
      <p:sp>
        <p:nvSpPr>
          <p:cNvPr id="14" name="Freeform 78">
            <a:extLst>
              <a:ext uri="{FF2B5EF4-FFF2-40B4-BE49-F238E27FC236}">
                <a16:creationId xmlns:a16="http://schemas.microsoft.com/office/drawing/2014/main" id="{473E31D0-B9EC-4442-873B-4E1748EE9545}"/>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solidFill>
          <a:ln>
            <a:noFill/>
          </a:ln>
          <a:effectLst/>
        </p:spPr>
        <p:txBody>
          <a:bodyPr wrap="none" anchor="ctr"/>
          <a:lstStyle/>
          <a:p>
            <a:endParaRPr lang="en-US" sz="900"/>
          </a:p>
        </p:txBody>
      </p:sp>
      <p:sp>
        <p:nvSpPr>
          <p:cNvPr id="15" name="Freeform 79">
            <a:extLst>
              <a:ext uri="{FF2B5EF4-FFF2-40B4-BE49-F238E27FC236}">
                <a16:creationId xmlns:a16="http://schemas.microsoft.com/office/drawing/2014/main" id="{11564133-1A0A-A94A-A398-A831A4246147}"/>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solidFill>
          <a:ln>
            <a:noFill/>
          </a:ln>
          <a:effectLst/>
        </p:spPr>
        <p:txBody>
          <a:bodyPr wrap="none" anchor="ctr"/>
          <a:lstStyle/>
          <a:p>
            <a:endParaRPr lang="en-US" sz="900"/>
          </a:p>
        </p:txBody>
      </p:sp>
      <p:sp>
        <p:nvSpPr>
          <p:cNvPr id="16" name="Freeform 80">
            <a:extLst>
              <a:ext uri="{FF2B5EF4-FFF2-40B4-BE49-F238E27FC236}">
                <a16:creationId xmlns:a16="http://schemas.microsoft.com/office/drawing/2014/main" id="{933D009D-14B1-284B-B324-2646502C78D2}"/>
              </a:ext>
            </a:extLst>
          </p:cNvPr>
          <p:cNvSpPr>
            <a:spLocks noChangeArrowheads="1"/>
          </p:cNvSpPr>
          <p:nvPr/>
        </p:nvSpPr>
        <p:spPr bwMode="auto">
          <a:xfrm>
            <a:off x="3810940" y="4313363"/>
            <a:ext cx="1985696" cy="19226"/>
          </a:xfrm>
          <a:custGeom>
            <a:avLst/>
            <a:gdLst>
              <a:gd name="T0" fmla="*/ 0 w 3190"/>
              <a:gd name="T1" fmla="*/ 31 h 32"/>
              <a:gd name="T2" fmla="*/ 9 w 3190"/>
              <a:gd name="T3" fmla="*/ 0 h 32"/>
              <a:gd name="T4" fmla="*/ 254 w 3190"/>
              <a:gd name="T5" fmla="*/ 31 h 32"/>
              <a:gd name="T6" fmla="*/ 131 w 3190"/>
              <a:gd name="T7" fmla="*/ 0 h 32"/>
              <a:gd name="T8" fmla="*/ 254 w 3190"/>
              <a:gd name="T9" fmla="*/ 31 h 32"/>
              <a:gd name="T10" fmla="*/ 376 w 3190"/>
              <a:gd name="T11" fmla="*/ 31 h 32"/>
              <a:gd name="T12" fmla="*/ 498 w 3190"/>
              <a:gd name="T13" fmla="*/ 0 h 32"/>
              <a:gd name="T14" fmla="*/ 743 w 3190"/>
              <a:gd name="T15" fmla="*/ 31 h 32"/>
              <a:gd name="T16" fmla="*/ 621 w 3190"/>
              <a:gd name="T17" fmla="*/ 0 h 32"/>
              <a:gd name="T18" fmla="*/ 743 w 3190"/>
              <a:gd name="T19" fmla="*/ 31 h 32"/>
              <a:gd name="T20" fmla="*/ 865 w 3190"/>
              <a:gd name="T21" fmla="*/ 31 h 32"/>
              <a:gd name="T22" fmla="*/ 988 w 3190"/>
              <a:gd name="T23" fmla="*/ 0 h 32"/>
              <a:gd name="T24" fmla="*/ 1232 w 3190"/>
              <a:gd name="T25" fmla="*/ 31 h 32"/>
              <a:gd name="T26" fmla="*/ 1110 w 3190"/>
              <a:gd name="T27" fmla="*/ 0 h 32"/>
              <a:gd name="T28" fmla="*/ 1232 w 3190"/>
              <a:gd name="T29" fmla="*/ 31 h 32"/>
              <a:gd name="T30" fmla="*/ 1355 w 3190"/>
              <a:gd name="T31" fmla="*/ 31 h 32"/>
              <a:gd name="T32" fmla="*/ 1477 w 3190"/>
              <a:gd name="T33" fmla="*/ 0 h 32"/>
              <a:gd name="T34" fmla="*/ 1722 w 3190"/>
              <a:gd name="T35" fmla="*/ 31 h 32"/>
              <a:gd name="T36" fmla="*/ 1599 w 3190"/>
              <a:gd name="T37" fmla="*/ 0 h 32"/>
              <a:gd name="T38" fmla="*/ 1722 w 3190"/>
              <a:gd name="T39" fmla="*/ 31 h 32"/>
              <a:gd name="T40" fmla="*/ 1844 w 3190"/>
              <a:gd name="T41" fmla="*/ 31 h 32"/>
              <a:gd name="T42" fmla="*/ 1966 w 3190"/>
              <a:gd name="T43" fmla="*/ 0 h 32"/>
              <a:gd name="T44" fmla="*/ 2211 w 3190"/>
              <a:gd name="T45" fmla="*/ 31 h 32"/>
              <a:gd name="T46" fmla="*/ 2089 w 3190"/>
              <a:gd name="T47" fmla="*/ 0 h 32"/>
              <a:gd name="T48" fmla="*/ 2211 w 3190"/>
              <a:gd name="T49" fmla="*/ 31 h 32"/>
              <a:gd name="T50" fmla="*/ 2333 w 3190"/>
              <a:gd name="T51" fmla="*/ 31 h 32"/>
              <a:gd name="T52" fmla="*/ 2456 w 3190"/>
              <a:gd name="T53" fmla="*/ 0 h 32"/>
              <a:gd name="T54" fmla="*/ 2700 w 3190"/>
              <a:gd name="T55" fmla="*/ 31 h 32"/>
              <a:gd name="T56" fmla="*/ 2578 w 3190"/>
              <a:gd name="T57" fmla="*/ 0 h 32"/>
              <a:gd name="T58" fmla="*/ 2700 w 3190"/>
              <a:gd name="T59" fmla="*/ 31 h 32"/>
              <a:gd name="T60" fmla="*/ 2822 w 3190"/>
              <a:gd name="T61" fmla="*/ 31 h 32"/>
              <a:gd name="T62" fmla="*/ 2945 w 3190"/>
              <a:gd name="T63" fmla="*/ 0 h 32"/>
              <a:gd name="T64" fmla="*/ 3189 w 3190"/>
              <a:gd name="T65" fmla="*/ 31 h 32"/>
              <a:gd name="T66" fmla="*/ 3067 w 3190"/>
              <a:gd name="T67" fmla="*/ 0 h 32"/>
              <a:gd name="T68" fmla="*/ 3189 w 3190"/>
              <a:gd name="T6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0" h="32">
                <a:moveTo>
                  <a:pt x="9" y="31"/>
                </a:moveTo>
                <a:lnTo>
                  <a:pt x="0" y="31"/>
                </a:lnTo>
                <a:lnTo>
                  <a:pt x="0" y="0"/>
                </a:lnTo>
                <a:lnTo>
                  <a:pt x="9" y="0"/>
                </a:lnTo>
                <a:lnTo>
                  <a:pt x="9" y="31"/>
                </a:lnTo>
                <a:close/>
                <a:moveTo>
                  <a:pt x="254" y="31"/>
                </a:moveTo>
                <a:lnTo>
                  <a:pt x="131" y="31"/>
                </a:lnTo>
                <a:lnTo>
                  <a:pt x="131" y="0"/>
                </a:lnTo>
                <a:lnTo>
                  <a:pt x="254" y="0"/>
                </a:lnTo>
                <a:lnTo>
                  <a:pt x="254" y="31"/>
                </a:lnTo>
                <a:close/>
                <a:moveTo>
                  <a:pt x="498" y="31"/>
                </a:moveTo>
                <a:lnTo>
                  <a:pt x="376" y="31"/>
                </a:lnTo>
                <a:lnTo>
                  <a:pt x="376" y="0"/>
                </a:lnTo>
                <a:lnTo>
                  <a:pt x="498" y="0"/>
                </a:lnTo>
                <a:lnTo>
                  <a:pt x="498" y="31"/>
                </a:lnTo>
                <a:close/>
                <a:moveTo>
                  <a:pt x="743" y="31"/>
                </a:moveTo>
                <a:lnTo>
                  <a:pt x="621" y="31"/>
                </a:lnTo>
                <a:lnTo>
                  <a:pt x="621" y="0"/>
                </a:lnTo>
                <a:lnTo>
                  <a:pt x="743" y="0"/>
                </a:lnTo>
                <a:lnTo>
                  <a:pt x="743" y="31"/>
                </a:lnTo>
                <a:close/>
                <a:moveTo>
                  <a:pt x="988" y="31"/>
                </a:moveTo>
                <a:lnTo>
                  <a:pt x="865" y="31"/>
                </a:lnTo>
                <a:lnTo>
                  <a:pt x="865" y="0"/>
                </a:lnTo>
                <a:lnTo>
                  <a:pt x="988" y="0"/>
                </a:lnTo>
                <a:lnTo>
                  <a:pt x="988" y="31"/>
                </a:lnTo>
                <a:close/>
                <a:moveTo>
                  <a:pt x="1232" y="31"/>
                </a:moveTo>
                <a:lnTo>
                  <a:pt x="1110" y="31"/>
                </a:lnTo>
                <a:lnTo>
                  <a:pt x="1110" y="0"/>
                </a:lnTo>
                <a:lnTo>
                  <a:pt x="1232" y="0"/>
                </a:lnTo>
                <a:lnTo>
                  <a:pt x="1232" y="31"/>
                </a:lnTo>
                <a:close/>
                <a:moveTo>
                  <a:pt x="1477" y="31"/>
                </a:moveTo>
                <a:lnTo>
                  <a:pt x="1355" y="31"/>
                </a:lnTo>
                <a:lnTo>
                  <a:pt x="1355" y="0"/>
                </a:lnTo>
                <a:lnTo>
                  <a:pt x="1477" y="0"/>
                </a:lnTo>
                <a:lnTo>
                  <a:pt x="1477" y="31"/>
                </a:lnTo>
                <a:close/>
                <a:moveTo>
                  <a:pt x="1722" y="31"/>
                </a:moveTo>
                <a:lnTo>
                  <a:pt x="1599" y="31"/>
                </a:lnTo>
                <a:lnTo>
                  <a:pt x="1599" y="0"/>
                </a:lnTo>
                <a:lnTo>
                  <a:pt x="1722" y="0"/>
                </a:lnTo>
                <a:lnTo>
                  <a:pt x="1722" y="31"/>
                </a:lnTo>
                <a:close/>
                <a:moveTo>
                  <a:pt x="1966" y="31"/>
                </a:moveTo>
                <a:lnTo>
                  <a:pt x="1844" y="31"/>
                </a:lnTo>
                <a:lnTo>
                  <a:pt x="1844" y="0"/>
                </a:lnTo>
                <a:lnTo>
                  <a:pt x="1966" y="0"/>
                </a:lnTo>
                <a:lnTo>
                  <a:pt x="1966" y="31"/>
                </a:lnTo>
                <a:close/>
                <a:moveTo>
                  <a:pt x="2211" y="31"/>
                </a:moveTo>
                <a:lnTo>
                  <a:pt x="2089" y="31"/>
                </a:lnTo>
                <a:lnTo>
                  <a:pt x="2089" y="0"/>
                </a:lnTo>
                <a:lnTo>
                  <a:pt x="2211" y="0"/>
                </a:lnTo>
                <a:lnTo>
                  <a:pt x="2211" y="31"/>
                </a:lnTo>
                <a:close/>
                <a:moveTo>
                  <a:pt x="2456" y="31"/>
                </a:moveTo>
                <a:lnTo>
                  <a:pt x="2333" y="31"/>
                </a:lnTo>
                <a:lnTo>
                  <a:pt x="2333" y="0"/>
                </a:lnTo>
                <a:lnTo>
                  <a:pt x="2456" y="0"/>
                </a:lnTo>
                <a:lnTo>
                  <a:pt x="2456" y="31"/>
                </a:lnTo>
                <a:close/>
                <a:moveTo>
                  <a:pt x="2700" y="31"/>
                </a:moveTo>
                <a:lnTo>
                  <a:pt x="2578" y="31"/>
                </a:lnTo>
                <a:lnTo>
                  <a:pt x="2578" y="0"/>
                </a:lnTo>
                <a:lnTo>
                  <a:pt x="2700" y="0"/>
                </a:lnTo>
                <a:lnTo>
                  <a:pt x="2700" y="31"/>
                </a:lnTo>
                <a:close/>
                <a:moveTo>
                  <a:pt x="2945" y="31"/>
                </a:moveTo>
                <a:lnTo>
                  <a:pt x="2822" y="31"/>
                </a:lnTo>
                <a:lnTo>
                  <a:pt x="2822" y="0"/>
                </a:lnTo>
                <a:lnTo>
                  <a:pt x="2945" y="0"/>
                </a:lnTo>
                <a:lnTo>
                  <a:pt x="2945" y="31"/>
                </a:lnTo>
                <a:close/>
                <a:moveTo>
                  <a:pt x="3189" y="31"/>
                </a:moveTo>
                <a:lnTo>
                  <a:pt x="3067" y="31"/>
                </a:lnTo>
                <a:lnTo>
                  <a:pt x="3067" y="0"/>
                </a:lnTo>
                <a:lnTo>
                  <a:pt x="3189" y="0"/>
                </a:lnTo>
                <a:lnTo>
                  <a:pt x="3189" y="31"/>
                </a:lnTo>
                <a:close/>
              </a:path>
            </a:pathLst>
          </a:custGeom>
          <a:solidFill>
            <a:schemeClr val="accent3"/>
          </a:solidFill>
          <a:ln>
            <a:noFill/>
          </a:ln>
          <a:effectLst/>
        </p:spPr>
        <p:txBody>
          <a:bodyPr wrap="none" anchor="ctr"/>
          <a:lstStyle/>
          <a:p>
            <a:endParaRPr lang="en-US" sz="900"/>
          </a:p>
        </p:txBody>
      </p:sp>
      <p:sp>
        <p:nvSpPr>
          <p:cNvPr id="17" name="Freeform 81">
            <a:extLst>
              <a:ext uri="{FF2B5EF4-FFF2-40B4-BE49-F238E27FC236}">
                <a16:creationId xmlns:a16="http://schemas.microsoft.com/office/drawing/2014/main" id="{B89892F5-77F2-D14A-BF1D-08A39BD1048D}"/>
              </a:ext>
            </a:extLst>
          </p:cNvPr>
          <p:cNvSpPr>
            <a:spLocks noChangeArrowheads="1"/>
          </p:cNvSpPr>
          <p:nvPr/>
        </p:nvSpPr>
        <p:spPr bwMode="auto">
          <a:xfrm>
            <a:off x="3739532" y="3187311"/>
            <a:ext cx="2057104" cy="19226"/>
          </a:xfrm>
          <a:custGeom>
            <a:avLst/>
            <a:gdLst>
              <a:gd name="T0" fmla="*/ 0 w 3303"/>
              <a:gd name="T1" fmla="*/ 30 h 31"/>
              <a:gd name="T2" fmla="*/ 122 w 3303"/>
              <a:gd name="T3" fmla="*/ 0 h 31"/>
              <a:gd name="T4" fmla="*/ 367 w 3303"/>
              <a:gd name="T5" fmla="*/ 30 h 31"/>
              <a:gd name="T6" fmla="*/ 244 w 3303"/>
              <a:gd name="T7" fmla="*/ 0 h 31"/>
              <a:gd name="T8" fmla="*/ 367 w 3303"/>
              <a:gd name="T9" fmla="*/ 30 h 31"/>
              <a:gd name="T10" fmla="*/ 489 w 3303"/>
              <a:gd name="T11" fmla="*/ 30 h 31"/>
              <a:gd name="T12" fmla="*/ 611 w 3303"/>
              <a:gd name="T13" fmla="*/ 0 h 31"/>
              <a:gd name="T14" fmla="*/ 856 w 3303"/>
              <a:gd name="T15" fmla="*/ 30 h 31"/>
              <a:gd name="T16" fmla="*/ 734 w 3303"/>
              <a:gd name="T17" fmla="*/ 0 h 31"/>
              <a:gd name="T18" fmla="*/ 856 w 3303"/>
              <a:gd name="T19" fmla="*/ 30 h 31"/>
              <a:gd name="T20" fmla="*/ 978 w 3303"/>
              <a:gd name="T21" fmla="*/ 30 h 31"/>
              <a:gd name="T22" fmla="*/ 1101 w 3303"/>
              <a:gd name="T23" fmla="*/ 0 h 31"/>
              <a:gd name="T24" fmla="*/ 1345 w 3303"/>
              <a:gd name="T25" fmla="*/ 30 h 31"/>
              <a:gd name="T26" fmla="*/ 1223 w 3303"/>
              <a:gd name="T27" fmla="*/ 0 h 31"/>
              <a:gd name="T28" fmla="*/ 1345 w 3303"/>
              <a:gd name="T29" fmla="*/ 30 h 31"/>
              <a:gd name="T30" fmla="*/ 1468 w 3303"/>
              <a:gd name="T31" fmla="*/ 30 h 31"/>
              <a:gd name="T32" fmla="*/ 1590 w 3303"/>
              <a:gd name="T33" fmla="*/ 0 h 31"/>
              <a:gd name="T34" fmla="*/ 1835 w 3303"/>
              <a:gd name="T35" fmla="*/ 30 h 31"/>
              <a:gd name="T36" fmla="*/ 1712 w 3303"/>
              <a:gd name="T37" fmla="*/ 0 h 31"/>
              <a:gd name="T38" fmla="*/ 1835 w 3303"/>
              <a:gd name="T39" fmla="*/ 30 h 31"/>
              <a:gd name="T40" fmla="*/ 1957 w 3303"/>
              <a:gd name="T41" fmla="*/ 30 h 31"/>
              <a:gd name="T42" fmla="*/ 2079 w 3303"/>
              <a:gd name="T43" fmla="*/ 0 h 31"/>
              <a:gd name="T44" fmla="*/ 2324 w 3303"/>
              <a:gd name="T45" fmla="*/ 30 h 31"/>
              <a:gd name="T46" fmla="*/ 2202 w 3303"/>
              <a:gd name="T47" fmla="*/ 0 h 31"/>
              <a:gd name="T48" fmla="*/ 2324 w 3303"/>
              <a:gd name="T49" fmla="*/ 30 h 31"/>
              <a:gd name="T50" fmla="*/ 2446 w 3303"/>
              <a:gd name="T51" fmla="*/ 30 h 31"/>
              <a:gd name="T52" fmla="*/ 2569 w 3303"/>
              <a:gd name="T53" fmla="*/ 0 h 31"/>
              <a:gd name="T54" fmla="*/ 2813 w 3303"/>
              <a:gd name="T55" fmla="*/ 30 h 31"/>
              <a:gd name="T56" fmla="*/ 2691 w 3303"/>
              <a:gd name="T57" fmla="*/ 0 h 31"/>
              <a:gd name="T58" fmla="*/ 2813 w 3303"/>
              <a:gd name="T59" fmla="*/ 30 h 31"/>
              <a:gd name="T60" fmla="*/ 2935 w 3303"/>
              <a:gd name="T61" fmla="*/ 30 h 31"/>
              <a:gd name="T62" fmla="*/ 3058 w 3303"/>
              <a:gd name="T63" fmla="*/ 0 h 31"/>
              <a:gd name="T64" fmla="*/ 3302 w 3303"/>
              <a:gd name="T65" fmla="*/ 30 h 31"/>
              <a:gd name="T66" fmla="*/ 3180 w 3303"/>
              <a:gd name="T67" fmla="*/ 0 h 31"/>
              <a:gd name="T68" fmla="*/ 3302 w 3303"/>
              <a:gd name="T6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3" h="31">
                <a:moveTo>
                  <a:pt x="122" y="30"/>
                </a:moveTo>
                <a:lnTo>
                  <a:pt x="0" y="30"/>
                </a:lnTo>
                <a:lnTo>
                  <a:pt x="0" y="0"/>
                </a:lnTo>
                <a:lnTo>
                  <a:pt x="122" y="0"/>
                </a:lnTo>
                <a:lnTo>
                  <a:pt x="122" y="30"/>
                </a:lnTo>
                <a:close/>
                <a:moveTo>
                  <a:pt x="367" y="30"/>
                </a:moveTo>
                <a:lnTo>
                  <a:pt x="244" y="30"/>
                </a:lnTo>
                <a:lnTo>
                  <a:pt x="244" y="0"/>
                </a:lnTo>
                <a:lnTo>
                  <a:pt x="367" y="0"/>
                </a:lnTo>
                <a:lnTo>
                  <a:pt x="367" y="30"/>
                </a:lnTo>
                <a:close/>
                <a:moveTo>
                  <a:pt x="611" y="30"/>
                </a:moveTo>
                <a:lnTo>
                  <a:pt x="489" y="30"/>
                </a:lnTo>
                <a:lnTo>
                  <a:pt x="489" y="0"/>
                </a:lnTo>
                <a:lnTo>
                  <a:pt x="611" y="0"/>
                </a:lnTo>
                <a:lnTo>
                  <a:pt x="611"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5" y="30"/>
                </a:lnTo>
                <a:lnTo>
                  <a:pt x="2935" y="0"/>
                </a:lnTo>
                <a:lnTo>
                  <a:pt x="3058" y="0"/>
                </a:lnTo>
                <a:lnTo>
                  <a:pt x="3058" y="30"/>
                </a:lnTo>
                <a:close/>
                <a:moveTo>
                  <a:pt x="3302" y="30"/>
                </a:moveTo>
                <a:lnTo>
                  <a:pt x="3180" y="30"/>
                </a:lnTo>
                <a:lnTo>
                  <a:pt x="3180" y="0"/>
                </a:lnTo>
                <a:lnTo>
                  <a:pt x="3302" y="0"/>
                </a:lnTo>
                <a:lnTo>
                  <a:pt x="3302" y="30"/>
                </a:lnTo>
                <a:close/>
              </a:path>
            </a:pathLst>
          </a:custGeom>
          <a:solidFill>
            <a:schemeClr val="accent2"/>
          </a:solidFill>
          <a:ln>
            <a:noFill/>
          </a:ln>
          <a:effectLst/>
        </p:spPr>
        <p:txBody>
          <a:bodyPr wrap="none" anchor="ctr"/>
          <a:lstStyle/>
          <a:p>
            <a:endParaRPr lang="en-US" sz="900"/>
          </a:p>
        </p:txBody>
      </p:sp>
      <p:sp>
        <p:nvSpPr>
          <p:cNvPr id="18" name="Freeform 82">
            <a:extLst>
              <a:ext uri="{FF2B5EF4-FFF2-40B4-BE49-F238E27FC236}">
                <a16:creationId xmlns:a16="http://schemas.microsoft.com/office/drawing/2014/main" id="{7623FA5A-9676-FE4F-82A0-9B0289F3C27A}"/>
              </a:ext>
            </a:extLst>
          </p:cNvPr>
          <p:cNvSpPr>
            <a:spLocks noChangeArrowheads="1"/>
          </p:cNvSpPr>
          <p:nvPr/>
        </p:nvSpPr>
        <p:spPr bwMode="auto">
          <a:xfrm>
            <a:off x="2824957" y="2055766"/>
            <a:ext cx="2971679" cy="19226"/>
          </a:xfrm>
          <a:custGeom>
            <a:avLst/>
            <a:gdLst>
              <a:gd name="T0" fmla="*/ 0 w 4771"/>
              <a:gd name="T1" fmla="*/ 30 h 31"/>
              <a:gd name="T2" fmla="*/ 122 w 4771"/>
              <a:gd name="T3" fmla="*/ 0 h 31"/>
              <a:gd name="T4" fmla="*/ 367 w 4771"/>
              <a:gd name="T5" fmla="*/ 30 h 31"/>
              <a:gd name="T6" fmla="*/ 245 w 4771"/>
              <a:gd name="T7" fmla="*/ 0 h 31"/>
              <a:gd name="T8" fmla="*/ 367 w 4771"/>
              <a:gd name="T9" fmla="*/ 30 h 31"/>
              <a:gd name="T10" fmla="*/ 489 w 4771"/>
              <a:gd name="T11" fmla="*/ 30 h 31"/>
              <a:gd name="T12" fmla="*/ 612 w 4771"/>
              <a:gd name="T13" fmla="*/ 0 h 31"/>
              <a:gd name="T14" fmla="*/ 856 w 4771"/>
              <a:gd name="T15" fmla="*/ 30 h 31"/>
              <a:gd name="T16" fmla="*/ 734 w 4771"/>
              <a:gd name="T17" fmla="*/ 0 h 31"/>
              <a:gd name="T18" fmla="*/ 856 w 4771"/>
              <a:gd name="T19" fmla="*/ 30 h 31"/>
              <a:gd name="T20" fmla="*/ 978 w 4771"/>
              <a:gd name="T21" fmla="*/ 30 h 31"/>
              <a:gd name="T22" fmla="*/ 1101 w 4771"/>
              <a:gd name="T23" fmla="*/ 0 h 31"/>
              <a:gd name="T24" fmla="*/ 1345 w 4771"/>
              <a:gd name="T25" fmla="*/ 30 h 31"/>
              <a:gd name="T26" fmla="*/ 1223 w 4771"/>
              <a:gd name="T27" fmla="*/ 0 h 31"/>
              <a:gd name="T28" fmla="*/ 1345 w 4771"/>
              <a:gd name="T29" fmla="*/ 30 h 31"/>
              <a:gd name="T30" fmla="*/ 1468 w 4771"/>
              <a:gd name="T31" fmla="*/ 30 h 31"/>
              <a:gd name="T32" fmla="*/ 1590 w 4771"/>
              <a:gd name="T33" fmla="*/ 0 h 31"/>
              <a:gd name="T34" fmla="*/ 1835 w 4771"/>
              <a:gd name="T35" fmla="*/ 30 h 31"/>
              <a:gd name="T36" fmla="*/ 1712 w 4771"/>
              <a:gd name="T37" fmla="*/ 0 h 31"/>
              <a:gd name="T38" fmla="*/ 1835 w 4771"/>
              <a:gd name="T39" fmla="*/ 30 h 31"/>
              <a:gd name="T40" fmla="*/ 1957 w 4771"/>
              <a:gd name="T41" fmla="*/ 30 h 31"/>
              <a:gd name="T42" fmla="*/ 2079 w 4771"/>
              <a:gd name="T43" fmla="*/ 0 h 31"/>
              <a:gd name="T44" fmla="*/ 2324 w 4771"/>
              <a:gd name="T45" fmla="*/ 30 h 31"/>
              <a:gd name="T46" fmla="*/ 2202 w 4771"/>
              <a:gd name="T47" fmla="*/ 0 h 31"/>
              <a:gd name="T48" fmla="*/ 2324 w 4771"/>
              <a:gd name="T49" fmla="*/ 30 h 31"/>
              <a:gd name="T50" fmla="*/ 2446 w 4771"/>
              <a:gd name="T51" fmla="*/ 30 h 31"/>
              <a:gd name="T52" fmla="*/ 2569 w 4771"/>
              <a:gd name="T53" fmla="*/ 0 h 31"/>
              <a:gd name="T54" fmla="*/ 2813 w 4771"/>
              <a:gd name="T55" fmla="*/ 30 h 31"/>
              <a:gd name="T56" fmla="*/ 2691 w 4771"/>
              <a:gd name="T57" fmla="*/ 0 h 31"/>
              <a:gd name="T58" fmla="*/ 2813 w 4771"/>
              <a:gd name="T59" fmla="*/ 30 h 31"/>
              <a:gd name="T60" fmla="*/ 2936 w 4771"/>
              <a:gd name="T61" fmla="*/ 30 h 31"/>
              <a:gd name="T62" fmla="*/ 3058 w 4771"/>
              <a:gd name="T63" fmla="*/ 0 h 31"/>
              <a:gd name="T64" fmla="*/ 3303 w 4771"/>
              <a:gd name="T65" fmla="*/ 30 h 31"/>
              <a:gd name="T66" fmla="*/ 3180 w 4771"/>
              <a:gd name="T67" fmla="*/ 0 h 31"/>
              <a:gd name="T68" fmla="*/ 3303 w 4771"/>
              <a:gd name="T69" fmla="*/ 30 h 31"/>
              <a:gd name="T70" fmla="*/ 3425 w 4771"/>
              <a:gd name="T71" fmla="*/ 30 h 31"/>
              <a:gd name="T72" fmla="*/ 3547 w 4771"/>
              <a:gd name="T73" fmla="*/ 0 h 31"/>
              <a:gd name="T74" fmla="*/ 3792 w 4771"/>
              <a:gd name="T75" fmla="*/ 30 h 31"/>
              <a:gd name="T76" fmla="*/ 3670 w 4771"/>
              <a:gd name="T77" fmla="*/ 0 h 31"/>
              <a:gd name="T78" fmla="*/ 3792 w 4771"/>
              <a:gd name="T79" fmla="*/ 30 h 31"/>
              <a:gd name="T80" fmla="*/ 3914 w 4771"/>
              <a:gd name="T81" fmla="*/ 30 h 31"/>
              <a:gd name="T82" fmla="*/ 4037 w 4771"/>
              <a:gd name="T83" fmla="*/ 0 h 31"/>
              <a:gd name="T84" fmla="*/ 4281 w 4771"/>
              <a:gd name="T85" fmla="*/ 30 h 31"/>
              <a:gd name="T86" fmla="*/ 4159 w 4771"/>
              <a:gd name="T87" fmla="*/ 0 h 31"/>
              <a:gd name="T88" fmla="*/ 4281 w 4771"/>
              <a:gd name="T89" fmla="*/ 30 h 31"/>
              <a:gd name="T90" fmla="*/ 4403 w 4771"/>
              <a:gd name="T91" fmla="*/ 30 h 31"/>
              <a:gd name="T92" fmla="*/ 4526 w 4771"/>
              <a:gd name="T93" fmla="*/ 0 h 31"/>
              <a:gd name="T94" fmla="*/ 4770 w 4771"/>
              <a:gd name="T95" fmla="*/ 30 h 31"/>
              <a:gd name="T96" fmla="*/ 4648 w 4771"/>
              <a:gd name="T97" fmla="*/ 0 h 31"/>
              <a:gd name="T98" fmla="*/ 4770 w 4771"/>
              <a:gd name="T9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71" h="31">
                <a:moveTo>
                  <a:pt x="122" y="30"/>
                </a:moveTo>
                <a:lnTo>
                  <a:pt x="0" y="30"/>
                </a:lnTo>
                <a:lnTo>
                  <a:pt x="0" y="0"/>
                </a:lnTo>
                <a:lnTo>
                  <a:pt x="122" y="0"/>
                </a:lnTo>
                <a:lnTo>
                  <a:pt x="122" y="30"/>
                </a:lnTo>
                <a:close/>
                <a:moveTo>
                  <a:pt x="367" y="30"/>
                </a:moveTo>
                <a:lnTo>
                  <a:pt x="245" y="30"/>
                </a:lnTo>
                <a:lnTo>
                  <a:pt x="245" y="0"/>
                </a:lnTo>
                <a:lnTo>
                  <a:pt x="367" y="0"/>
                </a:lnTo>
                <a:lnTo>
                  <a:pt x="367" y="30"/>
                </a:lnTo>
                <a:close/>
                <a:moveTo>
                  <a:pt x="612" y="30"/>
                </a:moveTo>
                <a:lnTo>
                  <a:pt x="489" y="30"/>
                </a:lnTo>
                <a:lnTo>
                  <a:pt x="489" y="0"/>
                </a:lnTo>
                <a:lnTo>
                  <a:pt x="612" y="0"/>
                </a:lnTo>
                <a:lnTo>
                  <a:pt x="612"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6" y="30"/>
                </a:lnTo>
                <a:lnTo>
                  <a:pt x="2936" y="0"/>
                </a:lnTo>
                <a:lnTo>
                  <a:pt x="3058" y="0"/>
                </a:lnTo>
                <a:lnTo>
                  <a:pt x="3058" y="30"/>
                </a:lnTo>
                <a:close/>
                <a:moveTo>
                  <a:pt x="3303" y="30"/>
                </a:moveTo>
                <a:lnTo>
                  <a:pt x="3180" y="30"/>
                </a:lnTo>
                <a:lnTo>
                  <a:pt x="3180" y="0"/>
                </a:lnTo>
                <a:lnTo>
                  <a:pt x="3303" y="0"/>
                </a:lnTo>
                <a:lnTo>
                  <a:pt x="3303" y="30"/>
                </a:lnTo>
                <a:close/>
                <a:moveTo>
                  <a:pt x="3547" y="30"/>
                </a:moveTo>
                <a:lnTo>
                  <a:pt x="3425" y="30"/>
                </a:lnTo>
                <a:lnTo>
                  <a:pt x="3425" y="0"/>
                </a:lnTo>
                <a:lnTo>
                  <a:pt x="3547" y="0"/>
                </a:lnTo>
                <a:lnTo>
                  <a:pt x="3547" y="30"/>
                </a:lnTo>
                <a:close/>
                <a:moveTo>
                  <a:pt x="3792" y="30"/>
                </a:moveTo>
                <a:lnTo>
                  <a:pt x="3670" y="30"/>
                </a:lnTo>
                <a:lnTo>
                  <a:pt x="3670" y="0"/>
                </a:lnTo>
                <a:lnTo>
                  <a:pt x="3792" y="0"/>
                </a:lnTo>
                <a:lnTo>
                  <a:pt x="3792" y="30"/>
                </a:lnTo>
                <a:close/>
                <a:moveTo>
                  <a:pt x="4037" y="30"/>
                </a:moveTo>
                <a:lnTo>
                  <a:pt x="3914" y="30"/>
                </a:lnTo>
                <a:lnTo>
                  <a:pt x="3914" y="0"/>
                </a:lnTo>
                <a:lnTo>
                  <a:pt x="4037" y="0"/>
                </a:lnTo>
                <a:lnTo>
                  <a:pt x="4037" y="30"/>
                </a:lnTo>
                <a:close/>
                <a:moveTo>
                  <a:pt x="4281" y="30"/>
                </a:moveTo>
                <a:lnTo>
                  <a:pt x="4159" y="30"/>
                </a:lnTo>
                <a:lnTo>
                  <a:pt x="4159" y="0"/>
                </a:lnTo>
                <a:lnTo>
                  <a:pt x="4281" y="0"/>
                </a:lnTo>
                <a:lnTo>
                  <a:pt x="4281" y="30"/>
                </a:lnTo>
                <a:close/>
                <a:moveTo>
                  <a:pt x="4526" y="30"/>
                </a:moveTo>
                <a:lnTo>
                  <a:pt x="4403" y="30"/>
                </a:lnTo>
                <a:lnTo>
                  <a:pt x="4403" y="0"/>
                </a:lnTo>
                <a:lnTo>
                  <a:pt x="4526" y="0"/>
                </a:lnTo>
                <a:lnTo>
                  <a:pt x="4526" y="30"/>
                </a:lnTo>
                <a:close/>
                <a:moveTo>
                  <a:pt x="4770" y="30"/>
                </a:moveTo>
                <a:lnTo>
                  <a:pt x="4648" y="30"/>
                </a:lnTo>
                <a:lnTo>
                  <a:pt x="4648" y="0"/>
                </a:lnTo>
                <a:lnTo>
                  <a:pt x="4770" y="0"/>
                </a:lnTo>
                <a:lnTo>
                  <a:pt x="4770" y="30"/>
                </a:lnTo>
                <a:close/>
              </a:path>
            </a:pathLst>
          </a:custGeom>
          <a:solidFill>
            <a:schemeClr val="accent1"/>
          </a:solidFill>
          <a:ln>
            <a:noFill/>
          </a:ln>
          <a:effectLst/>
        </p:spPr>
        <p:txBody>
          <a:bodyPr wrap="none" anchor="ctr"/>
          <a:lstStyle/>
          <a:p>
            <a:endParaRPr lang="en-US" sz="900"/>
          </a:p>
        </p:txBody>
      </p:sp>
      <p:sp>
        <p:nvSpPr>
          <p:cNvPr id="19" name="Freeform 83">
            <a:extLst>
              <a:ext uri="{FF2B5EF4-FFF2-40B4-BE49-F238E27FC236}">
                <a16:creationId xmlns:a16="http://schemas.microsoft.com/office/drawing/2014/main" id="{C7F4E7A6-A308-6449-A4CF-7AA15D9A8BA2}"/>
              </a:ext>
            </a:extLst>
          </p:cNvPr>
          <p:cNvSpPr>
            <a:spLocks noChangeArrowheads="1"/>
          </p:cNvSpPr>
          <p:nvPr/>
        </p:nvSpPr>
        <p:spPr bwMode="auto">
          <a:xfrm>
            <a:off x="2857915" y="5444907"/>
            <a:ext cx="2894778" cy="552041"/>
          </a:xfrm>
          <a:custGeom>
            <a:avLst/>
            <a:gdLst>
              <a:gd name="T0" fmla="*/ 2568 w 4648"/>
              <a:gd name="T1" fmla="*/ 30 h 888"/>
              <a:gd name="T2" fmla="*/ 2690 w 4648"/>
              <a:gd name="T3" fmla="*/ 0 h 888"/>
              <a:gd name="T4" fmla="*/ 2935 w 4648"/>
              <a:gd name="T5" fmla="*/ 30 h 888"/>
              <a:gd name="T6" fmla="*/ 2812 w 4648"/>
              <a:gd name="T7" fmla="*/ 0 h 888"/>
              <a:gd name="T8" fmla="*/ 2935 w 4648"/>
              <a:gd name="T9" fmla="*/ 30 h 888"/>
              <a:gd name="T10" fmla="*/ 3057 w 4648"/>
              <a:gd name="T11" fmla="*/ 30 h 888"/>
              <a:gd name="T12" fmla="*/ 3179 w 4648"/>
              <a:gd name="T13" fmla="*/ 0 h 888"/>
              <a:gd name="T14" fmla="*/ 3424 w 4648"/>
              <a:gd name="T15" fmla="*/ 30 h 888"/>
              <a:gd name="T16" fmla="*/ 3302 w 4648"/>
              <a:gd name="T17" fmla="*/ 0 h 888"/>
              <a:gd name="T18" fmla="*/ 3424 w 4648"/>
              <a:gd name="T19" fmla="*/ 30 h 888"/>
              <a:gd name="T20" fmla="*/ 3546 w 4648"/>
              <a:gd name="T21" fmla="*/ 30 h 888"/>
              <a:gd name="T22" fmla="*/ 3669 w 4648"/>
              <a:gd name="T23" fmla="*/ 0 h 888"/>
              <a:gd name="T24" fmla="*/ 3913 w 4648"/>
              <a:gd name="T25" fmla="*/ 30 h 888"/>
              <a:gd name="T26" fmla="*/ 3791 w 4648"/>
              <a:gd name="T27" fmla="*/ 0 h 888"/>
              <a:gd name="T28" fmla="*/ 3913 w 4648"/>
              <a:gd name="T29" fmla="*/ 30 h 888"/>
              <a:gd name="T30" fmla="*/ 4036 w 4648"/>
              <a:gd name="T31" fmla="*/ 30 h 888"/>
              <a:gd name="T32" fmla="*/ 4158 w 4648"/>
              <a:gd name="T33" fmla="*/ 0 h 888"/>
              <a:gd name="T34" fmla="*/ 4403 w 4648"/>
              <a:gd name="T35" fmla="*/ 30 h 888"/>
              <a:gd name="T36" fmla="*/ 4280 w 4648"/>
              <a:gd name="T37" fmla="*/ 0 h 888"/>
              <a:gd name="T38" fmla="*/ 4403 w 4648"/>
              <a:gd name="T39" fmla="*/ 30 h 888"/>
              <a:gd name="T40" fmla="*/ 4525 w 4648"/>
              <a:gd name="T41" fmla="*/ 30 h 888"/>
              <a:gd name="T42" fmla="*/ 4647 w 4648"/>
              <a:gd name="T43" fmla="*/ 0 h 888"/>
              <a:gd name="T44" fmla="*/ 2475 w 4648"/>
              <a:gd name="T45" fmla="*/ 152 h 888"/>
              <a:gd name="T46" fmla="*/ 2444 w 4648"/>
              <a:gd name="T47" fmla="*/ 29 h 888"/>
              <a:gd name="T48" fmla="*/ 2475 w 4648"/>
              <a:gd name="T49" fmla="*/ 152 h 888"/>
              <a:gd name="T50" fmla="*/ 2444 w 4648"/>
              <a:gd name="T51" fmla="*/ 396 h 888"/>
              <a:gd name="T52" fmla="*/ 2475 w 4648"/>
              <a:gd name="T53" fmla="*/ 274 h 888"/>
              <a:gd name="T54" fmla="*/ 2475 w 4648"/>
              <a:gd name="T55" fmla="*/ 641 h 888"/>
              <a:gd name="T56" fmla="*/ 2444 w 4648"/>
              <a:gd name="T57" fmla="*/ 518 h 888"/>
              <a:gd name="T58" fmla="*/ 2475 w 4648"/>
              <a:gd name="T59" fmla="*/ 641 h 888"/>
              <a:gd name="T60" fmla="*/ 0 w 4648"/>
              <a:gd name="T61" fmla="*/ 887 h 888"/>
              <a:gd name="T62" fmla="*/ 123 w 4648"/>
              <a:gd name="T63" fmla="*/ 857 h 888"/>
              <a:gd name="T64" fmla="*/ 367 w 4648"/>
              <a:gd name="T65" fmla="*/ 887 h 888"/>
              <a:gd name="T66" fmla="*/ 245 w 4648"/>
              <a:gd name="T67" fmla="*/ 857 h 888"/>
              <a:gd name="T68" fmla="*/ 367 w 4648"/>
              <a:gd name="T69" fmla="*/ 887 h 888"/>
              <a:gd name="T70" fmla="*/ 490 w 4648"/>
              <a:gd name="T71" fmla="*/ 887 h 888"/>
              <a:gd name="T72" fmla="*/ 612 w 4648"/>
              <a:gd name="T73" fmla="*/ 857 h 888"/>
              <a:gd name="T74" fmla="*/ 857 w 4648"/>
              <a:gd name="T75" fmla="*/ 887 h 888"/>
              <a:gd name="T76" fmla="*/ 734 w 4648"/>
              <a:gd name="T77" fmla="*/ 857 h 888"/>
              <a:gd name="T78" fmla="*/ 857 w 4648"/>
              <a:gd name="T79" fmla="*/ 887 h 888"/>
              <a:gd name="T80" fmla="*/ 979 w 4648"/>
              <a:gd name="T81" fmla="*/ 887 h 888"/>
              <a:gd name="T82" fmla="*/ 1101 w 4648"/>
              <a:gd name="T83" fmla="*/ 857 h 888"/>
              <a:gd name="T84" fmla="*/ 1346 w 4648"/>
              <a:gd name="T85" fmla="*/ 887 h 888"/>
              <a:gd name="T86" fmla="*/ 1223 w 4648"/>
              <a:gd name="T87" fmla="*/ 857 h 888"/>
              <a:gd name="T88" fmla="*/ 1346 w 4648"/>
              <a:gd name="T89" fmla="*/ 887 h 888"/>
              <a:gd name="T90" fmla="*/ 1468 w 4648"/>
              <a:gd name="T91" fmla="*/ 887 h 888"/>
              <a:gd name="T92" fmla="*/ 1590 w 4648"/>
              <a:gd name="T93" fmla="*/ 857 h 888"/>
              <a:gd name="T94" fmla="*/ 1835 w 4648"/>
              <a:gd name="T95" fmla="*/ 887 h 888"/>
              <a:gd name="T96" fmla="*/ 1713 w 4648"/>
              <a:gd name="T97" fmla="*/ 857 h 888"/>
              <a:gd name="T98" fmla="*/ 1835 w 4648"/>
              <a:gd name="T99" fmla="*/ 887 h 888"/>
              <a:gd name="T100" fmla="*/ 1957 w 4648"/>
              <a:gd name="T101" fmla="*/ 887 h 888"/>
              <a:gd name="T102" fmla="*/ 2080 w 4648"/>
              <a:gd name="T103" fmla="*/ 857 h 888"/>
              <a:gd name="T104" fmla="*/ 2324 w 4648"/>
              <a:gd name="T105" fmla="*/ 887 h 888"/>
              <a:gd name="T106" fmla="*/ 2202 w 4648"/>
              <a:gd name="T107" fmla="*/ 857 h 888"/>
              <a:gd name="T108" fmla="*/ 2324 w 4648"/>
              <a:gd name="T109" fmla="*/ 887 h 888"/>
              <a:gd name="T110" fmla="*/ 2447 w 4648"/>
              <a:gd name="T111" fmla="*/ 887 h 888"/>
              <a:gd name="T112" fmla="*/ 2444 w 4648"/>
              <a:gd name="T113" fmla="*/ 872 h 888"/>
              <a:gd name="T114" fmla="*/ 2475 w 4648"/>
              <a:gd name="T115" fmla="*/ 76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8" h="888">
                <a:moveTo>
                  <a:pt x="2690" y="30"/>
                </a:moveTo>
                <a:lnTo>
                  <a:pt x="2568" y="30"/>
                </a:lnTo>
                <a:lnTo>
                  <a:pt x="2568" y="0"/>
                </a:lnTo>
                <a:lnTo>
                  <a:pt x="2690" y="0"/>
                </a:lnTo>
                <a:lnTo>
                  <a:pt x="2690" y="30"/>
                </a:lnTo>
                <a:close/>
                <a:moveTo>
                  <a:pt x="2935" y="30"/>
                </a:moveTo>
                <a:lnTo>
                  <a:pt x="2812" y="30"/>
                </a:lnTo>
                <a:lnTo>
                  <a:pt x="2812" y="0"/>
                </a:lnTo>
                <a:lnTo>
                  <a:pt x="2935" y="0"/>
                </a:lnTo>
                <a:lnTo>
                  <a:pt x="2935" y="30"/>
                </a:lnTo>
                <a:close/>
                <a:moveTo>
                  <a:pt x="3179" y="30"/>
                </a:moveTo>
                <a:lnTo>
                  <a:pt x="3057" y="30"/>
                </a:lnTo>
                <a:lnTo>
                  <a:pt x="3057" y="0"/>
                </a:lnTo>
                <a:lnTo>
                  <a:pt x="3179" y="0"/>
                </a:lnTo>
                <a:lnTo>
                  <a:pt x="3179" y="30"/>
                </a:lnTo>
                <a:close/>
                <a:moveTo>
                  <a:pt x="3424" y="30"/>
                </a:moveTo>
                <a:lnTo>
                  <a:pt x="3302" y="30"/>
                </a:lnTo>
                <a:lnTo>
                  <a:pt x="3302" y="0"/>
                </a:lnTo>
                <a:lnTo>
                  <a:pt x="3424" y="0"/>
                </a:lnTo>
                <a:lnTo>
                  <a:pt x="3424" y="30"/>
                </a:lnTo>
                <a:close/>
                <a:moveTo>
                  <a:pt x="3669" y="30"/>
                </a:moveTo>
                <a:lnTo>
                  <a:pt x="3546" y="30"/>
                </a:lnTo>
                <a:lnTo>
                  <a:pt x="3546" y="0"/>
                </a:lnTo>
                <a:lnTo>
                  <a:pt x="3669" y="0"/>
                </a:lnTo>
                <a:lnTo>
                  <a:pt x="3669" y="30"/>
                </a:lnTo>
                <a:close/>
                <a:moveTo>
                  <a:pt x="3913" y="30"/>
                </a:moveTo>
                <a:lnTo>
                  <a:pt x="3791" y="30"/>
                </a:lnTo>
                <a:lnTo>
                  <a:pt x="3791" y="0"/>
                </a:lnTo>
                <a:lnTo>
                  <a:pt x="3913" y="0"/>
                </a:lnTo>
                <a:lnTo>
                  <a:pt x="3913" y="30"/>
                </a:lnTo>
                <a:close/>
                <a:moveTo>
                  <a:pt x="4158" y="30"/>
                </a:moveTo>
                <a:lnTo>
                  <a:pt x="4036" y="30"/>
                </a:lnTo>
                <a:lnTo>
                  <a:pt x="4036" y="0"/>
                </a:lnTo>
                <a:lnTo>
                  <a:pt x="4158" y="0"/>
                </a:lnTo>
                <a:lnTo>
                  <a:pt x="4158" y="30"/>
                </a:lnTo>
                <a:close/>
                <a:moveTo>
                  <a:pt x="4403" y="30"/>
                </a:moveTo>
                <a:lnTo>
                  <a:pt x="4280" y="30"/>
                </a:lnTo>
                <a:lnTo>
                  <a:pt x="4280" y="0"/>
                </a:lnTo>
                <a:lnTo>
                  <a:pt x="4403" y="0"/>
                </a:lnTo>
                <a:lnTo>
                  <a:pt x="4403" y="30"/>
                </a:lnTo>
                <a:close/>
                <a:moveTo>
                  <a:pt x="4647" y="30"/>
                </a:moveTo>
                <a:lnTo>
                  <a:pt x="4525" y="30"/>
                </a:lnTo>
                <a:lnTo>
                  <a:pt x="4525" y="0"/>
                </a:lnTo>
                <a:lnTo>
                  <a:pt x="4647" y="0"/>
                </a:lnTo>
                <a:lnTo>
                  <a:pt x="4647" y="30"/>
                </a:lnTo>
                <a:close/>
                <a:moveTo>
                  <a:pt x="2475" y="152"/>
                </a:moveTo>
                <a:lnTo>
                  <a:pt x="2444" y="152"/>
                </a:lnTo>
                <a:lnTo>
                  <a:pt x="2444" y="29"/>
                </a:lnTo>
                <a:lnTo>
                  <a:pt x="2475" y="29"/>
                </a:lnTo>
                <a:lnTo>
                  <a:pt x="2475" y="152"/>
                </a:lnTo>
                <a:close/>
                <a:moveTo>
                  <a:pt x="2475" y="396"/>
                </a:moveTo>
                <a:lnTo>
                  <a:pt x="2444" y="396"/>
                </a:lnTo>
                <a:lnTo>
                  <a:pt x="2444" y="274"/>
                </a:lnTo>
                <a:lnTo>
                  <a:pt x="2475" y="274"/>
                </a:lnTo>
                <a:lnTo>
                  <a:pt x="2475" y="396"/>
                </a:lnTo>
                <a:close/>
                <a:moveTo>
                  <a:pt x="2475" y="641"/>
                </a:moveTo>
                <a:lnTo>
                  <a:pt x="2444" y="641"/>
                </a:lnTo>
                <a:lnTo>
                  <a:pt x="2444" y="518"/>
                </a:lnTo>
                <a:lnTo>
                  <a:pt x="2475" y="518"/>
                </a:lnTo>
                <a:lnTo>
                  <a:pt x="2475" y="641"/>
                </a:lnTo>
                <a:close/>
                <a:moveTo>
                  <a:pt x="123" y="887"/>
                </a:moveTo>
                <a:lnTo>
                  <a:pt x="0" y="887"/>
                </a:lnTo>
                <a:lnTo>
                  <a:pt x="0" y="857"/>
                </a:lnTo>
                <a:lnTo>
                  <a:pt x="123" y="857"/>
                </a:lnTo>
                <a:lnTo>
                  <a:pt x="123" y="887"/>
                </a:lnTo>
                <a:close/>
                <a:moveTo>
                  <a:pt x="367" y="887"/>
                </a:moveTo>
                <a:lnTo>
                  <a:pt x="245" y="887"/>
                </a:lnTo>
                <a:lnTo>
                  <a:pt x="245" y="857"/>
                </a:lnTo>
                <a:lnTo>
                  <a:pt x="367" y="857"/>
                </a:lnTo>
                <a:lnTo>
                  <a:pt x="367" y="887"/>
                </a:lnTo>
                <a:close/>
                <a:moveTo>
                  <a:pt x="612" y="887"/>
                </a:moveTo>
                <a:lnTo>
                  <a:pt x="490" y="887"/>
                </a:lnTo>
                <a:lnTo>
                  <a:pt x="490" y="857"/>
                </a:lnTo>
                <a:lnTo>
                  <a:pt x="612" y="857"/>
                </a:lnTo>
                <a:lnTo>
                  <a:pt x="612" y="887"/>
                </a:lnTo>
                <a:close/>
                <a:moveTo>
                  <a:pt x="857" y="887"/>
                </a:moveTo>
                <a:lnTo>
                  <a:pt x="734" y="887"/>
                </a:lnTo>
                <a:lnTo>
                  <a:pt x="734" y="857"/>
                </a:lnTo>
                <a:lnTo>
                  <a:pt x="857" y="857"/>
                </a:lnTo>
                <a:lnTo>
                  <a:pt x="857" y="887"/>
                </a:lnTo>
                <a:close/>
                <a:moveTo>
                  <a:pt x="1101" y="887"/>
                </a:moveTo>
                <a:lnTo>
                  <a:pt x="979" y="887"/>
                </a:lnTo>
                <a:lnTo>
                  <a:pt x="979" y="857"/>
                </a:lnTo>
                <a:lnTo>
                  <a:pt x="1101" y="857"/>
                </a:lnTo>
                <a:lnTo>
                  <a:pt x="1101" y="887"/>
                </a:lnTo>
                <a:close/>
                <a:moveTo>
                  <a:pt x="1346" y="887"/>
                </a:moveTo>
                <a:lnTo>
                  <a:pt x="1223" y="887"/>
                </a:lnTo>
                <a:lnTo>
                  <a:pt x="1223" y="857"/>
                </a:lnTo>
                <a:lnTo>
                  <a:pt x="1346" y="857"/>
                </a:lnTo>
                <a:lnTo>
                  <a:pt x="1346" y="887"/>
                </a:lnTo>
                <a:close/>
                <a:moveTo>
                  <a:pt x="1590" y="887"/>
                </a:moveTo>
                <a:lnTo>
                  <a:pt x="1468" y="887"/>
                </a:lnTo>
                <a:lnTo>
                  <a:pt x="1468" y="857"/>
                </a:lnTo>
                <a:lnTo>
                  <a:pt x="1590" y="857"/>
                </a:lnTo>
                <a:lnTo>
                  <a:pt x="1590" y="887"/>
                </a:lnTo>
                <a:close/>
                <a:moveTo>
                  <a:pt x="1835" y="887"/>
                </a:moveTo>
                <a:lnTo>
                  <a:pt x="1713" y="887"/>
                </a:lnTo>
                <a:lnTo>
                  <a:pt x="1713" y="857"/>
                </a:lnTo>
                <a:lnTo>
                  <a:pt x="1835" y="857"/>
                </a:lnTo>
                <a:lnTo>
                  <a:pt x="1835" y="887"/>
                </a:lnTo>
                <a:close/>
                <a:moveTo>
                  <a:pt x="2080" y="887"/>
                </a:moveTo>
                <a:lnTo>
                  <a:pt x="1957" y="887"/>
                </a:lnTo>
                <a:lnTo>
                  <a:pt x="1957" y="857"/>
                </a:lnTo>
                <a:lnTo>
                  <a:pt x="2080" y="857"/>
                </a:lnTo>
                <a:lnTo>
                  <a:pt x="2080" y="887"/>
                </a:lnTo>
                <a:close/>
                <a:moveTo>
                  <a:pt x="2324" y="887"/>
                </a:moveTo>
                <a:lnTo>
                  <a:pt x="2202" y="887"/>
                </a:lnTo>
                <a:lnTo>
                  <a:pt x="2202" y="857"/>
                </a:lnTo>
                <a:lnTo>
                  <a:pt x="2324" y="857"/>
                </a:lnTo>
                <a:lnTo>
                  <a:pt x="2324" y="887"/>
                </a:lnTo>
                <a:close/>
                <a:moveTo>
                  <a:pt x="2475" y="887"/>
                </a:moveTo>
                <a:lnTo>
                  <a:pt x="2447" y="887"/>
                </a:lnTo>
                <a:lnTo>
                  <a:pt x="2447" y="872"/>
                </a:lnTo>
                <a:lnTo>
                  <a:pt x="2444" y="872"/>
                </a:lnTo>
                <a:lnTo>
                  <a:pt x="2444" y="763"/>
                </a:lnTo>
                <a:lnTo>
                  <a:pt x="2475" y="763"/>
                </a:lnTo>
                <a:lnTo>
                  <a:pt x="2475" y="887"/>
                </a:lnTo>
                <a:close/>
              </a:path>
            </a:pathLst>
          </a:custGeom>
          <a:solidFill>
            <a:schemeClr val="accent4"/>
          </a:solidFill>
          <a:ln>
            <a:noFill/>
          </a:ln>
          <a:effectLst/>
        </p:spPr>
        <p:txBody>
          <a:bodyPr wrap="none" anchor="ctr"/>
          <a:lstStyle/>
          <a:p>
            <a:endParaRPr lang="en-US" sz="900"/>
          </a:p>
        </p:txBody>
      </p:sp>
      <p:sp>
        <p:nvSpPr>
          <p:cNvPr id="34" name="Subtitle 2">
            <a:extLst>
              <a:ext uri="{FF2B5EF4-FFF2-40B4-BE49-F238E27FC236}">
                <a16:creationId xmlns:a16="http://schemas.microsoft.com/office/drawing/2014/main" id="{450E330D-9C81-1046-B524-1DA406D10012}"/>
              </a:ext>
            </a:extLst>
          </p:cNvPr>
          <p:cNvSpPr txBox="1">
            <a:spLocks/>
          </p:cNvSpPr>
          <p:nvPr/>
        </p:nvSpPr>
        <p:spPr>
          <a:xfrm>
            <a:off x="6096000" y="1984641"/>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5" name="TextBox 34">
            <a:extLst>
              <a:ext uri="{FF2B5EF4-FFF2-40B4-BE49-F238E27FC236}">
                <a16:creationId xmlns:a16="http://schemas.microsoft.com/office/drawing/2014/main" id="{02E74B8C-82AE-0D44-B6DE-7E6136D67C8B}"/>
              </a:ext>
            </a:extLst>
          </p:cNvPr>
          <p:cNvSpPr txBox="1"/>
          <p:nvPr/>
        </p:nvSpPr>
        <p:spPr>
          <a:xfrm>
            <a:off x="6096000" y="1647509"/>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01</a:t>
            </a:r>
          </a:p>
        </p:txBody>
      </p:sp>
      <p:sp>
        <p:nvSpPr>
          <p:cNvPr id="38" name="Subtitle 2">
            <a:extLst>
              <a:ext uri="{FF2B5EF4-FFF2-40B4-BE49-F238E27FC236}">
                <a16:creationId xmlns:a16="http://schemas.microsoft.com/office/drawing/2014/main" id="{BD8F5043-F4A6-B04E-95B2-1F08F7B9F6BF}"/>
              </a:ext>
            </a:extLst>
          </p:cNvPr>
          <p:cNvSpPr txBox="1">
            <a:spLocks/>
          </p:cNvSpPr>
          <p:nvPr/>
        </p:nvSpPr>
        <p:spPr>
          <a:xfrm>
            <a:off x="6096000" y="3096960"/>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9" name="TextBox 38">
            <a:extLst>
              <a:ext uri="{FF2B5EF4-FFF2-40B4-BE49-F238E27FC236}">
                <a16:creationId xmlns:a16="http://schemas.microsoft.com/office/drawing/2014/main" id="{56C310F4-B526-0742-8EF7-3F1AB43F3E35}"/>
              </a:ext>
            </a:extLst>
          </p:cNvPr>
          <p:cNvSpPr txBox="1"/>
          <p:nvPr/>
        </p:nvSpPr>
        <p:spPr>
          <a:xfrm>
            <a:off x="6096000" y="2759828"/>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02</a:t>
            </a:r>
          </a:p>
        </p:txBody>
      </p:sp>
      <p:sp>
        <p:nvSpPr>
          <p:cNvPr id="41" name="Subtitle 2">
            <a:extLst>
              <a:ext uri="{FF2B5EF4-FFF2-40B4-BE49-F238E27FC236}">
                <a16:creationId xmlns:a16="http://schemas.microsoft.com/office/drawing/2014/main" id="{90077951-F384-5141-97B2-8C4938F6B584}"/>
              </a:ext>
            </a:extLst>
          </p:cNvPr>
          <p:cNvSpPr txBox="1">
            <a:spLocks/>
          </p:cNvSpPr>
          <p:nvPr/>
        </p:nvSpPr>
        <p:spPr>
          <a:xfrm>
            <a:off x="6096000" y="4223012"/>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2" name="TextBox 41">
            <a:extLst>
              <a:ext uri="{FF2B5EF4-FFF2-40B4-BE49-F238E27FC236}">
                <a16:creationId xmlns:a16="http://schemas.microsoft.com/office/drawing/2014/main" id="{B8EEB8B2-0D9A-6748-B68D-EE7D380A6912}"/>
              </a:ext>
            </a:extLst>
          </p:cNvPr>
          <p:cNvSpPr txBox="1"/>
          <p:nvPr/>
        </p:nvSpPr>
        <p:spPr>
          <a:xfrm>
            <a:off x="6096000" y="3885880"/>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03</a:t>
            </a:r>
          </a:p>
        </p:txBody>
      </p:sp>
      <p:sp>
        <p:nvSpPr>
          <p:cNvPr id="44" name="Subtitle 2">
            <a:extLst>
              <a:ext uri="{FF2B5EF4-FFF2-40B4-BE49-F238E27FC236}">
                <a16:creationId xmlns:a16="http://schemas.microsoft.com/office/drawing/2014/main" id="{0F2770FA-D16C-334E-BAB8-31EDF538CACC}"/>
              </a:ext>
            </a:extLst>
          </p:cNvPr>
          <p:cNvSpPr txBox="1">
            <a:spLocks/>
          </p:cNvSpPr>
          <p:nvPr/>
        </p:nvSpPr>
        <p:spPr>
          <a:xfrm>
            <a:off x="6096000" y="5354556"/>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5" name="TextBox 44">
            <a:extLst>
              <a:ext uri="{FF2B5EF4-FFF2-40B4-BE49-F238E27FC236}">
                <a16:creationId xmlns:a16="http://schemas.microsoft.com/office/drawing/2014/main" id="{4023E61E-30F3-D746-99A3-76C9AD09D8A8}"/>
              </a:ext>
            </a:extLst>
          </p:cNvPr>
          <p:cNvSpPr txBox="1"/>
          <p:nvPr/>
        </p:nvSpPr>
        <p:spPr>
          <a:xfrm>
            <a:off x="6096000" y="5017424"/>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04</a:t>
            </a:r>
          </a:p>
        </p:txBody>
      </p:sp>
      <p:sp>
        <p:nvSpPr>
          <p:cNvPr id="21" name="TextBox 20">
            <a:extLst>
              <a:ext uri="{FF2B5EF4-FFF2-40B4-BE49-F238E27FC236}">
                <a16:creationId xmlns:a16="http://schemas.microsoft.com/office/drawing/2014/main" id="{AF91B7AA-AE45-7343-9419-F8E634769DE8}"/>
              </a:ext>
            </a:extLst>
          </p:cNvPr>
          <p:cNvSpPr txBox="1"/>
          <p:nvPr/>
        </p:nvSpPr>
        <p:spPr>
          <a:xfrm>
            <a:off x="1305111" y="1961558"/>
            <a:ext cx="365806"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1</a:t>
            </a:r>
          </a:p>
        </p:txBody>
      </p:sp>
      <p:sp>
        <p:nvSpPr>
          <p:cNvPr id="22" name="TextBox 21">
            <a:extLst>
              <a:ext uri="{FF2B5EF4-FFF2-40B4-BE49-F238E27FC236}">
                <a16:creationId xmlns:a16="http://schemas.microsoft.com/office/drawing/2014/main" id="{F6D2280D-1C58-2345-B7F1-28C79210FC75}"/>
              </a:ext>
            </a:extLst>
          </p:cNvPr>
          <p:cNvSpPr txBox="1"/>
          <p:nvPr/>
        </p:nvSpPr>
        <p:spPr>
          <a:xfrm>
            <a:off x="2906595" y="3045377"/>
            <a:ext cx="458780"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2</a:t>
            </a:r>
          </a:p>
        </p:txBody>
      </p:sp>
      <p:sp>
        <p:nvSpPr>
          <p:cNvPr id="24" name="TextBox 23">
            <a:extLst>
              <a:ext uri="{FF2B5EF4-FFF2-40B4-BE49-F238E27FC236}">
                <a16:creationId xmlns:a16="http://schemas.microsoft.com/office/drawing/2014/main" id="{D5381FAD-264E-9345-8705-73EAB3010518}"/>
              </a:ext>
            </a:extLst>
          </p:cNvPr>
          <p:cNvSpPr txBox="1"/>
          <p:nvPr/>
        </p:nvSpPr>
        <p:spPr>
          <a:xfrm>
            <a:off x="2878177" y="4396976"/>
            <a:ext cx="476412"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3</a:t>
            </a:r>
          </a:p>
        </p:txBody>
      </p:sp>
      <p:sp>
        <p:nvSpPr>
          <p:cNvPr id="25" name="TextBox 24">
            <a:extLst>
              <a:ext uri="{FF2B5EF4-FFF2-40B4-BE49-F238E27FC236}">
                <a16:creationId xmlns:a16="http://schemas.microsoft.com/office/drawing/2014/main" id="{8EC75A0B-BC50-1A45-9DC4-FD0E50DF4638}"/>
              </a:ext>
            </a:extLst>
          </p:cNvPr>
          <p:cNvSpPr txBox="1"/>
          <p:nvPr/>
        </p:nvSpPr>
        <p:spPr>
          <a:xfrm>
            <a:off x="1232975" y="5491517"/>
            <a:ext cx="510076"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4</a:t>
            </a:r>
          </a:p>
        </p:txBody>
      </p:sp>
    </p:spTree>
    <p:extLst>
      <p:ext uri="{BB962C8B-B14F-4D97-AF65-F5344CB8AC3E}">
        <p14:creationId xmlns:p14="http://schemas.microsoft.com/office/powerpoint/2010/main" val="155665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5B2CE-0BF9-0F4C-A166-92FF1B755EF9}"/>
              </a:ext>
            </a:extLst>
          </p:cNvPr>
          <p:cNvSpPr txBox="1"/>
          <p:nvPr/>
        </p:nvSpPr>
        <p:spPr>
          <a:xfrm>
            <a:off x="709967" y="306186"/>
            <a:ext cx="4020652" cy="553998"/>
          </a:xfrm>
          <a:prstGeom prst="rect">
            <a:avLst/>
          </a:prstGeom>
          <a:noFill/>
        </p:spPr>
        <p:txBody>
          <a:bodyPr wrap="none" rtlCol="0">
            <a:spAutoFit/>
          </a:bodyPr>
          <a:lstStyle/>
          <a:p>
            <a:r>
              <a:rPr lang="en-US" sz="3000" b="1" dirty="0">
                <a:solidFill>
                  <a:schemeClr val="tx2"/>
                </a:solidFill>
                <a:latin typeface="Poppins" pitchFamily="2" charset="77"/>
                <a:cs typeface="Poppins" pitchFamily="2" charset="77"/>
              </a:rPr>
              <a:t>SMART GOALS SLIDE</a:t>
            </a:r>
          </a:p>
        </p:txBody>
      </p:sp>
      <p:sp>
        <p:nvSpPr>
          <p:cNvPr id="3" name="TextBox 2">
            <a:extLst>
              <a:ext uri="{FF2B5EF4-FFF2-40B4-BE49-F238E27FC236}">
                <a16:creationId xmlns:a16="http://schemas.microsoft.com/office/drawing/2014/main" id="{8391E98F-DE2C-4646-8D26-0C8BDC93E44D}"/>
              </a:ext>
            </a:extLst>
          </p:cNvPr>
          <p:cNvSpPr txBox="1"/>
          <p:nvPr/>
        </p:nvSpPr>
        <p:spPr>
          <a:xfrm>
            <a:off x="709967" y="787593"/>
            <a:ext cx="2425151" cy="276999"/>
          </a:xfrm>
          <a:prstGeom prst="rect">
            <a:avLst/>
          </a:prstGeom>
          <a:noFill/>
        </p:spPr>
        <p:txBody>
          <a:bodyPr wrap="none" rtlCol="0">
            <a:spAutoFit/>
          </a:bodyPr>
          <a:lstStyle/>
          <a:p>
            <a:r>
              <a:rPr lang="en-US" sz="1200" spc="150" dirty="0">
                <a:solidFill>
                  <a:schemeClr val="bg1">
                    <a:lumMod val="50000"/>
                  </a:schemeClr>
                </a:solidFill>
                <a:latin typeface="Poppins Light" pitchFamily="2" charset="77"/>
                <a:cs typeface="Poppins Light" pitchFamily="2" charset="77"/>
              </a:rPr>
              <a:t>WRITE YOUR SUBTITLE HERE</a:t>
            </a:r>
          </a:p>
        </p:txBody>
      </p:sp>
      <p:sp>
        <p:nvSpPr>
          <p:cNvPr id="5" name="Freeform 1">
            <a:extLst>
              <a:ext uri="{FF2B5EF4-FFF2-40B4-BE49-F238E27FC236}">
                <a16:creationId xmlns:a16="http://schemas.microsoft.com/office/drawing/2014/main" id="{74B5F977-0D14-D544-A848-2200D588B79C}"/>
              </a:ext>
            </a:extLst>
          </p:cNvPr>
          <p:cNvSpPr>
            <a:spLocks noChangeArrowheads="1"/>
          </p:cNvSpPr>
          <p:nvPr/>
        </p:nvSpPr>
        <p:spPr bwMode="auto">
          <a:xfrm>
            <a:off x="6100849" y="5349326"/>
            <a:ext cx="3706644" cy="1127674"/>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3">
            <a:extLst>
              <a:ext uri="{FF2B5EF4-FFF2-40B4-BE49-F238E27FC236}">
                <a16:creationId xmlns:a16="http://schemas.microsoft.com/office/drawing/2014/main" id="{53AAC6D3-2E0A-5244-BE57-A189120DC647}"/>
              </a:ext>
            </a:extLst>
          </p:cNvPr>
          <p:cNvSpPr>
            <a:spLocks noChangeArrowheads="1"/>
          </p:cNvSpPr>
          <p:nvPr/>
        </p:nvSpPr>
        <p:spPr bwMode="auto">
          <a:xfrm>
            <a:off x="6393104" y="4791905"/>
            <a:ext cx="3116432" cy="1166167"/>
          </a:xfrm>
          <a:custGeom>
            <a:avLst/>
            <a:gdLst>
              <a:gd name="T0" fmla="*/ 5087 w 9638"/>
              <a:gd name="T1" fmla="*/ 31 h 3606"/>
              <a:gd name="T2" fmla="*/ 5087 w 9638"/>
              <a:gd name="T3" fmla="*/ 31 h 3606"/>
              <a:gd name="T4" fmla="*/ 149 w 9638"/>
              <a:gd name="T5" fmla="*/ 1739 h 3606"/>
              <a:gd name="T6" fmla="*/ 149 w 9638"/>
              <a:gd name="T7" fmla="*/ 1739 h 3606"/>
              <a:gd name="T8" fmla="*/ 4550 w 9638"/>
              <a:gd name="T9" fmla="*/ 3574 h 3606"/>
              <a:gd name="T10" fmla="*/ 4550 w 9638"/>
              <a:gd name="T11" fmla="*/ 3574 h 3606"/>
              <a:gd name="T12" fmla="*/ 9489 w 9638"/>
              <a:gd name="T13" fmla="*/ 1851 h 3606"/>
              <a:gd name="T14" fmla="*/ 9489 w 9638"/>
              <a:gd name="T15" fmla="*/ 1851 h 3606"/>
              <a:gd name="T16" fmla="*/ 5087 w 9638"/>
              <a:gd name="T17" fmla="*/ 31 h 3606"/>
              <a:gd name="T18" fmla="*/ 4621 w 9638"/>
              <a:gd name="T19" fmla="*/ 3086 h 3606"/>
              <a:gd name="T20" fmla="*/ 4621 w 9638"/>
              <a:gd name="T21" fmla="*/ 3086 h 3606"/>
              <a:gd name="T22" fmla="*/ 1400 w 9638"/>
              <a:gd name="T23" fmla="*/ 1753 h 3606"/>
              <a:gd name="T24" fmla="*/ 1400 w 9638"/>
              <a:gd name="T25" fmla="*/ 1753 h 3606"/>
              <a:gd name="T26" fmla="*/ 5015 w 9638"/>
              <a:gd name="T27" fmla="*/ 504 h 3606"/>
              <a:gd name="T28" fmla="*/ 5015 w 9638"/>
              <a:gd name="T29" fmla="*/ 504 h 3606"/>
              <a:gd name="T30" fmla="*/ 8238 w 9638"/>
              <a:gd name="T31" fmla="*/ 1836 h 3606"/>
              <a:gd name="T32" fmla="*/ 8238 w 9638"/>
              <a:gd name="T33" fmla="*/ 1836 h 3606"/>
              <a:gd name="T34" fmla="*/ 4621 w 9638"/>
              <a:gd name="T35" fmla="*/ 3086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38" h="3606">
                <a:moveTo>
                  <a:pt x="5087" y="31"/>
                </a:moveTo>
                <a:lnTo>
                  <a:pt x="5087" y="31"/>
                </a:lnTo>
                <a:cubicBezTo>
                  <a:pt x="2509" y="0"/>
                  <a:pt x="297" y="765"/>
                  <a:pt x="149" y="1739"/>
                </a:cubicBezTo>
                <a:lnTo>
                  <a:pt x="149" y="1739"/>
                </a:lnTo>
                <a:cubicBezTo>
                  <a:pt x="0" y="2713"/>
                  <a:pt x="1971" y="3543"/>
                  <a:pt x="4550" y="3574"/>
                </a:cubicBezTo>
                <a:lnTo>
                  <a:pt x="4550" y="3574"/>
                </a:lnTo>
                <a:cubicBezTo>
                  <a:pt x="7129" y="3605"/>
                  <a:pt x="9341" y="2825"/>
                  <a:pt x="9489" y="1851"/>
                </a:cubicBezTo>
                <a:lnTo>
                  <a:pt x="9489" y="1851"/>
                </a:lnTo>
                <a:cubicBezTo>
                  <a:pt x="9637" y="877"/>
                  <a:pt x="7667" y="63"/>
                  <a:pt x="5087" y="31"/>
                </a:cubicBezTo>
                <a:close/>
                <a:moveTo>
                  <a:pt x="4621" y="3086"/>
                </a:moveTo>
                <a:lnTo>
                  <a:pt x="4621" y="3086"/>
                </a:lnTo>
                <a:cubicBezTo>
                  <a:pt x="2734" y="3063"/>
                  <a:pt x="1291" y="2467"/>
                  <a:pt x="1400" y="1753"/>
                </a:cubicBezTo>
                <a:lnTo>
                  <a:pt x="1400" y="1753"/>
                </a:lnTo>
                <a:cubicBezTo>
                  <a:pt x="1508" y="1041"/>
                  <a:pt x="3127" y="482"/>
                  <a:pt x="5015" y="504"/>
                </a:cubicBezTo>
                <a:lnTo>
                  <a:pt x="5015" y="504"/>
                </a:lnTo>
                <a:cubicBezTo>
                  <a:pt x="6904" y="527"/>
                  <a:pt x="8347" y="1123"/>
                  <a:pt x="8238" y="1836"/>
                </a:cubicBezTo>
                <a:lnTo>
                  <a:pt x="8238" y="1836"/>
                </a:lnTo>
                <a:cubicBezTo>
                  <a:pt x="8129" y="2550"/>
                  <a:pt x="6510" y="3109"/>
                  <a:pt x="4621" y="308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 name="Freeform 5">
            <a:extLst>
              <a:ext uri="{FF2B5EF4-FFF2-40B4-BE49-F238E27FC236}">
                <a16:creationId xmlns:a16="http://schemas.microsoft.com/office/drawing/2014/main" id="{7DA1C712-5AE2-FF44-97F4-E0BFB69987D7}"/>
              </a:ext>
            </a:extLst>
          </p:cNvPr>
          <p:cNvSpPr>
            <a:spLocks noChangeArrowheads="1"/>
          </p:cNvSpPr>
          <p:nvPr/>
        </p:nvSpPr>
        <p:spPr bwMode="auto">
          <a:xfrm>
            <a:off x="7214268" y="5098416"/>
            <a:ext cx="1474104" cy="548869"/>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B57C2466-8934-0540-AEA3-C00D6BC82735}"/>
              </a:ext>
            </a:extLst>
          </p:cNvPr>
          <p:cNvSpPr>
            <a:spLocks noChangeArrowheads="1"/>
          </p:cNvSpPr>
          <p:nvPr/>
        </p:nvSpPr>
        <p:spPr bwMode="auto">
          <a:xfrm>
            <a:off x="6100968" y="4675517"/>
            <a:ext cx="3700380" cy="1400039"/>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sp>
        <p:nvSpPr>
          <p:cNvPr id="11" name="Freeform 7">
            <a:extLst>
              <a:ext uri="{FF2B5EF4-FFF2-40B4-BE49-F238E27FC236}">
                <a16:creationId xmlns:a16="http://schemas.microsoft.com/office/drawing/2014/main" id="{090CE5CC-236F-4044-89BC-E4F8B2C48193}"/>
              </a:ext>
            </a:extLst>
          </p:cNvPr>
          <p:cNvSpPr>
            <a:spLocks noChangeArrowheads="1"/>
          </p:cNvSpPr>
          <p:nvPr/>
        </p:nvSpPr>
        <p:spPr bwMode="auto">
          <a:xfrm>
            <a:off x="8059668" y="560173"/>
            <a:ext cx="358395" cy="108918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 name="Freeform 9">
            <a:extLst>
              <a:ext uri="{FF2B5EF4-FFF2-40B4-BE49-F238E27FC236}">
                <a16:creationId xmlns:a16="http://schemas.microsoft.com/office/drawing/2014/main" id="{AD2776B3-4EEC-6148-B482-7DDC8D4B9083}"/>
              </a:ext>
            </a:extLst>
          </p:cNvPr>
          <p:cNvSpPr>
            <a:spLocks noChangeArrowheads="1"/>
          </p:cNvSpPr>
          <p:nvPr/>
        </p:nvSpPr>
        <p:spPr bwMode="auto">
          <a:xfrm>
            <a:off x="7496841" y="562668"/>
            <a:ext cx="360863" cy="108918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 name="Freeform 10">
            <a:extLst>
              <a:ext uri="{FF2B5EF4-FFF2-40B4-BE49-F238E27FC236}">
                <a16:creationId xmlns:a16="http://schemas.microsoft.com/office/drawing/2014/main" id="{8FE62A1D-525A-9B4D-8D77-8B3498CDF671}"/>
              </a:ext>
            </a:extLst>
          </p:cNvPr>
          <p:cNvSpPr>
            <a:spLocks noChangeArrowheads="1"/>
          </p:cNvSpPr>
          <p:nvPr/>
        </p:nvSpPr>
        <p:spPr bwMode="auto">
          <a:xfrm>
            <a:off x="7927084" y="4707792"/>
            <a:ext cx="916682" cy="628703"/>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chemeClr val="accent6">
              <a:alpha val="60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11">
            <a:extLst>
              <a:ext uri="{FF2B5EF4-FFF2-40B4-BE49-F238E27FC236}">
                <a16:creationId xmlns:a16="http://schemas.microsoft.com/office/drawing/2014/main" id="{E3F7C9FC-AF1A-004E-B8B2-BC46641E42EC}"/>
              </a:ext>
            </a:extLst>
          </p:cNvPr>
          <p:cNvSpPr>
            <a:spLocks noChangeArrowheads="1"/>
          </p:cNvSpPr>
          <p:nvPr/>
        </p:nvSpPr>
        <p:spPr bwMode="auto">
          <a:xfrm>
            <a:off x="7851526" y="888525"/>
            <a:ext cx="210993" cy="4499293"/>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7741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9" name="Chevron 18">
            <a:extLst>
              <a:ext uri="{FF2B5EF4-FFF2-40B4-BE49-F238E27FC236}">
                <a16:creationId xmlns:a16="http://schemas.microsoft.com/office/drawing/2014/main" id="{B651F5A4-8530-B94A-A4F0-1D721E400AC6}"/>
              </a:ext>
            </a:extLst>
          </p:cNvPr>
          <p:cNvSpPr/>
          <p:nvPr/>
        </p:nvSpPr>
        <p:spPr>
          <a:xfrm flipH="1">
            <a:off x="3847530" y="1727234"/>
            <a:ext cx="3559110" cy="772063"/>
          </a:xfrm>
          <a:prstGeom prst="chevron">
            <a:avLst>
              <a:gd name="adj" fmla="val 29491"/>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0" name="Chevron 19">
            <a:extLst>
              <a:ext uri="{FF2B5EF4-FFF2-40B4-BE49-F238E27FC236}">
                <a16:creationId xmlns:a16="http://schemas.microsoft.com/office/drawing/2014/main" id="{A2268AC5-B21F-1849-B6C9-134EC91F6275}"/>
              </a:ext>
            </a:extLst>
          </p:cNvPr>
          <p:cNvSpPr/>
          <p:nvPr/>
        </p:nvSpPr>
        <p:spPr>
          <a:xfrm flipH="1">
            <a:off x="2803671" y="1727233"/>
            <a:ext cx="1190301" cy="772063"/>
          </a:xfrm>
          <a:prstGeom prst="chevron">
            <a:avLst>
              <a:gd name="adj" fmla="val 29491"/>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2" name="Chevron 21">
            <a:extLst>
              <a:ext uri="{FF2B5EF4-FFF2-40B4-BE49-F238E27FC236}">
                <a16:creationId xmlns:a16="http://schemas.microsoft.com/office/drawing/2014/main" id="{CC218D3E-EEA7-8043-AA64-E1F44E9D0EA0}"/>
              </a:ext>
            </a:extLst>
          </p:cNvPr>
          <p:cNvSpPr/>
          <p:nvPr/>
        </p:nvSpPr>
        <p:spPr>
          <a:xfrm flipH="1">
            <a:off x="3847530" y="2540905"/>
            <a:ext cx="3559110" cy="772063"/>
          </a:xfrm>
          <a:prstGeom prst="chevron">
            <a:avLst>
              <a:gd name="adj" fmla="val 29491"/>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a16="http://schemas.microsoft.com/office/drawing/2014/main" id="{B6A860B9-B99C-1443-B5DB-CF56E044786E}"/>
              </a:ext>
            </a:extLst>
          </p:cNvPr>
          <p:cNvSpPr/>
          <p:nvPr/>
        </p:nvSpPr>
        <p:spPr>
          <a:xfrm flipH="1">
            <a:off x="2803671" y="2540905"/>
            <a:ext cx="1190301" cy="772063"/>
          </a:xfrm>
          <a:prstGeom prst="chevron">
            <a:avLst>
              <a:gd name="adj" fmla="val 29491"/>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5" name="Chevron 24">
            <a:extLst>
              <a:ext uri="{FF2B5EF4-FFF2-40B4-BE49-F238E27FC236}">
                <a16:creationId xmlns:a16="http://schemas.microsoft.com/office/drawing/2014/main" id="{BA82D9EC-F73F-744A-BD8D-04FA6ABBAE3A}"/>
              </a:ext>
            </a:extLst>
          </p:cNvPr>
          <p:cNvSpPr/>
          <p:nvPr/>
        </p:nvSpPr>
        <p:spPr>
          <a:xfrm flipH="1">
            <a:off x="3847530" y="3357943"/>
            <a:ext cx="3559110" cy="772063"/>
          </a:xfrm>
          <a:prstGeom prst="chevron">
            <a:avLst>
              <a:gd name="adj" fmla="val 29491"/>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Chevron 25">
            <a:extLst>
              <a:ext uri="{FF2B5EF4-FFF2-40B4-BE49-F238E27FC236}">
                <a16:creationId xmlns:a16="http://schemas.microsoft.com/office/drawing/2014/main" id="{60B89C60-BEAD-564F-8B94-51611A80B272}"/>
              </a:ext>
            </a:extLst>
          </p:cNvPr>
          <p:cNvSpPr/>
          <p:nvPr/>
        </p:nvSpPr>
        <p:spPr>
          <a:xfrm flipH="1">
            <a:off x="2803671" y="3357943"/>
            <a:ext cx="1190301" cy="772063"/>
          </a:xfrm>
          <a:prstGeom prst="chevron">
            <a:avLst>
              <a:gd name="adj" fmla="val 29491"/>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8" name="Chevron 27">
            <a:extLst>
              <a:ext uri="{FF2B5EF4-FFF2-40B4-BE49-F238E27FC236}">
                <a16:creationId xmlns:a16="http://schemas.microsoft.com/office/drawing/2014/main" id="{98E29533-8F77-9341-B392-8AF33F23C68C}"/>
              </a:ext>
            </a:extLst>
          </p:cNvPr>
          <p:cNvSpPr/>
          <p:nvPr/>
        </p:nvSpPr>
        <p:spPr>
          <a:xfrm flipH="1">
            <a:off x="3847530" y="4169790"/>
            <a:ext cx="3559110" cy="772063"/>
          </a:xfrm>
          <a:prstGeom prst="chevron">
            <a:avLst>
              <a:gd name="adj" fmla="val 29491"/>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9" name="Chevron 28">
            <a:extLst>
              <a:ext uri="{FF2B5EF4-FFF2-40B4-BE49-F238E27FC236}">
                <a16:creationId xmlns:a16="http://schemas.microsoft.com/office/drawing/2014/main" id="{789ACEEF-995E-EB45-864D-FAD3AA5DE9C4}"/>
              </a:ext>
            </a:extLst>
          </p:cNvPr>
          <p:cNvSpPr/>
          <p:nvPr/>
        </p:nvSpPr>
        <p:spPr>
          <a:xfrm flipH="1">
            <a:off x="2803671" y="4169789"/>
            <a:ext cx="1190301" cy="772063"/>
          </a:xfrm>
          <a:prstGeom prst="chevron">
            <a:avLst>
              <a:gd name="adj" fmla="val 29491"/>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0" name="Pentagon 29">
            <a:extLst>
              <a:ext uri="{FF2B5EF4-FFF2-40B4-BE49-F238E27FC236}">
                <a16:creationId xmlns:a16="http://schemas.microsoft.com/office/drawing/2014/main" id="{20915686-8E8F-F240-9B00-6E98E8FCA882}"/>
              </a:ext>
            </a:extLst>
          </p:cNvPr>
          <p:cNvSpPr/>
          <p:nvPr/>
        </p:nvSpPr>
        <p:spPr>
          <a:xfrm flipH="1">
            <a:off x="7255170" y="2541079"/>
            <a:ext cx="833995" cy="770818"/>
          </a:xfrm>
          <a:prstGeom prst="homePlate">
            <a:avLst>
              <a:gd name="adj" fmla="val 29904"/>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Pentagon 30">
            <a:extLst>
              <a:ext uri="{FF2B5EF4-FFF2-40B4-BE49-F238E27FC236}">
                <a16:creationId xmlns:a16="http://schemas.microsoft.com/office/drawing/2014/main" id="{4F23DA37-33D7-624D-AD75-ADC95685416C}"/>
              </a:ext>
            </a:extLst>
          </p:cNvPr>
          <p:cNvSpPr/>
          <p:nvPr/>
        </p:nvSpPr>
        <p:spPr>
          <a:xfrm flipH="1">
            <a:off x="7255170" y="1727408"/>
            <a:ext cx="833995" cy="770818"/>
          </a:xfrm>
          <a:prstGeom prst="homePlate">
            <a:avLst>
              <a:gd name="adj" fmla="val 29904"/>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Pentagon 31">
            <a:extLst>
              <a:ext uri="{FF2B5EF4-FFF2-40B4-BE49-F238E27FC236}">
                <a16:creationId xmlns:a16="http://schemas.microsoft.com/office/drawing/2014/main" id="{1243F8DE-5163-8C4C-AB1B-2D5E6C8907C7}"/>
              </a:ext>
            </a:extLst>
          </p:cNvPr>
          <p:cNvSpPr/>
          <p:nvPr/>
        </p:nvSpPr>
        <p:spPr>
          <a:xfrm flipH="1">
            <a:off x="7255170" y="3359187"/>
            <a:ext cx="833995" cy="770818"/>
          </a:xfrm>
          <a:prstGeom prst="homePlate">
            <a:avLst>
              <a:gd name="adj" fmla="val 29904"/>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Pentagon 32">
            <a:extLst>
              <a:ext uri="{FF2B5EF4-FFF2-40B4-BE49-F238E27FC236}">
                <a16:creationId xmlns:a16="http://schemas.microsoft.com/office/drawing/2014/main" id="{236EDA2C-2B90-EE4D-80F7-5B8887AACF38}"/>
              </a:ext>
            </a:extLst>
          </p:cNvPr>
          <p:cNvSpPr/>
          <p:nvPr/>
        </p:nvSpPr>
        <p:spPr>
          <a:xfrm flipH="1">
            <a:off x="7255170" y="4168289"/>
            <a:ext cx="833995" cy="770818"/>
          </a:xfrm>
          <a:prstGeom prst="homePlate">
            <a:avLst>
              <a:gd name="adj" fmla="val 29904"/>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6" name="Freeform 749">
            <a:extLst>
              <a:ext uri="{FF2B5EF4-FFF2-40B4-BE49-F238E27FC236}">
                <a16:creationId xmlns:a16="http://schemas.microsoft.com/office/drawing/2014/main" id="{1C7007DB-CEA9-CC4E-A8EF-BB5F6A386630}"/>
              </a:ext>
            </a:extLst>
          </p:cNvPr>
          <p:cNvSpPr>
            <a:spLocks noChangeArrowheads="1"/>
          </p:cNvSpPr>
          <p:nvPr/>
        </p:nvSpPr>
        <p:spPr bwMode="auto">
          <a:xfrm>
            <a:off x="3132854" y="1898192"/>
            <a:ext cx="492746" cy="429249"/>
          </a:xfrm>
          <a:custGeom>
            <a:avLst/>
            <a:gdLst/>
            <a:ahLst/>
            <a:cxnLst/>
            <a:rect l="0" t="0" r="r" b="b"/>
            <a:pathLst>
              <a:path w="307491" h="267929">
                <a:moveTo>
                  <a:pt x="242711" y="233363"/>
                </a:moveTo>
                <a:cubicBezTo>
                  <a:pt x="245181" y="233363"/>
                  <a:pt x="247297" y="235127"/>
                  <a:pt x="247297" y="237949"/>
                </a:cubicBezTo>
                <a:cubicBezTo>
                  <a:pt x="247297" y="240419"/>
                  <a:pt x="245181" y="242535"/>
                  <a:pt x="242711" y="242535"/>
                </a:cubicBezTo>
                <a:cubicBezTo>
                  <a:pt x="240242" y="242535"/>
                  <a:pt x="238125" y="240419"/>
                  <a:pt x="238125" y="237949"/>
                </a:cubicBezTo>
                <a:cubicBezTo>
                  <a:pt x="238125" y="235127"/>
                  <a:pt x="240242" y="233363"/>
                  <a:pt x="242711" y="233363"/>
                </a:cubicBezTo>
                <a:close/>
                <a:moveTo>
                  <a:pt x="50624" y="233363"/>
                </a:moveTo>
                <a:cubicBezTo>
                  <a:pt x="53094" y="233363"/>
                  <a:pt x="55210" y="235127"/>
                  <a:pt x="55210" y="237949"/>
                </a:cubicBezTo>
                <a:cubicBezTo>
                  <a:pt x="55210" y="240419"/>
                  <a:pt x="53094" y="242535"/>
                  <a:pt x="50624" y="242535"/>
                </a:cubicBezTo>
                <a:cubicBezTo>
                  <a:pt x="48155" y="242535"/>
                  <a:pt x="46038" y="240419"/>
                  <a:pt x="46038" y="237949"/>
                </a:cubicBezTo>
                <a:cubicBezTo>
                  <a:pt x="46038" y="235127"/>
                  <a:pt x="48155" y="233363"/>
                  <a:pt x="50624" y="233363"/>
                </a:cubicBezTo>
                <a:close/>
                <a:moveTo>
                  <a:pt x="242702" y="216500"/>
                </a:moveTo>
                <a:cubicBezTo>
                  <a:pt x="231162" y="216500"/>
                  <a:pt x="221786" y="225851"/>
                  <a:pt x="221786" y="237360"/>
                </a:cubicBezTo>
                <a:cubicBezTo>
                  <a:pt x="221786" y="237360"/>
                  <a:pt x="221786" y="237360"/>
                  <a:pt x="221786" y="237719"/>
                </a:cubicBezTo>
                <a:lnTo>
                  <a:pt x="221786" y="238079"/>
                </a:lnTo>
                <a:cubicBezTo>
                  <a:pt x="221786" y="249587"/>
                  <a:pt x="231162" y="258578"/>
                  <a:pt x="242702" y="258578"/>
                </a:cubicBezTo>
                <a:cubicBezTo>
                  <a:pt x="254603" y="258578"/>
                  <a:pt x="263979" y="249228"/>
                  <a:pt x="263979" y="237719"/>
                </a:cubicBezTo>
                <a:cubicBezTo>
                  <a:pt x="263979" y="226210"/>
                  <a:pt x="254603" y="216500"/>
                  <a:pt x="242702" y="216500"/>
                </a:cubicBezTo>
                <a:close/>
                <a:moveTo>
                  <a:pt x="50127" y="216500"/>
                </a:moveTo>
                <a:cubicBezTo>
                  <a:pt x="38226" y="216500"/>
                  <a:pt x="28850" y="226210"/>
                  <a:pt x="28850" y="237719"/>
                </a:cubicBezTo>
                <a:cubicBezTo>
                  <a:pt x="28850" y="249228"/>
                  <a:pt x="38226" y="258578"/>
                  <a:pt x="50127" y="258578"/>
                </a:cubicBezTo>
                <a:cubicBezTo>
                  <a:pt x="61667" y="258578"/>
                  <a:pt x="71404" y="249228"/>
                  <a:pt x="71404" y="237719"/>
                </a:cubicBezTo>
                <a:cubicBezTo>
                  <a:pt x="71404" y="226210"/>
                  <a:pt x="61667" y="216500"/>
                  <a:pt x="50127" y="216500"/>
                </a:cubicBezTo>
                <a:close/>
                <a:moveTo>
                  <a:pt x="85469" y="122276"/>
                </a:moveTo>
                <a:lnTo>
                  <a:pt x="85469" y="178379"/>
                </a:lnTo>
                <a:lnTo>
                  <a:pt x="151103" y="178379"/>
                </a:lnTo>
                <a:lnTo>
                  <a:pt x="151103" y="122276"/>
                </a:lnTo>
                <a:lnTo>
                  <a:pt x="146415" y="122276"/>
                </a:lnTo>
                <a:lnTo>
                  <a:pt x="98451" y="122276"/>
                </a:lnTo>
                <a:lnTo>
                  <a:pt x="85469" y="122276"/>
                </a:lnTo>
                <a:close/>
                <a:moveTo>
                  <a:pt x="242702" y="76962"/>
                </a:moveTo>
                <a:lnTo>
                  <a:pt x="251718" y="178379"/>
                </a:lnTo>
                <a:lnTo>
                  <a:pt x="260012" y="178379"/>
                </a:lnTo>
                <a:lnTo>
                  <a:pt x="296435" y="83435"/>
                </a:lnTo>
                <a:lnTo>
                  <a:pt x="242702" y="76962"/>
                </a:lnTo>
                <a:close/>
                <a:moveTo>
                  <a:pt x="194017" y="71208"/>
                </a:moveTo>
                <a:lnTo>
                  <a:pt x="184641" y="178379"/>
                </a:lnTo>
                <a:lnTo>
                  <a:pt x="242341" y="178379"/>
                </a:lnTo>
                <a:lnTo>
                  <a:pt x="233686" y="75883"/>
                </a:lnTo>
                <a:lnTo>
                  <a:pt x="194017" y="71208"/>
                </a:lnTo>
                <a:close/>
                <a:moveTo>
                  <a:pt x="151103" y="66532"/>
                </a:moveTo>
                <a:lnTo>
                  <a:pt x="151103" y="112925"/>
                </a:lnTo>
                <a:lnTo>
                  <a:pt x="155791" y="112925"/>
                </a:lnTo>
                <a:cubicBezTo>
                  <a:pt x="158315" y="112925"/>
                  <a:pt x="160479" y="115083"/>
                  <a:pt x="160479" y="117601"/>
                </a:cubicBezTo>
                <a:lnTo>
                  <a:pt x="160479" y="178379"/>
                </a:lnTo>
                <a:lnTo>
                  <a:pt x="175265" y="178379"/>
                </a:lnTo>
                <a:lnTo>
                  <a:pt x="184641" y="70129"/>
                </a:lnTo>
                <a:lnTo>
                  <a:pt x="151103" y="66532"/>
                </a:lnTo>
                <a:close/>
                <a:moveTo>
                  <a:pt x="103139" y="61138"/>
                </a:moveTo>
                <a:lnTo>
                  <a:pt x="103139" y="112925"/>
                </a:lnTo>
                <a:lnTo>
                  <a:pt x="141726" y="112925"/>
                </a:lnTo>
                <a:lnTo>
                  <a:pt x="141726" y="65453"/>
                </a:lnTo>
                <a:lnTo>
                  <a:pt x="103139" y="61138"/>
                </a:lnTo>
                <a:close/>
                <a:moveTo>
                  <a:pt x="54815" y="55024"/>
                </a:moveTo>
                <a:lnTo>
                  <a:pt x="54815" y="178379"/>
                </a:lnTo>
                <a:lnTo>
                  <a:pt x="76453" y="178379"/>
                </a:lnTo>
                <a:lnTo>
                  <a:pt x="76453" y="117601"/>
                </a:lnTo>
                <a:cubicBezTo>
                  <a:pt x="76453" y="115083"/>
                  <a:pt x="78256" y="112925"/>
                  <a:pt x="81141" y="112925"/>
                </a:cubicBezTo>
                <a:lnTo>
                  <a:pt x="93763" y="112925"/>
                </a:lnTo>
                <a:lnTo>
                  <a:pt x="93763" y="59699"/>
                </a:lnTo>
                <a:lnTo>
                  <a:pt x="54815" y="55024"/>
                </a:lnTo>
                <a:close/>
                <a:moveTo>
                  <a:pt x="193001" y="15875"/>
                </a:moveTo>
                <a:lnTo>
                  <a:pt x="233311" y="15875"/>
                </a:lnTo>
                <a:cubicBezTo>
                  <a:pt x="235490" y="15875"/>
                  <a:pt x="237669" y="17707"/>
                  <a:pt x="237669" y="20271"/>
                </a:cubicBezTo>
                <a:lnTo>
                  <a:pt x="240574" y="53242"/>
                </a:lnTo>
                <a:cubicBezTo>
                  <a:pt x="240937" y="55807"/>
                  <a:pt x="238758" y="58005"/>
                  <a:pt x="236216" y="58371"/>
                </a:cubicBezTo>
                <a:lnTo>
                  <a:pt x="235853" y="58371"/>
                </a:lnTo>
                <a:cubicBezTo>
                  <a:pt x="233311" y="58371"/>
                  <a:pt x="231495" y="56540"/>
                  <a:pt x="231132" y="53975"/>
                </a:cubicBezTo>
                <a:lnTo>
                  <a:pt x="228590" y="25400"/>
                </a:lnTo>
                <a:lnTo>
                  <a:pt x="196996" y="25400"/>
                </a:lnTo>
                <a:lnTo>
                  <a:pt x="195180" y="48114"/>
                </a:lnTo>
                <a:cubicBezTo>
                  <a:pt x="194817" y="50678"/>
                  <a:pt x="192638" y="52510"/>
                  <a:pt x="190096" y="52510"/>
                </a:cubicBezTo>
                <a:cubicBezTo>
                  <a:pt x="187554" y="52143"/>
                  <a:pt x="185738" y="49945"/>
                  <a:pt x="185738" y="47015"/>
                </a:cubicBezTo>
                <a:lnTo>
                  <a:pt x="188280" y="20271"/>
                </a:lnTo>
                <a:cubicBezTo>
                  <a:pt x="188280" y="17707"/>
                  <a:pt x="190459" y="15875"/>
                  <a:pt x="193001" y="15875"/>
                </a:cubicBezTo>
                <a:close/>
                <a:moveTo>
                  <a:pt x="98307" y="4763"/>
                </a:moveTo>
                <a:lnTo>
                  <a:pt x="145813" y="4763"/>
                </a:lnTo>
                <a:cubicBezTo>
                  <a:pt x="148313" y="4763"/>
                  <a:pt x="150456" y="6898"/>
                  <a:pt x="150456" y="9388"/>
                </a:cubicBezTo>
                <a:lnTo>
                  <a:pt x="150456" y="41056"/>
                </a:lnTo>
                <a:cubicBezTo>
                  <a:pt x="150456" y="43547"/>
                  <a:pt x="148313" y="45682"/>
                  <a:pt x="145813" y="45682"/>
                </a:cubicBezTo>
                <a:cubicBezTo>
                  <a:pt x="143312" y="45682"/>
                  <a:pt x="141169" y="43547"/>
                  <a:pt x="141169" y="41056"/>
                </a:cubicBezTo>
                <a:lnTo>
                  <a:pt x="141169" y="14014"/>
                </a:lnTo>
                <a:lnTo>
                  <a:pt x="102950" y="14014"/>
                </a:lnTo>
                <a:lnTo>
                  <a:pt x="102950" y="35719"/>
                </a:lnTo>
                <a:cubicBezTo>
                  <a:pt x="102950" y="38210"/>
                  <a:pt x="100807" y="40345"/>
                  <a:pt x="98307" y="40345"/>
                </a:cubicBezTo>
                <a:cubicBezTo>
                  <a:pt x="95449" y="40345"/>
                  <a:pt x="93663" y="38210"/>
                  <a:pt x="93663" y="35719"/>
                </a:cubicBezTo>
                <a:lnTo>
                  <a:pt x="93663" y="9388"/>
                </a:lnTo>
                <a:cubicBezTo>
                  <a:pt x="93663" y="6898"/>
                  <a:pt x="95449" y="4763"/>
                  <a:pt x="98307" y="4763"/>
                </a:cubicBezTo>
                <a:close/>
                <a:moveTo>
                  <a:pt x="4688" y="0"/>
                </a:moveTo>
                <a:cubicBezTo>
                  <a:pt x="30653" y="0"/>
                  <a:pt x="52291" y="20139"/>
                  <a:pt x="54455" y="46033"/>
                </a:cubicBezTo>
                <a:lnTo>
                  <a:pt x="303287" y="74804"/>
                </a:lnTo>
                <a:cubicBezTo>
                  <a:pt x="304730" y="74804"/>
                  <a:pt x="306172" y="75883"/>
                  <a:pt x="306893" y="76962"/>
                </a:cubicBezTo>
                <a:cubicBezTo>
                  <a:pt x="307615" y="78041"/>
                  <a:pt x="307615" y="79479"/>
                  <a:pt x="307254" y="80918"/>
                </a:cubicBezTo>
                <a:lnTo>
                  <a:pt x="267585" y="184852"/>
                </a:lnTo>
                <a:cubicBezTo>
                  <a:pt x="266864" y="186291"/>
                  <a:pt x="265061" y="187729"/>
                  <a:pt x="263258" y="187729"/>
                </a:cubicBezTo>
                <a:lnTo>
                  <a:pt x="247390" y="187729"/>
                </a:lnTo>
                <a:lnTo>
                  <a:pt x="179592" y="187729"/>
                </a:lnTo>
                <a:lnTo>
                  <a:pt x="155791" y="187729"/>
                </a:lnTo>
                <a:lnTo>
                  <a:pt x="81141" y="187729"/>
                </a:lnTo>
                <a:lnTo>
                  <a:pt x="54815" y="187729"/>
                </a:lnTo>
                <a:lnTo>
                  <a:pt x="54815" y="207869"/>
                </a:lnTo>
                <a:cubicBezTo>
                  <a:pt x="67798" y="209667"/>
                  <a:pt x="78256" y="220097"/>
                  <a:pt x="80059" y="233043"/>
                </a:cubicBezTo>
                <a:lnTo>
                  <a:pt x="212770" y="233043"/>
                </a:lnTo>
                <a:cubicBezTo>
                  <a:pt x="214934" y="218658"/>
                  <a:pt x="227556" y="207509"/>
                  <a:pt x="242702" y="207509"/>
                </a:cubicBezTo>
                <a:cubicBezTo>
                  <a:pt x="259651" y="207509"/>
                  <a:pt x="272994" y="220816"/>
                  <a:pt x="272994" y="237719"/>
                </a:cubicBezTo>
                <a:cubicBezTo>
                  <a:pt x="272994" y="254622"/>
                  <a:pt x="259651" y="267929"/>
                  <a:pt x="242702" y="267929"/>
                </a:cubicBezTo>
                <a:cubicBezTo>
                  <a:pt x="227556" y="267929"/>
                  <a:pt x="214934" y="256780"/>
                  <a:pt x="212770" y="242394"/>
                </a:cubicBezTo>
                <a:lnTo>
                  <a:pt x="80059" y="242394"/>
                </a:lnTo>
                <a:cubicBezTo>
                  <a:pt x="77896" y="256780"/>
                  <a:pt x="65274" y="267929"/>
                  <a:pt x="50127" y="267929"/>
                </a:cubicBezTo>
                <a:cubicBezTo>
                  <a:pt x="33538" y="267929"/>
                  <a:pt x="19474" y="254622"/>
                  <a:pt x="19474" y="237719"/>
                </a:cubicBezTo>
                <a:cubicBezTo>
                  <a:pt x="19474" y="222614"/>
                  <a:pt x="30653" y="210027"/>
                  <a:pt x="45439" y="207869"/>
                </a:cubicBezTo>
                <a:lnTo>
                  <a:pt x="45439" y="183054"/>
                </a:lnTo>
                <a:lnTo>
                  <a:pt x="45439" y="49989"/>
                </a:lnTo>
                <a:cubicBezTo>
                  <a:pt x="45439" y="27692"/>
                  <a:pt x="27047" y="9350"/>
                  <a:pt x="4688" y="9350"/>
                </a:cubicBezTo>
                <a:cubicBezTo>
                  <a:pt x="1803" y="9350"/>
                  <a:pt x="0" y="7192"/>
                  <a:pt x="0" y="4315"/>
                </a:cubicBezTo>
                <a:cubicBezTo>
                  <a:pt x="0" y="2158"/>
                  <a:pt x="1803" y="0"/>
                  <a:pt x="4688"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748">
            <a:extLst>
              <a:ext uri="{FF2B5EF4-FFF2-40B4-BE49-F238E27FC236}">
                <a16:creationId xmlns:a16="http://schemas.microsoft.com/office/drawing/2014/main" id="{DDE01EB9-8B8B-9042-86DD-EACA2A41CA2A}"/>
              </a:ext>
            </a:extLst>
          </p:cNvPr>
          <p:cNvSpPr>
            <a:spLocks noChangeArrowheads="1"/>
          </p:cNvSpPr>
          <p:nvPr/>
        </p:nvSpPr>
        <p:spPr bwMode="auto">
          <a:xfrm>
            <a:off x="3132854" y="2706784"/>
            <a:ext cx="490205" cy="439408"/>
          </a:xfrm>
          <a:custGeom>
            <a:avLst/>
            <a:gdLst/>
            <a:ahLst/>
            <a:cxnLst/>
            <a:rect l="0" t="0" r="r" b="b"/>
            <a:pathLst>
              <a:path w="306589" h="274279">
                <a:moveTo>
                  <a:pt x="247473" y="238125"/>
                </a:moveTo>
                <a:cubicBezTo>
                  <a:pt x="249943" y="238125"/>
                  <a:pt x="252059" y="240242"/>
                  <a:pt x="252059" y="242711"/>
                </a:cubicBezTo>
                <a:cubicBezTo>
                  <a:pt x="252059" y="245181"/>
                  <a:pt x="249943" y="247297"/>
                  <a:pt x="247473" y="247297"/>
                </a:cubicBezTo>
                <a:cubicBezTo>
                  <a:pt x="245004" y="247297"/>
                  <a:pt x="242887" y="245181"/>
                  <a:pt x="242887" y="242711"/>
                </a:cubicBezTo>
                <a:cubicBezTo>
                  <a:pt x="242887" y="240242"/>
                  <a:pt x="245004" y="238125"/>
                  <a:pt x="247473" y="238125"/>
                </a:cubicBezTo>
                <a:close/>
                <a:moveTo>
                  <a:pt x="50800" y="238125"/>
                </a:moveTo>
                <a:cubicBezTo>
                  <a:pt x="53364" y="238125"/>
                  <a:pt x="55196" y="240242"/>
                  <a:pt x="55196" y="242711"/>
                </a:cubicBezTo>
                <a:cubicBezTo>
                  <a:pt x="55196" y="245181"/>
                  <a:pt x="53364" y="247297"/>
                  <a:pt x="50800" y="247297"/>
                </a:cubicBezTo>
                <a:cubicBezTo>
                  <a:pt x="47869" y="247297"/>
                  <a:pt x="46037" y="245181"/>
                  <a:pt x="46037" y="242711"/>
                </a:cubicBezTo>
                <a:cubicBezTo>
                  <a:pt x="46037" y="240242"/>
                  <a:pt x="47869" y="238125"/>
                  <a:pt x="50800" y="238125"/>
                </a:cubicBezTo>
                <a:close/>
                <a:moveTo>
                  <a:pt x="247961" y="221436"/>
                </a:moveTo>
                <a:cubicBezTo>
                  <a:pt x="236102" y="221436"/>
                  <a:pt x="226400" y="230782"/>
                  <a:pt x="226040" y="242645"/>
                </a:cubicBezTo>
                <a:cubicBezTo>
                  <a:pt x="226040" y="243005"/>
                  <a:pt x="226400" y="243005"/>
                  <a:pt x="226400" y="243005"/>
                </a:cubicBezTo>
                <a:cubicBezTo>
                  <a:pt x="226400" y="243364"/>
                  <a:pt x="226040" y="243364"/>
                  <a:pt x="226040" y="243364"/>
                </a:cubicBezTo>
                <a:cubicBezTo>
                  <a:pt x="226400" y="255227"/>
                  <a:pt x="236102" y="264932"/>
                  <a:pt x="247961" y="264932"/>
                </a:cubicBezTo>
                <a:cubicBezTo>
                  <a:pt x="259820" y="264932"/>
                  <a:pt x="269523" y="255227"/>
                  <a:pt x="269523" y="243005"/>
                </a:cubicBezTo>
                <a:cubicBezTo>
                  <a:pt x="269523" y="231141"/>
                  <a:pt x="259820" y="221436"/>
                  <a:pt x="247961" y="221436"/>
                </a:cubicBezTo>
                <a:close/>
                <a:moveTo>
                  <a:pt x="51389" y="221436"/>
                </a:moveTo>
                <a:cubicBezTo>
                  <a:pt x="39530" y="221436"/>
                  <a:pt x="29827" y="231141"/>
                  <a:pt x="29827" y="243005"/>
                </a:cubicBezTo>
                <a:cubicBezTo>
                  <a:pt x="29827" y="255227"/>
                  <a:pt x="39530" y="264932"/>
                  <a:pt x="51389" y="264932"/>
                </a:cubicBezTo>
                <a:cubicBezTo>
                  <a:pt x="63248" y="264932"/>
                  <a:pt x="72951" y="255227"/>
                  <a:pt x="72951" y="243005"/>
                </a:cubicBezTo>
                <a:cubicBezTo>
                  <a:pt x="72951" y="231141"/>
                  <a:pt x="63248" y="221436"/>
                  <a:pt x="51389" y="221436"/>
                </a:cubicBezTo>
                <a:close/>
                <a:moveTo>
                  <a:pt x="55702" y="56078"/>
                </a:moveTo>
                <a:lnTo>
                  <a:pt x="55702" y="118626"/>
                </a:lnTo>
                <a:lnTo>
                  <a:pt x="101341" y="120783"/>
                </a:lnTo>
                <a:cubicBezTo>
                  <a:pt x="103856" y="120783"/>
                  <a:pt x="106013" y="123299"/>
                  <a:pt x="105653" y="125816"/>
                </a:cubicBezTo>
                <a:cubicBezTo>
                  <a:pt x="105653" y="127972"/>
                  <a:pt x="103497" y="130129"/>
                  <a:pt x="100982" y="130129"/>
                </a:cubicBezTo>
                <a:lnTo>
                  <a:pt x="100622" y="130129"/>
                </a:lnTo>
                <a:lnTo>
                  <a:pt x="55702" y="127972"/>
                </a:lnTo>
                <a:lnTo>
                  <a:pt x="55702" y="182612"/>
                </a:lnTo>
                <a:lnTo>
                  <a:pt x="246165" y="182612"/>
                </a:lnTo>
                <a:cubicBezTo>
                  <a:pt x="258024" y="182612"/>
                  <a:pt x="268445" y="175064"/>
                  <a:pt x="272398" y="164279"/>
                </a:cubicBezTo>
                <a:lnTo>
                  <a:pt x="282101" y="139116"/>
                </a:lnTo>
                <a:lnTo>
                  <a:pt x="234665" y="136600"/>
                </a:lnTo>
                <a:cubicBezTo>
                  <a:pt x="232149" y="136600"/>
                  <a:pt x="230353" y="134443"/>
                  <a:pt x="230353" y="131927"/>
                </a:cubicBezTo>
                <a:cubicBezTo>
                  <a:pt x="230353" y="129410"/>
                  <a:pt x="232509" y="127253"/>
                  <a:pt x="235384" y="127253"/>
                </a:cubicBezTo>
                <a:lnTo>
                  <a:pt x="285695" y="129770"/>
                </a:lnTo>
                <a:lnTo>
                  <a:pt x="296476" y="101371"/>
                </a:lnTo>
                <a:cubicBezTo>
                  <a:pt x="297913" y="97417"/>
                  <a:pt x="297554" y="93103"/>
                  <a:pt x="295397" y="89509"/>
                </a:cubicBezTo>
                <a:cubicBezTo>
                  <a:pt x="292882" y="85914"/>
                  <a:pt x="289288" y="83398"/>
                  <a:pt x="285335" y="82679"/>
                </a:cubicBezTo>
                <a:lnTo>
                  <a:pt x="198369" y="72613"/>
                </a:lnTo>
                <a:lnTo>
                  <a:pt x="198369" y="102809"/>
                </a:lnTo>
                <a:lnTo>
                  <a:pt x="223525" y="102809"/>
                </a:lnTo>
                <a:cubicBezTo>
                  <a:pt x="225681" y="102809"/>
                  <a:pt x="227118" y="103888"/>
                  <a:pt x="227837" y="105685"/>
                </a:cubicBezTo>
                <a:cubicBezTo>
                  <a:pt x="228556" y="107482"/>
                  <a:pt x="228196" y="109639"/>
                  <a:pt x="226759" y="110718"/>
                </a:cubicBezTo>
                <a:lnTo>
                  <a:pt x="174651" y="163201"/>
                </a:lnTo>
                <a:cubicBezTo>
                  <a:pt x="173573" y="163920"/>
                  <a:pt x="172495" y="164639"/>
                  <a:pt x="171417" y="164639"/>
                </a:cubicBezTo>
                <a:cubicBezTo>
                  <a:pt x="169979" y="164639"/>
                  <a:pt x="168901" y="163920"/>
                  <a:pt x="167823" y="163201"/>
                </a:cubicBezTo>
                <a:lnTo>
                  <a:pt x="115715" y="110718"/>
                </a:lnTo>
                <a:cubicBezTo>
                  <a:pt x="114278" y="109639"/>
                  <a:pt x="113919" y="107482"/>
                  <a:pt x="114637" y="105685"/>
                </a:cubicBezTo>
                <a:cubicBezTo>
                  <a:pt x="115356" y="103888"/>
                  <a:pt x="117153" y="102809"/>
                  <a:pt x="118950" y="102809"/>
                </a:cubicBezTo>
                <a:lnTo>
                  <a:pt x="144824" y="102809"/>
                </a:lnTo>
                <a:lnTo>
                  <a:pt x="144824" y="66502"/>
                </a:lnTo>
                <a:lnTo>
                  <a:pt x="55702" y="56078"/>
                </a:lnTo>
                <a:close/>
                <a:moveTo>
                  <a:pt x="4671" y="0"/>
                </a:moveTo>
                <a:cubicBezTo>
                  <a:pt x="31624" y="0"/>
                  <a:pt x="53545" y="20490"/>
                  <a:pt x="55702" y="47091"/>
                </a:cubicBezTo>
                <a:lnTo>
                  <a:pt x="144824" y="57156"/>
                </a:lnTo>
                <a:lnTo>
                  <a:pt x="144824" y="24444"/>
                </a:lnTo>
                <a:cubicBezTo>
                  <a:pt x="144824" y="21928"/>
                  <a:pt x="146621" y="19771"/>
                  <a:pt x="149496" y="19771"/>
                </a:cubicBezTo>
                <a:cubicBezTo>
                  <a:pt x="152011" y="19771"/>
                  <a:pt x="153808" y="21928"/>
                  <a:pt x="153808" y="24444"/>
                </a:cubicBezTo>
                <a:lnTo>
                  <a:pt x="153808" y="107482"/>
                </a:lnTo>
                <a:cubicBezTo>
                  <a:pt x="153808" y="109999"/>
                  <a:pt x="152011" y="112156"/>
                  <a:pt x="149496" y="112156"/>
                </a:cubicBezTo>
                <a:lnTo>
                  <a:pt x="130090" y="112156"/>
                </a:lnTo>
                <a:lnTo>
                  <a:pt x="171417" y="153495"/>
                </a:lnTo>
                <a:lnTo>
                  <a:pt x="212384" y="112156"/>
                </a:lnTo>
                <a:lnTo>
                  <a:pt x="193697" y="112156"/>
                </a:lnTo>
                <a:cubicBezTo>
                  <a:pt x="191182" y="112156"/>
                  <a:pt x="189385" y="109999"/>
                  <a:pt x="189385" y="107482"/>
                </a:cubicBezTo>
                <a:lnTo>
                  <a:pt x="189385" y="29477"/>
                </a:lnTo>
                <a:cubicBezTo>
                  <a:pt x="189385" y="26960"/>
                  <a:pt x="191182" y="24803"/>
                  <a:pt x="193697" y="24803"/>
                </a:cubicBezTo>
                <a:cubicBezTo>
                  <a:pt x="196572" y="24803"/>
                  <a:pt x="198369" y="26960"/>
                  <a:pt x="198369" y="29477"/>
                </a:cubicBezTo>
                <a:lnTo>
                  <a:pt x="198369" y="63267"/>
                </a:lnTo>
                <a:lnTo>
                  <a:pt x="286413" y="73692"/>
                </a:lnTo>
                <a:cubicBezTo>
                  <a:pt x="293601" y="74411"/>
                  <a:pt x="299710" y="78365"/>
                  <a:pt x="303304" y="84476"/>
                </a:cubicBezTo>
                <a:cubicBezTo>
                  <a:pt x="306897" y="90587"/>
                  <a:pt x="307616" y="98136"/>
                  <a:pt x="305100" y="104607"/>
                </a:cubicBezTo>
                <a:lnTo>
                  <a:pt x="281023" y="167874"/>
                </a:lnTo>
                <a:cubicBezTo>
                  <a:pt x="275632" y="182253"/>
                  <a:pt x="261617" y="191599"/>
                  <a:pt x="246165" y="191599"/>
                </a:cubicBezTo>
                <a:lnTo>
                  <a:pt x="55702" y="191599"/>
                </a:lnTo>
                <a:lnTo>
                  <a:pt x="55702" y="212449"/>
                </a:lnTo>
                <a:cubicBezTo>
                  <a:pt x="69358" y="214606"/>
                  <a:pt x="79779" y="225030"/>
                  <a:pt x="81935" y="238331"/>
                </a:cubicBezTo>
                <a:lnTo>
                  <a:pt x="217415" y="238331"/>
                </a:lnTo>
                <a:cubicBezTo>
                  <a:pt x="219572" y="223592"/>
                  <a:pt x="232149" y="212089"/>
                  <a:pt x="247961" y="212089"/>
                </a:cubicBezTo>
                <a:cubicBezTo>
                  <a:pt x="264852" y="212089"/>
                  <a:pt x="278507" y="226109"/>
                  <a:pt x="278507" y="243005"/>
                </a:cubicBezTo>
                <a:cubicBezTo>
                  <a:pt x="278507" y="260259"/>
                  <a:pt x="264852" y="274279"/>
                  <a:pt x="247961" y="274279"/>
                </a:cubicBezTo>
                <a:cubicBezTo>
                  <a:pt x="232149" y="274279"/>
                  <a:pt x="219572" y="262416"/>
                  <a:pt x="217415" y="247678"/>
                </a:cubicBezTo>
                <a:lnTo>
                  <a:pt x="81935" y="247678"/>
                </a:lnTo>
                <a:cubicBezTo>
                  <a:pt x="79779" y="262416"/>
                  <a:pt x="66842" y="274279"/>
                  <a:pt x="51389" y="274279"/>
                </a:cubicBezTo>
                <a:cubicBezTo>
                  <a:pt x="34139" y="274279"/>
                  <a:pt x="20484" y="260259"/>
                  <a:pt x="20484" y="243005"/>
                </a:cubicBezTo>
                <a:cubicBezTo>
                  <a:pt x="20484" y="227547"/>
                  <a:pt x="31624" y="214965"/>
                  <a:pt x="46718" y="212449"/>
                </a:cubicBezTo>
                <a:lnTo>
                  <a:pt x="46718" y="187286"/>
                </a:lnTo>
                <a:lnTo>
                  <a:pt x="46718" y="51045"/>
                </a:lnTo>
                <a:cubicBezTo>
                  <a:pt x="46718" y="28039"/>
                  <a:pt x="27671" y="8987"/>
                  <a:pt x="4671" y="8987"/>
                </a:cubicBezTo>
                <a:cubicBezTo>
                  <a:pt x="2156" y="8987"/>
                  <a:pt x="0" y="7189"/>
                  <a:pt x="0" y="4673"/>
                </a:cubicBezTo>
                <a:cubicBezTo>
                  <a:pt x="0" y="1797"/>
                  <a:pt x="2156" y="0"/>
                  <a:pt x="4671"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8" name="Freeform 747">
            <a:extLst>
              <a:ext uri="{FF2B5EF4-FFF2-40B4-BE49-F238E27FC236}">
                <a16:creationId xmlns:a16="http://schemas.microsoft.com/office/drawing/2014/main" id="{2F836180-52A8-BD45-906E-EDED726EBAA7}"/>
              </a:ext>
            </a:extLst>
          </p:cNvPr>
          <p:cNvSpPr>
            <a:spLocks noChangeArrowheads="1"/>
          </p:cNvSpPr>
          <p:nvPr/>
        </p:nvSpPr>
        <p:spPr bwMode="auto">
          <a:xfrm>
            <a:off x="3132854" y="3553479"/>
            <a:ext cx="492746" cy="380989"/>
          </a:xfrm>
          <a:custGeom>
            <a:avLst/>
            <a:gdLst/>
            <a:ahLst/>
            <a:cxnLst/>
            <a:rect l="0" t="0" r="r" b="b"/>
            <a:pathLst>
              <a:path w="307615" h="237767">
                <a:moveTo>
                  <a:pt x="233023" y="204787"/>
                </a:moveTo>
                <a:cubicBezTo>
                  <a:pt x="235744" y="204787"/>
                  <a:pt x="237785" y="206828"/>
                  <a:pt x="237785" y="209210"/>
                </a:cubicBezTo>
                <a:cubicBezTo>
                  <a:pt x="237785" y="211931"/>
                  <a:pt x="235744" y="213972"/>
                  <a:pt x="233023" y="213972"/>
                </a:cubicBezTo>
                <a:cubicBezTo>
                  <a:pt x="230641" y="213972"/>
                  <a:pt x="228600" y="211931"/>
                  <a:pt x="228600" y="209210"/>
                </a:cubicBezTo>
                <a:cubicBezTo>
                  <a:pt x="228600" y="206828"/>
                  <a:pt x="230641" y="204787"/>
                  <a:pt x="233023" y="204787"/>
                </a:cubicBezTo>
                <a:close/>
                <a:moveTo>
                  <a:pt x="56164" y="204787"/>
                </a:moveTo>
                <a:cubicBezTo>
                  <a:pt x="59230" y="204787"/>
                  <a:pt x="61529" y="206828"/>
                  <a:pt x="61529" y="209210"/>
                </a:cubicBezTo>
                <a:cubicBezTo>
                  <a:pt x="61529" y="211931"/>
                  <a:pt x="59230" y="213972"/>
                  <a:pt x="56164" y="213972"/>
                </a:cubicBezTo>
                <a:cubicBezTo>
                  <a:pt x="53099" y="213972"/>
                  <a:pt x="50800" y="211931"/>
                  <a:pt x="50800" y="209210"/>
                </a:cubicBezTo>
                <a:cubicBezTo>
                  <a:pt x="50800" y="206828"/>
                  <a:pt x="53099" y="204787"/>
                  <a:pt x="56164" y="204787"/>
                </a:cubicBezTo>
                <a:close/>
                <a:moveTo>
                  <a:pt x="56176" y="188699"/>
                </a:moveTo>
                <a:cubicBezTo>
                  <a:pt x="45365" y="188699"/>
                  <a:pt x="36356" y="197653"/>
                  <a:pt x="36356" y="208398"/>
                </a:cubicBezTo>
                <a:cubicBezTo>
                  <a:pt x="36356" y="219501"/>
                  <a:pt x="45365" y="228455"/>
                  <a:pt x="56176" y="228455"/>
                </a:cubicBezTo>
                <a:cubicBezTo>
                  <a:pt x="66986" y="228455"/>
                  <a:pt x="75995" y="219501"/>
                  <a:pt x="75995" y="208398"/>
                </a:cubicBezTo>
                <a:cubicBezTo>
                  <a:pt x="75995" y="197653"/>
                  <a:pt x="66986" y="188699"/>
                  <a:pt x="56176" y="188699"/>
                </a:cubicBezTo>
                <a:close/>
                <a:moveTo>
                  <a:pt x="234047" y="188485"/>
                </a:moveTo>
                <a:cubicBezTo>
                  <a:pt x="223228" y="188485"/>
                  <a:pt x="214212" y="197478"/>
                  <a:pt x="214212" y="208270"/>
                </a:cubicBezTo>
                <a:cubicBezTo>
                  <a:pt x="214212" y="219421"/>
                  <a:pt x="223228" y="228413"/>
                  <a:pt x="234047" y="228413"/>
                </a:cubicBezTo>
                <a:cubicBezTo>
                  <a:pt x="245226" y="228413"/>
                  <a:pt x="253881" y="219421"/>
                  <a:pt x="253881" y="208270"/>
                </a:cubicBezTo>
                <a:cubicBezTo>
                  <a:pt x="253881" y="197478"/>
                  <a:pt x="245226" y="188485"/>
                  <a:pt x="234047" y="188485"/>
                </a:cubicBezTo>
                <a:close/>
                <a:moveTo>
                  <a:pt x="56176" y="179387"/>
                </a:moveTo>
                <a:cubicBezTo>
                  <a:pt x="72031" y="179387"/>
                  <a:pt x="85364" y="192639"/>
                  <a:pt x="85364" y="208398"/>
                </a:cubicBezTo>
                <a:cubicBezTo>
                  <a:pt x="85364" y="224515"/>
                  <a:pt x="72031" y="237767"/>
                  <a:pt x="56176" y="237767"/>
                </a:cubicBezTo>
                <a:cubicBezTo>
                  <a:pt x="39960" y="237767"/>
                  <a:pt x="26987" y="224515"/>
                  <a:pt x="26987" y="208398"/>
                </a:cubicBezTo>
                <a:cubicBezTo>
                  <a:pt x="26987" y="192639"/>
                  <a:pt x="39960" y="179387"/>
                  <a:pt x="56176" y="179387"/>
                </a:cubicBezTo>
                <a:close/>
                <a:moveTo>
                  <a:pt x="285256" y="153234"/>
                </a:moveTo>
                <a:cubicBezTo>
                  <a:pt x="281289" y="153234"/>
                  <a:pt x="277683" y="156831"/>
                  <a:pt x="277683" y="160788"/>
                </a:cubicBezTo>
                <a:lnTo>
                  <a:pt x="277683" y="166184"/>
                </a:lnTo>
                <a:cubicBezTo>
                  <a:pt x="277683" y="170140"/>
                  <a:pt x="281289" y="173378"/>
                  <a:pt x="285256" y="173378"/>
                </a:cubicBezTo>
                <a:lnTo>
                  <a:pt x="297878" y="173378"/>
                </a:lnTo>
                <a:lnTo>
                  <a:pt x="297878" y="153234"/>
                </a:lnTo>
                <a:lnTo>
                  <a:pt x="285256" y="153234"/>
                </a:lnTo>
                <a:close/>
                <a:moveTo>
                  <a:pt x="203080" y="136525"/>
                </a:moveTo>
                <a:lnTo>
                  <a:pt x="222368" y="136525"/>
                </a:lnTo>
                <a:cubicBezTo>
                  <a:pt x="224511" y="136525"/>
                  <a:pt x="226655" y="138723"/>
                  <a:pt x="226655" y="141287"/>
                </a:cubicBezTo>
                <a:cubicBezTo>
                  <a:pt x="226655" y="143852"/>
                  <a:pt x="224511" y="146050"/>
                  <a:pt x="222368" y="146050"/>
                </a:cubicBezTo>
                <a:lnTo>
                  <a:pt x="207724" y="146050"/>
                </a:lnTo>
                <a:lnTo>
                  <a:pt x="207724" y="150446"/>
                </a:lnTo>
                <a:cubicBezTo>
                  <a:pt x="207724" y="153010"/>
                  <a:pt x="205581" y="155208"/>
                  <a:pt x="203080" y="155208"/>
                </a:cubicBezTo>
                <a:cubicBezTo>
                  <a:pt x="200580" y="155208"/>
                  <a:pt x="198437" y="153010"/>
                  <a:pt x="198437" y="150446"/>
                </a:cubicBezTo>
                <a:lnTo>
                  <a:pt x="198437" y="141287"/>
                </a:lnTo>
                <a:cubicBezTo>
                  <a:pt x="198437" y="138723"/>
                  <a:pt x="200580" y="136525"/>
                  <a:pt x="203080" y="136525"/>
                </a:cubicBezTo>
                <a:close/>
                <a:moveTo>
                  <a:pt x="9015" y="84531"/>
                </a:moveTo>
                <a:lnTo>
                  <a:pt x="9015" y="158630"/>
                </a:lnTo>
                <a:lnTo>
                  <a:pt x="65634" y="158630"/>
                </a:lnTo>
                <a:lnTo>
                  <a:pt x="99172" y="158630"/>
                </a:lnTo>
                <a:lnTo>
                  <a:pt x="99172" y="84531"/>
                </a:lnTo>
                <a:lnTo>
                  <a:pt x="9015" y="84531"/>
                </a:lnTo>
                <a:close/>
                <a:moveTo>
                  <a:pt x="197262" y="63308"/>
                </a:moveTo>
                <a:lnTo>
                  <a:pt x="217818" y="111868"/>
                </a:lnTo>
                <a:lnTo>
                  <a:pt x="251357" y="111868"/>
                </a:lnTo>
                <a:lnTo>
                  <a:pt x="228637" y="63308"/>
                </a:lnTo>
                <a:lnTo>
                  <a:pt x="197262" y="63308"/>
                </a:lnTo>
                <a:close/>
                <a:moveTo>
                  <a:pt x="171658" y="34172"/>
                </a:moveTo>
                <a:lnTo>
                  <a:pt x="171658" y="163306"/>
                </a:lnTo>
                <a:lnTo>
                  <a:pt x="171658" y="203953"/>
                </a:lnTo>
                <a:lnTo>
                  <a:pt x="205196" y="203953"/>
                </a:lnTo>
                <a:cubicBezTo>
                  <a:pt x="207721" y="189924"/>
                  <a:pt x="219621" y="179133"/>
                  <a:pt x="234047" y="179133"/>
                </a:cubicBezTo>
                <a:cubicBezTo>
                  <a:pt x="248472" y="179133"/>
                  <a:pt x="260733" y="189924"/>
                  <a:pt x="262897" y="203953"/>
                </a:cubicBezTo>
                <a:lnTo>
                  <a:pt x="277683" y="203953"/>
                </a:lnTo>
                <a:cubicBezTo>
                  <a:pt x="288862" y="203953"/>
                  <a:pt x="297878" y="194600"/>
                  <a:pt x="297878" y="183450"/>
                </a:cubicBezTo>
                <a:lnTo>
                  <a:pt x="297878" y="182730"/>
                </a:lnTo>
                <a:lnTo>
                  <a:pt x="285256" y="182730"/>
                </a:lnTo>
                <a:cubicBezTo>
                  <a:pt x="275879" y="182730"/>
                  <a:pt x="268306" y="175176"/>
                  <a:pt x="268306" y="166184"/>
                </a:cubicBezTo>
                <a:lnTo>
                  <a:pt x="268306" y="160788"/>
                </a:lnTo>
                <a:cubicBezTo>
                  <a:pt x="268306" y="151436"/>
                  <a:pt x="275879" y="143882"/>
                  <a:pt x="285256" y="143882"/>
                </a:cubicBezTo>
                <a:lnTo>
                  <a:pt x="297878" y="143882"/>
                </a:lnTo>
                <a:lnTo>
                  <a:pt x="297878" y="142083"/>
                </a:lnTo>
                <a:cubicBezTo>
                  <a:pt x="297878" y="130573"/>
                  <a:pt x="288862" y="121220"/>
                  <a:pt x="277683" y="121220"/>
                </a:cubicBezTo>
                <a:lnTo>
                  <a:pt x="258569" y="121220"/>
                </a:lnTo>
                <a:lnTo>
                  <a:pt x="214933" y="121220"/>
                </a:lnTo>
                <a:cubicBezTo>
                  <a:pt x="213130" y="121220"/>
                  <a:pt x="211327" y="120141"/>
                  <a:pt x="210606" y="118343"/>
                </a:cubicBezTo>
                <a:lnTo>
                  <a:pt x="186083" y="60790"/>
                </a:lnTo>
                <a:cubicBezTo>
                  <a:pt x="185362" y="59351"/>
                  <a:pt x="185362" y="57553"/>
                  <a:pt x="186444" y="56114"/>
                </a:cubicBezTo>
                <a:cubicBezTo>
                  <a:pt x="187165" y="55035"/>
                  <a:pt x="188607" y="54315"/>
                  <a:pt x="190411" y="54315"/>
                </a:cubicBezTo>
                <a:lnTo>
                  <a:pt x="224309" y="54315"/>
                </a:lnTo>
                <a:lnTo>
                  <a:pt x="217458" y="39567"/>
                </a:lnTo>
                <a:cubicBezTo>
                  <a:pt x="216015" y="36330"/>
                  <a:pt x="212409" y="34172"/>
                  <a:pt x="208802" y="34172"/>
                </a:cubicBezTo>
                <a:lnTo>
                  <a:pt x="171658" y="34172"/>
                </a:lnTo>
                <a:close/>
                <a:moveTo>
                  <a:pt x="55897" y="8992"/>
                </a:moveTo>
                <a:lnTo>
                  <a:pt x="55897" y="75178"/>
                </a:lnTo>
                <a:lnTo>
                  <a:pt x="103860" y="75178"/>
                </a:lnTo>
                <a:cubicBezTo>
                  <a:pt x="106385" y="75178"/>
                  <a:pt x="108548" y="77336"/>
                  <a:pt x="108548" y="79854"/>
                </a:cubicBezTo>
                <a:lnTo>
                  <a:pt x="108548" y="158630"/>
                </a:lnTo>
                <a:lnTo>
                  <a:pt x="162282" y="158630"/>
                </a:lnTo>
                <a:lnTo>
                  <a:pt x="162282" y="29496"/>
                </a:lnTo>
                <a:lnTo>
                  <a:pt x="162282" y="8992"/>
                </a:lnTo>
                <a:lnTo>
                  <a:pt x="55897" y="8992"/>
                </a:lnTo>
                <a:close/>
                <a:moveTo>
                  <a:pt x="51209" y="0"/>
                </a:moveTo>
                <a:lnTo>
                  <a:pt x="166970" y="0"/>
                </a:lnTo>
                <a:cubicBezTo>
                  <a:pt x="169494" y="0"/>
                  <a:pt x="171658" y="1798"/>
                  <a:pt x="171658" y="4676"/>
                </a:cubicBezTo>
                <a:lnTo>
                  <a:pt x="171658" y="24819"/>
                </a:lnTo>
                <a:lnTo>
                  <a:pt x="208802" y="24819"/>
                </a:lnTo>
                <a:cubicBezTo>
                  <a:pt x="216015" y="24819"/>
                  <a:pt x="222867" y="29136"/>
                  <a:pt x="226113" y="35970"/>
                </a:cubicBezTo>
                <a:lnTo>
                  <a:pt x="261454" y="111868"/>
                </a:lnTo>
                <a:lnTo>
                  <a:pt x="277683" y="111868"/>
                </a:lnTo>
                <a:cubicBezTo>
                  <a:pt x="293911" y="111868"/>
                  <a:pt x="307615" y="125537"/>
                  <a:pt x="307615" y="142083"/>
                </a:cubicBezTo>
                <a:lnTo>
                  <a:pt x="307615" y="148558"/>
                </a:lnTo>
                <a:lnTo>
                  <a:pt x="307615" y="178414"/>
                </a:lnTo>
                <a:lnTo>
                  <a:pt x="307615" y="183450"/>
                </a:lnTo>
                <a:cubicBezTo>
                  <a:pt x="307615" y="199636"/>
                  <a:pt x="293911" y="212946"/>
                  <a:pt x="277683" y="212946"/>
                </a:cubicBezTo>
                <a:lnTo>
                  <a:pt x="262897" y="212946"/>
                </a:lnTo>
                <a:cubicBezTo>
                  <a:pt x="260733" y="226974"/>
                  <a:pt x="248472" y="237766"/>
                  <a:pt x="234047" y="237766"/>
                </a:cubicBezTo>
                <a:cubicBezTo>
                  <a:pt x="219621" y="237766"/>
                  <a:pt x="207721" y="226974"/>
                  <a:pt x="205196" y="212946"/>
                </a:cubicBezTo>
                <a:lnTo>
                  <a:pt x="166970" y="212946"/>
                </a:lnTo>
                <a:lnTo>
                  <a:pt x="104221" y="212946"/>
                </a:lnTo>
                <a:cubicBezTo>
                  <a:pt x="101696" y="212946"/>
                  <a:pt x="99533" y="211147"/>
                  <a:pt x="99533" y="208270"/>
                </a:cubicBezTo>
                <a:cubicBezTo>
                  <a:pt x="99533" y="205752"/>
                  <a:pt x="101696" y="203953"/>
                  <a:pt x="104221" y="203953"/>
                </a:cubicBezTo>
                <a:lnTo>
                  <a:pt x="162282" y="203953"/>
                </a:lnTo>
                <a:lnTo>
                  <a:pt x="162282" y="167982"/>
                </a:lnTo>
                <a:lnTo>
                  <a:pt x="103860" y="167982"/>
                </a:lnTo>
                <a:lnTo>
                  <a:pt x="63470" y="167982"/>
                </a:lnTo>
                <a:lnTo>
                  <a:pt x="9015" y="167982"/>
                </a:lnTo>
                <a:lnTo>
                  <a:pt x="9015" y="182730"/>
                </a:lnTo>
                <a:cubicBezTo>
                  <a:pt x="9015" y="185248"/>
                  <a:pt x="7212" y="187406"/>
                  <a:pt x="4688" y="187406"/>
                </a:cubicBezTo>
                <a:cubicBezTo>
                  <a:pt x="1803" y="187406"/>
                  <a:pt x="0" y="185248"/>
                  <a:pt x="0" y="182730"/>
                </a:cubicBezTo>
                <a:lnTo>
                  <a:pt x="0" y="163306"/>
                </a:lnTo>
                <a:lnTo>
                  <a:pt x="0" y="79854"/>
                </a:lnTo>
                <a:cubicBezTo>
                  <a:pt x="0" y="77336"/>
                  <a:pt x="1803" y="75178"/>
                  <a:pt x="4688" y="75178"/>
                </a:cubicBezTo>
                <a:lnTo>
                  <a:pt x="46521" y="75178"/>
                </a:lnTo>
                <a:lnTo>
                  <a:pt x="46521" y="4676"/>
                </a:lnTo>
                <a:cubicBezTo>
                  <a:pt x="46521" y="1798"/>
                  <a:pt x="48684" y="0"/>
                  <a:pt x="5120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9" name="Freeform 746">
            <a:extLst>
              <a:ext uri="{FF2B5EF4-FFF2-40B4-BE49-F238E27FC236}">
                <a16:creationId xmlns:a16="http://schemas.microsoft.com/office/drawing/2014/main" id="{4428F7D4-36EF-4849-946F-CAE5E82429C6}"/>
              </a:ext>
            </a:extLst>
          </p:cNvPr>
          <p:cNvSpPr>
            <a:spLocks noChangeArrowheads="1"/>
          </p:cNvSpPr>
          <p:nvPr/>
        </p:nvSpPr>
        <p:spPr bwMode="auto">
          <a:xfrm>
            <a:off x="3139203" y="4308594"/>
            <a:ext cx="477507" cy="490207"/>
          </a:xfrm>
          <a:custGeom>
            <a:avLst/>
            <a:gdLst/>
            <a:ahLst/>
            <a:cxnLst/>
            <a:rect l="0" t="0" r="r" b="b"/>
            <a:pathLst>
              <a:path w="298090" h="306807">
                <a:moveTo>
                  <a:pt x="65008" y="221441"/>
                </a:moveTo>
                <a:lnTo>
                  <a:pt x="234669" y="221441"/>
                </a:lnTo>
                <a:cubicBezTo>
                  <a:pt x="237191" y="221441"/>
                  <a:pt x="239352" y="223558"/>
                  <a:pt x="239352" y="226027"/>
                </a:cubicBezTo>
                <a:cubicBezTo>
                  <a:pt x="239352" y="228497"/>
                  <a:pt x="237191" y="230613"/>
                  <a:pt x="234669" y="230613"/>
                </a:cubicBezTo>
                <a:lnTo>
                  <a:pt x="65008" y="230613"/>
                </a:lnTo>
                <a:cubicBezTo>
                  <a:pt x="62487" y="230613"/>
                  <a:pt x="60325" y="228497"/>
                  <a:pt x="60325" y="226027"/>
                </a:cubicBezTo>
                <a:cubicBezTo>
                  <a:pt x="60325" y="223558"/>
                  <a:pt x="62487" y="221441"/>
                  <a:pt x="65008" y="221441"/>
                </a:cubicBezTo>
                <a:close/>
                <a:moveTo>
                  <a:pt x="9371" y="132515"/>
                </a:moveTo>
                <a:lnTo>
                  <a:pt x="9371" y="257933"/>
                </a:lnTo>
                <a:lnTo>
                  <a:pt x="55869" y="257933"/>
                </a:lnTo>
                <a:cubicBezTo>
                  <a:pt x="58392" y="257933"/>
                  <a:pt x="60555" y="260090"/>
                  <a:pt x="60555" y="262605"/>
                </a:cubicBezTo>
                <a:lnTo>
                  <a:pt x="60555" y="293510"/>
                </a:lnTo>
                <a:lnTo>
                  <a:pt x="111378" y="259011"/>
                </a:lnTo>
                <a:cubicBezTo>
                  <a:pt x="112099" y="258293"/>
                  <a:pt x="112820" y="257933"/>
                  <a:pt x="113901" y="257933"/>
                </a:cubicBezTo>
                <a:lnTo>
                  <a:pt x="288718" y="257933"/>
                </a:lnTo>
                <a:lnTo>
                  <a:pt x="288718" y="132515"/>
                </a:lnTo>
                <a:lnTo>
                  <a:pt x="258080" y="132515"/>
                </a:lnTo>
                <a:lnTo>
                  <a:pt x="240418" y="200075"/>
                </a:lnTo>
                <a:cubicBezTo>
                  <a:pt x="240058" y="202231"/>
                  <a:pt x="238256" y="203669"/>
                  <a:pt x="236093" y="203669"/>
                </a:cubicBezTo>
                <a:lnTo>
                  <a:pt x="66322" y="203669"/>
                </a:lnTo>
                <a:cubicBezTo>
                  <a:pt x="64160" y="203669"/>
                  <a:pt x="62358" y="202231"/>
                  <a:pt x="61997" y="200075"/>
                </a:cubicBezTo>
                <a:lnTo>
                  <a:pt x="44695" y="132515"/>
                </a:lnTo>
                <a:lnTo>
                  <a:pt x="9371" y="132515"/>
                </a:lnTo>
                <a:close/>
                <a:moveTo>
                  <a:pt x="150632" y="96736"/>
                </a:moveTo>
                <a:lnTo>
                  <a:pt x="135140" y="126369"/>
                </a:lnTo>
                <a:lnTo>
                  <a:pt x="150632" y="155646"/>
                </a:lnTo>
                <a:lnTo>
                  <a:pt x="165764" y="126369"/>
                </a:lnTo>
                <a:lnTo>
                  <a:pt x="150632" y="96736"/>
                </a:lnTo>
                <a:close/>
                <a:moveTo>
                  <a:pt x="146669" y="84954"/>
                </a:moveTo>
                <a:cubicBezTo>
                  <a:pt x="148110" y="81741"/>
                  <a:pt x="153154" y="81741"/>
                  <a:pt x="154595" y="84954"/>
                </a:cubicBezTo>
                <a:lnTo>
                  <a:pt x="175131" y="124227"/>
                </a:lnTo>
                <a:cubicBezTo>
                  <a:pt x="175852" y="125298"/>
                  <a:pt x="175852" y="127083"/>
                  <a:pt x="175131" y="128511"/>
                </a:cubicBezTo>
                <a:lnTo>
                  <a:pt x="154595" y="167785"/>
                </a:lnTo>
                <a:cubicBezTo>
                  <a:pt x="153875" y="169213"/>
                  <a:pt x="152073" y="170284"/>
                  <a:pt x="150632" y="170284"/>
                </a:cubicBezTo>
                <a:cubicBezTo>
                  <a:pt x="148831" y="170284"/>
                  <a:pt x="147029" y="169213"/>
                  <a:pt x="146669" y="167785"/>
                </a:cubicBezTo>
                <a:lnTo>
                  <a:pt x="126133" y="128511"/>
                </a:lnTo>
                <a:cubicBezTo>
                  <a:pt x="125412" y="127083"/>
                  <a:pt x="125412" y="125298"/>
                  <a:pt x="126133" y="124227"/>
                </a:cubicBezTo>
                <a:lnTo>
                  <a:pt x="146669" y="84954"/>
                </a:lnTo>
                <a:close/>
                <a:moveTo>
                  <a:pt x="151388" y="14643"/>
                </a:moveTo>
                <a:lnTo>
                  <a:pt x="103809" y="106641"/>
                </a:lnTo>
                <a:cubicBezTo>
                  <a:pt x="103448" y="107719"/>
                  <a:pt x="102367" y="108437"/>
                  <a:pt x="100925" y="108797"/>
                </a:cubicBezTo>
                <a:cubicBezTo>
                  <a:pt x="99844" y="109156"/>
                  <a:pt x="98402" y="109156"/>
                  <a:pt x="97321" y="108437"/>
                </a:cubicBezTo>
                <a:lnTo>
                  <a:pt x="39288" y="73938"/>
                </a:lnTo>
                <a:lnTo>
                  <a:pt x="69927" y="194325"/>
                </a:lnTo>
                <a:lnTo>
                  <a:pt x="232488" y="194325"/>
                </a:lnTo>
                <a:lnTo>
                  <a:pt x="263487" y="73938"/>
                </a:lnTo>
                <a:lnTo>
                  <a:pt x="205095" y="108437"/>
                </a:lnTo>
                <a:cubicBezTo>
                  <a:pt x="204013" y="109156"/>
                  <a:pt x="202571" y="109156"/>
                  <a:pt x="201490" y="108797"/>
                </a:cubicBezTo>
                <a:cubicBezTo>
                  <a:pt x="200409" y="108437"/>
                  <a:pt x="199327" y="107719"/>
                  <a:pt x="198606" y="106641"/>
                </a:cubicBezTo>
                <a:lnTo>
                  <a:pt x="151388" y="14643"/>
                </a:lnTo>
                <a:close/>
                <a:moveTo>
                  <a:pt x="147423" y="2425"/>
                </a:moveTo>
                <a:cubicBezTo>
                  <a:pt x="148865" y="-809"/>
                  <a:pt x="153911" y="-809"/>
                  <a:pt x="155353" y="2425"/>
                </a:cubicBezTo>
                <a:lnTo>
                  <a:pt x="204734" y="98016"/>
                </a:lnTo>
                <a:lnTo>
                  <a:pt x="268533" y="59923"/>
                </a:lnTo>
                <a:cubicBezTo>
                  <a:pt x="269614" y="59205"/>
                  <a:pt x="272138" y="59205"/>
                  <a:pt x="273219" y="60283"/>
                </a:cubicBezTo>
                <a:cubicBezTo>
                  <a:pt x="275021" y="61361"/>
                  <a:pt x="275742" y="63517"/>
                  <a:pt x="275021" y="65314"/>
                </a:cubicBezTo>
                <a:lnTo>
                  <a:pt x="260243" y="123171"/>
                </a:lnTo>
                <a:lnTo>
                  <a:pt x="293404" y="123171"/>
                </a:lnTo>
                <a:cubicBezTo>
                  <a:pt x="295927" y="123171"/>
                  <a:pt x="298090" y="125328"/>
                  <a:pt x="298090" y="127843"/>
                </a:cubicBezTo>
                <a:lnTo>
                  <a:pt x="298090" y="262605"/>
                </a:lnTo>
                <a:cubicBezTo>
                  <a:pt x="298090" y="265121"/>
                  <a:pt x="295927" y="267277"/>
                  <a:pt x="293404" y="267277"/>
                </a:cubicBezTo>
                <a:lnTo>
                  <a:pt x="115343" y="267277"/>
                </a:lnTo>
                <a:lnTo>
                  <a:pt x="58392" y="305729"/>
                </a:lnTo>
                <a:cubicBezTo>
                  <a:pt x="57671" y="306448"/>
                  <a:pt x="56590" y="306807"/>
                  <a:pt x="55869" y="306807"/>
                </a:cubicBezTo>
                <a:cubicBezTo>
                  <a:pt x="54788" y="306807"/>
                  <a:pt x="54427" y="306448"/>
                  <a:pt x="53706" y="306088"/>
                </a:cubicBezTo>
                <a:cubicBezTo>
                  <a:pt x="51904" y="305369"/>
                  <a:pt x="51183" y="303573"/>
                  <a:pt x="51183" y="302135"/>
                </a:cubicBezTo>
                <a:lnTo>
                  <a:pt x="51183" y="267277"/>
                </a:lnTo>
                <a:lnTo>
                  <a:pt x="4686" y="267277"/>
                </a:lnTo>
                <a:cubicBezTo>
                  <a:pt x="2162" y="267277"/>
                  <a:pt x="0" y="265121"/>
                  <a:pt x="0" y="262605"/>
                </a:cubicBezTo>
                <a:lnTo>
                  <a:pt x="0" y="127843"/>
                </a:lnTo>
                <a:cubicBezTo>
                  <a:pt x="0" y="125328"/>
                  <a:pt x="2162" y="123171"/>
                  <a:pt x="4686" y="123171"/>
                </a:cubicBezTo>
                <a:lnTo>
                  <a:pt x="42172" y="123171"/>
                </a:lnTo>
                <a:lnTo>
                  <a:pt x="27394" y="65314"/>
                </a:lnTo>
                <a:cubicBezTo>
                  <a:pt x="27033" y="63517"/>
                  <a:pt x="27754" y="61361"/>
                  <a:pt x="29196" y="60283"/>
                </a:cubicBezTo>
                <a:cubicBezTo>
                  <a:pt x="30638" y="59205"/>
                  <a:pt x="32800" y="59205"/>
                  <a:pt x="34242" y="59923"/>
                </a:cubicBezTo>
                <a:lnTo>
                  <a:pt x="98042" y="98016"/>
                </a:lnTo>
                <a:lnTo>
                  <a:pt x="147423" y="2425"/>
                </a:ln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0" name="TextBox 39">
            <a:extLst>
              <a:ext uri="{FF2B5EF4-FFF2-40B4-BE49-F238E27FC236}">
                <a16:creationId xmlns:a16="http://schemas.microsoft.com/office/drawing/2014/main" id="{B154D7E9-038A-4340-9650-4233F228513E}"/>
              </a:ext>
            </a:extLst>
          </p:cNvPr>
          <p:cNvSpPr txBox="1"/>
          <p:nvPr/>
        </p:nvSpPr>
        <p:spPr>
          <a:xfrm>
            <a:off x="4250151" y="1807994"/>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1" name="Subtitle 2">
            <a:extLst>
              <a:ext uri="{FF2B5EF4-FFF2-40B4-BE49-F238E27FC236}">
                <a16:creationId xmlns:a16="http://schemas.microsoft.com/office/drawing/2014/main" id="{A9FCBC20-4543-3249-ADDD-38CA69F6BEFA}"/>
              </a:ext>
            </a:extLst>
          </p:cNvPr>
          <p:cNvSpPr txBox="1">
            <a:spLocks/>
          </p:cNvSpPr>
          <p:nvPr/>
        </p:nvSpPr>
        <p:spPr>
          <a:xfrm>
            <a:off x="4275531" y="1995979"/>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2" name="TextBox 41">
            <a:extLst>
              <a:ext uri="{FF2B5EF4-FFF2-40B4-BE49-F238E27FC236}">
                <a16:creationId xmlns:a16="http://schemas.microsoft.com/office/drawing/2014/main" id="{0E0AA65F-21F0-3142-8E9E-207CF94A1B7D}"/>
              </a:ext>
            </a:extLst>
          </p:cNvPr>
          <p:cNvSpPr txBox="1"/>
          <p:nvPr/>
        </p:nvSpPr>
        <p:spPr>
          <a:xfrm>
            <a:off x="4250151" y="2623202"/>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3" name="Subtitle 2">
            <a:extLst>
              <a:ext uri="{FF2B5EF4-FFF2-40B4-BE49-F238E27FC236}">
                <a16:creationId xmlns:a16="http://schemas.microsoft.com/office/drawing/2014/main" id="{9FD90693-B0D2-5C4A-A42B-55041AF9A330}"/>
              </a:ext>
            </a:extLst>
          </p:cNvPr>
          <p:cNvSpPr txBox="1">
            <a:spLocks/>
          </p:cNvSpPr>
          <p:nvPr/>
        </p:nvSpPr>
        <p:spPr>
          <a:xfrm>
            <a:off x="4275531" y="2811187"/>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4" name="TextBox 43">
            <a:extLst>
              <a:ext uri="{FF2B5EF4-FFF2-40B4-BE49-F238E27FC236}">
                <a16:creationId xmlns:a16="http://schemas.microsoft.com/office/drawing/2014/main" id="{262D32AE-35DD-B149-84E0-980A3A698061}"/>
              </a:ext>
            </a:extLst>
          </p:cNvPr>
          <p:cNvSpPr txBox="1"/>
          <p:nvPr/>
        </p:nvSpPr>
        <p:spPr>
          <a:xfrm>
            <a:off x="4250151" y="3436397"/>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5" name="Subtitle 2">
            <a:extLst>
              <a:ext uri="{FF2B5EF4-FFF2-40B4-BE49-F238E27FC236}">
                <a16:creationId xmlns:a16="http://schemas.microsoft.com/office/drawing/2014/main" id="{62214313-E42B-E649-909F-946C758CD6C5}"/>
              </a:ext>
            </a:extLst>
          </p:cNvPr>
          <p:cNvSpPr txBox="1">
            <a:spLocks/>
          </p:cNvSpPr>
          <p:nvPr/>
        </p:nvSpPr>
        <p:spPr>
          <a:xfrm>
            <a:off x="4275531" y="3624382"/>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6" name="TextBox 45">
            <a:extLst>
              <a:ext uri="{FF2B5EF4-FFF2-40B4-BE49-F238E27FC236}">
                <a16:creationId xmlns:a16="http://schemas.microsoft.com/office/drawing/2014/main" id="{8CE6534A-68B6-D343-AD25-B4DA074AD30C}"/>
              </a:ext>
            </a:extLst>
          </p:cNvPr>
          <p:cNvSpPr txBox="1"/>
          <p:nvPr/>
        </p:nvSpPr>
        <p:spPr>
          <a:xfrm>
            <a:off x="4250151" y="4249607"/>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7" name="Subtitle 2">
            <a:extLst>
              <a:ext uri="{FF2B5EF4-FFF2-40B4-BE49-F238E27FC236}">
                <a16:creationId xmlns:a16="http://schemas.microsoft.com/office/drawing/2014/main" id="{2A69BA16-E958-EF4F-8794-713A1CF5CFF7}"/>
              </a:ext>
            </a:extLst>
          </p:cNvPr>
          <p:cNvSpPr txBox="1">
            <a:spLocks/>
          </p:cNvSpPr>
          <p:nvPr/>
        </p:nvSpPr>
        <p:spPr>
          <a:xfrm>
            <a:off x="4275531" y="4437593"/>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278968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074"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916"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C7A5BB8C-8510-1344-81BB-835C0BCD9B7F}"/>
              </a:ext>
            </a:extLst>
          </p:cNvPr>
          <p:cNvSpPr/>
          <p:nvPr/>
        </p:nvSpPr>
        <p:spPr>
          <a:xfrm>
            <a:off x="1193075"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Oval 1">
            <a:extLst>
              <a:ext uri="{FF2B5EF4-FFF2-40B4-BE49-F238E27FC236}">
                <a16:creationId xmlns:a16="http://schemas.microsoft.com/office/drawing/2014/main" id="{7CBC00E3-1825-374A-86B8-61E465BBAFF4}"/>
              </a:ext>
            </a:extLst>
          </p:cNvPr>
          <p:cNvSpPr/>
          <p:nvPr/>
        </p:nvSpPr>
        <p:spPr>
          <a:xfrm>
            <a:off x="1193075" y="232682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ounded Rectangle 3">
            <a:extLst>
              <a:ext uri="{FF2B5EF4-FFF2-40B4-BE49-F238E27FC236}">
                <a16:creationId xmlns:a16="http://schemas.microsoft.com/office/drawing/2014/main" id="{D781FDEA-C204-E548-A775-062F2E0EEF99}"/>
              </a:ext>
            </a:extLst>
          </p:cNvPr>
          <p:cNvSpPr/>
          <p:nvPr/>
        </p:nvSpPr>
        <p:spPr>
          <a:xfrm>
            <a:off x="1193075"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Oval 4">
            <a:extLst>
              <a:ext uri="{FF2B5EF4-FFF2-40B4-BE49-F238E27FC236}">
                <a16:creationId xmlns:a16="http://schemas.microsoft.com/office/drawing/2014/main" id="{D7BBF6B3-C1B8-F04B-B236-056E681C8686}"/>
              </a:ext>
            </a:extLst>
          </p:cNvPr>
          <p:cNvSpPr/>
          <p:nvPr/>
        </p:nvSpPr>
        <p:spPr>
          <a:xfrm>
            <a:off x="1193075" y="3132455"/>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a16="http://schemas.microsoft.com/office/drawing/2014/main" id="{ED7B0A12-3F84-494A-A143-055695EC5BAC}"/>
              </a:ext>
            </a:extLst>
          </p:cNvPr>
          <p:cNvSpPr/>
          <p:nvPr/>
        </p:nvSpPr>
        <p:spPr>
          <a:xfrm>
            <a:off x="1193075"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a16="http://schemas.microsoft.com/office/drawing/2014/main" id="{902CE3C2-9AFA-2B4E-B584-8600E2F56B94}"/>
              </a:ext>
            </a:extLst>
          </p:cNvPr>
          <p:cNvSpPr/>
          <p:nvPr/>
        </p:nvSpPr>
        <p:spPr>
          <a:xfrm>
            <a:off x="1193075" y="3935549"/>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ounded Rectangle 7">
            <a:extLst>
              <a:ext uri="{FF2B5EF4-FFF2-40B4-BE49-F238E27FC236}">
                <a16:creationId xmlns:a16="http://schemas.microsoft.com/office/drawing/2014/main" id="{90A8F19F-ECD9-BE43-9954-3874A983D8D7}"/>
              </a:ext>
            </a:extLst>
          </p:cNvPr>
          <p:cNvSpPr/>
          <p:nvPr/>
        </p:nvSpPr>
        <p:spPr>
          <a:xfrm>
            <a:off x="1193075"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0FD47B87-BB88-C845-83C5-89A793317227}"/>
              </a:ext>
            </a:extLst>
          </p:cNvPr>
          <p:cNvSpPr/>
          <p:nvPr/>
        </p:nvSpPr>
        <p:spPr>
          <a:xfrm>
            <a:off x="1193075" y="473610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ed Rectangle 9">
            <a:extLst>
              <a:ext uri="{FF2B5EF4-FFF2-40B4-BE49-F238E27FC236}">
                <a16:creationId xmlns:a16="http://schemas.microsoft.com/office/drawing/2014/main" id="{FF078FF9-71F3-DF44-9FA7-51BD059300A1}"/>
              </a:ext>
            </a:extLst>
          </p:cNvPr>
          <p:cNvSpPr/>
          <p:nvPr/>
        </p:nvSpPr>
        <p:spPr>
          <a:xfrm>
            <a:off x="1193075"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Oval 10">
            <a:extLst>
              <a:ext uri="{FF2B5EF4-FFF2-40B4-BE49-F238E27FC236}">
                <a16:creationId xmlns:a16="http://schemas.microsoft.com/office/drawing/2014/main" id="{5F322B17-13B8-6E44-AAF6-05BB211E9725}"/>
              </a:ext>
            </a:extLst>
          </p:cNvPr>
          <p:cNvSpPr/>
          <p:nvPr/>
        </p:nvSpPr>
        <p:spPr>
          <a:xfrm>
            <a:off x="1193075" y="5534116"/>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a16="http://schemas.microsoft.com/office/drawing/2014/main" id="{DD2D2912-0BB1-A741-8337-164A3C237213}"/>
              </a:ext>
            </a:extLst>
          </p:cNvPr>
          <p:cNvSpPr/>
          <p:nvPr/>
        </p:nvSpPr>
        <p:spPr>
          <a:xfrm>
            <a:off x="6684917"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6684917" y="232682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a16="http://schemas.microsoft.com/office/drawing/2014/main" id="{B1D41D74-E6FD-994A-B77F-041D2805CB13}"/>
              </a:ext>
            </a:extLst>
          </p:cNvPr>
          <p:cNvSpPr/>
          <p:nvPr/>
        </p:nvSpPr>
        <p:spPr>
          <a:xfrm>
            <a:off x="6684917"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4DADD9DD-8D40-894B-AB28-B7184E3F202D}"/>
              </a:ext>
            </a:extLst>
          </p:cNvPr>
          <p:cNvSpPr/>
          <p:nvPr/>
        </p:nvSpPr>
        <p:spPr>
          <a:xfrm>
            <a:off x="6684917" y="313245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6677F9D6-1B9F-D64E-A32C-6A1E07D74FE9}"/>
              </a:ext>
            </a:extLst>
          </p:cNvPr>
          <p:cNvSpPr/>
          <p:nvPr/>
        </p:nvSpPr>
        <p:spPr>
          <a:xfrm>
            <a:off x="6684917"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F296CEF1-85A7-A74A-A8F3-1ECA62EA1014}"/>
              </a:ext>
            </a:extLst>
          </p:cNvPr>
          <p:cNvSpPr/>
          <p:nvPr/>
        </p:nvSpPr>
        <p:spPr>
          <a:xfrm>
            <a:off x="6684917" y="3935549"/>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le 17">
            <a:extLst>
              <a:ext uri="{FF2B5EF4-FFF2-40B4-BE49-F238E27FC236}">
                <a16:creationId xmlns:a16="http://schemas.microsoft.com/office/drawing/2014/main" id="{59A0BEAF-8F08-E84D-8CD1-CD9A8B3111E6}"/>
              </a:ext>
            </a:extLst>
          </p:cNvPr>
          <p:cNvSpPr/>
          <p:nvPr/>
        </p:nvSpPr>
        <p:spPr>
          <a:xfrm>
            <a:off x="6684917"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a16="http://schemas.microsoft.com/office/drawing/2014/main" id="{644B8134-C858-4C4F-AF30-5EEEEF41E482}"/>
              </a:ext>
            </a:extLst>
          </p:cNvPr>
          <p:cNvSpPr/>
          <p:nvPr/>
        </p:nvSpPr>
        <p:spPr>
          <a:xfrm>
            <a:off x="6684917" y="473610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le 19">
            <a:extLst>
              <a:ext uri="{FF2B5EF4-FFF2-40B4-BE49-F238E27FC236}">
                <a16:creationId xmlns:a16="http://schemas.microsoft.com/office/drawing/2014/main" id="{65B08553-FE7C-C342-A881-7D6D53AF7965}"/>
              </a:ext>
            </a:extLst>
          </p:cNvPr>
          <p:cNvSpPr/>
          <p:nvPr/>
        </p:nvSpPr>
        <p:spPr>
          <a:xfrm>
            <a:off x="6684917"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a16="http://schemas.microsoft.com/office/drawing/2014/main" id="{172E6395-56CA-454A-9BEE-C1F3E59CFBCE}"/>
              </a:ext>
            </a:extLst>
          </p:cNvPr>
          <p:cNvSpPr/>
          <p:nvPr/>
        </p:nvSpPr>
        <p:spPr>
          <a:xfrm>
            <a:off x="6684917" y="5534116"/>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2048740" y="1494408"/>
            <a:ext cx="2602679"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541792" y="1494408"/>
            <a:ext cx="2601468" cy="48409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40"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1"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326822"/>
            <a:ext cx="0" cy="379784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Freeform 735">
            <a:extLst>
              <a:ext uri="{FF2B5EF4-FFF2-40B4-BE49-F238E27FC236}">
                <a16:creationId xmlns:a16="http://schemas.microsoft.com/office/drawing/2014/main" id="{73980EFB-0983-3D4D-A286-B12B8D866C93}"/>
              </a:ext>
            </a:extLst>
          </p:cNvPr>
          <p:cNvSpPr>
            <a:spLocks noChangeArrowheads="1"/>
          </p:cNvSpPr>
          <p:nvPr/>
        </p:nvSpPr>
        <p:spPr bwMode="auto">
          <a:xfrm>
            <a:off x="1348027"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734">
            <a:extLst>
              <a:ext uri="{FF2B5EF4-FFF2-40B4-BE49-F238E27FC236}">
                <a16:creationId xmlns:a16="http://schemas.microsoft.com/office/drawing/2014/main" id="{0C510773-0392-404E-B11C-C6A6CE9A761B}"/>
              </a:ext>
            </a:extLst>
          </p:cNvPr>
          <p:cNvSpPr>
            <a:spLocks noChangeArrowheads="1"/>
          </p:cNvSpPr>
          <p:nvPr/>
        </p:nvSpPr>
        <p:spPr bwMode="auto">
          <a:xfrm>
            <a:off x="1327492" y="3276699"/>
            <a:ext cx="321716" cy="304603"/>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8" name="Freeform 733">
            <a:extLst>
              <a:ext uri="{FF2B5EF4-FFF2-40B4-BE49-F238E27FC236}">
                <a16:creationId xmlns:a16="http://schemas.microsoft.com/office/drawing/2014/main" id="{20829E07-F790-DE4B-BFD5-0CD982893E37}"/>
              </a:ext>
            </a:extLst>
          </p:cNvPr>
          <p:cNvSpPr>
            <a:spLocks noChangeArrowheads="1"/>
          </p:cNvSpPr>
          <p:nvPr/>
        </p:nvSpPr>
        <p:spPr bwMode="auto">
          <a:xfrm>
            <a:off x="1327492"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9" name="Freeform 732">
            <a:extLst>
              <a:ext uri="{FF2B5EF4-FFF2-40B4-BE49-F238E27FC236}">
                <a16:creationId xmlns:a16="http://schemas.microsoft.com/office/drawing/2014/main" id="{C7F5FD4C-AC92-E34D-B34D-5914E44DCB26}"/>
              </a:ext>
            </a:extLst>
          </p:cNvPr>
          <p:cNvSpPr>
            <a:spLocks noChangeArrowheads="1"/>
          </p:cNvSpPr>
          <p:nvPr/>
        </p:nvSpPr>
        <p:spPr bwMode="auto">
          <a:xfrm>
            <a:off x="1325781" y="4871375"/>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0" name="Freeform 731">
            <a:extLst>
              <a:ext uri="{FF2B5EF4-FFF2-40B4-BE49-F238E27FC236}">
                <a16:creationId xmlns:a16="http://schemas.microsoft.com/office/drawing/2014/main" id="{50CDC9FD-F22E-9B47-AEA2-73F8571482B0}"/>
              </a:ext>
            </a:extLst>
          </p:cNvPr>
          <p:cNvSpPr>
            <a:spLocks noChangeArrowheads="1"/>
          </p:cNvSpPr>
          <p:nvPr/>
        </p:nvSpPr>
        <p:spPr bwMode="auto">
          <a:xfrm>
            <a:off x="1332626"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1" name="Freeform 735">
            <a:extLst>
              <a:ext uri="{FF2B5EF4-FFF2-40B4-BE49-F238E27FC236}">
                <a16:creationId xmlns:a16="http://schemas.microsoft.com/office/drawing/2014/main" id="{BE3C304B-3D48-E842-92AF-B0E15D2A5410}"/>
              </a:ext>
            </a:extLst>
          </p:cNvPr>
          <p:cNvSpPr>
            <a:spLocks noChangeArrowheads="1"/>
          </p:cNvSpPr>
          <p:nvPr/>
        </p:nvSpPr>
        <p:spPr bwMode="auto">
          <a:xfrm>
            <a:off x="6844331"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2" name="Freeform 734">
            <a:extLst>
              <a:ext uri="{FF2B5EF4-FFF2-40B4-BE49-F238E27FC236}">
                <a16:creationId xmlns:a16="http://schemas.microsoft.com/office/drawing/2014/main" id="{F428EF3F-8888-AE4C-95EA-B4997B779683}"/>
              </a:ext>
            </a:extLst>
          </p:cNvPr>
          <p:cNvSpPr>
            <a:spLocks noChangeArrowheads="1"/>
          </p:cNvSpPr>
          <p:nvPr/>
        </p:nvSpPr>
        <p:spPr bwMode="auto">
          <a:xfrm>
            <a:off x="6823796" y="3276699"/>
            <a:ext cx="321716" cy="304603"/>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3" name="Freeform 733">
            <a:extLst>
              <a:ext uri="{FF2B5EF4-FFF2-40B4-BE49-F238E27FC236}">
                <a16:creationId xmlns:a16="http://schemas.microsoft.com/office/drawing/2014/main" id="{D65BF5FD-2434-514A-A90E-D08BDCA9444C}"/>
              </a:ext>
            </a:extLst>
          </p:cNvPr>
          <p:cNvSpPr>
            <a:spLocks noChangeArrowheads="1"/>
          </p:cNvSpPr>
          <p:nvPr/>
        </p:nvSpPr>
        <p:spPr bwMode="auto">
          <a:xfrm>
            <a:off x="6823796"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4" name="Freeform 732">
            <a:extLst>
              <a:ext uri="{FF2B5EF4-FFF2-40B4-BE49-F238E27FC236}">
                <a16:creationId xmlns:a16="http://schemas.microsoft.com/office/drawing/2014/main" id="{763DC41A-1F47-C84B-87D4-5358E324C7D6}"/>
              </a:ext>
            </a:extLst>
          </p:cNvPr>
          <p:cNvSpPr>
            <a:spLocks noChangeArrowheads="1"/>
          </p:cNvSpPr>
          <p:nvPr/>
        </p:nvSpPr>
        <p:spPr bwMode="auto">
          <a:xfrm>
            <a:off x="6822085" y="4871375"/>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5" name="Freeform 731">
            <a:extLst>
              <a:ext uri="{FF2B5EF4-FFF2-40B4-BE49-F238E27FC236}">
                <a16:creationId xmlns:a16="http://schemas.microsoft.com/office/drawing/2014/main" id="{E9B6C172-69A2-D449-A233-CEE02D505C22}"/>
              </a:ext>
            </a:extLst>
          </p:cNvPr>
          <p:cNvSpPr>
            <a:spLocks noChangeArrowheads="1"/>
          </p:cNvSpPr>
          <p:nvPr/>
        </p:nvSpPr>
        <p:spPr bwMode="auto">
          <a:xfrm>
            <a:off x="6828930"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897816" y="2384412"/>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47" name="Subtitle 2">
            <a:extLst>
              <a:ext uri="{FF2B5EF4-FFF2-40B4-BE49-F238E27FC236}">
                <a16:creationId xmlns:a16="http://schemas.microsoft.com/office/drawing/2014/main" id="{8BDA0FC2-2D2A-EF4D-BC48-E898D1DBBE98}"/>
              </a:ext>
            </a:extLst>
          </p:cNvPr>
          <p:cNvSpPr txBox="1">
            <a:spLocks/>
          </p:cNvSpPr>
          <p:nvPr/>
        </p:nvSpPr>
        <p:spPr>
          <a:xfrm>
            <a:off x="1897816" y="3187556"/>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0" name="Subtitle 2">
            <a:extLst>
              <a:ext uri="{FF2B5EF4-FFF2-40B4-BE49-F238E27FC236}">
                <a16:creationId xmlns:a16="http://schemas.microsoft.com/office/drawing/2014/main" id="{FECBB0CB-AA25-8D49-A987-5BE45C32A576}"/>
              </a:ext>
            </a:extLst>
          </p:cNvPr>
          <p:cNvSpPr txBox="1">
            <a:spLocks/>
          </p:cNvSpPr>
          <p:nvPr/>
        </p:nvSpPr>
        <p:spPr>
          <a:xfrm>
            <a:off x="1897816" y="3984300"/>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1" name="Subtitle 2">
            <a:extLst>
              <a:ext uri="{FF2B5EF4-FFF2-40B4-BE49-F238E27FC236}">
                <a16:creationId xmlns:a16="http://schemas.microsoft.com/office/drawing/2014/main" id="{439F6C61-917B-4E4F-875C-0B767294B845}"/>
              </a:ext>
            </a:extLst>
          </p:cNvPr>
          <p:cNvSpPr txBox="1">
            <a:spLocks/>
          </p:cNvSpPr>
          <p:nvPr/>
        </p:nvSpPr>
        <p:spPr>
          <a:xfrm>
            <a:off x="1897816" y="4789933"/>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2" name="Subtitle 2">
            <a:extLst>
              <a:ext uri="{FF2B5EF4-FFF2-40B4-BE49-F238E27FC236}">
                <a16:creationId xmlns:a16="http://schemas.microsoft.com/office/drawing/2014/main" id="{18BC4B07-6B96-3342-BA89-8FE00ACA0FC0}"/>
              </a:ext>
            </a:extLst>
          </p:cNvPr>
          <p:cNvSpPr txBox="1">
            <a:spLocks/>
          </p:cNvSpPr>
          <p:nvPr/>
        </p:nvSpPr>
        <p:spPr>
          <a:xfrm>
            <a:off x="1897816" y="5587947"/>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3" name="Subtitle 2">
            <a:extLst>
              <a:ext uri="{FF2B5EF4-FFF2-40B4-BE49-F238E27FC236}">
                <a16:creationId xmlns:a16="http://schemas.microsoft.com/office/drawing/2014/main" id="{F7AC84C5-CF41-6F43-B1B1-3DC00BD4CB97}"/>
              </a:ext>
            </a:extLst>
          </p:cNvPr>
          <p:cNvSpPr txBox="1">
            <a:spLocks/>
          </p:cNvSpPr>
          <p:nvPr/>
        </p:nvSpPr>
        <p:spPr>
          <a:xfrm>
            <a:off x="7389658" y="2384412"/>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4" name="Subtitle 2">
            <a:extLst>
              <a:ext uri="{FF2B5EF4-FFF2-40B4-BE49-F238E27FC236}">
                <a16:creationId xmlns:a16="http://schemas.microsoft.com/office/drawing/2014/main" id="{196753E0-4E34-974E-B702-83850DC33ACC}"/>
              </a:ext>
            </a:extLst>
          </p:cNvPr>
          <p:cNvSpPr txBox="1">
            <a:spLocks/>
          </p:cNvSpPr>
          <p:nvPr/>
        </p:nvSpPr>
        <p:spPr>
          <a:xfrm>
            <a:off x="7389658" y="3187556"/>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5" name="Subtitle 2">
            <a:extLst>
              <a:ext uri="{FF2B5EF4-FFF2-40B4-BE49-F238E27FC236}">
                <a16:creationId xmlns:a16="http://schemas.microsoft.com/office/drawing/2014/main" id="{4708E119-EA15-B640-97F1-E99263C32B8A}"/>
              </a:ext>
            </a:extLst>
          </p:cNvPr>
          <p:cNvSpPr txBox="1">
            <a:spLocks/>
          </p:cNvSpPr>
          <p:nvPr/>
        </p:nvSpPr>
        <p:spPr>
          <a:xfrm>
            <a:off x="7389658" y="3984300"/>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6" name="Subtitle 2">
            <a:extLst>
              <a:ext uri="{FF2B5EF4-FFF2-40B4-BE49-F238E27FC236}">
                <a16:creationId xmlns:a16="http://schemas.microsoft.com/office/drawing/2014/main" id="{6F6A9778-CDB7-8542-BEA7-F4E4E85FA722}"/>
              </a:ext>
            </a:extLst>
          </p:cNvPr>
          <p:cNvSpPr txBox="1">
            <a:spLocks/>
          </p:cNvSpPr>
          <p:nvPr/>
        </p:nvSpPr>
        <p:spPr>
          <a:xfrm>
            <a:off x="7389658" y="4789933"/>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7" name="Subtitle 2">
            <a:extLst>
              <a:ext uri="{FF2B5EF4-FFF2-40B4-BE49-F238E27FC236}">
                <a16:creationId xmlns:a16="http://schemas.microsoft.com/office/drawing/2014/main" id="{B4730610-8C43-AC4D-A041-EAF334A8BFED}"/>
              </a:ext>
            </a:extLst>
          </p:cNvPr>
          <p:cNvSpPr txBox="1">
            <a:spLocks/>
          </p:cNvSpPr>
          <p:nvPr/>
        </p:nvSpPr>
        <p:spPr>
          <a:xfrm>
            <a:off x="7389658" y="5587947"/>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736768" y="1568522"/>
            <a:ext cx="12266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01</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208574" y="1568522"/>
            <a:ext cx="1266693"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02</a:t>
            </a:r>
          </a:p>
        </p:txBody>
      </p:sp>
      <p:sp>
        <p:nvSpPr>
          <p:cNvPr id="60" name="TextBox 59">
            <a:extLst>
              <a:ext uri="{FF2B5EF4-FFF2-40B4-BE49-F238E27FC236}">
                <a16:creationId xmlns:a16="http://schemas.microsoft.com/office/drawing/2014/main" id="{F7558040-E877-874F-A5E1-3C6AD1CE5F53}"/>
              </a:ext>
            </a:extLst>
          </p:cNvPr>
          <p:cNvSpPr txBox="1"/>
          <p:nvPr/>
        </p:nvSpPr>
        <p:spPr>
          <a:xfrm>
            <a:off x="3313036" y="306186"/>
            <a:ext cx="55659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TWO-OPTION COMPARISON</a:t>
            </a:r>
          </a:p>
        </p:txBody>
      </p:sp>
      <p:sp>
        <p:nvSpPr>
          <p:cNvPr id="61" name="TextBox 60">
            <a:extLst>
              <a:ext uri="{FF2B5EF4-FFF2-40B4-BE49-F238E27FC236}">
                <a16:creationId xmlns:a16="http://schemas.microsoft.com/office/drawing/2014/main" id="{DFD41C03-6C50-3848-A334-2CCC55D683F6}"/>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Tree>
    <p:extLst>
      <p:ext uri="{BB962C8B-B14F-4D97-AF65-F5344CB8AC3E}">
        <p14:creationId xmlns:p14="http://schemas.microsoft.com/office/powerpoint/2010/main" val="132098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20882F0-82BB-46AB-97F3-A955147CEC35}"/>
              </a:ext>
            </a:extLst>
          </p:cNvPr>
          <p:cNvSpPr/>
          <p:nvPr/>
        </p:nvSpPr>
        <p:spPr>
          <a:xfrm>
            <a:off x="0" y="-24776"/>
            <a:ext cx="12192000" cy="6882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56A3C2-4438-4ED9-9F8A-B65DEBD5ED9E}"/>
              </a:ext>
            </a:extLst>
          </p:cNvPr>
          <p:cNvSpPr txBox="1"/>
          <p:nvPr/>
        </p:nvSpPr>
        <p:spPr>
          <a:xfrm>
            <a:off x="4431117" y="4037741"/>
            <a:ext cx="3205165" cy="646331"/>
          </a:xfrm>
          <a:prstGeom prst="rect">
            <a:avLst/>
          </a:prstGeom>
          <a:noFill/>
        </p:spPr>
        <p:txBody>
          <a:bodyPr wrap="square" rtlCol="0">
            <a:spAutoFit/>
          </a:bodyPr>
          <a:lstStyle/>
          <a:p>
            <a:pPr algn="ctr"/>
            <a:r>
              <a:rPr lang="en-US" dirty="0">
                <a:solidFill>
                  <a:schemeClr val="bg1"/>
                </a:solidFill>
              </a:rPr>
              <a:t>/</a:t>
            </a:r>
            <a:r>
              <a:rPr lang="en-US" dirty="0" err="1">
                <a:solidFill>
                  <a:schemeClr val="bg1"/>
                </a:solidFill>
              </a:rPr>
              <a:t>ppthemes</a:t>
            </a:r>
            <a:endParaRPr lang="en-US" dirty="0">
              <a:solidFill>
                <a:schemeClr val="bg1"/>
              </a:solidFill>
            </a:endParaRPr>
          </a:p>
          <a:p>
            <a:pPr algn="ctr"/>
            <a:r>
              <a:rPr lang="en-US" dirty="0">
                <a:solidFill>
                  <a:schemeClr val="bg1"/>
                </a:solidFill>
              </a:rPr>
              <a:t>www.ppthemes.com</a:t>
            </a:r>
          </a:p>
        </p:txBody>
      </p:sp>
      <p:sp>
        <p:nvSpPr>
          <p:cNvPr id="35" name="Freeform: Shape 34">
            <a:extLst>
              <a:ext uri="{FF2B5EF4-FFF2-40B4-BE49-F238E27FC236}">
                <a16:creationId xmlns:a16="http://schemas.microsoft.com/office/drawing/2014/main" id="{A192D44B-F5D6-4A95-A8DD-ACF2067C811E}"/>
              </a:ext>
            </a:extLst>
          </p:cNvPr>
          <p:cNvSpPr/>
          <p:nvPr/>
        </p:nvSpPr>
        <p:spPr>
          <a:xfrm rot="10800000">
            <a:off x="7636282" y="2216222"/>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6F164F00-CABD-41A6-B39C-3BFEE70F7396}"/>
              </a:ext>
            </a:extLst>
          </p:cNvPr>
          <p:cNvSpPr/>
          <p:nvPr/>
        </p:nvSpPr>
        <p:spPr>
          <a:xfrm>
            <a:off x="727" y="-24776"/>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520C3B5D-C871-4D38-9B6F-9AE305DA7706}"/>
              </a:ext>
            </a:extLst>
          </p:cNvPr>
          <p:cNvSpPr txBox="1"/>
          <p:nvPr/>
        </p:nvSpPr>
        <p:spPr>
          <a:xfrm>
            <a:off x="3858133" y="2318469"/>
            <a:ext cx="4564380"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THANKS</a:t>
            </a:r>
          </a:p>
        </p:txBody>
      </p:sp>
      <p:grpSp>
        <p:nvGrpSpPr>
          <p:cNvPr id="37" name="Group 36">
            <a:extLst>
              <a:ext uri="{FF2B5EF4-FFF2-40B4-BE49-F238E27FC236}">
                <a16:creationId xmlns:a16="http://schemas.microsoft.com/office/drawing/2014/main" id="{F8661D07-075E-4A82-8B00-2667B3C33DF4}"/>
              </a:ext>
            </a:extLst>
          </p:cNvPr>
          <p:cNvGrpSpPr/>
          <p:nvPr/>
        </p:nvGrpSpPr>
        <p:grpSpPr>
          <a:xfrm>
            <a:off x="1165665" y="5700220"/>
            <a:ext cx="1015746" cy="1152525"/>
            <a:chOff x="742704" y="4410075"/>
            <a:chExt cx="2157411" cy="2447925"/>
          </a:xfrm>
        </p:grpSpPr>
        <p:sp>
          <p:nvSpPr>
            <p:cNvPr id="38" name="Rectangle 37">
              <a:extLst>
                <a:ext uri="{FF2B5EF4-FFF2-40B4-BE49-F238E27FC236}">
                  <a16:creationId xmlns:a16="http://schemas.microsoft.com/office/drawing/2014/main" id="{3B974801-6DB6-4985-83D3-581C3D79CF3B}"/>
                </a:ext>
              </a:extLst>
            </p:cNvPr>
            <p:cNvSpPr/>
            <p:nvPr/>
          </p:nvSpPr>
          <p:spPr>
            <a:xfrm>
              <a:off x="742704" y="4410075"/>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8FD5C17-FD0A-4E50-8817-FE35F68F479A}"/>
                </a:ext>
              </a:extLst>
            </p:cNvPr>
            <p:cNvSpPr/>
            <p:nvPr/>
          </p:nvSpPr>
          <p:spPr>
            <a:xfrm>
              <a:off x="1104654" y="4410075"/>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798497A-0209-4F35-B289-BD01163A820A}"/>
                </a:ext>
              </a:extLst>
            </p:cNvPr>
            <p:cNvSpPr/>
            <p:nvPr/>
          </p:nvSpPr>
          <p:spPr>
            <a:xfrm>
              <a:off x="1461841" y="4410075"/>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1325467-CA8A-48ED-A270-C4F451A4D12D}"/>
                </a:ext>
              </a:extLst>
            </p:cNvPr>
            <p:cNvSpPr/>
            <p:nvPr/>
          </p:nvSpPr>
          <p:spPr>
            <a:xfrm>
              <a:off x="1823791" y="4410075"/>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AFED29-DC52-4E36-B1D2-900EC56CF367}"/>
                </a:ext>
              </a:extLst>
            </p:cNvPr>
            <p:cNvSpPr/>
            <p:nvPr/>
          </p:nvSpPr>
          <p:spPr>
            <a:xfrm>
              <a:off x="2180978" y="4410075"/>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2003341-5AD0-4884-A676-C056BBF8A5F0}"/>
                </a:ext>
              </a:extLst>
            </p:cNvPr>
            <p:cNvSpPr/>
            <p:nvPr/>
          </p:nvSpPr>
          <p:spPr>
            <a:xfrm>
              <a:off x="2538165" y="4410075"/>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Heart 43">
            <a:extLst>
              <a:ext uri="{FF2B5EF4-FFF2-40B4-BE49-F238E27FC236}">
                <a16:creationId xmlns:a16="http://schemas.microsoft.com/office/drawing/2014/main" id="{AFF11A91-CC83-4271-8A74-E98F1142C1F5}"/>
              </a:ext>
            </a:extLst>
          </p:cNvPr>
          <p:cNvSpPr/>
          <p:nvPr/>
        </p:nvSpPr>
        <p:spPr>
          <a:xfrm>
            <a:off x="794182" y="4559468"/>
            <a:ext cx="1760953" cy="1548244"/>
          </a:xfrm>
          <a:prstGeom prst="heart">
            <a:avLst/>
          </a:prstGeom>
          <a:solidFill>
            <a:schemeClr val="bg1"/>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07243AB6-0003-4181-A5CD-733E333F803D}"/>
              </a:ext>
            </a:extLst>
          </p:cNvPr>
          <p:cNvGrpSpPr/>
          <p:nvPr/>
        </p:nvGrpSpPr>
        <p:grpSpPr>
          <a:xfrm>
            <a:off x="9588028" y="0"/>
            <a:ext cx="1131243" cy="1283574"/>
            <a:chOff x="4962525" y="4562474"/>
            <a:chExt cx="2157411" cy="2447925"/>
          </a:xfrm>
        </p:grpSpPr>
        <p:sp>
          <p:nvSpPr>
            <p:cNvPr id="46" name="Rectangle 45">
              <a:extLst>
                <a:ext uri="{FF2B5EF4-FFF2-40B4-BE49-F238E27FC236}">
                  <a16:creationId xmlns:a16="http://schemas.microsoft.com/office/drawing/2014/main" id="{39C2BFC7-3DED-43A0-A04B-566505E2C3A5}"/>
                </a:ext>
              </a:extLst>
            </p:cNvPr>
            <p:cNvSpPr/>
            <p:nvPr/>
          </p:nvSpPr>
          <p:spPr>
            <a:xfrm>
              <a:off x="4962525" y="4562474"/>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123F6D4-71C0-4728-ADCE-B515F5D74CB7}"/>
                </a:ext>
              </a:extLst>
            </p:cNvPr>
            <p:cNvSpPr/>
            <p:nvPr/>
          </p:nvSpPr>
          <p:spPr>
            <a:xfrm>
              <a:off x="5324475" y="4562474"/>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5714553-DDBB-455C-B871-211E8F0D16E1}"/>
                </a:ext>
              </a:extLst>
            </p:cNvPr>
            <p:cNvSpPr/>
            <p:nvPr/>
          </p:nvSpPr>
          <p:spPr>
            <a:xfrm>
              <a:off x="5681662" y="4562474"/>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B214EE4-2225-44B4-8ABD-2823E0909A69}"/>
                </a:ext>
              </a:extLst>
            </p:cNvPr>
            <p:cNvSpPr/>
            <p:nvPr/>
          </p:nvSpPr>
          <p:spPr>
            <a:xfrm>
              <a:off x="6043612" y="4562474"/>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2F7850E-DC03-4F85-804A-A4EEDDC0AC5F}"/>
                </a:ext>
              </a:extLst>
            </p:cNvPr>
            <p:cNvSpPr/>
            <p:nvPr/>
          </p:nvSpPr>
          <p:spPr>
            <a:xfrm>
              <a:off x="6400799" y="4562474"/>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282BE94-DCFC-45B7-849F-53FB69239A35}"/>
                </a:ext>
              </a:extLst>
            </p:cNvPr>
            <p:cNvSpPr/>
            <p:nvPr/>
          </p:nvSpPr>
          <p:spPr>
            <a:xfrm>
              <a:off x="6757986" y="4562474"/>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Heart 51">
            <a:extLst>
              <a:ext uri="{FF2B5EF4-FFF2-40B4-BE49-F238E27FC236}">
                <a16:creationId xmlns:a16="http://schemas.microsoft.com/office/drawing/2014/main" id="{378A984A-C396-4D19-A21E-5179D0DF965F}"/>
              </a:ext>
            </a:extLst>
          </p:cNvPr>
          <p:cNvSpPr/>
          <p:nvPr/>
        </p:nvSpPr>
        <p:spPr>
          <a:xfrm>
            <a:off x="9429700" y="835919"/>
            <a:ext cx="1506863" cy="1324846"/>
          </a:xfrm>
          <a:prstGeom prst="heart">
            <a:avLst/>
          </a:prstGeom>
          <a:solidFill>
            <a:schemeClr val="bg1"/>
          </a:solidFill>
          <a:ln>
            <a:noFill/>
          </a:ln>
          <a:effectLst>
            <a:outerShdw blurRad="50800" dist="38100" dir="5400000" algn="t" rotWithShape="0">
              <a:prstClr val="black">
                <a:alpha val="40000"/>
              </a:prst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64">
            <a:extLst>
              <a:ext uri="{FF2B5EF4-FFF2-40B4-BE49-F238E27FC236}">
                <a16:creationId xmlns:a16="http://schemas.microsoft.com/office/drawing/2014/main" id="{B6579E62-65B7-482F-8DBA-447B1DDFE006}"/>
              </a:ext>
            </a:extLst>
          </p:cNvPr>
          <p:cNvGrpSpPr>
            <a:grpSpLocks/>
          </p:cNvGrpSpPr>
          <p:nvPr/>
        </p:nvGrpSpPr>
        <p:grpSpPr bwMode="auto">
          <a:xfrm>
            <a:off x="5339739" y="3641908"/>
            <a:ext cx="1281907" cy="380207"/>
            <a:chOff x="2315487" y="10721814"/>
            <a:chExt cx="2562325" cy="760766"/>
          </a:xfrm>
          <a:solidFill>
            <a:schemeClr val="bg1"/>
          </a:solidFill>
        </p:grpSpPr>
        <p:sp>
          <p:nvSpPr>
            <p:cNvPr id="54" name="Freeform 312">
              <a:extLst>
                <a:ext uri="{FF2B5EF4-FFF2-40B4-BE49-F238E27FC236}">
                  <a16:creationId xmlns:a16="http://schemas.microsoft.com/office/drawing/2014/main" id="{30884E3E-CCEC-44E2-94EE-8E69CA9A73E6}"/>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55" name="Freeform 317">
              <a:extLst>
                <a:ext uri="{FF2B5EF4-FFF2-40B4-BE49-F238E27FC236}">
                  <a16:creationId xmlns:a16="http://schemas.microsoft.com/office/drawing/2014/main" id="{226B59AD-36F3-45A2-AFF7-EAD1F5D5B4C9}"/>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56" name="Group 68">
              <a:extLst>
                <a:ext uri="{FF2B5EF4-FFF2-40B4-BE49-F238E27FC236}">
                  <a16:creationId xmlns:a16="http://schemas.microsoft.com/office/drawing/2014/main" id="{EE24432F-5428-44FF-87D3-15ABB3C2ABE7}"/>
                </a:ext>
              </a:extLst>
            </p:cNvPr>
            <p:cNvGrpSpPr>
              <a:grpSpLocks/>
            </p:cNvGrpSpPr>
            <p:nvPr/>
          </p:nvGrpSpPr>
          <p:grpSpPr bwMode="auto">
            <a:xfrm>
              <a:off x="3215073" y="10726581"/>
              <a:ext cx="756797" cy="755999"/>
              <a:chOff x="7408018" y="7017268"/>
              <a:chExt cx="1340715" cy="1339301"/>
            </a:xfrm>
            <a:grpFill/>
          </p:grpSpPr>
          <p:sp>
            <p:nvSpPr>
              <p:cNvPr id="57" name="Freeform 16">
                <a:extLst>
                  <a:ext uri="{FF2B5EF4-FFF2-40B4-BE49-F238E27FC236}">
                    <a16:creationId xmlns:a16="http://schemas.microsoft.com/office/drawing/2014/main" id="{C49A352B-939E-4089-9086-7E213D527242}"/>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58" name="Oval 74">
                <a:extLst>
                  <a:ext uri="{FF2B5EF4-FFF2-40B4-BE49-F238E27FC236}">
                    <a16:creationId xmlns:a16="http://schemas.microsoft.com/office/drawing/2014/main" id="{2C79B6C4-95A2-4520-A465-D719A8096FF6}"/>
                  </a:ext>
                </a:extLst>
              </p:cNvPr>
              <p:cNvSpPr/>
              <p:nvPr/>
            </p:nvSpPr>
            <p:spPr>
              <a:xfrm>
                <a:off x="7408018" y="7017268"/>
                <a:ext cx="1340715" cy="1339301"/>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Tree>
    <p:extLst>
      <p:ext uri="{BB962C8B-B14F-4D97-AF65-F5344CB8AC3E}">
        <p14:creationId xmlns:p14="http://schemas.microsoft.com/office/powerpoint/2010/main" val="369418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A10958-AEFE-438F-A0A4-DD14A6DA215D}"/>
              </a:ext>
            </a:extLst>
          </p:cNvPr>
          <p:cNvSpPr/>
          <p:nvPr/>
        </p:nvSpPr>
        <p:spPr>
          <a:xfrm>
            <a:off x="0" y="-19050"/>
            <a:ext cx="12192000" cy="6877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D33AD44A-359B-4A38-A466-67607FE0B345}"/>
              </a:ext>
            </a:extLst>
          </p:cNvPr>
          <p:cNvSpPr/>
          <p:nvPr/>
        </p:nvSpPr>
        <p:spPr>
          <a:xfrm rot="10800000">
            <a:off x="7636282" y="2216222"/>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EF6BB3A-C3B0-4C86-BE49-BA8627EE072C}"/>
              </a:ext>
            </a:extLst>
          </p:cNvPr>
          <p:cNvSpPr/>
          <p:nvPr/>
        </p:nvSpPr>
        <p:spPr>
          <a:xfrm>
            <a:off x="727" y="-24776"/>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B8214148-DEF6-4F40-B85C-10A88DEB8D4C}"/>
              </a:ext>
            </a:extLst>
          </p:cNvPr>
          <p:cNvSpPr/>
          <p:nvPr/>
        </p:nvSpPr>
        <p:spPr>
          <a:xfrm>
            <a:off x="4810125" y="4410074"/>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F6E76A-2FC6-4C55-BAB5-A0C73362E0A1}"/>
              </a:ext>
            </a:extLst>
          </p:cNvPr>
          <p:cNvSpPr/>
          <p:nvPr/>
        </p:nvSpPr>
        <p:spPr>
          <a:xfrm>
            <a:off x="5172075" y="4410074"/>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3D69868-0CB6-4029-8EEE-667A19310E40}"/>
              </a:ext>
            </a:extLst>
          </p:cNvPr>
          <p:cNvSpPr/>
          <p:nvPr/>
        </p:nvSpPr>
        <p:spPr>
          <a:xfrm>
            <a:off x="5529262" y="4410074"/>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079B5EA-6D05-4630-9525-BF485B488E48}"/>
              </a:ext>
            </a:extLst>
          </p:cNvPr>
          <p:cNvSpPr/>
          <p:nvPr/>
        </p:nvSpPr>
        <p:spPr>
          <a:xfrm>
            <a:off x="5891212" y="4410074"/>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71376A6-5C7F-491A-84B2-7A4BE95B77BA}"/>
              </a:ext>
            </a:extLst>
          </p:cNvPr>
          <p:cNvSpPr/>
          <p:nvPr/>
        </p:nvSpPr>
        <p:spPr>
          <a:xfrm>
            <a:off x="6248399" y="4410074"/>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A5F147-82D4-4216-945F-FBFF26B34CC5}"/>
              </a:ext>
            </a:extLst>
          </p:cNvPr>
          <p:cNvSpPr/>
          <p:nvPr/>
        </p:nvSpPr>
        <p:spPr>
          <a:xfrm>
            <a:off x="6605586" y="4410074"/>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art 53">
            <a:extLst>
              <a:ext uri="{FF2B5EF4-FFF2-40B4-BE49-F238E27FC236}">
                <a16:creationId xmlns:a16="http://schemas.microsoft.com/office/drawing/2014/main" id="{D4173A2C-187B-4DB9-8675-48CC8FC85208}"/>
              </a:ext>
            </a:extLst>
          </p:cNvPr>
          <p:cNvSpPr/>
          <p:nvPr/>
        </p:nvSpPr>
        <p:spPr>
          <a:xfrm>
            <a:off x="3347076" y="978693"/>
            <a:ext cx="5259719" cy="4624387"/>
          </a:xfrm>
          <a:prstGeom prst="hear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00C532D9-A873-48D4-BEFB-D630129FE912}"/>
              </a:ext>
            </a:extLst>
          </p:cNvPr>
          <p:cNvSpPr/>
          <p:nvPr/>
        </p:nvSpPr>
        <p:spPr>
          <a:xfrm>
            <a:off x="3571872" y="1172982"/>
            <a:ext cx="4810125" cy="4229100"/>
          </a:xfrm>
          <a:prstGeom prst="hear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4 Points 12">
            <a:extLst>
              <a:ext uri="{FF2B5EF4-FFF2-40B4-BE49-F238E27FC236}">
                <a16:creationId xmlns:a16="http://schemas.microsoft.com/office/drawing/2014/main" id="{46484516-EF10-4966-B253-4F2E5B5E105A}"/>
              </a:ext>
            </a:extLst>
          </p:cNvPr>
          <p:cNvSpPr/>
          <p:nvPr/>
        </p:nvSpPr>
        <p:spPr>
          <a:xfrm>
            <a:off x="557448" y="3019475"/>
            <a:ext cx="838200" cy="838200"/>
          </a:xfrm>
          <a:prstGeom prst="star4">
            <a:avLst>
              <a:gd name="adj" fmla="val 23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318FC25C-BEF4-4873-8327-39359B05B5AE}"/>
              </a:ext>
            </a:extLst>
          </p:cNvPr>
          <p:cNvSpPr/>
          <p:nvPr/>
        </p:nvSpPr>
        <p:spPr>
          <a:xfrm>
            <a:off x="1584480" y="1904139"/>
            <a:ext cx="838200" cy="838200"/>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id="{C79BCC43-772F-41F6-B285-761548871242}"/>
              </a:ext>
            </a:extLst>
          </p:cNvPr>
          <p:cNvSpPr/>
          <p:nvPr/>
        </p:nvSpPr>
        <p:spPr>
          <a:xfrm>
            <a:off x="2569722" y="3907942"/>
            <a:ext cx="838200" cy="838200"/>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991DFCB0-5A4B-4BA5-BB5A-A8353FE62434}"/>
              </a:ext>
            </a:extLst>
          </p:cNvPr>
          <p:cNvSpPr/>
          <p:nvPr/>
        </p:nvSpPr>
        <p:spPr>
          <a:xfrm>
            <a:off x="8384381" y="5085160"/>
            <a:ext cx="447212" cy="447212"/>
          </a:xfrm>
          <a:prstGeom prst="star4">
            <a:avLst>
              <a:gd name="adj" fmla="val 23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CBF2E744-5AA5-4928-950F-821DE4CA0E3E}"/>
              </a:ext>
            </a:extLst>
          </p:cNvPr>
          <p:cNvSpPr/>
          <p:nvPr/>
        </p:nvSpPr>
        <p:spPr>
          <a:xfrm>
            <a:off x="8853715" y="3543762"/>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51F69D4E-E2BA-43C6-B7F1-2919E7A6161F}"/>
              </a:ext>
            </a:extLst>
          </p:cNvPr>
          <p:cNvSpPr/>
          <p:nvPr/>
        </p:nvSpPr>
        <p:spPr>
          <a:xfrm>
            <a:off x="10768240" y="2524125"/>
            <a:ext cx="983790" cy="983790"/>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A2D55E2-D4AE-48CD-85DB-4FECAB0C1EEA}"/>
              </a:ext>
            </a:extLst>
          </p:cNvPr>
          <p:cNvSpPr/>
          <p:nvPr/>
        </p:nvSpPr>
        <p:spPr>
          <a:xfrm>
            <a:off x="3280874" y="2731605"/>
            <a:ext cx="5630251" cy="2800767"/>
          </a:xfrm>
          <a:prstGeom prst="rect">
            <a:avLst/>
          </a:prstGeom>
          <a:noFill/>
          <a:ln>
            <a:noFill/>
          </a:ln>
        </p:spPr>
        <p:txBody>
          <a:bodyPr wrap="square" lIns="91440" tIns="45720" rIns="91440" bIns="45720">
            <a:spAutoFit/>
            <a:scene3d>
              <a:camera prst="isometricRightUp"/>
              <a:lightRig rig="threePt" dir="t"/>
            </a:scene3d>
          </a:bodyPr>
          <a:lstStyle/>
          <a:p>
            <a:pPr algn="ctr"/>
            <a:r>
              <a:rPr lang="en-US" sz="8800" b="1" cap="none" spc="50" dirty="0">
                <a:ln w="9525" cmpd="sng">
                  <a:solidFill>
                    <a:srgbClr val="FFBC0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Akzidenz-Grotesk BQ Super" pitchFamily="50" charset="0"/>
              </a:rPr>
              <a:t>PRIDE</a:t>
            </a:r>
            <a:r>
              <a:rPr lang="en-US" sz="8800" b="1" spc="50" dirty="0">
                <a:ln w="9525" cmpd="sng">
                  <a:solidFill>
                    <a:srgbClr val="FFBC0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Akzidenz-Grotesk BQ Super" pitchFamily="50" charset="0"/>
              </a:rPr>
              <a:t>&amp; </a:t>
            </a:r>
            <a:r>
              <a:rPr lang="en-US" sz="8800" b="1" cap="none" spc="50" dirty="0">
                <a:ln w="9525" cmpd="sng">
                  <a:solidFill>
                    <a:srgbClr val="FFBC0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Akzidenz-Grotesk BQ Super" pitchFamily="50" charset="0"/>
              </a:rPr>
              <a:t>LOVE</a:t>
            </a:r>
          </a:p>
        </p:txBody>
      </p:sp>
      <p:grpSp>
        <p:nvGrpSpPr>
          <p:cNvPr id="18" name="Group 17">
            <a:extLst>
              <a:ext uri="{FF2B5EF4-FFF2-40B4-BE49-F238E27FC236}">
                <a16:creationId xmlns:a16="http://schemas.microsoft.com/office/drawing/2014/main" id="{09C4D22B-C370-4368-970B-D0EBD488AD37}"/>
              </a:ext>
            </a:extLst>
          </p:cNvPr>
          <p:cNvGrpSpPr/>
          <p:nvPr/>
        </p:nvGrpSpPr>
        <p:grpSpPr>
          <a:xfrm>
            <a:off x="1165665" y="5700220"/>
            <a:ext cx="1015746" cy="1152525"/>
            <a:chOff x="742704" y="4410075"/>
            <a:chExt cx="2157411" cy="2447925"/>
          </a:xfrm>
        </p:grpSpPr>
        <p:sp>
          <p:nvSpPr>
            <p:cNvPr id="62" name="Rectangle 61">
              <a:extLst>
                <a:ext uri="{FF2B5EF4-FFF2-40B4-BE49-F238E27FC236}">
                  <a16:creationId xmlns:a16="http://schemas.microsoft.com/office/drawing/2014/main" id="{63DB175E-1A4D-404D-BD8B-F9B6C321E6C3}"/>
                </a:ext>
              </a:extLst>
            </p:cNvPr>
            <p:cNvSpPr/>
            <p:nvPr/>
          </p:nvSpPr>
          <p:spPr>
            <a:xfrm>
              <a:off x="742704" y="4410075"/>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003D1C3-99BA-45CF-802E-DB17E6AFC927}"/>
                </a:ext>
              </a:extLst>
            </p:cNvPr>
            <p:cNvSpPr/>
            <p:nvPr/>
          </p:nvSpPr>
          <p:spPr>
            <a:xfrm>
              <a:off x="1104654" y="4410075"/>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9113D8-1902-4C1E-80BB-47BB9E2986D9}"/>
                </a:ext>
              </a:extLst>
            </p:cNvPr>
            <p:cNvSpPr/>
            <p:nvPr/>
          </p:nvSpPr>
          <p:spPr>
            <a:xfrm>
              <a:off x="1461841" y="4410075"/>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338D7DF-34D7-4B4B-8583-82B42E4C6885}"/>
                </a:ext>
              </a:extLst>
            </p:cNvPr>
            <p:cNvSpPr/>
            <p:nvPr/>
          </p:nvSpPr>
          <p:spPr>
            <a:xfrm>
              <a:off x="1823791" y="4410075"/>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1D77F1E-CF7C-4BA1-B411-B56BACC18F65}"/>
                </a:ext>
              </a:extLst>
            </p:cNvPr>
            <p:cNvSpPr/>
            <p:nvPr/>
          </p:nvSpPr>
          <p:spPr>
            <a:xfrm>
              <a:off x="2180978" y="4410075"/>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BFABAFD-5B22-4EB8-8CF0-ADB2E206EA82}"/>
                </a:ext>
              </a:extLst>
            </p:cNvPr>
            <p:cNvSpPr/>
            <p:nvPr/>
          </p:nvSpPr>
          <p:spPr>
            <a:xfrm>
              <a:off x="2538165" y="4410075"/>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Heart 59">
            <a:extLst>
              <a:ext uri="{FF2B5EF4-FFF2-40B4-BE49-F238E27FC236}">
                <a16:creationId xmlns:a16="http://schemas.microsoft.com/office/drawing/2014/main" id="{853EA6D9-A18D-40F5-A59F-32BC7F35B92D}"/>
              </a:ext>
            </a:extLst>
          </p:cNvPr>
          <p:cNvSpPr/>
          <p:nvPr/>
        </p:nvSpPr>
        <p:spPr>
          <a:xfrm>
            <a:off x="827340" y="4645607"/>
            <a:ext cx="1760953" cy="1548244"/>
          </a:xfrm>
          <a:prstGeom prst="heart">
            <a:avLst/>
          </a:prstGeom>
          <a:solidFill>
            <a:schemeClr val="bg1"/>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516C8B2-5A8A-4EE9-9FCD-B200A484516A}"/>
              </a:ext>
            </a:extLst>
          </p:cNvPr>
          <p:cNvGrpSpPr/>
          <p:nvPr/>
        </p:nvGrpSpPr>
        <p:grpSpPr>
          <a:xfrm>
            <a:off x="9588028" y="0"/>
            <a:ext cx="1131243" cy="1283574"/>
            <a:chOff x="4962525" y="4562474"/>
            <a:chExt cx="2157411" cy="2447925"/>
          </a:xfrm>
        </p:grpSpPr>
        <p:sp>
          <p:nvSpPr>
            <p:cNvPr id="68" name="Rectangle 67">
              <a:extLst>
                <a:ext uri="{FF2B5EF4-FFF2-40B4-BE49-F238E27FC236}">
                  <a16:creationId xmlns:a16="http://schemas.microsoft.com/office/drawing/2014/main" id="{A2340041-89E2-4DC5-8136-D9734AD7C33D}"/>
                </a:ext>
              </a:extLst>
            </p:cNvPr>
            <p:cNvSpPr/>
            <p:nvPr/>
          </p:nvSpPr>
          <p:spPr>
            <a:xfrm>
              <a:off x="4962525" y="4562474"/>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4C7E046-0A13-436E-82BE-A7B0E8B3598C}"/>
                </a:ext>
              </a:extLst>
            </p:cNvPr>
            <p:cNvSpPr/>
            <p:nvPr/>
          </p:nvSpPr>
          <p:spPr>
            <a:xfrm>
              <a:off x="5324475" y="4562474"/>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5CCC64-D99B-4E5E-A816-E960AFD1038E}"/>
                </a:ext>
              </a:extLst>
            </p:cNvPr>
            <p:cNvSpPr/>
            <p:nvPr/>
          </p:nvSpPr>
          <p:spPr>
            <a:xfrm>
              <a:off x="5681662" y="4562474"/>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34A1E18-CA65-459C-9D9E-C2D071FF39CB}"/>
                </a:ext>
              </a:extLst>
            </p:cNvPr>
            <p:cNvSpPr/>
            <p:nvPr/>
          </p:nvSpPr>
          <p:spPr>
            <a:xfrm>
              <a:off x="6043612" y="4562474"/>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792048F-6D50-4CD6-B063-D0C83518DF68}"/>
                </a:ext>
              </a:extLst>
            </p:cNvPr>
            <p:cNvSpPr/>
            <p:nvPr/>
          </p:nvSpPr>
          <p:spPr>
            <a:xfrm>
              <a:off x="6400799" y="4562474"/>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DAB31A-097F-49FA-A20F-49901D930ED6}"/>
                </a:ext>
              </a:extLst>
            </p:cNvPr>
            <p:cNvSpPr/>
            <p:nvPr/>
          </p:nvSpPr>
          <p:spPr>
            <a:xfrm>
              <a:off x="6757986" y="4562474"/>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Heart 60">
            <a:extLst>
              <a:ext uri="{FF2B5EF4-FFF2-40B4-BE49-F238E27FC236}">
                <a16:creationId xmlns:a16="http://schemas.microsoft.com/office/drawing/2014/main" id="{A9B44003-5BDF-473A-A9A0-B6BC70DD4E0A}"/>
              </a:ext>
            </a:extLst>
          </p:cNvPr>
          <p:cNvSpPr/>
          <p:nvPr/>
        </p:nvSpPr>
        <p:spPr>
          <a:xfrm>
            <a:off x="9484983" y="757237"/>
            <a:ext cx="1506863" cy="1324846"/>
          </a:xfrm>
          <a:prstGeom prst="heart">
            <a:avLst/>
          </a:prstGeom>
          <a:solidFill>
            <a:schemeClr val="bg1"/>
          </a:solidFill>
          <a:ln>
            <a:noFill/>
          </a:ln>
          <a:effectLst>
            <a:outerShdw blurRad="50800" dist="38100" dir="5400000" algn="t" rotWithShape="0">
              <a:prstClr val="black">
                <a:alpha val="40000"/>
              </a:prst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4 Points 73">
            <a:extLst>
              <a:ext uri="{FF2B5EF4-FFF2-40B4-BE49-F238E27FC236}">
                <a16:creationId xmlns:a16="http://schemas.microsoft.com/office/drawing/2014/main" id="{22E414C0-9EAE-474F-A227-96B83FFCD092}"/>
              </a:ext>
            </a:extLst>
          </p:cNvPr>
          <p:cNvSpPr/>
          <p:nvPr/>
        </p:nvSpPr>
        <p:spPr>
          <a:xfrm>
            <a:off x="5557835" y="445374"/>
            <a:ext cx="838200" cy="838200"/>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4 Points 74">
            <a:extLst>
              <a:ext uri="{FF2B5EF4-FFF2-40B4-BE49-F238E27FC236}">
                <a16:creationId xmlns:a16="http://schemas.microsoft.com/office/drawing/2014/main" id="{F53EAEFC-4741-4CD2-B985-4AFD6DF7669F}"/>
              </a:ext>
            </a:extLst>
          </p:cNvPr>
          <p:cNvSpPr/>
          <p:nvPr/>
        </p:nvSpPr>
        <p:spPr>
          <a:xfrm>
            <a:off x="689104" y="729125"/>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D53DC699-F29D-4405-AEC8-0374FE75FC9B}"/>
              </a:ext>
            </a:extLst>
          </p:cNvPr>
          <p:cNvSpPr/>
          <p:nvPr/>
        </p:nvSpPr>
        <p:spPr>
          <a:xfrm>
            <a:off x="10069844" y="4422001"/>
            <a:ext cx="447212" cy="447212"/>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D9D741B8-272F-4F9A-8209-DECEAB693727}"/>
              </a:ext>
            </a:extLst>
          </p:cNvPr>
          <p:cNvSpPr/>
          <p:nvPr/>
        </p:nvSpPr>
        <p:spPr>
          <a:xfrm>
            <a:off x="10558699" y="5803539"/>
            <a:ext cx="594447" cy="59444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E163F0-0E50-49F5-88F3-7B0E6E29042C}"/>
              </a:ext>
            </a:extLst>
          </p:cNvPr>
          <p:cNvSpPr txBox="1"/>
          <p:nvPr/>
        </p:nvSpPr>
        <p:spPr>
          <a:xfrm>
            <a:off x="3988530" y="5646328"/>
            <a:ext cx="3910143"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www.ppthemes.com</a:t>
            </a:r>
          </a:p>
        </p:txBody>
      </p:sp>
    </p:spTree>
    <p:extLst>
      <p:ext uri="{BB962C8B-B14F-4D97-AF65-F5344CB8AC3E}">
        <p14:creationId xmlns:p14="http://schemas.microsoft.com/office/powerpoint/2010/main" val="8620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01BE5-EAB8-1945-9A3D-B12041BB546D}"/>
              </a:ext>
            </a:extLst>
          </p:cNvPr>
          <p:cNvSpPr txBox="1"/>
          <p:nvPr/>
        </p:nvSpPr>
        <p:spPr>
          <a:xfrm>
            <a:off x="4604261" y="306186"/>
            <a:ext cx="2983510"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TIMELINE SLIDE</a:t>
            </a:r>
          </a:p>
        </p:txBody>
      </p:sp>
      <p:sp>
        <p:nvSpPr>
          <p:cNvPr id="3" name="TextBox 2">
            <a:extLst>
              <a:ext uri="{FF2B5EF4-FFF2-40B4-BE49-F238E27FC236}">
                <a16:creationId xmlns:a16="http://schemas.microsoft.com/office/drawing/2014/main" id="{A0936FF7-5A79-A040-8E73-FF8F3EF3F3C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2">
            <a:extLst>
              <a:ext uri="{FF2B5EF4-FFF2-40B4-BE49-F238E27FC236}">
                <a16:creationId xmlns:a16="http://schemas.microsoft.com/office/drawing/2014/main" id="{F8FB3ECA-E5B1-1045-83D7-772FE150607E}"/>
              </a:ext>
            </a:extLst>
          </p:cNvPr>
          <p:cNvSpPr>
            <a:spLocks noChangeArrowheads="1"/>
          </p:cNvSpPr>
          <p:nvPr/>
        </p:nvSpPr>
        <p:spPr bwMode="auto">
          <a:xfrm>
            <a:off x="982930" y="2511674"/>
            <a:ext cx="2351268" cy="3331880"/>
          </a:xfrm>
          <a:custGeom>
            <a:avLst/>
            <a:gdLst>
              <a:gd name="T0" fmla="*/ 204 w 3773"/>
              <a:gd name="T1" fmla="*/ 51 h 5351"/>
              <a:gd name="T2" fmla="*/ 204 w 3773"/>
              <a:gd name="T3" fmla="*/ 51 h 5351"/>
              <a:gd name="T4" fmla="*/ 51 w 3773"/>
              <a:gd name="T5" fmla="*/ 203 h 5351"/>
              <a:gd name="T6" fmla="*/ 51 w 3773"/>
              <a:gd name="T7" fmla="*/ 5146 h 5351"/>
              <a:gd name="T8" fmla="*/ 51 w 3773"/>
              <a:gd name="T9" fmla="*/ 5146 h 5351"/>
              <a:gd name="T10" fmla="*/ 204 w 3773"/>
              <a:gd name="T11" fmla="*/ 5299 h 5351"/>
              <a:gd name="T12" fmla="*/ 3568 w 3773"/>
              <a:gd name="T13" fmla="*/ 5299 h 5351"/>
              <a:gd name="T14" fmla="*/ 3568 w 3773"/>
              <a:gd name="T15" fmla="*/ 5299 h 5351"/>
              <a:gd name="T16" fmla="*/ 3721 w 3773"/>
              <a:gd name="T17" fmla="*/ 5146 h 5351"/>
              <a:gd name="T18" fmla="*/ 3721 w 3773"/>
              <a:gd name="T19" fmla="*/ 203 h 5351"/>
              <a:gd name="T20" fmla="*/ 3721 w 3773"/>
              <a:gd name="T21" fmla="*/ 203 h 5351"/>
              <a:gd name="T22" fmla="*/ 3568 w 3773"/>
              <a:gd name="T23" fmla="*/ 51 h 5351"/>
              <a:gd name="T24" fmla="*/ 204 w 3773"/>
              <a:gd name="T25" fmla="*/ 51 h 5351"/>
              <a:gd name="T26" fmla="*/ 3568 w 3773"/>
              <a:gd name="T27" fmla="*/ 5350 h 5351"/>
              <a:gd name="T28" fmla="*/ 204 w 3773"/>
              <a:gd name="T29" fmla="*/ 5350 h 5351"/>
              <a:gd name="T30" fmla="*/ 204 w 3773"/>
              <a:gd name="T31" fmla="*/ 5350 h 5351"/>
              <a:gd name="T32" fmla="*/ 0 w 3773"/>
              <a:gd name="T33" fmla="*/ 5146 h 5351"/>
              <a:gd name="T34" fmla="*/ 0 w 3773"/>
              <a:gd name="T35" fmla="*/ 203 h 5351"/>
              <a:gd name="T36" fmla="*/ 0 w 3773"/>
              <a:gd name="T37" fmla="*/ 203 h 5351"/>
              <a:gd name="T38" fmla="*/ 204 w 3773"/>
              <a:gd name="T39" fmla="*/ 0 h 5351"/>
              <a:gd name="T40" fmla="*/ 3568 w 3773"/>
              <a:gd name="T41" fmla="*/ 0 h 5351"/>
              <a:gd name="T42" fmla="*/ 3568 w 3773"/>
              <a:gd name="T43" fmla="*/ 0 h 5351"/>
              <a:gd name="T44" fmla="*/ 3772 w 3773"/>
              <a:gd name="T45" fmla="*/ 203 h 5351"/>
              <a:gd name="T46" fmla="*/ 3772 w 3773"/>
              <a:gd name="T47" fmla="*/ 5146 h 5351"/>
              <a:gd name="T48" fmla="*/ 3772 w 3773"/>
              <a:gd name="T49" fmla="*/ 5146 h 5351"/>
              <a:gd name="T50" fmla="*/ 3568 w 3773"/>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3" h="5351">
                <a:moveTo>
                  <a:pt x="204" y="51"/>
                </a:moveTo>
                <a:lnTo>
                  <a:pt x="204" y="51"/>
                </a:lnTo>
                <a:cubicBezTo>
                  <a:pt x="120" y="51"/>
                  <a:pt x="51" y="119"/>
                  <a:pt x="51" y="203"/>
                </a:cubicBezTo>
                <a:lnTo>
                  <a:pt x="51" y="5146"/>
                </a:lnTo>
                <a:lnTo>
                  <a:pt x="51" y="5146"/>
                </a:lnTo>
                <a:cubicBezTo>
                  <a:pt x="51" y="5231"/>
                  <a:pt x="120" y="5299"/>
                  <a:pt x="204" y="5299"/>
                </a:cubicBezTo>
                <a:lnTo>
                  <a:pt x="3568" y="5299"/>
                </a:lnTo>
                <a:lnTo>
                  <a:pt x="3568" y="5299"/>
                </a:lnTo>
                <a:cubicBezTo>
                  <a:pt x="3652" y="5299"/>
                  <a:pt x="3721" y="5231"/>
                  <a:pt x="3721" y="5146"/>
                </a:cubicBezTo>
                <a:lnTo>
                  <a:pt x="3721" y="203"/>
                </a:lnTo>
                <a:lnTo>
                  <a:pt x="3721" y="203"/>
                </a:lnTo>
                <a:cubicBezTo>
                  <a:pt x="3721" y="119"/>
                  <a:pt x="3652" y="51"/>
                  <a:pt x="3568" y="51"/>
                </a:cubicBezTo>
                <a:lnTo>
                  <a:pt x="204" y="51"/>
                </a:lnTo>
                <a:close/>
                <a:moveTo>
                  <a:pt x="3568" y="5350"/>
                </a:moveTo>
                <a:lnTo>
                  <a:pt x="204" y="5350"/>
                </a:lnTo>
                <a:lnTo>
                  <a:pt x="204" y="5350"/>
                </a:lnTo>
                <a:cubicBezTo>
                  <a:pt x="92" y="5350"/>
                  <a:pt x="0" y="5258"/>
                  <a:pt x="0" y="5146"/>
                </a:cubicBezTo>
                <a:lnTo>
                  <a:pt x="0" y="203"/>
                </a:lnTo>
                <a:lnTo>
                  <a:pt x="0" y="203"/>
                </a:lnTo>
                <a:cubicBezTo>
                  <a:pt x="0" y="92"/>
                  <a:pt x="92" y="0"/>
                  <a:pt x="204" y="0"/>
                </a:cubicBezTo>
                <a:lnTo>
                  <a:pt x="3568" y="0"/>
                </a:lnTo>
                <a:lnTo>
                  <a:pt x="3568" y="0"/>
                </a:lnTo>
                <a:cubicBezTo>
                  <a:pt x="3680" y="0"/>
                  <a:pt x="3772" y="92"/>
                  <a:pt x="3772" y="203"/>
                </a:cubicBezTo>
                <a:lnTo>
                  <a:pt x="3772" y="5146"/>
                </a:lnTo>
                <a:lnTo>
                  <a:pt x="3772" y="5146"/>
                </a:lnTo>
                <a:cubicBezTo>
                  <a:pt x="3772" y="5258"/>
                  <a:pt x="3680" y="5350"/>
                  <a:pt x="3568"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5" name="Freeform 62">
            <a:extLst>
              <a:ext uri="{FF2B5EF4-FFF2-40B4-BE49-F238E27FC236}">
                <a16:creationId xmlns:a16="http://schemas.microsoft.com/office/drawing/2014/main" id="{423DC0E8-8AD9-1D48-8E20-558793F34D53}"/>
              </a:ext>
            </a:extLst>
          </p:cNvPr>
          <p:cNvSpPr>
            <a:spLocks noChangeArrowheads="1"/>
          </p:cNvSpPr>
          <p:nvPr/>
        </p:nvSpPr>
        <p:spPr bwMode="auto">
          <a:xfrm>
            <a:off x="762000" y="4604743"/>
            <a:ext cx="2806864" cy="938807"/>
          </a:xfrm>
          <a:custGeom>
            <a:avLst/>
            <a:gdLst>
              <a:gd name="T0" fmla="*/ 674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6 w 5254"/>
              <a:gd name="T15" fmla="*/ 563 h 1225"/>
              <a:gd name="T16" fmla="*/ 5226 w 5254"/>
              <a:gd name="T17" fmla="*/ 563 h 1225"/>
              <a:gd name="T18" fmla="*/ 5226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2" y="0"/>
                </a:cubicBezTo>
                <a:lnTo>
                  <a:pt x="4442" y="0"/>
                </a:lnTo>
                <a:lnTo>
                  <a:pt x="4442" y="0"/>
                </a:lnTo>
                <a:cubicBezTo>
                  <a:pt x="4453" y="0"/>
                  <a:pt x="4463" y="3"/>
                  <a:pt x="4472" y="10"/>
                </a:cubicBezTo>
                <a:lnTo>
                  <a:pt x="5226" y="563"/>
                </a:lnTo>
                <a:lnTo>
                  <a:pt x="5226" y="563"/>
                </a:lnTo>
                <a:cubicBezTo>
                  <a:pt x="5253" y="583"/>
                  <a:pt x="5253" y="624"/>
                  <a:pt x="5226"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1" y="583"/>
                  <a:pt x="674" y="563"/>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6" name="Freeform 67">
            <a:extLst>
              <a:ext uri="{FF2B5EF4-FFF2-40B4-BE49-F238E27FC236}">
                <a16:creationId xmlns:a16="http://schemas.microsoft.com/office/drawing/2014/main" id="{BC232C26-CABC-8342-A6D3-5A41C82C539D}"/>
              </a:ext>
            </a:extLst>
          </p:cNvPr>
          <p:cNvSpPr>
            <a:spLocks noChangeArrowheads="1"/>
          </p:cNvSpPr>
          <p:nvPr/>
        </p:nvSpPr>
        <p:spPr bwMode="auto">
          <a:xfrm>
            <a:off x="2172297" y="2113389"/>
            <a:ext cx="793829" cy="793827"/>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7" name="Freeform 68">
            <a:extLst>
              <a:ext uri="{FF2B5EF4-FFF2-40B4-BE49-F238E27FC236}">
                <a16:creationId xmlns:a16="http://schemas.microsoft.com/office/drawing/2014/main" id="{1BECC434-52C5-5246-B138-E48E309CC8F9}"/>
              </a:ext>
            </a:extLst>
          </p:cNvPr>
          <p:cNvSpPr>
            <a:spLocks noChangeArrowheads="1"/>
          </p:cNvSpPr>
          <p:nvPr/>
        </p:nvSpPr>
        <p:spPr bwMode="auto">
          <a:xfrm>
            <a:off x="2155816" y="2099652"/>
            <a:ext cx="826790" cy="826791"/>
          </a:xfrm>
          <a:custGeom>
            <a:avLst/>
            <a:gdLst>
              <a:gd name="T0" fmla="*/ 663 w 1326"/>
              <a:gd name="T1" fmla="*/ 51 h 1326"/>
              <a:gd name="T2" fmla="*/ 663 w 1326"/>
              <a:gd name="T3" fmla="*/ 51 h 1326"/>
              <a:gd name="T4" fmla="*/ 51 w 1326"/>
              <a:gd name="T5" fmla="*/ 663 h 1326"/>
              <a:gd name="T6" fmla="*/ 51 w 1326"/>
              <a:gd name="T7" fmla="*/ 663 h 1326"/>
              <a:gd name="T8" fmla="*/ 663 w 1326"/>
              <a:gd name="T9" fmla="*/ 1274 h 1326"/>
              <a:gd name="T10" fmla="*/ 663 w 1326"/>
              <a:gd name="T11" fmla="*/ 1274 h 1326"/>
              <a:gd name="T12" fmla="*/ 1274 w 1326"/>
              <a:gd name="T13" fmla="*/ 663 h 1326"/>
              <a:gd name="T14" fmla="*/ 1274 w 1326"/>
              <a:gd name="T15" fmla="*/ 663 h 1326"/>
              <a:gd name="T16" fmla="*/ 663 w 1326"/>
              <a:gd name="T17" fmla="*/ 51 h 1326"/>
              <a:gd name="T18" fmla="*/ 663 w 1326"/>
              <a:gd name="T19" fmla="*/ 1325 h 1326"/>
              <a:gd name="T20" fmla="*/ 663 w 1326"/>
              <a:gd name="T21" fmla="*/ 1325 h 1326"/>
              <a:gd name="T22" fmla="*/ 0 w 1326"/>
              <a:gd name="T23" fmla="*/ 663 h 1326"/>
              <a:gd name="T24" fmla="*/ 0 w 1326"/>
              <a:gd name="T25" fmla="*/ 663 h 1326"/>
              <a:gd name="T26" fmla="*/ 663 w 1326"/>
              <a:gd name="T27" fmla="*/ 0 h 1326"/>
              <a:gd name="T28" fmla="*/ 663 w 1326"/>
              <a:gd name="T29" fmla="*/ 0 h 1326"/>
              <a:gd name="T30" fmla="*/ 1325 w 1326"/>
              <a:gd name="T31" fmla="*/ 663 h 1326"/>
              <a:gd name="T32" fmla="*/ 1325 w 1326"/>
              <a:gd name="T33" fmla="*/ 663 h 1326"/>
              <a:gd name="T34" fmla="*/ 663 w 1326"/>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6" h="1326">
                <a:moveTo>
                  <a:pt x="663" y="51"/>
                </a:moveTo>
                <a:lnTo>
                  <a:pt x="663" y="51"/>
                </a:lnTo>
                <a:cubicBezTo>
                  <a:pt x="325" y="51"/>
                  <a:pt x="51" y="326"/>
                  <a:pt x="51" y="663"/>
                </a:cubicBezTo>
                <a:lnTo>
                  <a:pt x="51" y="663"/>
                </a:lnTo>
                <a:cubicBezTo>
                  <a:pt x="51" y="1000"/>
                  <a:pt x="325"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7" y="1325"/>
                  <a:pt x="0" y="1028"/>
                  <a:pt x="0" y="663"/>
                </a:cubicBezTo>
                <a:lnTo>
                  <a:pt x="0" y="663"/>
                </a:lnTo>
                <a:cubicBezTo>
                  <a:pt x="0" y="297"/>
                  <a:pt x="297" y="0"/>
                  <a:pt x="663" y="0"/>
                </a:cubicBezTo>
                <a:lnTo>
                  <a:pt x="663" y="0"/>
                </a:lnTo>
                <a:cubicBezTo>
                  <a:pt x="1028" y="0"/>
                  <a:pt x="1325" y="297"/>
                  <a:pt x="1325" y="663"/>
                </a:cubicBezTo>
                <a:lnTo>
                  <a:pt x="1325" y="663"/>
                </a:lnTo>
                <a:cubicBezTo>
                  <a:pt x="1325" y="1028"/>
                  <a:pt x="1028"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9" name="Freeform 70">
            <a:extLst>
              <a:ext uri="{FF2B5EF4-FFF2-40B4-BE49-F238E27FC236}">
                <a16:creationId xmlns:a16="http://schemas.microsoft.com/office/drawing/2014/main" id="{9965BF6C-7476-9747-88EF-67257F916568}"/>
              </a:ext>
            </a:extLst>
          </p:cNvPr>
          <p:cNvSpPr>
            <a:spLocks noChangeArrowheads="1"/>
          </p:cNvSpPr>
          <p:nvPr/>
        </p:nvSpPr>
        <p:spPr bwMode="auto">
          <a:xfrm>
            <a:off x="3597816" y="2511674"/>
            <a:ext cx="2348521" cy="3331880"/>
          </a:xfrm>
          <a:custGeom>
            <a:avLst/>
            <a:gdLst>
              <a:gd name="T0" fmla="*/ 203 w 3770"/>
              <a:gd name="T1" fmla="*/ 51 h 5351"/>
              <a:gd name="T2" fmla="*/ 203 w 3770"/>
              <a:gd name="T3" fmla="*/ 51 h 5351"/>
              <a:gd name="T4" fmla="*/ 50 w 3770"/>
              <a:gd name="T5" fmla="*/ 203 h 5351"/>
              <a:gd name="T6" fmla="*/ 50 w 3770"/>
              <a:gd name="T7" fmla="*/ 5146 h 5351"/>
              <a:gd name="T8" fmla="*/ 50 w 3770"/>
              <a:gd name="T9" fmla="*/ 5146 h 5351"/>
              <a:gd name="T10" fmla="*/ 203 w 3770"/>
              <a:gd name="T11" fmla="*/ 5299 h 5351"/>
              <a:gd name="T12" fmla="*/ 3566 w 3770"/>
              <a:gd name="T13" fmla="*/ 5299 h 5351"/>
              <a:gd name="T14" fmla="*/ 3566 w 3770"/>
              <a:gd name="T15" fmla="*/ 5299 h 5351"/>
              <a:gd name="T16" fmla="*/ 3719 w 3770"/>
              <a:gd name="T17" fmla="*/ 5146 h 5351"/>
              <a:gd name="T18" fmla="*/ 3719 w 3770"/>
              <a:gd name="T19" fmla="*/ 203 h 5351"/>
              <a:gd name="T20" fmla="*/ 3719 w 3770"/>
              <a:gd name="T21" fmla="*/ 203 h 5351"/>
              <a:gd name="T22" fmla="*/ 3566 w 3770"/>
              <a:gd name="T23" fmla="*/ 51 h 5351"/>
              <a:gd name="T24" fmla="*/ 203 w 3770"/>
              <a:gd name="T25" fmla="*/ 51 h 5351"/>
              <a:gd name="T26" fmla="*/ 3566 w 3770"/>
              <a:gd name="T27" fmla="*/ 5350 h 5351"/>
              <a:gd name="T28" fmla="*/ 203 w 3770"/>
              <a:gd name="T29" fmla="*/ 5350 h 5351"/>
              <a:gd name="T30" fmla="*/ 203 w 3770"/>
              <a:gd name="T31" fmla="*/ 5350 h 5351"/>
              <a:gd name="T32" fmla="*/ 0 w 3770"/>
              <a:gd name="T33" fmla="*/ 5146 h 5351"/>
              <a:gd name="T34" fmla="*/ 0 w 3770"/>
              <a:gd name="T35" fmla="*/ 203 h 5351"/>
              <a:gd name="T36" fmla="*/ 0 w 3770"/>
              <a:gd name="T37" fmla="*/ 203 h 5351"/>
              <a:gd name="T38" fmla="*/ 203 w 3770"/>
              <a:gd name="T39" fmla="*/ 0 h 5351"/>
              <a:gd name="T40" fmla="*/ 3566 w 3770"/>
              <a:gd name="T41" fmla="*/ 0 h 5351"/>
              <a:gd name="T42" fmla="*/ 3566 w 3770"/>
              <a:gd name="T43" fmla="*/ 0 h 5351"/>
              <a:gd name="T44" fmla="*/ 3769 w 3770"/>
              <a:gd name="T45" fmla="*/ 203 h 5351"/>
              <a:gd name="T46" fmla="*/ 3769 w 3770"/>
              <a:gd name="T47" fmla="*/ 5146 h 5351"/>
              <a:gd name="T48" fmla="*/ 3769 w 3770"/>
              <a:gd name="T49" fmla="*/ 5146 h 5351"/>
              <a:gd name="T50" fmla="*/ 3566 w 3770"/>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0" h="5351">
                <a:moveTo>
                  <a:pt x="203" y="51"/>
                </a:moveTo>
                <a:lnTo>
                  <a:pt x="203" y="51"/>
                </a:lnTo>
                <a:cubicBezTo>
                  <a:pt x="119" y="51"/>
                  <a:pt x="50" y="119"/>
                  <a:pt x="50" y="203"/>
                </a:cubicBezTo>
                <a:lnTo>
                  <a:pt x="50" y="5146"/>
                </a:lnTo>
                <a:lnTo>
                  <a:pt x="50" y="5146"/>
                </a:lnTo>
                <a:cubicBezTo>
                  <a:pt x="50" y="5231"/>
                  <a:pt x="119" y="5299"/>
                  <a:pt x="203" y="5299"/>
                </a:cubicBezTo>
                <a:lnTo>
                  <a:pt x="3566" y="5299"/>
                </a:lnTo>
                <a:lnTo>
                  <a:pt x="3566" y="5299"/>
                </a:lnTo>
                <a:cubicBezTo>
                  <a:pt x="3650" y="5299"/>
                  <a:pt x="3719" y="5231"/>
                  <a:pt x="3719" y="5146"/>
                </a:cubicBezTo>
                <a:lnTo>
                  <a:pt x="3719" y="203"/>
                </a:lnTo>
                <a:lnTo>
                  <a:pt x="3719" y="203"/>
                </a:lnTo>
                <a:cubicBezTo>
                  <a:pt x="3719" y="119"/>
                  <a:pt x="3650" y="51"/>
                  <a:pt x="3566" y="51"/>
                </a:cubicBezTo>
                <a:lnTo>
                  <a:pt x="203" y="51"/>
                </a:lnTo>
                <a:close/>
                <a:moveTo>
                  <a:pt x="3566" y="5350"/>
                </a:moveTo>
                <a:lnTo>
                  <a:pt x="203" y="5350"/>
                </a:lnTo>
                <a:lnTo>
                  <a:pt x="203" y="5350"/>
                </a:lnTo>
                <a:cubicBezTo>
                  <a:pt x="91" y="5350"/>
                  <a:pt x="0" y="5258"/>
                  <a:pt x="0" y="5146"/>
                </a:cubicBezTo>
                <a:lnTo>
                  <a:pt x="0" y="203"/>
                </a:lnTo>
                <a:lnTo>
                  <a:pt x="0" y="203"/>
                </a:lnTo>
                <a:cubicBezTo>
                  <a:pt x="0" y="92"/>
                  <a:pt x="91" y="0"/>
                  <a:pt x="203" y="0"/>
                </a:cubicBezTo>
                <a:lnTo>
                  <a:pt x="3566" y="0"/>
                </a:lnTo>
                <a:lnTo>
                  <a:pt x="3566" y="0"/>
                </a:lnTo>
                <a:cubicBezTo>
                  <a:pt x="3678" y="0"/>
                  <a:pt x="3769" y="92"/>
                  <a:pt x="3769" y="203"/>
                </a:cubicBezTo>
                <a:lnTo>
                  <a:pt x="3769" y="5146"/>
                </a:lnTo>
                <a:lnTo>
                  <a:pt x="3769" y="5146"/>
                </a:lnTo>
                <a:cubicBezTo>
                  <a:pt x="3769" y="5258"/>
                  <a:pt x="3678" y="5350"/>
                  <a:pt x="3566"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0" name="Freeform 133">
            <a:extLst>
              <a:ext uri="{FF2B5EF4-FFF2-40B4-BE49-F238E27FC236}">
                <a16:creationId xmlns:a16="http://schemas.microsoft.com/office/drawing/2014/main" id="{4A05D12E-F837-F54D-9295-B1B6DF835D53}"/>
              </a:ext>
            </a:extLst>
          </p:cNvPr>
          <p:cNvSpPr>
            <a:spLocks noChangeArrowheads="1"/>
          </p:cNvSpPr>
          <p:nvPr/>
        </p:nvSpPr>
        <p:spPr bwMode="auto">
          <a:xfrm>
            <a:off x="3382380" y="4604743"/>
            <a:ext cx="2806864" cy="938807"/>
          </a:xfrm>
          <a:custGeom>
            <a:avLst/>
            <a:gdLst>
              <a:gd name="T0" fmla="*/ 674 w 5254"/>
              <a:gd name="T1" fmla="*/ 563 h 1225"/>
              <a:gd name="T2" fmla="*/ 42 w 5254"/>
              <a:gd name="T3" fmla="*/ 92 h 1225"/>
              <a:gd name="T4" fmla="*/ 42 w 5254"/>
              <a:gd name="T5" fmla="*/ 92 h 1225"/>
              <a:gd name="T6" fmla="*/ 73 w 5254"/>
              <a:gd name="T7" fmla="*/ 0 h 1225"/>
              <a:gd name="T8" fmla="*/ 4441 w 5254"/>
              <a:gd name="T9" fmla="*/ 0 h 1225"/>
              <a:gd name="T10" fmla="*/ 4441 w 5254"/>
              <a:gd name="T11" fmla="*/ 0 h 1225"/>
              <a:gd name="T12" fmla="*/ 4471 w 5254"/>
              <a:gd name="T13" fmla="*/ 10 h 1225"/>
              <a:gd name="T14" fmla="*/ 5224 w 5254"/>
              <a:gd name="T15" fmla="*/ 563 h 1225"/>
              <a:gd name="T16" fmla="*/ 5224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9 w 5254"/>
              <a:gd name="T31" fmla="*/ 1132 h 1225"/>
              <a:gd name="T32" fmla="*/ 675 w 5254"/>
              <a:gd name="T33" fmla="*/ 644 h 1225"/>
              <a:gd name="T34" fmla="*/ 675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3" y="0"/>
                </a:cubicBezTo>
                <a:lnTo>
                  <a:pt x="4441" y="0"/>
                </a:lnTo>
                <a:lnTo>
                  <a:pt x="4441" y="0"/>
                </a:lnTo>
                <a:cubicBezTo>
                  <a:pt x="4452" y="0"/>
                  <a:pt x="4463" y="3"/>
                  <a:pt x="4471" y="10"/>
                </a:cubicBezTo>
                <a:lnTo>
                  <a:pt x="5224" y="563"/>
                </a:lnTo>
                <a:lnTo>
                  <a:pt x="5224" y="563"/>
                </a:lnTo>
                <a:cubicBezTo>
                  <a:pt x="5252" y="583"/>
                  <a:pt x="5253" y="624"/>
                  <a:pt x="5225" y="644"/>
                </a:cubicBezTo>
                <a:lnTo>
                  <a:pt x="4472" y="1213"/>
                </a:lnTo>
                <a:lnTo>
                  <a:pt x="4472" y="1213"/>
                </a:lnTo>
                <a:cubicBezTo>
                  <a:pt x="4463" y="1220"/>
                  <a:pt x="4452" y="1224"/>
                  <a:pt x="4441" y="1224"/>
                </a:cubicBezTo>
                <a:lnTo>
                  <a:pt x="69" y="1224"/>
                </a:lnTo>
                <a:lnTo>
                  <a:pt x="69" y="1224"/>
                </a:lnTo>
                <a:cubicBezTo>
                  <a:pt x="21" y="1224"/>
                  <a:pt x="0" y="1162"/>
                  <a:pt x="39" y="1132"/>
                </a:cubicBezTo>
                <a:lnTo>
                  <a:pt x="675" y="644"/>
                </a:lnTo>
                <a:lnTo>
                  <a:pt x="675" y="644"/>
                </a:lnTo>
                <a:cubicBezTo>
                  <a:pt x="702" y="624"/>
                  <a:pt x="701" y="583"/>
                  <a:pt x="674" y="563"/>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1" name="Freeform 138">
            <a:extLst>
              <a:ext uri="{FF2B5EF4-FFF2-40B4-BE49-F238E27FC236}">
                <a16:creationId xmlns:a16="http://schemas.microsoft.com/office/drawing/2014/main" id="{7F40EE18-8596-6542-8D5F-476F586A38A8}"/>
              </a:ext>
            </a:extLst>
          </p:cNvPr>
          <p:cNvSpPr>
            <a:spLocks noChangeArrowheads="1"/>
          </p:cNvSpPr>
          <p:nvPr/>
        </p:nvSpPr>
        <p:spPr bwMode="auto">
          <a:xfrm>
            <a:off x="4787183" y="2113389"/>
            <a:ext cx="793829" cy="793827"/>
          </a:xfrm>
          <a:custGeom>
            <a:avLst/>
            <a:gdLst>
              <a:gd name="T0" fmla="*/ 636 w 1275"/>
              <a:gd name="T1" fmla="*/ 0 h 1275"/>
              <a:gd name="T2" fmla="*/ 636 w 1275"/>
              <a:gd name="T3" fmla="*/ 0 h 1275"/>
              <a:gd name="T4" fmla="*/ 1274 w 1275"/>
              <a:gd name="T5" fmla="*/ 637 h 1275"/>
              <a:gd name="T6" fmla="*/ 1274 w 1275"/>
              <a:gd name="T7" fmla="*/ 637 h 1275"/>
              <a:gd name="T8" fmla="*/ 636 w 1275"/>
              <a:gd name="T9" fmla="*/ 1274 h 1275"/>
              <a:gd name="T10" fmla="*/ 636 w 1275"/>
              <a:gd name="T11" fmla="*/ 1274 h 1275"/>
              <a:gd name="T12" fmla="*/ 0 w 1275"/>
              <a:gd name="T13" fmla="*/ 637 h 1275"/>
              <a:gd name="T14" fmla="*/ 0 w 1275"/>
              <a:gd name="T15" fmla="*/ 637 h 1275"/>
              <a:gd name="T16" fmla="*/ 636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6" y="0"/>
                </a:moveTo>
                <a:lnTo>
                  <a:pt x="636" y="0"/>
                </a:lnTo>
                <a:cubicBezTo>
                  <a:pt x="989" y="0"/>
                  <a:pt x="1274" y="285"/>
                  <a:pt x="1274" y="637"/>
                </a:cubicBezTo>
                <a:lnTo>
                  <a:pt x="1274" y="637"/>
                </a:lnTo>
                <a:cubicBezTo>
                  <a:pt x="1274" y="988"/>
                  <a:pt x="989" y="1274"/>
                  <a:pt x="636" y="1274"/>
                </a:cubicBezTo>
                <a:lnTo>
                  <a:pt x="636" y="1274"/>
                </a:lnTo>
                <a:cubicBezTo>
                  <a:pt x="285" y="1274"/>
                  <a:pt x="0" y="988"/>
                  <a:pt x="0" y="637"/>
                </a:cubicBezTo>
                <a:lnTo>
                  <a:pt x="0" y="637"/>
                </a:lnTo>
                <a:cubicBezTo>
                  <a:pt x="0" y="285"/>
                  <a:pt x="285" y="0"/>
                  <a:pt x="636"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2" name="Freeform 139">
            <a:extLst>
              <a:ext uri="{FF2B5EF4-FFF2-40B4-BE49-F238E27FC236}">
                <a16:creationId xmlns:a16="http://schemas.microsoft.com/office/drawing/2014/main" id="{C8E1927A-A538-6B48-9ED0-4BFA6E66B394}"/>
              </a:ext>
            </a:extLst>
          </p:cNvPr>
          <p:cNvSpPr>
            <a:spLocks noChangeArrowheads="1"/>
          </p:cNvSpPr>
          <p:nvPr/>
        </p:nvSpPr>
        <p:spPr bwMode="auto">
          <a:xfrm>
            <a:off x="4770702" y="2099652"/>
            <a:ext cx="824043" cy="826791"/>
          </a:xfrm>
          <a:custGeom>
            <a:avLst/>
            <a:gdLst>
              <a:gd name="T0" fmla="*/ 661 w 1325"/>
              <a:gd name="T1" fmla="*/ 51 h 1326"/>
              <a:gd name="T2" fmla="*/ 661 w 1325"/>
              <a:gd name="T3" fmla="*/ 51 h 1326"/>
              <a:gd name="T4" fmla="*/ 50 w 1325"/>
              <a:gd name="T5" fmla="*/ 663 h 1326"/>
              <a:gd name="T6" fmla="*/ 50 w 1325"/>
              <a:gd name="T7" fmla="*/ 663 h 1326"/>
              <a:gd name="T8" fmla="*/ 661 w 1325"/>
              <a:gd name="T9" fmla="*/ 1274 h 1326"/>
              <a:gd name="T10" fmla="*/ 661 w 1325"/>
              <a:gd name="T11" fmla="*/ 1274 h 1326"/>
              <a:gd name="T12" fmla="*/ 1273 w 1325"/>
              <a:gd name="T13" fmla="*/ 663 h 1326"/>
              <a:gd name="T14" fmla="*/ 1273 w 1325"/>
              <a:gd name="T15" fmla="*/ 663 h 1326"/>
              <a:gd name="T16" fmla="*/ 661 w 1325"/>
              <a:gd name="T17" fmla="*/ 51 h 1326"/>
              <a:gd name="T18" fmla="*/ 661 w 1325"/>
              <a:gd name="T19" fmla="*/ 1325 h 1326"/>
              <a:gd name="T20" fmla="*/ 661 w 1325"/>
              <a:gd name="T21" fmla="*/ 1325 h 1326"/>
              <a:gd name="T22" fmla="*/ 0 w 1325"/>
              <a:gd name="T23" fmla="*/ 663 h 1326"/>
              <a:gd name="T24" fmla="*/ 0 w 1325"/>
              <a:gd name="T25" fmla="*/ 663 h 1326"/>
              <a:gd name="T26" fmla="*/ 661 w 1325"/>
              <a:gd name="T27" fmla="*/ 0 h 1326"/>
              <a:gd name="T28" fmla="*/ 661 w 1325"/>
              <a:gd name="T29" fmla="*/ 0 h 1326"/>
              <a:gd name="T30" fmla="*/ 1324 w 1325"/>
              <a:gd name="T31" fmla="*/ 663 h 1326"/>
              <a:gd name="T32" fmla="*/ 1324 w 1325"/>
              <a:gd name="T33" fmla="*/ 663 h 1326"/>
              <a:gd name="T34" fmla="*/ 661 w 1325"/>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5" h="1326">
                <a:moveTo>
                  <a:pt x="661" y="51"/>
                </a:moveTo>
                <a:lnTo>
                  <a:pt x="661" y="51"/>
                </a:lnTo>
                <a:cubicBezTo>
                  <a:pt x="325" y="51"/>
                  <a:pt x="50" y="326"/>
                  <a:pt x="50" y="663"/>
                </a:cubicBezTo>
                <a:lnTo>
                  <a:pt x="50" y="663"/>
                </a:lnTo>
                <a:cubicBezTo>
                  <a:pt x="50" y="1000"/>
                  <a:pt x="325" y="1274"/>
                  <a:pt x="661" y="1274"/>
                </a:cubicBezTo>
                <a:lnTo>
                  <a:pt x="661" y="1274"/>
                </a:lnTo>
                <a:cubicBezTo>
                  <a:pt x="999" y="1274"/>
                  <a:pt x="1273" y="1000"/>
                  <a:pt x="1273" y="663"/>
                </a:cubicBezTo>
                <a:lnTo>
                  <a:pt x="1273" y="663"/>
                </a:lnTo>
                <a:cubicBezTo>
                  <a:pt x="1273" y="326"/>
                  <a:pt x="999" y="51"/>
                  <a:pt x="661" y="51"/>
                </a:cubicBezTo>
                <a:close/>
                <a:moveTo>
                  <a:pt x="661" y="1325"/>
                </a:moveTo>
                <a:lnTo>
                  <a:pt x="661" y="1325"/>
                </a:lnTo>
                <a:cubicBezTo>
                  <a:pt x="296" y="1325"/>
                  <a:pt x="0" y="1028"/>
                  <a:pt x="0" y="663"/>
                </a:cubicBezTo>
                <a:lnTo>
                  <a:pt x="0" y="663"/>
                </a:lnTo>
                <a:cubicBezTo>
                  <a:pt x="0" y="297"/>
                  <a:pt x="296" y="0"/>
                  <a:pt x="661" y="0"/>
                </a:cubicBezTo>
                <a:lnTo>
                  <a:pt x="661" y="0"/>
                </a:lnTo>
                <a:cubicBezTo>
                  <a:pt x="1027" y="0"/>
                  <a:pt x="1324" y="297"/>
                  <a:pt x="1324" y="663"/>
                </a:cubicBezTo>
                <a:lnTo>
                  <a:pt x="1324" y="663"/>
                </a:lnTo>
                <a:cubicBezTo>
                  <a:pt x="1324" y="1028"/>
                  <a:pt x="1027" y="1325"/>
                  <a:pt x="661"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4" name="Freeform 141">
            <a:extLst>
              <a:ext uri="{FF2B5EF4-FFF2-40B4-BE49-F238E27FC236}">
                <a16:creationId xmlns:a16="http://schemas.microsoft.com/office/drawing/2014/main" id="{F441F9B5-2980-EB49-834F-EBAF5140C4AB}"/>
              </a:ext>
            </a:extLst>
          </p:cNvPr>
          <p:cNvSpPr>
            <a:spLocks noChangeArrowheads="1"/>
          </p:cNvSpPr>
          <p:nvPr/>
        </p:nvSpPr>
        <p:spPr bwMode="auto">
          <a:xfrm>
            <a:off x="6220944" y="2511674"/>
            <a:ext cx="2348521" cy="3331880"/>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5" name="Freeform 203">
            <a:extLst>
              <a:ext uri="{FF2B5EF4-FFF2-40B4-BE49-F238E27FC236}">
                <a16:creationId xmlns:a16="http://schemas.microsoft.com/office/drawing/2014/main" id="{D00AC909-0000-DB4A-8089-C94291DC30C4}"/>
              </a:ext>
            </a:extLst>
          </p:cNvPr>
          <p:cNvSpPr>
            <a:spLocks noChangeArrowheads="1"/>
          </p:cNvSpPr>
          <p:nvPr/>
        </p:nvSpPr>
        <p:spPr bwMode="auto">
          <a:xfrm>
            <a:off x="6002760" y="4604743"/>
            <a:ext cx="2806862" cy="938807"/>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6" name="Freeform 208">
            <a:extLst>
              <a:ext uri="{FF2B5EF4-FFF2-40B4-BE49-F238E27FC236}">
                <a16:creationId xmlns:a16="http://schemas.microsoft.com/office/drawing/2014/main" id="{1E89D3C6-E428-AE4D-BB63-84D7BA9F1596}"/>
              </a:ext>
            </a:extLst>
          </p:cNvPr>
          <p:cNvSpPr>
            <a:spLocks noChangeArrowheads="1"/>
          </p:cNvSpPr>
          <p:nvPr/>
        </p:nvSpPr>
        <p:spPr bwMode="auto">
          <a:xfrm>
            <a:off x="7410311" y="2113389"/>
            <a:ext cx="793829" cy="79382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7" name="Freeform 209">
            <a:extLst>
              <a:ext uri="{FF2B5EF4-FFF2-40B4-BE49-F238E27FC236}">
                <a16:creationId xmlns:a16="http://schemas.microsoft.com/office/drawing/2014/main" id="{B26F1467-8AC6-7F49-89CA-247EFAA524D8}"/>
              </a:ext>
            </a:extLst>
          </p:cNvPr>
          <p:cNvSpPr>
            <a:spLocks noChangeArrowheads="1"/>
          </p:cNvSpPr>
          <p:nvPr/>
        </p:nvSpPr>
        <p:spPr bwMode="auto">
          <a:xfrm>
            <a:off x="7393830" y="2099652"/>
            <a:ext cx="826790" cy="826791"/>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1" name="Freeform 141">
            <a:extLst>
              <a:ext uri="{FF2B5EF4-FFF2-40B4-BE49-F238E27FC236}">
                <a16:creationId xmlns:a16="http://schemas.microsoft.com/office/drawing/2014/main" id="{005306A7-2B3F-DA4F-8A37-717741920083}"/>
              </a:ext>
            </a:extLst>
          </p:cNvPr>
          <p:cNvSpPr>
            <a:spLocks noChangeArrowheads="1"/>
          </p:cNvSpPr>
          <p:nvPr/>
        </p:nvSpPr>
        <p:spPr bwMode="auto">
          <a:xfrm>
            <a:off x="8841322" y="2511674"/>
            <a:ext cx="2348521" cy="3331880"/>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2" name="Freeform 203">
            <a:extLst>
              <a:ext uri="{FF2B5EF4-FFF2-40B4-BE49-F238E27FC236}">
                <a16:creationId xmlns:a16="http://schemas.microsoft.com/office/drawing/2014/main" id="{2AA399C6-7FA6-5F43-B959-0DD845A40CC6}"/>
              </a:ext>
            </a:extLst>
          </p:cNvPr>
          <p:cNvSpPr>
            <a:spLocks noChangeArrowheads="1"/>
          </p:cNvSpPr>
          <p:nvPr/>
        </p:nvSpPr>
        <p:spPr bwMode="auto">
          <a:xfrm>
            <a:off x="8623138" y="4604743"/>
            <a:ext cx="2806862" cy="938807"/>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43" name="Freeform 208">
            <a:extLst>
              <a:ext uri="{FF2B5EF4-FFF2-40B4-BE49-F238E27FC236}">
                <a16:creationId xmlns:a16="http://schemas.microsoft.com/office/drawing/2014/main" id="{DC548647-60D0-BC40-8EDD-D378F588C9D5}"/>
              </a:ext>
            </a:extLst>
          </p:cNvPr>
          <p:cNvSpPr>
            <a:spLocks noChangeArrowheads="1"/>
          </p:cNvSpPr>
          <p:nvPr/>
        </p:nvSpPr>
        <p:spPr bwMode="auto">
          <a:xfrm>
            <a:off x="10030689" y="2113389"/>
            <a:ext cx="793829" cy="79382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44" name="Freeform 209">
            <a:extLst>
              <a:ext uri="{FF2B5EF4-FFF2-40B4-BE49-F238E27FC236}">
                <a16:creationId xmlns:a16="http://schemas.microsoft.com/office/drawing/2014/main" id="{75CBC8E1-AF8A-8648-860A-5A032E1E5F0C}"/>
              </a:ext>
            </a:extLst>
          </p:cNvPr>
          <p:cNvSpPr>
            <a:spLocks noChangeArrowheads="1"/>
          </p:cNvSpPr>
          <p:nvPr/>
        </p:nvSpPr>
        <p:spPr bwMode="auto">
          <a:xfrm>
            <a:off x="10014208" y="2099652"/>
            <a:ext cx="826790" cy="826791"/>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6" name="TextBox 45">
            <a:extLst>
              <a:ext uri="{FF2B5EF4-FFF2-40B4-BE49-F238E27FC236}">
                <a16:creationId xmlns:a16="http://schemas.microsoft.com/office/drawing/2014/main" id="{2A0AC606-7FCF-6846-A74B-9A3ABC2A0774}"/>
              </a:ext>
            </a:extLst>
          </p:cNvPr>
          <p:cNvSpPr txBox="1"/>
          <p:nvPr/>
        </p:nvSpPr>
        <p:spPr>
          <a:xfrm>
            <a:off x="1744484" y="4843315"/>
            <a:ext cx="841897"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2017</a:t>
            </a:r>
          </a:p>
        </p:txBody>
      </p:sp>
      <p:sp>
        <p:nvSpPr>
          <p:cNvPr id="47" name="TextBox 46">
            <a:extLst>
              <a:ext uri="{FF2B5EF4-FFF2-40B4-BE49-F238E27FC236}">
                <a16:creationId xmlns:a16="http://schemas.microsoft.com/office/drawing/2014/main" id="{420ACA4F-769D-5643-B728-CE645BA2A1E4}"/>
              </a:ext>
            </a:extLst>
          </p:cNvPr>
          <p:cNvSpPr txBox="1"/>
          <p:nvPr/>
        </p:nvSpPr>
        <p:spPr>
          <a:xfrm>
            <a:off x="4348032" y="4843315"/>
            <a:ext cx="875561"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2018</a:t>
            </a:r>
          </a:p>
        </p:txBody>
      </p:sp>
      <p:sp>
        <p:nvSpPr>
          <p:cNvPr id="48" name="TextBox 47">
            <a:extLst>
              <a:ext uri="{FF2B5EF4-FFF2-40B4-BE49-F238E27FC236}">
                <a16:creationId xmlns:a16="http://schemas.microsoft.com/office/drawing/2014/main" id="{D581B0D8-F0B5-D149-A0EF-DB87CA5AA9BC}"/>
              </a:ext>
            </a:extLst>
          </p:cNvPr>
          <p:cNvSpPr txBox="1"/>
          <p:nvPr/>
        </p:nvSpPr>
        <p:spPr>
          <a:xfrm>
            <a:off x="6973220" y="4843315"/>
            <a:ext cx="865943"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2019</a:t>
            </a:r>
          </a:p>
        </p:txBody>
      </p:sp>
      <p:sp>
        <p:nvSpPr>
          <p:cNvPr id="49" name="TextBox 48">
            <a:extLst>
              <a:ext uri="{FF2B5EF4-FFF2-40B4-BE49-F238E27FC236}">
                <a16:creationId xmlns:a16="http://schemas.microsoft.com/office/drawing/2014/main" id="{0155255C-55EF-A541-B93C-FB144D73A0E3}"/>
              </a:ext>
            </a:extLst>
          </p:cNvPr>
          <p:cNvSpPr txBox="1"/>
          <p:nvPr/>
        </p:nvSpPr>
        <p:spPr>
          <a:xfrm>
            <a:off x="9557531" y="4843315"/>
            <a:ext cx="938078"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2020</a:t>
            </a:r>
          </a:p>
        </p:txBody>
      </p:sp>
      <p:sp>
        <p:nvSpPr>
          <p:cNvPr id="50" name="Subtitle 2">
            <a:extLst>
              <a:ext uri="{FF2B5EF4-FFF2-40B4-BE49-F238E27FC236}">
                <a16:creationId xmlns:a16="http://schemas.microsoft.com/office/drawing/2014/main" id="{0C8AF0EB-7FA8-1E4E-A18E-22CA4759F45D}"/>
              </a:ext>
            </a:extLst>
          </p:cNvPr>
          <p:cNvSpPr txBox="1">
            <a:spLocks/>
          </p:cNvSpPr>
          <p:nvPr/>
        </p:nvSpPr>
        <p:spPr>
          <a:xfrm>
            <a:off x="1160415"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1" name="TextBox 50">
            <a:extLst>
              <a:ext uri="{FF2B5EF4-FFF2-40B4-BE49-F238E27FC236}">
                <a16:creationId xmlns:a16="http://schemas.microsoft.com/office/drawing/2014/main" id="{F6E0BCE7-1163-844C-B314-1A2032AA0881}"/>
              </a:ext>
            </a:extLst>
          </p:cNvPr>
          <p:cNvSpPr txBox="1"/>
          <p:nvPr/>
        </p:nvSpPr>
        <p:spPr>
          <a:xfrm>
            <a:off x="1370184" y="3130815"/>
            <a:ext cx="1571264"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01</a:t>
            </a:r>
          </a:p>
        </p:txBody>
      </p:sp>
      <p:sp>
        <p:nvSpPr>
          <p:cNvPr id="54" name="Subtitle 2">
            <a:extLst>
              <a:ext uri="{FF2B5EF4-FFF2-40B4-BE49-F238E27FC236}">
                <a16:creationId xmlns:a16="http://schemas.microsoft.com/office/drawing/2014/main" id="{EFE71D12-88FB-934F-8DC1-F3EC0B4F3E49}"/>
              </a:ext>
            </a:extLst>
          </p:cNvPr>
          <p:cNvSpPr txBox="1">
            <a:spLocks/>
          </p:cNvSpPr>
          <p:nvPr/>
        </p:nvSpPr>
        <p:spPr>
          <a:xfrm>
            <a:off x="3775301"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5" name="TextBox 54">
            <a:extLst>
              <a:ext uri="{FF2B5EF4-FFF2-40B4-BE49-F238E27FC236}">
                <a16:creationId xmlns:a16="http://schemas.microsoft.com/office/drawing/2014/main" id="{B1D6F178-885B-D94B-BB62-1861A6B23DD9}"/>
              </a:ext>
            </a:extLst>
          </p:cNvPr>
          <p:cNvSpPr txBox="1"/>
          <p:nvPr/>
        </p:nvSpPr>
        <p:spPr>
          <a:xfrm>
            <a:off x="3965032" y="3130815"/>
            <a:ext cx="1611340"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02</a:t>
            </a:r>
          </a:p>
        </p:txBody>
      </p:sp>
      <p:sp>
        <p:nvSpPr>
          <p:cNvPr id="57" name="Subtitle 2">
            <a:extLst>
              <a:ext uri="{FF2B5EF4-FFF2-40B4-BE49-F238E27FC236}">
                <a16:creationId xmlns:a16="http://schemas.microsoft.com/office/drawing/2014/main" id="{FE53D68E-A901-FE40-8429-D7E03AB09491}"/>
              </a:ext>
            </a:extLst>
          </p:cNvPr>
          <p:cNvSpPr txBox="1">
            <a:spLocks/>
          </p:cNvSpPr>
          <p:nvPr/>
        </p:nvSpPr>
        <p:spPr>
          <a:xfrm>
            <a:off x="6398429"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8" name="TextBox 57">
            <a:extLst>
              <a:ext uri="{FF2B5EF4-FFF2-40B4-BE49-F238E27FC236}">
                <a16:creationId xmlns:a16="http://schemas.microsoft.com/office/drawing/2014/main" id="{F6BF3A96-2379-5D44-B997-566C49CCF8BE}"/>
              </a:ext>
            </a:extLst>
          </p:cNvPr>
          <p:cNvSpPr txBox="1"/>
          <p:nvPr/>
        </p:nvSpPr>
        <p:spPr>
          <a:xfrm>
            <a:off x="6584955" y="3130815"/>
            <a:ext cx="161775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03</a:t>
            </a:r>
          </a:p>
        </p:txBody>
      </p:sp>
      <p:sp>
        <p:nvSpPr>
          <p:cNvPr id="60" name="Subtitle 2">
            <a:extLst>
              <a:ext uri="{FF2B5EF4-FFF2-40B4-BE49-F238E27FC236}">
                <a16:creationId xmlns:a16="http://schemas.microsoft.com/office/drawing/2014/main" id="{72526E2D-B553-3F4E-93AB-4E8576280055}"/>
              </a:ext>
            </a:extLst>
          </p:cNvPr>
          <p:cNvSpPr txBox="1">
            <a:spLocks/>
          </p:cNvSpPr>
          <p:nvPr/>
        </p:nvSpPr>
        <p:spPr>
          <a:xfrm>
            <a:off x="9018807"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61" name="TextBox 60">
            <a:extLst>
              <a:ext uri="{FF2B5EF4-FFF2-40B4-BE49-F238E27FC236}">
                <a16:creationId xmlns:a16="http://schemas.microsoft.com/office/drawing/2014/main" id="{1B4F407A-BF43-4E40-82C7-2928D8F81AB9}"/>
              </a:ext>
            </a:extLst>
          </p:cNvPr>
          <p:cNvSpPr txBox="1"/>
          <p:nvPr/>
        </p:nvSpPr>
        <p:spPr>
          <a:xfrm>
            <a:off x="9197318" y="3130815"/>
            <a:ext cx="163378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04</a:t>
            </a:r>
          </a:p>
        </p:txBody>
      </p:sp>
      <p:sp>
        <p:nvSpPr>
          <p:cNvPr id="62" name="Freeform 1034">
            <a:extLst>
              <a:ext uri="{FF2B5EF4-FFF2-40B4-BE49-F238E27FC236}">
                <a16:creationId xmlns:a16="http://schemas.microsoft.com/office/drawing/2014/main" id="{B740D13A-9A98-0C42-8EB0-99DA7F98D61D}"/>
              </a:ext>
            </a:extLst>
          </p:cNvPr>
          <p:cNvSpPr>
            <a:spLocks noChangeAspect="1" noChangeArrowheads="1"/>
          </p:cNvSpPr>
          <p:nvPr/>
        </p:nvSpPr>
        <p:spPr bwMode="auto">
          <a:xfrm>
            <a:off x="2389111" y="2330202"/>
            <a:ext cx="360200" cy="360200"/>
          </a:xfrm>
          <a:custGeom>
            <a:avLst/>
            <a:gdLst>
              <a:gd name="T0" fmla="*/ 20947437 w 290153"/>
              <a:gd name="T1" fmla="*/ 60966791 h 290152"/>
              <a:gd name="T2" fmla="*/ 41895148 w 290153"/>
              <a:gd name="T3" fmla="*/ 55253643 h 290152"/>
              <a:gd name="T4" fmla="*/ 1953829 w 290153"/>
              <a:gd name="T5" fmla="*/ 47661876 h 290152"/>
              <a:gd name="T6" fmla="*/ 4767533 w 290153"/>
              <a:gd name="T7" fmla="*/ 53375016 h 290152"/>
              <a:gd name="T8" fmla="*/ 60966886 w 290153"/>
              <a:gd name="T9" fmla="*/ 50479660 h 290152"/>
              <a:gd name="T10" fmla="*/ 1953829 w 290153"/>
              <a:gd name="T11" fmla="*/ 47661876 h 290152"/>
              <a:gd name="T12" fmla="*/ 52681382 w 290153"/>
              <a:gd name="T13" fmla="*/ 38113832 h 290152"/>
              <a:gd name="T14" fmla="*/ 60966886 w 290153"/>
              <a:gd name="T15" fmla="*/ 29896602 h 290152"/>
              <a:gd name="T16" fmla="*/ 33684088 w 290153"/>
              <a:gd name="T17" fmla="*/ 25509295 h 290152"/>
              <a:gd name="T18" fmla="*/ 42283252 w 290153"/>
              <a:gd name="T19" fmla="*/ 37985822 h 290152"/>
              <a:gd name="T20" fmla="*/ 52681382 w 290153"/>
              <a:gd name="T21" fmla="*/ 19644127 h 290152"/>
              <a:gd name="T22" fmla="*/ 60966886 w 290153"/>
              <a:gd name="T23" fmla="*/ 27939797 h 290152"/>
              <a:gd name="T24" fmla="*/ 52681382 w 290153"/>
              <a:gd name="T25" fmla="*/ 19644127 h 290152"/>
              <a:gd name="T26" fmla="*/ 9528306 w 290153"/>
              <a:gd name="T27" fmla="*/ 29953634 h 290152"/>
              <a:gd name="T28" fmla="*/ 22739430 w 290153"/>
              <a:gd name="T29" fmla="*/ 37985822 h 290152"/>
              <a:gd name="T30" fmla="*/ 16798059 w 290153"/>
              <a:gd name="T31" fmla="*/ 19504764 h 290152"/>
              <a:gd name="T32" fmla="*/ 28034182 w 290153"/>
              <a:gd name="T33" fmla="*/ 16831035 h 290152"/>
              <a:gd name="T34" fmla="*/ 32477052 w 290153"/>
              <a:gd name="T35" fmla="*/ 16831035 h 290152"/>
              <a:gd name="T36" fmla="*/ 30216784 w 290153"/>
              <a:gd name="T37" fmla="*/ 12737749 h 290152"/>
              <a:gd name="T38" fmla="*/ 30216784 w 290153"/>
              <a:gd name="T39" fmla="*/ 20922938 h 290152"/>
              <a:gd name="T40" fmla="*/ 30216784 w 290153"/>
              <a:gd name="T41" fmla="*/ 12737749 h 290152"/>
              <a:gd name="T42" fmla="*/ 52681382 w 290153"/>
              <a:gd name="T43" fmla="*/ 17765495 h 290152"/>
              <a:gd name="T44" fmla="*/ 60966886 w 290153"/>
              <a:gd name="T45" fmla="*/ 9469542 h 290152"/>
              <a:gd name="T46" fmla="*/ 9528306 w 290153"/>
              <a:gd name="T47" fmla="*/ 9445023 h 290152"/>
              <a:gd name="T48" fmla="*/ 16016596 w 290153"/>
              <a:gd name="T49" fmla="*/ 17243235 h 290152"/>
              <a:gd name="T50" fmla="*/ 27351872 w 290153"/>
              <a:gd name="T51" fmla="*/ 31357837 h 290152"/>
              <a:gd name="T52" fmla="*/ 34544077 w 290153"/>
              <a:gd name="T53" fmla="*/ 23325608 h 290152"/>
              <a:gd name="T54" fmla="*/ 43221520 w 290153"/>
              <a:gd name="T55" fmla="*/ 9445023 h 290152"/>
              <a:gd name="T56" fmla="*/ 8589351 w 290153"/>
              <a:gd name="T57" fmla="*/ 7574355 h 290152"/>
              <a:gd name="T58" fmla="*/ 45019651 w 290153"/>
              <a:gd name="T59" fmla="*/ 8509747 h 290152"/>
              <a:gd name="T60" fmla="*/ 44159556 w 290153"/>
              <a:gd name="T61" fmla="*/ 39857490 h 290152"/>
              <a:gd name="T62" fmla="*/ 7573433 w 290153"/>
              <a:gd name="T63" fmla="*/ 38921725 h 290152"/>
              <a:gd name="T64" fmla="*/ 8589351 w 290153"/>
              <a:gd name="T65" fmla="*/ 7574355 h 290152"/>
              <a:gd name="T66" fmla="*/ 1953829 w 290153"/>
              <a:gd name="T67" fmla="*/ 4695766 h 290152"/>
              <a:gd name="T68" fmla="*/ 60966886 w 290153"/>
              <a:gd name="T69" fmla="*/ 45783705 h 290152"/>
              <a:gd name="T70" fmla="*/ 51743497 w 290153"/>
              <a:gd name="T71" fmla="*/ 39992226 h 290152"/>
              <a:gd name="T72" fmla="*/ 50805558 w 290153"/>
              <a:gd name="T73" fmla="*/ 8530455 h 290152"/>
              <a:gd name="T74" fmla="*/ 60966886 w 290153"/>
              <a:gd name="T75" fmla="*/ 7592014 h 290152"/>
              <a:gd name="T76" fmla="*/ 58074782 w 290153"/>
              <a:gd name="T77" fmla="*/ 1878494 h 290152"/>
              <a:gd name="T78" fmla="*/ 4767533 w 290153"/>
              <a:gd name="T79" fmla="*/ 0 h 290152"/>
              <a:gd name="T80" fmla="*/ 62920713 w 290153"/>
              <a:gd name="T81" fmla="*/ 4695766 h 290152"/>
              <a:gd name="T82" fmla="*/ 58074782 w 290153"/>
              <a:gd name="T83" fmla="*/ 55253643 h 290152"/>
              <a:gd name="T84" fmla="*/ 43849164 w 290153"/>
              <a:gd name="T85" fmla="*/ 60966791 h 290152"/>
              <a:gd name="T86" fmla="*/ 51430826 w 290153"/>
              <a:gd name="T87" fmla="*/ 61905742 h 290152"/>
              <a:gd name="T88" fmla="*/ 12349712 w 290153"/>
              <a:gd name="T89" fmla="*/ 62923024 h 290152"/>
              <a:gd name="T90" fmla="*/ 12349712 w 290153"/>
              <a:gd name="T91" fmla="*/ 60966791 h 290152"/>
              <a:gd name="T92" fmla="*/ 18993374 w 290153"/>
              <a:gd name="T93" fmla="*/ 55253643 h 290152"/>
              <a:gd name="T94" fmla="*/ 0 w 290153"/>
              <a:gd name="T95" fmla="*/ 50479660 h 290152"/>
              <a:gd name="T96" fmla="*/ 4767533 w 290153"/>
              <a:gd name="T97" fmla="*/ 0 h 2901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153" h="290152">
                <a:moveTo>
                  <a:pt x="96597" y="254786"/>
                </a:moveTo>
                <a:lnTo>
                  <a:pt x="96597" y="281130"/>
                </a:lnTo>
                <a:lnTo>
                  <a:pt x="193195" y="281130"/>
                </a:lnTo>
                <a:lnTo>
                  <a:pt x="193195" y="254786"/>
                </a:lnTo>
                <a:lnTo>
                  <a:pt x="96597" y="254786"/>
                </a:lnTo>
                <a:close/>
                <a:moveTo>
                  <a:pt x="9011" y="219780"/>
                </a:moveTo>
                <a:lnTo>
                  <a:pt x="9011" y="232772"/>
                </a:lnTo>
                <a:cubicBezTo>
                  <a:pt x="9011" y="240350"/>
                  <a:pt x="14778" y="246124"/>
                  <a:pt x="21987" y="246124"/>
                </a:cubicBezTo>
                <a:lnTo>
                  <a:pt x="267806" y="246124"/>
                </a:lnTo>
                <a:cubicBezTo>
                  <a:pt x="275014" y="246124"/>
                  <a:pt x="281142" y="240350"/>
                  <a:pt x="281142" y="232772"/>
                </a:cubicBezTo>
                <a:lnTo>
                  <a:pt x="281142" y="219780"/>
                </a:lnTo>
                <a:lnTo>
                  <a:pt x="9011" y="219780"/>
                </a:lnTo>
                <a:close/>
                <a:moveTo>
                  <a:pt x="242935" y="137859"/>
                </a:moveTo>
                <a:lnTo>
                  <a:pt x="242935" y="175752"/>
                </a:lnTo>
                <a:lnTo>
                  <a:pt x="281142" y="175752"/>
                </a:lnTo>
                <a:lnTo>
                  <a:pt x="281142" y="137859"/>
                </a:lnTo>
                <a:lnTo>
                  <a:pt x="242935" y="137859"/>
                </a:lnTo>
                <a:close/>
                <a:moveTo>
                  <a:pt x="155331" y="117628"/>
                </a:moveTo>
                <a:lnTo>
                  <a:pt x="115676" y="175161"/>
                </a:lnTo>
                <a:lnTo>
                  <a:pt x="194985" y="175161"/>
                </a:lnTo>
                <a:lnTo>
                  <a:pt x="155331" y="117628"/>
                </a:lnTo>
                <a:close/>
                <a:moveTo>
                  <a:pt x="242935" y="90583"/>
                </a:moveTo>
                <a:lnTo>
                  <a:pt x="242935" y="128836"/>
                </a:lnTo>
                <a:lnTo>
                  <a:pt x="281142" y="128836"/>
                </a:lnTo>
                <a:lnTo>
                  <a:pt x="281142" y="90583"/>
                </a:lnTo>
                <a:lnTo>
                  <a:pt x="242935" y="90583"/>
                </a:lnTo>
                <a:close/>
                <a:moveTo>
                  <a:pt x="77463" y="89941"/>
                </a:moveTo>
                <a:lnTo>
                  <a:pt x="43937" y="138124"/>
                </a:lnTo>
                <a:lnTo>
                  <a:pt x="43937" y="175161"/>
                </a:lnTo>
                <a:lnTo>
                  <a:pt x="104861" y="175161"/>
                </a:lnTo>
                <a:lnTo>
                  <a:pt x="120723" y="152148"/>
                </a:lnTo>
                <a:lnTo>
                  <a:pt x="77463" y="89941"/>
                </a:lnTo>
                <a:close/>
                <a:moveTo>
                  <a:pt x="139341" y="67284"/>
                </a:moveTo>
                <a:cubicBezTo>
                  <a:pt x="133949" y="67284"/>
                  <a:pt x="129277" y="71913"/>
                  <a:pt x="129277" y="77610"/>
                </a:cubicBezTo>
                <a:cubicBezTo>
                  <a:pt x="129277" y="82951"/>
                  <a:pt x="133949" y="87580"/>
                  <a:pt x="139341" y="87580"/>
                </a:cubicBezTo>
                <a:cubicBezTo>
                  <a:pt x="145092" y="87580"/>
                  <a:pt x="149764" y="82951"/>
                  <a:pt x="149764" y="77610"/>
                </a:cubicBezTo>
                <a:cubicBezTo>
                  <a:pt x="149764" y="71913"/>
                  <a:pt x="145092" y="67284"/>
                  <a:pt x="139341" y="67284"/>
                </a:cubicBezTo>
                <a:close/>
                <a:moveTo>
                  <a:pt x="139341" y="58738"/>
                </a:moveTo>
                <a:cubicBezTo>
                  <a:pt x="150124" y="58738"/>
                  <a:pt x="158391" y="67284"/>
                  <a:pt x="158391" y="77610"/>
                </a:cubicBezTo>
                <a:cubicBezTo>
                  <a:pt x="158391" y="87936"/>
                  <a:pt x="150124" y="96482"/>
                  <a:pt x="139341" y="96482"/>
                </a:cubicBezTo>
                <a:cubicBezTo>
                  <a:pt x="129277" y="96482"/>
                  <a:pt x="120650" y="87936"/>
                  <a:pt x="120650" y="77610"/>
                </a:cubicBezTo>
                <a:cubicBezTo>
                  <a:pt x="120650" y="67284"/>
                  <a:pt x="129277" y="58738"/>
                  <a:pt x="139341" y="58738"/>
                </a:cubicBezTo>
                <a:close/>
                <a:moveTo>
                  <a:pt x="242935" y="43667"/>
                </a:moveTo>
                <a:lnTo>
                  <a:pt x="242935" y="81921"/>
                </a:lnTo>
                <a:lnTo>
                  <a:pt x="281142" y="81921"/>
                </a:lnTo>
                <a:lnTo>
                  <a:pt x="281142" y="43667"/>
                </a:lnTo>
                <a:lnTo>
                  <a:pt x="242935" y="43667"/>
                </a:lnTo>
                <a:close/>
                <a:moveTo>
                  <a:pt x="43937" y="43555"/>
                </a:moveTo>
                <a:lnTo>
                  <a:pt x="43937" y="122662"/>
                </a:lnTo>
                <a:lnTo>
                  <a:pt x="73858" y="79513"/>
                </a:lnTo>
                <a:cubicBezTo>
                  <a:pt x="75300" y="76996"/>
                  <a:pt x="79626" y="76996"/>
                  <a:pt x="81068" y="79513"/>
                </a:cubicBezTo>
                <a:lnTo>
                  <a:pt x="126131" y="144597"/>
                </a:lnTo>
                <a:lnTo>
                  <a:pt x="151726" y="107560"/>
                </a:lnTo>
                <a:cubicBezTo>
                  <a:pt x="153528" y="105043"/>
                  <a:pt x="157494" y="105043"/>
                  <a:pt x="159296" y="107560"/>
                </a:cubicBezTo>
                <a:lnTo>
                  <a:pt x="199311" y="165452"/>
                </a:lnTo>
                <a:lnTo>
                  <a:pt x="199311" y="43555"/>
                </a:lnTo>
                <a:lnTo>
                  <a:pt x="43937" y="43555"/>
                </a:lnTo>
                <a:close/>
                <a:moveTo>
                  <a:pt x="39611" y="34925"/>
                </a:moveTo>
                <a:lnTo>
                  <a:pt x="203637" y="34925"/>
                </a:lnTo>
                <a:cubicBezTo>
                  <a:pt x="205800" y="34925"/>
                  <a:pt x="207603" y="36723"/>
                  <a:pt x="207603" y="39240"/>
                </a:cubicBezTo>
                <a:lnTo>
                  <a:pt x="207603" y="179476"/>
                </a:lnTo>
                <a:cubicBezTo>
                  <a:pt x="207603" y="181993"/>
                  <a:pt x="205800" y="183791"/>
                  <a:pt x="203637" y="183791"/>
                </a:cubicBezTo>
                <a:lnTo>
                  <a:pt x="39611" y="183791"/>
                </a:lnTo>
                <a:cubicBezTo>
                  <a:pt x="37088" y="183791"/>
                  <a:pt x="34925" y="181993"/>
                  <a:pt x="34925" y="179476"/>
                </a:cubicBezTo>
                <a:lnTo>
                  <a:pt x="34925" y="39240"/>
                </a:lnTo>
                <a:cubicBezTo>
                  <a:pt x="34925" y="36723"/>
                  <a:pt x="37088" y="34925"/>
                  <a:pt x="39611" y="34925"/>
                </a:cubicBezTo>
                <a:close/>
                <a:moveTo>
                  <a:pt x="21987" y="8661"/>
                </a:moveTo>
                <a:cubicBezTo>
                  <a:pt x="14778" y="8661"/>
                  <a:pt x="9011" y="14435"/>
                  <a:pt x="9011" y="21653"/>
                </a:cubicBezTo>
                <a:lnTo>
                  <a:pt x="9011" y="211118"/>
                </a:lnTo>
                <a:lnTo>
                  <a:pt x="281142" y="211118"/>
                </a:lnTo>
                <a:lnTo>
                  <a:pt x="281142" y="184413"/>
                </a:lnTo>
                <a:lnTo>
                  <a:pt x="238610" y="184413"/>
                </a:lnTo>
                <a:cubicBezTo>
                  <a:pt x="236087" y="184413"/>
                  <a:pt x="234285" y="182608"/>
                  <a:pt x="234285" y="180082"/>
                </a:cubicBezTo>
                <a:lnTo>
                  <a:pt x="234285" y="39336"/>
                </a:lnTo>
                <a:cubicBezTo>
                  <a:pt x="234285" y="36810"/>
                  <a:pt x="236087" y="35006"/>
                  <a:pt x="238610" y="35006"/>
                </a:cubicBezTo>
                <a:lnTo>
                  <a:pt x="281142" y="35006"/>
                </a:lnTo>
                <a:lnTo>
                  <a:pt x="281142" y="21653"/>
                </a:lnTo>
                <a:cubicBezTo>
                  <a:pt x="281142" y="14435"/>
                  <a:pt x="275014" y="8661"/>
                  <a:pt x="267806" y="8661"/>
                </a:cubicBezTo>
                <a:lnTo>
                  <a:pt x="21987" y="8661"/>
                </a:lnTo>
                <a:close/>
                <a:moveTo>
                  <a:pt x="21987" y="0"/>
                </a:moveTo>
                <a:lnTo>
                  <a:pt x="267806" y="0"/>
                </a:lnTo>
                <a:cubicBezTo>
                  <a:pt x="280060" y="0"/>
                  <a:pt x="290153" y="9744"/>
                  <a:pt x="290153" y="21653"/>
                </a:cubicBezTo>
                <a:lnTo>
                  <a:pt x="290153" y="232772"/>
                </a:lnTo>
                <a:cubicBezTo>
                  <a:pt x="290153" y="245042"/>
                  <a:pt x="280060" y="254786"/>
                  <a:pt x="267806" y="254786"/>
                </a:cubicBezTo>
                <a:lnTo>
                  <a:pt x="202206" y="254786"/>
                </a:lnTo>
                <a:lnTo>
                  <a:pt x="202206" y="281130"/>
                </a:lnTo>
                <a:lnTo>
                  <a:pt x="232843" y="281130"/>
                </a:lnTo>
                <a:cubicBezTo>
                  <a:pt x="235006" y="281130"/>
                  <a:pt x="237168" y="283296"/>
                  <a:pt x="237168" y="285461"/>
                </a:cubicBezTo>
                <a:cubicBezTo>
                  <a:pt x="237168" y="288348"/>
                  <a:pt x="235006" y="290152"/>
                  <a:pt x="232843" y="290152"/>
                </a:cubicBezTo>
                <a:lnTo>
                  <a:pt x="56949" y="290152"/>
                </a:lnTo>
                <a:cubicBezTo>
                  <a:pt x="54786" y="290152"/>
                  <a:pt x="52624" y="288348"/>
                  <a:pt x="52624" y="285461"/>
                </a:cubicBezTo>
                <a:cubicBezTo>
                  <a:pt x="52624" y="283296"/>
                  <a:pt x="54786" y="281130"/>
                  <a:pt x="56949" y="281130"/>
                </a:cubicBezTo>
                <a:lnTo>
                  <a:pt x="87586" y="281130"/>
                </a:lnTo>
                <a:lnTo>
                  <a:pt x="87586" y="254786"/>
                </a:lnTo>
                <a:lnTo>
                  <a:pt x="21987" y="254786"/>
                </a:lnTo>
                <a:cubicBezTo>
                  <a:pt x="9732" y="254786"/>
                  <a:pt x="0" y="245042"/>
                  <a:pt x="0" y="232772"/>
                </a:cubicBezTo>
                <a:lnTo>
                  <a:pt x="0" y="21653"/>
                </a:lnTo>
                <a:cubicBezTo>
                  <a:pt x="0" y="9744"/>
                  <a:pt x="9732" y="0"/>
                  <a:pt x="21987" y="0"/>
                </a:cubicBezTo>
                <a:close/>
              </a:path>
            </a:pathLst>
          </a:custGeom>
          <a:solidFill>
            <a:schemeClr val="accent1"/>
          </a:solidFill>
          <a:ln>
            <a:noFill/>
          </a:ln>
          <a:effectLst/>
        </p:spPr>
        <p:txBody>
          <a:bodyPr anchor="ctr"/>
          <a:lstStyle/>
          <a:p>
            <a:endParaRPr lang="en-US" sz="900" dirty="0">
              <a:latin typeface="Lato Light" panose="020F0502020204030203" pitchFamily="34" charset="0"/>
            </a:endParaRPr>
          </a:p>
        </p:txBody>
      </p:sp>
      <p:sp>
        <p:nvSpPr>
          <p:cNvPr id="63" name="Freeform 1033">
            <a:extLst>
              <a:ext uri="{FF2B5EF4-FFF2-40B4-BE49-F238E27FC236}">
                <a16:creationId xmlns:a16="http://schemas.microsoft.com/office/drawing/2014/main" id="{A215381A-70C1-E445-AAE1-8BD691E92AE4}"/>
              </a:ext>
            </a:extLst>
          </p:cNvPr>
          <p:cNvSpPr>
            <a:spLocks noChangeAspect="1" noChangeArrowheads="1"/>
          </p:cNvSpPr>
          <p:nvPr/>
        </p:nvSpPr>
        <p:spPr bwMode="auto">
          <a:xfrm>
            <a:off x="5002624" y="2355156"/>
            <a:ext cx="360199" cy="310293"/>
          </a:xfrm>
          <a:custGeom>
            <a:avLst/>
            <a:gdLst>
              <a:gd name="T0" fmla="*/ 44610316 w 290152"/>
              <a:gd name="T1" fmla="*/ 43543067 h 250467"/>
              <a:gd name="T2" fmla="*/ 24261540 w 290152"/>
              <a:gd name="T3" fmla="*/ 43543067 h 250467"/>
              <a:gd name="T4" fmla="*/ 5869932 w 290152"/>
              <a:gd name="T5" fmla="*/ 51582464 h 250467"/>
              <a:gd name="T6" fmla="*/ 1956269 w 290152"/>
              <a:gd name="T7" fmla="*/ 47601133 h 250467"/>
              <a:gd name="T8" fmla="*/ 62923742 w 290152"/>
              <a:gd name="T9" fmla="*/ 47601133 h 250467"/>
              <a:gd name="T10" fmla="*/ 47641867 w 290152"/>
              <a:gd name="T11" fmla="*/ 25353693 h 250467"/>
              <a:gd name="T12" fmla="*/ 49881259 w 290152"/>
              <a:gd name="T13" fmla="*/ 29422458 h 250467"/>
              <a:gd name="T14" fmla="*/ 46911515 w 290152"/>
              <a:gd name="T15" fmla="*/ 19215497 h 250467"/>
              <a:gd name="T16" fmla="*/ 43498583 w 290152"/>
              <a:gd name="T17" fmla="*/ 23229919 h 250467"/>
              <a:gd name="T18" fmla="*/ 43498583 w 290152"/>
              <a:gd name="T19" fmla="*/ 27630461 h 250467"/>
              <a:gd name="T20" fmla="*/ 46989349 w 290152"/>
              <a:gd name="T21" fmla="*/ 31645088 h 250467"/>
              <a:gd name="T22" fmla="*/ 52263952 w 290152"/>
              <a:gd name="T23" fmla="*/ 31953782 h 250467"/>
              <a:gd name="T24" fmla="*/ 56297327 w 290152"/>
              <a:gd name="T25" fmla="*/ 28479865 h 250467"/>
              <a:gd name="T26" fmla="*/ 57460822 w 290152"/>
              <a:gd name="T27" fmla="*/ 23847895 h 250467"/>
              <a:gd name="T28" fmla="*/ 54125420 w 290152"/>
              <a:gd name="T29" fmla="*/ 19138185 h 250467"/>
              <a:gd name="T30" fmla="*/ 48075059 w 290152"/>
              <a:gd name="T31" fmla="*/ 13116259 h 250467"/>
              <a:gd name="T32" fmla="*/ 57383023 w 290152"/>
              <a:gd name="T33" fmla="*/ 15278161 h 250467"/>
              <a:gd name="T34" fmla="*/ 62424996 w 290152"/>
              <a:gd name="T35" fmla="*/ 23384395 h 250467"/>
              <a:gd name="T36" fmla="*/ 60253274 w 290152"/>
              <a:gd name="T37" fmla="*/ 32726172 h 250467"/>
              <a:gd name="T38" fmla="*/ 52108465 w 290152"/>
              <a:gd name="T39" fmla="*/ 37744348 h 250467"/>
              <a:gd name="T40" fmla="*/ 43886513 w 290152"/>
              <a:gd name="T41" fmla="*/ 35582449 h 250467"/>
              <a:gd name="T42" fmla="*/ 38456736 w 290152"/>
              <a:gd name="T43" fmla="*/ 28248191 h 250467"/>
              <a:gd name="T44" fmla="*/ 41947443 w 290152"/>
              <a:gd name="T45" fmla="*/ 22072019 h 250467"/>
              <a:gd name="T46" fmla="*/ 46756691 w 290152"/>
              <a:gd name="T47" fmla="*/ 17285472 h 250467"/>
              <a:gd name="T48" fmla="*/ 25916885 w 290152"/>
              <a:gd name="T49" fmla="*/ 18271320 h 250467"/>
              <a:gd name="T50" fmla="*/ 18590774 w 290152"/>
              <a:gd name="T51" fmla="*/ 9155015 h 250467"/>
              <a:gd name="T52" fmla="*/ 49922188 w 290152"/>
              <a:gd name="T53" fmla="*/ 8929091 h 250467"/>
              <a:gd name="T54" fmla="*/ 17262916 w 290152"/>
              <a:gd name="T55" fmla="*/ 1846001 h 250467"/>
              <a:gd name="T56" fmla="*/ 9060858 w 290152"/>
              <a:gd name="T57" fmla="*/ 4692919 h 250467"/>
              <a:gd name="T58" fmla="*/ 3514646 w 290152"/>
              <a:gd name="T59" fmla="*/ 11155311 h 250467"/>
              <a:gd name="T60" fmla="*/ 1952567 w 290152"/>
              <a:gd name="T61" fmla="*/ 19540754 h 250467"/>
              <a:gd name="T62" fmla="*/ 4843141 w 290152"/>
              <a:gd name="T63" fmla="*/ 27618573 h 250467"/>
              <a:gd name="T64" fmla="*/ 11404611 w 290152"/>
              <a:gd name="T65" fmla="*/ 33080833 h 250467"/>
              <a:gd name="T66" fmla="*/ 17341043 w 290152"/>
              <a:gd name="T67" fmla="*/ 34696634 h 250467"/>
              <a:gd name="T68" fmla="*/ 25855195 w 290152"/>
              <a:gd name="T69" fmla="*/ 33157754 h 250467"/>
              <a:gd name="T70" fmla="*/ 32416445 w 290152"/>
              <a:gd name="T71" fmla="*/ 27541718 h 250467"/>
              <a:gd name="T72" fmla="*/ 35306984 w 290152"/>
              <a:gd name="T73" fmla="*/ 19463671 h 250467"/>
              <a:gd name="T74" fmla="*/ 33666187 w 290152"/>
              <a:gd name="T75" fmla="*/ 11078074 h 250467"/>
              <a:gd name="T76" fmla="*/ 28042323 w 290152"/>
              <a:gd name="T77" fmla="*/ 4538860 h 250467"/>
              <a:gd name="T78" fmla="*/ 19840519 w 290152"/>
              <a:gd name="T79" fmla="*/ 1769704 h 250467"/>
              <a:gd name="T80" fmla="*/ 37707911 w 290152"/>
              <a:gd name="T81" fmla="*/ 5873922 h 250467"/>
              <a:gd name="T82" fmla="*/ 19918687 w 290152"/>
              <a:gd name="T83" fmla="*/ 0 h 250467"/>
              <a:gd name="T84" fmla="*/ 28979629 w 290152"/>
              <a:gd name="T85" fmla="*/ 3077794 h 250467"/>
              <a:gd name="T86" fmla="*/ 32807044 w 290152"/>
              <a:gd name="T87" fmla="*/ 7154649 h 250467"/>
              <a:gd name="T88" fmla="*/ 33744834 w 290152"/>
              <a:gd name="T89" fmla="*/ 15155629 h 250467"/>
              <a:gd name="T90" fmla="*/ 33275795 w 290152"/>
              <a:gd name="T91" fmla="*/ 23002722 h 250467"/>
              <a:gd name="T92" fmla="*/ 31479527 w 290152"/>
              <a:gd name="T93" fmla="*/ 29157210 h 250467"/>
              <a:gd name="T94" fmla="*/ 26714463 w 290152"/>
              <a:gd name="T95" fmla="*/ 34696634 h 250467"/>
              <a:gd name="T96" fmla="*/ 17262916 w 290152"/>
              <a:gd name="T97" fmla="*/ 36542700 h 250467"/>
              <a:gd name="T98" fmla="*/ 8124061 w 290152"/>
              <a:gd name="T99" fmla="*/ 33388376 h 250467"/>
              <a:gd name="T100" fmla="*/ 3202091 w 290152"/>
              <a:gd name="T101" fmla="*/ 28541671 h 250467"/>
              <a:gd name="T102" fmla="*/ 1796166 w 290152"/>
              <a:gd name="T103" fmla="*/ 21387201 h 250467"/>
              <a:gd name="T104" fmla="*/ 2499070 w 290152"/>
              <a:gd name="T105" fmla="*/ 12693632 h 250467"/>
              <a:gd name="T106" fmla="*/ 8280430 w 290152"/>
              <a:gd name="T107" fmla="*/ 6846985 h 250467"/>
              <a:gd name="T108" fmla="*/ 13747607 w 290152"/>
              <a:gd name="T109" fmla="*/ 3769430 h 2504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2" h="250467">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64" name="Freeform 1032">
            <a:extLst>
              <a:ext uri="{FF2B5EF4-FFF2-40B4-BE49-F238E27FC236}">
                <a16:creationId xmlns:a16="http://schemas.microsoft.com/office/drawing/2014/main" id="{2D01DAB0-43E9-7F4D-A148-61851C939645}"/>
              </a:ext>
            </a:extLst>
          </p:cNvPr>
          <p:cNvSpPr>
            <a:spLocks noChangeAspect="1" noChangeArrowheads="1"/>
          </p:cNvSpPr>
          <p:nvPr/>
        </p:nvSpPr>
        <p:spPr bwMode="auto">
          <a:xfrm>
            <a:off x="7627125" y="2366548"/>
            <a:ext cx="360200" cy="287509"/>
          </a:xfrm>
          <a:custGeom>
            <a:avLst/>
            <a:gdLst>
              <a:gd name="T0" fmla="*/ 32386367 w 289591"/>
              <a:gd name="T1" fmla="*/ 20153230 h 231415"/>
              <a:gd name="T2" fmla="*/ 26836022 w 289591"/>
              <a:gd name="T3" fmla="*/ 25606381 h 231415"/>
              <a:gd name="T4" fmla="*/ 32386367 w 289591"/>
              <a:gd name="T5" fmla="*/ 31059800 h 231415"/>
              <a:gd name="T6" fmla="*/ 37936740 w 289591"/>
              <a:gd name="T7" fmla="*/ 25606381 h 231415"/>
              <a:gd name="T8" fmla="*/ 37856570 w 289591"/>
              <a:gd name="T9" fmla="*/ 25211216 h 231415"/>
              <a:gd name="T10" fmla="*/ 37614959 w 289591"/>
              <a:gd name="T11" fmla="*/ 25211216 h 231415"/>
              <a:gd name="T12" fmla="*/ 32707865 w 289591"/>
              <a:gd name="T13" fmla="*/ 20469672 h 231415"/>
              <a:gd name="T14" fmla="*/ 32707865 w 289591"/>
              <a:gd name="T15" fmla="*/ 20153230 h 231415"/>
              <a:gd name="T16" fmla="*/ 32386367 w 289591"/>
              <a:gd name="T17" fmla="*/ 20153230 h 231415"/>
              <a:gd name="T18" fmla="*/ 37614959 w 289591"/>
              <a:gd name="T19" fmla="*/ 17545367 h 231415"/>
              <a:gd name="T20" fmla="*/ 34638688 w 289591"/>
              <a:gd name="T21" fmla="*/ 20469672 h 231415"/>
              <a:gd name="T22" fmla="*/ 37614959 w 289591"/>
              <a:gd name="T23" fmla="*/ 23314569 h 231415"/>
              <a:gd name="T24" fmla="*/ 40591202 w 289591"/>
              <a:gd name="T25" fmla="*/ 20469672 h 231415"/>
              <a:gd name="T26" fmla="*/ 37614959 w 289591"/>
              <a:gd name="T27" fmla="*/ 17545367 h 231415"/>
              <a:gd name="T28" fmla="*/ 37614959 w 289591"/>
              <a:gd name="T29" fmla="*/ 15648366 h 231415"/>
              <a:gd name="T30" fmla="*/ 42521326 w 289591"/>
              <a:gd name="T31" fmla="*/ 20469672 h 231415"/>
              <a:gd name="T32" fmla="*/ 39786865 w 289591"/>
              <a:gd name="T33" fmla="*/ 24737372 h 231415"/>
              <a:gd name="T34" fmla="*/ 39947928 w 289591"/>
              <a:gd name="T35" fmla="*/ 25606381 h 231415"/>
              <a:gd name="T36" fmla="*/ 32386367 w 289591"/>
              <a:gd name="T37" fmla="*/ 32956336 h 231415"/>
              <a:gd name="T38" fmla="*/ 24825030 w 289591"/>
              <a:gd name="T39" fmla="*/ 25606381 h 231415"/>
              <a:gd name="T40" fmla="*/ 32386367 w 289591"/>
              <a:gd name="T41" fmla="*/ 18177365 h 231415"/>
              <a:gd name="T42" fmla="*/ 33271218 w 289591"/>
              <a:gd name="T43" fmla="*/ 18256445 h 231415"/>
              <a:gd name="T44" fmla="*/ 37614959 w 289591"/>
              <a:gd name="T45" fmla="*/ 15648366 h 231415"/>
              <a:gd name="T46" fmla="*/ 32291515 w 289591"/>
              <a:gd name="T47" fmla="*/ 9550110 h 231415"/>
              <a:gd name="T48" fmla="*/ 16182541 w 289591"/>
              <a:gd name="T49" fmla="*/ 25385128 h 231415"/>
              <a:gd name="T50" fmla="*/ 32291515 w 289591"/>
              <a:gd name="T51" fmla="*/ 41140584 h 231415"/>
              <a:gd name="T52" fmla="*/ 48400271 w 289591"/>
              <a:gd name="T53" fmla="*/ 25385128 h 231415"/>
              <a:gd name="T54" fmla="*/ 32291515 w 289591"/>
              <a:gd name="T55" fmla="*/ 9550110 h 231415"/>
              <a:gd name="T56" fmla="*/ 32291515 w 289591"/>
              <a:gd name="T57" fmla="*/ 7650248 h 231415"/>
              <a:gd name="T58" fmla="*/ 50343351 w 289591"/>
              <a:gd name="T59" fmla="*/ 25385128 h 231415"/>
              <a:gd name="T60" fmla="*/ 32291515 w 289591"/>
              <a:gd name="T61" fmla="*/ 43041033 h 231415"/>
              <a:gd name="T62" fmla="*/ 14158907 w 289591"/>
              <a:gd name="T63" fmla="*/ 25385128 h 231415"/>
              <a:gd name="T64" fmla="*/ 32291515 w 289591"/>
              <a:gd name="T65" fmla="*/ 7650248 h 231415"/>
              <a:gd name="T66" fmla="*/ 32428867 w 289591"/>
              <a:gd name="T67" fmla="*/ 1895101 h 231415"/>
              <a:gd name="T68" fmla="*/ 4920643 w 289591"/>
              <a:gd name="T69" fmla="*/ 17528691 h 231415"/>
              <a:gd name="T70" fmla="*/ 4920643 w 289591"/>
              <a:gd name="T71" fmla="*/ 33083363 h 231415"/>
              <a:gd name="T72" fmla="*/ 32428867 w 289591"/>
              <a:gd name="T73" fmla="*/ 48717349 h 231415"/>
              <a:gd name="T74" fmla="*/ 59937017 w 289591"/>
              <a:gd name="T75" fmla="*/ 33083363 h 231415"/>
              <a:gd name="T76" fmla="*/ 59937017 w 289591"/>
              <a:gd name="T77" fmla="*/ 17528691 h 231415"/>
              <a:gd name="T78" fmla="*/ 32428867 w 289591"/>
              <a:gd name="T79" fmla="*/ 1895101 h 231415"/>
              <a:gd name="T80" fmla="*/ 32428867 w 289591"/>
              <a:gd name="T81" fmla="*/ 0 h 231415"/>
              <a:gd name="T82" fmla="*/ 61469906 w 289591"/>
              <a:gd name="T83" fmla="*/ 16265708 h 231415"/>
              <a:gd name="T84" fmla="*/ 61469906 w 289591"/>
              <a:gd name="T85" fmla="*/ 34346823 h 231415"/>
              <a:gd name="T86" fmla="*/ 32428867 w 289591"/>
              <a:gd name="T87" fmla="*/ 50691305 h 231415"/>
              <a:gd name="T88" fmla="*/ 3387845 w 289591"/>
              <a:gd name="T89" fmla="*/ 34346823 h 231415"/>
              <a:gd name="T90" fmla="*/ 3387845 w 289591"/>
              <a:gd name="T91" fmla="*/ 16265708 h 231415"/>
              <a:gd name="T92" fmla="*/ 32428867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65" name="Freeform 814">
            <a:extLst>
              <a:ext uri="{FF2B5EF4-FFF2-40B4-BE49-F238E27FC236}">
                <a16:creationId xmlns:a16="http://schemas.microsoft.com/office/drawing/2014/main" id="{8C13C1AA-21D3-2645-8109-A66713EB343E}"/>
              </a:ext>
            </a:extLst>
          </p:cNvPr>
          <p:cNvSpPr>
            <a:spLocks noChangeAspect="1" noChangeArrowheads="1"/>
          </p:cNvSpPr>
          <p:nvPr/>
        </p:nvSpPr>
        <p:spPr bwMode="auto">
          <a:xfrm>
            <a:off x="10247503" y="2330202"/>
            <a:ext cx="360200" cy="3602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accent4"/>
          </a:solidFill>
          <a:ln>
            <a:noFill/>
          </a:ln>
          <a:effectLst/>
        </p:spPr>
        <p:txBody>
          <a:bodyPr wrap="none" anchor="ctr"/>
          <a:lstStyle/>
          <a:p>
            <a:endParaRPr lang="en-US" sz="900" dirty="0">
              <a:latin typeface="Lato Light" panose="020F0502020204030203" pitchFamily="34" charset="0"/>
            </a:endParaRPr>
          </a:p>
        </p:txBody>
      </p:sp>
    </p:spTree>
    <p:extLst>
      <p:ext uri="{BB962C8B-B14F-4D97-AF65-F5344CB8AC3E}">
        <p14:creationId xmlns:p14="http://schemas.microsoft.com/office/powerpoint/2010/main" val="355812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35DAC0A3-7CB4-5345-A57E-9665E36C7E3A}"/>
              </a:ext>
            </a:extLst>
          </p:cNvPr>
          <p:cNvSpPr/>
          <p:nvPr/>
        </p:nvSpPr>
        <p:spPr>
          <a:xfrm>
            <a:off x="5635624" y="3875"/>
            <a:ext cx="6554788" cy="3302000"/>
          </a:xfrm>
          <a:prstGeom prst="parallelogram">
            <a:avLst>
              <a:gd name="adj" fmla="val 3615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1" name="Parallelogram 10">
            <a:extLst>
              <a:ext uri="{FF2B5EF4-FFF2-40B4-BE49-F238E27FC236}">
                <a16:creationId xmlns:a16="http://schemas.microsoft.com/office/drawing/2014/main" id="{243CC800-0542-C247-9D23-FC1867DE4021}"/>
              </a:ext>
            </a:extLst>
          </p:cNvPr>
          <p:cNvSpPr/>
          <p:nvPr/>
        </p:nvSpPr>
        <p:spPr>
          <a:xfrm>
            <a:off x="1588" y="3556001"/>
            <a:ext cx="6554788" cy="3302000"/>
          </a:xfrm>
          <a:prstGeom prst="parallelogram">
            <a:avLst>
              <a:gd name="adj" fmla="val 36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8" name="TextBox 17">
            <a:extLst>
              <a:ext uri="{FF2B5EF4-FFF2-40B4-BE49-F238E27FC236}">
                <a16:creationId xmlns:a16="http://schemas.microsoft.com/office/drawing/2014/main" id="{07BE1AE7-1387-654F-987C-7E2CB4DB669E}"/>
              </a:ext>
            </a:extLst>
          </p:cNvPr>
          <p:cNvSpPr txBox="1"/>
          <p:nvPr/>
        </p:nvSpPr>
        <p:spPr>
          <a:xfrm>
            <a:off x="8662948" y="381000"/>
            <a:ext cx="1263487" cy="553998"/>
          </a:xfrm>
          <a:prstGeom prst="rect">
            <a:avLst/>
          </a:prstGeom>
          <a:noFill/>
        </p:spPr>
        <p:txBody>
          <a:bodyPr wrap="none" rtlCol="0">
            <a:spAutoFit/>
          </a:bodyPr>
          <a:lstStyle/>
          <a:p>
            <a:pPr algn="ctr"/>
            <a:r>
              <a:rPr lang="en-US" sz="3000" b="1" dirty="0">
                <a:solidFill>
                  <a:schemeClr val="bg1"/>
                </a:solidFill>
                <a:latin typeface="Akzidenz-Grotesk BQ Super" pitchFamily="50" charset="0"/>
                <a:cs typeface="Poppins" pitchFamily="2" charset="77"/>
              </a:rPr>
              <a:t>TITLE</a:t>
            </a:r>
          </a:p>
        </p:txBody>
      </p:sp>
      <p:sp>
        <p:nvSpPr>
          <p:cNvPr id="20" name="Subtitle 2">
            <a:extLst>
              <a:ext uri="{FF2B5EF4-FFF2-40B4-BE49-F238E27FC236}">
                <a16:creationId xmlns:a16="http://schemas.microsoft.com/office/drawing/2014/main" id="{0AFEC64D-DC0E-7A4A-994F-6ED143B25361}"/>
              </a:ext>
            </a:extLst>
          </p:cNvPr>
          <p:cNvSpPr txBox="1">
            <a:spLocks/>
          </p:cNvSpPr>
          <p:nvPr/>
        </p:nvSpPr>
        <p:spPr>
          <a:xfrm>
            <a:off x="7421563" y="1162324"/>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21" name="Freeform 660">
            <a:extLst>
              <a:ext uri="{FF2B5EF4-FFF2-40B4-BE49-F238E27FC236}">
                <a16:creationId xmlns:a16="http://schemas.microsoft.com/office/drawing/2014/main" id="{4C00E7D3-2E76-2B4B-AAC6-278732F9413B}"/>
              </a:ext>
            </a:extLst>
          </p:cNvPr>
          <p:cNvSpPr>
            <a:spLocks noChangeArrowheads="1"/>
          </p:cNvSpPr>
          <p:nvPr/>
        </p:nvSpPr>
        <p:spPr bwMode="auto">
          <a:xfrm>
            <a:off x="6638613" y="1924104"/>
            <a:ext cx="316225" cy="314682"/>
          </a:xfrm>
          <a:custGeom>
            <a:avLst/>
            <a:gdLst>
              <a:gd name="T0" fmla="*/ 119115 w 306027"/>
              <a:gd name="T1" fmla="*/ 168833 h 305378"/>
              <a:gd name="T2" fmla="*/ 153020 w 306027"/>
              <a:gd name="T3" fmla="*/ 160932 h 305378"/>
              <a:gd name="T4" fmla="*/ 172137 w 306027"/>
              <a:gd name="T5" fmla="*/ 156263 h 305378"/>
              <a:gd name="T6" fmla="*/ 202074 w 306027"/>
              <a:gd name="T7" fmla="*/ 162010 h 305378"/>
              <a:gd name="T8" fmla="*/ 247521 w 306027"/>
              <a:gd name="T9" fmla="*/ 182840 h 305378"/>
              <a:gd name="T10" fmla="*/ 293329 w 306027"/>
              <a:gd name="T11" fmla="*/ 302796 h 305378"/>
              <a:gd name="T12" fmla="*/ 215420 w 306027"/>
              <a:gd name="T13" fmla="*/ 162010 h 305378"/>
              <a:gd name="T14" fmla="*/ 216863 w 306027"/>
              <a:gd name="T15" fmla="*/ 195770 h 305378"/>
              <a:gd name="T16" fmla="*/ 186204 w 306027"/>
              <a:gd name="T17" fmla="*/ 164524 h 305378"/>
              <a:gd name="T18" fmla="*/ 165644 w 306027"/>
              <a:gd name="T19" fmla="*/ 178890 h 305378"/>
              <a:gd name="T20" fmla="*/ 177908 w 306027"/>
              <a:gd name="T21" fmla="*/ 209417 h 305378"/>
              <a:gd name="T22" fmla="*/ 128133 w 306027"/>
              <a:gd name="T23" fmla="*/ 169193 h 305378"/>
              <a:gd name="T24" fmla="*/ 156266 w 306027"/>
              <a:gd name="T25" fmla="*/ 228811 h 305378"/>
              <a:gd name="T26" fmla="*/ 73307 w 306027"/>
              <a:gd name="T27" fmla="*/ 128250 h 305378"/>
              <a:gd name="T28" fmla="*/ 152299 w 306027"/>
              <a:gd name="T29" fmla="*/ 274064 h 305378"/>
              <a:gd name="T30" fmla="*/ 103245 w 306027"/>
              <a:gd name="T31" fmla="*/ 274782 h 305378"/>
              <a:gd name="T32" fmla="*/ 95670 w 306027"/>
              <a:gd name="T33" fmla="*/ 298486 h 305378"/>
              <a:gd name="T34" fmla="*/ 84489 w 306027"/>
              <a:gd name="T35" fmla="*/ 287712 h 305378"/>
              <a:gd name="T36" fmla="*/ 142921 w 306027"/>
              <a:gd name="T37" fmla="*/ 281965 h 305378"/>
              <a:gd name="T38" fmla="*/ 60322 w 306027"/>
              <a:gd name="T39" fmla="*/ 128250 h 305378"/>
              <a:gd name="T40" fmla="*/ 19844 w 306027"/>
              <a:gd name="T41" fmla="*/ 103187 h 305378"/>
              <a:gd name="T42" fmla="*/ 19844 w 306027"/>
              <a:gd name="T43" fmla="*/ 125059 h 305378"/>
              <a:gd name="T44" fmla="*/ 19844 w 306027"/>
              <a:gd name="T45" fmla="*/ 103187 h 305378"/>
              <a:gd name="T46" fmla="*/ 111720 w 306027"/>
              <a:gd name="T47" fmla="*/ 133365 h 305378"/>
              <a:gd name="T48" fmla="*/ 153013 w 306027"/>
              <a:gd name="T49" fmla="*/ 37937 h 305378"/>
              <a:gd name="T50" fmla="*/ 215676 w 306027"/>
              <a:gd name="T51" fmla="*/ 89792 h 305378"/>
              <a:gd name="T52" fmla="*/ 201912 w 306027"/>
              <a:gd name="T53" fmla="*/ 86551 h 305378"/>
              <a:gd name="T54" fmla="*/ 108098 w 306027"/>
              <a:gd name="T55" fmla="*/ 140927 h 305378"/>
              <a:gd name="T56" fmla="*/ 95782 w 306027"/>
              <a:gd name="T57" fmla="*/ 94834 h 305378"/>
              <a:gd name="T58" fmla="*/ 150477 w 306027"/>
              <a:gd name="T59" fmla="*/ 30015 h 305378"/>
              <a:gd name="T60" fmla="*/ 261576 w 306027"/>
              <a:gd name="T61" fmla="*/ 17887 h 305378"/>
              <a:gd name="T62" fmla="*/ 254356 w 306027"/>
              <a:gd name="T63" fmla="*/ 178098 h 305378"/>
              <a:gd name="T64" fmla="*/ 37383 w 306027"/>
              <a:gd name="T65" fmla="*/ 207980 h 305378"/>
              <a:gd name="T66" fmla="*/ 86481 w 306027"/>
              <a:gd name="T67" fmla="*/ 215540 h 305378"/>
              <a:gd name="T68" fmla="*/ 30162 w 306027"/>
              <a:gd name="T69" fmla="*/ 17887 h 305378"/>
              <a:gd name="T70" fmla="*/ 287283 w 306027"/>
              <a:gd name="T71" fmla="*/ 0 h 305378"/>
              <a:gd name="T72" fmla="*/ 287283 w 306027"/>
              <a:gd name="T73" fmla="*/ 231415 h 305378"/>
              <a:gd name="T74" fmla="*/ 284760 w 306027"/>
              <a:gd name="T75" fmla="*/ 224206 h 305378"/>
              <a:gd name="T76" fmla="*/ 298457 w 306027"/>
              <a:gd name="T77" fmla="*/ 18744 h 305378"/>
              <a:gd name="T78" fmla="*/ 7209 w 306027"/>
              <a:gd name="T79" fmla="*/ 18744 h 305378"/>
              <a:gd name="T80" fmla="*/ 96602 w 306027"/>
              <a:gd name="T81" fmla="*/ 224206 h 305378"/>
              <a:gd name="T82" fmla="*/ 18744 w 306027"/>
              <a:gd name="T83" fmla="*/ 231415 h 305378"/>
              <a:gd name="T84" fmla="*/ 18744 w 306027"/>
              <a:gd name="T85" fmla="*/ 0 h 305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027" h="305378">
                <a:moveTo>
                  <a:pt x="80070" y="119630"/>
                </a:moveTo>
                <a:cubicBezTo>
                  <a:pt x="83768" y="120259"/>
                  <a:pt x="87194" y="122324"/>
                  <a:pt x="89538" y="125736"/>
                </a:cubicBezTo>
                <a:lnTo>
                  <a:pt x="119115" y="168833"/>
                </a:lnTo>
                <a:cubicBezTo>
                  <a:pt x="120197" y="166679"/>
                  <a:pt x="122001" y="164524"/>
                  <a:pt x="123804" y="163087"/>
                </a:cubicBezTo>
                <a:lnTo>
                  <a:pt x="132822" y="156982"/>
                </a:lnTo>
                <a:cubicBezTo>
                  <a:pt x="139314" y="152672"/>
                  <a:pt x="148692" y="154108"/>
                  <a:pt x="153020" y="160932"/>
                </a:cubicBezTo>
                <a:lnTo>
                  <a:pt x="158431" y="168115"/>
                </a:lnTo>
                <a:cubicBezTo>
                  <a:pt x="159513" y="165960"/>
                  <a:pt x="160955" y="164165"/>
                  <a:pt x="163120" y="162728"/>
                </a:cubicBezTo>
                <a:lnTo>
                  <a:pt x="172137" y="156263"/>
                </a:lnTo>
                <a:cubicBezTo>
                  <a:pt x="178990" y="151953"/>
                  <a:pt x="188007" y="153749"/>
                  <a:pt x="192336" y="160214"/>
                </a:cubicBezTo>
                <a:lnTo>
                  <a:pt x="197385" y="167756"/>
                </a:lnTo>
                <a:cubicBezTo>
                  <a:pt x="198467" y="165601"/>
                  <a:pt x="200271" y="163446"/>
                  <a:pt x="202074" y="162010"/>
                </a:cubicBezTo>
                <a:lnTo>
                  <a:pt x="211092" y="155904"/>
                </a:lnTo>
                <a:cubicBezTo>
                  <a:pt x="217945" y="151235"/>
                  <a:pt x="227323" y="153390"/>
                  <a:pt x="231651" y="159855"/>
                </a:cubicBezTo>
                <a:lnTo>
                  <a:pt x="247521" y="182840"/>
                </a:lnTo>
                <a:cubicBezTo>
                  <a:pt x="281066" y="231325"/>
                  <a:pt x="296576" y="285557"/>
                  <a:pt x="300543" y="301000"/>
                </a:cubicBezTo>
                <a:cubicBezTo>
                  <a:pt x="301265" y="302796"/>
                  <a:pt x="300182" y="304951"/>
                  <a:pt x="298018" y="305310"/>
                </a:cubicBezTo>
                <a:cubicBezTo>
                  <a:pt x="295854" y="305669"/>
                  <a:pt x="294051" y="304592"/>
                  <a:pt x="293329" y="302796"/>
                </a:cubicBezTo>
                <a:cubicBezTo>
                  <a:pt x="289722" y="287712"/>
                  <a:pt x="274213" y="234558"/>
                  <a:pt x="241390" y="187150"/>
                </a:cubicBezTo>
                <a:lnTo>
                  <a:pt x="225159" y="163805"/>
                </a:lnTo>
                <a:cubicBezTo>
                  <a:pt x="222994" y="160573"/>
                  <a:pt x="218305" y="159855"/>
                  <a:pt x="215420" y="162010"/>
                </a:cubicBezTo>
                <a:lnTo>
                  <a:pt x="206403" y="168115"/>
                </a:lnTo>
                <a:cubicBezTo>
                  <a:pt x="203156" y="170629"/>
                  <a:pt x="202435" y="174939"/>
                  <a:pt x="204599" y="177812"/>
                </a:cubicBezTo>
                <a:lnTo>
                  <a:pt x="216863" y="195770"/>
                </a:lnTo>
                <a:cubicBezTo>
                  <a:pt x="218305" y="197565"/>
                  <a:pt x="217945" y="199720"/>
                  <a:pt x="216141" y="201157"/>
                </a:cubicBezTo>
                <a:cubicBezTo>
                  <a:pt x="214338" y="202234"/>
                  <a:pt x="212174" y="201875"/>
                  <a:pt x="210731" y="200079"/>
                </a:cubicBezTo>
                <a:lnTo>
                  <a:pt x="186204" y="164524"/>
                </a:lnTo>
                <a:cubicBezTo>
                  <a:pt x="184040" y="160932"/>
                  <a:pt x="179351" y="160573"/>
                  <a:pt x="176465" y="162369"/>
                </a:cubicBezTo>
                <a:lnTo>
                  <a:pt x="167448" y="168833"/>
                </a:lnTo>
                <a:cubicBezTo>
                  <a:pt x="164923" y="170270"/>
                  <a:pt x="163120" y="174939"/>
                  <a:pt x="165644" y="178890"/>
                </a:cubicBezTo>
                <a:lnTo>
                  <a:pt x="184040" y="205467"/>
                </a:lnTo>
                <a:cubicBezTo>
                  <a:pt x="185122" y="206903"/>
                  <a:pt x="184761" y="209417"/>
                  <a:pt x="182958" y="210495"/>
                </a:cubicBezTo>
                <a:cubicBezTo>
                  <a:pt x="181515" y="211572"/>
                  <a:pt x="178990" y="211213"/>
                  <a:pt x="177908" y="209417"/>
                </a:cubicBezTo>
                <a:lnTo>
                  <a:pt x="147249" y="164883"/>
                </a:lnTo>
                <a:cubicBezTo>
                  <a:pt x="145085" y="162010"/>
                  <a:pt x="140396" y="160932"/>
                  <a:pt x="137150" y="163087"/>
                </a:cubicBezTo>
                <a:lnTo>
                  <a:pt x="128133" y="169193"/>
                </a:lnTo>
                <a:cubicBezTo>
                  <a:pt x="125247" y="171707"/>
                  <a:pt x="124165" y="176016"/>
                  <a:pt x="126329" y="179249"/>
                </a:cubicBezTo>
                <a:lnTo>
                  <a:pt x="157349" y="223783"/>
                </a:lnTo>
                <a:cubicBezTo>
                  <a:pt x="158431" y="225220"/>
                  <a:pt x="158070" y="227734"/>
                  <a:pt x="156266" y="228811"/>
                </a:cubicBezTo>
                <a:cubicBezTo>
                  <a:pt x="154463" y="229889"/>
                  <a:pt x="152299" y="229530"/>
                  <a:pt x="151217" y="227734"/>
                </a:cubicBezTo>
                <a:lnTo>
                  <a:pt x="83407" y="129686"/>
                </a:lnTo>
                <a:cubicBezTo>
                  <a:pt x="80882" y="126813"/>
                  <a:pt x="76554" y="126095"/>
                  <a:pt x="73307" y="128250"/>
                </a:cubicBezTo>
                <a:lnTo>
                  <a:pt x="64290" y="134355"/>
                </a:lnTo>
                <a:cubicBezTo>
                  <a:pt x="61044" y="136510"/>
                  <a:pt x="60322" y="141179"/>
                  <a:pt x="62487" y="144052"/>
                </a:cubicBezTo>
                <a:lnTo>
                  <a:pt x="152299" y="274064"/>
                </a:lnTo>
                <a:cubicBezTo>
                  <a:pt x="154824" y="277655"/>
                  <a:pt x="154824" y="282324"/>
                  <a:pt x="151938" y="285916"/>
                </a:cubicBezTo>
                <a:cubicBezTo>
                  <a:pt x="149053" y="289507"/>
                  <a:pt x="144724" y="290585"/>
                  <a:pt x="140396" y="289148"/>
                </a:cubicBezTo>
                <a:lnTo>
                  <a:pt x="103245" y="274782"/>
                </a:lnTo>
                <a:cubicBezTo>
                  <a:pt x="99277" y="273705"/>
                  <a:pt x="95670" y="276219"/>
                  <a:pt x="94588" y="279451"/>
                </a:cubicBezTo>
                <a:lnTo>
                  <a:pt x="91703" y="290226"/>
                </a:lnTo>
                <a:cubicBezTo>
                  <a:pt x="90621" y="293458"/>
                  <a:pt x="92424" y="296690"/>
                  <a:pt x="95670" y="298486"/>
                </a:cubicBezTo>
                <a:cubicBezTo>
                  <a:pt x="97474" y="299204"/>
                  <a:pt x="98195" y="301359"/>
                  <a:pt x="97474" y="303155"/>
                </a:cubicBezTo>
                <a:cubicBezTo>
                  <a:pt x="96752" y="304592"/>
                  <a:pt x="94588" y="306028"/>
                  <a:pt x="92785" y="304951"/>
                </a:cubicBezTo>
                <a:cubicBezTo>
                  <a:pt x="85932" y="302437"/>
                  <a:pt x="82325" y="294894"/>
                  <a:pt x="84489" y="287712"/>
                </a:cubicBezTo>
                <a:lnTo>
                  <a:pt x="87374" y="277655"/>
                </a:lnTo>
                <a:cubicBezTo>
                  <a:pt x="90260" y="268677"/>
                  <a:pt x="99277" y="265803"/>
                  <a:pt x="105770" y="267599"/>
                </a:cubicBezTo>
                <a:lnTo>
                  <a:pt x="142921" y="281965"/>
                </a:lnTo>
                <a:cubicBezTo>
                  <a:pt x="145446" y="283043"/>
                  <a:pt x="147610" y="280169"/>
                  <a:pt x="146167" y="278015"/>
                </a:cubicBezTo>
                <a:lnTo>
                  <a:pt x="56355" y="148362"/>
                </a:lnTo>
                <a:cubicBezTo>
                  <a:pt x="52387" y="142616"/>
                  <a:pt x="53109" y="133278"/>
                  <a:pt x="60322" y="128250"/>
                </a:cubicBezTo>
                <a:lnTo>
                  <a:pt x="68979" y="122144"/>
                </a:lnTo>
                <a:cubicBezTo>
                  <a:pt x="72406" y="119810"/>
                  <a:pt x="76373" y="119002"/>
                  <a:pt x="80070" y="119630"/>
                </a:cubicBezTo>
                <a:close/>
                <a:moveTo>
                  <a:pt x="19844" y="103187"/>
                </a:moveTo>
                <a:cubicBezTo>
                  <a:pt x="21648" y="103187"/>
                  <a:pt x="23451" y="104951"/>
                  <a:pt x="23451" y="106715"/>
                </a:cubicBezTo>
                <a:lnTo>
                  <a:pt x="23451" y="121532"/>
                </a:lnTo>
                <a:cubicBezTo>
                  <a:pt x="23451" y="123296"/>
                  <a:pt x="21648" y="125059"/>
                  <a:pt x="19844" y="125059"/>
                </a:cubicBezTo>
                <a:cubicBezTo>
                  <a:pt x="17318" y="125059"/>
                  <a:pt x="15875" y="123296"/>
                  <a:pt x="15875" y="121532"/>
                </a:cubicBezTo>
                <a:lnTo>
                  <a:pt x="15875" y="106715"/>
                </a:lnTo>
                <a:cubicBezTo>
                  <a:pt x="15875" y="104951"/>
                  <a:pt x="17318" y="103187"/>
                  <a:pt x="19844" y="103187"/>
                </a:cubicBezTo>
                <a:close/>
                <a:moveTo>
                  <a:pt x="153013" y="37937"/>
                </a:moveTo>
                <a:lnTo>
                  <a:pt x="111720" y="78989"/>
                </a:lnTo>
                <a:lnTo>
                  <a:pt x="111720" y="133365"/>
                </a:lnTo>
                <a:lnTo>
                  <a:pt x="194305" y="133365"/>
                </a:lnTo>
                <a:lnTo>
                  <a:pt x="194305" y="78989"/>
                </a:lnTo>
                <a:lnTo>
                  <a:pt x="153013" y="37937"/>
                </a:lnTo>
                <a:close/>
                <a:moveTo>
                  <a:pt x="150477" y="30015"/>
                </a:moveTo>
                <a:cubicBezTo>
                  <a:pt x="151926" y="28575"/>
                  <a:pt x="154099" y="28575"/>
                  <a:pt x="155548" y="30015"/>
                </a:cubicBezTo>
                <a:lnTo>
                  <a:pt x="215676" y="89792"/>
                </a:lnTo>
                <a:cubicBezTo>
                  <a:pt x="217125" y="91233"/>
                  <a:pt x="217125" y="93393"/>
                  <a:pt x="215676" y="94834"/>
                </a:cubicBezTo>
                <a:cubicBezTo>
                  <a:pt x="214227" y="96274"/>
                  <a:pt x="211692" y="96274"/>
                  <a:pt x="210605" y="94834"/>
                </a:cubicBezTo>
                <a:lnTo>
                  <a:pt x="201912" y="86551"/>
                </a:lnTo>
                <a:lnTo>
                  <a:pt x="201912" y="136966"/>
                </a:lnTo>
                <a:cubicBezTo>
                  <a:pt x="201912" y="139127"/>
                  <a:pt x="200101" y="140927"/>
                  <a:pt x="197928" y="140927"/>
                </a:cubicBezTo>
                <a:lnTo>
                  <a:pt x="108098" y="140927"/>
                </a:lnTo>
                <a:cubicBezTo>
                  <a:pt x="105924" y="140927"/>
                  <a:pt x="104476" y="139127"/>
                  <a:pt x="104476" y="136966"/>
                </a:cubicBezTo>
                <a:lnTo>
                  <a:pt x="104476" y="86551"/>
                </a:lnTo>
                <a:lnTo>
                  <a:pt x="95782" y="94834"/>
                </a:lnTo>
                <a:cubicBezTo>
                  <a:pt x="94334" y="96274"/>
                  <a:pt x="91798" y="96274"/>
                  <a:pt x="90349" y="94834"/>
                </a:cubicBezTo>
                <a:cubicBezTo>
                  <a:pt x="88900" y="93393"/>
                  <a:pt x="88900" y="91233"/>
                  <a:pt x="90349" y="89792"/>
                </a:cubicBezTo>
                <a:lnTo>
                  <a:pt x="150477" y="30015"/>
                </a:lnTo>
                <a:close/>
                <a:moveTo>
                  <a:pt x="33772" y="14287"/>
                </a:moveTo>
                <a:lnTo>
                  <a:pt x="257966" y="14287"/>
                </a:lnTo>
                <a:cubicBezTo>
                  <a:pt x="260132" y="14287"/>
                  <a:pt x="261576" y="15727"/>
                  <a:pt x="261576" y="17887"/>
                </a:cubicBezTo>
                <a:lnTo>
                  <a:pt x="261576" y="178098"/>
                </a:lnTo>
                <a:cubicBezTo>
                  <a:pt x="261576" y="180258"/>
                  <a:pt x="260132" y="182058"/>
                  <a:pt x="257966" y="182058"/>
                </a:cubicBezTo>
                <a:cubicBezTo>
                  <a:pt x="256161" y="182058"/>
                  <a:pt x="254356" y="180258"/>
                  <a:pt x="254356" y="178098"/>
                </a:cubicBezTo>
                <a:lnTo>
                  <a:pt x="254356" y="21487"/>
                </a:lnTo>
                <a:lnTo>
                  <a:pt x="37383" y="21487"/>
                </a:lnTo>
                <a:lnTo>
                  <a:pt x="37383" y="207980"/>
                </a:lnTo>
                <a:lnTo>
                  <a:pt x="86481" y="207980"/>
                </a:lnTo>
                <a:cubicBezTo>
                  <a:pt x="88648" y="207980"/>
                  <a:pt x="90453" y="209780"/>
                  <a:pt x="90453" y="211940"/>
                </a:cubicBezTo>
                <a:cubicBezTo>
                  <a:pt x="90453" y="214100"/>
                  <a:pt x="88648" y="215540"/>
                  <a:pt x="86481" y="215540"/>
                </a:cubicBezTo>
                <a:lnTo>
                  <a:pt x="33772" y="215540"/>
                </a:lnTo>
                <a:cubicBezTo>
                  <a:pt x="31606" y="215540"/>
                  <a:pt x="30162" y="214100"/>
                  <a:pt x="30162" y="211940"/>
                </a:cubicBezTo>
                <a:lnTo>
                  <a:pt x="30162" y="17887"/>
                </a:lnTo>
                <a:cubicBezTo>
                  <a:pt x="30162" y="15727"/>
                  <a:pt x="31606" y="14287"/>
                  <a:pt x="33772" y="14287"/>
                </a:cubicBezTo>
                <a:close/>
                <a:moveTo>
                  <a:pt x="18744" y="0"/>
                </a:moveTo>
                <a:lnTo>
                  <a:pt x="287283" y="0"/>
                </a:lnTo>
                <a:cubicBezTo>
                  <a:pt x="297376" y="0"/>
                  <a:pt x="306027" y="8290"/>
                  <a:pt x="306027" y="18744"/>
                </a:cubicBezTo>
                <a:lnTo>
                  <a:pt x="306027" y="213031"/>
                </a:lnTo>
                <a:cubicBezTo>
                  <a:pt x="306027" y="223124"/>
                  <a:pt x="297376" y="231415"/>
                  <a:pt x="287283" y="231415"/>
                </a:cubicBezTo>
                <a:lnTo>
                  <a:pt x="284760" y="231415"/>
                </a:lnTo>
                <a:cubicBezTo>
                  <a:pt x="282597" y="231415"/>
                  <a:pt x="280795" y="229973"/>
                  <a:pt x="280795" y="227810"/>
                </a:cubicBezTo>
                <a:cubicBezTo>
                  <a:pt x="280795" y="225647"/>
                  <a:pt x="282597" y="224206"/>
                  <a:pt x="284760" y="224206"/>
                </a:cubicBezTo>
                <a:lnTo>
                  <a:pt x="287283" y="224206"/>
                </a:lnTo>
                <a:cubicBezTo>
                  <a:pt x="293411" y="224206"/>
                  <a:pt x="298457" y="219159"/>
                  <a:pt x="298457" y="213031"/>
                </a:cubicBezTo>
                <a:lnTo>
                  <a:pt x="298457" y="18744"/>
                </a:lnTo>
                <a:cubicBezTo>
                  <a:pt x="298457" y="12616"/>
                  <a:pt x="293411" y="7569"/>
                  <a:pt x="287283" y="7569"/>
                </a:cubicBezTo>
                <a:lnTo>
                  <a:pt x="18744" y="7569"/>
                </a:lnTo>
                <a:cubicBezTo>
                  <a:pt x="12255" y="7569"/>
                  <a:pt x="7209" y="12616"/>
                  <a:pt x="7209" y="18744"/>
                </a:cubicBezTo>
                <a:lnTo>
                  <a:pt x="7209" y="213031"/>
                </a:lnTo>
                <a:cubicBezTo>
                  <a:pt x="7209" y="219159"/>
                  <a:pt x="12255" y="224206"/>
                  <a:pt x="18744" y="224206"/>
                </a:cubicBezTo>
                <a:lnTo>
                  <a:pt x="96602" y="224206"/>
                </a:lnTo>
                <a:cubicBezTo>
                  <a:pt x="98405" y="224206"/>
                  <a:pt x="100207" y="225647"/>
                  <a:pt x="100207" y="227810"/>
                </a:cubicBezTo>
                <a:cubicBezTo>
                  <a:pt x="100207" y="229973"/>
                  <a:pt x="98405" y="231415"/>
                  <a:pt x="96602" y="231415"/>
                </a:cubicBezTo>
                <a:lnTo>
                  <a:pt x="18744" y="231415"/>
                </a:lnTo>
                <a:cubicBezTo>
                  <a:pt x="8290" y="231415"/>
                  <a:pt x="0" y="223124"/>
                  <a:pt x="0" y="213031"/>
                </a:cubicBezTo>
                <a:lnTo>
                  <a:pt x="0" y="18744"/>
                </a:lnTo>
                <a:cubicBezTo>
                  <a:pt x="0" y="8290"/>
                  <a:pt x="8290" y="0"/>
                  <a:pt x="1874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2" name="Freeform 625">
            <a:extLst>
              <a:ext uri="{FF2B5EF4-FFF2-40B4-BE49-F238E27FC236}">
                <a16:creationId xmlns:a16="http://schemas.microsoft.com/office/drawing/2014/main" id="{D9D36E00-0DB9-4340-BBF2-A78F5A3BFCF5}"/>
              </a:ext>
            </a:extLst>
          </p:cNvPr>
          <p:cNvSpPr>
            <a:spLocks noChangeArrowheads="1"/>
          </p:cNvSpPr>
          <p:nvPr/>
        </p:nvSpPr>
        <p:spPr bwMode="auto">
          <a:xfrm>
            <a:off x="6876738" y="1259754"/>
            <a:ext cx="316225" cy="316225"/>
          </a:xfrm>
          <a:custGeom>
            <a:avLst/>
            <a:gdLst>
              <a:gd name="T0" fmla="*/ 237933 w 306028"/>
              <a:gd name="T1" fmla="*/ 237932 h 306027"/>
              <a:gd name="T2" fmla="*/ 125930 w 306028"/>
              <a:gd name="T3" fmla="*/ 185712 h 306027"/>
              <a:gd name="T4" fmla="*/ 178510 w 306028"/>
              <a:gd name="T5" fmla="*/ 185712 h 306027"/>
              <a:gd name="T6" fmla="*/ 66508 w 306028"/>
              <a:gd name="T7" fmla="*/ 237932 h 306027"/>
              <a:gd name="T8" fmla="*/ 66508 w 306028"/>
              <a:gd name="T9" fmla="*/ 185712 h 306027"/>
              <a:gd name="T10" fmla="*/ 237933 w 306028"/>
              <a:gd name="T11" fmla="*/ 178510 h 306027"/>
              <a:gd name="T12" fmla="*/ 125930 w 306028"/>
              <a:gd name="T13" fmla="*/ 126290 h 306027"/>
              <a:gd name="T14" fmla="*/ 178510 w 306028"/>
              <a:gd name="T15" fmla="*/ 126290 h 306027"/>
              <a:gd name="T16" fmla="*/ 35334 w 306028"/>
              <a:gd name="T17" fmla="*/ 119062 h 306027"/>
              <a:gd name="T18" fmla="*/ 18280 w 306028"/>
              <a:gd name="T19" fmla="*/ 126639 h 306027"/>
              <a:gd name="T20" fmla="*/ 185713 w 306028"/>
              <a:gd name="T21" fmla="*/ 66507 h 306027"/>
              <a:gd name="T22" fmla="*/ 237933 w 306028"/>
              <a:gd name="T23" fmla="*/ 66507 h 306027"/>
              <a:gd name="T24" fmla="*/ 125930 w 306028"/>
              <a:gd name="T25" fmla="*/ 118727 h 306027"/>
              <a:gd name="T26" fmla="*/ 125930 w 306028"/>
              <a:gd name="T27" fmla="*/ 66507 h 306027"/>
              <a:gd name="T28" fmla="*/ 70028 w 306028"/>
              <a:gd name="T29" fmla="*/ 85624 h 306027"/>
              <a:gd name="T30" fmla="*/ 70028 w 306028"/>
              <a:gd name="T31" fmla="*/ 47625 h 306027"/>
              <a:gd name="T32" fmla="*/ 47625 w 306028"/>
              <a:gd name="T33" fmla="*/ 70643 h 306027"/>
              <a:gd name="T34" fmla="*/ 37404 w 306028"/>
              <a:gd name="T35" fmla="*/ 70571 h 306027"/>
              <a:gd name="T36" fmla="*/ 71438 w 306028"/>
              <a:gd name="T37" fmla="*/ 37378 h 306027"/>
              <a:gd name="T38" fmla="*/ 74335 w 306028"/>
              <a:gd name="T39" fmla="*/ 155358 h 306027"/>
              <a:gd name="T40" fmla="*/ 30163 w 306028"/>
              <a:gd name="T41" fmla="*/ 70571 h 306027"/>
              <a:gd name="T42" fmla="*/ 125930 w 306028"/>
              <a:gd name="T43" fmla="*/ 17888 h 306027"/>
              <a:gd name="T44" fmla="*/ 178510 w 306028"/>
              <a:gd name="T45" fmla="*/ 17888 h 306027"/>
              <a:gd name="T46" fmla="*/ 185713 w 306028"/>
              <a:gd name="T47" fmla="*/ 59304 h 306027"/>
              <a:gd name="T48" fmla="*/ 241895 w 306028"/>
              <a:gd name="T49" fmla="*/ 14287 h 306027"/>
              <a:gd name="T50" fmla="*/ 286551 w 306028"/>
              <a:gd name="T51" fmla="*/ 59304 h 306027"/>
              <a:gd name="T52" fmla="*/ 245496 w 306028"/>
              <a:gd name="T53" fmla="*/ 66507 h 306027"/>
              <a:gd name="T54" fmla="*/ 290153 w 306028"/>
              <a:gd name="T55" fmla="*/ 122328 h 306027"/>
              <a:gd name="T56" fmla="*/ 245496 w 306028"/>
              <a:gd name="T57" fmla="*/ 178510 h 306027"/>
              <a:gd name="T58" fmla="*/ 286551 w 306028"/>
              <a:gd name="T59" fmla="*/ 185712 h 306027"/>
              <a:gd name="T60" fmla="*/ 286551 w 306028"/>
              <a:gd name="T61" fmla="*/ 237932 h 306027"/>
              <a:gd name="T62" fmla="*/ 245496 w 306028"/>
              <a:gd name="T63" fmla="*/ 245495 h 306027"/>
              <a:gd name="T64" fmla="*/ 237933 w 306028"/>
              <a:gd name="T65" fmla="*/ 286551 h 306027"/>
              <a:gd name="T66" fmla="*/ 185713 w 306028"/>
              <a:gd name="T67" fmla="*/ 286551 h 306027"/>
              <a:gd name="T68" fmla="*/ 178510 w 306028"/>
              <a:gd name="T69" fmla="*/ 245495 h 306027"/>
              <a:gd name="T70" fmla="*/ 122329 w 306028"/>
              <a:gd name="T71" fmla="*/ 290152 h 306027"/>
              <a:gd name="T72" fmla="*/ 66508 w 306028"/>
              <a:gd name="T73" fmla="*/ 245495 h 306027"/>
              <a:gd name="T74" fmla="*/ 58945 w 306028"/>
              <a:gd name="T75" fmla="*/ 286551 h 306027"/>
              <a:gd name="T76" fmla="*/ 14288 w 306028"/>
              <a:gd name="T77" fmla="*/ 241894 h 306027"/>
              <a:gd name="T78" fmla="*/ 58945 w 306028"/>
              <a:gd name="T79" fmla="*/ 185712 h 306027"/>
              <a:gd name="T80" fmla="*/ 18250 w 306028"/>
              <a:gd name="T81" fmla="*/ 178510 h 306027"/>
              <a:gd name="T82" fmla="*/ 62547 w 306028"/>
              <a:gd name="T83" fmla="*/ 164104 h 306027"/>
              <a:gd name="T84" fmla="*/ 118728 w 306028"/>
              <a:gd name="T85" fmla="*/ 178510 h 306027"/>
              <a:gd name="T86" fmla="*/ 101441 w 306028"/>
              <a:gd name="T87" fmla="*/ 122328 h 306027"/>
              <a:gd name="T88" fmla="*/ 118728 w 306028"/>
              <a:gd name="T89" fmla="*/ 17888 h 306027"/>
              <a:gd name="T90" fmla="*/ 7209 w 306028"/>
              <a:gd name="T91" fmla="*/ 298466 h 306027"/>
              <a:gd name="T92" fmla="*/ 7209 w 306028"/>
              <a:gd name="T93" fmla="*/ 7561 h 306027"/>
              <a:gd name="T94" fmla="*/ 306028 w 306028"/>
              <a:gd name="T95" fmla="*/ 3960 h 306027"/>
              <a:gd name="T96" fmla="*/ 3604 w 306028"/>
              <a:gd name="T97" fmla="*/ 306027 h 306027"/>
              <a:gd name="T98" fmla="*/ 3604 w 306028"/>
              <a:gd name="T99"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8" h="306027">
                <a:moveTo>
                  <a:pt x="185713" y="185712"/>
                </a:moveTo>
                <a:lnTo>
                  <a:pt x="185713" y="237932"/>
                </a:lnTo>
                <a:lnTo>
                  <a:pt x="237933" y="237932"/>
                </a:lnTo>
                <a:lnTo>
                  <a:pt x="237933" y="185712"/>
                </a:lnTo>
                <a:lnTo>
                  <a:pt x="185713" y="185712"/>
                </a:lnTo>
                <a:close/>
                <a:moveTo>
                  <a:pt x="125930" y="185712"/>
                </a:moveTo>
                <a:lnTo>
                  <a:pt x="125930" y="237932"/>
                </a:lnTo>
                <a:lnTo>
                  <a:pt x="178510" y="237932"/>
                </a:lnTo>
                <a:lnTo>
                  <a:pt x="178510" y="185712"/>
                </a:lnTo>
                <a:lnTo>
                  <a:pt x="125930" y="185712"/>
                </a:lnTo>
                <a:close/>
                <a:moveTo>
                  <a:pt x="66508" y="185712"/>
                </a:moveTo>
                <a:lnTo>
                  <a:pt x="66508" y="237932"/>
                </a:lnTo>
                <a:lnTo>
                  <a:pt x="118728" y="237932"/>
                </a:lnTo>
                <a:lnTo>
                  <a:pt x="118728" y="185712"/>
                </a:lnTo>
                <a:lnTo>
                  <a:pt x="66508" y="185712"/>
                </a:lnTo>
                <a:close/>
                <a:moveTo>
                  <a:pt x="185713" y="126290"/>
                </a:moveTo>
                <a:lnTo>
                  <a:pt x="185713" y="178510"/>
                </a:lnTo>
                <a:lnTo>
                  <a:pt x="237933" y="178510"/>
                </a:lnTo>
                <a:lnTo>
                  <a:pt x="237933" y="126290"/>
                </a:lnTo>
                <a:lnTo>
                  <a:pt x="185713" y="126290"/>
                </a:lnTo>
                <a:close/>
                <a:moveTo>
                  <a:pt x="125930" y="126290"/>
                </a:moveTo>
                <a:lnTo>
                  <a:pt x="125930" y="178510"/>
                </a:lnTo>
                <a:lnTo>
                  <a:pt x="178510" y="178510"/>
                </a:lnTo>
                <a:lnTo>
                  <a:pt x="178510" y="126290"/>
                </a:lnTo>
                <a:lnTo>
                  <a:pt x="125930" y="126290"/>
                </a:lnTo>
                <a:close/>
                <a:moveTo>
                  <a:pt x="18280" y="119062"/>
                </a:moveTo>
                <a:lnTo>
                  <a:pt x="35334" y="119062"/>
                </a:lnTo>
                <a:cubicBezTo>
                  <a:pt x="37511" y="119062"/>
                  <a:pt x="39325" y="120866"/>
                  <a:pt x="39325" y="122670"/>
                </a:cubicBezTo>
                <a:cubicBezTo>
                  <a:pt x="39325" y="124835"/>
                  <a:pt x="37511" y="126639"/>
                  <a:pt x="35334" y="126639"/>
                </a:cubicBezTo>
                <a:lnTo>
                  <a:pt x="18280" y="126639"/>
                </a:lnTo>
                <a:cubicBezTo>
                  <a:pt x="16103" y="126639"/>
                  <a:pt x="14288" y="124835"/>
                  <a:pt x="14288" y="122670"/>
                </a:cubicBezTo>
                <a:cubicBezTo>
                  <a:pt x="14288" y="120866"/>
                  <a:pt x="16103" y="119062"/>
                  <a:pt x="18280" y="119062"/>
                </a:cubicBezTo>
                <a:close/>
                <a:moveTo>
                  <a:pt x="185713" y="66507"/>
                </a:moveTo>
                <a:lnTo>
                  <a:pt x="185713" y="118727"/>
                </a:lnTo>
                <a:lnTo>
                  <a:pt x="237933" y="118727"/>
                </a:lnTo>
                <a:lnTo>
                  <a:pt x="237933" y="66507"/>
                </a:lnTo>
                <a:lnTo>
                  <a:pt x="185713" y="66507"/>
                </a:lnTo>
                <a:close/>
                <a:moveTo>
                  <a:pt x="125930" y="66507"/>
                </a:moveTo>
                <a:lnTo>
                  <a:pt x="125930" y="118727"/>
                </a:lnTo>
                <a:lnTo>
                  <a:pt x="178510" y="118727"/>
                </a:lnTo>
                <a:lnTo>
                  <a:pt x="178510" y="66507"/>
                </a:lnTo>
                <a:lnTo>
                  <a:pt x="125930" y="66507"/>
                </a:lnTo>
                <a:close/>
                <a:moveTo>
                  <a:pt x="70028" y="55298"/>
                </a:moveTo>
                <a:cubicBezTo>
                  <a:pt x="61849" y="55298"/>
                  <a:pt x="55093" y="62240"/>
                  <a:pt x="55093" y="70643"/>
                </a:cubicBezTo>
                <a:cubicBezTo>
                  <a:pt x="55093" y="79047"/>
                  <a:pt x="61849" y="85624"/>
                  <a:pt x="70028" y="85624"/>
                </a:cubicBezTo>
                <a:cubicBezTo>
                  <a:pt x="77851" y="85624"/>
                  <a:pt x="84608" y="79047"/>
                  <a:pt x="84608" y="70643"/>
                </a:cubicBezTo>
                <a:cubicBezTo>
                  <a:pt x="84608" y="62240"/>
                  <a:pt x="77851" y="55298"/>
                  <a:pt x="70028" y="55298"/>
                </a:cubicBezTo>
                <a:close/>
                <a:moveTo>
                  <a:pt x="70028" y="47625"/>
                </a:moveTo>
                <a:cubicBezTo>
                  <a:pt x="82118" y="47625"/>
                  <a:pt x="91720" y="57855"/>
                  <a:pt x="91720" y="70643"/>
                </a:cubicBezTo>
                <a:cubicBezTo>
                  <a:pt x="91720" y="83066"/>
                  <a:pt x="82118" y="93297"/>
                  <a:pt x="70028" y="93297"/>
                </a:cubicBezTo>
                <a:cubicBezTo>
                  <a:pt x="57582" y="93297"/>
                  <a:pt x="47625" y="83066"/>
                  <a:pt x="47625" y="70643"/>
                </a:cubicBezTo>
                <a:cubicBezTo>
                  <a:pt x="47625" y="57855"/>
                  <a:pt x="57582" y="47625"/>
                  <a:pt x="70028" y="47625"/>
                </a:cubicBezTo>
                <a:close/>
                <a:moveTo>
                  <a:pt x="71438" y="37378"/>
                </a:moveTo>
                <a:cubicBezTo>
                  <a:pt x="52611" y="37378"/>
                  <a:pt x="37404" y="52170"/>
                  <a:pt x="37404" y="70571"/>
                </a:cubicBezTo>
                <a:cubicBezTo>
                  <a:pt x="37404" y="92219"/>
                  <a:pt x="62387" y="132628"/>
                  <a:pt x="71438" y="146338"/>
                </a:cubicBezTo>
                <a:cubicBezTo>
                  <a:pt x="80128" y="132628"/>
                  <a:pt x="104748" y="92219"/>
                  <a:pt x="104748" y="70571"/>
                </a:cubicBezTo>
                <a:cubicBezTo>
                  <a:pt x="104748" y="52170"/>
                  <a:pt x="89903" y="37378"/>
                  <a:pt x="71438" y="37378"/>
                </a:cubicBezTo>
                <a:close/>
                <a:moveTo>
                  <a:pt x="71438" y="30162"/>
                </a:moveTo>
                <a:cubicBezTo>
                  <a:pt x="93886" y="30162"/>
                  <a:pt x="112351" y="47841"/>
                  <a:pt x="112351" y="70571"/>
                </a:cubicBezTo>
                <a:cubicBezTo>
                  <a:pt x="112351" y="98713"/>
                  <a:pt x="75783" y="153193"/>
                  <a:pt x="74335" y="155358"/>
                </a:cubicBezTo>
                <a:cubicBezTo>
                  <a:pt x="73611" y="156441"/>
                  <a:pt x="72162" y="156801"/>
                  <a:pt x="71438" y="156801"/>
                </a:cubicBezTo>
                <a:cubicBezTo>
                  <a:pt x="69990" y="156801"/>
                  <a:pt x="68542" y="156441"/>
                  <a:pt x="68180" y="155358"/>
                </a:cubicBezTo>
                <a:cubicBezTo>
                  <a:pt x="66731" y="153193"/>
                  <a:pt x="30163" y="98713"/>
                  <a:pt x="30163" y="70571"/>
                </a:cubicBezTo>
                <a:cubicBezTo>
                  <a:pt x="30163" y="47841"/>
                  <a:pt x="48628" y="30162"/>
                  <a:pt x="71438" y="30162"/>
                </a:cubicBezTo>
                <a:close/>
                <a:moveTo>
                  <a:pt x="122329" y="14287"/>
                </a:moveTo>
                <a:cubicBezTo>
                  <a:pt x="124490" y="14287"/>
                  <a:pt x="125930" y="16088"/>
                  <a:pt x="125930" y="17888"/>
                </a:cubicBezTo>
                <a:lnTo>
                  <a:pt x="125930" y="59304"/>
                </a:lnTo>
                <a:lnTo>
                  <a:pt x="178510" y="59304"/>
                </a:lnTo>
                <a:lnTo>
                  <a:pt x="178510" y="17888"/>
                </a:lnTo>
                <a:cubicBezTo>
                  <a:pt x="178510" y="16088"/>
                  <a:pt x="179951" y="14287"/>
                  <a:pt x="182112" y="14287"/>
                </a:cubicBezTo>
                <a:cubicBezTo>
                  <a:pt x="183912" y="14287"/>
                  <a:pt x="185713" y="16088"/>
                  <a:pt x="185713" y="17888"/>
                </a:cubicBezTo>
                <a:lnTo>
                  <a:pt x="185713" y="59304"/>
                </a:lnTo>
                <a:lnTo>
                  <a:pt x="237933" y="59304"/>
                </a:lnTo>
                <a:lnTo>
                  <a:pt x="237933" y="17888"/>
                </a:lnTo>
                <a:cubicBezTo>
                  <a:pt x="237933" y="16088"/>
                  <a:pt x="239734" y="14287"/>
                  <a:pt x="241895" y="14287"/>
                </a:cubicBezTo>
                <a:cubicBezTo>
                  <a:pt x="244055" y="14287"/>
                  <a:pt x="245496" y="16088"/>
                  <a:pt x="245496" y="17888"/>
                </a:cubicBezTo>
                <a:lnTo>
                  <a:pt x="245496" y="59304"/>
                </a:lnTo>
                <a:lnTo>
                  <a:pt x="286551" y="59304"/>
                </a:lnTo>
                <a:cubicBezTo>
                  <a:pt x="288712" y="59304"/>
                  <a:pt x="290153" y="60745"/>
                  <a:pt x="290153" y="62545"/>
                </a:cubicBezTo>
                <a:cubicBezTo>
                  <a:pt x="290153" y="64706"/>
                  <a:pt x="288712" y="66507"/>
                  <a:pt x="286551" y="66507"/>
                </a:cubicBezTo>
                <a:lnTo>
                  <a:pt x="245496" y="66507"/>
                </a:lnTo>
                <a:lnTo>
                  <a:pt x="245496" y="118727"/>
                </a:lnTo>
                <a:lnTo>
                  <a:pt x="286551" y="118727"/>
                </a:lnTo>
                <a:cubicBezTo>
                  <a:pt x="288712" y="118727"/>
                  <a:pt x="290153" y="120528"/>
                  <a:pt x="290153" y="122328"/>
                </a:cubicBezTo>
                <a:cubicBezTo>
                  <a:pt x="290153" y="124489"/>
                  <a:pt x="288712" y="126290"/>
                  <a:pt x="286551" y="126290"/>
                </a:cubicBezTo>
                <a:lnTo>
                  <a:pt x="245496" y="126290"/>
                </a:lnTo>
                <a:lnTo>
                  <a:pt x="245496" y="178510"/>
                </a:lnTo>
                <a:lnTo>
                  <a:pt x="286551" y="178510"/>
                </a:lnTo>
                <a:cubicBezTo>
                  <a:pt x="288712" y="178510"/>
                  <a:pt x="290153" y="179950"/>
                  <a:pt x="290153" y="182111"/>
                </a:cubicBezTo>
                <a:cubicBezTo>
                  <a:pt x="290153" y="184272"/>
                  <a:pt x="288712" y="185712"/>
                  <a:pt x="286551" y="185712"/>
                </a:cubicBezTo>
                <a:lnTo>
                  <a:pt x="245496" y="185712"/>
                </a:lnTo>
                <a:lnTo>
                  <a:pt x="245496" y="237932"/>
                </a:lnTo>
                <a:lnTo>
                  <a:pt x="286551" y="237932"/>
                </a:lnTo>
                <a:cubicBezTo>
                  <a:pt x="288712" y="237932"/>
                  <a:pt x="290153" y="239733"/>
                  <a:pt x="290153" y="241894"/>
                </a:cubicBezTo>
                <a:cubicBezTo>
                  <a:pt x="290153" y="244054"/>
                  <a:pt x="288712" y="245495"/>
                  <a:pt x="286551" y="245495"/>
                </a:cubicBezTo>
                <a:lnTo>
                  <a:pt x="245496" y="245495"/>
                </a:lnTo>
                <a:lnTo>
                  <a:pt x="245496" y="286551"/>
                </a:lnTo>
                <a:cubicBezTo>
                  <a:pt x="245496" y="288711"/>
                  <a:pt x="244055" y="290152"/>
                  <a:pt x="241895" y="290152"/>
                </a:cubicBezTo>
                <a:cubicBezTo>
                  <a:pt x="239734" y="290152"/>
                  <a:pt x="237933" y="288711"/>
                  <a:pt x="237933" y="286551"/>
                </a:cubicBezTo>
                <a:lnTo>
                  <a:pt x="237933" y="245495"/>
                </a:lnTo>
                <a:lnTo>
                  <a:pt x="185713" y="245495"/>
                </a:lnTo>
                <a:lnTo>
                  <a:pt x="185713" y="286551"/>
                </a:lnTo>
                <a:cubicBezTo>
                  <a:pt x="185713" y="288711"/>
                  <a:pt x="183912" y="290152"/>
                  <a:pt x="182112" y="290152"/>
                </a:cubicBezTo>
                <a:cubicBezTo>
                  <a:pt x="179951" y="290152"/>
                  <a:pt x="178510" y="288711"/>
                  <a:pt x="178510" y="286551"/>
                </a:cubicBezTo>
                <a:lnTo>
                  <a:pt x="178510" y="245495"/>
                </a:lnTo>
                <a:lnTo>
                  <a:pt x="125930" y="245495"/>
                </a:lnTo>
                <a:lnTo>
                  <a:pt x="125930" y="286551"/>
                </a:lnTo>
                <a:cubicBezTo>
                  <a:pt x="125930" y="288711"/>
                  <a:pt x="124490" y="290152"/>
                  <a:pt x="122329" y="290152"/>
                </a:cubicBezTo>
                <a:cubicBezTo>
                  <a:pt x="120528" y="290152"/>
                  <a:pt x="118728" y="288711"/>
                  <a:pt x="118728" y="286551"/>
                </a:cubicBezTo>
                <a:lnTo>
                  <a:pt x="118728" y="245495"/>
                </a:lnTo>
                <a:lnTo>
                  <a:pt x="66508" y="245495"/>
                </a:lnTo>
                <a:lnTo>
                  <a:pt x="66508" y="286551"/>
                </a:lnTo>
                <a:cubicBezTo>
                  <a:pt x="66508" y="288711"/>
                  <a:pt x="64707" y="290152"/>
                  <a:pt x="62547" y="290152"/>
                </a:cubicBezTo>
                <a:cubicBezTo>
                  <a:pt x="60746" y="290152"/>
                  <a:pt x="58945" y="288711"/>
                  <a:pt x="58945" y="286551"/>
                </a:cubicBezTo>
                <a:lnTo>
                  <a:pt x="58945" y="245495"/>
                </a:lnTo>
                <a:lnTo>
                  <a:pt x="18250" y="245495"/>
                </a:lnTo>
                <a:cubicBezTo>
                  <a:pt x="16089" y="245495"/>
                  <a:pt x="14288" y="244054"/>
                  <a:pt x="14288" y="241894"/>
                </a:cubicBezTo>
                <a:cubicBezTo>
                  <a:pt x="14288" y="239733"/>
                  <a:pt x="16089" y="237932"/>
                  <a:pt x="18250" y="237932"/>
                </a:cubicBezTo>
                <a:lnTo>
                  <a:pt x="58945" y="237932"/>
                </a:lnTo>
                <a:lnTo>
                  <a:pt x="58945" y="185712"/>
                </a:lnTo>
                <a:lnTo>
                  <a:pt x="18250" y="185712"/>
                </a:lnTo>
                <a:cubicBezTo>
                  <a:pt x="16089" y="185712"/>
                  <a:pt x="14288" y="184272"/>
                  <a:pt x="14288" y="182111"/>
                </a:cubicBezTo>
                <a:cubicBezTo>
                  <a:pt x="14288" y="179950"/>
                  <a:pt x="16089" y="178510"/>
                  <a:pt x="18250" y="178510"/>
                </a:cubicBezTo>
                <a:lnTo>
                  <a:pt x="58945" y="178510"/>
                </a:lnTo>
                <a:lnTo>
                  <a:pt x="58945" y="168066"/>
                </a:lnTo>
                <a:cubicBezTo>
                  <a:pt x="58945" y="165905"/>
                  <a:pt x="60746" y="164104"/>
                  <a:pt x="62547" y="164104"/>
                </a:cubicBezTo>
                <a:cubicBezTo>
                  <a:pt x="64707" y="164104"/>
                  <a:pt x="66508" y="165905"/>
                  <a:pt x="66508" y="168066"/>
                </a:cubicBezTo>
                <a:lnTo>
                  <a:pt x="66508" y="178510"/>
                </a:lnTo>
                <a:lnTo>
                  <a:pt x="118728" y="178510"/>
                </a:lnTo>
                <a:lnTo>
                  <a:pt x="118728" y="126290"/>
                </a:lnTo>
                <a:lnTo>
                  <a:pt x="105043" y="126290"/>
                </a:lnTo>
                <a:cubicBezTo>
                  <a:pt x="103242" y="126290"/>
                  <a:pt x="101441" y="124489"/>
                  <a:pt x="101441" y="122328"/>
                </a:cubicBezTo>
                <a:cubicBezTo>
                  <a:pt x="101441" y="120528"/>
                  <a:pt x="103242" y="118727"/>
                  <a:pt x="105043" y="118727"/>
                </a:cubicBezTo>
                <a:lnTo>
                  <a:pt x="118728" y="118727"/>
                </a:lnTo>
                <a:lnTo>
                  <a:pt x="118728" y="17888"/>
                </a:lnTo>
                <a:cubicBezTo>
                  <a:pt x="118728" y="16088"/>
                  <a:pt x="120528" y="14287"/>
                  <a:pt x="122329" y="14287"/>
                </a:cubicBezTo>
                <a:close/>
                <a:moveTo>
                  <a:pt x="7209" y="7561"/>
                </a:moveTo>
                <a:lnTo>
                  <a:pt x="7209" y="298466"/>
                </a:lnTo>
                <a:lnTo>
                  <a:pt x="298458" y="298466"/>
                </a:lnTo>
                <a:lnTo>
                  <a:pt x="298458" y="7561"/>
                </a:lnTo>
                <a:lnTo>
                  <a:pt x="7209" y="7561"/>
                </a:lnTo>
                <a:close/>
                <a:moveTo>
                  <a:pt x="3604" y="0"/>
                </a:moveTo>
                <a:lnTo>
                  <a:pt x="302063" y="0"/>
                </a:lnTo>
                <a:cubicBezTo>
                  <a:pt x="304225" y="0"/>
                  <a:pt x="306028" y="1800"/>
                  <a:pt x="306028" y="3960"/>
                </a:cubicBezTo>
                <a:lnTo>
                  <a:pt x="306028" y="302067"/>
                </a:lnTo>
                <a:cubicBezTo>
                  <a:pt x="306028" y="304227"/>
                  <a:pt x="304225" y="306027"/>
                  <a:pt x="302063" y="306027"/>
                </a:cubicBezTo>
                <a:lnTo>
                  <a:pt x="3604" y="306027"/>
                </a:lnTo>
                <a:cubicBezTo>
                  <a:pt x="1442" y="306027"/>
                  <a:pt x="0" y="304227"/>
                  <a:pt x="0" y="302067"/>
                </a:cubicBezTo>
                <a:lnTo>
                  <a:pt x="0" y="3960"/>
                </a:lnTo>
                <a:cubicBezTo>
                  <a:pt x="0" y="1800"/>
                  <a:pt x="1442" y="0"/>
                  <a:pt x="360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3" name="Subtitle 2">
            <a:extLst>
              <a:ext uri="{FF2B5EF4-FFF2-40B4-BE49-F238E27FC236}">
                <a16:creationId xmlns:a16="http://schemas.microsoft.com/office/drawing/2014/main" id="{71DB71C6-4CF4-E640-83F0-7C670C152191}"/>
              </a:ext>
            </a:extLst>
          </p:cNvPr>
          <p:cNvSpPr txBox="1">
            <a:spLocks/>
          </p:cNvSpPr>
          <p:nvPr/>
        </p:nvSpPr>
        <p:spPr>
          <a:xfrm>
            <a:off x="7183438" y="1845815"/>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25" name="TextBox 24">
            <a:extLst>
              <a:ext uri="{FF2B5EF4-FFF2-40B4-BE49-F238E27FC236}">
                <a16:creationId xmlns:a16="http://schemas.microsoft.com/office/drawing/2014/main" id="{DE9D01E3-08FC-314A-9093-C9EB548E2299}"/>
              </a:ext>
            </a:extLst>
          </p:cNvPr>
          <p:cNvSpPr txBox="1"/>
          <p:nvPr/>
        </p:nvSpPr>
        <p:spPr>
          <a:xfrm>
            <a:off x="2982809" y="3910584"/>
            <a:ext cx="1394934" cy="553998"/>
          </a:xfrm>
          <a:prstGeom prst="rect">
            <a:avLst/>
          </a:prstGeom>
          <a:noFill/>
        </p:spPr>
        <p:txBody>
          <a:bodyPr wrap="none" rtlCol="0">
            <a:spAutoFit/>
          </a:bodyPr>
          <a:lstStyle/>
          <a:p>
            <a:pPr algn="ctr"/>
            <a:r>
              <a:rPr lang="en-US" sz="3000" b="1" dirty="0">
                <a:solidFill>
                  <a:schemeClr val="bg1"/>
                </a:solidFill>
                <a:latin typeface="Akzidenz-Grotesk BQ Super" pitchFamily="50" charset="0"/>
                <a:cs typeface="Poppins" pitchFamily="2" charset="77"/>
              </a:rPr>
              <a:t>TITLE </a:t>
            </a:r>
          </a:p>
        </p:txBody>
      </p:sp>
      <p:sp>
        <p:nvSpPr>
          <p:cNvPr id="26" name="Subtitle 2">
            <a:extLst>
              <a:ext uri="{FF2B5EF4-FFF2-40B4-BE49-F238E27FC236}">
                <a16:creationId xmlns:a16="http://schemas.microsoft.com/office/drawing/2014/main" id="{74388CE3-0193-C94F-8101-05C38EA3A5DE}"/>
              </a:ext>
            </a:extLst>
          </p:cNvPr>
          <p:cNvSpPr txBox="1">
            <a:spLocks/>
          </p:cNvSpPr>
          <p:nvPr/>
        </p:nvSpPr>
        <p:spPr>
          <a:xfrm>
            <a:off x="1807147" y="4691908"/>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27" name="Freeform 660">
            <a:extLst>
              <a:ext uri="{FF2B5EF4-FFF2-40B4-BE49-F238E27FC236}">
                <a16:creationId xmlns:a16="http://schemas.microsoft.com/office/drawing/2014/main" id="{1329AF3E-98A9-D14C-835C-836FBB5589A7}"/>
              </a:ext>
            </a:extLst>
          </p:cNvPr>
          <p:cNvSpPr>
            <a:spLocks noChangeArrowheads="1"/>
          </p:cNvSpPr>
          <p:nvPr/>
        </p:nvSpPr>
        <p:spPr bwMode="auto">
          <a:xfrm>
            <a:off x="1024197" y="5453688"/>
            <a:ext cx="316225" cy="314682"/>
          </a:xfrm>
          <a:custGeom>
            <a:avLst/>
            <a:gdLst>
              <a:gd name="T0" fmla="*/ 119115 w 306027"/>
              <a:gd name="T1" fmla="*/ 168833 h 305378"/>
              <a:gd name="T2" fmla="*/ 153020 w 306027"/>
              <a:gd name="T3" fmla="*/ 160932 h 305378"/>
              <a:gd name="T4" fmla="*/ 172137 w 306027"/>
              <a:gd name="T5" fmla="*/ 156263 h 305378"/>
              <a:gd name="T6" fmla="*/ 202074 w 306027"/>
              <a:gd name="T7" fmla="*/ 162010 h 305378"/>
              <a:gd name="T8" fmla="*/ 247521 w 306027"/>
              <a:gd name="T9" fmla="*/ 182840 h 305378"/>
              <a:gd name="T10" fmla="*/ 293329 w 306027"/>
              <a:gd name="T11" fmla="*/ 302796 h 305378"/>
              <a:gd name="T12" fmla="*/ 215420 w 306027"/>
              <a:gd name="T13" fmla="*/ 162010 h 305378"/>
              <a:gd name="T14" fmla="*/ 216863 w 306027"/>
              <a:gd name="T15" fmla="*/ 195770 h 305378"/>
              <a:gd name="T16" fmla="*/ 186204 w 306027"/>
              <a:gd name="T17" fmla="*/ 164524 h 305378"/>
              <a:gd name="T18" fmla="*/ 165644 w 306027"/>
              <a:gd name="T19" fmla="*/ 178890 h 305378"/>
              <a:gd name="T20" fmla="*/ 177908 w 306027"/>
              <a:gd name="T21" fmla="*/ 209417 h 305378"/>
              <a:gd name="T22" fmla="*/ 128133 w 306027"/>
              <a:gd name="T23" fmla="*/ 169193 h 305378"/>
              <a:gd name="T24" fmla="*/ 156266 w 306027"/>
              <a:gd name="T25" fmla="*/ 228811 h 305378"/>
              <a:gd name="T26" fmla="*/ 73307 w 306027"/>
              <a:gd name="T27" fmla="*/ 128250 h 305378"/>
              <a:gd name="T28" fmla="*/ 152299 w 306027"/>
              <a:gd name="T29" fmla="*/ 274064 h 305378"/>
              <a:gd name="T30" fmla="*/ 103245 w 306027"/>
              <a:gd name="T31" fmla="*/ 274782 h 305378"/>
              <a:gd name="T32" fmla="*/ 95670 w 306027"/>
              <a:gd name="T33" fmla="*/ 298486 h 305378"/>
              <a:gd name="T34" fmla="*/ 84489 w 306027"/>
              <a:gd name="T35" fmla="*/ 287712 h 305378"/>
              <a:gd name="T36" fmla="*/ 142921 w 306027"/>
              <a:gd name="T37" fmla="*/ 281965 h 305378"/>
              <a:gd name="T38" fmla="*/ 60322 w 306027"/>
              <a:gd name="T39" fmla="*/ 128250 h 305378"/>
              <a:gd name="T40" fmla="*/ 19844 w 306027"/>
              <a:gd name="T41" fmla="*/ 103187 h 305378"/>
              <a:gd name="T42" fmla="*/ 19844 w 306027"/>
              <a:gd name="T43" fmla="*/ 125059 h 305378"/>
              <a:gd name="T44" fmla="*/ 19844 w 306027"/>
              <a:gd name="T45" fmla="*/ 103187 h 305378"/>
              <a:gd name="T46" fmla="*/ 111720 w 306027"/>
              <a:gd name="T47" fmla="*/ 133365 h 305378"/>
              <a:gd name="T48" fmla="*/ 153013 w 306027"/>
              <a:gd name="T49" fmla="*/ 37937 h 305378"/>
              <a:gd name="T50" fmla="*/ 215676 w 306027"/>
              <a:gd name="T51" fmla="*/ 89792 h 305378"/>
              <a:gd name="T52" fmla="*/ 201912 w 306027"/>
              <a:gd name="T53" fmla="*/ 86551 h 305378"/>
              <a:gd name="T54" fmla="*/ 108098 w 306027"/>
              <a:gd name="T55" fmla="*/ 140927 h 305378"/>
              <a:gd name="T56" fmla="*/ 95782 w 306027"/>
              <a:gd name="T57" fmla="*/ 94834 h 305378"/>
              <a:gd name="T58" fmla="*/ 150477 w 306027"/>
              <a:gd name="T59" fmla="*/ 30015 h 305378"/>
              <a:gd name="T60" fmla="*/ 261576 w 306027"/>
              <a:gd name="T61" fmla="*/ 17887 h 305378"/>
              <a:gd name="T62" fmla="*/ 254356 w 306027"/>
              <a:gd name="T63" fmla="*/ 178098 h 305378"/>
              <a:gd name="T64" fmla="*/ 37383 w 306027"/>
              <a:gd name="T65" fmla="*/ 207980 h 305378"/>
              <a:gd name="T66" fmla="*/ 86481 w 306027"/>
              <a:gd name="T67" fmla="*/ 215540 h 305378"/>
              <a:gd name="T68" fmla="*/ 30162 w 306027"/>
              <a:gd name="T69" fmla="*/ 17887 h 305378"/>
              <a:gd name="T70" fmla="*/ 287283 w 306027"/>
              <a:gd name="T71" fmla="*/ 0 h 305378"/>
              <a:gd name="T72" fmla="*/ 287283 w 306027"/>
              <a:gd name="T73" fmla="*/ 231415 h 305378"/>
              <a:gd name="T74" fmla="*/ 284760 w 306027"/>
              <a:gd name="T75" fmla="*/ 224206 h 305378"/>
              <a:gd name="T76" fmla="*/ 298457 w 306027"/>
              <a:gd name="T77" fmla="*/ 18744 h 305378"/>
              <a:gd name="T78" fmla="*/ 7209 w 306027"/>
              <a:gd name="T79" fmla="*/ 18744 h 305378"/>
              <a:gd name="T80" fmla="*/ 96602 w 306027"/>
              <a:gd name="T81" fmla="*/ 224206 h 305378"/>
              <a:gd name="T82" fmla="*/ 18744 w 306027"/>
              <a:gd name="T83" fmla="*/ 231415 h 305378"/>
              <a:gd name="T84" fmla="*/ 18744 w 306027"/>
              <a:gd name="T85" fmla="*/ 0 h 305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027" h="305378">
                <a:moveTo>
                  <a:pt x="80070" y="119630"/>
                </a:moveTo>
                <a:cubicBezTo>
                  <a:pt x="83768" y="120259"/>
                  <a:pt x="87194" y="122324"/>
                  <a:pt x="89538" y="125736"/>
                </a:cubicBezTo>
                <a:lnTo>
                  <a:pt x="119115" y="168833"/>
                </a:lnTo>
                <a:cubicBezTo>
                  <a:pt x="120197" y="166679"/>
                  <a:pt x="122001" y="164524"/>
                  <a:pt x="123804" y="163087"/>
                </a:cubicBezTo>
                <a:lnTo>
                  <a:pt x="132822" y="156982"/>
                </a:lnTo>
                <a:cubicBezTo>
                  <a:pt x="139314" y="152672"/>
                  <a:pt x="148692" y="154108"/>
                  <a:pt x="153020" y="160932"/>
                </a:cubicBezTo>
                <a:lnTo>
                  <a:pt x="158431" y="168115"/>
                </a:lnTo>
                <a:cubicBezTo>
                  <a:pt x="159513" y="165960"/>
                  <a:pt x="160955" y="164165"/>
                  <a:pt x="163120" y="162728"/>
                </a:cubicBezTo>
                <a:lnTo>
                  <a:pt x="172137" y="156263"/>
                </a:lnTo>
                <a:cubicBezTo>
                  <a:pt x="178990" y="151953"/>
                  <a:pt x="188007" y="153749"/>
                  <a:pt x="192336" y="160214"/>
                </a:cubicBezTo>
                <a:lnTo>
                  <a:pt x="197385" y="167756"/>
                </a:lnTo>
                <a:cubicBezTo>
                  <a:pt x="198467" y="165601"/>
                  <a:pt x="200271" y="163446"/>
                  <a:pt x="202074" y="162010"/>
                </a:cubicBezTo>
                <a:lnTo>
                  <a:pt x="211092" y="155904"/>
                </a:lnTo>
                <a:cubicBezTo>
                  <a:pt x="217945" y="151235"/>
                  <a:pt x="227323" y="153390"/>
                  <a:pt x="231651" y="159855"/>
                </a:cubicBezTo>
                <a:lnTo>
                  <a:pt x="247521" y="182840"/>
                </a:lnTo>
                <a:cubicBezTo>
                  <a:pt x="281066" y="231325"/>
                  <a:pt x="296576" y="285557"/>
                  <a:pt x="300543" y="301000"/>
                </a:cubicBezTo>
                <a:cubicBezTo>
                  <a:pt x="301265" y="302796"/>
                  <a:pt x="300182" y="304951"/>
                  <a:pt x="298018" y="305310"/>
                </a:cubicBezTo>
                <a:cubicBezTo>
                  <a:pt x="295854" y="305669"/>
                  <a:pt x="294051" y="304592"/>
                  <a:pt x="293329" y="302796"/>
                </a:cubicBezTo>
                <a:cubicBezTo>
                  <a:pt x="289722" y="287712"/>
                  <a:pt x="274213" y="234558"/>
                  <a:pt x="241390" y="187150"/>
                </a:cubicBezTo>
                <a:lnTo>
                  <a:pt x="225159" y="163805"/>
                </a:lnTo>
                <a:cubicBezTo>
                  <a:pt x="222994" y="160573"/>
                  <a:pt x="218305" y="159855"/>
                  <a:pt x="215420" y="162010"/>
                </a:cubicBezTo>
                <a:lnTo>
                  <a:pt x="206403" y="168115"/>
                </a:lnTo>
                <a:cubicBezTo>
                  <a:pt x="203156" y="170629"/>
                  <a:pt x="202435" y="174939"/>
                  <a:pt x="204599" y="177812"/>
                </a:cubicBezTo>
                <a:lnTo>
                  <a:pt x="216863" y="195770"/>
                </a:lnTo>
                <a:cubicBezTo>
                  <a:pt x="218305" y="197565"/>
                  <a:pt x="217945" y="199720"/>
                  <a:pt x="216141" y="201157"/>
                </a:cubicBezTo>
                <a:cubicBezTo>
                  <a:pt x="214338" y="202234"/>
                  <a:pt x="212174" y="201875"/>
                  <a:pt x="210731" y="200079"/>
                </a:cubicBezTo>
                <a:lnTo>
                  <a:pt x="186204" y="164524"/>
                </a:lnTo>
                <a:cubicBezTo>
                  <a:pt x="184040" y="160932"/>
                  <a:pt x="179351" y="160573"/>
                  <a:pt x="176465" y="162369"/>
                </a:cubicBezTo>
                <a:lnTo>
                  <a:pt x="167448" y="168833"/>
                </a:lnTo>
                <a:cubicBezTo>
                  <a:pt x="164923" y="170270"/>
                  <a:pt x="163120" y="174939"/>
                  <a:pt x="165644" y="178890"/>
                </a:cubicBezTo>
                <a:lnTo>
                  <a:pt x="184040" y="205467"/>
                </a:lnTo>
                <a:cubicBezTo>
                  <a:pt x="185122" y="206903"/>
                  <a:pt x="184761" y="209417"/>
                  <a:pt x="182958" y="210495"/>
                </a:cubicBezTo>
                <a:cubicBezTo>
                  <a:pt x="181515" y="211572"/>
                  <a:pt x="178990" y="211213"/>
                  <a:pt x="177908" y="209417"/>
                </a:cubicBezTo>
                <a:lnTo>
                  <a:pt x="147249" y="164883"/>
                </a:lnTo>
                <a:cubicBezTo>
                  <a:pt x="145085" y="162010"/>
                  <a:pt x="140396" y="160932"/>
                  <a:pt x="137150" y="163087"/>
                </a:cubicBezTo>
                <a:lnTo>
                  <a:pt x="128133" y="169193"/>
                </a:lnTo>
                <a:cubicBezTo>
                  <a:pt x="125247" y="171707"/>
                  <a:pt x="124165" y="176016"/>
                  <a:pt x="126329" y="179249"/>
                </a:cubicBezTo>
                <a:lnTo>
                  <a:pt x="157349" y="223783"/>
                </a:lnTo>
                <a:cubicBezTo>
                  <a:pt x="158431" y="225220"/>
                  <a:pt x="158070" y="227734"/>
                  <a:pt x="156266" y="228811"/>
                </a:cubicBezTo>
                <a:cubicBezTo>
                  <a:pt x="154463" y="229889"/>
                  <a:pt x="152299" y="229530"/>
                  <a:pt x="151217" y="227734"/>
                </a:cubicBezTo>
                <a:lnTo>
                  <a:pt x="83407" y="129686"/>
                </a:lnTo>
                <a:cubicBezTo>
                  <a:pt x="80882" y="126813"/>
                  <a:pt x="76554" y="126095"/>
                  <a:pt x="73307" y="128250"/>
                </a:cubicBezTo>
                <a:lnTo>
                  <a:pt x="64290" y="134355"/>
                </a:lnTo>
                <a:cubicBezTo>
                  <a:pt x="61044" y="136510"/>
                  <a:pt x="60322" y="141179"/>
                  <a:pt x="62487" y="144052"/>
                </a:cubicBezTo>
                <a:lnTo>
                  <a:pt x="152299" y="274064"/>
                </a:lnTo>
                <a:cubicBezTo>
                  <a:pt x="154824" y="277655"/>
                  <a:pt x="154824" y="282324"/>
                  <a:pt x="151938" y="285916"/>
                </a:cubicBezTo>
                <a:cubicBezTo>
                  <a:pt x="149053" y="289507"/>
                  <a:pt x="144724" y="290585"/>
                  <a:pt x="140396" y="289148"/>
                </a:cubicBezTo>
                <a:lnTo>
                  <a:pt x="103245" y="274782"/>
                </a:lnTo>
                <a:cubicBezTo>
                  <a:pt x="99277" y="273705"/>
                  <a:pt x="95670" y="276219"/>
                  <a:pt x="94588" y="279451"/>
                </a:cubicBezTo>
                <a:lnTo>
                  <a:pt x="91703" y="290226"/>
                </a:lnTo>
                <a:cubicBezTo>
                  <a:pt x="90621" y="293458"/>
                  <a:pt x="92424" y="296690"/>
                  <a:pt x="95670" y="298486"/>
                </a:cubicBezTo>
                <a:cubicBezTo>
                  <a:pt x="97474" y="299204"/>
                  <a:pt x="98195" y="301359"/>
                  <a:pt x="97474" y="303155"/>
                </a:cubicBezTo>
                <a:cubicBezTo>
                  <a:pt x="96752" y="304592"/>
                  <a:pt x="94588" y="306028"/>
                  <a:pt x="92785" y="304951"/>
                </a:cubicBezTo>
                <a:cubicBezTo>
                  <a:pt x="85932" y="302437"/>
                  <a:pt x="82325" y="294894"/>
                  <a:pt x="84489" y="287712"/>
                </a:cubicBezTo>
                <a:lnTo>
                  <a:pt x="87374" y="277655"/>
                </a:lnTo>
                <a:cubicBezTo>
                  <a:pt x="90260" y="268677"/>
                  <a:pt x="99277" y="265803"/>
                  <a:pt x="105770" y="267599"/>
                </a:cubicBezTo>
                <a:lnTo>
                  <a:pt x="142921" y="281965"/>
                </a:lnTo>
                <a:cubicBezTo>
                  <a:pt x="145446" y="283043"/>
                  <a:pt x="147610" y="280169"/>
                  <a:pt x="146167" y="278015"/>
                </a:cubicBezTo>
                <a:lnTo>
                  <a:pt x="56355" y="148362"/>
                </a:lnTo>
                <a:cubicBezTo>
                  <a:pt x="52387" y="142616"/>
                  <a:pt x="53109" y="133278"/>
                  <a:pt x="60322" y="128250"/>
                </a:cubicBezTo>
                <a:lnTo>
                  <a:pt x="68979" y="122144"/>
                </a:lnTo>
                <a:cubicBezTo>
                  <a:pt x="72406" y="119810"/>
                  <a:pt x="76373" y="119002"/>
                  <a:pt x="80070" y="119630"/>
                </a:cubicBezTo>
                <a:close/>
                <a:moveTo>
                  <a:pt x="19844" y="103187"/>
                </a:moveTo>
                <a:cubicBezTo>
                  <a:pt x="21648" y="103187"/>
                  <a:pt x="23451" y="104951"/>
                  <a:pt x="23451" y="106715"/>
                </a:cubicBezTo>
                <a:lnTo>
                  <a:pt x="23451" y="121532"/>
                </a:lnTo>
                <a:cubicBezTo>
                  <a:pt x="23451" y="123296"/>
                  <a:pt x="21648" y="125059"/>
                  <a:pt x="19844" y="125059"/>
                </a:cubicBezTo>
                <a:cubicBezTo>
                  <a:pt x="17318" y="125059"/>
                  <a:pt x="15875" y="123296"/>
                  <a:pt x="15875" y="121532"/>
                </a:cubicBezTo>
                <a:lnTo>
                  <a:pt x="15875" y="106715"/>
                </a:lnTo>
                <a:cubicBezTo>
                  <a:pt x="15875" y="104951"/>
                  <a:pt x="17318" y="103187"/>
                  <a:pt x="19844" y="103187"/>
                </a:cubicBezTo>
                <a:close/>
                <a:moveTo>
                  <a:pt x="153013" y="37937"/>
                </a:moveTo>
                <a:lnTo>
                  <a:pt x="111720" y="78989"/>
                </a:lnTo>
                <a:lnTo>
                  <a:pt x="111720" y="133365"/>
                </a:lnTo>
                <a:lnTo>
                  <a:pt x="194305" y="133365"/>
                </a:lnTo>
                <a:lnTo>
                  <a:pt x="194305" y="78989"/>
                </a:lnTo>
                <a:lnTo>
                  <a:pt x="153013" y="37937"/>
                </a:lnTo>
                <a:close/>
                <a:moveTo>
                  <a:pt x="150477" y="30015"/>
                </a:moveTo>
                <a:cubicBezTo>
                  <a:pt x="151926" y="28575"/>
                  <a:pt x="154099" y="28575"/>
                  <a:pt x="155548" y="30015"/>
                </a:cubicBezTo>
                <a:lnTo>
                  <a:pt x="215676" y="89792"/>
                </a:lnTo>
                <a:cubicBezTo>
                  <a:pt x="217125" y="91233"/>
                  <a:pt x="217125" y="93393"/>
                  <a:pt x="215676" y="94834"/>
                </a:cubicBezTo>
                <a:cubicBezTo>
                  <a:pt x="214227" y="96274"/>
                  <a:pt x="211692" y="96274"/>
                  <a:pt x="210605" y="94834"/>
                </a:cubicBezTo>
                <a:lnTo>
                  <a:pt x="201912" y="86551"/>
                </a:lnTo>
                <a:lnTo>
                  <a:pt x="201912" y="136966"/>
                </a:lnTo>
                <a:cubicBezTo>
                  <a:pt x="201912" y="139127"/>
                  <a:pt x="200101" y="140927"/>
                  <a:pt x="197928" y="140927"/>
                </a:cubicBezTo>
                <a:lnTo>
                  <a:pt x="108098" y="140927"/>
                </a:lnTo>
                <a:cubicBezTo>
                  <a:pt x="105924" y="140927"/>
                  <a:pt x="104476" y="139127"/>
                  <a:pt x="104476" y="136966"/>
                </a:cubicBezTo>
                <a:lnTo>
                  <a:pt x="104476" y="86551"/>
                </a:lnTo>
                <a:lnTo>
                  <a:pt x="95782" y="94834"/>
                </a:lnTo>
                <a:cubicBezTo>
                  <a:pt x="94334" y="96274"/>
                  <a:pt x="91798" y="96274"/>
                  <a:pt x="90349" y="94834"/>
                </a:cubicBezTo>
                <a:cubicBezTo>
                  <a:pt x="88900" y="93393"/>
                  <a:pt x="88900" y="91233"/>
                  <a:pt x="90349" y="89792"/>
                </a:cubicBezTo>
                <a:lnTo>
                  <a:pt x="150477" y="30015"/>
                </a:lnTo>
                <a:close/>
                <a:moveTo>
                  <a:pt x="33772" y="14287"/>
                </a:moveTo>
                <a:lnTo>
                  <a:pt x="257966" y="14287"/>
                </a:lnTo>
                <a:cubicBezTo>
                  <a:pt x="260132" y="14287"/>
                  <a:pt x="261576" y="15727"/>
                  <a:pt x="261576" y="17887"/>
                </a:cubicBezTo>
                <a:lnTo>
                  <a:pt x="261576" y="178098"/>
                </a:lnTo>
                <a:cubicBezTo>
                  <a:pt x="261576" y="180258"/>
                  <a:pt x="260132" y="182058"/>
                  <a:pt x="257966" y="182058"/>
                </a:cubicBezTo>
                <a:cubicBezTo>
                  <a:pt x="256161" y="182058"/>
                  <a:pt x="254356" y="180258"/>
                  <a:pt x="254356" y="178098"/>
                </a:cubicBezTo>
                <a:lnTo>
                  <a:pt x="254356" y="21487"/>
                </a:lnTo>
                <a:lnTo>
                  <a:pt x="37383" y="21487"/>
                </a:lnTo>
                <a:lnTo>
                  <a:pt x="37383" y="207980"/>
                </a:lnTo>
                <a:lnTo>
                  <a:pt x="86481" y="207980"/>
                </a:lnTo>
                <a:cubicBezTo>
                  <a:pt x="88648" y="207980"/>
                  <a:pt x="90453" y="209780"/>
                  <a:pt x="90453" y="211940"/>
                </a:cubicBezTo>
                <a:cubicBezTo>
                  <a:pt x="90453" y="214100"/>
                  <a:pt x="88648" y="215540"/>
                  <a:pt x="86481" y="215540"/>
                </a:cubicBezTo>
                <a:lnTo>
                  <a:pt x="33772" y="215540"/>
                </a:lnTo>
                <a:cubicBezTo>
                  <a:pt x="31606" y="215540"/>
                  <a:pt x="30162" y="214100"/>
                  <a:pt x="30162" y="211940"/>
                </a:cubicBezTo>
                <a:lnTo>
                  <a:pt x="30162" y="17887"/>
                </a:lnTo>
                <a:cubicBezTo>
                  <a:pt x="30162" y="15727"/>
                  <a:pt x="31606" y="14287"/>
                  <a:pt x="33772" y="14287"/>
                </a:cubicBezTo>
                <a:close/>
                <a:moveTo>
                  <a:pt x="18744" y="0"/>
                </a:moveTo>
                <a:lnTo>
                  <a:pt x="287283" y="0"/>
                </a:lnTo>
                <a:cubicBezTo>
                  <a:pt x="297376" y="0"/>
                  <a:pt x="306027" y="8290"/>
                  <a:pt x="306027" y="18744"/>
                </a:cubicBezTo>
                <a:lnTo>
                  <a:pt x="306027" y="213031"/>
                </a:lnTo>
                <a:cubicBezTo>
                  <a:pt x="306027" y="223124"/>
                  <a:pt x="297376" y="231415"/>
                  <a:pt x="287283" y="231415"/>
                </a:cubicBezTo>
                <a:lnTo>
                  <a:pt x="284760" y="231415"/>
                </a:lnTo>
                <a:cubicBezTo>
                  <a:pt x="282597" y="231415"/>
                  <a:pt x="280795" y="229973"/>
                  <a:pt x="280795" y="227810"/>
                </a:cubicBezTo>
                <a:cubicBezTo>
                  <a:pt x="280795" y="225647"/>
                  <a:pt x="282597" y="224206"/>
                  <a:pt x="284760" y="224206"/>
                </a:cubicBezTo>
                <a:lnTo>
                  <a:pt x="287283" y="224206"/>
                </a:lnTo>
                <a:cubicBezTo>
                  <a:pt x="293411" y="224206"/>
                  <a:pt x="298457" y="219159"/>
                  <a:pt x="298457" y="213031"/>
                </a:cubicBezTo>
                <a:lnTo>
                  <a:pt x="298457" y="18744"/>
                </a:lnTo>
                <a:cubicBezTo>
                  <a:pt x="298457" y="12616"/>
                  <a:pt x="293411" y="7569"/>
                  <a:pt x="287283" y="7569"/>
                </a:cubicBezTo>
                <a:lnTo>
                  <a:pt x="18744" y="7569"/>
                </a:lnTo>
                <a:cubicBezTo>
                  <a:pt x="12255" y="7569"/>
                  <a:pt x="7209" y="12616"/>
                  <a:pt x="7209" y="18744"/>
                </a:cubicBezTo>
                <a:lnTo>
                  <a:pt x="7209" y="213031"/>
                </a:lnTo>
                <a:cubicBezTo>
                  <a:pt x="7209" y="219159"/>
                  <a:pt x="12255" y="224206"/>
                  <a:pt x="18744" y="224206"/>
                </a:cubicBezTo>
                <a:lnTo>
                  <a:pt x="96602" y="224206"/>
                </a:lnTo>
                <a:cubicBezTo>
                  <a:pt x="98405" y="224206"/>
                  <a:pt x="100207" y="225647"/>
                  <a:pt x="100207" y="227810"/>
                </a:cubicBezTo>
                <a:cubicBezTo>
                  <a:pt x="100207" y="229973"/>
                  <a:pt x="98405" y="231415"/>
                  <a:pt x="96602" y="231415"/>
                </a:cubicBezTo>
                <a:lnTo>
                  <a:pt x="18744" y="231415"/>
                </a:lnTo>
                <a:cubicBezTo>
                  <a:pt x="8290" y="231415"/>
                  <a:pt x="0" y="223124"/>
                  <a:pt x="0" y="213031"/>
                </a:cubicBezTo>
                <a:lnTo>
                  <a:pt x="0" y="18744"/>
                </a:lnTo>
                <a:cubicBezTo>
                  <a:pt x="0" y="8290"/>
                  <a:pt x="8290" y="0"/>
                  <a:pt x="1874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8" name="Freeform 625">
            <a:extLst>
              <a:ext uri="{FF2B5EF4-FFF2-40B4-BE49-F238E27FC236}">
                <a16:creationId xmlns:a16="http://schemas.microsoft.com/office/drawing/2014/main" id="{1C378148-41C2-5047-B492-8729991E2D6B}"/>
              </a:ext>
            </a:extLst>
          </p:cNvPr>
          <p:cNvSpPr>
            <a:spLocks noChangeArrowheads="1"/>
          </p:cNvSpPr>
          <p:nvPr/>
        </p:nvSpPr>
        <p:spPr bwMode="auto">
          <a:xfrm>
            <a:off x="1262322" y="4789338"/>
            <a:ext cx="316225" cy="316225"/>
          </a:xfrm>
          <a:custGeom>
            <a:avLst/>
            <a:gdLst>
              <a:gd name="T0" fmla="*/ 237933 w 306028"/>
              <a:gd name="T1" fmla="*/ 237932 h 306027"/>
              <a:gd name="T2" fmla="*/ 125930 w 306028"/>
              <a:gd name="T3" fmla="*/ 185712 h 306027"/>
              <a:gd name="T4" fmla="*/ 178510 w 306028"/>
              <a:gd name="T5" fmla="*/ 185712 h 306027"/>
              <a:gd name="T6" fmla="*/ 66508 w 306028"/>
              <a:gd name="T7" fmla="*/ 237932 h 306027"/>
              <a:gd name="T8" fmla="*/ 66508 w 306028"/>
              <a:gd name="T9" fmla="*/ 185712 h 306027"/>
              <a:gd name="T10" fmla="*/ 237933 w 306028"/>
              <a:gd name="T11" fmla="*/ 178510 h 306027"/>
              <a:gd name="T12" fmla="*/ 125930 w 306028"/>
              <a:gd name="T13" fmla="*/ 126290 h 306027"/>
              <a:gd name="T14" fmla="*/ 178510 w 306028"/>
              <a:gd name="T15" fmla="*/ 126290 h 306027"/>
              <a:gd name="T16" fmla="*/ 35334 w 306028"/>
              <a:gd name="T17" fmla="*/ 119062 h 306027"/>
              <a:gd name="T18" fmla="*/ 18280 w 306028"/>
              <a:gd name="T19" fmla="*/ 126639 h 306027"/>
              <a:gd name="T20" fmla="*/ 185713 w 306028"/>
              <a:gd name="T21" fmla="*/ 66507 h 306027"/>
              <a:gd name="T22" fmla="*/ 237933 w 306028"/>
              <a:gd name="T23" fmla="*/ 66507 h 306027"/>
              <a:gd name="T24" fmla="*/ 125930 w 306028"/>
              <a:gd name="T25" fmla="*/ 118727 h 306027"/>
              <a:gd name="T26" fmla="*/ 125930 w 306028"/>
              <a:gd name="T27" fmla="*/ 66507 h 306027"/>
              <a:gd name="T28" fmla="*/ 70028 w 306028"/>
              <a:gd name="T29" fmla="*/ 85624 h 306027"/>
              <a:gd name="T30" fmla="*/ 70028 w 306028"/>
              <a:gd name="T31" fmla="*/ 47625 h 306027"/>
              <a:gd name="T32" fmla="*/ 47625 w 306028"/>
              <a:gd name="T33" fmla="*/ 70643 h 306027"/>
              <a:gd name="T34" fmla="*/ 37404 w 306028"/>
              <a:gd name="T35" fmla="*/ 70571 h 306027"/>
              <a:gd name="T36" fmla="*/ 71438 w 306028"/>
              <a:gd name="T37" fmla="*/ 37378 h 306027"/>
              <a:gd name="T38" fmla="*/ 74335 w 306028"/>
              <a:gd name="T39" fmla="*/ 155358 h 306027"/>
              <a:gd name="T40" fmla="*/ 30163 w 306028"/>
              <a:gd name="T41" fmla="*/ 70571 h 306027"/>
              <a:gd name="T42" fmla="*/ 125930 w 306028"/>
              <a:gd name="T43" fmla="*/ 17888 h 306027"/>
              <a:gd name="T44" fmla="*/ 178510 w 306028"/>
              <a:gd name="T45" fmla="*/ 17888 h 306027"/>
              <a:gd name="T46" fmla="*/ 185713 w 306028"/>
              <a:gd name="T47" fmla="*/ 59304 h 306027"/>
              <a:gd name="T48" fmla="*/ 241895 w 306028"/>
              <a:gd name="T49" fmla="*/ 14287 h 306027"/>
              <a:gd name="T50" fmla="*/ 286551 w 306028"/>
              <a:gd name="T51" fmla="*/ 59304 h 306027"/>
              <a:gd name="T52" fmla="*/ 245496 w 306028"/>
              <a:gd name="T53" fmla="*/ 66507 h 306027"/>
              <a:gd name="T54" fmla="*/ 290153 w 306028"/>
              <a:gd name="T55" fmla="*/ 122328 h 306027"/>
              <a:gd name="T56" fmla="*/ 245496 w 306028"/>
              <a:gd name="T57" fmla="*/ 178510 h 306027"/>
              <a:gd name="T58" fmla="*/ 286551 w 306028"/>
              <a:gd name="T59" fmla="*/ 185712 h 306027"/>
              <a:gd name="T60" fmla="*/ 286551 w 306028"/>
              <a:gd name="T61" fmla="*/ 237932 h 306027"/>
              <a:gd name="T62" fmla="*/ 245496 w 306028"/>
              <a:gd name="T63" fmla="*/ 245495 h 306027"/>
              <a:gd name="T64" fmla="*/ 237933 w 306028"/>
              <a:gd name="T65" fmla="*/ 286551 h 306027"/>
              <a:gd name="T66" fmla="*/ 185713 w 306028"/>
              <a:gd name="T67" fmla="*/ 286551 h 306027"/>
              <a:gd name="T68" fmla="*/ 178510 w 306028"/>
              <a:gd name="T69" fmla="*/ 245495 h 306027"/>
              <a:gd name="T70" fmla="*/ 122329 w 306028"/>
              <a:gd name="T71" fmla="*/ 290152 h 306027"/>
              <a:gd name="T72" fmla="*/ 66508 w 306028"/>
              <a:gd name="T73" fmla="*/ 245495 h 306027"/>
              <a:gd name="T74" fmla="*/ 58945 w 306028"/>
              <a:gd name="T75" fmla="*/ 286551 h 306027"/>
              <a:gd name="T76" fmla="*/ 14288 w 306028"/>
              <a:gd name="T77" fmla="*/ 241894 h 306027"/>
              <a:gd name="T78" fmla="*/ 58945 w 306028"/>
              <a:gd name="T79" fmla="*/ 185712 h 306027"/>
              <a:gd name="T80" fmla="*/ 18250 w 306028"/>
              <a:gd name="T81" fmla="*/ 178510 h 306027"/>
              <a:gd name="T82" fmla="*/ 62547 w 306028"/>
              <a:gd name="T83" fmla="*/ 164104 h 306027"/>
              <a:gd name="T84" fmla="*/ 118728 w 306028"/>
              <a:gd name="T85" fmla="*/ 178510 h 306027"/>
              <a:gd name="T86" fmla="*/ 101441 w 306028"/>
              <a:gd name="T87" fmla="*/ 122328 h 306027"/>
              <a:gd name="T88" fmla="*/ 118728 w 306028"/>
              <a:gd name="T89" fmla="*/ 17888 h 306027"/>
              <a:gd name="T90" fmla="*/ 7209 w 306028"/>
              <a:gd name="T91" fmla="*/ 298466 h 306027"/>
              <a:gd name="T92" fmla="*/ 7209 w 306028"/>
              <a:gd name="T93" fmla="*/ 7561 h 306027"/>
              <a:gd name="T94" fmla="*/ 306028 w 306028"/>
              <a:gd name="T95" fmla="*/ 3960 h 306027"/>
              <a:gd name="T96" fmla="*/ 3604 w 306028"/>
              <a:gd name="T97" fmla="*/ 306027 h 306027"/>
              <a:gd name="T98" fmla="*/ 3604 w 306028"/>
              <a:gd name="T99"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8" h="306027">
                <a:moveTo>
                  <a:pt x="185713" y="185712"/>
                </a:moveTo>
                <a:lnTo>
                  <a:pt x="185713" y="237932"/>
                </a:lnTo>
                <a:lnTo>
                  <a:pt x="237933" y="237932"/>
                </a:lnTo>
                <a:lnTo>
                  <a:pt x="237933" y="185712"/>
                </a:lnTo>
                <a:lnTo>
                  <a:pt x="185713" y="185712"/>
                </a:lnTo>
                <a:close/>
                <a:moveTo>
                  <a:pt x="125930" y="185712"/>
                </a:moveTo>
                <a:lnTo>
                  <a:pt x="125930" y="237932"/>
                </a:lnTo>
                <a:lnTo>
                  <a:pt x="178510" y="237932"/>
                </a:lnTo>
                <a:lnTo>
                  <a:pt x="178510" y="185712"/>
                </a:lnTo>
                <a:lnTo>
                  <a:pt x="125930" y="185712"/>
                </a:lnTo>
                <a:close/>
                <a:moveTo>
                  <a:pt x="66508" y="185712"/>
                </a:moveTo>
                <a:lnTo>
                  <a:pt x="66508" y="237932"/>
                </a:lnTo>
                <a:lnTo>
                  <a:pt x="118728" y="237932"/>
                </a:lnTo>
                <a:lnTo>
                  <a:pt x="118728" y="185712"/>
                </a:lnTo>
                <a:lnTo>
                  <a:pt x="66508" y="185712"/>
                </a:lnTo>
                <a:close/>
                <a:moveTo>
                  <a:pt x="185713" y="126290"/>
                </a:moveTo>
                <a:lnTo>
                  <a:pt x="185713" y="178510"/>
                </a:lnTo>
                <a:lnTo>
                  <a:pt x="237933" y="178510"/>
                </a:lnTo>
                <a:lnTo>
                  <a:pt x="237933" y="126290"/>
                </a:lnTo>
                <a:lnTo>
                  <a:pt x="185713" y="126290"/>
                </a:lnTo>
                <a:close/>
                <a:moveTo>
                  <a:pt x="125930" y="126290"/>
                </a:moveTo>
                <a:lnTo>
                  <a:pt x="125930" y="178510"/>
                </a:lnTo>
                <a:lnTo>
                  <a:pt x="178510" y="178510"/>
                </a:lnTo>
                <a:lnTo>
                  <a:pt x="178510" y="126290"/>
                </a:lnTo>
                <a:lnTo>
                  <a:pt x="125930" y="126290"/>
                </a:lnTo>
                <a:close/>
                <a:moveTo>
                  <a:pt x="18280" y="119062"/>
                </a:moveTo>
                <a:lnTo>
                  <a:pt x="35334" y="119062"/>
                </a:lnTo>
                <a:cubicBezTo>
                  <a:pt x="37511" y="119062"/>
                  <a:pt x="39325" y="120866"/>
                  <a:pt x="39325" y="122670"/>
                </a:cubicBezTo>
                <a:cubicBezTo>
                  <a:pt x="39325" y="124835"/>
                  <a:pt x="37511" y="126639"/>
                  <a:pt x="35334" y="126639"/>
                </a:cubicBezTo>
                <a:lnTo>
                  <a:pt x="18280" y="126639"/>
                </a:lnTo>
                <a:cubicBezTo>
                  <a:pt x="16103" y="126639"/>
                  <a:pt x="14288" y="124835"/>
                  <a:pt x="14288" y="122670"/>
                </a:cubicBezTo>
                <a:cubicBezTo>
                  <a:pt x="14288" y="120866"/>
                  <a:pt x="16103" y="119062"/>
                  <a:pt x="18280" y="119062"/>
                </a:cubicBezTo>
                <a:close/>
                <a:moveTo>
                  <a:pt x="185713" y="66507"/>
                </a:moveTo>
                <a:lnTo>
                  <a:pt x="185713" y="118727"/>
                </a:lnTo>
                <a:lnTo>
                  <a:pt x="237933" y="118727"/>
                </a:lnTo>
                <a:lnTo>
                  <a:pt x="237933" y="66507"/>
                </a:lnTo>
                <a:lnTo>
                  <a:pt x="185713" y="66507"/>
                </a:lnTo>
                <a:close/>
                <a:moveTo>
                  <a:pt x="125930" y="66507"/>
                </a:moveTo>
                <a:lnTo>
                  <a:pt x="125930" y="118727"/>
                </a:lnTo>
                <a:lnTo>
                  <a:pt x="178510" y="118727"/>
                </a:lnTo>
                <a:lnTo>
                  <a:pt x="178510" y="66507"/>
                </a:lnTo>
                <a:lnTo>
                  <a:pt x="125930" y="66507"/>
                </a:lnTo>
                <a:close/>
                <a:moveTo>
                  <a:pt x="70028" y="55298"/>
                </a:moveTo>
                <a:cubicBezTo>
                  <a:pt x="61849" y="55298"/>
                  <a:pt x="55093" y="62240"/>
                  <a:pt x="55093" y="70643"/>
                </a:cubicBezTo>
                <a:cubicBezTo>
                  <a:pt x="55093" y="79047"/>
                  <a:pt x="61849" y="85624"/>
                  <a:pt x="70028" y="85624"/>
                </a:cubicBezTo>
                <a:cubicBezTo>
                  <a:pt x="77851" y="85624"/>
                  <a:pt x="84608" y="79047"/>
                  <a:pt x="84608" y="70643"/>
                </a:cubicBezTo>
                <a:cubicBezTo>
                  <a:pt x="84608" y="62240"/>
                  <a:pt x="77851" y="55298"/>
                  <a:pt x="70028" y="55298"/>
                </a:cubicBezTo>
                <a:close/>
                <a:moveTo>
                  <a:pt x="70028" y="47625"/>
                </a:moveTo>
                <a:cubicBezTo>
                  <a:pt x="82118" y="47625"/>
                  <a:pt x="91720" y="57855"/>
                  <a:pt x="91720" y="70643"/>
                </a:cubicBezTo>
                <a:cubicBezTo>
                  <a:pt x="91720" y="83066"/>
                  <a:pt x="82118" y="93297"/>
                  <a:pt x="70028" y="93297"/>
                </a:cubicBezTo>
                <a:cubicBezTo>
                  <a:pt x="57582" y="93297"/>
                  <a:pt x="47625" y="83066"/>
                  <a:pt x="47625" y="70643"/>
                </a:cubicBezTo>
                <a:cubicBezTo>
                  <a:pt x="47625" y="57855"/>
                  <a:pt x="57582" y="47625"/>
                  <a:pt x="70028" y="47625"/>
                </a:cubicBezTo>
                <a:close/>
                <a:moveTo>
                  <a:pt x="71438" y="37378"/>
                </a:moveTo>
                <a:cubicBezTo>
                  <a:pt x="52611" y="37378"/>
                  <a:pt x="37404" y="52170"/>
                  <a:pt x="37404" y="70571"/>
                </a:cubicBezTo>
                <a:cubicBezTo>
                  <a:pt x="37404" y="92219"/>
                  <a:pt x="62387" y="132628"/>
                  <a:pt x="71438" y="146338"/>
                </a:cubicBezTo>
                <a:cubicBezTo>
                  <a:pt x="80128" y="132628"/>
                  <a:pt x="104748" y="92219"/>
                  <a:pt x="104748" y="70571"/>
                </a:cubicBezTo>
                <a:cubicBezTo>
                  <a:pt x="104748" y="52170"/>
                  <a:pt x="89903" y="37378"/>
                  <a:pt x="71438" y="37378"/>
                </a:cubicBezTo>
                <a:close/>
                <a:moveTo>
                  <a:pt x="71438" y="30162"/>
                </a:moveTo>
                <a:cubicBezTo>
                  <a:pt x="93886" y="30162"/>
                  <a:pt x="112351" y="47841"/>
                  <a:pt x="112351" y="70571"/>
                </a:cubicBezTo>
                <a:cubicBezTo>
                  <a:pt x="112351" y="98713"/>
                  <a:pt x="75783" y="153193"/>
                  <a:pt x="74335" y="155358"/>
                </a:cubicBezTo>
                <a:cubicBezTo>
                  <a:pt x="73611" y="156441"/>
                  <a:pt x="72162" y="156801"/>
                  <a:pt x="71438" y="156801"/>
                </a:cubicBezTo>
                <a:cubicBezTo>
                  <a:pt x="69990" y="156801"/>
                  <a:pt x="68542" y="156441"/>
                  <a:pt x="68180" y="155358"/>
                </a:cubicBezTo>
                <a:cubicBezTo>
                  <a:pt x="66731" y="153193"/>
                  <a:pt x="30163" y="98713"/>
                  <a:pt x="30163" y="70571"/>
                </a:cubicBezTo>
                <a:cubicBezTo>
                  <a:pt x="30163" y="47841"/>
                  <a:pt x="48628" y="30162"/>
                  <a:pt x="71438" y="30162"/>
                </a:cubicBezTo>
                <a:close/>
                <a:moveTo>
                  <a:pt x="122329" y="14287"/>
                </a:moveTo>
                <a:cubicBezTo>
                  <a:pt x="124490" y="14287"/>
                  <a:pt x="125930" y="16088"/>
                  <a:pt x="125930" y="17888"/>
                </a:cubicBezTo>
                <a:lnTo>
                  <a:pt x="125930" y="59304"/>
                </a:lnTo>
                <a:lnTo>
                  <a:pt x="178510" y="59304"/>
                </a:lnTo>
                <a:lnTo>
                  <a:pt x="178510" y="17888"/>
                </a:lnTo>
                <a:cubicBezTo>
                  <a:pt x="178510" y="16088"/>
                  <a:pt x="179951" y="14287"/>
                  <a:pt x="182112" y="14287"/>
                </a:cubicBezTo>
                <a:cubicBezTo>
                  <a:pt x="183912" y="14287"/>
                  <a:pt x="185713" y="16088"/>
                  <a:pt x="185713" y="17888"/>
                </a:cubicBezTo>
                <a:lnTo>
                  <a:pt x="185713" y="59304"/>
                </a:lnTo>
                <a:lnTo>
                  <a:pt x="237933" y="59304"/>
                </a:lnTo>
                <a:lnTo>
                  <a:pt x="237933" y="17888"/>
                </a:lnTo>
                <a:cubicBezTo>
                  <a:pt x="237933" y="16088"/>
                  <a:pt x="239734" y="14287"/>
                  <a:pt x="241895" y="14287"/>
                </a:cubicBezTo>
                <a:cubicBezTo>
                  <a:pt x="244055" y="14287"/>
                  <a:pt x="245496" y="16088"/>
                  <a:pt x="245496" y="17888"/>
                </a:cubicBezTo>
                <a:lnTo>
                  <a:pt x="245496" y="59304"/>
                </a:lnTo>
                <a:lnTo>
                  <a:pt x="286551" y="59304"/>
                </a:lnTo>
                <a:cubicBezTo>
                  <a:pt x="288712" y="59304"/>
                  <a:pt x="290153" y="60745"/>
                  <a:pt x="290153" y="62545"/>
                </a:cubicBezTo>
                <a:cubicBezTo>
                  <a:pt x="290153" y="64706"/>
                  <a:pt x="288712" y="66507"/>
                  <a:pt x="286551" y="66507"/>
                </a:cubicBezTo>
                <a:lnTo>
                  <a:pt x="245496" y="66507"/>
                </a:lnTo>
                <a:lnTo>
                  <a:pt x="245496" y="118727"/>
                </a:lnTo>
                <a:lnTo>
                  <a:pt x="286551" y="118727"/>
                </a:lnTo>
                <a:cubicBezTo>
                  <a:pt x="288712" y="118727"/>
                  <a:pt x="290153" y="120528"/>
                  <a:pt x="290153" y="122328"/>
                </a:cubicBezTo>
                <a:cubicBezTo>
                  <a:pt x="290153" y="124489"/>
                  <a:pt x="288712" y="126290"/>
                  <a:pt x="286551" y="126290"/>
                </a:cubicBezTo>
                <a:lnTo>
                  <a:pt x="245496" y="126290"/>
                </a:lnTo>
                <a:lnTo>
                  <a:pt x="245496" y="178510"/>
                </a:lnTo>
                <a:lnTo>
                  <a:pt x="286551" y="178510"/>
                </a:lnTo>
                <a:cubicBezTo>
                  <a:pt x="288712" y="178510"/>
                  <a:pt x="290153" y="179950"/>
                  <a:pt x="290153" y="182111"/>
                </a:cubicBezTo>
                <a:cubicBezTo>
                  <a:pt x="290153" y="184272"/>
                  <a:pt x="288712" y="185712"/>
                  <a:pt x="286551" y="185712"/>
                </a:cubicBezTo>
                <a:lnTo>
                  <a:pt x="245496" y="185712"/>
                </a:lnTo>
                <a:lnTo>
                  <a:pt x="245496" y="237932"/>
                </a:lnTo>
                <a:lnTo>
                  <a:pt x="286551" y="237932"/>
                </a:lnTo>
                <a:cubicBezTo>
                  <a:pt x="288712" y="237932"/>
                  <a:pt x="290153" y="239733"/>
                  <a:pt x="290153" y="241894"/>
                </a:cubicBezTo>
                <a:cubicBezTo>
                  <a:pt x="290153" y="244054"/>
                  <a:pt x="288712" y="245495"/>
                  <a:pt x="286551" y="245495"/>
                </a:cubicBezTo>
                <a:lnTo>
                  <a:pt x="245496" y="245495"/>
                </a:lnTo>
                <a:lnTo>
                  <a:pt x="245496" y="286551"/>
                </a:lnTo>
                <a:cubicBezTo>
                  <a:pt x="245496" y="288711"/>
                  <a:pt x="244055" y="290152"/>
                  <a:pt x="241895" y="290152"/>
                </a:cubicBezTo>
                <a:cubicBezTo>
                  <a:pt x="239734" y="290152"/>
                  <a:pt x="237933" y="288711"/>
                  <a:pt x="237933" y="286551"/>
                </a:cubicBezTo>
                <a:lnTo>
                  <a:pt x="237933" y="245495"/>
                </a:lnTo>
                <a:lnTo>
                  <a:pt x="185713" y="245495"/>
                </a:lnTo>
                <a:lnTo>
                  <a:pt x="185713" y="286551"/>
                </a:lnTo>
                <a:cubicBezTo>
                  <a:pt x="185713" y="288711"/>
                  <a:pt x="183912" y="290152"/>
                  <a:pt x="182112" y="290152"/>
                </a:cubicBezTo>
                <a:cubicBezTo>
                  <a:pt x="179951" y="290152"/>
                  <a:pt x="178510" y="288711"/>
                  <a:pt x="178510" y="286551"/>
                </a:cubicBezTo>
                <a:lnTo>
                  <a:pt x="178510" y="245495"/>
                </a:lnTo>
                <a:lnTo>
                  <a:pt x="125930" y="245495"/>
                </a:lnTo>
                <a:lnTo>
                  <a:pt x="125930" y="286551"/>
                </a:lnTo>
                <a:cubicBezTo>
                  <a:pt x="125930" y="288711"/>
                  <a:pt x="124490" y="290152"/>
                  <a:pt x="122329" y="290152"/>
                </a:cubicBezTo>
                <a:cubicBezTo>
                  <a:pt x="120528" y="290152"/>
                  <a:pt x="118728" y="288711"/>
                  <a:pt x="118728" y="286551"/>
                </a:cubicBezTo>
                <a:lnTo>
                  <a:pt x="118728" y="245495"/>
                </a:lnTo>
                <a:lnTo>
                  <a:pt x="66508" y="245495"/>
                </a:lnTo>
                <a:lnTo>
                  <a:pt x="66508" y="286551"/>
                </a:lnTo>
                <a:cubicBezTo>
                  <a:pt x="66508" y="288711"/>
                  <a:pt x="64707" y="290152"/>
                  <a:pt x="62547" y="290152"/>
                </a:cubicBezTo>
                <a:cubicBezTo>
                  <a:pt x="60746" y="290152"/>
                  <a:pt x="58945" y="288711"/>
                  <a:pt x="58945" y="286551"/>
                </a:cubicBezTo>
                <a:lnTo>
                  <a:pt x="58945" y="245495"/>
                </a:lnTo>
                <a:lnTo>
                  <a:pt x="18250" y="245495"/>
                </a:lnTo>
                <a:cubicBezTo>
                  <a:pt x="16089" y="245495"/>
                  <a:pt x="14288" y="244054"/>
                  <a:pt x="14288" y="241894"/>
                </a:cubicBezTo>
                <a:cubicBezTo>
                  <a:pt x="14288" y="239733"/>
                  <a:pt x="16089" y="237932"/>
                  <a:pt x="18250" y="237932"/>
                </a:cubicBezTo>
                <a:lnTo>
                  <a:pt x="58945" y="237932"/>
                </a:lnTo>
                <a:lnTo>
                  <a:pt x="58945" y="185712"/>
                </a:lnTo>
                <a:lnTo>
                  <a:pt x="18250" y="185712"/>
                </a:lnTo>
                <a:cubicBezTo>
                  <a:pt x="16089" y="185712"/>
                  <a:pt x="14288" y="184272"/>
                  <a:pt x="14288" y="182111"/>
                </a:cubicBezTo>
                <a:cubicBezTo>
                  <a:pt x="14288" y="179950"/>
                  <a:pt x="16089" y="178510"/>
                  <a:pt x="18250" y="178510"/>
                </a:cubicBezTo>
                <a:lnTo>
                  <a:pt x="58945" y="178510"/>
                </a:lnTo>
                <a:lnTo>
                  <a:pt x="58945" y="168066"/>
                </a:lnTo>
                <a:cubicBezTo>
                  <a:pt x="58945" y="165905"/>
                  <a:pt x="60746" y="164104"/>
                  <a:pt x="62547" y="164104"/>
                </a:cubicBezTo>
                <a:cubicBezTo>
                  <a:pt x="64707" y="164104"/>
                  <a:pt x="66508" y="165905"/>
                  <a:pt x="66508" y="168066"/>
                </a:cubicBezTo>
                <a:lnTo>
                  <a:pt x="66508" y="178510"/>
                </a:lnTo>
                <a:lnTo>
                  <a:pt x="118728" y="178510"/>
                </a:lnTo>
                <a:lnTo>
                  <a:pt x="118728" y="126290"/>
                </a:lnTo>
                <a:lnTo>
                  <a:pt x="105043" y="126290"/>
                </a:lnTo>
                <a:cubicBezTo>
                  <a:pt x="103242" y="126290"/>
                  <a:pt x="101441" y="124489"/>
                  <a:pt x="101441" y="122328"/>
                </a:cubicBezTo>
                <a:cubicBezTo>
                  <a:pt x="101441" y="120528"/>
                  <a:pt x="103242" y="118727"/>
                  <a:pt x="105043" y="118727"/>
                </a:cubicBezTo>
                <a:lnTo>
                  <a:pt x="118728" y="118727"/>
                </a:lnTo>
                <a:lnTo>
                  <a:pt x="118728" y="17888"/>
                </a:lnTo>
                <a:cubicBezTo>
                  <a:pt x="118728" y="16088"/>
                  <a:pt x="120528" y="14287"/>
                  <a:pt x="122329" y="14287"/>
                </a:cubicBezTo>
                <a:close/>
                <a:moveTo>
                  <a:pt x="7209" y="7561"/>
                </a:moveTo>
                <a:lnTo>
                  <a:pt x="7209" y="298466"/>
                </a:lnTo>
                <a:lnTo>
                  <a:pt x="298458" y="298466"/>
                </a:lnTo>
                <a:lnTo>
                  <a:pt x="298458" y="7561"/>
                </a:lnTo>
                <a:lnTo>
                  <a:pt x="7209" y="7561"/>
                </a:lnTo>
                <a:close/>
                <a:moveTo>
                  <a:pt x="3604" y="0"/>
                </a:moveTo>
                <a:lnTo>
                  <a:pt x="302063" y="0"/>
                </a:lnTo>
                <a:cubicBezTo>
                  <a:pt x="304225" y="0"/>
                  <a:pt x="306028" y="1800"/>
                  <a:pt x="306028" y="3960"/>
                </a:cubicBezTo>
                <a:lnTo>
                  <a:pt x="306028" y="302067"/>
                </a:lnTo>
                <a:cubicBezTo>
                  <a:pt x="306028" y="304227"/>
                  <a:pt x="304225" y="306027"/>
                  <a:pt x="302063" y="306027"/>
                </a:cubicBezTo>
                <a:lnTo>
                  <a:pt x="3604" y="306027"/>
                </a:lnTo>
                <a:cubicBezTo>
                  <a:pt x="1442" y="306027"/>
                  <a:pt x="0" y="304227"/>
                  <a:pt x="0" y="302067"/>
                </a:cubicBezTo>
                <a:lnTo>
                  <a:pt x="0" y="3960"/>
                </a:lnTo>
                <a:cubicBezTo>
                  <a:pt x="0" y="1800"/>
                  <a:pt x="1442" y="0"/>
                  <a:pt x="360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9" name="Subtitle 2">
            <a:extLst>
              <a:ext uri="{FF2B5EF4-FFF2-40B4-BE49-F238E27FC236}">
                <a16:creationId xmlns:a16="http://schemas.microsoft.com/office/drawing/2014/main" id="{FBBDD823-955B-0844-9E7D-BCCA47C69A16}"/>
              </a:ext>
            </a:extLst>
          </p:cNvPr>
          <p:cNvSpPr txBox="1">
            <a:spLocks/>
          </p:cNvSpPr>
          <p:nvPr/>
        </p:nvSpPr>
        <p:spPr>
          <a:xfrm>
            <a:off x="1569022" y="5375399"/>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9" name="Picture Placeholder 8">
            <a:extLst>
              <a:ext uri="{FF2B5EF4-FFF2-40B4-BE49-F238E27FC236}">
                <a16:creationId xmlns:a16="http://schemas.microsoft.com/office/drawing/2014/main" id="{FA34CF0F-4870-4CEE-817C-6DFD78B62C71}"/>
              </a:ext>
            </a:extLst>
          </p:cNvPr>
          <p:cNvSpPr>
            <a:spLocks noGrp="1"/>
          </p:cNvSpPr>
          <p:nvPr>
            <p:ph type="pic" sz="quarter" idx="10"/>
          </p:nvPr>
        </p:nvSpPr>
        <p:spPr/>
        <p:txBody>
          <a:bodyPr/>
          <a:lstStyle/>
          <a:p>
            <a:endParaRPr lang="es-CO"/>
          </a:p>
        </p:txBody>
      </p:sp>
      <p:sp>
        <p:nvSpPr>
          <p:cNvPr id="13" name="Picture Placeholder 12">
            <a:extLst>
              <a:ext uri="{FF2B5EF4-FFF2-40B4-BE49-F238E27FC236}">
                <a16:creationId xmlns:a16="http://schemas.microsoft.com/office/drawing/2014/main" id="{75E032A1-05F6-403D-89F5-395DDBEF5C55}"/>
              </a:ext>
            </a:extLst>
          </p:cNvPr>
          <p:cNvSpPr>
            <a:spLocks noGrp="1"/>
          </p:cNvSpPr>
          <p:nvPr>
            <p:ph type="pic" sz="quarter" idx="13"/>
          </p:nvPr>
        </p:nvSpPr>
        <p:spPr/>
        <p:txBody>
          <a:bodyPr/>
          <a:lstStyle/>
          <a:p>
            <a:endParaRPr lang="es-CO"/>
          </a:p>
        </p:txBody>
      </p:sp>
    </p:spTree>
    <p:extLst>
      <p:ext uri="{BB962C8B-B14F-4D97-AF65-F5344CB8AC3E}">
        <p14:creationId xmlns:p14="http://schemas.microsoft.com/office/powerpoint/2010/main" val="292710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reeform 1">
            <a:extLst>
              <a:ext uri="{FF2B5EF4-FFF2-40B4-BE49-F238E27FC236}">
                <a16:creationId xmlns:a16="http://schemas.microsoft.com/office/drawing/2014/main" id="{75321E37-6CF1-7848-B352-4BD1F43BA359}"/>
              </a:ext>
            </a:extLst>
          </p:cNvPr>
          <p:cNvSpPr>
            <a:spLocks noChangeArrowheads="1"/>
          </p:cNvSpPr>
          <p:nvPr/>
        </p:nvSpPr>
        <p:spPr bwMode="auto">
          <a:xfrm>
            <a:off x="2887115" y="4541457"/>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8"/>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098" name="Freeform 2">
            <a:extLst>
              <a:ext uri="{FF2B5EF4-FFF2-40B4-BE49-F238E27FC236}">
                <a16:creationId xmlns:a16="http://schemas.microsoft.com/office/drawing/2014/main" id="{E97108CA-8752-1548-B000-D8E44478D4C3}"/>
              </a:ext>
            </a:extLst>
          </p:cNvPr>
          <p:cNvSpPr>
            <a:spLocks noChangeArrowheads="1"/>
          </p:cNvSpPr>
          <p:nvPr/>
        </p:nvSpPr>
        <p:spPr bwMode="auto">
          <a:xfrm>
            <a:off x="2887114" y="5038308"/>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3 h 3508"/>
              <a:gd name="T14" fmla="*/ 6984 w 7051"/>
              <a:gd name="T15" fmla="*/ 313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40" y="52"/>
                  <a:pt x="1504" y="132"/>
                </a:cubicBezTo>
                <a:lnTo>
                  <a:pt x="0" y="3507"/>
                </a:lnTo>
                <a:lnTo>
                  <a:pt x="5561" y="3507"/>
                </a:lnTo>
                <a:lnTo>
                  <a:pt x="6984" y="313"/>
                </a:lnTo>
                <a:lnTo>
                  <a:pt x="6984" y="313"/>
                </a:lnTo>
                <a:cubicBezTo>
                  <a:pt x="7050" y="166"/>
                  <a:pt x="6942" y="0"/>
                  <a:pt x="6781" y="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useBgFill="1">
        <p:nvSpPr>
          <p:cNvPr id="4099" name="Freeform 3">
            <a:extLst>
              <a:ext uri="{FF2B5EF4-FFF2-40B4-BE49-F238E27FC236}">
                <a16:creationId xmlns:a16="http://schemas.microsoft.com/office/drawing/2014/main" id="{575BD6AA-6741-5541-8125-3A4C75E44A80}"/>
              </a:ext>
            </a:extLst>
          </p:cNvPr>
          <p:cNvSpPr>
            <a:spLocks noChangeArrowheads="1"/>
          </p:cNvSpPr>
          <p:nvPr/>
        </p:nvSpPr>
        <p:spPr bwMode="auto">
          <a:xfrm>
            <a:off x="3585587" y="5186645"/>
            <a:ext cx="1225569" cy="139694"/>
          </a:xfrm>
          <a:custGeom>
            <a:avLst/>
            <a:gdLst>
              <a:gd name="T0" fmla="*/ 3539 w 3754"/>
              <a:gd name="T1" fmla="*/ 427 h 428"/>
              <a:gd name="T2" fmla="*/ 213 w 3754"/>
              <a:gd name="T3" fmla="*/ 427 h 428"/>
              <a:gd name="T4" fmla="*/ 213 w 3754"/>
              <a:gd name="T5" fmla="*/ 427 h 428"/>
              <a:gd name="T6" fmla="*/ 0 w 3754"/>
              <a:gd name="T7" fmla="*/ 213 h 428"/>
              <a:gd name="T8" fmla="*/ 0 w 3754"/>
              <a:gd name="T9" fmla="*/ 213 h 428"/>
              <a:gd name="T10" fmla="*/ 213 w 3754"/>
              <a:gd name="T11" fmla="*/ 0 h 428"/>
              <a:gd name="T12" fmla="*/ 3539 w 3754"/>
              <a:gd name="T13" fmla="*/ 0 h 428"/>
              <a:gd name="T14" fmla="*/ 3539 w 3754"/>
              <a:gd name="T15" fmla="*/ 0 h 428"/>
              <a:gd name="T16" fmla="*/ 3753 w 3754"/>
              <a:gd name="T17" fmla="*/ 213 h 428"/>
              <a:gd name="T18" fmla="*/ 3753 w 3754"/>
              <a:gd name="T19" fmla="*/ 213 h 428"/>
              <a:gd name="T20" fmla="*/ 3539 w 3754"/>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4" h="428">
                <a:moveTo>
                  <a:pt x="3539" y="427"/>
                </a:moveTo>
                <a:lnTo>
                  <a:pt x="213" y="427"/>
                </a:lnTo>
                <a:lnTo>
                  <a:pt x="213" y="427"/>
                </a:lnTo>
                <a:cubicBezTo>
                  <a:pt x="95" y="427"/>
                  <a:pt x="0" y="331"/>
                  <a:pt x="0" y="213"/>
                </a:cubicBezTo>
                <a:lnTo>
                  <a:pt x="0" y="213"/>
                </a:lnTo>
                <a:cubicBezTo>
                  <a:pt x="0" y="95"/>
                  <a:pt x="95" y="0"/>
                  <a:pt x="213" y="0"/>
                </a:cubicBezTo>
                <a:lnTo>
                  <a:pt x="3539" y="0"/>
                </a:lnTo>
                <a:lnTo>
                  <a:pt x="3539" y="0"/>
                </a:lnTo>
                <a:cubicBezTo>
                  <a:pt x="3657" y="0"/>
                  <a:pt x="3753" y="95"/>
                  <a:pt x="3753" y="213"/>
                </a:cubicBezTo>
                <a:lnTo>
                  <a:pt x="3753" y="213"/>
                </a:lnTo>
                <a:cubicBezTo>
                  <a:pt x="3753" y="331"/>
                  <a:pt x="3657" y="427"/>
                  <a:pt x="3539"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0" name="Freeform 4">
            <a:extLst>
              <a:ext uri="{FF2B5EF4-FFF2-40B4-BE49-F238E27FC236}">
                <a16:creationId xmlns:a16="http://schemas.microsoft.com/office/drawing/2014/main" id="{14B25FA3-0C28-E04D-8CD9-DFD089C078C1}"/>
              </a:ext>
            </a:extLst>
          </p:cNvPr>
          <p:cNvSpPr>
            <a:spLocks noChangeArrowheads="1"/>
          </p:cNvSpPr>
          <p:nvPr/>
        </p:nvSpPr>
        <p:spPr bwMode="auto">
          <a:xfrm>
            <a:off x="7320359" y="4541457"/>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8"/>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1" name="Freeform 5">
            <a:extLst>
              <a:ext uri="{FF2B5EF4-FFF2-40B4-BE49-F238E27FC236}">
                <a16:creationId xmlns:a16="http://schemas.microsoft.com/office/drawing/2014/main" id="{DF05A4F0-C498-7E41-A596-C09EEFB01201}"/>
              </a:ext>
            </a:extLst>
          </p:cNvPr>
          <p:cNvSpPr>
            <a:spLocks noChangeArrowheads="1"/>
          </p:cNvSpPr>
          <p:nvPr/>
        </p:nvSpPr>
        <p:spPr bwMode="auto">
          <a:xfrm>
            <a:off x="7320358" y="5038308"/>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3 h 3508"/>
              <a:gd name="T14" fmla="*/ 6984 w 7051"/>
              <a:gd name="T15" fmla="*/ 313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39" y="52"/>
                  <a:pt x="1504" y="132"/>
                </a:cubicBezTo>
                <a:lnTo>
                  <a:pt x="0" y="3507"/>
                </a:lnTo>
                <a:lnTo>
                  <a:pt x="5561" y="3507"/>
                </a:lnTo>
                <a:lnTo>
                  <a:pt x="6984" y="313"/>
                </a:lnTo>
                <a:lnTo>
                  <a:pt x="6984" y="313"/>
                </a:lnTo>
                <a:cubicBezTo>
                  <a:pt x="7050" y="166"/>
                  <a:pt x="6942" y="0"/>
                  <a:pt x="6781" y="0"/>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useBgFill="1">
        <p:nvSpPr>
          <p:cNvPr id="4102" name="Freeform 6">
            <a:extLst>
              <a:ext uri="{FF2B5EF4-FFF2-40B4-BE49-F238E27FC236}">
                <a16:creationId xmlns:a16="http://schemas.microsoft.com/office/drawing/2014/main" id="{5A6C5376-A727-9F4E-AD63-ED9DBA201957}"/>
              </a:ext>
            </a:extLst>
          </p:cNvPr>
          <p:cNvSpPr>
            <a:spLocks noChangeArrowheads="1"/>
          </p:cNvSpPr>
          <p:nvPr/>
        </p:nvSpPr>
        <p:spPr bwMode="auto">
          <a:xfrm>
            <a:off x="8017392" y="5186645"/>
            <a:ext cx="1227009" cy="139694"/>
          </a:xfrm>
          <a:custGeom>
            <a:avLst/>
            <a:gdLst>
              <a:gd name="T0" fmla="*/ 3540 w 3755"/>
              <a:gd name="T1" fmla="*/ 427 h 428"/>
              <a:gd name="T2" fmla="*/ 214 w 3755"/>
              <a:gd name="T3" fmla="*/ 427 h 428"/>
              <a:gd name="T4" fmla="*/ 214 w 3755"/>
              <a:gd name="T5" fmla="*/ 427 h 428"/>
              <a:gd name="T6" fmla="*/ 0 w 3755"/>
              <a:gd name="T7" fmla="*/ 213 h 428"/>
              <a:gd name="T8" fmla="*/ 0 w 3755"/>
              <a:gd name="T9" fmla="*/ 213 h 428"/>
              <a:gd name="T10" fmla="*/ 214 w 3755"/>
              <a:gd name="T11" fmla="*/ 0 h 428"/>
              <a:gd name="T12" fmla="*/ 3540 w 3755"/>
              <a:gd name="T13" fmla="*/ 0 h 428"/>
              <a:gd name="T14" fmla="*/ 3540 w 3755"/>
              <a:gd name="T15" fmla="*/ 0 h 428"/>
              <a:gd name="T16" fmla="*/ 3754 w 3755"/>
              <a:gd name="T17" fmla="*/ 213 h 428"/>
              <a:gd name="T18" fmla="*/ 3754 w 3755"/>
              <a:gd name="T19" fmla="*/ 213 h 428"/>
              <a:gd name="T20" fmla="*/ 3540 w 3755"/>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5" h="428">
                <a:moveTo>
                  <a:pt x="3540" y="427"/>
                </a:moveTo>
                <a:lnTo>
                  <a:pt x="214" y="427"/>
                </a:lnTo>
                <a:lnTo>
                  <a:pt x="214" y="427"/>
                </a:lnTo>
                <a:cubicBezTo>
                  <a:pt x="96" y="427"/>
                  <a:pt x="0" y="331"/>
                  <a:pt x="0" y="213"/>
                </a:cubicBezTo>
                <a:lnTo>
                  <a:pt x="0" y="213"/>
                </a:lnTo>
                <a:cubicBezTo>
                  <a:pt x="0" y="95"/>
                  <a:pt x="96" y="0"/>
                  <a:pt x="214" y="0"/>
                </a:cubicBezTo>
                <a:lnTo>
                  <a:pt x="3540" y="0"/>
                </a:lnTo>
                <a:lnTo>
                  <a:pt x="3540" y="0"/>
                </a:lnTo>
                <a:cubicBezTo>
                  <a:pt x="3658" y="0"/>
                  <a:pt x="3754" y="95"/>
                  <a:pt x="3754" y="213"/>
                </a:cubicBezTo>
                <a:lnTo>
                  <a:pt x="3754" y="213"/>
                </a:lnTo>
                <a:cubicBezTo>
                  <a:pt x="3754" y="331"/>
                  <a:pt x="3658" y="427"/>
                  <a:pt x="3540"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3" name="Freeform 7">
            <a:extLst>
              <a:ext uri="{FF2B5EF4-FFF2-40B4-BE49-F238E27FC236}">
                <a16:creationId xmlns:a16="http://schemas.microsoft.com/office/drawing/2014/main" id="{E98DF5EF-1541-2745-AA84-F8F5573571E4}"/>
              </a:ext>
            </a:extLst>
          </p:cNvPr>
          <p:cNvSpPr>
            <a:spLocks noChangeArrowheads="1"/>
          </p:cNvSpPr>
          <p:nvPr/>
        </p:nvSpPr>
        <p:spPr bwMode="auto">
          <a:xfrm>
            <a:off x="2887115" y="1533700"/>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9"/>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4" name="Freeform 8">
            <a:extLst>
              <a:ext uri="{FF2B5EF4-FFF2-40B4-BE49-F238E27FC236}">
                <a16:creationId xmlns:a16="http://schemas.microsoft.com/office/drawing/2014/main" id="{E8CFEF33-AC0E-7B49-85D9-3284E6754553}"/>
              </a:ext>
            </a:extLst>
          </p:cNvPr>
          <p:cNvSpPr>
            <a:spLocks noChangeArrowheads="1"/>
          </p:cNvSpPr>
          <p:nvPr/>
        </p:nvSpPr>
        <p:spPr bwMode="auto">
          <a:xfrm>
            <a:off x="2887114" y="2029112"/>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2 h 3508"/>
              <a:gd name="T14" fmla="*/ 6984 w 7051"/>
              <a:gd name="T15" fmla="*/ 312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40" y="51"/>
                  <a:pt x="1504" y="132"/>
                </a:cubicBezTo>
                <a:lnTo>
                  <a:pt x="0" y="3507"/>
                </a:lnTo>
                <a:lnTo>
                  <a:pt x="5561" y="3507"/>
                </a:lnTo>
                <a:lnTo>
                  <a:pt x="6984" y="312"/>
                </a:lnTo>
                <a:lnTo>
                  <a:pt x="6984" y="312"/>
                </a:lnTo>
                <a:cubicBezTo>
                  <a:pt x="7050" y="165"/>
                  <a:pt x="6942" y="0"/>
                  <a:pt x="6781" y="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useBgFill="1">
        <p:nvSpPr>
          <p:cNvPr id="4105" name="Freeform 9">
            <a:extLst>
              <a:ext uri="{FF2B5EF4-FFF2-40B4-BE49-F238E27FC236}">
                <a16:creationId xmlns:a16="http://schemas.microsoft.com/office/drawing/2014/main" id="{ADF2264E-F051-B54A-9EF5-B7F1499670F8}"/>
              </a:ext>
            </a:extLst>
          </p:cNvPr>
          <p:cNvSpPr>
            <a:spLocks noChangeArrowheads="1"/>
          </p:cNvSpPr>
          <p:nvPr/>
        </p:nvSpPr>
        <p:spPr bwMode="auto">
          <a:xfrm>
            <a:off x="3585587" y="2178887"/>
            <a:ext cx="1225569" cy="139695"/>
          </a:xfrm>
          <a:custGeom>
            <a:avLst/>
            <a:gdLst>
              <a:gd name="T0" fmla="*/ 3539 w 3754"/>
              <a:gd name="T1" fmla="*/ 427 h 428"/>
              <a:gd name="T2" fmla="*/ 213 w 3754"/>
              <a:gd name="T3" fmla="*/ 427 h 428"/>
              <a:gd name="T4" fmla="*/ 213 w 3754"/>
              <a:gd name="T5" fmla="*/ 427 h 428"/>
              <a:gd name="T6" fmla="*/ 0 w 3754"/>
              <a:gd name="T7" fmla="*/ 214 h 428"/>
              <a:gd name="T8" fmla="*/ 0 w 3754"/>
              <a:gd name="T9" fmla="*/ 214 h 428"/>
              <a:gd name="T10" fmla="*/ 213 w 3754"/>
              <a:gd name="T11" fmla="*/ 0 h 428"/>
              <a:gd name="T12" fmla="*/ 3539 w 3754"/>
              <a:gd name="T13" fmla="*/ 0 h 428"/>
              <a:gd name="T14" fmla="*/ 3539 w 3754"/>
              <a:gd name="T15" fmla="*/ 0 h 428"/>
              <a:gd name="T16" fmla="*/ 3753 w 3754"/>
              <a:gd name="T17" fmla="*/ 214 h 428"/>
              <a:gd name="T18" fmla="*/ 3753 w 3754"/>
              <a:gd name="T19" fmla="*/ 214 h 428"/>
              <a:gd name="T20" fmla="*/ 3539 w 3754"/>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4" h="428">
                <a:moveTo>
                  <a:pt x="3539" y="427"/>
                </a:moveTo>
                <a:lnTo>
                  <a:pt x="213" y="427"/>
                </a:lnTo>
                <a:lnTo>
                  <a:pt x="213" y="427"/>
                </a:lnTo>
                <a:cubicBezTo>
                  <a:pt x="95" y="427"/>
                  <a:pt x="0" y="332"/>
                  <a:pt x="0" y="214"/>
                </a:cubicBezTo>
                <a:lnTo>
                  <a:pt x="0" y="214"/>
                </a:lnTo>
                <a:cubicBezTo>
                  <a:pt x="0" y="96"/>
                  <a:pt x="95" y="0"/>
                  <a:pt x="213" y="0"/>
                </a:cubicBezTo>
                <a:lnTo>
                  <a:pt x="3539" y="0"/>
                </a:lnTo>
                <a:lnTo>
                  <a:pt x="3539" y="0"/>
                </a:lnTo>
                <a:cubicBezTo>
                  <a:pt x="3657" y="0"/>
                  <a:pt x="3753" y="96"/>
                  <a:pt x="3753" y="214"/>
                </a:cubicBezTo>
                <a:lnTo>
                  <a:pt x="3753" y="214"/>
                </a:lnTo>
                <a:cubicBezTo>
                  <a:pt x="3753" y="332"/>
                  <a:pt x="3657" y="427"/>
                  <a:pt x="3539"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6" name="Freeform 10">
            <a:extLst>
              <a:ext uri="{FF2B5EF4-FFF2-40B4-BE49-F238E27FC236}">
                <a16:creationId xmlns:a16="http://schemas.microsoft.com/office/drawing/2014/main" id="{3BD9E2B0-AE34-9743-8EF1-503989BC45C8}"/>
              </a:ext>
            </a:extLst>
          </p:cNvPr>
          <p:cNvSpPr>
            <a:spLocks noChangeArrowheads="1"/>
          </p:cNvSpPr>
          <p:nvPr/>
        </p:nvSpPr>
        <p:spPr bwMode="auto">
          <a:xfrm>
            <a:off x="7320359" y="1533700"/>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9"/>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7" name="Freeform 11">
            <a:extLst>
              <a:ext uri="{FF2B5EF4-FFF2-40B4-BE49-F238E27FC236}">
                <a16:creationId xmlns:a16="http://schemas.microsoft.com/office/drawing/2014/main" id="{51C55973-9C60-074B-BA90-500695B69D53}"/>
              </a:ext>
            </a:extLst>
          </p:cNvPr>
          <p:cNvSpPr>
            <a:spLocks noChangeArrowheads="1"/>
          </p:cNvSpPr>
          <p:nvPr/>
        </p:nvSpPr>
        <p:spPr bwMode="auto">
          <a:xfrm>
            <a:off x="7320358" y="2029112"/>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2 h 3508"/>
              <a:gd name="T14" fmla="*/ 6984 w 7051"/>
              <a:gd name="T15" fmla="*/ 312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39" y="51"/>
                  <a:pt x="1504" y="132"/>
                </a:cubicBezTo>
                <a:lnTo>
                  <a:pt x="0" y="3507"/>
                </a:lnTo>
                <a:lnTo>
                  <a:pt x="5561" y="3507"/>
                </a:lnTo>
                <a:lnTo>
                  <a:pt x="6984" y="312"/>
                </a:lnTo>
                <a:lnTo>
                  <a:pt x="6984" y="312"/>
                </a:lnTo>
                <a:cubicBezTo>
                  <a:pt x="7050" y="165"/>
                  <a:pt x="6942" y="0"/>
                  <a:pt x="6781" y="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useBgFill="1">
        <p:nvSpPr>
          <p:cNvPr id="4108" name="Freeform 12">
            <a:extLst>
              <a:ext uri="{FF2B5EF4-FFF2-40B4-BE49-F238E27FC236}">
                <a16:creationId xmlns:a16="http://schemas.microsoft.com/office/drawing/2014/main" id="{D7027664-40A8-8F40-9CEB-E2629919EB89}"/>
              </a:ext>
            </a:extLst>
          </p:cNvPr>
          <p:cNvSpPr>
            <a:spLocks noChangeArrowheads="1"/>
          </p:cNvSpPr>
          <p:nvPr/>
        </p:nvSpPr>
        <p:spPr bwMode="auto">
          <a:xfrm>
            <a:off x="8017392" y="2178887"/>
            <a:ext cx="1227009" cy="139695"/>
          </a:xfrm>
          <a:custGeom>
            <a:avLst/>
            <a:gdLst>
              <a:gd name="T0" fmla="*/ 3540 w 3755"/>
              <a:gd name="T1" fmla="*/ 427 h 428"/>
              <a:gd name="T2" fmla="*/ 214 w 3755"/>
              <a:gd name="T3" fmla="*/ 427 h 428"/>
              <a:gd name="T4" fmla="*/ 214 w 3755"/>
              <a:gd name="T5" fmla="*/ 427 h 428"/>
              <a:gd name="T6" fmla="*/ 0 w 3755"/>
              <a:gd name="T7" fmla="*/ 214 h 428"/>
              <a:gd name="T8" fmla="*/ 0 w 3755"/>
              <a:gd name="T9" fmla="*/ 214 h 428"/>
              <a:gd name="T10" fmla="*/ 214 w 3755"/>
              <a:gd name="T11" fmla="*/ 0 h 428"/>
              <a:gd name="T12" fmla="*/ 3540 w 3755"/>
              <a:gd name="T13" fmla="*/ 0 h 428"/>
              <a:gd name="T14" fmla="*/ 3540 w 3755"/>
              <a:gd name="T15" fmla="*/ 0 h 428"/>
              <a:gd name="T16" fmla="*/ 3754 w 3755"/>
              <a:gd name="T17" fmla="*/ 214 h 428"/>
              <a:gd name="T18" fmla="*/ 3754 w 3755"/>
              <a:gd name="T19" fmla="*/ 214 h 428"/>
              <a:gd name="T20" fmla="*/ 3540 w 3755"/>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5" h="428">
                <a:moveTo>
                  <a:pt x="3540" y="427"/>
                </a:moveTo>
                <a:lnTo>
                  <a:pt x="214" y="427"/>
                </a:lnTo>
                <a:lnTo>
                  <a:pt x="214" y="427"/>
                </a:lnTo>
                <a:cubicBezTo>
                  <a:pt x="96" y="427"/>
                  <a:pt x="0" y="332"/>
                  <a:pt x="0" y="214"/>
                </a:cubicBezTo>
                <a:lnTo>
                  <a:pt x="0" y="214"/>
                </a:lnTo>
                <a:cubicBezTo>
                  <a:pt x="0" y="96"/>
                  <a:pt x="96" y="0"/>
                  <a:pt x="214" y="0"/>
                </a:cubicBezTo>
                <a:lnTo>
                  <a:pt x="3540" y="0"/>
                </a:lnTo>
                <a:lnTo>
                  <a:pt x="3540" y="0"/>
                </a:lnTo>
                <a:cubicBezTo>
                  <a:pt x="3658" y="0"/>
                  <a:pt x="3754" y="96"/>
                  <a:pt x="3754" y="214"/>
                </a:cubicBezTo>
                <a:lnTo>
                  <a:pt x="3754" y="214"/>
                </a:lnTo>
                <a:cubicBezTo>
                  <a:pt x="3754" y="332"/>
                  <a:pt x="3658" y="427"/>
                  <a:pt x="3540"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9" name="Freeform 13">
            <a:extLst>
              <a:ext uri="{FF2B5EF4-FFF2-40B4-BE49-F238E27FC236}">
                <a16:creationId xmlns:a16="http://schemas.microsoft.com/office/drawing/2014/main" id="{CCD90B80-6945-EA4C-B839-45504A422D7C}"/>
              </a:ext>
            </a:extLst>
          </p:cNvPr>
          <p:cNvSpPr>
            <a:spLocks noChangeArrowheads="1"/>
          </p:cNvSpPr>
          <p:nvPr/>
        </p:nvSpPr>
        <p:spPr bwMode="auto">
          <a:xfrm>
            <a:off x="4922073" y="2629655"/>
            <a:ext cx="2311442" cy="829527"/>
          </a:xfrm>
          <a:custGeom>
            <a:avLst/>
            <a:gdLst>
              <a:gd name="T0" fmla="*/ 5803 w 7078"/>
              <a:gd name="T1" fmla="*/ 2540 h 2541"/>
              <a:gd name="T2" fmla="*/ 7077 w 7078"/>
              <a:gd name="T3" fmla="*/ 1270 h 2541"/>
              <a:gd name="T4" fmla="*/ 5803 w 7078"/>
              <a:gd name="T5" fmla="*/ 0 h 2541"/>
              <a:gd name="T6" fmla="*/ 5803 w 7078"/>
              <a:gd name="T7" fmla="*/ 438 h 2541"/>
              <a:gd name="T8" fmla="*/ 0 w 7078"/>
              <a:gd name="T9" fmla="*/ 438 h 2541"/>
              <a:gd name="T10" fmla="*/ 0 w 7078"/>
              <a:gd name="T11" fmla="*/ 2102 h 2541"/>
              <a:gd name="T12" fmla="*/ 5803 w 7078"/>
              <a:gd name="T13" fmla="*/ 2102 h 2541"/>
              <a:gd name="T14" fmla="*/ 5803 w 7078"/>
              <a:gd name="T15" fmla="*/ 2540 h 2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8" h="2541">
                <a:moveTo>
                  <a:pt x="5803" y="2540"/>
                </a:moveTo>
                <a:lnTo>
                  <a:pt x="7077" y="1270"/>
                </a:lnTo>
                <a:lnTo>
                  <a:pt x="5803" y="0"/>
                </a:lnTo>
                <a:lnTo>
                  <a:pt x="5803" y="438"/>
                </a:lnTo>
                <a:lnTo>
                  <a:pt x="0" y="438"/>
                </a:lnTo>
                <a:lnTo>
                  <a:pt x="0" y="2102"/>
                </a:lnTo>
                <a:lnTo>
                  <a:pt x="5803" y="2102"/>
                </a:lnTo>
                <a:lnTo>
                  <a:pt x="5803" y="254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10" name="Freeform 14">
            <a:extLst>
              <a:ext uri="{FF2B5EF4-FFF2-40B4-BE49-F238E27FC236}">
                <a16:creationId xmlns:a16="http://schemas.microsoft.com/office/drawing/2014/main" id="{64F4DB88-D960-A448-BEB0-0A9E993CAF23}"/>
              </a:ext>
            </a:extLst>
          </p:cNvPr>
          <p:cNvSpPr>
            <a:spLocks noChangeArrowheads="1"/>
          </p:cNvSpPr>
          <p:nvPr/>
        </p:nvSpPr>
        <p:spPr bwMode="auto">
          <a:xfrm>
            <a:off x="8783552" y="3280243"/>
            <a:ext cx="829527" cy="1156442"/>
          </a:xfrm>
          <a:custGeom>
            <a:avLst/>
            <a:gdLst>
              <a:gd name="T0" fmla="*/ 0 w 2541"/>
              <a:gd name="T1" fmla="*/ 2264 h 3539"/>
              <a:gd name="T2" fmla="*/ 1270 w 2541"/>
              <a:gd name="T3" fmla="*/ 3538 h 3539"/>
              <a:gd name="T4" fmla="*/ 2540 w 2541"/>
              <a:gd name="T5" fmla="*/ 2264 h 3539"/>
              <a:gd name="T6" fmla="*/ 2103 w 2541"/>
              <a:gd name="T7" fmla="*/ 2264 h 3539"/>
              <a:gd name="T8" fmla="*/ 2103 w 2541"/>
              <a:gd name="T9" fmla="*/ 0 h 3539"/>
              <a:gd name="T10" fmla="*/ 438 w 2541"/>
              <a:gd name="T11" fmla="*/ 0 h 3539"/>
              <a:gd name="T12" fmla="*/ 438 w 2541"/>
              <a:gd name="T13" fmla="*/ 2264 h 3539"/>
              <a:gd name="T14" fmla="*/ 0 w 2541"/>
              <a:gd name="T15" fmla="*/ 2264 h 3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1" h="3539">
                <a:moveTo>
                  <a:pt x="0" y="2264"/>
                </a:moveTo>
                <a:lnTo>
                  <a:pt x="1270" y="3538"/>
                </a:lnTo>
                <a:lnTo>
                  <a:pt x="2540" y="2264"/>
                </a:lnTo>
                <a:lnTo>
                  <a:pt x="2103" y="2264"/>
                </a:lnTo>
                <a:lnTo>
                  <a:pt x="2103" y="0"/>
                </a:lnTo>
                <a:lnTo>
                  <a:pt x="438" y="0"/>
                </a:lnTo>
                <a:lnTo>
                  <a:pt x="438" y="2264"/>
                </a:lnTo>
                <a:lnTo>
                  <a:pt x="0" y="2264"/>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12" name="Freeform 16">
            <a:extLst>
              <a:ext uri="{FF2B5EF4-FFF2-40B4-BE49-F238E27FC236}">
                <a16:creationId xmlns:a16="http://schemas.microsoft.com/office/drawing/2014/main" id="{DD001F55-AB96-8345-BCA9-13B271B1292C}"/>
              </a:ext>
            </a:extLst>
          </p:cNvPr>
          <p:cNvSpPr>
            <a:spLocks noChangeArrowheads="1"/>
          </p:cNvSpPr>
          <p:nvPr/>
        </p:nvSpPr>
        <p:spPr bwMode="auto">
          <a:xfrm>
            <a:off x="4848624" y="5660454"/>
            <a:ext cx="2311443" cy="829527"/>
          </a:xfrm>
          <a:custGeom>
            <a:avLst/>
            <a:gdLst>
              <a:gd name="T0" fmla="*/ 1275 w 7079"/>
              <a:gd name="T1" fmla="*/ 0 h 2541"/>
              <a:gd name="T2" fmla="*/ 0 w 7079"/>
              <a:gd name="T3" fmla="*/ 1269 h 2541"/>
              <a:gd name="T4" fmla="*/ 1275 w 7079"/>
              <a:gd name="T5" fmla="*/ 2540 h 2541"/>
              <a:gd name="T6" fmla="*/ 1275 w 7079"/>
              <a:gd name="T7" fmla="*/ 2102 h 2541"/>
              <a:gd name="T8" fmla="*/ 7078 w 7079"/>
              <a:gd name="T9" fmla="*/ 2102 h 2541"/>
              <a:gd name="T10" fmla="*/ 7078 w 7079"/>
              <a:gd name="T11" fmla="*/ 437 h 2541"/>
              <a:gd name="T12" fmla="*/ 1275 w 7079"/>
              <a:gd name="T13" fmla="*/ 437 h 2541"/>
              <a:gd name="T14" fmla="*/ 1275 w 7079"/>
              <a:gd name="T15" fmla="*/ 0 h 2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9" h="2541">
                <a:moveTo>
                  <a:pt x="1275" y="0"/>
                </a:moveTo>
                <a:lnTo>
                  <a:pt x="0" y="1269"/>
                </a:lnTo>
                <a:lnTo>
                  <a:pt x="1275" y="2540"/>
                </a:lnTo>
                <a:lnTo>
                  <a:pt x="1275" y="2102"/>
                </a:lnTo>
                <a:lnTo>
                  <a:pt x="7078" y="2102"/>
                </a:lnTo>
                <a:lnTo>
                  <a:pt x="7078" y="437"/>
                </a:lnTo>
                <a:lnTo>
                  <a:pt x="1275" y="437"/>
                </a:lnTo>
                <a:lnTo>
                  <a:pt x="1275" y="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 name="TextBox 17">
            <a:extLst>
              <a:ext uri="{FF2B5EF4-FFF2-40B4-BE49-F238E27FC236}">
                <a16:creationId xmlns:a16="http://schemas.microsoft.com/office/drawing/2014/main" id="{0A8CC695-98E8-6845-B5CD-75FE8AA097B6}"/>
              </a:ext>
            </a:extLst>
          </p:cNvPr>
          <p:cNvSpPr txBox="1"/>
          <p:nvPr/>
        </p:nvSpPr>
        <p:spPr>
          <a:xfrm>
            <a:off x="3843761" y="306186"/>
            <a:ext cx="4504503" cy="553998"/>
          </a:xfrm>
          <a:prstGeom prst="rect">
            <a:avLst/>
          </a:prstGeom>
          <a:noFill/>
        </p:spPr>
        <p:txBody>
          <a:bodyPr wrap="none" rtlCol="0">
            <a:spAutoFit/>
          </a:bodyPr>
          <a:lstStyle/>
          <a:p>
            <a:pPr algn="ctr"/>
            <a:r>
              <a:rPr lang="en-US" sz="3000" b="1" dirty="0">
                <a:solidFill>
                  <a:schemeClr val="tx2"/>
                </a:solidFill>
                <a:latin typeface="Akzidenz-Grotesk BQ Super" pitchFamily="50" charset="0"/>
                <a:cs typeface="Poppins" pitchFamily="2" charset="77"/>
              </a:rPr>
              <a:t>PRODUCT ROADMAP</a:t>
            </a:r>
          </a:p>
        </p:txBody>
      </p:sp>
      <p:sp>
        <p:nvSpPr>
          <p:cNvPr id="19" name="TextBox 18">
            <a:extLst>
              <a:ext uri="{FF2B5EF4-FFF2-40B4-BE49-F238E27FC236}">
                <a16:creationId xmlns:a16="http://schemas.microsoft.com/office/drawing/2014/main" id="{119982F6-6722-DE4A-84C5-DE2A507B8765}"/>
              </a:ext>
            </a:extLst>
          </p:cNvPr>
          <p:cNvSpPr txBox="1"/>
          <p:nvPr/>
        </p:nvSpPr>
        <p:spPr>
          <a:xfrm>
            <a:off x="4735563" y="787593"/>
            <a:ext cx="2720874" cy="276999"/>
          </a:xfrm>
          <a:prstGeom prst="rect">
            <a:avLst/>
          </a:prstGeom>
          <a:noFill/>
        </p:spPr>
        <p:txBody>
          <a:bodyPr wrap="none" rtlCol="0">
            <a:spAutoFit/>
          </a:bodyPr>
          <a:lstStyle/>
          <a:p>
            <a:pPr algn="ctr"/>
            <a:r>
              <a:rPr lang="en-US" sz="1200" spc="150" dirty="0">
                <a:solidFill>
                  <a:schemeClr val="accent1"/>
                </a:solidFill>
                <a:latin typeface="Lato Light" panose="020F0302020204030203" pitchFamily="34" charset="0"/>
                <a:cs typeface="Poppins Light" pitchFamily="2" charset="77"/>
              </a:rPr>
              <a:t>WRITE YOUR SUBTITLE HERE</a:t>
            </a:r>
          </a:p>
        </p:txBody>
      </p:sp>
      <p:sp>
        <p:nvSpPr>
          <p:cNvPr id="25" name="TextBox 24">
            <a:extLst>
              <a:ext uri="{FF2B5EF4-FFF2-40B4-BE49-F238E27FC236}">
                <a16:creationId xmlns:a16="http://schemas.microsoft.com/office/drawing/2014/main" id="{8BC4EA27-45CB-DF40-A1AC-4C31BE54560D}"/>
              </a:ext>
            </a:extLst>
          </p:cNvPr>
          <p:cNvSpPr txBox="1"/>
          <p:nvPr/>
        </p:nvSpPr>
        <p:spPr>
          <a:xfrm>
            <a:off x="3609410" y="2479888"/>
            <a:ext cx="93807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2020</a:t>
            </a:r>
          </a:p>
        </p:txBody>
      </p:sp>
      <p:sp>
        <p:nvSpPr>
          <p:cNvPr id="26" name="TextBox 25">
            <a:extLst>
              <a:ext uri="{FF2B5EF4-FFF2-40B4-BE49-F238E27FC236}">
                <a16:creationId xmlns:a16="http://schemas.microsoft.com/office/drawing/2014/main" id="{CF498E33-D2BA-B946-B38F-7AFD74FA2D8C}"/>
              </a:ext>
            </a:extLst>
          </p:cNvPr>
          <p:cNvSpPr txBox="1"/>
          <p:nvPr/>
        </p:nvSpPr>
        <p:spPr>
          <a:xfrm>
            <a:off x="8204337" y="2479888"/>
            <a:ext cx="853119"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2021</a:t>
            </a:r>
          </a:p>
        </p:txBody>
      </p:sp>
      <p:sp>
        <p:nvSpPr>
          <p:cNvPr id="27" name="TextBox 26">
            <a:extLst>
              <a:ext uri="{FF2B5EF4-FFF2-40B4-BE49-F238E27FC236}">
                <a16:creationId xmlns:a16="http://schemas.microsoft.com/office/drawing/2014/main" id="{6C780224-D529-C04F-BFB3-91243224DA75}"/>
              </a:ext>
            </a:extLst>
          </p:cNvPr>
          <p:cNvSpPr txBox="1"/>
          <p:nvPr/>
        </p:nvSpPr>
        <p:spPr>
          <a:xfrm>
            <a:off x="3616623" y="5487506"/>
            <a:ext cx="92365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2023</a:t>
            </a:r>
          </a:p>
        </p:txBody>
      </p:sp>
      <p:sp>
        <p:nvSpPr>
          <p:cNvPr id="28" name="TextBox 27">
            <a:extLst>
              <a:ext uri="{FF2B5EF4-FFF2-40B4-BE49-F238E27FC236}">
                <a16:creationId xmlns:a16="http://schemas.microsoft.com/office/drawing/2014/main" id="{BEC6A960-0286-3541-BDF6-2BA719D2F03A}"/>
              </a:ext>
            </a:extLst>
          </p:cNvPr>
          <p:cNvSpPr txBox="1"/>
          <p:nvPr/>
        </p:nvSpPr>
        <p:spPr>
          <a:xfrm>
            <a:off x="8173880" y="5487506"/>
            <a:ext cx="914033"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2022</a:t>
            </a:r>
          </a:p>
        </p:txBody>
      </p:sp>
      <p:sp>
        <p:nvSpPr>
          <p:cNvPr id="29" name="TextBox 28">
            <a:extLst>
              <a:ext uri="{FF2B5EF4-FFF2-40B4-BE49-F238E27FC236}">
                <a16:creationId xmlns:a16="http://schemas.microsoft.com/office/drawing/2014/main" id="{1661F666-1BBE-C842-A3BD-8A5C8AC782C9}"/>
              </a:ext>
            </a:extLst>
          </p:cNvPr>
          <p:cNvSpPr txBox="1"/>
          <p:nvPr/>
        </p:nvSpPr>
        <p:spPr>
          <a:xfrm>
            <a:off x="9833421" y="1477551"/>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02</a:t>
            </a:r>
          </a:p>
        </p:txBody>
      </p:sp>
      <p:sp>
        <p:nvSpPr>
          <p:cNvPr id="30" name="Subtitle 2">
            <a:extLst>
              <a:ext uri="{FF2B5EF4-FFF2-40B4-BE49-F238E27FC236}">
                <a16:creationId xmlns:a16="http://schemas.microsoft.com/office/drawing/2014/main" id="{41965ADC-97B1-1449-B5D3-720F21656883}"/>
              </a:ext>
            </a:extLst>
          </p:cNvPr>
          <p:cNvSpPr txBox="1">
            <a:spLocks/>
          </p:cNvSpPr>
          <p:nvPr/>
        </p:nvSpPr>
        <p:spPr>
          <a:xfrm>
            <a:off x="9833421" y="1816105"/>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4" name="TextBox 33">
            <a:extLst>
              <a:ext uri="{FF2B5EF4-FFF2-40B4-BE49-F238E27FC236}">
                <a16:creationId xmlns:a16="http://schemas.microsoft.com/office/drawing/2014/main" id="{222A3CBC-6D00-3649-99EC-0995357C32D9}"/>
              </a:ext>
            </a:extLst>
          </p:cNvPr>
          <p:cNvSpPr txBox="1"/>
          <p:nvPr/>
        </p:nvSpPr>
        <p:spPr>
          <a:xfrm>
            <a:off x="9833421" y="4485308"/>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03</a:t>
            </a:r>
          </a:p>
        </p:txBody>
      </p:sp>
      <p:sp>
        <p:nvSpPr>
          <p:cNvPr id="35" name="Subtitle 2">
            <a:extLst>
              <a:ext uri="{FF2B5EF4-FFF2-40B4-BE49-F238E27FC236}">
                <a16:creationId xmlns:a16="http://schemas.microsoft.com/office/drawing/2014/main" id="{02A69F15-3B38-8E4B-9C45-9C22A0ABE551}"/>
              </a:ext>
            </a:extLst>
          </p:cNvPr>
          <p:cNvSpPr txBox="1">
            <a:spLocks/>
          </p:cNvSpPr>
          <p:nvPr/>
        </p:nvSpPr>
        <p:spPr>
          <a:xfrm>
            <a:off x="9833421" y="4823862"/>
            <a:ext cx="1714500"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40" name="TextBox 39">
            <a:extLst>
              <a:ext uri="{FF2B5EF4-FFF2-40B4-BE49-F238E27FC236}">
                <a16:creationId xmlns:a16="http://schemas.microsoft.com/office/drawing/2014/main" id="{26ED7510-9AFA-3F41-8B06-0AFF1BAF3F94}"/>
              </a:ext>
            </a:extLst>
          </p:cNvPr>
          <p:cNvSpPr txBox="1"/>
          <p:nvPr/>
        </p:nvSpPr>
        <p:spPr>
          <a:xfrm>
            <a:off x="877983" y="1477551"/>
            <a:ext cx="1598516" cy="338554"/>
          </a:xfrm>
          <a:prstGeom prst="rect">
            <a:avLst/>
          </a:prstGeom>
          <a:noFill/>
        </p:spPr>
        <p:txBody>
          <a:bodyPr wrap="none" rtlCol="0" anchor="b" anchorCtr="0">
            <a:spAutoFit/>
          </a:bodyPr>
          <a:lstStyle/>
          <a:p>
            <a:pPr algn="r"/>
            <a:r>
              <a:rPr lang="en-US" sz="1600" b="1" dirty="0">
                <a:solidFill>
                  <a:schemeClr val="accent1"/>
                </a:solidFill>
                <a:latin typeface="Akzidenz-Grotesk BQ Super" pitchFamily="50" charset="0"/>
                <a:ea typeface="League Spartan" charset="0"/>
                <a:cs typeface="Poppins" pitchFamily="2" charset="77"/>
              </a:rPr>
              <a:t>Milestone 01</a:t>
            </a:r>
          </a:p>
        </p:txBody>
      </p:sp>
      <p:sp>
        <p:nvSpPr>
          <p:cNvPr id="41" name="Subtitle 2">
            <a:extLst>
              <a:ext uri="{FF2B5EF4-FFF2-40B4-BE49-F238E27FC236}">
                <a16:creationId xmlns:a16="http://schemas.microsoft.com/office/drawing/2014/main" id="{AC9B2FDD-8AFA-194F-AD84-4379C903D3AA}"/>
              </a:ext>
            </a:extLst>
          </p:cNvPr>
          <p:cNvSpPr txBox="1">
            <a:spLocks/>
          </p:cNvSpPr>
          <p:nvPr/>
        </p:nvSpPr>
        <p:spPr>
          <a:xfrm>
            <a:off x="762000" y="1816105"/>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6F4BB682-262D-1046-86A4-1A5DEAAA4457}"/>
              </a:ext>
            </a:extLst>
          </p:cNvPr>
          <p:cNvSpPr txBox="1"/>
          <p:nvPr/>
        </p:nvSpPr>
        <p:spPr>
          <a:xfrm>
            <a:off x="877984" y="4485308"/>
            <a:ext cx="1598516" cy="338554"/>
          </a:xfrm>
          <a:prstGeom prst="rect">
            <a:avLst/>
          </a:prstGeom>
          <a:noFill/>
        </p:spPr>
        <p:txBody>
          <a:bodyPr wrap="none" rtlCol="0" anchor="b" anchorCtr="0">
            <a:spAutoFit/>
          </a:bodyPr>
          <a:lstStyle/>
          <a:p>
            <a:pPr algn="r"/>
            <a:r>
              <a:rPr lang="en-US" sz="1600" b="1" dirty="0">
                <a:solidFill>
                  <a:schemeClr val="accent1"/>
                </a:solidFill>
                <a:latin typeface="Akzidenz-Grotesk BQ Super" pitchFamily="50" charset="0"/>
                <a:ea typeface="League Spartan" charset="0"/>
                <a:cs typeface="Poppins" pitchFamily="2" charset="77"/>
              </a:rPr>
              <a:t>Milestone 04</a:t>
            </a:r>
          </a:p>
        </p:txBody>
      </p:sp>
      <p:sp>
        <p:nvSpPr>
          <p:cNvPr id="44" name="Subtitle 2">
            <a:extLst>
              <a:ext uri="{FF2B5EF4-FFF2-40B4-BE49-F238E27FC236}">
                <a16:creationId xmlns:a16="http://schemas.microsoft.com/office/drawing/2014/main" id="{BA602569-B25C-484C-8E0E-FBE684E1EE12}"/>
              </a:ext>
            </a:extLst>
          </p:cNvPr>
          <p:cNvSpPr txBox="1">
            <a:spLocks/>
          </p:cNvSpPr>
          <p:nvPr/>
        </p:nvSpPr>
        <p:spPr>
          <a:xfrm>
            <a:off x="762000" y="4823862"/>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4211466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F37EA3-EB5D-DC48-BEB0-1571047D0048}"/>
              </a:ext>
            </a:extLst>
          </p:cNvPr>
          <p:cNvGrpSpPr/>
          <p:nvPr/>
        </p:nvGrpSpPr>
        <p:grpSpPr>
          <a:xfrm>
            <a:off x="757024" y="1365187"/>
            <a:ext cx="5999625" cy="5111813"/>
            <a:chOff x="3136476" y="1762088"/>
            <a:chExt cx="13135706" cy="11191911"/>
          </a:xfrm>
        </p:grpSpPr>
        <p:grpSp>
          <p:nvGrpSpPr>
            <p:cNvPr id="6" name="Group 5">
              <a:extLst>
                <a:ext uri="{FF2B5EF4-FFF2-40B4-BE49-F238E27FC236}">
                  <a16:creationId xmlns:a16="http://schemas.microsoft.com/office/drawing/2014/main" id="{0815B01E-C8E8-1E41-923A-325C629ABE9D}"/>
                </a:ext>
              </a:extLst>
            </p:cNvPr>
            <p:cNvGrpSpPr/>
            <p:nvPr/>
          </p:nvGrpSpPr>
          <p:grpSpPr>
            <a:xfrm>
              <a:off x="7521484" y="5751094"/>
              <a:ext cx="4377764" cy="3211487"/>
              <a:chOff x="12193146" y="2562030"/>
              <a:chExt cx="5221988" cy="3830802"/>
            </a:xfrm>
          </p:grpSpPr>
          <p:sp>
            <p:nvSpPr>
              <p:cNvPr id="12289" name="Freeform 1">
                <a:extLst>
                  <a:ext uri="{FF2B5EF4-FFF2-40B4-BE49-F238E27FC236}">
                    <a16:creationId xmlns:a16="http://schemas.microsoft.com/office/drawing/2014/main" id="{FE90E0F5-F61E-1443-91F0-454C51D76009}"/>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2290" name="Freeform 2">
                <a:extLst>
                  <a:ext uri="{FF2B5EF4-FFF2-40B4-BE49-F238E27FC236}">
                    <a16:creationId xmlns:a16="http://schemas.microsoft.com/office/drawing/2014/main" id="{5C805F0F-1264-BF41-99B6-450644BC19DB}"/>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291" name="Freeform 3">
                <a:extLst>
                  <a:ext uri="{FF2B5EF4-FFF2-40B4-BE49-F238E27FC236}">
                    <a16:creationId xmlns:a16="http://schemas.microsoft.com/office/drawing/2014/main" id="{298794AF-5660-634B-B582-A33B285D09AA}"/>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5" name="Group 4">
              <a:extLst>
                <a:ext uri="{FF2B5EF4-FFF2-40B4-BE49-F238E27FC236}">
                  <a16:creationId xmlns:a16="http://schemas.microsoft.com/office/drawing/2014/main" id="{7D9F1205-B563-264A-8642-3B4C99E3C13F}"/>
                </a:ext>
              </a:extLst>
            </p:cNvPr>
            <p:cNvGrpSpPr/>
            <p:nvPr/>
          </p:nvGrpSpPr>
          <p:grpSpPr>
            <a:xfrm>
              <a:off x="5328980" y="7745597"/>
              <a:ext cx="4377764" cy="3211487"/>
              <a:chOff x="9577832" y="4941160"/>
              <a:chExt cx="5221988" cy="3830802"/>
            </a:xfrm>
          </p:grpSpPr>
          <p:sp>
            <p:nvSpPr>
              <p:cNvPr id="12292" name="Freeform 4">
                <a:extLst>
                  <a:ext uri="{FF2B5EF4-FFF2-40B4-BE49-F238E27FC236}">
                    <a16:creationId xmlns:a16="http://schemas.microsoft.com/office/drawing/2014/main" id="{13DA3C48-6F2D-4240-A53B-7CBBF34E0857}"/>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2293" name="Freeform 5">
                <a:extLst>
                  <a:ext uri="{FF2B5EF4-FFF2-40B4-BE49-F238E27FC236}">
                    <a16:creationId xmlns:a16="http://schemas.microsoft.com/office/drawing/2014/main" id="{8A5C34E6-373F-954E-8682-1DF59A731EAE}"/>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294" name="Freeform 6">
                <a:extLst>
                  <a:ext uri="{FF2B5EF4-FFF2-40B4-BE49-F238E27FC236}">
                    <a16:creationId xmlns:a16="http://schemas.microsoft.com/office/drawing/2014/main" id="{3452A2B6-473B-8949-BD78-D37801220D61}"/>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4" name="Group 3">
              <a:extLst>
                <a:ext uri="{FF2B5EF4-FFF2-40B4-BE49-F238E27FC236}">
                  <a16:creationId xmlns:a16="http://schemas.microsoft.com/office/drawing/2014/main" id="{F8BB0626-7777-8748-9FF5-AEF0B6C0612E}"/>
                </a:ext>
              </a:extLst>
            </p:cNvPr>
            <p:cNvGrpSpPr/>
            <p:nvPr/>
          </p:nvGrpSpPr>
          <p:grpSpPr>
            <a:xfrm>
              <a:off x="3136476" y="9740099"/>
              <a:ext cx="4377764" cy="3213900"/>
              <a:chOff x="6962517" y="7320289"/>
              <a:chExt cx="5221988" cy="3833681"/>
            </a:xfrm>
          </p:grpSpPr>
          <p:sp>
            <p:nvSpPr>
              <p:cNvPr id="12295" name="Freeform 7">
                <a:extLst>
                  <a:ext uri="{FF2B5EF4-FFF2-40B4-BE49-F238E27FC236}">
                    <a16:creationId xmlns:a16="http://schemas.microsoft.com/office/drawing/2014/main" id="{6D61F886-4434-234C-8A38-B36AEC201D8D}"/>
                  </a:ext>
                </a:extLst>
              </p:cNvPr>
              <p:cNvSpPr>
                <a:spLocks noChangeArrowheads="1"/>
              </p:cNvSpPr>
              <p:nvPr/>
            </p:nvSpPr>
            <p:spPr bwMode="auto">
              <a:xfrm>
                <a:off x="6962517" y="7320289"/>
                <a:ext cx="5216227" cy="2906224"/>
              </a:xfrm>
              <a:custGeom>
                <a:avLst/>
                <a:gdLst>
                  <a:gd name="T0" fmla="*/ 4014 w 7985"/>
                  <a:gd name="T1" fmla="*/ 0 h 4451"/>
                  <a:gd name="T2" fmla="*/ 7984 w 7985"/>
                  <a:gd name="T3" fmla="*/ 2220 h 4451"/>
                  <a:gd name="T4" fmla="*/ 3972 w 7985"/>
                  <a:gd name="T5" fmla="*/ 4450 h 4451"/>
                  <a:gd name="T6" fmla="*/ 0 w 7985"/>
                  <a:gd name="T7" fmla="*/ 2230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2" y="4450"/>
                    </a:lnTo>
                    <a:lnTo>
                      <a:pt x="0" y="2230"/>
                    </a:lnTo>
                    <a:lnTo>
                      <a:pt x="4014"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2296" name="Freeform 8">
                <a:extLst>
                  <a:ext uri="{FF2B5EF4-FFF2-40B4-BE49-F238E27FC236}">
                    <a16:creationId xmlns:a16="http://schemas.microsoft.com/office/drawing/2014/main" id="{09787CEA-55CA-6E42-A1A6-879227F6635F}"/>
                  </a:ext>
                </a:extLst>
              </p:cNvPr>
              <p:cNvSpPr>
                <a:spLocks noChangeArrowheads="1"/>
              </p:cNvSpPr>
              <p:nvPr/>
            </p:nvSpPr>
            <p:spPr bwMode="auto">
              <a:xfrm>
                <a:off x="9557669" y="8771961"/>
                <a:ext cx="2626836" cy="2382009"/>
              </a:xfrm>
              <a:custGeom>
                <a:avLst/>
                <a:gdLst>
                  <a:gd name="T0" fmla="*/ 4012 w 4022"/>
                  <a:gd name="T1" fmla="*/ 0 h 3645"/>
                  <a:gd name="T2" fmla="*/ 4021 w 4022"/>
                  <a:gd name="T3" fmla="*/ 1415 h 3645"/>
                  <a:gd name="T4" fmla="*/ 8 w 4022"/>
                  <a:gd name="T5" fmla="*/ 3644 h 3645"/>
                  <a:gd name="T6" fmla="*/ 0 w 4022"/>
                  <a:gd name="T7" fmla="*/ 2230 h 3645"/>
                  <a:gd name="T8" fmla="*/ 4012 w 4022"/>
                  <a:gd name="T9" fmla="*/ 0 h 3645"/>
                </a:gdLst>
                <a:ahLst/>
                <a:cxnLst>
                  <a:cxn ang="0">
                    <a:pos x="T0" y="T1"/>
                  </a:cxn>
                  <a:cxn ang="0">
                    <a:pos x="T2" y="T3"/>
                  </a:cxn>
                  <a:cxn ang="0">
                    <a:pos x="T4" y="T5"/>
                  </a:cxn>
                  <a:cxn ang="0">
                    <a:pos x="T6" y="T7"/>
                  </a:cxn>
                  <a:cxn ang="0">
                    <a:pos x="T8" y="T9"/>
                  </a:cxn>
                </a:cxnLst>
                <a:rect l="0" t="0" r="r" b="b"/>
                <a:pathLst>
                  <a:path w="4022" h="3645">
                    <a:moveTo>
                      <a:pt x="4012" y="0"/>
                    </a:moveTo>
                    <a:lnTo>
                      <a:pt x="4021" y="1415"/>
                    </a:lnTo>
                    <a:lnTo>
                      <a:pt x="8" y="3644"/>
                    </a:lnTo>
                    <a:lnTo>
                      <a:pt x="0" y="2230"/>
                    </a:lnTo>
                    <a:lnTo>
                      <a:pt x="4012" y="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297" name="Freeform 9">
                <a:extLst>
                  <a:ext uri="{FF2B5EF4-FFF2-40B4-BE49-F238E27FC236}">
                    <a16:creationId xmlns:a16="http://schemas.microsoft.com/office/drawing/2014/main" id="{4FC14499-C091-F84F-99BF-DFCF6ABB2722}"/>
                  </a:ext>
                </a:extLst>
              </p:cNvPr>
              <p:cNvSpPr>
                <a:spLocks noChangeArrowheads="1"/>
              </p:cNvSpPr>
              <p:nvPr/>
            </p:nvSpPr>
            <p:spPr bwMode="auto">
              <a:xfrm>
                <a:off x="6962517" y="8777721"/>
                <a:ext cx="2600912" cy="2373369"/>
              </a:xfrm>
              <a:custGeom>
                <a:avLst/>
                <a:gdLst>
                  <a:gd name="T0" fmla="*/ 3972 w 3981"/>
                  <a:gd name="T1" fmla="*/ 2220 h 3635"/>
                  <a:gd name="T2" fmla="*/ 3980 w 3981"/>
                  <a:gd name="T3" fmla="*/ 3634 h 3635"/>
                  <a:gd name="T4" fmla="*/ 9 w 3981"/>
                  <a:gd name="T5" fmla="*/ 1413 h 3635"/>
                  <a:gd name="T6" fmla="*/ 0 w 3981"/>
                  <a:gd name="T7" fmla="*/ 0 h 3635"/>
                  <a:gd name="T8" fmla="*/ 3972 w 3981"/>
                  <a:gd name="T9" fmla="*/ 2220 h 3635"/>
                </a:gdLst>
                <a:ahLst/>
                <a:cxnLst>
                  <a:cxn ang="0">
                    <a:pos x="T0" y="T1"/>
                  </a:cxn>
                  <a:cxn ang="0">
                    <a:pos x="T2" y="T3"/>
                  </a:cxn>
                  <a:cxn ang="0">
                    <a:pos x="T4" y="T5"/>
                  </a:cxn>
                  <a:cxn ang="0">
                    <a:pos x="T6" y="T7"/>
                  </a:cxn>
                  <a:cxn ang="0">
                    <a:pos x="T8" y="T9"/>
                  </a:cxn>
                </a:cxnLst>
                <a:rect l="0" t="0" r="r" b="b"/>
                <a:pathLst>
                  <a:path w="3981" h="3635">
                    <a:moveTo>
                      <a:pt x="3972" y="2220"/>
                    </a:moveTo>
                    <a:lnTo>
                      <a:pt x="3980" y="3634"/>
                    </a:lnTo>
                    <a:lnTo>
                      <a:pt x="9" y="1413"/>
                    </a:lnTo>
                    <a:lnTo>
                      <a:pt x="0" y="0"/>
                    </a:lnTo>
                    <a:lnTo>
                      <a:pt x="3972" y="2220"/>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17" name="Group 16">
              <a:extLst>
                <a:ext uri="{FF2B5EF4-FFF2-40B4-BE49-F238E27FC236}">
                  <a16:creationId xmlns:a16="http://schemas.microsoft.com/office/drawing/2014/main" id="{6ED04ECD-6670-B64A-B525-4727C64CB9BB}"/>
                </a:ext>
              </a:extLst>
            </p:cNvPr>
            <p:cNvGrpSpPr/>
            <p:nvPr/>
          </p:nvGrpSpPr>
          <p:grpSpPr>
            <a:xfrm>
              <a:off x="9701914" y="3754179"/>
              <a:ext cx="4377764" cy="3211487"/>
              <a:chOff x="12193146" y="2562030"/>
              <a:chExt cx="5221988" cy="3830802"/>
            </a:xfrm>
          </p:grpSpPr>
          <p:sp>
            <p:nvSpPr>
              <p:cNvPr id="18" name="Freeform 1">
                <a:extLst>
                  <a:ext uri="{FF2B5EF4-FFF2-40B4-BE49-F238E27FC236}">
                    <a16:creationId xmlns:a16="http://schemas.microsoft.com/office/drawing/2014/main" id="{B28D6394-9A80-1147-A572-4E5F86B397EC}"/>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9" name="Freeform 2">
                <a:extLst>
                  <a:ext uri="{FF2B5EF4-FFF2-40B4-BE49-F238E27FC236}">
                    <a16:creationId xmlns:a16="http://schemas.microsoft.com/office/drawing/2014/main" id="{563384FE-8BDB-374A-81D6-E3EB4F10D7E1}"/>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0" name="Freeform 3">
                <a:extLst>
                  <a:ext uri="{FF2B5EF4-FFF2-40B4-BE49-F238E27FC236}">
                    <a16:creationId xmlns:a16="http://schemas.microsoft.com/office/drawing/2014/main" id="{80EDB259-E997-4545-B7A0-CA09B03D0572}"/>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4">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21" name="Group 20">
              <a:extLst>
                <a:ext uri="{FF2B5EF4-FFF2-40B4-BE49-F238E27FC236}">
                  <a16:creationId xmlns:a16="http://schemas.microsoft.com/office/drawing/2014/main" id="{FC899ABA-4F1A-6749-9319-D0DE00707004}"/>
                </a:ext>
              </a:extLst>
            </p:cNvPr>
            <p:cNvGrpSpPr/>
            <p:nvPr/>
          </p:nvGrpSpPr>
          <p:grpSpPr>
            <a:xfrm>
              <a:off x="11894418" y="1762088"/>
              <a:ext cx="4377764" cy="3211487"/>
              <a:chOff x="12193146" y="2562030"/>
              <a:chExt cx="5221988" cy="3830802"/>
            </a:xfrm>
          </p:grpSpPr>
          <p:sp>
            <p:nvSpPr>
              <p:cNvPr id="22" name="Freeform 1">
                <a:extLst>
                  <a:ext uri="{FF2B5EF4-FFF2-40B4-BE49-F238E27FC236}">
                    <a16:creationId xmlns:a16="http://schemas.microsoft.com/office/drawing/2014/main" id="{EAFA34C1-DAB5-1C46-9760-A4EE4828A8D7}"/>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23" name="Freeform 2">
                <a:extLst>
                  <a:ext uri="{FF2B5EF4-FFF2-40B4-BE49-F238E27FC236}">
                    <a16:creationId xmlns:a16="http://schemas.microsoft.com/office/drawing/2014/main" id="{1A13C90D-195C-ED49-A856-6B6ADC55EB62}"/>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4" name="Freeform 3">
                <a:extLst>
                  <a:ext uri="{FF2B5EF4-FFF2-40B4-BE49-F238E27FC236}">
                    <a16:creationId xmlns:a16="http://schemas.microsoft.com/office/drawing/2014/main" id="{08996941-F830-4B42-8B89-AC4E7879BC8D}"/>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grpSp>
      </p:grpSp>
      <p:sp>
        <p:nvSpPr>
          <p:cNvPr id="26" name="TextBox 25">
            <a:extLst>
              <a:ext uri="{FF2B5EF4-FFF2-40B4-BE49-F238E27FC236}">
                <a16:creationId xmlns:a16="http://schemas.microsoft.com/office/drawing/2014/main" id="{DE8A3B71-40AD-8246-9533-2AF7C67EE71B}"/>
              </a:ext>
            </a:extLst>
          </p:cNvPr>
          <p:cNvSpPr txBox="1"/>
          <p:nvPr/>
        </p:nvSpPr>
        <p:spPr>
          <a:xfrm>
            <a:off x="3843762" y="306186"/>
            <a:ext cx="4504503" cy="553998"/>
          </a:xfrm>
          <a:prstGeom prst="rect">
            <a:avLst/>
          </a:prstGeom>
          <a:noFill/>
        </p:spPr>
        <p:txBody>
          <a:bodyPr wrap="none" rtlCol="0">
            <a:spAutoFit/>
          </a:bodyPr>
          <a:lstStyle/>
          <a:p>
            <a:pPr algn="ctr"/>
            <a:r>
              <a:rPr lang="en-US" sz="3000" b="1" dirty="0">
                <a:solidFill>
                  <a:schemeClr val="tx2"/>
                </a:solidFill>
                <a:latin typeface="Akzidenz-Grotesk BQ Super" pitchFamily="50" charset="0"/>
                <a:cs typeface="Poppins" pitchFamily="2" charset="77"/>
              </a:rPr>
              <a:t>PRODUCT ROADMAP</a:t>
            </a:r>
          </a:p>
        </p:txBody>
      </p:sp>
      <p:sp>
        <p:nvSpPr>
          <p:cNvPr id="27" name="TextBox 26">
            <a:extLst>
              <a:ext uri="{FF2B5EF4-FFF2-40B4-BE49-F238E27FC236}">
                <a16:creationId xmlns:a16="http://schemas.microsoft.com/office/drawing/2014/main" id="{C9F9DE31-8022-1A43-A4DA-4F792AD15059}"/>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28" name="Freeform 630">
            <a:extLst>
              <a:ext uri="{FF2B5EF4-FFF2-40B4-BE49-F238E27FC236}">
                <a16:creationId xmlns:a16="http://schemas.microsoft.com/office/drawing/2014/main" id="{FC8A0663-0E42-524E-9344-B473A8CCC4C8}"/>
              </a:ext>
            </a:extLst>
          </p:cNvPr>
          <p:cNvSpPr>
            <a:spLocks noChangeAspect="1"/>
          </p:cNvSpPr>
          <p:nvPr/>
        </p:nvSpPr>
        <p:spPr bwMode="auto">
          <a:xfrm>
            <a:off x="1545002" y="5351418"/>
            <a:ext cx="411420" cy="424809"/>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29" name="Freeform 631">
            <a:extLst>
              <a:ext uri="{FF2B5EF4-FFF2-40B4-BE49-F238E27FC236}">
                <a16:creationId xmlns:a16="http://schemas.microsoft.com/office/drawing/2014/main" id="{949F071F-275E-FA43-A37B-F119B361A55E}"/>
              </a:ext>
            </a:extLst>
          </p:cNvPr>
          <p:cNvSpPr>
            <a:spLocks noChangeAspect="1"/>
          </p:cNvSpPr>
          <p:nvPr/>
        </p:nvSpPr>
        <p:spPr bwMode="auto">
          <a:xfrm>
            <a:off x="3481252" y="3509654"/>
            <a:ext cx="548963" cy="471063"/>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0" name="Freeform 615">
            <a:extLst>
              <a:ext uri="{FF2B5EF4-FFF2-40B4-BE49-F238E27FC236}">
                <a16:creationId xmlns:a16="http://schemas.microsoft.com/office/drawing/2014/main" id="{D09F9E7F-687D-B645-87E6-CB056958E26B}"/>
              </a:ext>
            </a:extLst>
          </p:cNvPr>
          <p:cNvSpPr>
            <a:spLocks noChangeAspect="1"/>
          </p:cNvSpPr>
          <p:nvPr/>
        </p:nvSpPr>
        <p:spPr bwMode="auto">
          <a:xfrm>
            <a:off x="2536901" y="4424886"/>
            <a:ext cx="426026" cy="462542"/>
          </a:xfrm>
          <a:custGeom>
            <a:avLst/>
            <a:gdLst>
              <a:gd name="T0" fmla="*/ 659932 w 164739"/>
              <a:gd name="T1" fmla="*/ 2336317 h 178667"/>
              <a:gd name="T2" fmla="*/ 359971 w 164739"/>
              <a:gd name="T3" fmla="*/ 2633548 h 178667"/>
              <a:gd name="T4" fmla="*/ 659932 w 164739"/>
              <a:gd name="T5" fmla="*/ 2924176 h 178667"/>
              <a:gd name="T6" fmla="*/ 866584 w 164739"/>
              <a:gd name="T7" fmla="*/ 2838304 h 178667"/>
              <a:gd name="T8" fmla="*/ 938131 w 164739"/>
              <a:gd name="T9" fmla="*/ 2669279 h 178667"/>
              <a:gd name="T10" fmla="*/ 909249 w 164739"/>
              <a:gd name="T11" fmla="*/ 2640486 h 178667"/>
              <a:gd name="T12" fmla="*/ 909249 w 164739"/>
              <a:gd name="T13" fmla="*/ 2526644 h 178667"/>
              <a:gd name="T14" fmla="*/ 866584 w 164739"/>
              <a:gd name="T15" fmla="*/ 2423014 h 178667"/>
              <a:gd name="T16" fmla="*/ 659932 w 164739"/>
              <a:gd name="T17" fmla="*/ 2336317 h 178667"/>
              <a:gd name="T18" fmla="*/ 2361144 w 164739"/>
              <a:gd name="T19" fmla="*/ 1784943 h 178667"/>
              <a:gd name="T20" fmla="*/ 2061166 w 164739"/>
              <a:gd name="T21" fmla="*/ 2078529 h 178667"/>
              <a:gd name="T22" fmla="*/ 2361144 w 164739"/>
              <a:gd name="T23" fmla="*/ 2372101 h 178667"/>
              <a:gd name="T24" fmla="*/ 2654436 w 164739"/>
              <a:gd name="T25" fmla="*/ 2078529 h 178667"/>
              <a:gd name="T26" fmla="*/ 2361144 w 164739"/>
              <a:gd name="T27" fmla="*/ 1784943 h 178667"/>
              <a:gd name="T28" fmla="*/ 2770270 w 164739"/>
              <a:gd name="T29" fmla="*/ 6662 h 178667"/>
              <a:gd name="T30" fmla="*/ 2950372 w 164739"/>
              <a:gd name="T31" fmla="*/ 26606 h 178667"/>
              <a:gd name="T32" fmla="*/ 3043749 w 164739"/>
              <a:gd name="T33" fmla="*/ 179582 h 178667"/>
              <a:gd name="T34" fmla="*/ 3043749 w 164739"/>
              <a:gd name="T35" fmla="*/ 2061846 h 178667"/>
              <a:gd name="T36" fmla="*/ 3006463 w 164739"/>
              <a:gd name="T37" fmla="*/ 2097688 h 178667"/>
              <a:gd name="T38" fmla="*/ 2822778 w 164739"/>
              <a:gd name="T39" fmla="*/ 2540590 h 178667"/>
              <a:gd name="T40" fmla="*/ 2361144 w 164739"/>
              <a:gd name="T41" fmla="*/ 2732413 h 178667"/>
              <a:gd name="T42" fmla="*/ 1701195 w 164739"/>
              <a:gd name="T43" fmla="*/ 2078529 h 178667"/>
              <a:gd name="T44" fmla="*/ 2361144 w 164739"/>
              <a:gd name="T45" fmla="*/ 1424631 h 178667"/>
              <a:gd name="T46" fmla="*/ 2676883 w 164739"/>
              <a:gd name="T47" fmla="*/ 1555843 h 178667"/>
              <a:gd name="T48" fmla="*/ 2676883 w 164739"/>
              <a:gd name="T49" fmla="*/ 438987 h 178667"/>
              <a:gd name="T50" fmla="*/ 1276115 w 164739"/>
              <a:gd name="T51" fmla="*/ 964416 h 178667"/>
              <a:gd name="T52" fmla="*/ 1276115 w 164739"/>
              <a:gd name="T53" fmla="*/ 2544361 h 178667"/>
              <a:gd name="T54" fmla="*/ 1313212 w 164739"/>
              <a:gd name="T55" fmla="*/ 2633548 h 178667"/>
              <a:gd name="T56" fmla="*/ 659932 w 164739"/>
              <a:gd name="T57" fmla="*/ 3287463 h 178667"/>
              <a:gd name="T58" fmla="*/ 0 w 164739"/>
              <a:gd name="T59" fmla="*/ 2633548 h 178667"/>
              <a:gd name="T60" fmla="*/ 659932 w 164739"/>
              <a:gd name="T61" fmla="*/ 1979633 h 178667"/>
              <a:gd name="T62" fmla="*/ 909249 w 164739"/>
              <a:gd name="T63" fmla="*/ 2083981 h 178667"/>
              <a:gd name="T64" fmla="*/ 909249 w 164739"/>
              <a:gd name="T65" fmla="*/ 838045 h 178667"/>
              <a:gd name="T66" fmla="*/ 1035975 w 164739"/>
              <a:gd name="T67" fmla="*/ 671767 h 1786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4739" h="178667">
                <a:moveTo>
                  <a:pt x="35718" y="126974"/>
                </a:moveTo>
                <a:cubicBezTo>
                  <a:pt x="26699" y="126974"/>
                  <a:pt x="19483" y="134154"/>
                  <a:pt x="19483" y="143128"/>
                </a:cubicBezTo>
                <a:cubicBezTo>
                  <a:pt x="19483" y="151744"/>
                  <a:pt x="26699" y="158923"/>
                  <a:pt x="35718" y="158923"/>
                </a:cubicBezTo>
                <a:cubicBezTo>
                  <a:pt x="40048" y="158923"/>
                  <a:pt x="44017" y="157128"/>
                  <a:pt x="46903" y="154256"/>
                </a:cubicBezTo>
                <a:lnTo>
                  <a:pt x="50775" y="145070"/>
                </a:lnTo>
                <a:lnTo>
                  <a:pt x="49212" y="143505"/>
                </a:lnTo>
                <a:lnTo>
                  <a:pt x="49212" y="137318"/>
                </a:lnTo>
                <a:lnTo>
                  <a:pt x="46903" y="131686"/>
                </a:lnTo>
                <a:cubicBezTo>
                  <a:pt x="44017" y="128769"/>
                  <a:pt x="40048" y="126974"/>
                  <a:pt x="35718" y="126974"/>
                </a:cubicBezTo>
                <a:close/>
                <a:moveTo>
                  <a:pt x="127794" y="97008"/>
                </a:moveTo>
                <a:cubicBezTo>
                  <a:pt x="118774" y="97008"/>
                  <a:pt x="111558" y="104261"/>
                  <a:pt x="111558" y="112964"/>
                </a:cubicBezTo>
                <a:cubicBezTo>
                  <a:pt x="111558" y="121667"/>
                  <a:pt x="118774" y="128919"/>
                  <a:pt x="127794" y="128919"/>
                </a:cubicBezTo>
                <a:cubicBezTo>
                  <a:pt x="136453" y="128919"/>
                  <a:pt x="143668" y="121667"/>
                  <a:pt x="143668" y="112964"/>
                </a:cubicBezTo>
                <a:cubicBezTo>
                  <a:pt x="143668" y="104261"/>
                  <a:pt x="136453" y="97008"/>
                  <a:pt x="127794" y="97008"/>
                </a:cubicBezTo>
                <a:close/>
                <a:moveTo>
                  <a:pt x="149937" y="362"/>
                </a:moveTo>
                <a:cubicBezTo>
                  <a:pt x="152825" y="-361"/>
                  <a:pt x="157158" y="1"/>
                  <a:pt x="159685" y="1446"/>
                </a:cubicBezTo>
                <a:cubicBezTo>
                  <a:pt x="162212" y="3615"/>
                  <a:pt x="164739" y="6507"/>
                  <a:pt x="164739" y="9760"/>
                </a:cubicBezTo>
                <a:lnTo>
                  <a:pt x="164739" y="112057"/>
                </a:lnTo>
                <a:lnTo>
                  <a:pt x="162721" y="114005"/>
                </a:lnTo>
                <a:lnTo>
                  <a:pt x="152779" y="138076"/>
                </a:lnTo>
                <a:cubicBezTo>
                  <a:pt x="146374" y="144513"/>
                  <a:pt x="137535" y="148501"/>
                  <a:pt x="127794" y="148501"/>
                </a:cubicBezTo>
                <a:cubicBezTo>
                  <a:pt x="107950" y="148501"/>
                  <a:pt x="92075" y="132546"/>
                  <a:pt x="92075" y="112964"/>
                </a:cubicBezTo>
                <a:cubicBezTo>
                  <a:pt x="92075" y="93382"/>
                  <a:pt x="107950" y="77426"/>
                  <a:pt x="127794" y="77426"/>
                </a:cubicBezTo>
                <a:lnTo>
                  <a:pt x="144883" y="84557"/>
                </a:lnTo>
                <a:lnTo>
                  <a:pt x="144883" y="23858"/>
                </a:lnTo>
                <a:lnTo>
                  <a:pt x="69068" y="52414"/>
                </a:lnTo>
                <a:lnTo>
                  <a:pt x="69068" y="138281"/>
                </a:lnTo>
                <a:lnTo>
                  <a:pt x="71076" y="143128"/>
                </a:lnTo>
                <a:cubicBezTo>
                  <a:pt x="71076" y="162513"/>
                  <a:pt x="55201" y="178667"/>
                  <a:pt x="35718" y="178667"/>
                </a:cubicBezTo>
                <a:cubicBezTo>
                  <a:pt x="15875" y="178667"/>
                  <a:pt x="0" y="162513"/>
                  <a:pt x="0" y="143128"/>
                </a:cubicBezTo>
                <a:cubicBezTo>
                  <a:pt x="0" y="123743"/>
                  <a:pt x="15875" y="107589"/>
                  <a:pt x="35718" y="107589"/>
                </a:cubicBezTo>
                <a:lnTo>
                  <a:pt x="49212" y="113260"/>
                </a:lnTo>
                <a:lnTo>
                  <a:pt x="49212" y="45546"/>
                </a:lnTo>
                <a:cubicBezTo>
                  <a:pt x="49212" y="41570"/>
                  <a:pt x="52461" y="37955"/>
                  <a:pt x="56071" y="36509"/>
                </a:cubicBezTo>
                <a:lnTo>
                  <a:pt x="149937" y="362"/>
                </a:ln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1" name="Freeform 621">
            <a:extLst>
              <a:ext uri="{FF2B5EF4-FFF2-40B4-BE49-F238E27FC236}">
                <a16:creationId xmlns:a16="http://schemas.microsoft.com/office/drawing/2014/main" id="{564D8A85-2020-E94F-9E7C-F65142824E6F}"/>
              </a:ext>
            </a:extLst>
          </p:cNvPr>
          <p:cNvSpPr>
            <a:spLocks noChangeAspect="1"/>
          </p:cNvSpPr>
          <p:nvPr/>
        </p:nvSpPr>
        <p:spPr bwMode="auto">
          <a:xfrm>
            <a:off x="4575131" y="2597258"/>
            <a:ext cx="352992" cy="466193"/>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2" name="Freeform 624">
            <a:extLst>
              <a:ext uri="{FF2B5EF4-FFF2-40B4-BE49-F238E27FC236}">
                <a16:creationId xmlns:a16="http://schemas.microsoft.com/office/drawing/2014/main" id="{2360EBC3-3ECE-B24C-8912-7D1C37895077}"/>
              </a:ext>
            </a:extLst>
          </p:cNvPr>
          <p:cNvSpPr>
            <a:spLocks noChangeAspect="1"/>
          </p:cNvSpPr>
          <p:nvPr/>
        </p:nvSpPr>
        <p:spPr bwMode="auto">
          <a:xfrm>
            <a:off x="5538842" y="1786533"/>
            <a:ext cx="439414" cy="269004"/>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3" name="TextBox 32">
            <a:extLst>
              <a:ext uri="{FF2B5EF4-FFF2-40B4-BE49-F238E27FC236}">
                <a16:creationId xmlns:a16="http://schemas.microsoft.com/office/drawing/2014/main" id="{76EC0F08-E3A5-524C-9F90-26E73ADF7C09}"/>
              </a:ext>
            </a:extLst>
          </p:cNvPr>
          <p:cNvSpPr txBox="1"/>
          <p:nvPr/>
        </p:nvSpPr>
        <p:spPr>
          <a:xfrm>
            <a:off x="7296817" y="1850163"/>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05</a:t>
            </a:r>
          </a:p>
        </p:txBody>
      </p:sp>
      <p:sp>
        <p:nvSpPr>
          <p:cNvPr id="34" name="Subtitle 2">
            <a:extLst>
              <a:ext uri="{FF2B5EF4-FFF2-40B4-BE49-F238E27FC236}">
                <a16:creationId xmlns:a16="http://schemas.microsoft.com/office/drawing/2014/main" id="{935DA230-9EBA-2440-BB09-D2517A5D5561}"/>
              </a:ext>
            </a:extLst>
          </p:cNvPr>
          <p:cNvSpPr txBox="1">
            <a:spLocks/>
          </p:cNvSpPr>
          <p:nvPr/>
        </p:nvSpPr>
        <p:spPr>
          <a:xfrm>
            <a:off x="7296816" y="2188717"/>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54213983-E1A9-A141-A8B5-DD350A976747}"/>
              </a:ext>
            </a:extLst>
          </p:cNvPr>
          <p:cNvSpPr txBox="1"/>
          <p:nvPr/>
        </p:nvSpPr>
        <p:spPr>
          <a:xfrm>
            <a:off x="3283534" y="5520964"/>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01</a:t>
            </a:r>
          </a:p>
        </p:txBody>
      </p:sp>
      <p:sp>
        <p:nvSpPr>
          <p:cNvPr id="44" name="Subtitle 2">
            <a:extLst>
              <a:ext uri="{FF2B5EF4-FFF2-40B4-BE49-F238E27FC236}">
                <a16:creationId xmlns:a16="http://schemas.microsoft.com/office/drawing/2014/main" id="{F816208D-6AD5-7346-8EC9-609ADDD2B911}"/>
              </a:ext>
            </a:extLst>
          </p:cNvPr>
          <p:cNvSpPr txBox="1">
            <a:spLocks/>
          </p:cNvSpPr>
          <p:nvPr/>
        </p:nvSpPr>
        <p:spPr>
          <a:xfrm>
            <a:off x="3283533" y="5859518"/>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6" name="TextBox 45">
            <a:extLst>
              <a:ext uri="{FF2B5EF4-FFF2-40B4-BE49-F238E27FC236}">
                <a16:creationId xmlns:a16="http://schemas.microsoft.com/office/drawing/2014/main" id="{FE6A51F3-13FA-B346-9802-F9E775551211}"/>
              </a:ext>
            </a:extLst>
          </p:cNvPr>
          <p:cNvSpPr txBox="1"/>
          <p:nvPr/>
        </p:nvSpPr>
        <p:spPr>
          <a:xfrm>
            <a:off x="4296683" y="4603264"/>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02</a:t>
            </a:r>
          </a:p>
        </p:txBody>
      </p:sp>
      <p:sp>
        <p:nvSpPr>
          <p:cNvPr id="47" name="Subtitle 2">
            <a:extLst>
              <a:ext uri="{FF2B5EF4-FFF2-40B4-BE49-F238E27FC236}">
                <a16:creationId xmlns:a16="http://schemas.microsoft.com/office/drawing/2014/main" id="{13E2518C-0D1D-1141-B8E2-F3C139639C8C}"/>
              </a:ext>
            </a:extLst>
          </p:cNvPr>
          <p:cNvSpPr txBox="1">
            <a:spLocks/>
          </p:cNvSpPr>
          <p:nvPr/>
        </p:nvSpPr>
        <p:spPr>
          <a:xfrm>
            <a:off x="4296682" y="4941818"/>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9" name="TextBox 48">
            <a:extLst>
              <a:ext uri="{FF2B5EF4-FFF2-40B4-BE49-F238E27FC236}">
                <a16:creationId xmlns:a16="http://schemas.microsoft.com/office/drawing/2014/main" id="{2AE68F7F-EC15-0D4A-9F2E-9E0F57B8646A}"/>
              </a:ext>
            </a:extLst>
          </p:cNvPr>
          <p:cNvSpPr txBox="1"/>
          <p:nvPr/>
        </p:nvSpPr>
        <p:spPr>
          <a:xfrm>
            <a:off x="5293720" y="3685564"/>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03</a:t>
            </a:r>
          </a:p>
        </p:txBody>
      </p:sp>
      <p:sp>
        <p:nvSpPr>
          <p:cNvPr id="50" name="Subtitle 2">
            <a:extLst>
              <a:ext uri="{FF2B5EF4-FFF2-40B4-BE49-F238E27FC236}">
                <a16:creationId xmlns:a16="http://schemas.microsoft.com/office/drawing/2014/main" id="{61EBE324-FBD1-1849-99BA-957C33820380}"/>
              </a:ext>
            </a:extLst>
          </p:cNvPr>
          <p:cNvSpPr txBox="1">
            <a:spLocks/>
          </p:cNvSpPr>
          <p:nvPr/>
        </p:nvSpPr>
        <p:spPr>
          <a:xfrm>
            <a:off x="5293718" y="4024118"/>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2" name="TextBox 51">
            <a:extLst>
              <a:ext uri="{FF2B5EF4-FFF2-40B4-BE49-F238E27FC236}">
                <a16:creationId xmlns:a16="http://schemas.microsoft.com/office/drawing/2014/main" id="{73B79B9F-7E5B-0445-BA80-9F73274DC3F4}"/>
              </a:ext>
            </a:extLst>
          </p:cNvPr>
          <p:cNvSpPr txBox="1"/>
          <p:nvPr/>
        </p:nvSpPr>
        <p:spPr>
          <a:xfrm>
            <a:off x="6267529" y="2767863"/>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04</a:t>
            </a:r>
          </a:p>
        </p:txBody>
      </p:sp>
      <p:sp>
        <p:nvSpPr>
          <p:cNvPr id="53" name="Subtitle 2">
            <a:extLst>
              <a:ext uri="{FF2B5EF4-FFF2-40B4-BE49-F238E27FC236}">
                <a16:creationId xmlns:a16="http://schemas.microsoft.com/office/drawing/2014/main" id="{014D80E4-6DFC-574A-BD58-EEE5FB4DA333}"/>
              </a:ext>
            </a:extLst>
          </p:cNvPr>
          <p:cNvSpPr txBox="1">
            <a:spLocks/>
          </p:cNvSpPr>
          <p:nvPr/>
        </p:nvSpPr>
        <p:spPr>
          <a:xfrm>
            <a:off x="6267528" y="3106417"/>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1966871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8E223C99-B9CC-A648-A07B-9BE051491A59}"/>
              </a:ext>
            </a:extLst>
          </p:cNvPr>
          <p:cNvSpPr>
            <a:spLocks noChangeArrowheads="1"/>
          </p:cNvSpPr>
          <p:nvPr/>
        </p:nvSpPr>
        <p:spPr bwMode="auto">
          <a:xfrm>
            <a:off x="5295675" y="4578049"/>
            <a:ext cx="6134325" cy="930368"/>
          </a:xfrm>
          <a:custGeom>
            <a:avLst/>
            <a:gdLst>
              <a:gd name="T0" fmla="*/ 0 w 8868"/>
              <a:gd name="T1" fmla="*/ 0 h 1347"/>
              <a:gd name="T2" fmla="*/ 8867 w 8868"/>
              <a:gd name="T3" fmla="*/ 0 h 1347"/>
              <a:gd name="T4" fmla="*/ 8867 w 8868"/>
              <a:gd name="T5" fmla="*/ 1346 h 1347"/>
              <a:gd name="T6" fmla="*/ 0 w 8868"/>
              <a:gd name="T7" fmla="*/ 1346 h 1347"/>
              <a:gd name="T8" fmla="*/ 0 w 8868"/>
              <a:gd name="T9" fmla="*/ 0 h 1347"/>
            </a:gdLst>
            <a:ahLst/>
            <a:cxnLst>
              <a:cxn ang="0">
                <a:pos x="T0" y="T1"/>
              </a:cxn>
              <a:cxn ang="0">
                <a:pos x="T2" y="T3"/>
              </a:cxn>
              <a:cxn ang="0">
                <a:pos x="T4" y="T5"/>
              </a:cxn>
              <a:cxn ang="0">
                <a:pos x="T6" y="T7"/>
              </a:cxn>
              <a:cxn ang="0">
                <a:pos x="T8" y="T9"/>
              </a:cxn>
            </a:cxnLst>
            <a:rect l="0" t="0" r="r" b="b"/>
            <a:pathLst>
              <a:path w="8868" h="1347">
                <a:moveTo>
                  <a:pt x="0" y="0"/>
                </a:moveTo>
                <a:lnTo>
                  <a:pt x="8867" y="0"/>
                </a:lnTo>
                <a:lnTo>
                  <a:pt x="8867" y="1346"/>
                </a:lnTo>
                <a:lnTo>
                  <a:pt x="0" y="1346"/>
                </a:lnTo>
                <a:lnTo>
                  <a:pt x="0" y="0"/>
                </a:lnTo>
              </a:path>
            </a:pathLst>
          </a:custGeom>
          <a:solidFill>
            <a:schemeClr val="accent1"/>
          </a:solidFill>
          <a:ln>
            <a:noFill/>
          </a:ln>
          <a:effectLst/>
        </p:spPr>
        <p:txBody>
          <a:bodyPr wrap="none" anchor="ctr"/>
          <a:lstStyle/>
          <a:p>
            <a:endParaRPr lang="en-US" sz="3266"/>
          </a:p>
        </p:txBody>
      </p:sp>
      <p:sp>
        <p:nvSpPr>
          <p:cNvPr id="3" name="Freeform 7">
            <a:extLst>
              <a:ext uri="{FF2B5EF4-FFF2-40B4-BE49-F238E27FC236}">
                <a16:creationId xmlns:a16="http://schemas.microsoft.com/office/drawing/2014/main" id="{9D922373-1C05-BD48-BF48-FEB7EA98BD38}"/>
              </a:ext>
            </a:extLst>
          </p:cNvPr>
          <p:cNvSpPr>
            <a:spLocks noChangeArrowheads="1"/>
          </p:cNvSpPr>
          <p:nvPr/>
        </p:nvSpPr>
        <p:spPr bwMode="auto">
          <a:xfrm>
            <a:off x="5295675" y="4114391"/>
            <a:ext cx="6134325" cy="466710"/>
          </a:xfrm>
          <a:custGeom>
            <a:avLst/>
            <a:gdLst>
              <a:gd name="T0" fmla="*/ 999 w 8868"/>
              <a:gd name="T1" fmla="*/ 0 h 673"/>
              <a:gd name="T2" fmla="*/ 7849 w 8868"/>
              <a:gd name="T3" fmla="*/ 0 h 673"/>
              <a:gd name="T4" fmla="*/ 8867 w 8868"/>
              <a:gd name="T5" fmla="*/ 672 h 673"/>
              <a:gd name="T6" fmla="*/ 0 w 8868"/>
              <a:gd name="T7" fmla="*/ 672 h 673"/>
              <a:gd name="T8" fmla="*/ 999 w 8868"/>
              <a:gd name="T9" fmla="*/ 0 h 673"/>
            </a:gdLst>
            <a:ahLst/>
            <a:cxnLst>
              <a:cxn ang="0">
                <a:pos x="T0" y="T1"/>
              </a:cxn>
              <a:cxn ang="0">
                <a:pos x="T2" y="T3"/>
              </a:cxn>
              <a:cxn ang="0">
                <a:pos x="T4" y="T5"/>
              </a:cxn>
              <a:cxn ang="0">
                <a:pos x="T6" y="T7"/>
              </a:cxn>
              <a:cxn ang="0">
                <a:pos x="T8" y="T9"/>
              </a:cxn>
            </a:cxnLst>
            <a:rect l="0" t="0" r="r" b="b"/>
            <a:pathLst>
              <a:path w="8868" h="673">
                <a:moveTo>
                  <a:pt x="999" y="0"/>
                </a:moveTo>
                <a:lnTo>
                  <a:pt x="7849" y="0"/>
                </a:lnTo>
                <a:lnTo>
                  <a:pt x="8867" y="672"/>
                </a:lnTo>
                <a:lnTo>
                  <a:pt x="0" y="672"/>
                </a:lnTo>
                <a:lnTo>
                  <a:pt x="999" y="0"/>
                </a:lnTo>
              </a:path>
            </a:pathLst>
          </a:custGeom>
          <a:solidFill>
            <a:schemeClr val="accent1"/>
          </a:solidFill>
          <a:ln>
            <a:noFill/>
          </a:ln>
          <a:effectLst/>
        </p:spPr>
        <p:txBody>
          <a:bodyPr wrap="none" anchor="ctr"/>
          <a:lstStyle/>
          <a:p>
            <a:endParaRPr lang="en-US" sz="3266"/>
          </a:p>
        </p:txBody>
      </p:sp>
      <p:sp>
        <p:nvSpPr>
          <p:cNvPr id="4" name="Freeform 8">
            <a:extLst>
              <a:ext uri="{FF2B5EF4-FFF2-40B4-BE49-F238E27FC236}">
                <a16:creationId xmlns:a16="http://schemas.microsoft.com/office/drawing/2014/main" id="{886BDA67-D688-484E-9FE6-4ECABC6923EF}"/>
              </a:ext>
            </a:extLst>
          </p:cNvPr>
          <p:cNvSpPr>
            <a:spLocks noChangeArrowheads="1"/>
          </p:cNvSpPr>
          <p:nvPr/>
        </p:nvSpPr>
        <p:spPr bwMode="auto">
          <a:xfrm>
            <a:off x="5295675" y="4114391"/>
            <a:ext cx="6134325" cy="466710"/>
          </a:xfrm>
          <a:custGeom>
            <a:avLst/>
            <a:gdLst>
              <a:gd name="T0" fmla="*/ 999 w 8868"/>
              <a:gd name="T1" fmla="*/ 0 h 673"/>
              <a:gd name="T2" fmla="*/ 7849 w 8868"/>
              <a:gd name="T3" fmla="*/ 0 h 673"/>
              <a:gd name="T4" fmla="*/ 8867 w 8868"/>
              <a:gd name="T5" fmla="*/ 672 h 673"/>
              <a:gd name="T6" fmla="*/ 0 w 8868"/>
              <a:gd name="T7" fmla="*/ 672 h 673"/>
              <a:gd name="T8" fmla="*/ 999 w 8868"/>
              <a:gd name="T9" fmla="*/ 0 h 673"/>
            </a:gdLst>
            <a:ahLst/>
            <a:cxnLst>
              <a:cxn ang="0">
                <a:pos x="T0" y="T1"/>
              </a:cxn>
              <a:cxn ang="0">
                <a:pos x="T2" y="T3"/>
              </a:cxn>
              <a:cxn ang="0">
                <a:pos x="T4" y="T5"/>
              </a:cxn>
              <a:cxn ang="0">
                <a:pos x="T6" y="T7"/>
              </a:cxn>
              <a:cxn ang="0">
                <a:pos x="T8" y="T9"/>
              </a:cxn>
            </a:cxnLst>
            <a:rect l="0" t="0" r="r" b="b"/>
            <a:pathLst>
              <a:path w="8868" h="673">
                <a:moveTo>
                  <a:pt x="999" y="0"/>
                </a:moveTo>
                <a:lnTo>
                  <a:pt x="7849" y="0"/>
                </a:lnTo>
                <a:lnTo>
                  <a:pt x="8867" y="672"/>
                </a:lnTo>
                <a:lnTo>
                  <a:pt x="0" y="672"/>
                </a:lnTo>
                <a:lnTo>
                  <a:pt x="999" y="0"/>
                </a:lnTo>
              </a:path>
            </a:pathLst>
          </a:custGeom>
          <a:solidFill>
            <a:schemeClr val="tx2">
              <a:alpha val="15000"/>
            </a:schemeClr>
          </a:solidFill>
          <a:ln>
            <a:noFill/>
          </a:ln>
          <a:effectLst/>
        </p:spPr>
        <p:txBody>
          <a:bodyPr wrap="none" anchor="ctr"/>
          <a:lstStyle/>
          <a:p>
            <a:endParaRPr lang="en-US" sz="3266"/>
          </a:p>
        </p:txBody>
      </p:sp>
      <p:sp>
        <p:nvSpPr>
          <p:cNvPr id="5" name="Freeform 9">
            <a:extLst>
              <a:ext uri="{FF2B5EF4-FFF2-40B4-BE49-F238E27FC236}">
                <a16:creationId xmlns:a16="http://schemas.microsoft.com/office/drawing/2014/main" id="{E71B81FA-F721-8B40-A498-D4F8148A2B17}"/>
              </a:ext>
            </a:extLst>
          </p:cNvPr>
          <p:cNvSpPr>
            <a:spLocks noChangeArrowheads="1"/>
          </p:cNvSpPr>
          <p:nvPr/>
        </p:nvSpPr>
        <p:spPr bwMode="auto">
          <a:xfrm>
            <a:off x="6000314" y="3400601"/>
            <a:ext cx="4725046" cy="716842"/>
          </a:xfrm>
          <a:custGeom>
            <a:avLst/>
            <a:gdLst>
              <a:gd name="T0" fmla="*/ 0 w 6831"/>
              <a:gd name="T1" fmla="*/ 0 h 1037"/>
              <a:gd name="T2" fmla="*/ 6830 w 6831"/>
              <a:gd name="T3" fmla="*/ 0 h 1037"/>
              <a:gd name="T4" fmla="*/ 6830 w 6831"/>
              <a:gd name="T5" fmla="*/ 1036 h 1037"/>
              <a:gd name="T6" fmla="*/ 0 w 6831"/>
              <a:gd name="T7" fmla="*/ 1036 h 1037"/>
              <a:gd name="T8" fmla="*/ 0 w 6831"/>
              <a:gd name="T9" fmla="*/ 0 h 1037"/>
            </a:gdLst>
            <a:ahLst/>
            <a:cxnLst>
              <a:cxn ang="0">
                <a:pos x="T0" y="T1"/>
              </a:cxn>
              <a:cxn ang="0">
                <a:pos x="T2" y="T3"/>
              </a:cxn>
              <a:cxn ang="0">
                <a:pos x="T4" y="T5"/>
              </a:cxn>
              <a:cxn ang="0">
                <a:pos x="T6" y="T7"/>
              </a:cxn>
              <a:cxn ang="0">
                <a:pos x="T8" y="T9"/>
              </a:cxn>
            </a:cxnLst>
            <a:rect l="0" t="0" r="r" b="b"/>
            <a:pathLst>
              <a:path w="6831" h="1037">
                <a:moveTo>
                  <a:pt x="0" y="0"/>
                </a:moveTo>
                <a:lnTo>
                  <a:pt x="6830" y="0"/>
                </a:lnTo>
                <a:lnTo>
                  <a:pt x="6830" y="1036"/>
                </a:lnTo>
                <a:lnTo>
                  <a:pt x="0" y="1036"/>
                </a:lnTo>
                <a:lnTo>
                  <a:pt x="0" y="0"/>
                </a:lnTo>
              </a:path>
            </a:pathLst>
          </a:custGeom>
          <a:solidFill>
            <a:schemeClr val="accent2"/>
          </a:solidFill>
          <a:ln>
            <a:noFill/>
          </a:ln>
          <a:effectLst/>
        </p:spPr>
        <p:txBody>
          <a:bodyPr wrap="none" anchor="ctr"/>
          <a:lstStyle/>
          <a:p>
            <a:endParaRPr lang="en-US" sz="3266"/>
          </a:p>
        </p:txBody>
      </p:sp>
      <p:sp>
        <p:nvSpPr>
          <p:cNvPr id="6" name="Freeform 10">
            <a:extLst>
              <a:ext uri="{FF2B5EF4-FFF2-40B4-BE49-F238E27FC236}">
                <a16:creationId xmlns:a16="http://schemas.microsoft.com/office/drawing/2014/main" id="{4E932A0F-CB20-2A4D-AF1E-0EDDD50466FF}"/>
              </a:ext>
            </a:extLst>
          </p:cNvPr>
          <p:cNvSpPr>
            <a:spLocks noChangeArrowheads="1"/>
          </p:cNvSpPr>
          <p:nvPr/>
        </p:nvSpPr>
        <p:spPr bwMode="auto">
          <a:xfrm>
            <a:off x="6000314" y="3040656"/>
            <a:ext cx="4725046" cy="359946"/>
          </a:xfrm>
          <a:custGeom>
            <a:avLst/>
            <a:gdLst>
              <a:gd name="T0" fmla="*/ 770 w 6831"/>
              <a:gd name="T1" fmla="*/ 0 h 519"/>
              <a:gd name="T2" fmla="*/ 6045 w 6831"/>
              <a:gd name="T3" fmla="*/ 0 h 519"/>
              <a:gd name="T4" fmla="*/ 6830 w 6831"/>
              <a:gd name="T5" fmla="*/ 518 h 519"/>
              <a:gd name="T6" fmla="*/ 0 w 6831"/>
              <a:gd name="T7" fmla="*/ 518 h 519"/>
              <a:gd name="T8" fmla="*/ 770 w 6831"/>
              <a:gd name="T9" fmla="*/ 0 h 519"/>
            </a:gdLst>
            <a:ahLst/>
            <a:cxnLst>
              <a:cxn ang="0">
                <a:pos x="T0" y="T1"/>
              </a:cxn>
              <a:cxn ang="0">
                <a:pos x="T2" y="T3"/>
              </a:cxn>
              <a:cxn ang="0">
                <a:pos x="T4" y="T5"/>
              </a:cxn>
              <a:cxn ang="0">
                <a:pos x="T6" y="T7"/>
              </a:cxn>
              <a:cxn ang="0">
                <a:pos x="T8" y="T9"/>
              </a:cxn>
            </a:cxnLst>
            <a:rect l="0" t="0" r="r" b="b"/>
            <a:pathLst>
              <a:path w="6831" h="519">
                <a:moveTo>
                  <a:pt x="770" y="0"/>
                </a:moveTo>
                <a:lnTo>
                  <a:pt x="6045" y="0"/>
                </a:lnTo>
                <a:lnTo>
                  <a:pt x="6830" y="518"/>
                </a:lnTo>
                <a:lnTo>
                  <a:pt x="0" y="518"/>
                </a:lnTo>
                <a:lnTo>
                  <a:pt x="770" y="0"/>
                </a:lnTo>
              </a:path>
            </a:pathLst>
          </a:custGeom>
          <a:solidFill>
            <a:schemeClr val="accent2"/>
          </a:solidFill>
          <a:ln>
            <a:noFill/>
          </a:ln>
          <a:effectLst/>
        </p:spPr>
        <p:txBody>
          <a:bodyPr wrap="none" anchor="ctr"/>
          <a:lstStyle/>
          <a:p>
            <a:endParaRPr lang="en-US" sz="3266"/>
          </a:p>
        </p:txBody>
      </p:sp>
      <p:sp>
        <p:nvSpPr>
          <p:cNvPr id="7" name="Freeform 11">
            <a:extLst>
              <a:ext uri="{FF2B5EF4-FFF2-40B4-BE49-F238E27FC236}">
                <a16:creationId xmlns:a16="http://schemas.microsoft.com/office/drawing/2014/main" id="{420DAB3D-6A37-FE4F-93BA-D52FFBDA95A8}"/>
              </a:ext>
            </a:extLst>
          </p:cNvPr>
          <p:cNvSpPr>
            <a:spLocks noChangeArrowheads="1"/>
          </p:cNvSpPr>
          <p:nvPr/>
        </p:nvSpPr>
        <p:spPr bwMode="auto">
          <a:xfrm>
            <a:off x="6000314" y="3040656"/>
            <a:ext cx="4725046" cy="359946"/>
          </a:xfrm>
          <a:custGeom>
            <a:avLst/>
            <a:gdLst>
              <a:gd name="T0" fmla="*/ 770 w 6831"/>
              <a:gd name="T1" fmla="*/ 0 h 519"/>
              <a:gd name="T2" fmla="*/ 6045 w 6831"/>
              <a:gd name="T3" fmla="*/ 0 h 519"/>
              <a:gd name="T4" fmla="*/ 6830 w 6831"/>
              <a:gd name="T5" fmla="*/ 518 h 519"/>
              <a:gd name="T6" fmla="*/ 0 w 6831"/>
              <a:gd name="T7" fmla="*/ 518 h 519"/>
              <a:gd name="T8" fmla="*/ 770 w 6831"/>
              <a:gd name="T9" fmla="*/ 0 h 519"/>
            </a:gdLst>
            <a:ahLst/>
            <a:cxnLst>
              <a:cxn ang="0">
                <a:pos x="T0" y="T1"/>
              </a:cxn>
              <a:cxn ang="0">
                <a:pos x="T2" y="T3"/>
              </a:cxn>
              <a:cxn ang="0">
                <a:pos x="T4" y="T5"/>
              </a:cxn>
              <a:cxn ang="0">
                <a:pos x="T6" y="T7"/>
              </a:cxn>
              <a:cxn ang="0">
                <a:pos x="T8" y="T9"/>
              </a:cxn>
            </a:cxnLst>
            <a:rect l="0" t="0" r="r" b="b"/>
            <a:pathLst>
              <a:path w="6831" h="519">
                <a:moveTo>
                  <a:pt x="770" y="0"/>
                </a:moveTo>
                <a:lnTo>
                  <a:pt x="6045" y="0"/>
                </a:lnTo>
                <a:lnTo>
                  <a:pt x="6830" y="518"/>
                </a:lnTo>
                <a:lnTo>
                  <a:pt x="0" y="518"/>
                </a:lnTo>
                <a:lnTo>
                  <a:pt x="770" y="0"/>
                </a:lnTo>
              </a:path>
            </a:pathLst>
          </a:custGeom>
          <a:solidFill>
            <a:schemeClr val="tx2">
              <a:alpha val="15000"/>
            </a:schemeClr>
          </a:solidFill>
          <a:ln>
            <a:noFill/>
          </a:ln>
          <a:effectLst/>
        </p:spPr>
        <p:txBody>
          <a:bodyPr wrap="none" anchor="ctr"/>
          <a:lstStyle/>
          <a:p>
            <a:endParaRPr lang="en-US" sz="3266"/>
          </a:p>
        </p:txBody>
      </p:sp>
      <p:sp>
        <p:nvSpPr>
          <p:cNvPr id="8" name="Freeform 12">
            <a:extLst>
              <a:ext uri="{FF2B5EF4-FFF2-40B4-BE49-F238E27FC236}">
                <a16:creationId xmlns:a16="http://schemas.microsoft.com/office/drawing/2014/main" id="{10397712-8169-9440-9929-070695429549}"/>
              </a:ext>
            </a:extLst>
          </p:cNvPr>
          <p:cNvSpPr>
            <a:spLocks noChangeArrowheads="1"/>
          </p:cNvSpPr>
          <p:nvPr/>
        </p:nvSpPr>
        <p:spPr bwMode="auto">
          <a:xfrm>
            <a:off x="6537182" y="2491586"/>
            <a:ext cx="3645209" cy="552121"/>
          </a:xfrm>
          <a:custGeom>
            <a:avLst/>
            <a:gdLst>
              <a:gd name="T0" fmla="*/ 0 w 5271"/>
              <a:gd name="T1" fmla="*/ 0 h 799"/>
              <a:gd name="T2" fmla="*/ 5270 w 5271"/>
              <a:gd name="T3" fmla="*/ 0 h 799"/>
              <a:gd name="T4" fmla="*/ 5270 w 5271"/>
              <a:gd name="T5" fmla="*/ 798 h 799"/>
              <a:gd name="T6" fmla="*/ 0 w 5271"/>
              <a:gd name="T7" fmla="*/ 798 h 799"/>
              <a:gd name="T8" fmla="*/ 0 w 5271"/>
              <a:gd name="T9" fmla="*/ 0 h 799"/>
            </a:gdLst>
            <a:ahLst/>
            <a:cxnLst>
              <a:cxn ang="0">
                <a:pos x="T0" y="T1"/>
              </a:cxn>
              <a:cxn ang="0">
                <a:pos x="T2" y="T3"/>
              </a:cxn>
              <a:cxn ang="0">
                <a:pos x="T4" y="T5"/>
              </a:cxn>
              <a:cxn ang="0">
                <a:pos x="T6" y="T7"/>
              </a:cxn>
              <a:cxn ang="0">
                <a:pos x="T8" y="T9"/>
              </a:cxn>
            </a:cxnLst>
            <a:rect l="0" t="0" r="r" b="b"/>
            <a:pathLst>
              <a:path w="5271" h="799">
                <a:moveTo>
                  <a:pt x="0" y="0"/>
                </a:moveTo>
                <a:lnTo>
                  <a:pt x="5270" y="0"/>
                </a:lnTo>
                <a:lnTo>
                  <a:pt x="5270" y="798"/>
                </a:lnTo>
                <a:lnTo>
                  <a:pt x="0" y="798"/>
                </a:lnTo>
                <a:lnTo>
                  <a:pt x="0" y="0"/>
                </a:lnTo>
              </a:path>
            </a:pathLst>
          </a:custGeom>
          <a:solidFill>
            <a:schemeClr val="accent3"/>
          </a:solidFill>
          <a:ln>
            <a:noFill/>
          </a:ln>
          <a:effectLst/>
        </p:spPr>
        <p:txBody>
          <a:bodyPr wrap="none" anchor="ctr"/>
          <a:lstStyle/>
          <a:p>
            <a:endParaRPr lang="en-US" sz="3266"/>
          </a:p>
        </p:txBody>
      </p:sp>
      <p:sp>
        <p:nvSpPr>
          <p:cNvPr id="9" name="Freeform 13">
            <a:extLst>
              <a:ext uri="{FF2B5EF4-FFF2-40B4-BE49-F238E27FC236}">
                <a16:creationId xmlns:a16="http://schemas.microsoft.com/office/drawing/2014/main" id="{5BB7C8E9-501F-CA4C-9724-5F14CC4CCC10}"/>
              </a:ext>
            </a:extLst>
          </p:cNvPr>
          <p:cNvSpPr>
            <a:spLocks noChangeArrowheads="1"/>
          </p:cNvSpPr>
          <p:nvPr/>
        </p:nvSpPr>
        <p:spPr bwMode="auto">
          <a:xfrm>
            <a:off x="6537182" y="2214001"/>
            <a:ext cx="3645209" cy="277585"/>
          </a:xfrm>
          <a:custGeom>
            <a:avLst/>
            <a:gdLst>
              <a:gd name="T0" fmla="*/ 593 w 5271"/>
              <a:gd name="T1" fmla="*/ 0 h 401"/>
              <a:gd name="T2" fmla="*/ 4664 w 5271"/>
              <a:gd name="T3" fmla="*/ 0 h 401"/>
              <a:gd name="T4" fmla="*/ 5270 w 5271"/>
              <a:gd name="T5" fmla="*/ 400 h 401"/>
              <a:gd name="T6" fmla="*/ 0 w 5271"/>
              <a:gd name="T7" fmla="*/ 400 h 401"/>
              <a:gd name="T8" fmla="*/ 593 w 5271"/>
              <a:gd name="T9" fmla="*/ 0 h 401"/>
            </a:gdLst>
            <a:ahLst/>
            <a:cxnLst>
              <a:cxn ang="0">
                <a:pos x="T0" y="T1"/>
              </a:cxn>
              <a:cxn ang="0">
                <a:pos x="T2" y="T3"/>
              </a:cxn>
              <a:cxn ang="0">
                <a:pos x="T4" y="T5"/>
              </a:cxn>
              <a:cxn ang="0">
                <a:pos x="T6" y="T7"/>
              </a:cxn>
              <a:cxn ang="0">
                <a:pos x="T8" y="T9"/>
              </a:cxn>
            </a:cxnLst>
            <a:rect l="0" t="0" r="r" b="b"/>
            <a:pathLst>
              <a:path w="5271" h="401">
                <a:moveTo>
                  <a:pt x="593" y="0"/>
                </a:moveTo>
                <a:lnTo>
                  <a:pt x="4664" y="0"/>
                </a:lnTo>
                <a:lnTo>
                  <a:pt x="5270" y="400"/>
                </a:lnTo>
                <a:lnTo>
                  <a:pt x="0" y="400"/>
                </a:lnTo>
                <a:lnTo>
                  <a:pt x="593" y="0"/>
                </a:lnTo>
              </a:path>
            </a:pathLst>
          </a:custGeom>
          <a:solidFill>
            <a:schemeClr val="accent3"/>
          </a:solidFill>
          <a:ln>
            <a:noFill/>
          </a:ln>
          <a:effectLst/>
        </p:spPr>
        <p:txBody>
          <a:bodyPr wrap="none" anchor="ctr"/>
          <a:lstStyle/>
          <a:p>
            <a:endParaRPr lang="en-US" sz="3266"/>
          </a:p>
        </p:txBody>
      </p:sp>
      <p:sp>
        <p:nvSpPr>
          <p:cNvPr id="10" name="Freeform 14">
            <a:extLst>
              <a:ext uri="{FF2B5EF4-FFF2-40B4-BE49-F238E27FC236}">
                <a16:creationId xmlns:a16="http://schemas.microsoft.com/office/drawing/2014/main" id="{A24CEB98-0382-F04D-8ED3-C6BAC0F364ED}"/>
              </a:ext>
            </a:extLst>
          </p:cNvPr>
          <p:cNvSpPr>
            <a:spLocks noChangeArrowheads="1"/>
          </p:cNvSpPr>
          <p:nvPr/>
        </p:nvSpPr>
        <p:spPr bwMode="auto">
          <a:xfrm>
            <a:off x="6537182" y="2217052"/>
            <a:ext cx="3645209" cy="277586"/>
          </a:xfrm>
          <a:custGeom>
            <a:avLst/>
            <a:gdLst>
              <a:gd name="T0" fmla="*/ 593 w 5271"/>
              <a:gd name="T1" fmla="*/ 0 h 400"/>
              <a:gd name="T2" fmla="*/ 4664 w 5271"/>
              <a:gd name="T3" fmla="*/ 0 h 400"/>
              <a:gd name="T4" fmla="*/ 5270 w 5271"/>
              <a:gd name="T5" fmla="*/ 399 h 400"/>
              <a:gd name="T6" fmla="*/ 0 w 5271"/>
              <a:gd name="T7" fmla="*/ 399 h 400"/>
              <a:gd name="T8" fmla="*/ 593 w 5271"/>
              <a:gd name="T9" fmla="*/ 0 h 400"/>
            </a:gdLst>
            <a:ahLst/>
            <a:cxnLst>
              <a:cxn ang="0">
                <a:pos x="T0" y="T1"/>
              </a:cxn>
              <a:cxn ang="0">
                <a:pos x="T2" y="T3"/>
              </a:cxn>
              <a:cxn ang="0">
                <a:pos x="T4" y="T5"/>
              </a:cxn>
              <a:cxn ang="0">
                <a:pos x="T6" y="T7"/>
              </a:cxn>
              <a:cxn ang="0">
                <a:pos x="T8" y="T9"/>
              </a:cxn>
            </a:cxnLst>
            <a:rect l="0" t="0" r="r" b="b"/>
            <a:pathLst>
              <a:path w="5271" h="400">
                <a:moveTo>
                  <a:pt x="593" y="0"/>
                </a:moveTo>
                <a:lnTo>
                  <a:pt x="4664" y="0"/>
                </a:lnTo>
                <a:lnTo>
                  <a:pt x="5270" y="399"/>
                </a:lnTo>
                <a:lnTo>
                  <a:pt x="0" y="399"/>
                </a:lnTo>
                <a:lnTo>
                  <a:pt x="593" y="0"/>
                </a:lnTo>
              </a:path>
            </a:pathLst>
          </a:custGeom>
          <a:solidFill>
            <a:schemeClr val="tx2">
              <a:alpha val="15000"/>
            </a:schemeClr>
          </a:solidFill>
          <a:ln>
            <a:noFill/>
          </a:ln>
          <a:effectLst/>
        </p:spPr>
        <p:txBody>
          <a:bodyPr wrap="none" anchor="ctr"/>
          <a:lstStyle/>
          <a:p>
            <a:endParaRPr lang="en-US" sz="3266"/>
          </a:p>
        </p:txBody>
      </p:sp>
      <p:sp>
        <p:nvSpPr>
          <p:cNvPr id="11" name="Freeform 10">
            <a:extLst>
              <a:ext uri="{FF2B5EF4-FFF2-40B4-BE49-F238E27FC236}">
                <a16:creationId xmlns:a16="http://schemas.microsoft.com/office/drawing/2014/main" id="{D9C7DCDB-779A-6844-BEC7-4C114F61C37E}"/>
              </a:ext>
            </a:extLst>
          </p:cNvPr>
          <p:cNvSpPr>
            <a:spLocks noChangeArrowheads="1"/>
          </p:cNvSpPr>
          <p:nvPr/>
        </p:nvSpPr>
        <p:spPr bwMode="auto">
          <a:xfrm>
            <a:off x="7924133" y="1341591"/>
            <a:ext cx="870197" cy="1012036"/>
          </a:xfrm>
          <a:custGeom>
            <a:avLst/>
            <a:gdLst>
              <a:gd name="connsiteX0" fmla="*/ 210181 w 1567629"/>
              <a:gd name="connsiteY0" fmla="*/ 526641 h 1823148"/>
              <a:gd name="connsiteX1" fmla="*/ 121562 w 1567629"/>
              <a:gd name="connsiteY1" fmla="*/ 559140 h 1823148"/>
              <a:gd name="connsiteX2" fmla="*/ 284152 w 1567629"/>
              <a:gd name="connsiteY2" fmla="*/ 804569 h 1823148"/>
              <a:gd name="connsiteX3" fmla="*/ 320587 w 1567629"/>
              <a:gd name="connsiteY3" fmla="*/ 824743 h 1823148"/>
              <a:gd name="connsiteX4" fmla="*/ 318074 w 1567629"/>
              <a:gd name="connsiteY4" fmla="*/ 818492 h 1823148"/>
              <a:gd name="connsiteX5" fmla="*/ 253221 w 1567629"/>
              <a:gd name="connsiteY5" fmla="*/ 529696 h 1823148"/>
              <a:gd name="connsiteX6" fmla="*/ 253168 w 1567629"/>
              <a:gd name="connsiteY6" fmla="*/ 529018 h 1823148"/>
              <a:gd name="connsiteX7" fmla="*/ 252970 w 1567629"/>
              <a:gd name="connsiteY7" fmla="*/ 528984 h 1823148"/>
              <a:gd name="connsiteX8" fmla="*/ 210181 w 1567629"/>
              <a:gd name="connsiteY8" fmla="*/ 526641 h 1823148"/>
              <a:gd name="connsiteX9" fmla="*/ 1358202 w 1567629"/>
              <a:gd name="connsiteY9" fmla="*/ 521145 h 1823148"/>
              <a:gd name="connsiteX10" fmla="*/ 1315413 w 1567629"/>
              <a:gd name="connsiteY10" fmla="*/ 523684 h 1823148"/>
              <a:gd name="connsiteX11" fmla="*/ 1291999 w 1567629"/>
              <a:gd name="connsiteY11" fmla="*/ 527923 h 1823148"/>
              <a:gd name="connsiteX12" fmla="*/ 1283268 w 1567629"/>
              <a:gd name="connsiteY12" fmla="*/ 635760 h 1823148"/>
              <a:gd name="connsiteX13" fmla="*/ 1268836 w 1567629"/>
              <a:gd name="connsiteY13" fmla="*/ 735104 h 1823148"/>
              <a:gd name="connsiteX14" fmla="*/ 1250928 w 1567629"/>
              <a:gd name="connsiteY14" fmla="*/ 817541 h 1823148"/>
              <a:gd name="connsiteX15" fmla="*/ 1284231 w 1567629"/>
              <a:gd name="connsiteY15" fmla="*/ 799139 h 1823148"/>
              <a:gd name="connsiteX16" fmla="*/ 1446821 w 1567629"/>
              <a:gd name="connsiteY16" fmla="*/ 554894 h 1823148"/>
              <a:gd name="connsiteX17" fmla="*/ 1358202 w 1567629"/>
              <a:gd name="connsiteY17" fmla="*/ 521145 h 1823148"/>
              <a:gd name="connsiteX18" fmla="*/ 161115 w 1567629"/>
              <a:gd name="connsiteY18" fmla="*/ 280252 h 1823148"/>
              <a:gd name="connsiteX19" fmla="*/ 1379796 w 1567629"/>
              <a:gd name="connsiteY19" fmla="*/ 280252 h 1823148"/>
              <a:gd name="connsiteX20" fmla="*/ 1379796 w 1567629"/>
              <a:gd name="connsiteY20" fmla="*/ 401147 h 1823148"/>
              <a:gd name="connsiteX21" fmla="*/ 1489258 w 1567629"/>
              <a:gd name="connsiteY21" fmla="*/ 401147 h 1823148"/>
              <a:gd name="connsiteX22" fmla="*/ 1556658 w 1567629"/>
              <a:gd name="connsiteY22" fmla="*/ 582393 h 1823148"/>
              <a:gd name="connsiteX23" fmla="*/ 1259290 w 1567629"/>
              <a:gd name="connsiteY23" fmla="*/ 948279 h 1823148"/>
              <a:gd name="connsiteX24" fmla="*/ 1199261 w 1567629"/>
              <a:gd name="connsiteY24" fmla="*/ 971794 h 1823148"/>
              <a:gd name="connsiteX25" fmla="*/ 1197292 w 1567629"/>
              <a:gd name="connsiteY25" fmla="*/ 976819 h 1823148"/>
              <a:gd name="connsiteX26" fmla="*/ 911722 w 1567629"/>
              <a:gd name="connsiteY26" fmla="*/ 1268716 h 1823148"/>
              <a:gd name="connsiteX27" fmla="*/ 869929 w 1567629"/>
              <a:gd name="connsiteY27" fmla="*/ 1279623 h 1823148"/>
              <a:gd name="connsiteX28" fmla="*/ 869973 w 1567629"/>
              <a:gd name="connsiteY28" fmla="*/ 1290485 h 1823148"/>
              <a:gd name="connsiteX29" fmla="*/ 1127020 w 1567629"/>
              <a:gd name="connsiteY29" fmla="*/ 1727106 h 1823148"/>
              <a:gd name="connsiteX30" fmla="*/ 1127020 w 1567629"/>
              <a:gd name="connsiteY30" fmla="*/ 1823148 h 1823148"/>
              <a:gd name="connsiteX31" fmla="*/ 424882 w 1567629"/>
              <a:gd name="connsiteY31" fmla="*/ 1823148 h 1823148"/>
              <a:gd name="connsiteX32" fmla="*/ 424882 w 1567629"/>
              <a:gd name="connsiteY32" fmla="*/ 1727106 h 1823148"/>
              <a:gd name="connsiteX33" fmla="*/ 695980 w 1567629"/>
              <a:gd name="connsiteY33" fmla="*/ 1341080 h 1823148"/>
              <a:gd name="connsiteX34" fmla="*/ 693259 w 1567629"/>
              <a:gd name="connsiteY34" fmla="*/ 1272123 h 1823148"/>
              <a:gd name="connsiteX35" fmla="*/ 606707 w 1567629"/>
              <a:gd name="connsiteY35" fmla="*/ 1236451 h 1823148"/>
              <a:gd name="connsiteX36" fmla="*/ 452913 w 1567629"/>
              <a:gd name="connsiteY36" fmla="*/ 1092472 h 1823148"/>
              <a:gd name="connsiteX37" fmla="*/ 389357 w 1567629"/>
              <a:gd name="connsiteY37" fmla="*/ 985184 h 1823148"/>
              <a:gd name="connsiteX38" fmla="*/ 309091 w 1567629"/>
              <a:gd name="connsiteY38" fmla="*/ 953362 h 1823148"/>
              <a:gd name="connsiteX39" fmla="*/ 10476 w 1567629"/>
              <a:gd name="connsiteY39" fmla="*/ 586639 h 1823148"/>
              <a:gd name="connsiteX40" fmla="*/ 79125 w 1567629"/>
              <a:gd name="connsiteY40" fmla="*/ 406643 h 1823148"/>
              <a:gd name="connsiteX41" fmla="*/ 161115 w 1567629"/>
              <a:gd name="connsiteY41" fmla="*/ 406643 h 1823148"/>
              <a:gd name="connsiteX42" fmla="*/ 1357805 w 1567629"/>
              <a:gd name="connsiteY42" fmla="*/ 0 h 1823148"/>
              <a:gd name="connsiteX43" fmla="*/ 1400510 w 1567629"/>
              <a:gd name="connsiteY43" fmla="*/ 90007 h 1823148"/>
              <a:gd name="connsiteX44" fmla="*/ 1489689 w 1567629"/>
              <a:gd name="connsiteY44" fmla="*/ 131260 h 1823148"/>
              <a:gd name="connsiteX45" fmla="*/ 1400510 w 1567629"/>
              <a:gd name="connsiteY45" fmla="*/ 172513 h 1823148"/>
              <a:gd name="connsiteX46" fmla="*/ 1357805 w 1567629"/>
              <a:gd name="connsiteY46" fmla="*/ 262519 h 1823148"/>
              <a:gd name="connsiteX47" fmla="*/ 1316355 w 1567629"/>
              <a:gd name="connsiteY47" fmla="*/ 172513 h 1823148"/>
              <a:gd name="connsiteX48" fmla="*/ 1227176 w 1567629"/>
              <a:gd name="connsiteY48" fmla="*/ 131260 h 1823148"/>
              <a:gd name="connsiteX49" fmla="*/ 1316355 w 1567629"/>
              <a:gd name="connsiteY49" fmla="*/ 90007 h 182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7629" h="1823148">
                <a:moveTo>
                  <a:pt x="210181" y="526641"/>
                </a:moveTo>
                <a:cubicBezTo>
                  <a:pt x="129051" y="526641"/>
                  <a:pt x="116570" y="542890"/>
                  <a:pt x="121562" y="559140"/>
                </a:cubicBezTo>
                <a:cubicBezTo>
                  <a:pt x="142625" y="682574"/>
                  <a:pt x="214394" y="760112"/>
                  <a:pt x="284152" y="804569"/>
                </a:cubicBezTo>
                <a:lnTo>
                  <a:pt x="320587" y="824743"/>
                </a:lnTo>
                <a:lnTo>
                  <a:pt x="318074" y="818492"/>
                </a:lnTo>
                <a:cubicBezTo>
                  <a:pt x="285414" y="719914"/>
                  <a:pt x="264419" y="618866"/>
                  <a:pt x="253221" y="529696"/>
                </a:cubicBezTo>
                <a:lnTo>
                  <a:pt x="253168" y="529018"/>
                </a:lnTo>
                <a:lnTo>
                  <a:pt x="252970" y="528984"/>
                </a:lnTo>
                <a:cubicBezTo>
                  <a:pt x="240683" y="527578"/>
                  <a:pt x="226407" y="526641"/>
                  <a:pt x="210181" y="526641"/>
                </a:cubicBezTo>
                <a:close/>
                <a:moveTo>
                  <a:pt x="1358202" y="521145"/>
                </a:moveTo>
                <a:cubicBezTo>
                  <a:pt x="1341976" y="521145"/>
                  <a:pt x="1327700" y="522160"/>
                  <a:pt x="1315413" y="523684"/>
                </a:cubicBezTo>
                <a:lnTo>
                  <a:pt x="1291999" y="527923"/>
                </a:lnTo>
                <a:lnTo>
                  <a:pt x="1283268" y="635760"/>
                </a:lnTo>
                <a:cubicBezTo>
                  <a:pt x="1279358" y="670523"/>
                  <a:pt x="1274519" y="703617"/>
                  <a:pt x="1268836" y="735104"/>
                </a:cubicBezTo>
                <a:lnTo>
                  <a:pt x="1250928" y="817541"/>
                </a:lnTo>
                <a:lnTo>
                  <a:pt x="1284231" y="799139"/>
                </a:lnTo>
                <a:cubicBezTo>
                  <a:pt x="1353989" y="754792"/>
                  <a:pt x="1425758" y="677547"/>
                  <a:pt x="1446821" y="554894"/>
                </a:cubicBezTo>
                <a:cubicBezTo>
                  <a:pt x="1451813" y="538644"/>
                  <a:pt x="1439332" y="521145"/>
                  <a:pt x="1358202" y="521145"/>
                </a:cubicBezTo>
                <a:close/>
                <a:moveTo>
                  <a:pt x="161115" y="280252"/>
                </a:moveTo>
                <a:lnTo>
                  <a:pt x="1379796" y="280252"/>
                </a:lnTo>
                <a:lnTo>
                  <a:pt x="1379796" y="401147"/>
                </a:lnTo>
                <a:lnTo>
                  <a:pt x="1489258" y="401147"/>
                </a:lnTo>
                <a:cubicBezTo>
                  <a:pt x="1526703" y="401147"/>
                  <a:pt x="1594103" y="437396"/>
                  <a:pt x="1556658" y="582393"/>
                </a:cubicBezTo>
                <a:cubicBezTo>
                  <a:pt x="1517341" y="742077"/>
                  <a:pt x="1445533" y="863481"/>
                  <a:pt x="1259290" y="948279"/>
                </a:cubicBezTo>
                <a:lnTo>
                  <a:pt x="1199261" y="971794"/>
                </a:lnTo>
                <a:lnTo>
                  <a:pt x="1197292" y="976819"/>
                </a:lnTo>
                <a:cubicBezTo>
                  <a:pt x="1122623" y="1144946"/>
                  <a:pt x="1015216" y="1233367"/>
                  <a:pt x="911722" y="1268716"/>
                </a:cubicBezTo>
                <a:lnTo>
                  <a:pt x="869929" y="1279623"/>
                </a:lnTo>
                <a:lnTo>
                  <a:pt x="869973" y="1290485"/>
                </a:lnTo>
                <a:cubicBezTo>
                  <a:pt x="876922" y="1416608"/>
                  <a:pt x="933466" y="1623425"/>
                  <a:pt x="1127020" y="1727106"/>
                </a:cubicBezTo>
                <a:lnTo>
                  <a:pt x="1127020" y="1823148"/>
                </a:lnTo>
                <a:lnTo>
                  <a:pt x="424882" y="1823148"/>
                </a:lnTo>
                <a:lnTo>
                  <a:pt x="424882" y="1727106"/>
                </a:lnTo>
                <a:cubicBezTo>
                  <a:pt x="524921" y="1686725"/>
                  <a:pt x="682999" y="1559442"/>
                  <a:pt x="695980" y="1341080"/>
                </a:cubicBezTo>
                <a:lnTo>
                  <a:pt x="693259" y="1272123"/>
                </a:lnTo>
                <a:lnTo>
                  <a:pt x="606707" y="1236451"/>
                </a:lnTo>
                <a:cubicBezTo>
                  <a:pt x="547306" y="1201952"/>
                  <a:pt x="496304" y="1151942"/>
                  <a:pt x="452913" y="1092472"/>
                </a:cubicBezTo>
                <a:lnTo>
                  <a:pt x="389357" y="985184"/>
                </a:lnTo>
                <a:lnTo>
                  <a:pt x="309091" y="953362"/>
                </a:lnTo>
                <a:cubicBezTo>
                  <a:pt x="122830" y="867727"/>
                  <a:pt x="50886" y="746323"/>
                  <a:pt x="10476" y="586639"/>
                </a:cubicBezTo>
                <a:cubicBezTo>
                  <a:pt x="-25720" y="441642"/>
                  <a:pt x="40432" y="406643"/>
                  <a:pt x="79125" y="406643"/>
                </a:cubicBezTo>
                <a:lnTo>
                  <a:pt x="161115" y="406643"/>
                </a:lnTo>
                <a:close/>
                <a:moveTo>
                  <a:pt x="1357805" y="0"/>
                </a:moveTo>
                <a:lnTo>
                  <a:pt x="1400510" y="90007"/>
                </a:lnTo>
                <a:lnTo>
                  <a:pt x="1489689" y="131260"/>
                </a:lnTo>
                <a:lnTo>
                  <a:pt x="1400510" y="172513"/>
                </a:lnTo>
                <a:lnTo>
                  <a:pt x="1357805" y="262519"/>
                </a:lnTo>
                <a:lnTo>
                  <a:pt x="1316355" y="172513"/>
                </a:lnTo>
                <a:lnTo>
                  <a:pt x="1227176" y="131260"/>
                </a:lnTo>
                <a:lnTo>
                  <a:pt x="1316355" y="90007"/>
                </a:lnTo>
                <a:close/>
              </a:path>
            </a:pathLst>
          </a:custGeom>
          <a:solidFill>
            <a:schemeClr val="accent3"/>
          </a:solidFill>
          <a:ln>
            <a:noFill/>
          </a:ln>
          <a:effectLst/>
        </p:spPr>
        <p:txBody>
          <a:bodyPr wrap="square" anchor="ctr">
            <a:noAutofit/>
          </a:bodyPr>
          <a:lstStyle/>
          <a:p>
            <a:endParaRPr lang="en-US" sz="3266"/>
          </a:p>
        </p:txBody>
      </p:sp>
      <p:sp>
        <p:nvSpPr>
          <p:cNvPr id="12" name="Freeform 20">
            <a:extLst>
              <a:ext uri="{FF2B5EF4-FFF2-40B4-BE49-F238E27FC236}">
                <a16:creationId xmlns:a16="http://schemas.microsoft.com/office/drawing/2014/main" id="{3BDFDD12-32A2-934F-9E76-6B8601C688BE}"/>
              </a:ext>
            </a:extLst>
          </p:cNvPr>
          <p:cNvSpPr>
            <a:spLocks noChangeArrowheads="1"/>
          </p:cNvSpPr>
          <p:nvPr/>
        </p:nvSpPr>
        <p:spPr bwMode="auto">
          <a:xfrm>
            <a:off x="8501631" y="1597826"/>
            <a:ext cx="100662" cy="100662"/>
          </a:xfrm>
          <a:custGeom>
            <a:avLst/>
            <a:gdLst>
              <a:gd name="T0" fmla="*/ 73 w 147"/>
              <a:gd name="T1" fmla="*/ 0 h 147"/>
              <a:gd name="T2" fmla="*/ 96 w 147"/>
              <a:gd name="T3" fmla="*/ 50 h 147"/>
              <a:gd name="T4" fmla="*/ 146 w 147"/>
              <a:gd name="T5" fmla="*/ 74 h 147"/>
              <a:gd name="T6" fmla="*/ 96 w 147"/>
              <a:gd name="T7" fmla="*/ 97 h 147"/>
              <a:gd name="T8" fmla="*/ 73 w 147"/>
              <a:gd name="T9" fmla="*/ 146 h 147"/>
              <a:gd name="T10" fmla="*/ 50 w 147"/>
              <a:gd name="T11" fmla="*/ 97 h 147"/>
              <a:gd name="T12" fmla="*/ 0 w 147"/>
              <a:gd name="T13" fmla="*/ 74 h 147"/>
              <a:gd name="T14" fmla="*/ 50 w 147"/>
              <a:gd name="T15" fmla="*/ 50 h 147"/>
              <a:gd name="T16" fmla="*/ 73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73" y="0"/>
                </a:moveTo>
                <a:lnTo>
                  <a:pt x="96" y="50"/>
                </a:lnTo>
                <a:lnTo>
                  <a:pt x="146" y="74"/>
                </a:lnTo>
                <a:lnTo>
                  <a:pt x="96" y="97"/>
                </a:lnTo>
                <a:lnTo>
                  <a:pt x="73" y="146"/>
                </a:lnTo>
                <a:lnTo>
                  <a:pt x="50" y="97"/>
                </a:lnTo>
                <a:lnTo>
                  <a:pt x="0" y="74"/>
                </a:lnTo>
                <a:lnTo>
                  <a:pt x="50" y="50"/>
                </a:lnTo>
                <a:lnTo>
                  <a:pt x="73" y="0"/>
                </a:lnTo>
              </a:path>
            </a:pathLst>
          </a:custGeom>
          <a:solidFill>
            <a:schemeClr val="bg1"/>
          </a:solidFill>
          <a:ln>
            <a:noFill/>
          </a:ln>
          <a:effectLst/>
        </p:spPr>
        <p:txBody>
          <a:bodyPr wrap="none" anchor="ctr"/>
          <a:lstStyle/>
          <a:p>
            <a:endParaRPr lang="en-US" sz="3266"/>
          </a:p>
        </p:txBody>
      </p:sp>
      <p:sp>
        <p:nvSpPr>
          <p:cNvPr id="16" name="Freeform 385">
            <a:extLst>
              <a:ext uri="{FF2B5EF4-FFF2-40B4-BE49-F238E27FC236}">
                <a16:creationId xmlns:a16="http://schemas.microsoft.com/office/drawing/2014/main" id="{C07B5B14-C9B6-7D40-ABBE-B37963CB06A2}"/>
              </a:ext>
            </a:extLst>
          </p:cNvPr>
          <p:cNvSpPr>
            <a:spLocks noChangeArrowheads="1"/>
          </p:cNvSpPr>
          <p:nvPr/>
        </p:nvSpPr>
        <p:spPr bwMode="auto">
          <a:xfrm>
            <a:off x="8039161" y="1562470"/>
            <a:ext cx="619055" cy="18298"/>
          </a:xfrm>
          <a:custGeom>
            <a:avLst/>
            <a:gdLst>
              <a:gd name="T0" fmla="*/ 892 w 893"/>
              <a:gd name="T1" fmla="*/ 24 h 25"/>
              <a:gd name="T2" fmla="*/ 0 w 893"/>
              <a:gd name="T3" fmla="*/ 24 h 25"/>
              <a:gd name="T4" fmla="*/ 0 w 893"/>
              <a:gd name="T5" fmla="*/ 0 h 25"/>
              <a:gd name="T6" fmla="*/ 892 w 893"/>
              <a:gd name="T7" fmla="*/ 0 h 25"/>
              <a:gd name="T8" fmla="*/ 892 w 893"/>
              <a:gd name="T9" fmla="*/ 24 h 25"/>
            </a:gdLst>
            <a:ahLst/>
            <a:cxnLst>
              <a:cxn ang="0">
                <a:pos x="T0" y="T1"/>
              </a:cxn>
              <a:cxn ang="0">
                <a:pos x="T2" y="T3"/>
              </a:cxn>
              <a:cxn ang="0">
                <a:pos x="T4" y="T5"/>
              </a:cxn>
              <a:cxn ang="0">
                <a:pos x="T6" y="T7"/>
              </a:cxn>
              <a:cxn ang="0">
                <a:pos x="T8" y="T9"/>
              </a:cxn>
            </a:cxnLst>
            <a:rect l="0" t="0" r="r" b="b"/>
            <a:pathLst>
              <a:path w="893" h="25">
                <a:moveTo>
                  <a:pt x="892" y="24"/>
                </a:moveTo>
                <a:lnTo>
                  <a:pt x="0" y="24"/>
                </a:lnTo>
                <a:lnTo>
                  <a:pt x="0" y="0"/>
                </a:lnTo>
                <a:lnTo>
                  <a:pt x="892" y="0"/>
                </a:lnTo>
                <a:lnTo>
                  <a:pt x="892" y="24"/>
                </a:lnTo>
              </a:path>
            </a:pathLst>
          </a:custGeom>
          <a:solidFill>
            <a:schemeClr val="bg1"/>
          </a:solidFill>
          <a:ln>
            <a:noFill/>
          </a:ln>
          <a:effectLst/>
        </p:spPr>
        <p:txBody>
          <a:bodyPr wrap="none" anchor="ctr"/>
          <a:lstStyle/>
          <a:p>
            <a:endParaRPr lang="en-US" sz="3265"/>
          </a:p>
        </p:txBody>
      </p:sp>
      <p:sp>
        <p:nvSpPr>
          <p:cNvPr id="18" name="TextBox 17">
            <a:extLst>
              <a:ext uri="{FF2B5EF4-FFF2-40B4-BE49-F238E27FC236}">
                <a16:creationId xmlns:a16="http://schemas.microsoft.com/office/drawing/2014/main" id="{1017F4AD-1FCD-4A40-9CA2-172DA521067F}"/>
              </a:ext>
            </a:extLst>
          </p:cNvPr>
          <p:cNvSpPr txBox="1"/>
          <p:nvPr/>
        </p:nvSpPr>
        <p:spPr>
          <a:xfrm>
            <a:off x="4567391" y="306186"/>
            <a:ext cx="30572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PROCESS SLIDE</a:t>
            </a:r>
          </a:p>
        </p:txBody>
      </p:sp>
      <p:sp>
        <p:nvSpPr>
          <p:cNvPr id="19" name="TextBox 18">
            <a:extLst>
              <a:ext uri="{FF2B5EF4-FFF2-40B4-BE49-F238E27FC236}">
                <a16:creationId xmlns:a16="http://schemas.microsoft.com/office/drawing/2014/main" id="{FBD118BF-F92F-1B40-ABED-3EB6A0D1C0C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20" name="Subtitle 2">
            <a:extLst>
              <a:ext uri="{FF2B5EF4-FFF2-40B4-BE49-F238E27FC236}">
                <a16:creationId xmlns:a16="http://schemas.microsoft.com/office/drawing/2014/main" id="{84A19185-F7CD-1044-A850-17A3A1922FA5}"/>
              </a:ext>
            </a:extLst>
          </p:cNvPr>
          <p:cNvSpPr txBox="1">
            <a:spLocks/>
          </p:cNvSpPr>
          <p:nvPr/>
        </p:nvSpPr>
        <p:spPr>
          <a:xfrm>
            <a:off x="762000" y="4750636"/>
            <a:ext cx="395989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1" name="TextBox 20">
            <a:extLst>
              <a:ext uri="{FF2B5EF4-FFF2-40B4-BE49-F238E27FC236}">
                <a16:creationId xmlns:a16="http://schemas.microsoft.com/office/drawing/2014/main" id="{AF4B9E3D-D4A0-2A45-AA94-BE47A57D07D7}"/>
              </a:ext>
            </a:extLst>
          </p:cNvPr>
          <p:cNvSpPr txBox="1"/>
          <p:nvPr/>
        </p:nvSpPr>
        <p:spPr>
          <a:xfrm>
            <a:off x="7577206" y="4850873"/>
            <a:ext cx="1571264"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01</a:t>
            </a:r>
          </a:p>
        </p:txBody>
      </p:sp>
      <p:sp>
        <p:nvSpPr>
          <p:cNvPr id="22" name="TextBox 21">
            <a:extLst>
              <a:ext uri="{FF2B5EF4-FFF2-40B4-BE49-F238E27FC236}">
                <a16:creationId xmlns:a16="http://schemas.microsoft.com/office/drawing/2014/main" id="{585D225A-0F74-8E4B-9D79-A76D8E49C339}"/>
              </a:ext>
            </a:extLst>
          </p:cNvPr>
          <p:cNvSpPr txBox="1"/>
          <p:nvPr/>
        </p:nvSpPr>
        <p:spPr>
          <a:xfrm>
            <a:off x="7557168" y="3566662"/>
            <a:ext cx="161134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02</a:t>
            </a:r>
          </a:p>
        </p:txBody>
      </p:sp>
      <p:sp>
        <p:nvSpPr>
          <p:cNvPr id="23" name="TextBox 22">
            <a:extLst>
              <a:ext uri="{FF2B5EF4-FFF2-40B4-BE49-F238E27FC236}">
                <a16:creationId xmlns:a16="http://schemas.microsoft.com/office/drawing/2014/main" id="{B7250876-2B43-D34F-BAA3-5EF023C95EFD}"/>
              </a:ext>
            </a:extLst>
          </p:cNvPr>
          <p:cNvSpPr txBox="1"/>
          <p:nvPr/>
        </p:nvSpPr>
        <p:spPr>
          <a:xfrm>
            <a:off x="7553963" y="2575286"/>
            <a:ext cx="1617751"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03</a:t>
            </a:r>
          </a:p>
        </p:txBody>
      </p:sp>
      <p:sp>
        <p:nvSpPr>
          <p:cNvPr id="24" name="Subtitle 2">
            <a:extLst>
              <a:ext uri="{FF2B5EF4-FFF2-40B4-BE49-F238E27FC236}">
                <a16:creationId xmlns:a16="http://schemas.microsoft.com/office/drawing/2014/main" id="{AFF7D4CE-AD87-444A-A53E-0E1B406176FA}"/>
              </a:ext>
            </a:extLst>
          </p:cNvPr>
          <p:cNvSpPr txBox="1">
            <a:spLocks/>
          </p:cNvSpPr>
          <p:nvPr/>
        </p:nvSpPr>
        <p:spPr>
          <a:xfrm>
            <a:off x="762000" y="3595280"/>
            <a:ext cx="395989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5" name="Subtitle 2">
            <a:extLst>
              <a:ext uri="{FF2B5EF4-FFF2-40B4-BE49-F238E27FC236}">
                <a16:creationId xmlns:a16="http://schemas.microsoft.com/office/drawing/2014/main" id="{326A845D-EE3F-C643-BDB2-BF325F4E9083}"/>
              </a:ext>
            </a:extLst>
          </p:cNvPr>
          <p:cNvSpPr txBox="1">
            <a:spLocks/>
          </p:cNvSpPr>
          <p:nvPr/>
        </p:nvSpPr>
        <p:spPr>
          <a:xfrm>
            <a:off x="762000" y="2460226"/>
            <a:ext cx="395989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274242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5EAFE893-05FC-864F-87E2-BE4EFA56DCCF}"/>
              </a:ext>
            </a:extLst>
          </p:cNvPr>
          <p:cNvSpPr>
            <a:spLocks noChangeArrowheads="1"/>
          </p:cNvSpPr>
          <p:nvPr/>
        </p:nvSpPr>
        <p:spPr bwMode="auto">
          <a:xfrm>
            <a:off x="1146121" y="2851785"/>
            <a:ext cx="1617914" cy="2178276"/>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4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4"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1"/>
          </a:solidFill>
          <a:ln>
            <a:noFill/>
          </a:ln>
          <a:effectLst/>
        </p:spPr>
        <p:txBody>
          <a:bodyPr wrap="none" anchor="ctr"/>
          <a:lstStyle/>
          <a:p>
            <a:endParaRPr lang="en-US" sz="3266"/>
          </a:p>
        </p:txBody>
      </p:sp>
      <p:sp>
        <p:nvSpPr>
          <p:cNvPr id="3" name="Freeform 15">
            <a:extLst>
              <a:ext uri="{FF2B5EF4-FFF2-40B4-BE49-F238E27FC236}">
                <a16:creationId xmlns:a16="http://schemas.microsoft.com/office/drawing/2014/main" id="{BCE91F6B-ED4B-EB45-A4A3-CE2B5F8BF132}"/>
              </a:ext>
            </a:extLst>
          </p:cNvPr>
          <p:cNvSpPr>
            <a:spLocks noChangeArrowheads="1"/>
          </p:cNvSpPr>
          <p:nvPr/>
        </p:nvSpPr>
        <p:spPr bwMode="auto">
          <a:xfrm>
            <a:off x="3908568" y="2851785"/>
            <a:ext cx="1617914" cy="2178276"/>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3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3"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2"/>
          </a:solidFill>
          <a:ln>
            <a:noFill/>
          </a:ln>
          <a:effectLst/>
        </p:spPr>
        <p:txBody>
          <a:bodyPr wrap="none" anchor="ctr"/>
          <a:lstStyle/>
          <a:p>
            <a:endParaRPr lang="en-US" sz="3266"/>
          </a:p>
        </p:txBody>
      </p:sp>
      <p:sp>
        <p:nvSpPr>
          <p:cNvPr id="4" name="Freeform 17">
            <a:extLst>
              <a:ext uri="{FF2B5EF4-FFF2-40B4-BE49-F238E27FC236}">
                <a16:creationId xmlns:a16="http://schemas.microsoft.com/office/drawing/2014/main" id="{CF3E3CCB-871F-1D4F-B2C3-13EF3B756496}"/>
              </a:ext>
            </a:extLst>
          </p:cNvPr>
          <p:cNvSpPr>
            <a:spLocks noChangeArrowheads="1"/>
          </p:cNvSpPr>
          <p:nvPr/>
        </p:nvSpPr>
        <p:spPr bwMode="auto">
          <a:xfrm>
            <a:off x="6671015" y="2851785"/>
            <a:ext cx="1615166" cy="2178276"/>
          </a:xfrm>
          <a:custGeom>
            <a:avLst/>
            <a:gdLst>
              <a:gd name="T0" fmla="*/ 2013 w 2595"/>
              <a:gd name="T1" fmla="*/ 3496 h 3497"/>
              <a:gd name="T2" fmla="*/ 586 w 2595"/>
              <a:gd name="T3" fmla="*/ 3496 h 3497"/>
              <a:gd name="T4" fmla="*/ 586 w 2595"/>
              <a:gd name="T5" fmla="*/ 3496 h 3497"/>
              <a:gd name="T6" fmla="*/ 459 w 2595"/>
              <a:gd name="T7" fmla="*/ 3367 h 3497"/>
              <a:gd name="T8" fmla="*/ 459 w 2595"/>
              <a:gd name="T9" fmla="*/ 2064 h 3497"/>
              <a:gd name="T10" fmla="*/ 459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0 w 2595"/>
              <a:gd name="T21" fmla="*/ 74 h 3497"/>
              <a:gd name="T22" fmla="*/ 1190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9" y="3438"/>
                  <a:pt x="459" y="3367"/>
                </a:cubicBezTo>
                <a:lnTo>
                  <a:pt x="459" y="2064"/>
                </a:lnTo>
                <a:lnTo>
                  <a:pt x="459" y="2064"/>
                </a:lnTo>
                <a:cubicBezTo>
                  <a:pt x="459" y="1993"/>
                  <a:pt x="401" y="1936"/>
                  <a:pt x="330" y="1936"/>
                </a:cubicBezTo>
                <a:lnTo>
                  <a:pt x="164" y="1936"/>
                </a:lnTo>
                <a:lnTo>
                  <a:pt x="164" y="1936"/>
                </a:lnTo>
                <a:cubicBezTo>
                  <a:pt x="61" y="1936"/>
                  <a:pt x="0" y="1820"/>
                  <a:pt x="58" y="1735"/>
                </a:cubicBezTo>
                <a:lnTo>
                  <a:pt x="1190" y="74"/>
                </a:lnTo>
                <a:lnTo>
                  <a:pt x="1190"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3"/>
          </a:solidFill>
          <a:ln>
            <a:noFill/>
          </a:ln>
          <a:effectLst/>
        </p:spPr>
        <p:txBody>
          <a:bodyPr wrap="none" anchor="ctr"/>
          <a:lstStyle/>
          <a:p>
            <a:endParaRPr lang="en-US" sz="3266"/>
          </a:p>
        </p:txBody>
      </p:sp>
      <p:sp>
        <p:nvSpPr>
          <p:cNvPr id="5" name="Freeform 19">
            <a:extLst>
              <a:ext uri="{FF2B5EF4-FFF2-40B4-BE49-F238E27FC236}">
                <a16:creationId xmlns:a16="http://schemas.microsoft.com/office/drawing/2014/main" id="{B325984E-B45C-2E4D-B1D4-E3A965DFF744}"/>
              </a:ext>
            </a:extLst>
          </p:cNvPr>
          <p:cNvSpPr>
            <a:spLocks noChangeArrowheads="1"/>
          </p:cNvSpPr>
          <p:nvPr/>
        </p:nvSpPr>
        <p:spPr bwMode="auto">
          <a:xfrm>
            <a:off x="9430714" y="2851785"/>
            <a:ext cx="1615166" cy="2178276"/>
          </a:xfrm>
          <a:custGeom>
            <a:avLst/>
            <a:gdLst>
              <a:gd name="T0" fmla="*/ 2013 w 2595"/>
              <a:gd name="T1" fmla="*/ 3496 h 3497"/>
              <a:gd name="T2" fmla="*/ 586 w 2595"/>
              <a:gd name="T3" fmla="*/ 3496 h 3497"/>
              <a:gd name="T4" fmla="*/ 586 w 2595"/>
              <a:gd name="T5" fmla="*/ 3496 h 3497"/>
              <a:gd name="T6" fmla="*/ 458 w 2595"/>
              <a:gd name="T7" fmla="*/ 3367 h 3497"/>
              <a:gd name="T8" fmla="*/ 458 w 2595"/>
              <a:gd name="T9" fmla="*/ 2064 h 3497"/>
              <a:gd name="T10" fmla="*/ 458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1 w 2595"/>
              <a:gd name="T21" fmla="*/ 74 h 3497"/>
              <a:gd name="T22" fmla="*/ 1191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8" y="3438"/>
                  <a:pt x="458" y="3367"/>
                </a:cubicBezTo>
                <a:lnTo>
                  <a:pt x="458" y="2064"/>
                </a:lnTo>
                <a:lnTo>
                  <a:pt x="458" y="2064"/>
                </a:lnTo>
                <a:cubicBezTo>
                  <a:pt x="458" y="1993"/>
                  <a:pt x="401" y="1936"/>
                  <a:pt x="330" y="1936"/>
                </a:cubicBezTo>
                <a:lnTo>
                  <a:pt x="164" y="1936"/>
                </a:lnTo>
                <a:lnTo>
                  <a:pt x="164" y="1936"/>
                </a:lnTo>
                <a:cubicBezTo>
                  <a:pt x="61" y="1936"/>
                  <a:pt x="0" y="1820"/>
                  <a:pt x="58" y="1735"/>
                </a:cubicBezTo>
                <a:lnTo>
                  <a:pt x="1191" y="74"/>
                </a:lnTo>
                <a:lnTo>
                  <a:pt x="1191"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4"/>
          </a:solidFill>
          <a:ln>
            <a:noFill/>
          </a:ln>
          <a:effectLst/>
        </p:spPr>
        <p:txBody>
          <a:bodyPr wrap="none" anchor="ctr"/>
          <a:lstStyle/>
          <a:p>
            <a:endParaRPr lang="en-US" sz="3266"/>
          </a:p>
        </p:txBody>
      </p:sp>
      <p:sp>
        <p:nvSpPr>
          <p:cNvPr id="6" name="TextBox 5">
            <a:extLst>
              <a:ext uri="{FF2B5EF4-FFF2-40B4-BE49-F238E27FC236}">
                <a16:creationId xmlns:a16="http://schemas.microsoft.com/office/drawing/2014/main" id="{8372899C-3708-2E48-9894-865A7E49A3EE}"/>
              </a:ext>
            </a:extLst>
          </p:cNvPr>
          <p:cNvSpPr txBox="1"/>
          <p:nvPr/>
        </p:nvSpPr>
        <p:spPr>
          <a:xfrm>
            <a:off x="4567391" y="306186"/>
            <a:ext cx="30572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PROCESS SLIDE</a:t>
            </a:r>
          </a:p>
        </p:txBody>
      </p:sp>
      <p:sp>
        <p:nvSpPr>
          <p:cNvPr id="7" name="TextBox 6">
            <a:extLst>
              <a:ext uri="{FF2B5EF4-FFF2-40B4-BE49-F238E27FC236}">
                <a16:creationId xmlns:a16="http://schemas.microsoft.com/office/drawing/2014/main" id="{81CD3454-B0DD-E045-94CC-D682340CE65D}"/>
              </a:ext>
            </a:extLst>
          </p:cNvPr>
          <p:cNvSpPr txBox="1"/>
          <p:nvPr/>
        </p:nvSpPr>
        <p:spPr>
          <a:xfrm>
            <a:off x="4735563" y="721684"/>
            <a:ext cx="2720874" cy="276999"/>
          </a:xfrm>
          <a:prstGeom prst="rect">
            <a:avLst/>
          </a:prstGeom>
          <a:noFill/>
        </p:spPr>
        <p:txBody>
          <a:bodyPr wrap="none" rtlCol="0">
            <a:spAutoFit/>
          </a:bodyPr>
          <a:lstStyle/>
          <a:p>
            <a:pPr algn="ctr"/>
            <a:r>
              <a:rPr lang="en-US" sz="1200" spc="150" dirty="0">
                <a:solidFill>
                  <a:schemeClr val="accent1"/>
                </a:solidFill>
                <a:latin typeface="Lato Light" panose="020F0302020204030203" pitchFamily="34" charset="0"/>
                <a:cs typeface="Poppins Light" pitchFamily="2" charset="77"/>
              </a:rPr>
              <a:t>WRITE YOUR SUBTITLE HERE</a:t>
            </a:r>
          </a:p>
        </p:txBody>
      </p:sp>
      <p:sp>
        <p:nvSpPr>
          <p:cNvPr id="9" name="Subtitle 2">
            <a:extLst>
              <a:ext uri="{FF2B5EF4-FFF2-40B4-BE49-F238E27FC236}">
                <a16:creationId xmlns:a16="http://schemas.microsoft.com/office/drawing/2014/main" id="{623F8A42-D52D-C842-88C5-8DB5D97144C9}"/>
              </a:ext>
            </a:extLst>
          </p:cNvPr>
          <p:cNvSpPr txBox="1">
            <a:spLocks/>
          </p:cNvSpPr>
          <p:nvPr/>
        </p:nvSpPr>
        <p:spPr>
          <a:xfrm>
            <a:off x="762000" y="5696220"/>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03368ACE-3130-6A42-8315-EBD907C53ADC}"/>
              </a:ext>
            </a:extLst>
          </p:cNvPr>
          <p:cNvSpPr txBox="1"/>
          <p:nvPr/>
        </p:nvSpPr>
        <p:spPr>
          <a:xfrm>
            <a:off x="1169446" y="5359088"/>
            <a:ext cx="1571264"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01</a:t>
            </a:r>
          </a:p>
        </p:txBody>
      </p:sp>
      <p:sp>
        <p:nvSpPr>
          <p:cNvPr id="13" name="Subtitle 2">
            <a:extLst>
              <a:ext uri="{FF2B5EF4-FFF2-40B4-BE49-F238E27FC236}">
                <a16:creationId xmlns:a16="http://schemas.microsoft.com/office/drawing/2014/main" id="{67C29C7B-C4DD-CC48-AC1D-75189AE489E4}"/>
              </a:ext>
            </a:extLst>
          </p:cNvPr>
          <p:cNvSpPr txBox="1">
            <a:spLocks/>
          </p:cNvSpPr>
          <p:nvPr/>
        </p:nvSpPr>
        <p:spPr>
          <a:xfrm>
            <a:off x="6285520" y="5696220"/>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3AD342FE-B5EF-F144-867C-D2FDF243CA63}"/>
              </a:ext>
            </a:extLst>
          </p:cNvPr>
          <p:cNvSpPr txBox="1"/>
          <p:nvPr/>
        </p:nvSpPr>
        <p:spPr>
          <a:xfrm>
            <a:off x="6669723" y="5359088"/>
            <a:ext cx="1617751"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03</a:t>
            </a:r>
          </a:p>
        </p:txBody>
      </p:sp>
      <p:sp>
        <p:nvSpPr>
          <p:cNvPr id="16" name="Subtitle 2">
            <a:extLst>
              <a:ext uri="{FF2B5EF4-FFF2-40B4-BE49-F238E27FC236}">
                <a16:creationId xmlns:a16="http://schemas.microsoft.com/office/drawing/2014/main" id="{B1A99472-BD0B-7449-BF3E-E01574C3A438}"/>
              </a:ext>
            </a:extLst>
          </p:cNvPr>
          <p:cNvSpPr txBox="1">
            <a:spLocks/>
          </p:cNvSpPr>
          <p:nvPr/>
        </p:nvSpPr>
        <p:spPr>
          <a:xfrm>
            <a:off x="3524447" y="1780502"/>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7" name="TextBox 16">
            <a:extLst>
              <a:ext uri="{FF2B5EF4-FFF2-40B4-BE49-F238E27FC236}">
                <a16:creationId xmlns:a16="http://schemas.microsoft.com/office/drawing/2014/main" id="{0184D1BE-2643-9B48-8859-B1BE299E2EEC}"/>
              </a:ext>
            </a:extLst>
          </p:cNvPr>
          <p:cNvSpPr txBox="1"/>
          <p:nvPr/>
        </p:nvSpPr>
        <p:spPr>
          <a:xfrm>
            <a:off x="3911855" y="1443370"/>
            <a:ext cx="1611340"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02</a:t>
            </a:r>
          </a:p>
        </p:txBody>
      </p:sp>
      <p:sp>
        <p:nvSpPr>
          <p:cNvPr id="19" name="Subtitle 2">
            <a:extLst>
              <a:ext uri="{FF2B5EF4-FFF2-40B4-BE49-F238E27FC236}">
                <a16:creationId xmlns:a16="http://schemas.microsoft.com/office/drawing/2014/main" id="{B8D4F7AC-1F3B-3149-A895-021937E09921}"/>
              </a:ext>
            </a:extLst>
          </p:cNvPr>
          <p:cNvSpPr txBox="1">
            <a:spLocks/>
          </p:cNvSpPr>
          <p:nvPr/>
        </p:nvSpPr>
        <p:spPr>
          <a:xfrm>
            <a:off x="9043845" y="1780502"/>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20" name="TextBox 19">
            <a:extLst>
              <a:ext uri="{FF2B5EF4-FFF2-40B4-BE49-F238E27FC236}">
                <a16:creationId xmlns:a16="http://schemas.microsoft.com/office/drawing/2014/main" id="{166F0985-0D46-E44A-B3D7-61DF9F5D88A2}"/>
              </a:ext>
            </a:extLst>
          </p:cNvPr>
          <p:cNvSpPr txBox="1"/>
          <p:nvPr/>
        </p:nvSpPr>
        <p:spPr>
          <a:xfrm>
            <a:off x="9420032" y="1443370"/>
            <a:ext cx="1633781"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04</a:t>
            </a:r>
          </a:p>
        </p:txBody>
      </p:sp>
      <p:sp>
        <p:nvSpPr>
          <p:cNvPr id="21" name="TextBox 20">
            <a:extLst>
              <a:ext uri="{FF2B5EF4-FFF2-40B4-BE49-F238E27FC236}">
                <a16:creationId xmlns:a16="http://schemas.microsoft.com/office/drawing/2014/main" id="{3B2770A9-1254-D64F-8AAA-3BDA6890F3D9}"/>
              </a:ext>
            </a:extLst>
          </p:cNvPr>
          <p:cNvSpPr txBox="1"/>
          <p:nvPr/>
        </p:nvSpPr>
        <p:spPr>
          <a:xfrm>
            <a:off x="1754541" y="3669665"/>
            <a:ext cx="401072"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1</a:t>
            </a:r>
          </a:p>
        </p:txBody>
      </p:sp>
      <p:sp>
        <p:nvSpPr>
          <p:cNvPr id="22" name="TextBox 21">
            <a:extLst>
              <a:ext uri="{FF2B5EF4-FFF2-40B4-BE49-F238E27FC236}">
                <a16:creationId xmlns:a16="http://schemas.microsoft.com/office/drawing/2014/main" id="{EB16C6E6-9337-8840-8B59-F74FFF2808AD}"/>
              </a:ext>
            </a:extLst>
          </p:cNvPr>
          <p:cNvSpPr txBox="1"/>
          <p:nvPr/>
        </p:nvSpPr>
        <p:spPr>
          <a:xfrm>
            <a:off x="4460082" y="3669665"/>
            <a:ext cx="514885"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2</a:t>
            </a:r>
          </a:p>
        </p:txBody>
      </p:sp>
      <p:sp>
        <p:nvSpPr>
          <p:cNvPr id="23" name="TextBox 22">
            <a:extLst>
              <a:ext uri="{FF2B5EF4-FFF2-40B4-BE49-F238E27FC236}">
                <a16:creationId xmlns:a16="http://schemas.microsoft.com/office/drawing/2014/main" id="{46A8009C-E295-7C49-9E02-4441D1CAF490}"/>
              </a:ext>
            </a:extLst>
          </p:cNvPr>
          <p:cNvSpPr txBox="1"/>
          <p:nvPr/>
        </p:nvSpPr>
        <p:spPr>
          <a:xfrm>
            <a:off x="7211537" y="3669665"/>
            <a:ext cx="534121"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3</a:t>
            </a:r>
          </a:p>
        </p:txBody>
      </p:sp>
      <p:sp>
        <p:nvSpPr>
          <p:cNvPr id="24" name="TextBox 23">
            <a:extLst>
              <a:ext uri="{FF2B5EF4-FFF2-40B4-BE49-F238E27FC236}">
                <a16:creationId xmlns:a16="http://schemas.microsoft.com/office/drawing/2014/main" id="{89982621-4AEF-A247-B8AE-FCD18CF34ED7}"/>
              </a:ext>
            </a:extLst>
          </p:cNvPr>
          <p:cNvSpPr txBox="1"/>
          <p:nvPr/>
        </p:nvSpPr>
        <p:spPr>
          <a:xfrm>
            <a:off x="9949022" y="3669665"/>
            <a:ext cx="575800"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4</a:t>
            </a:r>
          </a:p>
        </p:txBody>
      </p:sp>
    </p:spTree>
    <p:extLst>
      <p:ext uri="{BB962C8B-B14F-4D97-AF65-F5344CB8AC3E}">
        <p14:creationId xmlns:p14="http://schemas.microsoft.com/office/powerpoint/2010/main" val="106854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A6EDDB20-42F1-724F-99D6-7A0DE007CE52}"/>
              </a:ext>
            </a:extLst>
          </p:cNvPr>
          <p:cNvSpPr>
            <a:spLocks/>
          </p:cNvSpPr>
          <p:nvPr/>
        </p:nvSpPr>
        <p:spPr bwMode="auto">
          <a:xfrm>
            <a:off x="3722372" y="2299633"/>
            <a:ext cx="4754540" cy="3001152"/>
          </a:xfrm>
          <a:custGeom>
            <a:avLst/>
            <a:gdLst>
              <a:gd name="T0" fmla="*/ 294 w 698"/>
              <a:gd name="T1" fmla="*/ 84 h 439"/>
              <a:gd name="T2" fmla="*/ 447 w 698"/>
              <a:gd name="T3" fmla="*/ 96 h 439"/>
              <a:gd name="T4" fmla="*/ 603 w 698"/>
              <a:gd name="T5" fmla="*/ 145 h 439"/>
              <a:gd name="T6" fmla="*/ 686 w 698"/>
              <a:gd name="T7" fmla="*/ 248 h 439"/>
              <a:gd name="T8" fmla="*/ 578 w 698"/>
              <a:gd name="T9" fmla="*/ 327 h 439"/>
              <a:gd name="T10" fmla="*/ 431 w 698"/>
              <a:gd name="T11" fmla="*/ 359 h 439"/>
              <a:gd name="T12" fmla="*/ 275 w 698"/>
              <a:gd name="T13" fmla="*/ 354 h 439"/>
              <a:gd name="T14" fmla="*/ 125 w 698"/>
              <a:gd name="T15" fmla="*/ 337 h 439"/>
              <a:gd name="T16" fmla="*/ 8 w 698"/>
              <a:gd name="T17" fmla="*/ 241 h 439"/>
              <a:gd name="T18" fmla="*/ 125 w 698"/>
              <a:gd name="T19" fmla="*/ 145 h 439"/>
              <a:gd name="T20" fmla="*/ 294 w 698"/>
              <a:gd name="T21" fmla="*/ 8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439">
                <a:moveTo>
                  <a:pt x="294" y="84"/>
                </a:moveTo>
                <a:cubicBezTo>
                  <a:pt x="378" y="12"/>
                  <a:pt x="447" y="96"/>
                  <a:pt x="447" y="96"/>
                </a:cubicBezTo>
                <a:cubicBezTo>
                  <a:pt x="564" y="27"/>
                  <a:pt x="603" y="145"/>
                  <a:pt x="603" y="145"/>
                </a:cubicBezTo>
                <a:cubicBezTo>
                  <a:pt x="603" y="145"/>
                  <a:pt x="698" y="153"/>
                  <a:pt x="686" y="248"/>
                </a:cubicBezTo>
                <a:cubicBezTo>
                  <a:pt x="674" y="343"/>
                  <a:pt x="578" y="327"/>
                  <a:pt x="578" y="327"/>
                </a:cubicBezTo>
                <a:cubicBezTo>
                  <a:pt x="512" y="419"/>
                  <a:pt x="431" y="359"/>
                  <a:pt x="431" y="359"/>
                </a:cubicBezTo>
                <a:cubicBezTo>
                  <a:pt x="340" y="439"/>
                  <a:pt x="275" y="354"/>
                  <a:pt x="275" y="354"/>
                </a:cubicBezTo>
                <a:cubicBezTo>
                  <a:pt x="183" y="419"/>
                  <a:pt x="125" y="337"/>
                  <a:pt x="125" y="337"/>
                </a:cubicBezTo>
                <a:cubicBezTo>
                  <a:pt x="125" y="337"/>
                  <a:pt x="18" y="354"/>
                  <a:pt x="8" y="241"/>
                </a:cubicBezTo>
                <a:cubicBezTo>
                  <a:pt x="0" y="135"/>
                  <a:pt x="125" y="145"/>
                  <a:pt x="125" y="145"/>
                </a:cubicBezTo>
                <a:cubicBezTo>
                  <a:pt x="160" y="0"/>
                  <a:pt x="294" y="84"/>
                  <a:pt x="294" y="84"/>
                </a:cubicBezTo>
                <a:close/>
              </a:path>
            </a:pathLst>
          </a:custGeom>
          <a:solidFill>
            <a:schemeClr val="accent1"/>
          </a:solidFill>
          <a:ln w="127000" cap="flat">
            <a:solidFill>
              <a:schemeClr val="accent1"/>
            </a:solidFill>
            <a:prstDash val="solid"/>
            <a:miter lim="800000"/>
            <a:headEnd/>
            <a:tailEnd/>
          </a:ln>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6" name="Freeform 6">
            <a:extLst>
              <a:ext uri="{FF2B5EF4-FFF2-40B4-BE49-F238E27FC236}">
                <a16:creationId xmlns:a16="http://schemas.microsoft.com/office/drawing/2014/main" id="{F8D93BD8-1966-704D-9F31-40D2BA7B7FEA}"/>
              </a:ext>
            </a:extLst>
          </p:cNvPr>
          <p:cNvSpPr>
            <a:spLocks/>
          </p:cNvSpPr>
          <p:nvPr/>
        </p:nvSpPr>
        <p:spPr bwMode="auto">
          <a:xfrm>
            <a:off x="3844174" y="2676370"/>
            <a:ext cx="804462" cy="628840"/>
          </a:xfrm>
          <a:custGeom>
            <a:avLst/>
            <a:gdLst>
              <a:gd name="T0" fmla="*/ 118 w 118"/>
              <a:gd name="T1" fmla="*/ 0 h 92"/>
              <a:gd name="T2" fmla="*/ 84 w 118"/>
              <a:gd name="T3" fmla="*/ 57 h 92"/>
              <a:gd name="T4" fmla="*/ 0 w 118"/>
              <a:gd name="T5" fmla="*/ 92 h 92"/>
            </a:gdLst>
            <a:ahLst/>
            <a:cxnLst>
              <a:cxn ang="0">
                <a:pos x="T0" y="T1"/>
              </a:cxn>
              <a:cxn ang="0">
                <a:pos x="T2" y="T3"/>
              </a:cxn>
              <a:cxn ang="0">
                <a:pos x="T4" y="T5"/>
              </a:cxn>
            </a:cxnLst>
            <a:rect l="0" t="0" r="r" b="b"/>
            <a:pathLst>
              <a:path w="118" h="92">
                <a:moveTo>
                  <a:pt x="118" y="0"/>
                </a:moveTo>
                <a:cubicBezTo>
                  <a:pt x="118" y="0"/>
                  <a:pt x="89" y="24"/>
                  <a:pt x="84" y="57"/>
                </a:cubicBezTo>
                <a:cubicBezTo>
                  <a:pt x="84" y="57"/>
                  <a:pt x="21" y="60"/>
                  <a:pt x="0" y="92"/>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7" name="Freeform 7">
            <a:extLst>
              <a:ext uri="{FF2B5EF4-FFF2-40B4-BE49-F238E27FC236}">
                <a16:creationId xmlns:a16="http://schemas.microsoft.com/office/drawing/2014/main" id="{47A3F453-1581-164C-A72B-8DF043F8ADFF}"/>
              </a:ext>
            </a:extLst>
          </p:cNvPr>
          <p:cNvSpPr>
            <a:spLocks/>
          </p:cNvSpPr>
          <p:nvPr/>
        </p:nvSpPr>
        <p:spPr bwMode="auto">
          <a:xfrm>
            <a:off x="4988549" y="2381779"/>
            <a:ext cx="1212358" cy="219527"/>
          </a:xfrm>
          <a:custGeom>
            <a:avLst/>
            <a:gdLst>
              <a:gd name="T0" fmla="*/ 0 w 178"/>
              <a:gd name="T1" fmla="*/ 18 h 32"/>
              <a:gd name="T2" fmla="*/ 109 w 178"/>
              <a:gd name="T3" fmla="*/ 32 h 32"/>
              <a:gd name="T4" fmla="*/ 178 w 178"/>
              <a:gd name="T5" fmla="*/ 13 h 32"/>
            </a:gdLst>
            <a:ahLst/>
            <a:cxnLst>
              <a:cxn ang="0">
                <a:pos x="T0" y="T1"/>
              </a:cxn>
              <a:cxn ang="0">
                <a:pos x="T2" y="T3"/>
              </a:cxn>
              <a:cxn ang="0">
                <a:pos x="T4" y="T5"/>
              </a:cxn>
            </a:cxnLst>
            <a:rect l="0" t="0" r="r" b="b"/>
            <a:pathLst>
              <a:path w="178" h="32">
                <a:moveTo>
                  <a:pt x="0" y="18"/>
                </a:moveTo>
                <a:cubicBezTo>
                  <a:pt x="0" y="18"/>
                  <a:pt x="45" y="0"/>
                  <a:pt x="109" y="32"/>
                </a:cubicBezTo>
                <a:cubicBezTo>
                  <a:pt x="109" y="32"/>
                  <a:pt x="144" y="10"/>
                  <a:pt x="178" y="13"/>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8" name="Freeform 8">
            <a:extLst>
              <a:ext uri="{FF2B5EF4-FFF2-40B4-BE49-F238E27FC236}">
                <a16:creationId xmlns:a16="http://schemas.microsoft.com/office/drawing/2014/main" id="{06BEAD0B-155A-8947-AE57-88A3B2392509}"/>
              </a:ext>
            </a:extLst>
          </p:cNvPr>
          <p:cNvSpPr>
            <a:spLocks/>
          </p:cNvSpPr>
          <p:nvPr/>
        </p:nvSpPr>
        <p:spPr bwMode="auto">
          <a:xfrm>
            <a:off x="6542237" y="2437015"/>
            <a:ext cx="1103303" cy="293175"/>
          </a:xfrm>
          <a:custGeom>
            <a:avLst/>
            <a:gdLst>
              <a:gd name="T0" fmla="*/ 0 w 162"/>
              <a:gd name="T1" fmla="*/ 14 h 43"/>
              <a:gd name="T2" fmla="*/ 37 w 162"/>
              <a:gd name="T3" fmla="*/ 35 h 43"/>
              <a:gd name="T4" fmla="*/ 162 w 162"/>
              <a:gd name="T5" fmla="*/ 43 h 43"/>
            </a:gdLst>
            <a:ahLst/>
            <a:cxnLst>
              <a:cxn ang="0">
                <a:pos x="T0" y="T1"/>
              </a:cxn>
              <a:cxn ang="0">
                <a:pos x="T2" y="T3"/>
              </a:cxn>
              <a:cxn ang="0">
                <a:pos x="T4" y="T5"/>
              </a:cxn>
            </a:cxnLst>
            <a:rect l="0" t="0" r="r" b="b"/>
            <a:pathLst>
              <a:path w="162" h="43">
                <a:moveTo>
                  <a:pt x="0" y="14"/>
                </a:moveTo>
                <a:cubicBezTo>
                  <a:pt x="0" y="14"/>
                  <a:pt x="29" y="25"/>
                  <a:pt x="37" y="35"/>
                </a:cubicBezTo>
                <a:cubicBezTo>
                  <a:pt x="37" y="35"/>
                  <a:pt x="101" y="0"/>
                  <a:pt x="162" y="43"/>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9" name="Freeform 9">
            <a:extLst>
              <a:ext uri="{FF2B5EF4-FFF2-40B4-BE49-F238E27FC236}">
                <a16:creationId xmlns:a16="http://schemas.microsoft.com/office/drawing/2014/main" id="{E7213313-9DD0-5649-9DB0-1AAB380BAEAB}"/>
              </a:ext>
            </a:extLst>
          </p:cNvPr>
          <p:cNvSpPr>
            <a:spLocks/>
          </p:cNvSpPr>
          <p:nvPr/>
        </p:nvSpPr>
        <p:spPr bwMode="auto">
          <a:xfrm>
            <a:off x="7911805" y="2928472"/>
            <a:ext cx="599098" cy="546694"/>
          </a:xfrm>
          <a:custGeom>
            <a:avLst/>
            <a:gdLst>
              <a:gd name="T0" fmla="*/ 0 w 88"/>
              <a:gd name="T1" fmla="*/ 0 h 80"/>
              <a:gd name="T2" fmla="*/ 12 w 88"/>
              <a:gd name="T3" fmla="*/ 20 h 80"/>
              <a:gd name="T4" fmla="*/ 88 w 88"/>
              <a:gd name="T5" fmla="*/ 80 h 80"/>
            </a:gdLst>
            <a:ahLst/>
            <a:cxnLst>
              <a:cxn ang="0">
                <a:pos x="T0" y="T1"/>
              </a:cxn>
              <a:cxn ang="0">
                <a:pos x="T2" y="T3"/>
              </a:cxn>
              <a:cxn ang="0">
                <a:pos x="T4" y="T5"/>
              </a:cxn>
            </a:cxnLst>
            <a:rect l="0" t="0" r="r" b="b"/>
            <a:pathLst>
              <a:path w="88" h="80">
                <a:moveTo>
                  <a:pt x="0" y="0"/>
                </a:moveTo>
                <a:cubicBezTo>
                  <a:pt x="12" y="20"/>
                  <a:pt x="12" y="20"/>
                  <a:pt x="12" y="20"/>
                </a:cubicBezTo>
                <a:cubicBezTo>
                  <a:pt x="12" y="20"/>
                  <a:pt x="43" y="23"/>
                  <a:pt x="88" y="80"/>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0" name="Freeform 10">
            <a:extLst>
              <a:ext uri="{FF2B5EF4-FFF2-40B4-BE49-F238E27FC236}">
                <a16:creationId xmlns:a16="http://schemas.microsoft.com/office/drawing/2014/main" id="{410F59FF-9D50-5944-B760-269F8E845301}"/>
              </a:ext>
            </a:extLst>
          </p:cNvPr>
          <p:cNvSpPr>
            <a:spLocks/>
          </p:cNvSpPr>
          <p:nvPr/>
        </p:nvSpPr>
        <p:spPr bwMode="auto">
          <a:xfrm>
            <a:off x="7972706" y="3900058"/>
            <a:ext cx="647252" cy="832788"/>
          </a:xfrm>
          <a:custGeom>
            <a:avLst/>
            <a:gdLst>
              <a:gd name="T0" fmla="*/ 95 w 95"/>
              <a:gd name="T1" fmla="*/ 0 h 122"/>
              <a:gd name="T2" fmla="*/ 0 w 95"/>
              <a:gd name="T3" fmla="*/ 122 h 122"/>
            </a:gdLst>
            <a:ahLst/>
            <a:cxnLst>
              <a:cxn ang="0">
                <a:pos x="T0" y="T1"/>
              </a:cxn>
              <a:cxn ang="0">
                <a:pos x="T2" y="T3"/>
              </a:cxn>
            </a:cxnLst>
            <a:rect l="0" t="0" r="r" b="b"/>
            <a:pathLst>
              <a:path w="95" h="122">
                <a:moveTo>
                  <a:pt x="95" y="0"/>
                </a:moveTo>
                <a:cubicBezTo>
                  <a:pt x="95" y="0"/>
                  <a:pt x="95" y="90"/>
                  <a:pt x="0" y="122"/>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1" name="Freeform 11">
            <a:extLst>
              <a:ext uri="{FF2B5EF4-FFF2-40B4-BE49-F238E27FC236}">
                <a16:creationId xmlns:a16="http://schemas.microsoft.com/office/drawing/2014/main" id="{62D9B4F5-68B4-BA4D-A0B4-A1C332F93A31}"/>
              </a:ext>
            </a:extLst>
          </p:cNvPr>
          <p:cNvSpPr>
            <a:spLocks/>
          </p:cNvSpPr>
          <p:nvPr/>
        </p:nvSpPr>
        <p:spPr bwMode="auto">
          <a:xfrm>
            <a:off x="6324126" y="4911300"/>
            <a:ext cx="1233603" cy="334248"/>
          </a:xfrm>
          <a:custGeom>
            <a:avLst/>
            <a:gdLst>
              <a:gd name="T0" fmla="*/ 0 w 181"/>
              <a:gd name="T1" fmla="*/ 41 h 49"/>
              <a:gd name="T2" fmla="*/ 52 w 181"/>
              <a:gd name="T3" fmla="*/ 17 h 49"/>
              <a:gd name="T4" fmla="*/ 181 w 181"/>
              <a:gd name="T5" fmla="*/ 0 h 49"/>
            </a:gdLst>
            <a:ahLst/>
            <a:cxnLst>
              <a:cxn ang="0">
                <a:pos x="T0" y="T1"/>
              </a:cxn>
              <a:cxn ang="0">
                <a:pos x="T2" y="T3"/>
              </a:cxn>
              <a:cxn ang="0">
                <a:pos x="T4" y="T5"/>
              </a:cxn>
            </a:cxnLst>
            <a:rect l="0" t="0" r="r" b="b"/>
            <a:pathLst>
              <a:path w="181" h="49">
                <a:moveTo>
                  <a:pt x="0" y="41"/>
                </a:moveTo>
                <a:cubicBezTo>
                  <a:pt x="0" y="41"/>
                  <a:pt x="45" y="25"/>
                  <a:pt x="52" y="17"/>
                </a:cubicBezTo>
                <a:cubicBezTo>
                  <a:pt x="52" y="17"/>
                  <a:pt x="120" y="49"/>
                  <a:pt x="181" y="0"/>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2" name="Freeform 12">
            <a:extLst>
              <a:ext uri="{FF2B5EF4-FFF2-40B4-BE49-F238E27FC236}">
                <a16:creationId xmlns:a16="http://schemas.microsoft.com/office/drawing/2014/main" id="{441E9087-1721-4C4C-B007-093E4D05B013}"/>
              </a:ext>
            </a:extLst>
          </p:cNvPr>
          <p:cNvSpPr>
            <a:spLocks/>
          </p:cNvSpPr>
          <p:nvPr/>
        </p:nvSpPr>
        <p:spPr bwMode="auto">
          <a:xfrm>
            <a:off x="4695374" y="4986365"/>
            <a:ext cx="1233603" cy="253519"/>
          </a:xfrm>
          <a:custGeom>
            <a:avLst/>
            <a:gdLst>
              <a:gd name="T0" fmla="*/ 0 w 181"/>
              <a:gd name="T1" fmla="*/ 0 h 37"/>
              <a:gd name="T2" fmla="*/ 127 w 181"/>
              <a:gd name="T3" fmla="*/ 0 h 37"/>
              <a:gd name="T4" fmla="*/ 176 w 181"/>
              <a:gd name="T5" fmla="*/ 28 h 37"/>
              <a:gd name="T6" fmla="*/ 181 w 181"/>
              <a:gd name="T7" fmla="*/ 30 h 37"/>
            </a:gdLst>
            <a:ahLst/>
            <a:cxnLst>
              <a:cxn ang="0">
                <a:pos x="T0" y="T1"/>
              </a:cxn>
              <a:cxn ang="0">
                <a:pos x="T2" y="T3"/>
              </a:cxn>
              <a:cxn ang="0">
                <a:pos x="T4" y="T5"/>
              </a:cxn>
              <a:cxn ang="0">
                <a:pos x="T6" y="T7"/>
              </a:cxn>
            </a:cxnLst>
            <a:rect l="0" t="0" r="r" b="b"/>
            <a:pathLst>
              <a:path w="181" h="37">
                <a:moveTo>
                  <a:pt x="0" y="0"/>
                </a:moveTo>
                <a:cubicBezTo>
                  <a:pt x="0" y="0"/>
                  <a:pt x="57" y="37"/>
                  <a:pt x="127" y="0"/>
                </a:cubicBezTo>
                <a:cubicBezTo>
                  <a:pt x="127" y="0"/>
                  <a:pt x="146" y="17"/>
                  <a:pt x="176" y="28"/>
                </a:cubicBezTo>
                <a:cubicBezTo>
                  <a:pt x="178" y="29"/>
                  <a:pt x="180" y="29"/>
                  <a:pt x="181" y="30"/>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3" name="Freeform 13">
            <a:extLst>
              <a:ext uri="{FF2B5EF4-FFF2-40B4-BE49-F238E27FC236}">
                <a16:creationId xmlns:a16="http://schemas.microsoft.com/office/drawing/2014/main" id="{B6C31BCF-7EFF-3F4E-A35A-8D39305A6860}"/>
              </a:ext>
            </a:extLst>
          </p:cNvPr>
          <p:cNvSpPr>
            <a:spLocks/>
          </p:cNvSpPr>
          <p:nvPr/>
        </p:nvSpPr>
        <p:spPr bwMode="auto">
          <a:xfrm>
            <a:off x="3524089" y="3900058"/>
            <a:ext cx="933346" cy="943260"/>
          </a:xfrm>
          <a:custGeom>
            <a:avLst/>
            <a:gdLst>
              <a:gd name="T0" fmla="*/ 5 w 137"/>
              <a:gd name="T1" fmla="*/ 0 h 138"/>
              <a:gd name="T2" fmla="*/ 137 w 137"/>
              <a:gd name="T3" fmla="*/ 138 h 138"/>
            </a:gdLst>
            <a:ahLst/>
            <a:cxnLst>
              <a:cxn ang="0">
                <a:pos x="T0" y="T1"/>
              </a:cxn>
              <a:cxn ang="0">
                <a:pos x="T2" y="T3"/>
              </a:cxn>
            </a:cxnLst>
            <a:rect l="0" t="0" r="r" b="b"/>
            <a:pathLst>
              <a:path w="137" h="138">
                <a:moveTo>
                  <a:pt x="5" y="0"/>
                </a:moveTo>
                <a:cubicBezTo>
                  <a:pt x="5" y="0"/>
                  <a:pt x="0" y="122"/>
                  <a:pt x="137" y="138"/>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cxnSp>
        <p:nvCxnSpPr>
          <p:cNvPr id="9" name="Straight Arrow Connector 8">
            <a:extLst>
              <a:ext uri="{FF2B5EF4-FFF2-40B4-BE49-F238E27FC236}">
                <a16:creationId xmlns:a16="http://schemas.microsoft.com/office/drawing/2014/main" id="{C907F0F9-9E6F-A94E-9500-96B247FCC7DD}"/>
              </a:ext>
            </a:extLst>
          </p:cNvPr>
          <p:cNvCxnSpPr/>
          <p:nvPr/>
        </p:nvCxnSpPr>
        <p:spPr>
          <a:xfrm flipV="1">
            <a:off x="7329702" y="2163667"/>
            <a:ext cx="228027" cy="437639"/>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32FBE8-ACBE-6742-82DA-F455EA9B5527}"/>
              </a:ext>
            </a:extLst>
          </p:cNvPr>
          <p:cNvCxnSpPr>
            <a:stCxn id="17" idx="1"/>
          </p:cNvCxnSpPr>
          <p:nvPr/>
        </p:nvCxnSpPr>
        <p:spPr>
          <a:xfrm flipH="1" flipV="1">
            <a:off x="5604642" y="2146671"/>
            <a:ext cx="126306" cy="454635"/>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338701-D508-CE43-871A-8A01532DA73B}"/>
              </a:ext>
            </a:extLst>
          </p:cNvPr>
          <p:cNvCxnSpPr/>
          <p:nvPr/>
        </p:nvCxnSpPr>
        <p:spPr>
          <a:xfrm flipH="1" flipV="1">
            <a:off x="4031667" y="2730189"/>
            <a:ext cx="422059" cy="198283"/>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B87C4F-26EF-5941-A60C-1433B5EF0024}"/>
              </a:ext>
            </a:extLst>
          </p:cNvPr>
          <p:cNvCxnSpPr/>
          <p:nvPr/>
        </p:nvCxnSpPr>
        <p:spPr>
          <a:xfrm flipH="1">
            <a:off x="3190177" y="4173944"/>
            <a:ext cx="396566" cy="152961"/>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F68EFB-795D-2340-A5D4-43B74E8160DB}"/>
              </a:ext>
            </a:extLst>
          </p:cNvPr>
          <p:cNvCxnSpPr/>
          <p:nvPr/>
        </p:nvCxnSpPr>
        <p:spPr>
          <a:xfrm flipH="1">
            <a:off x="5052283" y="5103918"/>
            <a:ext cx="84978" cy="382403"/>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903A30-A9E8-6B4C-89F0-555FDBEAC613}"/>
              </a:ext>
            </a:extLst>
          </p:cNvPr>
          <p:cNvCxnSpPr/>
          <p:nvPr/>
        </p:nvCxnSpPr>
        <p:spPr>
          <a:xfrm>
            <a:off x="7117257" y="5103918"/>
            <a:ext cx="144464" cy="373905"/>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12EDED-6A56-874C-9279-F50185225526}"/>
              </a:ext>
            </a:extLst>
          </p:cNvPr>
          <p:cNvCxnSpPr/>
          <p:nvPr/>
        </p:nvCxnSpPr>
        <p:spPr>
          <a:xfrm>
            <a:off x="8476911" y="4330615"/>
            <a:ext cx="395149" cy="331416"/>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AE9169-6FCE-C949-BB5C-670ED641FC67}"/>
              </a:ext>
            </a:extLst>
          </p:cNvPr>
          <p:cNvCxnSpPr/>
          <p:nvPr/>
        </p:nvCxnSpPr>
        <p:spPr>
          <a:xfrm flipV="1">
            <a:off x="8285205" y="2840458"/>
            <a:ext cx="323626" cy="372488"/>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FC7C408-FD1D-8049-9BE6-017BAAC607A7}"/>
              </a:ext>
            </a:extLst>
          </p:cNvPr>
          <p:cNvSpPr txBox="1"/>
          <p:nvPr/>
        </p:nvSpPr>
        <p:spPr>
          <a:xfrm>
            <a:off x="4079270" y="306186"/>
            <a:ext cx="4033476"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MINDMAP DIAGRAM</a:t>
            </a:r>
          </a:p>
        </p:txBody>
      </p:sp>
      <p:sp>
        <p:nvSpPr>
          <p:cNvPr id="61" name="TextBox 60">
            <a:extLst>
              <a:ext uri="{FF2B5EF4-FFF2-40B4-BE49-F238E27FC236}">
                <a16:creationId xmlns:a16="http://schemas.microsoft.com/office/drawing/2014/main" id="{AA3838FE-ED6B-2E43-A994-A85864873A6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62" name="Freeform 691">
            <a:extLst>
              <a:ext uri="{FF2B5EF4-FFF2-40B4-BE49-F238E27FC236}">
                <a16:creationId xmlns:a16="http://schemas.microsoft.com/office/drawing/2014/main" id="{73FC396D-F7A3-C645-8868-3D34CADAB1D0}"/>
              </a:ext>
            </a:extLst>
          </p:cNvPr>
          <p:cNvSpPr>
            <a:spLocks noChangeArrowheads="1"/>
          </p:cNvSpPr>
          <p:nvPr/>
        </p:nvSpPr>
        <p:spPr bwMode="auto">
          <a:xfrm>
            <a:off x="3109723" y="2146671"/>
            <a:ext cx="390620" cy="443020"/>
          </a:xfrm>
          <a:custGeom>
            <a:avLst/>
            <a:gdLst>
              <a:gd name="T0" fmla="*/ 105149 w 259995"/>
              <a:gd name="T1" fmla="*/ 200801 h 294916"/>
              <a:gd name="T2" fmla="*/ 154842 w 259995"/>
              <a:gd name="T3" fmla="*/ 200801 h 294916"/>
              <a:gd name="T4" fmla="*/ 100827 w 259995"/>
              <a:gd name="T5" fmla="*/ 178530 h 294916"/>
              <a:gd name="T6" fmla="*/ 89664 w 259995"/>
              <a:gd name="T7" fmla="*/ 169550 h 294916"/>
              <a:gd name="T8" fmla="*/ 170326 w 259995"/>
              <a:gd name="T9" fmla="*/ 169550 h 294916"/>
              <a:gd name="T10" fmla="*/ 80661 w 259995"/>
              <a:gd name="T11" fmla="*/ 151948 h 294916"/>
              <a:gd name="T12" fmla="*/ 26621 w 259995"/>
              <a:gd name="T13" fmla="*/ 115711 h 294916"/>
              <a:gd name="T14" fmla="*/ 18562 w 259995"/>
              <a:gd name="T15" fmla="*/ 118886 h 294916"/>
              <a:gd name="T16" fmla="*/ 160129 w 259995"/>
              <a:gd name="T17" fmla="*/ 98425 h 294916"/>
              <a:gd name="T18" fmla="*/ 160129 w 259995"/>
              <a:gd name="T19" fmla="*/ 125052 h 294916"/>
              <a:gd name="T20" fmla="*/ 142729 w 259995"/>
              <a:gd name="T21" fmla="*/ 116057 h 294916"/>
              <a:gd name="T22" fmla="*/ 160129 w 259995"/>
              <a:gd name="T23" fmla="*/ 98425 h 294916"/>
              <a:gd name="T24" fmla="*/ 102541 w 259995"/>
              <a:gd name="T25" fmla="*/ 116057 h 294916"/>
              <a:gd name="T26" fmla="*/ 115679 w 259995"/>
              <a:gd name="T27" fmla="*/ 125052 h 294916"/>
              <a:gd name="T28" fmla="*/ 93663 w 259995"/>
              <a:gd name="T29" fmla="*/ 102743 h 294916"/>
              <a:gd name="T30" fmla="*/ 26621 w 259995"/>
              <a:gd name="T31" fmla="*/ 88899 h 294916"/>
              <a:gd name="T32" fmla="*/ 21859 w 259995"/>
              <a:gd name="T33" fmla="*/ 84137 h 294916"/>
              <a:gd name="T34" fmla="*/ 237947 w 259995"/>
              <a:gd name="T35" fmla="*/ 103212 h 294916"/>
              <a:gd name="T36" fmla="*/ 237947 w 259995"/>
              <a:gd name="T37" fmla="*/ 66675 h 294916"/>
              <a:gd name="T38" fmla="*/ 215900 w 259995"/>
              <a:gd name="T39" fmla="*/ 89693 h 294916"/>
              <a:gd name="T40" fmla="*/ 25156 w 259995"/>
              <a:gd name="T41" fmla="*/ 58914 h 294916"/>
              <a:gd name="T42" fmla="*/ 21859 w 259995"/>
              <a:gd name="T43" fmla="*/ 66322 h 294916"/>
              <a:gd name="T44" fmla="*/ 18562 w 259995"/>
              <a:gd name="T45" fmla="*/ 58914 h 294916"/>
              <a:gd name="T46" fmla="*/ 164745 w 259995"/>
              <a:gd name="T47" fmla="*/ 56648 h 294916"/>
              <a:gd name="T48" fmla="*/ 155868 w 259995"/>
              <a:gd name="T49" fmla="*/ 74403 h 294916"/>
              <a:gd name="T50" fmla="*/ 138113 w 259995"/>
              <a:gd name="T51" fmla="*/ 56648 h 294916"/>
              <a:gd name="T52" fmla="*/ 115679 w 259995"/>
              <a:gd name="T53" fmla="*/ 52387 h 294916"/>
              <a:gd name="T54" fmla="*/ 102541 w 259995"/>
              <a:gd name="T55" fmla="*/ 61265 h 294916"/>
              <a:gd name="T56" fmla="*/ 93663 w 259995"/>
              <a:gd name="T57" fmla="*/ 74403 h 294916"/>
              <a:gd name="T58" fmla="*/ 22326 w 259995"/>
              <a:gd name="T59" fmla="*/ 22271 h 294916"/>
              <a:gd name="T60" fmla="*/ 22326 w 259995"/>
              <a:gd name="T61" fmla="*/ 156259 h 294916"/>
              <a:gd name="T62" fmla="*/ 22326 w 259995"/>
              <a:gd name="T63" fmla="*/ 22271 h 294916"/>
              <a:gd name="T64" fmla="*/ 80661 w 259995"/>
              <a:gd name="T65" fmla="*/ 26582 h 294916"/>
              <a:gd name="T66" fmla="*/ 170326 w 259995"/>
              <a:gd name="T67" fmla="*/ 8621 h 294916"/>
              <a:gd name="T68" fmla="*/ 170326 w 259995"/>
              <a:gd name="T69" fmla="*/ 0 h 294916"/>
              <a:gd name="T70" fmla="*/ 259990 w 259995"/>
              <a:gd name="T71" fmla="*/ 35562 h 294916"/>
              <a:gd name="T72" fmla="*/ 250988 w 259995"/>
              <a:gd name="T73" fmla="*/ 62503 h 294916"/>
              <a:gd name="T74" fmla="*/ 223980 w 259995"/>
              <a:gd name="T75" fmla="*/ 22271 h 294916"/>
              <a:gd name="T76" fmla="*/ 215338 w 259995"/>
              <a:gd name="T77" fmla="*/ 62503 h 294916"/>
              <a:gd name="T78" fmla="*/ 188331 w 259995"/>
              <a:gd name="T79" fmla="*/ 31252 h 294916"/>
              <a:gd name="T80" fmla="*/ 72019 w 259995"/>
              <a:gd name="T81" fmla="*/ 31252 h 294916"/>
              <a:gd name="T82" fmla="*/ 44652 w 259995"/>
              <a:gd name="T83" fmla="*/ 156259 h 294916"/>
              <a:gd name="T84" fmla="*/ 76340 w 259995"/>
              <a:gd name="T85" fmla="*/ 142968 h 294916"/>
              <a:gd name="T86" fmla="*/ 188331 w 259995"/>
              <a:gd name="T87" fmla="*/ 156259 h 294916"/>
              <a:gd name="T88" fmla="*/ 219659 w 259995"/>
              <a:gd name="T89" fmla="*/ 111716 h 294916"/>
              <a:gd name="T90" fmla="*/ 237664 w 259995"/>
              <a:gd name="T91" fmla="*/ 156259 h 294916"/>
              <a:gd name="T92" fmla="*/ 255669 w 259995"/>
              <a:gd name="T93" fmla="*/ 111716 h 294916"/>
              <a:gd name="T94" fmla="*/ 237664 w 259995"/>
              <a:gd name="T95" fmla="*/ 165239 h 294916"/>
              <a:gd name="T96" fmla="*/ 168165 w 259995"/>
              <a:gd name="T97" fmla="*/ 178530 h 294916"/>
              <a:gd name="T98" fmla="*/ 150161 w 259995"/>
              <a:gd name="T99" fmla="*/ 210141 h 294916"/>
              <a:gd name="T100" fmla="*/ 141158 w 259995"/>
              <a:gd name="T101" fmla="*/ 290605 h 294916"/>
              <a:gd name="T102" fmla="*/ 118832 w 259995"/>
              <a:gd name="T103" fmla="*/ 272645 h 294916"/>
              <a:gd name="T104" fmla="*/ 109830 w 259995"/>
              <a:gd name="T105" fmla="*/ 210141 h 294916"/>
              <a:gd name="T106" fmla="*/ 91824 w 259995"/>
              <a:gd name="T107" fmla="*/ 178530 h 294916"/>
              <a:gd name="T108" fmla="*/ 22326 w 259995"/>
              <a:gd name="T109" fmla="*/ 165239 h 294916"/>
              <a:gd name="T110" fmla="*/ 22326 w 259995"/>
              <a:gd name="T111" fmla="*/ 13291 h 294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9995" h="294916">
                <a:moveTo>
                  <a:pt x="100827" y="178530"/>
                </a:moveTo>
                <a:lnTo>
                  <a:pt x="100827" y="196491"/>
                </a:lnTo>
                <a:cubicBezTo>
                  <a:pt x="100827" y="199005"/>
                  <a:pt x="102988" y="200801"/>
                  <a:pt x="105149" y="200801"/>
                </a:cubicBezTo>
                <a:lnTo>
                  <a:pt x="114511" y="200801"/>
                </a:lnTo>
                <a:lnTo>
                  <a:pt x="145839" y="200801"/>
                </a:lnTo>
                <a:lnTo>
                  <a:pt x="154842" y="200801"/>
                </a:lnTo>
                <a:cubicBezTo>
                  <a:pt x="157002" y="200801"/>
                  <a:pt x="159163" y="199005"/>
                  <a:pt x="159163" y="196491"/>
                </a:cubicBezTo>
                <a:lnTo>
                  <a:pt x="159163" y="178530"/>
                </a:lnTo>
                <a:lnTo>
                  <a:pt x="100827" y="178530"/>
                </a:lnTo>
                <a:close/>
                <a:moveTo>
                  <a:pt x="80661" y="151948"/>
                </a:moveTo>
                <a:lnTo>
                  <a:pt x="80661" y="160929"/>
                </a:lnTo>
                <a:cubicBezTo>
                  <a:pt x="80661" y="165598"/>
                  <a:pt x="84623" y="169550"/>
                  <a:pt x="89664" y="169550"/>
                </a:cubicBezTo>
                <a:lnTo>
                  <a:pt x="96506" y="169550"/>
                </a:lnTo>
                <a:lnTo>
                  <a:pt x="163484" y="169550"/>
                </a:lnTo>
                <a:lnTo>
                  <a:pt x="170326" y="169550"/>
                </a:lnTo>
                <a:cubicBezTo>
                  <a:pt x="175367" y="169550"/>
                  <a:pt x="179328" y="165598"/>
                  <a:pt x="179328" y="160929"/>
                </a:cubicBezTo>
                <a:lnTo>
                  <a:pt x="179328" y="151948"/>
                </a:lnTo>
                <a:lnTo>
                  <a:pt x="80661" y="151948"/>
                </a:lnTo>
                <a:close/>
                <a:moveTo>
                  <a:pt x="18562" y="112889"/>
                </a:moveTo>
                <a:cubicBezTo>
                  <a:pt x="20394" y="111125"/>
                  <a:pt x="23324" y="111125"/>
                  <a:pt x="25156" y="112889"/>
                </a:cubicBezTo>
                <a:cubicBezTo>
                  <a:pt x="25889" y="113595"/>
                  <a:pt x="26621" y="114653"/>
                  <a:pt x="26621" y="115711"/>
                </a:cubicBezTo>
                <a:cubicBezTo>
                  <a:pt x="26621" y="116770"/>
                  <a:pt x="25889" y="118181"/>
                  <a:pt x="25156" y="118886"/>
                </a:cubicBezTo>
                <a:cubicBezTo>
                  <a:pt x="24423" y="119945"/>
                  <a:pt x="23324" y="120297"/>
                  <a:pt x="21859" y="120297"/>
                </a:cubicBezTo>
                <a:cubicBezTo>
                  <a:pt x="20760" y="120297"/>
                  <a:pt x="19661" y="119945"/>
                  <a:pt x="18562" y="118886"/>
                </a:cubicBezTo>
                <a:cubicBezTo>
                  <a:pt x="17829" y="118181"/>
                  <a:pt x="17463" y="116770"/>
                  <a:pt x="17463" y="115711"/>
                </a:cubicBezTo>
                <a:cubicBezTo>
                  <a:pt x="17463" y="114653"/>
                  <a:pt x="17829" y="113595"/>
                  <a:pt x="18562" y="112889"/>
                </a:cubicBezTo>
                <a:close/>
                <a:moveTo>
                  <a:pt x="160129" y="98425"/>
                </a:moveTo>
                <a:cubicBezTo>
                  <a:pt x="162615" y="98425"/>
                  <a:pt x="164745" y="100224"/>
                  <a:pt x="164745" y="102743"/>
                </a:cubicBezTo>
                <a:lnTo>
                  <a:pt x="164745" y="120734"/>
                </a:lnTo>
                <a:cubicBezTo>
                  <a:pt x="164745" y="123253"/>
                  <a:pt x="162615" y="125052"/>
                  <a:pt x="160129" y="125052"/>
                </a:cubicBezTo>
                <a:lnTo>
                  <a:pt x="142729" y="125052"/>
                </a:lnTo>
                <a:cubicBezTo>
                  <a:pt x="140244" y="125052"/>
                  <a:pt x="138113" y="123253"/>
                  <a:pt x="138113" y="120734"/>
                </a:cubicBezTo>
                <a:cubicBezTo>
                  <a:pt x="138113" y="117856"/>
                  <a:pt x="140244" y="116057"/>
                  <a:pt x="142729" y="116057"/>
                </a:cubicBezTo>
                <a:lnTo>
                  <a:pt x="155868" y="116057"/>
                </a:lnTo>
                <a:lnTo>
                  <a:pt x="155868" y="102743"/>
                </a:lnTo>
                <a:cubicBezTo>
                  <a:pt x="155868" y="100224"/>
                  <a:pt x="157998" y="98425"/>
                  <a:pt x="160129" y="98425"/>
                </a:cubicBezTo>
                <a:close/>
                <a:moveTo>
                  <a:pt x="98279" y="98425"/>
                </a:moveTo>
                <a:cubicBezTo>
                  <a:pt x="100765" y="98425"/>
                  <a:pt x="102541" y="100224"/>
                  <a:pt x="102541" y="102743"/>
                </a:cubicBezTo>
                <a:lnTo>
                  <a:pt x="102541" y="116057"/>
                </a:lnTo>
                <a:lnTo>
                  <a:pt x="115679" y="116057"/>
                </a:lnTo>
                <a:cubicBezTo>
                  <a:pt x="118520" y="116057"/>
                  <a:pt x="120295" y="117856"/>
                  <a:pt x="120295" y="120734"/>
                </a:cubicBezTo>
                <a:cubicBezTo>
                  <a:pt x="120295" y="123253"/>
                  <a:pt x="118520" y="125052"/>
                  <a:pt x="115679" y="125052"/>
                </a:cubicBezTo>
                <a:lnTo>
                  <a:pt x="98279" y="125052"/>
                </a:lnTo>
                <a:cubicBezTo>
                  <a:pt x="95794" y="125052"/>
                  <a:pt x="93663" y="123253"/>
                  <a:pt x="93663" y="120734"/>
                </a:cubicBezTo>
                <a:lnTo>
                  <a:pt x="93663" y="102743"/>
                </a:lnTo>
                <a:cubicBezTo>
                  <a:pt x="93663" y="100224"/>
                  <a:pt x="95794" y="98425"/>
                  <a:pt x="98279" y="98425"/>
                </a:cubicBezTo>
                <a:close/>
                <a:moveTo>
                  <a:pt x="21859" y="84137"/>
                </a:moveTo>
                <a:cubicBezTo>
                  <a:pt x="24423" y="84137"/>
                  <a:pt x="26621" y="86335"/>
                  <a:pt x="26621" y="88899"/>
                </a:cubicBezTo>
                <a:cubicBezTo>
                  <a:pt x="26621" y="91098"/>
                  <a:pt x="24423" y="93296"/>
                  <a:pt x="21859" y="93296"/>
                </a:cubicBezTo>
                <a:cubicBezTo>
                  <a:pt x="19661" y="93296"/>
                  <a:pt x="17463" y="91098"/>
                  <a:pt x="17463" y="88899"/>
                </a:cubicBezTo>
                <a:cubicBezTo>
                  <a:pt x="17463" y="86335"/>
                  <a:pt x="19661" y="84137"/>
                  <a:pt x="21859" y="84137"/>
                </a:cubicBezTo>
                <a:close/>
                <a:moveTo>
                  <a:pt x="237947" y="75809"/>
                </a:moveTo>
                <a:cubicBezTo>
                  <a:pt x="230480" y="75809"/>
                  <a:pt x="224435" y="81655"/>
                  <a:pt x="224435" y="89693"/>
                </a:cubicBezTo>
                <a:cubicBezTo>
                  <a:pt x="224435" y="97001"/>
                  <a:pt x="230480" y="103212"/>
                  <a:pt x="237947" y="103212"/>
                </a:cubicBezTo>
                <a:cubicBezTo>
                  <a:pt x="245059" y="103212"/>
                  <a:pt x="251105" y="97001"/>
                  <a:pt x="251105" y="89693"/>
                </a:cubicBezTo>
                <a:cubicBezTo>
                  <a:pt x="251105" y="81655"/>
                  <a:pt x="245059" y="75809"/>
                  <a:pt x="237947" y="75809"/>
                </a:cubicBezTo>
                <a:close/>
                <a:moveTo>
                  <a:pt x="237947" y="66675"/>
                </a:moveTo>
                <a:cubicBezTo>
                  <a:pt x="250038" y="66675"/>
                  <a:pt x="259995" y="76905"/>
                  <a:pt x="259995" y="89693"/>
                </a:cubicBezTo>
                <a:cubicBezTo>
                  <a:pt x="259995" y="102116"/>
                  <a:pt x="250038" y="112347"/>
                  <a:pt x="237947" y="112347"/>
                </a:cubicBezTo>
                <a:cubicBezTo>
                  <a:pt x="225501" y="112347"/>
                  <a:pt x="215900" y="102116"/>
                  <a:pt x="215900" y="89693"/>
                </a:cubicBezTo>
                <a:cubicBezTo>
                  <a:pt x="215900" y="76905"/>
                  <a:pt x="225501" y="66675"/>
                  <a:pt x="237947" y="66675"/>
                </a:cubicBezTo>
                <a:close/>
                <a:moveTo>
                  <a:pt x="18562" y="58914"/>
                </a:moveTo>
                <a:cubicBezTo>
                  <a:pt x="20394" y="57150"/>
                  <a:pt x="23691" y="57150"/>
                  <a:pt x="25156" y="58914"/>
                </a:cubicBezTo>
                <a:cubicBezTo>
                  <a:pt x="25889" y="59619"/>
                  <a:pt x="26621" y="61030"/>
                  <a:pt x="26621" y="62089"/>
                </a:cubicBezTo>
                <a:cubicBezTo>
                  <a:pt x="26621" y="63147"/>
                  <a:pt x="25889" y="64205"/>
                  <a:pt x="25156" y="64911"/>
                </a:cubicBezTo>
                <a:cubicBezTo>
                  <a:pt x="24423" y="65969"/>
                  <a:pt x="23324" y="66322"/>
                  <a:pt x="21859" y="66322"/>
                </a:cubicBezTo>
                <a:cubicBezTo>
                  <a:pt x="20760" y="66322"/>
                  <a:pt x="19661" y="65969"/>
                  <a:pt x="18562" y="64911"/>
                </a:cubicBezTo>
                <a:cubicBezTo>
                  <a:pt x="17829" y="64205"/>
                  <a:pt x="17463" y="63147"/>
                  <a:pt x="17463" y="62089"/>
                </a:cubicBezTo>
                <a:cubicBezTo>
                  <a:pt x="17463" y="61030"/>
                  <a:pt x="17829" y="59619"/>
                  <a:pt x="18562" y="58914"/>
                </a:cubicBezTo>
                <a:close/>
                <a:moveTo>
                  <a:pt x="142729" y="52387"/>
                </a:moveTo>
                <a:lnTo>
                  <a:pt x="160129" y="52387"/>
                </a:lnTo>
                <a:cubicBezTo>
                  <a:pt x="162615" y="52387"/>
                  <a:pt x="164745" y="54162"/>
                  <a:pt x="164745" y="56648"/>
                </a:cubicBezTo>
                <a:lnTo>
                  <a:pt x="164745" y="74403"/>
                </a:lnTo>
                <a:cubicBezTo>
                  <a:pt x="164745" y="76889"/>
                  <a:pt x="162615" y="79020"/>
                  <a:pt x="160129" y="79020"/>
                </a:cubicBezTo>
                <a:cubicBezTo>
                  <a:pt x="157998" y="79020"/>
                  <a:pt x="155868" y="76889"/>
                  <a:pt x="155868" y="74403"/>
                </a:cubicBezTo>
                <a:lnTo>
                  <a:pt x="155868" y="61265"/>
                </a:lnTo>
                <a:lnTo>
                  <a:pt x="142729" y="61265"/>
                </a:lnTo>
                <a:cubicBezTo>
                  <a:pt x="140244" y="61265"/>
                  <a:pt x="138113" y="59134"/>
                  <a:pt x="138113" y="56648"/>
                </a:cubicBezTo>
                <a:cubicBezTo>
                  <a:pt x="138113" y="54162"/>
                  <a:pt x="140244" y="52387"/>
                  <a:pt x="142729" y="52387"/>
                </a:cubicBezTo>
                <a:close/>
                <a:moveTo>
                  <a:pt x="98279" y="52387"/>
                </a:moveTo>
                <a:lnTo>
                  <a:pt x="115679" y="52387"/>
                </a:lnTo>
                <a:cubicBezTo>
                  <a:pt x="118520" y="52387"/>
                  <a:pt x="120295" y="54162"/>
                  <a:pt x="120295" y="56648"/>
                </a:cubicBezTo>
                <a:cubicBezTo>
                  <a:pt x="120295" y="59134"/>
                  <a:pt x="118520" y="61265"/>
                  <a:pt x="115679" y="61265"/>
                </a:cubicBezTo>
                <a:lnTo>
                  <a:pt x="102541" y="61265"/>
                </a:lnTo>
                <a:lnTo>
                  <a:pt x="102541" y="74403"/>
                </a:lnTo>
                <a:cubicBezTo>
                  <a:pt x="102541" y="76889"/>
                  <a:pt x="100765" y="79020"/>
                  <a:pt x="98279" y="79020"/>
                </a:cubicBezTo>
                <a:cubicBezTo>
                  <a:pt x="95794" y="79020"/>
                  <a:pt x="93663" y="76889"/>
                  <a:pt x="93663" y="74403"/>
                </a:cubicBezTo>
                <a:lnTo>
                  <a:pt x="93663" y="56648"/>
                </a:lnTo>
                <a:cubicBezTo>
                  <a:pt x="93663" y="54162"/>
                  <a:pt x="95794" y="52387"/>
                  <a:pt x="98279" y="52387"/>
                </a:cubicBezTo>
                <a:close/>
                <a:moveTo>
                  <a:pt x="22326" y="22271"/>
                </a:moveTo>
                <a:cubicBezTo>
                  <a:pt x="14764" y="22271"/>
                  <a:pt x="9002" y="28019"/>
                  <a:pt x="9002" y="35562"/>
                </a:cubicBezTo>
                <a:lnTo>
                  <a:pt x="9002" y="142968"/>
                </a:lnTo>
                <a:cubicBezTo>
                  <a:pt x="9002" y="150152"/>
                  <a:pt x="14764" y="156259"/>
                  <a:pt x="22326" y="156259"/>
                </a:cubicBezTo>
                <a:lnTo>
                  <a:pt x="36009" y="156259"/>
                </a:lnTo>
                <a:lnTo>
                  <a:pt x="36009" y="22271"/>
                </a:lnTo>
                <a:lnTo>
                  <a:pt x="22326" y="22271"/>
                </a:lnTo>
                <a:close/>
                <a:moveTo>
                  <a:pt x="89664" y="8621"/>
                </a:moveTo>
                <a:cubicBezTo>
                  <a:pt x="84623" y="8621"/>
                  <a:pt x="80661" y="12572"/>
                  <a:pt x="80661" y="17601"/>
                </a:cubicBezTo>
                <a:lnTo>
                  <a:pt x="80661" y="26582"/>
                </a:lnTo>
                <a:lnTo>
                  <a:pt x="179328" y="26582"/>
                </a:lnTo>
                <a:lnTo>
                  <a:pt x="179328" y="17601"/>
                </a:lnTo>
                <a:cubicBezTo>
                  <a:pt x="179328" y="12572"/>
                  <a:pt x="175367" y="8621"/>
                  <a:pt x="170326" y="8621"/>
                </a:cubicBezTo>
                <a:lnTo>
                  <a:pt x="89664" y="8621"/>
                </a:lnTo>
                <a:close/>
                <a:moveTo>
                  <a:pt x="89664" y="0"/>
                </a:moveTo>
                <a:lnTo>
                  <a:pt x="170326" y="0"/>
                </a:lnTo>
                <a:cubicBezTo>
                  <a:pt x="178608" y="0"/>
                  <a:pt x="185810" y="5388"/>
                  <a:pt x="187611" y="13291"/>
                </a:cubicBezTo>
                <a:lnTo>
                  <a:pt x="237664" y="13291"/>
                </a:lnTo>
                <a:cubicBezTo>
                  <a:pt x="249907" y="13291"/>
                  <a:pt x="259990" y="23349"/>
                  <a:pt x="259990" y="35562"/>
                </a:cubicBezTo>
                <a:lnTo>
                  <a:pt x="259990" y="62503"/>
                </a:lnTo>
                <a:cubicBezTo>
                  <a:pt x="259990" y="65018"/>
                  <a:pt x="257830" y="66814"/>
                  <a:pt x="255669" y="66814"/>
                </a:cubicBezTo>
                <a:cubicBezTo>
                  <a:pt x="253148" y="66814"/>
                  <a:pt x="250988" y="65018"/>
                  <a:pt x="250988" y="62503"/>
                </a:cubicBezTo>
                <a:lnTo>
                  <a:pt x="250988" y="35562"/>
                </a:lnTo>
                <a:cubicBezTo>
                  <a:pt x="250988" y="28019"/>
                  <a:pt x="244866" y="22271"/>
                  <a:pt x="237664" y="22271"/>
                </a:cubicBezTo>
                <a:lnTo>
                  <a:pt x="223980" y="22271"/>
                </a:lnTo>
                <a:lnTo>
                  <a:pt x="223980" y="62503"/>
                </a:lnTo>
                <a:cubicBezTo>
                  <a:pt x="223980" y="65018"/>
                  <a:pt x="222180" y="66814"/>
                  <a:pt x="219659" y="66814"/>
                </a:cubicBezTo>
                <a:cubicBezTo>
                  <a:pt x="217139" y="66814"/>
                  <a:pt x="215338" y="65018"/>
                  <a:pt x="215338" y="62503"/>
                </a:cubicBezTo>
                <a:lnTo>
                  <a:pt x="215338" y="22271"/>
                </a:lnTo>
                <a:lnTo>
                  <a:pt x="188331" y="22271"/>
                </a:lnTo>
                <a:lnTo>
                  <a:pt x="188331" y="31252"/>
                </a:lnTo>
                <a:cubicBezTo>
                  <a:pt x="188331" y="33766"/>
                  <a:pt x="186170" y="35562"/>
                  <a:pt x="183650" y="35562"/>
                </a:cubicBezTo>
                <a:lnTo>
                  <a:pt x="76340" y="35562"/>
                </a:lnTo>
                <a:cubicBezTo>
                  <a:pt x="73820" y="35562"/>
                  <a:pt x="72019" y="33766"/>
                  <a:pt x="72019" y="31252"/>
                </a:cubicBezTo>
                <a:lnTo>
                  <a:pt x="72019" y="22271"/>
                </a:lnTo>
                <a:lnTo>
                  <a:pt x="44652" y="22271"/>
                </a:lnTo>
                <a:lnTo>
                  <a:pt x="44652" y="156259"/>
                </a:lnTo>
                <a:lnTo>
                  <a:pt x="72019" y="156259"/>
                </a:lnTo>
                <a:lnTo>
                  <a:pt x="72019" y="147278"/>
                </a:lnTo>
                <a:cubicBezTo>
                  <a:pt x="72019" y="144764"/>
                  <a:pt x="73820" y="142968"/>
                  <a:pt x="76340" y="142968"/>
                </a:cubicBezTo>
                <a:lnTo>
                  <a:pt x="183650" y="142968"/>
                </a:lnTo>
                <a:cubicBezTo>
                  <a:pt x="186170" y="142968"/>
                  <a:pt x="188331" y="144764"/>
                  <a:pt x="188331" y="147278"/>
                </a:cubicBezTo>
                <a:lnTo>
                  <a:pt x="188331" y="156259"/>
                </a:lnTo>
                <a:lnTo>
                  <a:pt x="215338" y="156259"/>
                </a:lnTo>
                <a:lnTo>
                  <a:pt x="215338" y="116027"/>
                </a:lnTo>
                <a:cubicBezTo>
                  <a:pt x="215338" y="113512"/>
                  <a:pt x="217139" y="111716"/>
                  <a:pt x="219659" y="111716"/>
                </a:cubicBezTo>
                <a:cubicBezTo>
                  <a:pt x="222180" y="111716"/>
                  <a:pt x="223980" y="113512"/>
                  <a:pt x="223980" y="116027"/>
                </a:cubicBezTo>
                <a:lnTo>
                  <a:pt x="223980" y="156259"/>
                </a:lnTo>
                <a:lnTo>
                  <a:pt x="237664" y="156259"/>
                </a:lnTo>
                <a:cubicBezTo>
                  <a:pt x="244866" y="156259"/>
                  <a:pt x="250988" y="150152"/>
                  <a:pt x="250988" y="142968"/>
                </a:cubicBezTo>
                <a:lnTo>
                  <a:pt x="250988" y="116027"/>
                </a:lnTo>
                <a:cubicBezTo>
                  <a:pt x="250988" y="113512"/>
                  <a:pt x="253148" y="111716"/>
                  <a:pt x="255669" y="111716"/>
                </a:cubicBezTo>
                <a:cubicBezTo>
                  <a:pt x="257830" y="111716"/>
                  <a:pt x="259990" y="113512"/>
                  <a:pt x="259990" y="116027"/>
                </a:cubicBezTo>
                <a:lnTo>
                  <a:pt x="259990" y="142968"/>
                </a:lnTo>
                <a:cubicBezTo>
                  <a:pt x="259990" y="155181"/>
                  <a:pt x="249907" y="165239"/>
                  <a:pt x="237664" y="165239"/>
                </a:cubicBezTo>
                <a:lnTo>
                  <a:pt x="187611" y="165239"/>
                </a:lnTo>
                <a:cubicBezTo>
                  <a:pt x="185810" y="172783"/>
                  <a:pt x="178608" y="178530"/>
                  <a:pt x="170326" y="178530"/>
                </a:cubicBezTo>
                <a:lnTo>
                  <a:pt x="168165" y="178530"/>
                </a:lnTo>
                <a:lnTo>
                  <a:pt x="168165" y="196491"/>
                </a:lnTo>
                <a:cubicBezTo>
                  <a:pt x="168165" y="204034"/>
                  <a:pt x="162044" y="210141"/>
                  <a:pt x="154842" y="210141"/>
                </a:cubicBezTo>
                <a:lnTo>
                  <a:pt x="150161" y="210141"/>
                </a:lnTo>
                <a:lnTo>
                  <a:pt x="150161" y="290605"/>
                </a:lnTo>
                <a:cubicBezTo>
                  <a:pt x="150161" y="292761"/>
                  <a:pt x="148360" y="294916"/>
                  <a:pt x="145839" y="294916"/>
                </a:cubicBezTo>
                <a:cubicBezTo>
                  <a:pt x="143319" y="294916"/>
                  <a:pt x="141158" y="292761"/>
                  <a:pt x="141158" y="290605"/>
                </a:cubicBezTo>
                <a:lnTo>
                  <a:pt x="141158" y="210141"/>
                </a:lnTo>
                <a:lnTo>
                  <a:pt x="118832" y="210141"/>
                </a:lnTo>
                <a:lnTo>
                  <a:pt x="118832" y="272645"/>
                </a:lnTo>
                <a:cubicBezTo>
                  <a:pt x="118832" y="275159"/>
                  <a:pt x="117032" y="276955"/>
                  <a:pt x="114511" y="276955"/>
                </a:cubicBezTo>
                <a:cubicBezTo>
                  <a:pt x="111990" y="276955"/>
                  <a:pt x="109830" y="275159"/>
                  <a:pt x="109830" y="272645"/>
                </a:cubicBezTo>
                <a:lnTo>
                  <a:pt x="109830" y="210141"/>
                </a:lnTo>
                <a:lnTo>
                  <a:pt x="105149" y="210141"/>
                </a:lnTo>
                <a:cubicBezTo>
                  <a:pt x="97947" y="210141"/>
                  <a:pt x="91824" y="204034"/>
                  <a:pt x="91824" y="196491"/>
                </a:cubicBezTo>
                <a:lnTo>
                  <a:pt x="91824" y="178530"/>
                </a:lnTo>
                <a:lnTo>
                  <a:pt x="89664" y="178530"/>
                </a:lnTo>
                <a:cubicBezTo>
                  <a:pt x="81382" y="178530"/>
                  <a:pt x="74540" y="172783"/>
                  <a:pt x="72379" y="165239"/>
                </a:cubicBezTo>
                <a:lnTo>
                  <a:pt x="22326" y="165239"/>
                </a:lnTo>
                <a:cubicBezTo>
                  <a:pt x="10082" y="165239"/>
                  <a:pt x="0" y="155181"/>
                  <a:pt x="0" y="142968"/>
                </a:cubicBezTo>
                <a:lnTo>
                  <a:pt x="0" y="35562"/>
                </a:lnTo>
                <a:cubicBezTo>
                  <a:pt x="0" y="23349"/>
                  <a:pt x="10082" y="13291"/>
                  <a:pt x="22326" y="13291"/>
                </a:cubicBezTo>
                <a:lnTo>
                  <a:pt x="72379" y="13291"/>
                </a:lnTo>
                <a:cubicBezTo>
                  <a:pt x="74540" y="5388"/>
                  <a:pt x="81382" y="0"/>
                  <a:pt x="89664"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3" name="Freeform 692">
            <a:extLst>
              <a:ext uri="{FF2B5EF4-FFF2-40B4-BE49-F238E27FC236}">
                <a16:creationId xmlns:a16="http://schemas.microsoft.com/office/drawing/2014/main" id="{54202C67-D9C8-9B49-89D3-057F58A82080}"/>
              </a:ext>
            </a:extLst>
          </p:cNvPr>
          <p:cNvSpPr>
            <a:spLocks noChangeArrowheads="1"/>
          </p:cNvSpPr>
          <p:nvPr/>
        </p:nvSpPr>
        <p:spPr bwMode="auto">
          <a:xfrm>
            <a:off x="5319406" y="1237345"/>
            <a:ext cx="445402" cy="423964"/>
          </a:xfrm>
          <a:custGeom>
            <a:avLst/>
            <a:gdLst>
              <a:gd name="T0" fmla="*/ 9017 w 296503"/>
              <a:gd name="T1" fmla="*/ 264298 h 281891"/>
              <a:gd name="T2" fmla="*/ 278467 w 296503"/>
              <a:gd name="T3" fmla="*/ 273274 h 281891"/>
              <a:gd name="T4" fmla="*/ 287485 w 296503"/>
              <a:gd name="T5" fmla="*/ 255321 h 281891"/>
              <a:gd name="T6" fmla="*/ 29939 w 296503"/>
              <a:gd name="T7" fmla="*/ 214389 h 281891"/>
              <a:gd name="T8" fmla="*/ 284238 w 296503"/>
              <a:gd name="T9" fmla="*/ 246345 h 281891"/>
              <a:gd name="T10" fmla="*/ 29939 w 296503"/>
              <a:gd name="T11" fmla="*/ 214389 h 281891"/>
              <a:gd name="T12" fmla="*/ 72459 w 296503"/>
              <a:gd name="T13" fmla="*/ 173217 h 281891"/>
              <a:gd name="T14" fmla="*/ 92886 w 296503"/>
              <a:gd name="T15" fmla="*/ 97811 h 281891"/>
              <a:gd name="T16" fmla="*/ 41842 w 296503"/>
              <a:gd name="T17" fmla="*/ 29837 h 281891"/>
              <a:gd name="T18" fmla="*/ 116509 w 296503"/>
              <a:gd name="T19" fmla="*/ 34146 h 281891"/>
              <a:gd name="T20" fmla="*/ 41842 w 296503"/>
              <a:gd name="T21" fmla="*/ 38813 h 281891"/>
              <a:gd name="T22" fmla="*/ 31742 w 296503"/>
              <a:gd name="T23" fmla="*/ 205413 h 281891"/>
              <a:gd name="T24" fmla="*/ 264760 w 296503"/>
              <a:gd name="T25" fmla="*/ 48867 h 281891"/>
              <a:gd name="T26" fmla="*/ 189733 w 296503"/>
              <a:gd name="T27" fmla="*/ 38813 h 281891"/>
              <a:gd name="T28" fmla="*/ 189733 w 296503"/>
              <a:gd name="T29" fmla="*/ 29837 h 281891"/>
              <a:gd name="T30" fmla="*/ 273778 w 296503"/>
              <a:gd name="T31" fmla="*/ 48867 h 281891"/>
              <a:gd name="T32" fmla="*/ 295781 w 296503"/>
              <a:gd name="T33" fmla="*/ 248858 h 281891"/>
              <a:gd name="T34" fmla="*/ 296142 w 296503"/>
              <a:gd name="T35" fmla="*/ 249217 h 281891"/>
              <a:gd name="T36" fmla="*/ 296503 w 296503"/>
              <a:gd name="T37" fmla="*/ 251013 h 281891"/>
              <a:gd name="T38" fmla="*/ 278467 w 296503"/>
              <a:gd name="T39" fmla="*/ 281891 h 281891"/>
              <a:gd name="T40" fmla="*/ 0 w 296503"/>
              <a:gd name="T41" fmla="*/ 264298 h 281891"/>
              <a:gd name="T42" fmla="*/ 0 w 296503"/>
              <a:gd name="T43" fmla="*/ 250654 h 281891"/>
              <a:gd name="T44" fmla="*/ 360 w 296503"/>
              <a:gd name="T45" fmla="*/ 248858 h 281891"/>
              <a:gd name="T46" fmla="*/ 22724 w 296503"/>
              <a:gd name="T47" fmla="*/ 208645 h 281891"/>
              <a:gd name="T48" fmla="*/ 41842 w 296503"/>
              <a:gd name="T49" fmla="*/ 29837 h 281891"/>
              <a:gd name="T50" fmla="*/ 170292 w 296503"/>
              <a:gd name="T51" fmla="*/ 36476 h 281891"/>
              <a:gd name="T52" fmla="*/ 214012 w 296503"/>
              <a:gd name="T53" fmla="*/ 63536 h 281891"/>
              <a:gd name="T54" fmla="*/ 227271 w 296503"/>
              <a:gd name="T55" fmla="*/ 97450 h 281891"/>
              <a:gd name="T56" fmla="*/ 227988 w 296503"/>
              <a:gd name="T57" fmla="*/ 125592 h 281891"/>
              <a:gd name="T58" fmla="*/ 219029 w 296503"/>
              <a:gd name="T59" fmla="*/ 155538 h 281891"/>
              <a:gd name="T60" fmla="*/ 200752 w 296503"/>
              <a:gd name="T61" fmla="*/ 181876 h 281891"/>
              <a:gd name="T62" fmla="*/ 119763 w 296503"/>
              <a:gd name="T63" fmla="*/ 181876 h 281891"/>
              <a:gd name="T64" fmla="*/ 119763 w 296503"/>
              <a:gd name="T65" fmla="*/ 173217 h 281891"/>
              <a:gd name="T66" fmla="*/ 199677 w 296503"/>
              <a:gd name="T67" fmla="*/ 173217 h 281891"/>
              <a:gd name="T68" fmla="*/ 209353 w 296503"/>
              <a:gd name="T69" fmla="*/ 154817 h 281891"/>
              <a:gd name="T70" fmla="*/ 212578 w 296503"/>
              <a:gd name="T71" fmla="*/ 148322 h 281891"/>
              <a:gd name="T72" fmla="*/ 218670 w 296503"/>
              <a:gd name="T73" fmla="*/ 128118 h 281891"/>
              <a:gd name="T74" fmla="*/ 219387 w 296503"/>
              <a:gd name="T75" fmla="*/ 121263 h 281891"/>
              <a:gd name="T76" fmla="*/ 217954 w 296503"/>
              <a:gd name="T77" fmla="*/ 102862 h 281891"/>
              <a:gd name="T78" fmla="*/ 217954 w 296503"/>
              <a:gd name="T79" fmla="*/ 93842 h 281891"/>
              <a:gd name="T80" fmla="*/ 214012 w 296503"/>
              <a:gd name="T81" fmla="*/ 72556 h 281891"/>
              <a:gd name="T82" fmla="*/ 159541 w 296503"/>
              <a:gd name="T83" fmla="*/ 70752 h 281891"/>
              <a:gd name="T84" fmla="*/ 161691 w 296503"/>
              <a:gd name="T85" fmla="*/ 37198 h 281891"/>
              <a:gd name="T86" fmla="*/ 135531 w 296503"/>
              <a:gd name="T87" fmla="*/ 9777 h 281891"/>
              <a:gd name="T88" fmla="*/ 101845 w 296503"/>
              <a:gd name="T89" fmla="*/ 95286 h 281891"/>
              <a:gd name="T90" fmla="*/ 97545 w 296503"/>
              <a:gd name="T91" fmla="*/ 181876 h 281891"/>
              <a:gd name="T92" fmla="*/ 63500 w 296503"/>
              <a:gd name="T93" fmla="*/ 177547 h 281891"/>
              <a:gd name="T94" fmla="*/ 68159 w 296503"/>
              <a:gd name="T95" fmla="*/ 88791 h 281891"/>
              <a:gd name="T96" fmla="*/ 128722 w 296503"/>
              <a:gd name="T97" fmla="*/ 38641 h 281891"/>
              <a:gd name="T98" fmla="*/ 128364 w 296503"/>
              <a:gd name="T99" fmla="*/ 2922 h 28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503" h="281891">
                <a:moveTo>
                  <a:pt x="9017" y="255321"/>
                </a:moveTo>
                <a:lnTo>
                  <a:pt x="9017" y="264298"/>
                </a:lnTo>
                <a:cubicBezTo>
                  <a:pt x="9017" y="269324"/>
                  <a:pt x="12985" y="273274"/>
                  <a:pt x="18035" y="273274"/>
                </a:cubicBezTo>
                <a:lnTo>
                  <a:pt x="278467" y="273274"/>
                </a:lnTo>
                <a:cubicBezTo>
                  <a:pt x="283156" y="273274"/>
                  <a:pt x="287485" y="269324"/>
                  <a:pt x="287485" y="264298"/>
                </a:cubicBezTo>
                <a:lnTo>
                  <a:pt x="287485" y="255321"/>
                </a:lnTo>
                <a:lnTo>
                  <a:pt x="9017" y="255321"/>
                </a:lnTo>
                <a:close/>
                <a:moveTo>
                  <a:pt x="29939" y="214389"/>
                </a:moveTo>
                <a:lnTo>
                  <a:pt x="12264" y="246345"/>
                </a:lnTo>
                <a:lnTo>
                  <a:pt x="284238" y="246345"/>
                </a:lnTo>
                <a:lnTo>
                  <a:pt x="266564" y="214389"/>
                </a:lnTo>
                <a:lnTo>
                  <a:pt x="29939" y="214389"/>
                </a:lnTo>
                <a:close/>
                <a:moveTo>
                  <a:pt x="72459" y="97811"/>
                </a:moveTo>
                <a:lnTo>
                  <a:pt x="72459" y="173217"/>
                </a:lnTo>
                <a:lnTo>
                  <a:pt x="92886" y="173217"/>
                </a:lnTo>
                <a:lnTo>
                  <a:pt x="92886" y="97811"/>
                </a:lnTo>
                <a:lnTo>
                  <a:pt x="72459" y="97811"/>
                </a:lnTo>
                <a:close/>
                <a:moveTo>
                  <a:pt x="41842" y="29837"/>
                </a:moveTo>
                <a:lnTo>
                  <a:pt x="111820" y="29837"/>
                </a:lnTo>
                <a:cubicBezTo>
                  <a:pt x="114345" y="29837"/>
                  <a:pt x="116509" y="31632"/>
                  <a:pt x="116509" y="34146"/>
                </a:cubicBezTo>
                <a:cubicBezTo>
                  <a:pt x="116509" y="36659"/>
                  <a:pt x="114345" y="38813"/>
                  <a:pt x="111820" y="38813"/>
                </a:cubicBezTo>
                <a:lnTo>
                  <a:pt x="41842" y="38813"/>
                </a:lnTo>
                <a:cubicBezTo>
                  <a:pt x="36431" y="38813"/>
                  <a:pt x="31742" y="43481"/>
                  <a:pt x="31742" y="48867"/>
                </a:cubicBezTo>
                <a:lnTo>
                  <a:pt x="31742" y="205413"/>
                </a:lnTo>
                <a:lnTo>
                  <a:pt x="264760" y="205413"/>
                </a:lnTo>
                <a:lnTo>
                  <a:pt x="264760" y="48867"/>
                </a:lnTo>
                <a:cubicBezTo>
                  <a:pt x="264760" y="43481"/>
                  <a:pt x="260071" y="38813"/>
                  <a:pt x="254660" y="38813"/>
                </a:cubicBezTo>
                <a:lnTo>
                  <a:pt x="189733" y="38813"/>
                </a:lnTo>
                <a:cubicBezTo>
                  <a:pt x="187208" y="38813"/>
                  <a:pt x="185404" y="36659"/>
                  <a:pt x="185404" y="34146"/>
                </a:cubicBezTo>
                <a:cubicBezTo>
                  <a:pt x="185404" y="31632"/>
                  <a:pt x="187208" y="29837"/>
                  <a:pt x="189733" y="29837"/>
                </a:cubicBezTo>
                <a:lnTo>
                  <a:pt x="254660" y="29837"/>
                </a:lnTo>
                <a:cubicBezTo>
                  <a:pt x="265121" y="29837"/>
                  <a:pt x="273778" y="38454"/>
                  <a:pt x="273778" y="48867"/>
                </a:cubicBezTo>
                <a:lnTo>
                  <a:pt x="273778" y="208645"/>
                </a:lnTo>
                <a:lnTo>
                  <a:pt x="295781" y="248858"/>
                </a:lnTo>
                <a:lnTo>
                  <a:pt x="296142" y="248858"/>
                </a:lnTo>
                <a:cubicBezTo>
                  <a:pt x="296142" y="249217"/>
                  <a:pt x="296142" y="249217"/>
                  <a:pt x="296142" y="249217"/>
                </a:cubicBezTo>
                <a:cubicBezTo>
                  <a:pt x="296142" y="249935"/>
                  <a:pt x="296503" y="250295"/>
                  <a:pt x="296503" y="250654"/>
                </a:cubicBezTo>
                <a:cubicBezTo>
                  <a:pt x="296503" y="251013"/>
                  <a:pt x="296503" y="251013"/>
                  <a:pt x="296503" y="251013"/>
                </a:cubicBezTo>
                <a:lnTo>
                  <a:pt x="296503" y="264298"/>
                </a:lnTo>
                <a:cubicBezTo>
                  <a:pt x="296503" y="273992"/>
                  <a:pt x="288567" y="281891"/>
                  <a:pt x="278467" y="281891"/>
                </a:cubicBezTo>
                <a:lnTo>
                  <a:pt x="18035" y="281891"/>
                </a:lnTo>
                <a:cubicBezTo>
                  <a:pt x="7935" y="281891"/>
                  <a:pt x="0" y="273992"/>
                  <a:pt x="0" y="264298"/>
                </a:cubicBezTo>
                <a:lnTo>
                  <a:pt x="0" y="251013"/>
                </a:lnTo>
                <a:cubicBezTo>
                  <a:pt x="0" y="251013"/>
                  <a:pt x="0" y="251013"/>
                  <a:pt x="0" y="250654"/>
                </a:cubicBezTo>
                <a:cubicBezTo>
                  <a:pt x="0" y="250295"/>
                  <a:pt x="0" y="249935"/>
                  <a:pt x="360" y="249217"/>
                </a:cubicBezTo>
                <a:lnTo>
                  <a:pt x="360" y="248858"/>
                </a:lnTo>
                <a:cubicBezTo>
                  <a:pt x="360" y="248858"/>
                  <a:pt x="360" y="248858"/>
                  <a:pt x="721" y="248858"/>
                </a:cubicBezTo>
                <a:lnTo>
                  <a:pt x="22724" y="208645"/>
                </a:lnTo>
                <a:lnTo>
                  <a:pt x="22724" y="48867"/>
                </a:lnTo>
                <a:cubicBezTo>
                  <a:pt x="22724" y="38454"/>
                  <a:pt x="31381" y="29837"/>
                  <a:pt x="41842" y="29837"/>
                </a:cubicBezTo>
                <a:close/>
                <a:moveTo>
                  <a:pt x="145206" y="36"/>
                </a:moveTo>
                <a:cubicBezTo>
                  <a:pt x="158466" y="757"/>
                  <a:pt x="168500" y="15189"/>
                  <a:pt x="170292" y="36476"/>
                </a:cubicBezTo>
                <a:cubicBezTo>
                  <a:pt x="171367" y="47300"/>
                  <a:pt x="170292" y="57041"/>
                  <a:pt x="168858" y="63536"/>
                </a:cubicBezTo>
                <a:lnTo>
                  <a:pt x="214012" y="63536"/>
                </a:lnTo>
                <a:cubicBezTo>
                  <a:pt x="223688" y="63536"/>
                  <a:pt x="231930" y="72556"/>
                  <a:pt x="231930" y="83019"/>
                </a:cubicBezTo>
                <a:cubicBezTo>
                  <a:pt x="231930" y="89513"/>
                  <a:pt x="229780" y="94203"/>
                  <a:pt x="227271" y="97450"/>
                </a:cubicBezTo>
                <a:cubicBezTo>
                  <a:pt x="230855" y="100698"/>
                  <a:pt x="233005" y="105388"/>
                  <a:pt x="233005" y="111521"/>
                </a:cubicBezTo>
                <a:cubicBezTo>
                  <a:pt x="233005" y="116572"/>
                  <a:pt x="231213" y="121624"/>
                  <a:pt x="227988" y="125592"/>
                </a:cubicBezTo>
                <a:cubicBezTo>
                  <a:pt x="229780" y="128839"/>
                  <a:pt x="230855" y="132447"/>
                  <a:pt x="230855" y="136416"/>
                </a:cubicBezTo>
                <a:cubicBezTo>
                  <a:pt x="230855" y="144354"/>
                  <a:pt x="226196" y="151930"/>
                  <a:pt x="219029" y="155538"/>
                </a:cubicBezTo>
                <a:cubicBezTo>
                  <a:pt x="219746" y="156981"/>
                  <a:pt x="219746" y="159146"/>
                  <a:pt x="219746" y="160589"/>
                </a:cubicBezTo>
                <a:cubicBezTo>
                  <a:pt x="219746" y="171774"/>
                  <a:pt x="211503" y="180794"/>
                  <a:pt x="200752" y="181876"/>
                </a:cubicBezTo>
                <a:cubicBezTo>
                  <a:pt x="200394" y="181876"/>
                  <a:pt x="200036" y="181876"/>
                  <a:pt x="199319" y="181876"/>
                </a:cubicBezTo>
                <a:lnTo>
                  <a:pt x="119763" y="181876"/>
                </a:lnTo>
                <a:cubicBezTo>
                  <a:pt x="117254" y="181876"/>
                  <a:pt x="115104" y="180072"/>
                  <a:pt x="115104" y="177547"/>
                </a:cubicBezTo>
                <a:cubicBezTo>
                  <a:pt x="115104" y="175021"/>
                  <a:pt x="117254" y="173217"/>
                  <a:pt x="119763" y="173217"/>
                </a:cubicBezTo>
                <a:lnTo>
                  <a:pt x="199319" y="173217"/>
                </a:lnTo>
                <a:cubicBezTo>
                  <a:pt x="199677" y="173217"/>
                  <a:pt x="199677" y="173217"/>
                  <a:pt x="199677" y="173217"/>
                </a:cubicBezTo>
                <a:cubicBezTo>
                  <a:pt x="206486" y="172496"/>
                  <a:pt x="210787" y="167084"/>
                  <a:pt x="210787" y="160589"/>
                </a:cubicBezTo>
                <a:cubicBezTo>
                  <a:pt x="210787" y="158785"/>
                  <a:pt x="210428" y="156621"/>
                  <a:pt x="209353" y="154817"/>
                </a:cubicBezTo>
                <a:cubicBezTo>
                  <a:pt x="208636" y="153374"/>
                  <a:pt x="208636" y="151930"/>
                  <a:pt x="209353" y="150848"/>
                </a:cubicBezTo>
                <a:cubicBezTo>
                  <a:pt x="210070" y="149405"/>
                  <a:pt x="210787" y="148683"/>
                  <a:pt x="212578" y="148322"/>
                </a:cubicBezTo>
                <a:cubicBezTo>
                  <a:pt x="217954" y="147240"/>
                  <a:pt x="221896" y="142189"/>
                  <a:pt x="221896" y="136416"/>
                </a:cubicBezTo>
                <a:cubicBezTo>
                  <a:pt x="221896" y="133169"/>
                  <a:pt x="220821" y="130283"/>
                  <a:pt x="218670" y="128118"/>
                </a:cubicBezTo>
                <a:cubicBezTo>
                  <a:pt x="217954" y="127036"/>
                  <a:pt x="217595" y="125953"/>
                  <a:pt x="217595" y="124510"/>
                </a:cubicBezTo>
                <a:cubicBezTo>
                  <a:pt x="217595" y="123067"/>
                  <a:pt x="218312" y="122345"/>
                  <a:pt x="219387" y="121263"/>
                </a:cubicBezTo>
                <a:cubicBezTo>
                  <a:pt x="222612" y="119098"/>
                  <a:pt x="224404" y="115490"/>
                  <a:pt x="224404" y="111521"/>
                </a:cubicBezTo>
                <a:cubicBezTo>
                  <a:pt x="224404" y="105027"/>
                  <a:pt x="220104" y="102862"/>
                  <a:pt x="217954" y="102862"/>
                </a:cubicBezTo>
                <a:cubicBezTo>
                  <a:pt x="215445" y="102862"/>
                  <a:pt x="213653" y="100698"/>
                  <a:pt x="213653" y="98172"/>
                </a:cubicBezTo>
                <a:cubicBezTo>
                  <a:pt x="213653" y="95646"/>
                  <a:pt x="215445" y="93842"/>
                  <a:pt x="217954" y="93842"/>
                </a:cubicBezTo>
                <a:cubicBezTo>
                  <a:pt x="218670" y="93482"/>
                  <a:pt x="222971" y="90956"/>
                  <a:pt x="222971" y="83019"/>
                </a:cubicBezTo>
                <a:cubicBezTo>
                  <a:pt x="222971" y="76885"/>
                  <a:pt x="218312" y="72556"/>
                  <a:pt x="214012" y="72556"/>
                </a:cubicBezTo>
                <a:lnTo>
                  <a:pt x="163125" y="72556"/>
                </a:lnTo>
                <a:cubicBezTo>
                  <a:pt x="161691" y="72556"/>
                  <a:pt x="160258" y="71834"/>
                  <a:pt x="159541" y="70752"/>
                </a:cubicBezTo>
                <a:cubicBezTo>
                  <a:pt x="158824" y="69669"/>
                  <a:pt x="158466" y="68226"/>
                  <a:pt x="158824" y="66783"/>
                </a:cubicBezTo>
                <a:cubicBezTo>
                  <a:pt x="159899" y="62453"/>
                  <a:pt x="162766" y="50908"/>
                  <a:pt x="161691" y="37198"/>
                </a:cubicBezTo>
                <a:cubicBezTo>
                  <a:pt x="159899" y="21323"/>
                  <a:pt x="153090" y="9417"/>
                  <a:pt x="144490" y="9056"/>
                </a:cubicBezTo>
                <a:cubicBezTo>
                  <a:pt x="140548" y="9056"/>
                  <a:pt x="137323" y="9056"/>
                  <a:pt x="135531" y="9777"/>
                </a:cubicBezTo>
                <a:cubicBezTo>
                  <a:pt x="136964" y="17354"/>
                  <a:pt x="139473" y="33951"/>
                  <a:pt x="136964" y="41166"/>
                </a:cubicBezTo>
                <a:cubicBezTo>
                  <a:pt x="130155" y="63175"/>
                  <a:pt x="107579" y="89152"/>
                  <a:pt x="101845" y="95286"/>
                </a:cubicBezTo>
                <a:lnTo>
                  <a:pt x="101845" y="177547"/>
                </a:lnTo>
                <a:cubicBezTo>
                  <a:pt x="101845" y="180072"/>
                  <a:pt x="99695" y="181876"/>
                  <a:pt x="97545" y="181876"/>
                </a:cubicBezTo>
                <a:lnTo>
                  <a:pt x="68159" y="181876"/>
                </a:lnTo>
                <a:cubicBezTo>
                  <a:pt x="65650" y="181876"/>
                  <a:pt x="63500" y="180072"/>
                  <a:pt x="63500" y="177547"/>
                </a:cubicBezTo>
                <a:lnTo>
                  <a:pt x="63500" y="93482"/>
                </a:lnTo>
                <a:cubicBezTo>
                  <a:pt x="63500" y="90956"/>
                  <a:pt x="65650" y="88791"/>
                  <a:pt x="68159" y="88791"/>
                </a:cubicBezTo>
                <a:lnTo>
                  <a:pt x="95394" y="88791"/>
                </a:lnTo>
                <a:cubicBezTo>
                  <a:pt x="100770" y="82658"/>
                  <a:pt x="122271" y="58124"/>
                  <a:pt x="128722" y="38641"/>
                </a:cubicBezTo>
                <a:cubicBezTo>
                  <a:pt x="130514" y="33229"/>
                  <a:pt x="128005" y="16632"/>
                  <a:pt x="126213" y="7613"/>
                </a:cubicBezTo>
                <a:cubicBezTo>
                  <a:pt x="125855" y="5809"/>
                  <a:pt x="126572" y="3644"/>
                  <a:pt x="128364" y="2922"/>
                </a:cubicBezTo>
                <a:cubicBezTo>
                  <a:pt x="129080" y="2201"/>
                  <a:pt x="133739" y="-325"/>
                  <a:pt x="145206" y="36"/>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4" name="Freeform 693">
            <a:extLst>
              <a:ext uri="{FF2B5EF4-FFF2-40B4-BE49-F238E27FC236}">
                <a16:creationId xmlns:a16="http://schemas.microsoft.com/office/drawing/2014/main" id="{503D5B53-A0FA-B84F-9D2A-CFD0794E5CE2}"/>
              </a:ext>
            </a:extLst>
          </p:cNvPr>
          <p:cNvSpPr>
            <a:spLocks noChangeArrowheads="1"/>
          </p:cNvSpPr>
          <p:nvPr/>
        </p:nvSpPr>
        <p:spPr bwMode="auto">
          <a:xfrm>
            <a:off x="7521503" y="1179647"/>
            <a:ext cx="371563" cy="445400"/>
          </a:xfrm>
          <a:custGeom>
            <a:avLst/>
            <a:gdLst>
              <a:gd name="T0" fmla="*/ 223378 w 246924"/>
              <a:gd name="T1" fmla="*/ 287934 h 297093"/>
              <a:gd name="T2" fmla="*/ 223378 w 246924"/>
              <a:gd name="T3" fmla="*/ 297093 h 297093"/>
              <a:gd name="T4" fmla="*/ 156940 w 246924"/>
              <a:gd name="T5" fmla="*/ 292330 h 297093"/>
              <a:gd name="T6" fmla="*/ 21883 w 246924"/>
              <a:gd name="T7" fmla="*/ 287934 h 297093"/>
              <a:gd name="T8" fmla="*/ 88321 w 246924"/>
              <a:gd name="T9" fmla="*/ 292330 h 297093"/>
              <a:gd name="T10" fmla="*/ 21883 w 246924"/>
              <a:gd name="T11" fmla="*/ 297093 h 297093"/>
              <a:gd name="T12" fmla="*/ 21883 w 246924"/>
              <a:gd name="T13" fmla="*/ 287934 h 297093"/>
              <a:gd name="T14" fmla="*/ 117134 w 246924"/>
              <a:gd name="T15" fmla="*/ 117845 h 297093"/>
              <a:gd name="T16" fmla="*/ 117134 w 246924"/>
              <a:gd name="T17" fmla="*/ 128893 h 297093"/>
              <a:gd name="T18" fmla="*/ 130611 w 246924"/>
              <a:gd name="T19" fmla="*/ 123547 h 297093"/>
              <a:gd name="T20" fmla="*/ 122809 w 246924"/>
              <a:gd name="T21" fmla="*/ 115707 h 297093"/>
              <a:gd name="T22" fmla="*/ 134513 w 246924"/>
              <a:gd name="T23" fmla="*/ 111787 h 297093"/>
              <a:gd name="T24" fmla="*/ 134513 w 246924"/>
              <a:gd name="T25" fmla="*/ 134951 h 297093"/>
              <a:gd name="T26" fmla="*/ 111105 w 246924"/>
              <a:gd name="T27" fmla="*/ 134951 h 297093"/>
              <a:gd name="T28" fmla="*/ 111105 w 246924"/>
              <a:gd name="T29" fmla="*/ 111787 h 297093"/>
              <a:gd name="T30" fmla="*/ 124215 w 246924"/>
              <a:gd name="T31" fmla="*/ 72273 h 297093"/>
              <a:gd name="T32" fmla="*/ 161119 w 246924"/>
              <a:gd name="T33" fmla="*/ 93704 h 297093"/>
              <a:gd name="T34" fmla="*/ 154607 w 246924"/>
              <a:gd name="T35" fmla="*/ 93704 h 297093"/>
              <a:gd name="T36" fmla="*/ 87312 w 246924"/>
              <a:gd name="T37" fmla="*/ 93704 h 297093"/>
              <a:gd name="T38" fmla="*/ 124215 w 246924"/>
              <a:gd name="T39" fmla="*/ 72273 h 297093"/>
              <a:gd name="T40" fmla="*/ 24023 w 246924"/>
              <a:gd name="T41" fmla="*/ 66524 h 297093"/>
              <a:gd name="T42" fmla="*/ 123602 w 246924"/>
              <a:gd name="T43" fmla="*/ 284728 h 297093"/>
              <a:gd name="T44" fmla="*/ 223182 w 246924"/>
              <a:gd name="T45" fmla="*/ 66524 h 297093"/>
              <a:gd name="T46" fmla="*/ 231120 w 246924"/>
              <a:gd name="T47" fmla="*/ 62210 h 297093"/>
              <a:gd name="T48" fmla="*/ 126489 w 246924"/>
              <a:gd name="T49" fmla="*/ 294075 h 297093"/>
              <a:gd name="T50" fmla="*/ 120355 w 246924"/>
              <a:gd name="T51" fmla="*/ 294075 h 297093"/>
              <a:gd name="T52" fmla="*/ 16085 w 246924"/>
              <a:gd name="T53" fmla="*/ 62210 h 297093"/>
              <a:gd name="T54" fmla="*/ 124215 w 246924"/>
              <a:gd name="T55" fmla="*/ 35522 h 297093"/>
              <a:gd name="T56" fmla="*/ 186517 w 246924"/>
              <a:gd name="T57" fmla="*/ 68241 h 297093"/>
              <a:gd name="T58" fmla="*/ 179997 w 246924"/>
              <a:gd name="T59" fmla="*/ 68241 h 297093"/>
              <a:gd name="T60" fmla="*/ 68072 w 246924"/>
              <a:gd name="T61" fmla="*/ 68241 h 297093"/>
              <a:gd name="T62" fmla="*/ 61914 w 246924"/>
              <a:gd name="T63" fmla="*/ 61624 h 297093"/>
              <a:gd name="T64" fmla="*/ 123424 w 246924"/>
              <a:gd name="T65" fmla="*/ 0 h 297093"/>
              <a:gd name="T66" fmla="*/ 210352 w 246924"/>
              <a:gd name="T67" fmla="*/ 42863 h 297093"/>
              <a:gd name="T68" fmla="*/ 203900 w 246924"/>
              <a:gd name="T69" fmla="*/ 42863 h 297093"/>
              <a:gd name="T70" fmla="*/ 36495 w 246924"/>
              <a:gd name="T71" fmla="*/ 42863 h 297093"/>
              <a:gd name="T72" fmla="*/ 123424 w 246924"/>
              <a:gd name="T73" fmla="*/ 0 h 29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924" h="297093">
                <a:moveTo>
                  <a:pt x="161584" y="287934"/>
                </a:moveTo>
                <a:lnTo>
                  <a:pt x="223378" y="287934"/>
                </a:lnTo>
                <a:cubicBezTo>
                  <a:pt x="225878" y="287934"/>
                  <a:pt x="228021" y="289766"/>
                  <a:pt x="228021" y="292330"/>
                </a:cubicBezTo>
                <a:cubicBezTo>
                  <a:pt x="228021" y="294895"/>
                  <a:pt x="225878" y="297093"/>
                  <a:pt x="223378" y="297093"/>
                </a:cubicBezTo>
                <a:lnTo>
                  <a:pt x="161584" y="297093"/>
                </a:lnTo>
                <a:cubicBezTo>
                  <a:pt x="158726" y="297093"/>
                  <a:pt x="156940" y="294895"/>
                  <a:pt x="156940" y="292330"/>
                </a:cubicBezTo>
                <a:cubicBezTo>
                  <a:pt x="156940" y="289766"/>
                  <a:pt x="158726" y="287934"/>
                  <a:pt x="161584" y="287934"/>
                </a:cubicBezTo>
                <a:close/>
                <a:moveTo>
                  <a:pt x="21883" y="287934"/>
                </a:moveTo>
                <a:lnTo>
                  <a:pt x="84034" y="287934"/>
                </a:lnTo>
                <a:cubicBezTo>
                  <a:pt x="86535" y="287934"/>
                  <a:pt x="88321" y="289766"/>
                  <a:pt x="88321" y="292330"/>
                </a:cubicBezTo>
                <a:cubicBezTo>
                  <a:pt x="88321" y="294895"/>
                  <a:pt x="86535" y="297093"/>
                  <a:pt x="84034" y="297093"/>
                </a:cubicBezTo>
                <a:lnTo>
                  <a:pt x="21883" y="297093"/>
                </a:lnTo>
                <a:cubicBezTo>
                  <a:pt x="19383" y="297093"/>
                  <a:pt x="17240" y="294895"/>
                  <a:pt x="17240" y="292330"/>
                </a:cubicBezTo>
                <a:cubicBezTo>
                  <a:pt x="17240" y="289766"/>
                  <a:pt x="19383" y="287934"/>
                  <a:pt x="21883" y="287934"/>
                </a:cubicBezTo>
                <a:close/>
                <a:moveTo>
                  <a:pt x="122809" y="115707"/>
                </a:moveTo>
                <a:cubicBezTo>
                  <a:pt x="120681" y="115707"/>
                  <a:pt x="118907" y="116420"/>
                  <a:pt x="117134" y="117845"/>
                </a:cubicBezTo>
                <a:cubicBezTo>
                  <a:pt x="115716" y="119271"/>
                  <a:pt x="115006" y="121053"/>
                  <a:pt x="115006" y="123547"/>
                </a:cubicBezTo>
                <a:cubicBezTo>
                  <a:pt x="115006" y="125329"/>
                  <a:pt x="115716" y="127467"/>
                  <a:pt x="117134" y="128893"/>
                </a:cubicBezTo>
                <a:cubicBezTo>
                  <a:pt x="120326" y="131744"/>
                  <a:pt x="125291" y="131744"/>
                  <a:pt x="128129" y="128893"/>
                </a:cubicBezTo>
                <a:cubicBezTo>
                  <a:pt x="129547" y="127467"/>
                  <a:pt x="130611" y="125329"/>
                  <a:pt x="130611" y="123547"/>
                </a:cubicBezTo>
                <a:cubicBezTo>
                  <a:pt x="130611" y="121053"/>
                  <a:pt x="129547" y="119271"/>
                  <a:pt x="128129" y="117845"/>
                </a:cubicBezTo>
                <a:cubicBezTo>
                  <a:pt x="126710" y="116420"/>
                  <a:pt x="124937" y="115707"/>
                  <a:pt x="122809" y="115707"/>
                </a:cubicBezTo>
                <a:close/>
                <a:moveTo>
                  <a:pt x="122676" y="106976"/>
                </a:moveTo>
                <a:cubicBezTo>
                  <a:pt x="126976" y="106976"/>
                  <a:pt x="131321" y="108579"/>
                  <a:pt x="134513" y="111787"/>
                </a:cubicBezTo>
                <a:cubicBezTo>
                  <a:pt x="137704" y="114638"/>
                  <a:pt x="139123" y="118914"/>
                  <a:pt x="139123" y="123547"/>
                </a:cubicBezTo>
                <a:cubicBezTo>
                  <a:pt x="139123" y="127824"/>
                  <a:pt x="137704" y="131744"/>
                  <a:pt x="134513" y="134951"/>
                </a:cubicBezTo>
                <a:cubicBezTo>
                  <a:pt x="131321" y="138159"/>
                  <a:pt x="127065" y="139941"/>
                  <a:pt x="122809" y="139941"/>
                </a:cubicBezTo>
                <a:cubicBezTo>
                  <a:pt x="118198" y="139941"/>
                  <a:pt x="114297" y="138159"/>
                  <a:pt x="111105" y="134951"/>
                </a:cubicBezTo>
                <a:cubicBezTo>
                  <a:pt x="107913" y="131744"/>
                  <a:pt x="106140" y="127824"/>
                  <a:pt x="106140" y="123547"/>
                </a:cubicBezTo>
                <a:cubicBezTo>
                  <a:pt x="106140" y="118914"/>
                  <a:pt x="107913" y="114638"/>
                  <a:pt x="111105" y="111787"/>
                </a:cubicBezTo>
                <a:cubicBezTo>
                  <a:pt x="114120" y="108579"/>
                  <a:pt x="118376" y="106976"/>
                  <a:pt x="122676" y="106976"/>
                </a:cubicBezTo>
                <a:close/>
                <a:moveTo>
                  <a:pt x="124215" y="72273"/>
                </a:moveTo>
                <a:cubicBezTo>
                  <a:pt x="137602" y="72273"/>
                  <a:pt x="150988" y="77273"/>
                  <a:pt x="161119" y="87274"/>
                </a:cubicBezTo>
                <a:cubicBezTo>
                  <a:pt x="162928" y="89060"/>
                  <a:pt x="162928" y="91918"/>
                  <a:pt x="161119" y="93704"/>
                </a:cubicBezTo>
                <a:cubicBezTo>
                  <a:pt x="160034" y="94418"/>
                  <a:pt x="158949" y="94775"/>
                  <a:pt x="157863" y="94775"/>
                </a:cubicBezTo>
                <a:cubicBezTo>
                  <a:pt x="156777" y="94775"/>
                  <a:pt x="155692" y="94418"/>
                  <a:pt x="154607" y="93704"/>
                </a:cubicBezTo>
                <a:cubicBezTo>
                  <a:pt x="137602" y="76916"/>
                  <a:pt x="110467" y="76916"/>
                  <a:pt x="93462" y="93704"/>
                </a:cubicBezTo>
                <a:cubicBezTo>
                  <a:pt x="92015" y="95490"/>
                  <a:pt x="88759" y="95490"/>
                  <a:pt x="87312" y="93704"/>
                </a:cubicBezTo>
                <a:cubicBezTo>
                  <a:pt x="85503" y="91918"/>
                  <a:pt x="85503" y="89060"/>
                  <a:pt x="87312" y="87274"/>
                </a:cubicBezTo>
                <a:cubicBezTo>
                  <a:pt x="97442" y="77273"/>
                  <a:pt x="110829" y="72273"/>
                  <a:pt x="124215" y="72273"/>
                </a:cubicBezTo>
                <a:close/>
                <a:moveTo>
                  <a:pt x="22219" y="60772"/>
                </a:moveTo>
                <a:cubicBezTo>
                  <a:pt x="24384" y="61850"/>
                  <a:pt x="25105" y="64367"/>
                  <a:pt x="24023" y="66524"/>
                </a:cubicBezTo>
                <a:cubicBezTo>
                  <a:pt x="-1594" y="111459"/>
                  <a:pt x="5983" y="167537"/>
                  <a:pt x="42423" y="203845"/>
                </a:cubicBezTo>
                <a:lnTo>
                  <a:pt x="123602" y="284728"/>
                </a:lnTo>
                <a:lnTo>
                  <a:pt x="204421" y="203845"/>
                </a:lnTo>
                <a:cubicBezTo>
                  <a:pt x="240861" y="167537"/>
                  <a:pt x="248438" y="111459"/>
                  <a:pt x="223182" y="66524"/>
                </a:cubicBezTo>
                <a:cubicBezTo>
                  <a:pt x="221739" y="64367"/>
                  <a:pt x="222821" y="61850"/>
                  <a:pt x="224625" y="60772"/>
                </a:cubicBezTo>
                <a:cubicBezTo>
                  <a:pt x="226790" y="59334"/>
                  <a:pt x="229677" y="60053"/>
                  <a:pt x="231120" y="62210"/>
                </a:cubicBezTo>
                <a:cubicBezTo>
                  <a:pt x="258179" y="110380"/>
                  <a:pt x="249881" y="171132"/>
                  <a:pt x="210915" y="210316"/>
                </a:cubicBezTo>
                <a:lnTo>
                  <a:pt x="126489" y="294075"/>
                </a:lnTo>
                <a:cubicBezTo>
                  <a:pt x="125767" y="294794"/>
                  <a:pt x="124685" y="295513"/>
                  <a:pt x="123602" y="295513"/>
                </a:cubicBezTo>
                <a:cubicBezTo>
                  <a:pt x="122159" y="295513"/>
                  <a:pt x="121077" y="294794"/>
                  <a:pt x="120355" y="294075"/>
                </a:cubicBezTo>
                <a:lnTo>
                  <a:pt x="35929" y="210316"/>
                </a:lnTo>
                <a:cubicBezTo>
                  <a:pt x="-3037" y="171132"/>
                  <a:pt x="-11335" y="110021"/>
                  <a:pt x="16085" y="62210"/>
                </a:cubicBezTo>
                <a:cubicBezTo>
                  <a:pt x="17168" y="60053"/>
                  <a:pt x="20054" y="59334"/>
                  <a:pt x="22219" y="60772"/>
                </a:cubicBezTo>
                <a:close/>
                <a:moveTo>
                  <a:pt x="124215" y="35522"/>
                </a:moveTo>
                <a:cubicBezTo>
                  <a:pt x="147397" y="35522"/>
                  <a:pt x="169493" y="44713"/>
                  <a:pt x="186517" y="61624"/>
                </a:cubicBezTo>
                <a:cubicBezTo>
                  <a:pt x="188328" y="63462"/>
                  <a:pt x="188328" y="66403"/>
                  <a:pt x="186517" y="68241"/>
                </a:cubicBezTo>
                <a:cubicBezTo>
                  <a:pt x="185430" y="68976"/>
                  <a:pt x="184344" y="69712"/>
                  <a:pt x="183257" y="69712"/>
                </a:cubicBezTo>
                <a:cubicBezTo>
                  <a:pt x="181808" y="69712"/>
                  <a:pt x="181084" y="68976"/>
                  <a:pt x="179997" y="68241"/>
                </a:cubicBezTo>
                <a:cubicBezTo>
                  <a:pt x="165146" y="53168"/>
                  <a:pt x="145224" y="44713"/>
                  <a:pt x="124215" y="44713"/>
                </a:cubicBezTo>
                <a:cubicBezTo>
                  <a:pt x="103207" y="44713"/>
                  <a:pt x="82922" y="53168"/>
                  <a:pt x="68072" y="68241"/>
                </a:cubicBezTo>
                <a:cubicBezTo>
                  <a:pt x="66623" y="70079"/>
                  <a:pt x="63363" y="70079"/>
                  <a:pt x="61914" y="68241"/>
                </a:cubicBezTo>
                <a:cubicBezTo>
                  <a:pt x="60103" y="66403"/>
                  <a:pt x="60103" y="63462"/>
                  <a:pt x="61914" y="61624"/>
                </a:cubicBezTo>
                <a:cubicBezTo>
                  <a:pt x="78214" y="44713"/>
                  <a:pt x="100671" y="35522"/>
                  <a:pt x="124215" y="35522"/>
                </a:cubicBezTo>
                <a:close/>
                <a:moveTo>
                  <a:pt x="123424" y="0"/>
                </a:moveTo>
                <a:cubicBezTo>
                  <a:pt x="154879" y="0"/>
                  <a:pt x="186335" y="12104"/>
                  <a:pt x="210352" y="36311"/>
                </a:cubicBezTo>
                <a:cubicBezTo>
                  <a:pt x="212145" y="38131"/>
                  <a:pt x="212145" y="41043"/>
                  <a:pt x="210352" y="42863"/>
                </a:cubicBezTo>
                <a:cubicBezTo>
                  <a:pt x="209277" y="43591"/>
                  <a:pt x="208560" y="44319"/>
                  <a:pt x="207126" y="44319"/>
                </a:cubicBezTo>
                <a:cubicBezTo>
                  <a:pt x="206051" y="44319"/>
                  <a:pt x="204975" y="43591"/>
                  <a:pt x="203900" y="42863"/>
                </a:cubicBezTo>
                <a:cubicBezTo>
                  <a:pt x="159450" y="-2275"/>
                  <a:pt x="87398" y="-2275"/>
                  <a:pt x="42948" y="42863"/>
                </a:cubicBezTo>
                <a:cubicBezTo>
                  <a:pt x="41155" y="44683"/>
                  <a:pt x="38287" y="44683"/>
                  <a:pt x="36495" y="42863"/>
                </a:cubicBezTo>
                <a:cubicBezTo>
                  <a:pt x="34703" y="41043"/>
                  <a:pt x="34703" y="38131"/>
                  <a:pt x="36495" y="36311"/>
                </a:cubicBezTo>
                <a:cubicBezTo>
                  <a:pt x="60513" y="12104"/>
                  <a:pt x="91968" y="0"/>
                  <a:pt x="123424"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5" name="Freeform 694">
            <a:extLst>
              <a:ext uri="{FF2B5EF4-FFF2-40B4-BE49-F238E27FC236}">
                <a16:creationId xmlns:a16="http://schemas.microsoft.com/office/drawing/2014/main" id="{07D70334-7A94-0149-AF4A-698F98BDD8AB}"/>
              </a:ext>
            </a:extLst>
          </p:cNvPr>
          <p:cNvSpPr>
            <a:spLocks noChangeArrowheads="1"/>
          </p:cNvSpPr>
          <p:nvPr/>
        </p:nvSpPr>
        <p:spPr bwMode="auto">
          <a:xfrm>
            <a:off x="9149831" y="2395981"/>
            <a:ext cx="445401" cy="443019"/>
          </a:xfrm>
          <a:custGeom>
            <a:avLst/>
            <a:gdLst>
              <a:gd name="T0" fmla="*/ 9018 w 296501"/>
              <a:gd name="T1" fmla="*/ 158301 h 294916"/>
              <a:gd name="T2" fmla="*/ 97391 w 296501"/>
              <a:gd name="T3" fmla="*/ 241348 h 294916"/>
              <a:gd name="T4" fmla="*/ 98834 w 296501"/>
              <a:gd name="T5" fmla="*/ 241708 h 294916"/>
              <a:gd name="T6" fmla="*/ 100277 w 296501"/>
              <a:gd name="T7" fmla="*/ 242427 h 294916"/>
              <a:gd name="T8" fmla="*/ 192978 w 296501"/>
              <a:gd name="T9" fmla="*/ 242427 h 294916"/>
              <a:gd name="T10" fmla="*/ 194421 w 296501"/>
              <a:gd name="T11" fmla="*/ 241708 h 294916"/>
              <a:gd name="T12" fmla="*/ 195864 w 296501"/>
              <a:gd name="T13" fmla="*/ 241348 h 294916"/>
              <a:gd name="T14" fmla="*/ 287484 w 296501"/>
              <a:gd name="T15" fmla="*/ 220856 h 294916"/>
              <a:gd name="T16" fmla="*/ 296501 w 296501"/>
              <a:gd name="T17" fmla="*/ 220856 h 294916"/>
              <a:gd name="T18" fmla="*/ 291812 w 296501"/>
              <a:gd name="T19" fmla="*/ 249977 h 294916"/>
              <a:gd name="T20" fmla="*/ 149693 w 296501"/>
              <a:gd name="T21" fmla="*/ 293837 h 294916"/>
              <a:gd name="T22" fmla="*/ 143561 w 296501"/>
              <a:gd name="T23" fmla="*/ 293837 h 294916"/>
              <a:gd name="T24" fmla="*/ 4689 w 296501"/>
              <a:gd name="T25" fmla="*/ 249977 h 294916"/>
              <a:gd name="T26" fmla="*/ 0 w 296501"/>
              <a:gd name="T27" fmla="*/ 158301 h 294916"/>
              <a:gd name="T28" fmla="*/ 49417 w 296501"/>
              <a:gd name="T29" fmla="*/ 139360 h 294916"/>
              <a:gd name="T30" fmla="*/ 114705 w 296501"/>
              <a:gd name="T31" fmla="*/ 206874 h 294916"/>
              <a:gd name="T32" fmla="*/ 71420 w 296501"/>
              <a:gd name="T33" fmla="*/ 139360 h 294916"/>
              <a:gd name="T34" fmla="*/ 260431 w 296501"/>
              <a:gd name="T35" fmla="*/ 81233 h 294916"/>
              <a:gd name="T36" fmla="*/ 76470 w 296501"/>
              <a:gd name="T37" fmla="*/ 131417 h 294916"/>
              <a:gd name="T38" fmla="*/ 260431 w 296501"/>
              <a:gd name="T39" fmla="*/ 81233 h 294916"/>
              <a:gd name="T40" fmla="*/ 9018 w 296501"/>
              <a:gd name="T41" fmla="*/ 130334 h 294916"/>
              <a:gd name="T42" fmla="*/ 67452 w 296501"/>
              <a:gd name="T43" fmla="*/ 67514 h 294916"/>
              <a:gd name="T44" fmla="*/ 260431 w 296501"/>
              <a:gd name="T45" fmla="*/ 23467 h 294916"/>
              <a:gd name="T46" fmla="*/ 76470 w 296501"/>
              <a:gd name="T47" fmla="*/ 84122 h 294916"/>
              <a:gd name="T48" fmla="*/ 260431 w 296501"/>
              <a:gd name="T49" fmla="*/ 23467 h 294916"/>
              <a:gd name="T50" fmla="*/ 269448 w 296501"/>
              <a:gd name="T51" fmla="*/ 18052 h 294916"/>
              <a:gd name="T52" fmla="*/ 278466 w 296501"/>
              <a:gd name="T53" fmla="*/ 188822 h 294916"/>
              <a:gd name="T54" fmla="*/ 287484 w 296501"/>
              <a:gd name="T55" fmla="*/ 18052 h 294916"/>
              <a:gd name="T56" fmla="*/ 278466 w 296501"/>
              <a:gd name="T57" fmla="*/ 0 h 294916"/>
              <a:gd name="T58" fmla="*/ 296501 w 296501"/>
              <a:gd name="T59" fmla="*/ 179796 h 294916"/>
              <a:gd name="T60" fmla="*/ 261152 w 296501"/>
              <a:gd name="T61" fmla="*/ 183407 h 294916"/>
              <a:gd name="T62" fmla="*/ 114705 w 296501"/>
              <a:gd name="T63" fmla="*/ 215539 h 294916"/>
              <a:gd name="T64" fmla="*/ 40760 w 296501"/>
              <a:gd name="T65" fmla="*/ 139360 h 294916"/>
              <a:gd name="T66" fmla="*/ 0 w 296501"/>
              <a:gd name="T67" fmla="*/ 135028 h 294916"/>
              <a:gd name="T68" fmla="*/ 4689 w 296501"/>
              <a:gd name="T69" fmla="*/ 58488 h 294916"/>
              <a:gd name="T70" fmla="*/ 261152 w 296501"/>
              <a:gd name="T71" fmla="*/ 14080 h 294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501" h="294916">
                <a:moveTo>
                  <a:pt x="4689" y="153987"/>
                </a:moveTo>
                <a:cubicBezTo>
                  <a:pt x="7214" y="153987"/>
                  <a:pt x="9018" y="155785"/>
                  <a:pt x="9018" y="158301"/>
                </a:cubicBezTo>
                <a:lnTo>
                  <a:pt x="9018" y="241348"/>
                </a:lnTo>
                <a:lnTo>
                  <a:pt x="97391" y="241348"/>
                </a:lnTo>
                <a:cubicBezTo>
                  <a:pt x="97391" y="241348"/>
                  <a:pt x="97752" y="241348"/>
                  <a:pt x="98112" y="241348"/>
                </a:cubicBezTo>
                <a:cubicBezTo>
                  <a:pt x="98112" y="241348"/>
                  <a:pt x="98473" y="241348"/>
                  <a:pt x="98834" y="241708"/>
                </a:cubicBezTo>
                <a:cubicBezTo>
                  <a:pt x="99194" y="241708"/>
                  <a:pt x="99194" y="241708"/>
                  <a:pt x="99555" y="242067"/>
                </a:cubicBezTo>
                <a:cubicBezTo>
                  <a:pt x="99916" y="242067"/>
                  <a:pt x="99916" y="242067"/>
                  <a:pt x="100277" y="242427"/>
                </a:cubicBezTo>
                <a:lnTo>
                  <a:pt x="146808" y="284490"/>
                </a:lnTo>
                <a:lnTo>
                  <a:pt x="192978" y="242427"/>
                </a:lnTo>
                <a:cubicBezTo>
                  <a:pt x="193339" y="242067"/>
                  <a:pt x="193339" y="242067"/>
                  <a:pt x="193339" y="242067"/>
                </a:cubicBezTo>
                <a:cubicBezTo>
                  <a:pt x="194060" y="241708"/>
                  <a:pt x="194060" y="241708"/>
                  <a:pt x="194421" y="241708"/>
                </a:cubicBezTo>
                <a:cubicBezTo>
                  <a:pt x="194782" y="241348"/>
                  <a:pt x="194782" y="241348"/>
                  <a:pt x="195143" y="241348"/>
                </a:cubicBezTo>
                <a:cubicBezTo>
                  <a:pt x="195503" y="241348"/>
                  <a:pt x="195864" y="241348"/>
                  <a:pt x="195864" y="241348"/>
                </a:cubicBezTo>
                <a:lnTo>
                  <a:pt x="287484" y="241348"/>
                </a:lnTo>
                <a:lnTo>
                  <a:pt x="287484" y="220856"/>
                </a:lnTo>
                <a:cubicBezTo>
                  <a:pt x="287484" y="218340"/>
                  <a:pt x="289648" y="216183"/>
                  <a:pt x="291812" y="216183"/>
                </a:cubicBezTo>
                <a:cubicBezTo>
                  <a:pt x="294337" y="216183"/>
                  <a:pt x="296501" y="218340"/>
                  <a:pt x="296501" y="220856"/>
                </a:cubicBezTo>
                <a:lnTo>
                  <a:pt x="296501" y="245662"/>
                </a:lnTo>
                <a:cubicBezTo>
                  <a:pt x="296501" y="248179"/>
                  <a:pt x="294337" y="249977"/>
                  <a:pt x="291812" y="249977"/>
                </a:cubicBezTo>
                <a:lnTo>
                  <a:pt x="197668" y="249977"/>
                </a:lnTo>
                <a:lnTo>
                  <a:pt x="149693" y="293837"/>
                </a:lnTo>
                <a:cubicBezTo>
                  <a:pt x="148611" y="294556"/>
                  <a:pt x="147529" y="294916"/>
                  <a:pt x="146808" y="294916"/>
                </a:cubicBezTo>
                <a:cubicBezTo>
                  <a:pt x="145726" y="294916"/>
                  <a:pt x="144644" y="294556"/>
                  <a:pt x="143561" y="293837"/>
                </a:cubicBezTo>
                <a:lnTo>
                  <a:pt x="95587" y="249977"/>
                </a:lnTo>
                <a:lnTo>
                  <a:pt x="4689" y="249977"/>
                </a:lnTo>
                <a:cubicBezTo>
                  <a:pt x="2164" y="249977"/>
                  <a:pt x="0" y="248179"/>
                  <a:pt x="0" y="245662"/>
                </a:cubicBezTo>
                <a:lnTo>
                  <a:pt x="0" y="158301"/>
                </a:lnTo>
                <a:cubicBezTo>
                  <a:pt x="0" y="155785"/>
                  <a:pt x="2164" y="153987"/>
                  <a:pt x="4689" y="153987"/>
                </a:cubicBezTo>
                <a:close/>
                <a:moveTo>
                  <a:pt x="49417" y="139360"/>
                </a:moveTo>
                <a:cubicBezTo>
                  <a:pt x="49417" y="139721"/>
                  <a:pt x="49417" y="140804"/>
                  <a:pt x="49417" y="141526"/>
                </a:cubicBezTo>
                <a:cubicBezTo>
                  <a:pt x="49417" y="177630"/>
                  <a:pt x="78995" y="206874"/>
                  <a:pt x="114705" y="206874"/>
                </a:cubicBezTo>
                <a:cubicBezTo>
                  <a:pt x="143201" y="206874"/>
                  <a:pt x="167007" y="188822"/>
                  <a:pt x="176025" y="163911"/>
                </a:cubicBezTo>
                <a:lnTo>
                  <a:pt x="71420" y="139360"/>
                </a:lnTo>
                <a:lnTo>
                  <a:pt x="49417" y="139360"/>
                </a:lnTo>
                <a:close/>
                <a:moveTo>
                  <a:pt x="260431" y="81233"/>
                </a:moveTo>
                <a:lnTo>
                  <a:pt x="76470" y="93148"/>
                </a:lnTo>
                <a:lnTo>
                  <a:pt x="76470" y="131417"/>
                </a:lnTo>
                <a:lnTo>
                  <a:pt x="260431" y="174020"/>
                </a:lnTo>
                <a:lnTo>
                  <a:pt x="260431" y="81233"/>
                </a:lnTo>
                <a:close/>
                <a:moveTo>
                  <a:pt x="9018" y="67514"/>
                </a:moveTo>
                <a:lnTo>
                  <a:pt x="9018" y="130334"/>
                </a:lnTo>
                <a:lnTo>
                  <a:pt x="67452" y="130334"/>
                </a:lnTo>
                <a:lnTo>
                  <a:pt x="67452" y="67514"/>
                </a:lnTo>
                <a:lnTo>
                  <a:pt x="9018" y="67514"/>
                </a:lnTo>
                <a:close/>
                <a:moveTo>
                  <a:pt x="260431" y="23467"/>
                </a:moveTo>
                <a:lnTo>
                  <a:pt x="76470" y="66431"/>
                </a:lnTo>
                <a:lnTo>
                  <a:pt x="76470" y="84122"/>
                </a:lnTo>
                <a:lnTo>
                  <a:pt x="260431" y="72207"/>
                </a:lnTo>
                <a:lnTo>
                  <a:pt x="260431" y="23467"/>
                </a:lnTo>
                <a:close/>
                <a:moveTo>
                  <a:pt x="278466" y="9026"/>
                </a:moveTo>
                <a:cubicBezTo>
                  <a:pt x="273416" y="9026"/>
                  <a:pt x="269448" y="12997"/>
                  <a:pt x="269448" y="18052"/>
                </a:cubicBezTo>
                <a:lnTo>
                  <a:pt x="269448" y="179796"/>
                </a:lnTo>
                <a:cubicBezTo>
                  <a:pt x="269448" y="184851"/>
                  <a:pt x="273416" y="188822"/>
                  <a:pt x="278466" y="188822"/>
                </a:cubicBezTo>
                <a:cubicBezTo>
                  <a:pt x="283516" y="188822"/>
                  <a:pt x="287484" y="184851"/>
                  <a:pt x="287484" y="179796"/>
                </a:cubicBezTo>
                <a:lnTo>
                  <a:pt x="287484" y="18052"/>
                </a:lnTo>
                <a:cubicBezTo>
                  <a:pt x="287484" y="12997"/>
                  <a:pt x="283516" y="9026"/>
                  <a:pt x="278466" y="9026"/>
                </a:cubicBezTo>
                <a:close/>
                <a:moveTo>
                  <a:pt x="278466" y="0"/>
                </a:moveTo>
                <a:cubicBezTo>
                  <a:pt x="288566" y="0"/>
                  <a:pt x="296501" y="7943"/>
                  <a:pt x="296501" y="18052"/>
                </a:cubicBezTo>
                <a:lnTo>
                  <a:pt x="296501" y="179796"/>
                </a:lnTo>
                <a:cubicBezTo>
                  <a:pt x="296501" y="189905"/>
                  <a:pt x="288566" y="197848"/>
                  <a:pt x="278466" y="197848"/>
                </a:cubicBezTo>
                <a:cubicBezTo>
                  <a:pt x="269809" y="197848"/>
                  <a:pt x="262595" y="191711"/>
                  <a:pt x="261152" y="183407"/>
                </a:cubicBezTo>
                <a:lnTo>
                  <a:pt x="184682" y="165716"/>
                </a:lnTo>
                <a:cubicBezTo>
                  <a:pt x="174582" y="194599"/>
                  <a:pt x="147169" y="215539"/>
                  <a:pt x="114705" y="215539"/>
                </a:cubicBezTo>
                <a:cubicBezTo>
                  <a:pt x="73584" y="215539"/>
                  <a:pt x="40399" y="182324"/>
                  <a:pt x="40399" y="141526"/>
                </a:cubicBezTo>
                <a:cubicBezTo>
                  <a:pt x="40399" y="140804"/>
                  <a:pt x="40760" y="139721"/>
                  <a:pt x="40760" y="139360"/>
                </a:cubicBezTo>
                <a:lnTo>
                  <a:pt x="4689" y="139360"/>
                </a:lnTo>
                <a:cubicBezTo>
                  <a:pt x="2164" y="139360"/>
                  <a:pt x="0" y="137555"/>
                  <a:pt x="0" y="135028"/>
                </a:cubicBezTo>
                <a:lnTo>
                  <a:pt x="0" y="62820"/>
                </a:lnTo>
                <a:cubicBezTo>
                  <a:pt x="0" y="60293"/>
                  <a:pt x="2164" y="58488"/>
                  <a:pt x="4689" y="58488"/>
                </a:cubicBezTo>
                <a:lnTo>
                  <a:pt x="71420" y="58488"/>
                </a:lnTo>
                <a:lnTo>
                  <a:pt x="261152" y="14080"/>
                </a:lnTo>
                <a:cubicBezTo>
                  <a:pt x="262595" y="6138"/>
                  <a:pt x="269809" y="0"/>
                  <a:pt x="278466"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6" name="Freeform 170">
            <a:extLst>
              <a:ext uri="{FF2B5EF4-FFF2-40B4-BE49-F238E27FC236}">
                <a16:creationId xmlns:a16="http://schemas.microsoft.com/office/drawing/2014/main" id="{3A641334-64DA-3B48-A9E5-7A81C5BD3AB2}"/>
              </a:ext>
            </a:extLst>
          </p:cNvPr>
          <p:cNvSpPr>
            <a:spLocks noChangeArrowheads="1"/>
          </p:cNvSpPr>
          <p:nvPr/>
        </p:nvSpPr>
        <p:spPr bwMode="auto">
          <a:xfrm>
            <a:off x="7245304" y="5531228"/>
            <a:ext cx="445401" cy="459691"/>
          </a:xfrm>
          <a:custGeom>
            <a:avLst/>
            <a:gdLst>
              <a:gd name="T0" fmla="*/ 43456557 w 823"/>
              <a:gd name="T1" fmla="*/ 82117470 h 852"/>
              <a:gd name="T2" fmla="*/ 68567908 w 823"/>
              <a:gd name="T3" fmla="*/ 57158796 h 852"/>
              <a:gd name="T4" fmla="*/ 68567908 w 823"/>
              <a:gd name="T5" fmla="*/ 27286423 h 852"/>
              <a:gd name="T6" fmla="*/ 38382489 w 823"/>
              <a:gd name="T7" fmla="*/ 27286423 h 852"/>
              <a:gd name="T8" fmla="*/ 41374916 w 823"/>
              <a:gd name="T9" fmla="*/ 60262583 h 852"/>
              <a:gd name="T10" fmla="*/ 28363848 w 823"/>
              <a:gd name="T11" fmla="*/ 67116374 h 852"/>
              <a:gd name="T12" fmla="*/ 28363848 w 823"/>
              <a:gd name="T13" fmla="*/ 17328846 h 852"/>
              <a:gd name="T14" fmla="*/ 78586189 w 823"/>
              <a:gd name="T15" fmla="*/ 17328846 h 852"/>
              <a:gd name="T16" fmla="*/ 78586189 w 823"/>
              <a:gd name="T17" fmla="*/ 67116374 h 852"/>
              <a:gd name="T18" fmla="*/ 74032261 w 823"/>
              <a:gd name="T19" fmla="*/ 71771874 h 852"/>
              <a:gd name="T20" fmla="*/ 53475198 w 823"/>
              <a:gd name="T21" fmla="*/ 92075047 h 852"/>
              <a:gd name="T22" fmla="*/ 92247612 w 823"/>
              <a:gd name="T23" fmla="*/ 72159892 h 852"/>
              <a:gd name="T24" fmla="*/ 90686471 w 823"/>
              <a:gd name="T25" fmla="*/ 71125297 h 852"/>
              <a:gd name="T26" fmla="*/ 80798045 w 823"/>
              <a:gd name="T27" fmla="*/ 69444124 h 852"/>
              <a:gd name="T28" fmla="*/ 80798045 w 823"/>
              <a:gd name="T29" fmla="*/ 15001096 h 852"/>
              <a:gd name="T30" fmla="*/ 26151991 w 823"/>
              <a:gd name="T31" fmla="*/ 15001096 h 852"/>
              <a:gd name="T32" fmla="*/ 26151991 w 823"/>
              <a:gd name="T33" fmla="*/ 69444124 h 852"/>
              <a:gd name="T34" fmla="*/ 30705919 w 823"/>
              <a:gd name="T35" fmla="*/ 73970165 h 852"/>
              <a:gd name="T36" fmla="*/ 31876775 w 823"/>
              <a:gd name="T37" fmla="*/ 74487642 h 852"/>
              <a:gd name="T38" fmla="*/ 44887843 w 823"/>
              <a:gd name="T39" fmla="*/ 61297179 h 852"/>
              <a:gd name="T40" fmla="*/ 44887843 w 823"/>
              <a:gd name="T41" fmla="*/ 58969428 h 852"/>
              <a:gd name="T42" fmla="*/ 40724200 w 823"/>
              <a:gd name="T43" fmla="*/ 54960506 h 852"/>
              <a:gd name="T44" fmla="*/ 40724200 w 823"/>
              <a:gd name="T45" fmla="*/ 29484714 h 852"/>
              <a:gd name="T46" fmla="*/ 66225836 w 823"/>
              <a:gd name="T47" fmla="*/ 29484714 h 852"/>
              <a:gd name="T48" fmla="*/ 40073845 w 823"/>
              <a:gd name="T49" fmla="*/ 80953415 h 852"/>
              <a:gd name="T50" fmla="*/ 39553345 w 823"/>
              <a:gd name="T51" fmla="*/ 82117470 h 852"/>
              <a:gd name="T52" fmla="*/ 40073845 w 823"/>
              <a:gd name="T53" fmla="*/ 83281165 h 852"/>
              <a:gd name="T54" fmla="*/ 52303982 w 823"/>
              <a:gd name="T55" fmla="*/ 95437393 h 852"/>
              <a:gd name="T56" fmla="*/ 53475198 w 823"/>
              <a:gd name="T57" fmla="*/ 95954511 h 852"/>
              <a:gd name="T58" fmla="*/ 75853832 w 823"/>
              <a:gd name="T59" fmla="*/ 74487642 h 852"/>
              <a:gd name="T60" fmla="*/ 102916609 w 823"/>
              <a:gd name="T61" fmla="*/ 106817225 h 852"/>
              <a:gd name="T62" fmla="*/ 17304566 w 823"/>
              <a:gd name="T63" fmla="*/ 74487642 h 852"/>
              <a:gd name="T64" fmla="*/ 20427208 w 823"/>
              <a:gd name="T65" fmla="*/ 74487642 h 852"/>
              <a:gd name="T66" fmla="*/ 22118564 w 823"/>
              <a:gd name="T67" fmla="*/ 72806470 h 852"/>
              <a:gd name="T68" fmla="*/ 16263565 w 823"/>
              <a:gd name="T69" fmla="*/ 71125297 h 852"/>
              <a:gd name="T70" fmla="*/ 14702424 w 823"/>
              <a:gd name="T71" fmla="*/ 72159892 h 852"/>
              <a:gd name="T72" fmla="*/ 130215 w 823"/>
              <a:gd name="T73" fmla="*/ 107722361 h 852"/>
              <a:gd name="T74" fmla="*/ 260070 w 823"/>
              <a:gd name="T75" fmla="*/ 109274434 h 852"/>
              <a:gd name="T76" fmla="*/ 105258680 w 823"/>
              <a:gd name="T77" fmla="*/ 110050111 h 852"/>
              <a:gd name="T78" fmla="*/ 106689966 w 823"/>
              <a:gd name="T79" fmla="*/ 109274434 h 852"/>
              <a:gd name="T80" fmla="*/ 106820182 w 823"/>
              <a:gd name="T81" fmla="*/ 107722361 h 8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3" h="852">
                <a:moveTo>
                  <a:pt x="411" y="712"/>
                </a:moveTo>
                <a:lnTo>
                  <a:pt x="334" y="635"/>
                </a:lnTo>
                <a:lnTo>
                  <a:pt x="527" y="442"/>
                </a:lnTo>
                <a:cubicBezTo>
                  <a:pt x="591" y="378"/>
                  <a:pt x="591" y="274"/>
                  <a:pt x="527" y="211"/>
                </a:cubicBezTo>
                <a:cubicBezTo>
                  <a:pt x="463" y="147"/>
                  <a:pt x="359" y="147"/>
                  <a:pt x="295" y="211"/>
                </a:cubicBezTo>
                <a:cubicBezTo>
                  <a:pt x="231" y="274"/>
                  <a:pt x="231" y="378"/>
                  <a:pt x="295" y="442"/>
                </a:cubicBezTo>
                <a:lnTo>
                  <a:pt x="318" y="466"/>
                </a:lnTo>
                <a:lnTo>
                  <a:pt x="244" y="545"/>
                </a:lnTo>
                <a:lnTo>
                  <a:pt x="218" y="519"/>
                </a:lnTo>
                <a:cubicBezTo>
                  <a:pt x="112" y="413"/>
                  <a:pt x="112" y="240"/>
                  <a:pt x="218" y="134"/>
                </a:cubicBezTo>
                <a:cubicBezTo>
                  <a:pt x="325" y="28"/>
                  <a:pt x="497" y="28"/>
                  <a:pt x="604" y="134"/>
                </a:cubicBezTo>
                <a:cubicBezTo>
                  <a:pt x="710" y="240"/>
                  <a:pt x="710" y="413"/>
                  <a:pt x="604" y="519"/>
                </a:cubicBezTo>
                <a:lnTo>
                  <a:pt x="569" y="555"/>
                </a:lnTo>
                <a:cubicBezTo>
                  <a:pt x="569" y="555"/>
                  <a:pt x="569" y="555"/>
                  <a:pt x="568" y="555"/>
                </a:cubicBezTo>
                <a:lnTo>
                  <a:pt x="411" y="712"/>
                </a:lnTo>
                <a:close/>
                <a:moveTo>
                  <a:pt x="821" y="833"/>
                </a:moveTo>
                <a:lnTo>
                  <a:pt x="709" y="558"/>
                </a:lnTo>
                <a:cubicBezTo>
                  <a:pt x="707" y="554"/>
                  <a:pt x="702" y="550"/>
                  <a:pt x="697" y="550"/>
                </a:cubicBezTo>
                <a:lnTo>
                  <a:pt x="608" y="550"/>
                </a:lnTo>
                <a:lnTo>
                  <a:pt x="621" y="537"/>
                </a:lnTo>
                <a:cubicBezTo>
                  <a:pt x="737" y="420"/>
                  <a:pt x="737" y="232"/>
                  <a:pt x="621" y="116"/>
                </a:cubicBezTo>
                <a:cubicBezTo>
                  <a:pt x="505" y="0"/>
                  <a:pt x="317" y="0"/>
                  <a:pt x="201" y="116"/>
                </a:cubicBezTo>
                <a:cubicBezTo>
                  <a:pt x="85" y="232"/>
                  <a:pt x="85" y="420"/>
                  <a:pt x="201" y="537"/>
                </a:cubicBezTo>
                <a:lnTo>
                  <a:pt x="236" y="572"/>
                </a:lnTo>
                <a:cubicBezTo>
                  <a:pt x="238" y="574"/>
                  <a:pt x="242" y="576"/>
                  <a:pt x="245" y="576"/>
                </a:cubicBezTo>
                <a:cubicBezTo>
                  <a:pt x="248" y="576"/>
                  <a:pt x="251" y="574"/>
                  <a:pt x="254" y="571"/>
                </a:cubicBezTo>
                <a:lnTo>
                  <a:pt x="345" y="474"/>
                </a:lnTo>
                <a:cubicBezTo>
                  <a:pt x="349" y="469"/>
                  <a:pt x="349" y="461"/>
                  <a:pt x="345" y="456"/>
                </a:cubicBezTo>
                <a:lnTo>
                  <a:pt x="313" y="425"/>
                </a:lnTo>
                <a:cubicBezTo>
                  <a:pt x="258" y="371"/>
                  <a:pt x="258" y="283"/>
                  <a:pt x="313" y="228"/>
                </a:cubicBezTo>
                <a:cubicBezTo>
                  <a:pt x="367" y="174"/>
                  <a:pt x="455" y="174"/>
                  <a:pt x="509" y="228"/>
                </a:cubicBezTo>
                <a:cubicBezTo>
                  <a:pt x="564" y="283"/>
                  <a:pt x="564" y="371"/>
                  <a:pt x="509" y="425"/>
                </a:cubicBezTo>
                <a:lnTo>
                  <a:pt x="308" y="626"/>
                </a:lnTo>
                <a:cubicBezTo>
                  <a:pt x="305" y="628"/>
                  <a:pt x="304" y="632"/>
                  <a:pt x="304" y="635"/>
                </a:cubicBezTo>
                <a:cubicBezTo>
                  <a:pt x="304" y="638"/>
                  <a:pt x="305" y="641"/>
                  <a:pt x="308" y="644"/>
                </a:cubicBezTo>
                <a:lnTo>
                  <a:pt x="402" y="738"/>
                </a:lnTo>
                <a:cubicBezTo>
                  <a:pt x="404" y="741"/>
                  <a:pt x="408" y="742"/>
                  <a:pt x="411" y="742"/>
                </a:cubicBezTo>
                <a:cubicBezTo>
                  <a:pt x="414" y="742"/>
                  <a:pt x="418" y="741"/>
                  <a:pt x="420" y="738"/>
                </a:cubicBezTo>
                <a:lnTo>
                  <a:pt x="583" y="576"/>
                </a:lnTo>
                <a:lnTo>
                  <a:pt x="689" y="576"/>
                </a:lnTo>
                <a:lnTo>
                  <a:pt x="791" y="826"/>
                </a:lnTo>
                <a:lnTo>
                  <a:pt x="31" y="826"/>
                </a:lnTo>
                <a:lnTo>
                  <a:pt x="133" y="576"/>
                </a:lnTo>
                <a:lnTo>
                  <a:pt x="157" y="576"/>
                </a:lnTo>
                <a:cubicBezTo>
                  <a:pt x="164" y="576"/>
                  <a:pt x="170" y="570"/>
                  <a:pt x="170" y="563"/>
                </a:cubicBezTo>
                <a:cubicBezTo>
                  <a:pt x="170" y="556"/>
                  <a:pt x="164" y="550"/>
                  <a:pt x="157" y="550"/>
                </a:cubicBezTo>
                <a:lnTo>
                  <a:pt x="125" y="550"/>
                </a:lnTo>
                <a:cubicBezTo>
                  <a:pt x="120" y="550"/>
                  <a:pt x="115" y="554"/>
                  <a:pt x="113" y="558"/>
                </a:cubicBezTo>
                <a:lnTo>
                  <a:pt x="1" y="833"/>
                </a:lnTo>
                <a:cubicBezTo>
                  <a:pt x="0" y="838"/>
                  <a:pt x="0" y="842"/>
                  <a:pt x="2" y="845"/>
                </a:cubicBezTo>
                <a:cubicBezTo>
                  <a:pt x="5" y="849"/>
                  <a:pt x="9" y="851"/>
                  <a:pt x="13" y="851"/>
                </a:cubicBezTo>
                <a:lnTo>
                  <a:pt x="809" y="851"/>
                </a:lnTo>
                <a:cubicBezTo>
                  <a:pt x="813" y="851"/>
                  <a:pt x="817" y="849"/>
                  <a:pt x="820" y="845"/>
                </a:cubicBezTo>
                <a:cubicBezTo>
                  <a:pt x="822" y="842"/>
                  <a:pt x="822" y="838"/>
                  <a:pt x="821" y="833"/>
                </a:cubicBezTo>
                <a:close/>
              </a:path>
            </a:pathLst>
          </a:custGeom>
          <a:solidFill>
            <a:schemeClr val="tx2"/>
          </a:solidFill>
          <a:ln>
            <a:solidFill>
              <a:schemeClr val="accent3"/>
            </a:solidFill>
          </a:ln>
          <a:effectLst/>
        </p:spPr>
        <p:txBody>
          <a:bodyPr wrap="none" anchor="ctr"/>
          <a:lstStyle/>
          <a:p>
            <a:endParaRPr lang="en-US" sz="900" dirty="0">
              <a:latin typeface="Lato Light" panose="020F0502020204030203" pitchFamily="34" charset="0"/>
            </a:endParaRPr>
          </a:p>
        </p:txBody>
      </p:sp>
      <p:sp>
        <p:nvSpPr>
          <p:cNvPr id="67" name="Freeform 696">
            <a:extLst>
              <a:ext uri="{FF2B5EF4-FFF2-40B4-BE49-F238E27FC236}">
                <a16:creationId xmlns:a16="http://schemas.microsoft.com/office/drawing/2014/main" id="{378E775A-50DF-B34D-8837-9C3171DA6734}"/>
              </a:ext>
            </a:extLst>
          </p:cNvPr>
          <p:cNvSpPr>
            <a:spLocks noChangeArrowheads="1"/>
          </p:cNvSpPr>
          <p:nvPr/>
        </p:nvSpPr>
        <p:spPr bwMode="auto">
          <a:xfrm>
            <a:off x="9009284" y="4618933"/>
            <a:ext cx="445402" cy="431110"/>
          </a:xfrm>
          <a:custGeom>
            <a:avLst/>
            <a:gdLst>
              <a:gd name="T0" fmla="*/ 223953 w 296503"/>
              <a:gd name="T1" fmla="*/ 201613 h 286978"/>
              <a:gd name="T2" fmla="*/ 223953 w 296503"/>
              <a:gd name="T3" fmla="*/ 210772 h 286978"/>
              <a:gd name="T4" fmla="*/ 134938 w 296503"/>
              <a:gd name="T5" fmla="*/ 206009 h 286978"/>
              <a:gd name="T6" fmla="*/ 191682 w 296503"/>
              <a:gd name="T7" fmla="*/ 161925 h 286978"/>
              <a:gd name="T8" fmla="*/ 255225 w 296503"/>
              <a:gd name="T9" fmla="*/ 166497 h 286978"/>
              <a:gd name="T10" fmla="*/ 191682 w 296503"/>
              <a:gd name="T11" fmla="*/ 171069 h 286978"/>
              <a:gd name="T12" fmla="*/ 191682 w 296503"/>
              <a:gd name="T13" fmla="*/ 161925 h 286978"/>
              <a:gd name="T14" fmla="*/ 166704 w 296503"/>
              <a:gd name="T15" fmla="*/ 161925 h 286978"/>
              <a:gd name="T16" fmla="*/ 166704 w 296503"/>
              <a:gd name="T17" fmla="*/ 171069 h 286978"/>
              <a:gd name="T18" fmla="*/ 134938 w 296503"/>
              <a:gd name="T19" fmla="*/ 166497 h 286978"/>
              <a:gd name="T20" fmla="*/ 223775 w 296503"/>
              <a:gd name="T21" fmla="*/ 120650 h 286978"/>
              <a:gd name="T22" fmla="*/ 255227 w 296503"/>
              <a:gd name="T23" fmla="*/ 125412 h 286978"/>
              <a:gd name="T24" fmla="*/ 223775 w 296503"/>
              <a:gd name="T25" fmla="*/ 129809 h 286978"/>
              <a:gd name="T26" fmla="*/ 223775 w 296503"/>
              <a:gd name="T27" fmla="*/ 120650 h 286978"/>
              <a:gd name="T28" fmla="*/ 197754 w 296503"/>
              <a:gd name="T29" fmla="*/ 120650 h 286978"/>
              <a:gd name="T30" fmla="*/ 197754 w 296503"/>
              <a:gd name="T31" fmla="*/ 129809 h 286978"/>
              <a:gd name="T32" fmla="*/ 134938 w 296503"/>
              <a:gd name="T33" fmla="*/ 125412 h 286978"/>
              <a:gd name="T34" fmla="*/ 44450 w 296503"/>
              <a:gd name="T35" fmla="*/ 120650 h 286978"/>
              <a:gd name="T36" fmla="*/ 77421 w 296503"/>
              <a:gd name="T37" fmla="*/ 125412 h 286978"/>
              <a:gd name="T38" fmla="*/ 44450 w 296503"/>
              <a:gd name="T39" fmla="*/ 129809 h 286978"/>
              <a:gd name="T40" fmla="*/ 44450 w 296503"/>
              <a:gd name="T41" fmla="*/ 120650 h 286978"/>
              <a:gd name="T42" fmla="*/ 103162 w 296503"/>
              <a:gd name="T43" fmla="*/ 107662 h 286978"/>
              <a:gd name="T44" fmla="*/ 121198 w 296503"/>
              <a:gd name="T45" fmla="*/ 241969 h 286978"/>
              <a:gd name="T46" fmla="*/ 222918 w 296503"/>
              <a:gd name="T47" fmla="*/ 243049 h 286978"/>
              <a:gd name="T48" fmla="*/ 256103 w 296503"/>
              <a:gd name="T49" fmla="*/ 246650 h 286978"/>
              <a:gd name="T50" fmla="*/ 269449 w 296503"/>
              <a:gd name="T51" fmla="*/ 241969 h 286978"/>
              <a:gd name="T52" fmla="*/ 287485 w 296503"/>
              <a:gd name="T53" fmla="*/ 107662 h 286978"/>
              <a:gd name="T54" fmla="*/ 121198 w 296503"/>
              <a:gd name="T55" fmla="*/ 89658 h 286978"/>
              <a:gd name="T56" fmla="*/ 80728 w 296503"/>
              <a:gd name="T57" fmla="*/ 80963 h 286978"/>
              <a:gd name="T58" fmla="*/ 80728 w 296503"/>
              <a:gd name="T59" fmla="*/ 90122 h 286978"/>
              <a:gd name="T60" fmla="*/ 39688 w 296503"/>
              <a:gd name="T61" fmla="*/ 85725 h 286978"/>
              <a:gd name="T62" fmla="*/ 129794 w 296503"/>
              <a:gd name="T63" fmla="*/ 39688 h 286978"/>
              <a:gd name="T64" fmla="*/ 161560 w 296503"/>
              <a:gd name="T65" fmla="*/ 44084 h 286978"/>
              <a:gd name="T66" fmla="*/ 129794 w 296503"/>
              <a:gd name="T67" fmla="*/ 48847 h 286978"/>
              <a:gd name="T68" fmla="*/ 129794 w 296503"/>
              <a:gd name="T69" fmla="*/ 39688 h 286978"/>
              <a:gd name="T70" fmla="*/ 102866 w 296503"/>
              <a:gd name="T71" fmla="*/ 39688 h 286978"/>
              <a:gd name="T72" fmla="*/ 102866 w 296503"/>
              <a:gd name="T73" fmla="*/ 48847 h 286978"/>
              <a:gd name="T74" fmla="*/ 39688 w 296503"/>
              <a:gd name="T75" fmla="*/ 44084 h 286978"/>
              <a:gd name="T76" fmla="*/ 27053 w 296503"/>
              <a:gd name="T77" fmla="*/ 8642 h 286978"/>
              <a:gd name="T78" fmla="*/ 9017 w 296503"/>
              <a:gd name="T79" fmla="*/ 143309 h 286978"/>
              <a:gd name="T80" fmla="*/ 35710 w 296503"/>
              <a:gd name="T81" fmla="*/ 161312 h 286978"/>
              <a:gd name="T82" fmla="*/ 40399 w 296503"/>
              <a:gd name="T83" fmla="*/ 191559 h 286978"/>
              <a:gd name="T84" fmla="*/ 76470 w 296503"/>
              <a:gd name="T85" fmla="*/ 161312 h 286978"/>
              <a:gd name="T86" fmla="*/ 94145 w 296503"/>
              <a:gd name="T87" fmla="*/ 107662 h 286978"/>
              <a:gd name="T88" fmla="*/ 192979 w 296503"/>
              <a:gd name="T89" fmla="*/ 80656 h 286978"/>
              <a:gd name="T90" fmla="*/ 174944 w 296503"/>
              <a:gd name="T91" fmla="*/ 8642 h 286978"/>
              <a:gd name="T92" fmla="*/ 27053 w 296503"/>
              <a:gd name="T93" fmla="*/ 0 h 286978"/>
              <a:gd name="T94" fmla="*/ 202358 w 296503"/>
              <a:gd name="T95" fmla="*/ 26645 h 286978"/>
              <a:gd name="T96" fmla="*/ 269449 w 296503"/>
              <a:gd name="T97" fmla="*/ 80656 h 286978"/>
              <a:gd name="T98" fmla="*/ 296503 w 296503"/>
              <a:gd name="T99" fmla="*/ 223965 h 286978"/>
              <a:gd name="T100" fmla="*/ 264760 w 296503"/>
              <a:gd name="T101" fmla="*/ 250971 h 286978"/>
              <a:gd name="T102" fmla="*/ 262235 w 296503"/>
              <a:gd name="T103" fmla="*/ 286618 h 286978"/>
              <a:gd name="T104" fmla="*/ 257546 w 296503"/>
              <a:gd name="T105" fmla="*/ 285538 h 286978"/>
              <a:gd name="T106" fmla="*/ 121198 w 296503"/>
              <a:gd name="T107" fmla="*/ 250971 h 286978"/>
              <a:gd name="T108" fmla="*/ 94145 w 296503"/>
              <a:gd name="T109" fmla="*/ 169954 h 286978"/>
              <a:gd name="T110" fmla="*/ 38956 w 296503"/>
              <a:gd name="T111" fmla="*/ 205242 h 286978"/>
              <a:gd name="T112" fmla="*/ 34267 w 296503"/>
              <a:gd name="T113" fmla="*/ 205602 h 286978"/>
              <a:gd name="T114" fmla="*/ 31381 w 296503"/>
              <a:gd name="T115" fmla="*/ 169954 h 286978"/>
              <a:gd name="T116" fmla="*/ 0 w 296503"/>
              <a:gd name="T117" fmla="*/ 143309 h 286978"/>
              <a:gd name="T118" fmla="*/ 27053 w 296503"/>
              <a:gd name="T119" fmla="*/ 0 h 286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503" h="286978">
                <a:moveTo>
                  <a:pt x="139228" y="201613"/>
                </a:moveTo>
                <a:lnTo>
                  <a:pt x="223953" y="201613"/>
                </a:lnTo>
                <a:cubicBezTo>
                  <a:pt x="226098" y="201613"/>
                  <a:pt x="228243" y="203445"/>
                  <a:pt x="228243" y="206009"/>
                </a:cubicBezTo>
                <a:cubicBezTo>
                  <a:pt x="228243" y="208940"/>
                  <a:pt x="226098" y="210772"/>
                  <a:pt x="223953" y="210772"/>
                </a:cubicBezTo>
                <a:lnTo>
                  <a:pt x="139228" y="210772"/>
                </a:lnTo>
                <a:cubicBezTo>
                  <a:pt x="136726" y="210772"/>
                  <a:pt x="134938" y="208940"/>
                  <a:pt x="134938" y="206009"/>
                </a:cubicBezTo>
                <a:cubicBezTo>
                  <a:pt x="134938" y="203445"/>
                  <a:pt x="136726" y="201613"/>
                  <a:pt x="139228" y="201613"/>
                </a:cubicBezTo>
                <a:close/>
                <a:moveTo>
                  <a:pt x="191682" y="161925"/>
                </a:moveTo>
                <a:lnTo>
                  <a:pt x="250505" y="161925"/>
                </a:lnTo>
                <a:cubicBezTo>
                  <a:pt x="253047" y="161925"/>
                  <a:pt x="255225" y="164211"/>
                  <a:pt x="255225" y="166497"/>
                </a:cubicBezTo>
                <a:cubicBezTo>
                  <a:pt x="255225" y="169164"/>
                  <a:pt x="253047" y="171069"/>
                  <a:pt x="250505" y="171069"/>
                </a:cubicBezTo>
                <a:lnTo>
                  <a:pt x="191682" y="171069"/>
                </a:lnTo>
                <a:cubicBezTo>
                  <a:pt x="189141" y="171069"/>
                  <a:pt x="187325" y="169164"/>
                  <a:pt x="187325" y="166497"/>
                </a:cubicBezTo>
                <a:cubicBezTo>
                  <a:pt x="187325" y="164211"/>
                  <a:pt x="189141" y="161925"/>
                  <a:pt x="191682" y="161925"/>
                </a:cubicBezTo>
                <a:close/>
                <a:moveTo>
                  <a:pt x="139320" y="161925"/>
                </a:moveTo>
                <a:lnTo>
                  <a:pt x="166704" y="161925"/>
                </a:lnTo>
                <a:cubicBezTo>
                  <a:pt x="169260" y="161925"/>
                  <a:pt x="171085" y="164211"/>
                  <a:pt x="171085" y="166497"/>
                </a:cubicBezTo>
                <a:cubicBezTo>
                  <a:pt x="171085" y="169164"/>
                  <a:pt x="169260" y="171069"/>
                  <a:pt x="166704" y="171069"/>
                </a:cubicBezTo>
                <a:lnTo>
                  <a:pt x="139320" y="171069"/>
                </a:lnTo>
                <a:cubicBezTo>
                  <a:pt x="136764" y="171069"/>
                  <a:pt x="134938" y="169164"/>
                  <a:pt x="134938" y="166497"/>
                </a:cubicBezTo>
                <a:cubicBezTo>
                  <a:pt x="134938" y="164211"/>
                  <a:pt x="136764" y="161925"/>
                  <a:pt x="139320" y="161925"/>
                </a:cubicBezTo>
                <a:close/>
                <a:moveTo>
                  <a:pt x="223775" y="120650"/>
                </a:moveTo>
                <a:lnTo>
                  <a:pt x="250527" y="120650"/>
                </a:lnTo>
                <a:cubicBezTo>
                  <a:pt x="253058" y="120650"/>
                  <a:pt x="255227" y="122482"/>
                  <a:pt x="255227" y="125412"/>
                </a:cubicBezTo>
                <a:cubicBezTo>
                  <a:pt x="255227" y="127611"/>
                  <a:pt x="253058" y="129809"/>
                  <a:pt x="250527" y="129809"/>
                </a:cubicBezTo>
                <a:lnTo>
                  <a:pt x="223775" y="129809"/>
                </a:lnTo>
                <a:cubicBezTo>
                  <a:pt x="221244" y="129809"/>
                  <a:pt x="219075" y="127611"/>
                  <a:pt x="219075" y="125412"/>
                </a:cubicBezTo>
                <a:cubicBezTo>
                  <a:pt x="219075" y="122482"/>
                  <a:pt x="221244" y="120650"/>
                  <a:pt x="223775" y="120650"/>
                </a:cubicBezTo>
                <a:close/>
                <a:moveTo>
                  <a:pt x="139295" y="120650"/>
                </a:moveTo>
                <a:lnTo>
                  <a:pt x="197754" y="120650"/>
                </a:lnTo>
                <a:cubicBezTo>
                  <a:pt x="200659" y="120650"/>
                  <a:pt x="202837" y="122482"/>
                  <a:pt x="202837" y="125412"/>
                </a:cubicBezTo>
                <a:cubicBezTo>
                  <a:pt x="202837" y="127611"/>
                  <a:pt x="200659" y="129809"/>
                  <a:pt x="197754" y="129809"/>
                </a:cubicBezTo>
                <a:lnTo>
                  <a:pt x="139295" y="129809"/>
                </a:lnTo>
                <a:cubicBezTo>
                  <a:pt x="136754" y="129809"/>
                  <a:pt x="134938" y="127611"/>
                  <a:pt x="134938" y="125412"/>
                </a:cubicBezTo>
                <a:cubicBezTo>
                  <a:pt x="134938" y="122482"/>
                  <a:pt x="136754" y="120650"/>
                  <a:pt x="139295" y="120650"/>
                </a:cubicBezTo>
                <a:close/>
                <a:moveTo>
                  <a:pt x="44450" y="120650"/>
                </a:moveTo>
                <a:lnTo>
                  <a:pt x="72659" y="120650"/>
                </a:lnTo>
                <a:cubicBezTo>
                  <a:pt x="75223" y="120650"/>
                  <a:pt x="77421" y="122482"/>
                  <a:pt x="77421" y="125412"/>
                </a:cubicBezTo>
                <a:cubicBezTo>
                  <a:pt x="77421" y="127611"/>
                  <a:pt x="75223" y="129809"/>
                  <a:pt x="72659" y="129809"/>
                </a:cubicBezTo>
                <a:lnTo>
                  <a:pt x="44450" y="129809"/>
                </a:lnTo>
                <a:cubicBezTo>
                  <a:pt x="41886" y="129809"/>
                  <a:pt x="39688" y="127611"/>
                  <a:pt x="39688" y="125412"/>
                </a:cubicBezTo>
                <a:cubicBezTo>
                  <a:pt x="39688" y="122482"/>
                  <a:pt x="41886" y="120650"/>
                  <a:pt x="44450" y="120650"/>
                </a:cubicBezTo>
                <a:close/>
                <a:moveTo>
                  <a:pt x="121198" y="89658"/>
                </a:moveTo>
                <a:cubicBezTo>
                  <a:pt x="111459" y="89658"/>
                  <a:pt x="103162" y="97580"/>
                  <a:pt x="103162" y="107662"/>
                </a:cubicBezTo>
                <a:lnTo>
                  <a:pt x="103162" y="223965"/>
                </a:lnTo>
                <a:cubicBezTo>
                  <a:pt x="103162" y="234047"/>
                  <a:pt x="111459" y="241969"/>
                  <a:pt x="121198" y="241969"/>
                </a:cubicBezTo>
                <a:lnTo>
                  <a:pt x="220032" y="241969"/>
                </a:lnTo>
                <a:cubicBezTo>
                  <a:pt x="221114" y="241969"/>
                  <a:pt x="222197" y="242329"/>
                  <a:pt x="222918" y="243049"/>
                </a:cubicBezTo>
                <a:lnTo>
                  <a:pt x="256103" y="272215"/>
                </a:lnTo>
                <a:lnTo>
                  <a:pt x="256103" y="246650"/>
                </a:lnTo>
                <a:cubicBezTo>
                  <a:pt x="256103" y="243769"/>
                  <a:pt x="257907" y="241969"/>
                  <a:pt x="260432" y="241969"/>
                </a:cubicBezTo>
                <a:lnTo>
                  <a:pt x="269449" y="241969"/>
                </a:lnTo>
                <a:cubicBezTo>
                  <a:pt x="279189" y="241969"/>
                  <a:pt x="287485" y="234047"/>
                  <a:pt x="287485" y="223965"/>
                </a:cubicBezTo>
                <a:lnTo>
                  <a:pt x="287485" y="107662"/>
                </a:lnTo>
                <a:cubicBezTo>
                  <a:pt x="287485" y="97580"/>
                  <a:pt x="279189" y="89658"/>
                  <a:pt x="269449" y="89658"/>
                </a:cubicBezTo>
                <a:lnTo>
                  <a:pt x="121198" y="89658"/>
                </a:lnTo>
                <a:close/>
                <a:moveTo>
                  <a:pt x="44327" y="80963"/>
                </a:moveTo>
                <a:lnTo>
                  <a:pt x="80728" y="80963"/>
                </a:lnTo>
                <a:cubicBezTo>
                  <a:pt x="83227" y="80963"/>
                  <a:pt x="85368" y="82795"/>
                  <a:pt x="85368" y="85725"/>
                </a:cubicBezTo>
                <a:cubicBezTo>
                  <a:pt x="85368" y="87924"/>
                  <a:pt x="83227" y="90122"/>
                  <a:pt x="80728" y="90122"/>
                </a:cubicBezTo>
                <a:lnTo>
                  <a:pt x="44327" y="90122"/>
                </a:lnTo>
                <a:cubicBezTo>
                  <a:pt x="41829" y="90122"/>
                  <a:pt x="39688" y="87924"/>
                  <a:pt x="39688" y="85725"/>
                </a:cubicBezTo>
                <a:cubicBezTo>
                  <a:pt x="39688" y="82795"/>
                  <a:pt x="41829" y="80963"/>
                  <a:pt x="44327" y="80963"/>
                </a:cubicBezTo>
                <a:close/>
                <a:moveTo>
                  <a:pt x="129794" y="39688"/>
                </a:moveTo>
                <a:lnTo>
                  <a:pt x="157179" y="39688"/>
                </a:lnTo>
                <a:cubicBezTo>
                  <a:pt x="159369" y="39688"/>
                  <a:pt x="161560" y="41520"/>
                  <a:pt x="161560" y="44084"/>
                </a:cubicBezTo>
                <a:cubicBezTo>
                  <a:pt x="161560" y="46649"/>
                  <a:pt x="159369" y="48847"/>
                  <a:pt x="157179" y="48847"/>
                </a:cubicBezTo>
                <a:lnTo>
                  <a:pt x="129794" y="48847"/>
                </a:lnTo>
                <a:cubicBezTo>
                  <a:pt x="127238" y="48847"/>
                  <a:pt x="125413" y="46649"/>
                  <a:pt x="125413" y="44084"/>
                </a:cubicBezTo>
                <a:cubicBezTo>
                  <a:pt x="125413" y="41520"/>
                  <a:pt x="127238" y="39688"/>
                  <a:pt x="129794" y="39688"/>
                </a:cubicBezTo>
                <a:close/>
                <a:moveTo>
                  <a:pt x="44408" y="39688"/>
                </a:moveTo>
                <a:lnTo>
                  <a:pt x="102866" y="39688"/>
                </a:lnTo>
                <a:cubicBezTo>
                  <a:pt x="105408" y="39688"/>
                  <a:pt x="107587" y="41520"/>
                  <a:pt x="107587" y="44084"/>
                </a:cubicBezTo>
                <a:cubicBezTo>
                  <a:pt x="107587" y="46649"/>
                  <a:pt x="105408" y="48847"/>
                  <a:pt x="102866" y="48847"/>
                </a:cubicBezTo>
                <a:lnTo>
                  <a:pt x="44408" y="48847"/>
                </a:lnTo>
                <a:cubicBezTo>
                  <a:pt x="41866" y="48847"/>
                  <a:pt x="39688" y="46649"/>
                  <a:pt x="39688" y="44084"/>
                </a:cubicBezTo>
                <a:cubicBezTo>
                  <a:pt x="39688" y="41520"/>
                  <a:pt x="41866" y="39688"/>
                  <a:pt x="44408" y="39688"/>
                </a:cubicBezTo>
                <a:close/>
                <a:moveTo>
                  <a:pt x="27053" y="8642"/>
                </a:moveTo>
                <a:cubicBezTo>
                  <a:pt x="16953" y="8642"/>
                  <a:pt x="9017" y="16923"/>
                  <a:pt x="9017" y="26645"/>
                </a:cubicBezTo>
                <a:lnTo>
                  <a:pt x="9017" y="143309"/>
                </a:lnTo>
                <a:cubicBezTo>
                  <a:pt x="9017" y="153391"/>
                  <a:pt x="16953" y="161312"/>
                  <a:pt x="27053" y="161312"/>
                </a:cubicBezTo>
                <a:lnTo>
                  <a:pt x="35710" y="161312"/>
                </a:lnTo>
                <a:cubicBezTo>
                  <a:pt x="38596" y="161312"/>
                  <a:pt x="40399" y="163473"/>
                  <a:pt x="40399" y="165633"/>
                </a:cubicBezTo>
                <a:lnTo>
                  <a:pt x="40399" y="191559"/>
                </a:lnTo>
                <a:lnTo>
                  <a:pt x="73224" y="162393"/>
                </a:lnTo>
                <a:cubicBezTo>
                  <a:pt x="74306" y="161673"/>
                  <a:pt x="75388" y="161312"/>
                  <a:pt x="76470" y="161312"/>
                </a:cubicBezTo>
                <a:lnTo>
                  <a:pt x="94145" y="161312"/>
                </a:lnTo>
                <a:lnTo>
                  <a:pt x="94145" y="107662"/>
                </a:lnTo>
                <a:cubicBezTo>
                  <a:pt x="94145" y="92899"/>
                  <a:pt x="106409" y="80656"/>
                  <a:pt x="121198" y="80656"/>
                </a:cubicBezTo>
                <a:lnTo>
                  <a:pt x="192979" y="80656"/>
                </a:lnTo>
                <a:lnTo>
                  <a:pt x="192979" y="26645"/>
                </a:lnTo>
                <a:cubicBezTo>
                  <a:pt x="192979" y="16923"/>
                  <a:pt x="185044" y="8642"/>
                  <a:pt x="174944" y="8642"/>
                </a:cubicBezTo>
                <a:lnTo>
                  <a:pt x="27053" y="8642"/>
                </a:lnTo>
                <a:close/>
                <a:moveTo>
                  <a:pt x="27053" y="0"/>
                </a:moveTo>
                <a:lnTo>
                  <a:pt x="174944" y="0"/>
                </a:lnTo>
                <a:cubicBezTo>
                  <a:pt x="190094" y="0"/>
                  <a:pt x="202358" y="11882"/>
                  <a:pt x="202358" y="26645"/>
                </a:cubicBezTo>
                <a:lnTo>
                  <a:pt x="202358" y="80656"/>
                </a:lnTo>
                <a:lnTo>
                  <a:pt x="269449" y="80656"/>
                </a:lnTo>
                <a:cubicBezTo>
                  <a:pt x="284238" y="80656"/>
                  <a:pt x="296503" y="92899"/>
                  <a:pt x="296503" y="107662"/>
                </a:cubicBezTo>
                <a:lnTo>
                  <a:pt x="296503" y="223965"/>
                </a:lnTo>
                <a:cubicBezTo>
                  <a:pt x="296503" y="238728"/>
                  <a:pt x="284238" y="250971"/>
                  <a:pt x="269449" y="250971"/>
                </a:cubicBezTo>
                <a:lnTo>
                  <a:pt x="264760" y="250971"/>
                </a:lnTo>
                <a:lnTo>
                  <a:pt x="264760" y="282297"/>
                </a:lnTo>
                <a:cubicBezTo>
                  <a:pt x="264760" y="284097"/>
                  <a:pt x="263678" y="285538"/>
                  <a:pt x="262235" y="286618"/>
                </a:cubicBezTo>
                <a:cubicBezTo>
                  <a:pt x="261875" y="286618"/>
                  <a:pt x="261153" y="286978"/>
                  <a:pt x="260432" y="286978"/>
                </a:cubicBezTo>
                <a:cubicBezTo>
                  <a:pt x="259350" y="286978"/>
                  <a:pt x="258267" y="286618"/>
                  <a:pt x="257546" y="285538"/>
                </a:cubicBezTo>
                <a:lnTo>
                  <a:pt x="218229" y="250971"/>
                </a:lnTo>
                <a:lnTo>
                  <a:pt x="121198" y="250971"/>
                </a:lnTo>
                <a:cubicBezTo>
                  <a:pt x="106409" y="250971"/>
                  <a:pt x="94145" y="238728"/>
                  <a:pt x="94145" y="223965"/>
                </a:cubicBezTo>
                <a:lnTo>
                  <a:pt x="94145" y="169954"/>
                </a:lnTo>
                <a:lnTo>
                  <a:pt x="77913" y="169954"/>
                </a:lnTo>
                <a:lnTo>
                  <a:pt x="38956" y="205242"/>
                </a:lnTo>
                <a:cubicBezTo>
                  <a:pt x="37874" y="205602"/>
                  <a:pt x="36792" y="205962"/>
                  <a:pt x="35710" y="205962"/>
                </a:cubicBezTo>
                <a:cubicBezTo>
                  <a:pt x="35349" y="205962"/>
                  <a:pt x="34628" y="205962"/>
                  <a:pt x="34267" y="205602"/>
                </a:cubicBezTo>
                <a:cubicBezTo>
                  <a:pt x="32464" y="205242"/>
                  <a:pt x="31381" y="203441"/>
                  <a:pt x="31381" y="201641"/>
                </a:cubicBezTo>
                <a:lnTo>
                  <a:pt x="31381" y="169954"/>
                </a:lnTo>
                <a:lnTo>
                  <a:pt x="27053" y="169954"/>
                </a:lnTo>
                <a:cubicBezTo>
                  <a:pt x="12264" y="169954"/>
                  <a:pt x="0" y="158072"/>
                  <a:pt x="0" y="143309"/>
                </a:cubicBezTo>
                <a:lnTo>
                  <a:pt x="0" y="26645"/>
                </a:lnTo>
                <a:cubicBezTo>
                  <a:pt x="0" y="11882"/>
                  <a:pt x="12264" y="0"/>
                  <a:pt x="27053"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8" name="Freeform 697">
            <a:extLst>
              <a:ext uri="{FF2B5EF4-FFF2-40B4-BE49-F238E27FC236}">
                <a16:creationId xmlns:a16="http://schemas.microsoft.com/office/drawing/2014/main" id="{FC3287DA-7E8D-C743-81B1-1399418137DB}"/>
              </a:ext>
            </a:extLst>
          </p:cNvPr>
          <p:cNvSpPr>
            <a:spLocks noChangeArrowheads="1"/>
          </p:cNvSpPr>
          <p:nvPr/>
        </p:nvSpPr>
        <p:spPr bwMode="auto">
          <a:xfrm>
            <a:off x="4669873" y="5617011"/>
            <a:ext cx="443019" cy="412056"/>
          </a:xfrm>
          <a:custGeom>
            <a:avLst/>
            <a:gdLst>
              <a:gd name="T0" fmla="*/ 114129 w 294915"/>
              <a:gd name="T1" fmla="*/ 223166 h 274278"/>
              <a:gd name="T2" fmla="*/ 261491 w 294915"/>
              <a:gd name="T3" fmla="*/ 77788 h 274278"/>
              <a:gd name="T4" fmla="*/ 247353 w 294915"/>
              <a:gd name="T5" fmla="*/ 86947 h 274278"/>
              <a:gd name="T6" fmla="*/ 178983 w 294915"/>
              <a:gd name="T7" fmla="*/ 77788 h 274278"/>
              <a:gd name="T8" fmla="*/ 225104 w 294915"/>
              <a:gd name="T9" fmla="*/ 86947 h 274278"/>
              <a:gd name="T10" fmla="*/ 178983 w 294915"/>
              <a:gd name="T11" fmla="*/ 77788 h 274278"/>
              <a:gd name="T12" fmla="*/ 266337 w 294915"/>
              <a:gd name="T13" fmla="*/ 56960 h 274278"/>
              <a:gd name="T14" fmla="*/ 215900 w 294915"/>
              <a:gd name="T15" fmla="*/ 56960 h 274278"/>
              <a:gd name="T16" fmla="*/ 196706 w 294915"/>
              <a:gd name="T17" fmla="*/ 52388 h 274278"/>
              <a:gd name="T18" fmla="*/ 178831 w 294915"/>
              <a:gd name="T19" fmla="*/ 61532 h 274278"/>
              <a:gd name="T20" fmla="*/ 132194 w 294915"/>
              <a:gd name="T21" fmla="*/ 44006 h 274278"/>
              <a:gd name="T22" fmla="*/ 144907 w 294915"/>
              <a:gd name="T23" fmla="*/ 55993 h 274278"/>
              <a:gd name="T24" fmla="*/ 153625 w 294915"/>
              <a:gd name="T25" fmla="*/ 55993 h 274278"/>
              <a:gd name="T26" fmla="*/ 132194 w 294915"/>
              <a:gd name="T27" fmla="*/ 34925 h 274278"/>
              <a:gd name="T28" fmla="*/ 68746 w 294915"/>
              <a:gd name="T29" fmla="*/ 37934 h 274278"/>
              <a:gd name="T30" fmla="*/ 50559 w 294915"/>
              <a:gd name="T31" fmla="*/ 52692 h 274278"/>
              <a:gd name="T32" fmla="*/ 41644 w 294915"/>
              <a:gd name="T33" fmla="*/ 59532 h 274278"/>
              <a:gd name="T34" fmla="*/ 32728 w 294915"/>
              <a:gd name="T35" fmla="*/ 73570 h 274278"/>
              <a:gd name="T36" fmla="*/ 72312 w 294915"/>
              <a:gd name="T37" fmla="*/ 85809 h 274278"/>
              <a:gd name="T38" fmla="*/ 23813 w 294915"/>
              <a:gd name="T39" fmla="*/ 73570 h 274278"/>
              <a:gd name="T40" fmla="*/ 46993 w 294915"/>
              <a:gd name="T41" fmla="*/ 42254 h 274278"/>
              <a:gd name="T42" fmla="*/ 234484 w 294915"/>
              <a:gd name="T43" fmla="*/ 26988 h 274278"/>
              <a:gd name="T44" fmla="*/ 261689 w 294915"/>
              <a:gd name="T45" fmla="*/ 36147 h 274278"/>
              <a:gd name="T46" fmla="*/ 234484 w 294915"/>
              <a:gd name="T47" fmla="*/ 26988 h 274278"/>
              <a:gd name="T48" fmla="*/ 215538 w 294915"/>
              <a:gd name="T49" fmla="*/ 31384 h 274278"/>
              <a:gd name="T50" fmla="*/ 174625 w 294915"/>
              <a:gd name="T51" fmla="*/ 31384 h 274278"/>
              <a:gd name="T52" fmla="*/ 89968 w 294915"/>
              <a:gd name="T53" fmla="*/ 132021 h 274278"/>
              <a:gd name="T54" fmla="*/ 286271 w 294915"/>
              <a:gd name="T55" fmla="*/ 103242 h 274278"/>
              <a:gd name="T56" fmla="*/ 85646 w 294915"/>
              <a:gd name="T57" fmla="*/ 0 h 274278"/>
              <a:gd name="T58" fmla="*/ 294915 w 294915"/>
              <a:gd name="T59" fmla="*/ 107559 h 274278"/>
              <a:gd name="T60" fmla="*/ 88167 w 294915"/>
              <a:gd name="T61" fmla="*/ 144611 h 274278"/>
              <a:gd name="T62" fmla="*/ 80963 w 294915"/>
              <a:gd name="T63" fmla="*/ 141014 h 274278"/>
              <a:gd name="T64" fmla="*/ 4321 w 294915"/>
              <a:gd name="T65" fmla="*/ 0 h 274278"/>
              <a:gd name="T66" fmla="*/ 68045 w 294915"/>
              <a:gd name="T67" fmla="*/ 8999 h 274278"/>
              <a:gd name="T68" fmla="*/ 61565 w 294915"/>
              <a:gd name="T69" fmla="*/ 164495 h 274278"/>
              <a:gd name="T70" fmla="*/ 168133 w 294915"/>
              <a:gd name="T71" fmla="*/ 133900 h 274278"/>
              <a:gd name="T72" fmla="*/ 216377 w 294915"/>
              <a:gd name="T73" fmla="*/ 182132 h 274278"/>
              <a:gd name="T74" fmla="*/ 109089 w 294915"/>
              <a:gd name="T75" fmla="*/ 205529 h 274278"/>
              <a:gd name="T76" fmla="*/ 217817 w 294915"/>
              <a:gd name="T77" fmla="*/ 227485 h 274278"/>
              <a:gd name="T78" fmla="*/ 9001 w 294915"/>
              <a:gd name="T79" fmla="*/ 265280 h 274278"/>
              <a:gd name="T80" fmla="*/ 231498 w 294915"/>
              <a:gd name="T81" fmla="*/ 121661 h 274278"/>
              <a:gd name="T82" fmla="*/ 231498 w 294915"/>
              <a:gd name="T83" fmla="*/ 274278 h 274278"/>
              <a:gd name="T84" fmla="*/ 0 w 294915"/>
              <a:gd name="T85" fmla="*/ 4679 h 27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915" h="274278">
                <a:moveTo>
                  <a:pt x="64445" y="173854"/>
                </a:moveTo>
                <a:lnTo>
                  <a:pt x="15121" y="223166"/>
                </a:lnTo>
                <a:lnTo>
                  <a:pt x="114129" y="223166"/>
                </a:lnTo>
                <a:lnTo>
                  <a:pt x="64445" y="173854"/>
                </a:lnTo>
                <a:close/>
                <a:moveTo>
                  <a:pt x="247353" y="77788"/>
                </a:moveTo>
                <a:lnTo>
                  <a:pt x="261491" y="77788"/>
                </a:lnTo>
                <a:cubicBezTo>
                  <a:pt x="264096" y="77788"/>
                  <a:pt x="266328" y="79620"/>
                  <a:pt x="266328" y="82184"/>
                </a:cubicBezTo>
                <a:cubicBezTo>
                  <a:pt x="266328" y="85115"/>
                  <a:pt x="264096" y="86947"/>
                  <a:pt x="261491" y="86947"/>
                </a:cubicBezTo>
                <a:lnTo>
                  <a:pt x="247353" y="86947"/>
                </a:lnTo>
                <a:cubicBezTo>
                  <a:pt x="245121" y="86947"/>
                  <a:pt x="242888" y="85115"/>
                  <a:pt x="242888" y="82184"/>
                </a:cubicBezTo>
                <a:cubicBezTo>
                  <a:pt x="242888" y="79620"/>
                  <a:pt x="245121" y="77788"/>
                  <a:pt x="247353" y="77788"/>
                </a:cubicBezTo>
                <a:close/>
                <a:moveTo>
                  <a:pt x="178983" y="77788"/>
                </a:moveTo>
                <a:lnTo>
                  <a:pt x="225104" y="77788"/>
                </a:lnTo>
                <a:cubicBezTo>
                  <a:pt x="227646" y="77788"/>
                  <a:pt x="229825" y="79620"/>
                  <a:pt x="229825" y="82184"/>
                </a:cubicBezTo>
                <a:cubicBezTo>
                  <a:pt x="229825" y="85115"/>
                  <a:pt x="227646" y="86947"/>
                  <a:pt x="225104" y="86947"/>
                </a:cubicBezTo>
                <a:lnTo>
                  <a:pt x="178983" y="86947"/>
                </a:lnTo>
                <a:cubicBezTo>
                  <a:pt x="176804" y="86947"/>
                  <a:pt x="174625" y="85115"/>
                  <a:pt x="174625" y="82184"/>
                </a:cubicBezTo>
                <a:cubicBezTo>
                  <a:pt x="174625" y="79620"/>
                  <a:pt x="176804" y="77788"/>
                  <a:pt x="178983" y="77788"/>
                </a:cubicBezTo>
                <a:close/>
                <a:moveTo>
                  <a:pt x="220255" y="52388"/>
                </a:moveTo>
                <a:lnTo>
                  <a:pt x="261620" y="52388"/>
                </a:lnTo>
                <a:cubicBezTo>
                  <a:pt x="264160" y="52388"/>
                  <a:pt x="266337" y="54293"/>
                  <a:pt x="266337" y="56960"/>
                </a:cubicBezTo>
                <a:cubicBezTo>
                  <a:pt x="266337" y="59627"/>
                  <a:pt x="264160" y="61532"/>
                  <a:pt x="261620" y="61532"/>
                </a:cubicBezTo>
                <a:lnTo>
                  <a:pt x="220255" y="61532"/>
                </a:lnTo>
                <a:cubicBezTo>
                  <a:pt x="218077" y="61532"/>
                  <a:pt x="215900" y="59627"/>
                  <a:pt x="215900" y="56960"/>
                </a:cubicBezTo>
                <a:cubicBezTo>
                  <a:pt x="215900" y="54293"/>
                  <a:pt x="218077" y="52388"/>
                  <a:pt x="220255" y="52388"/>
                </a:cubicBezTo>
                <a:close/>
                <a:moveTo>
                  <a:pt x="178831" y="52388"/>
                </a:moveTo>
                <a:lnTo>
                  <a:pt x="196706" y="52388"/>
                </a:lnTo>
                <a:cubicBezTo>
                  <a:pt x="199160" y="52388"/>
                  <a:pt x="201263" y="54293"/>
                  <a:pt x="201263" y="56960"/>
                </a:cubicBezTo>
                <a:cubicBezTo>
                  <a:pt x="201263" y="59627"/>
                  <a:pt x="199160" y="61532"/>
                  <a:pt x="196706" y="61532"/>
                </a:cubicBezTo>
                <a:lnTo>
                  <a:pt x="178831" y="61532"/>
                </a:lnTo>
                <a:cubicBezTo>
                  <a:pt x="176728" y="61532"/>
                  <a:pt x="174625" y="59627"/>
                  <a:pt x="174625" y="56960"/>
                </a:cubicBezTo>
                <a:cubicBezTo>
                  <a:pt x="174625" y="54293"/>
                  <a:pt x="176728" y="52388"/>
                  <a:pt x="178831" y="52388"/>
                </a:cubicBezTo>
                <a:close/>
                <a:moveTo>
                  <a:pt x="132194" y="44006"/>
                </a:moveTo>
                <a:cubicBezTo>
                  <a:pt x="125655" y="44006"/>
                  <a:pt x="120206" y="49455"/>
                  <a:pt x="120206" y="55993"/>
                </a:cubicBezTo>
                <a:cubicBezTo>
                  <a:pt x="120206" y="62895"/>
                  <a:pt x="125655" y="68344"/>
                  <a:pt x="132194" y="68344"/>
                </a:cubicBezTo>
                <a:cubicBezTo>
                  <a:pt x="139095" y="68344"/>
                  <a:pt x="144907" y="62895"/>
                  <a:pt x="144907" y="55993"/>
                </a:cubicBezTo>
                <a:cubicBezTo>
                  <a:pt x="144907" y="49455"/>
                  <a:pt x="139095" y="44006"/>
                  <a:pt x="132194" y="44006"/>
                </a:cubicBezTo>
                <a:close/>
                <a:moveTo>
                  <a:pt x="132194" y="34925"/>
                </a:moveTo>
                <a:cubicBezTo>
                  <a:pt x="144181" y="34925"/>
                  <a:pt x="153625" y="44369"/>
                  <a:pt x="153625" y="55993"/>
                </a:cubicBezTo>
                <a:cubicBezTo>
                  <a:pt x="153625" y="67617"/>
                  <a:pt x="144181" y="77425"/>
                  <a:pt x="132194" y="77425"/>
                </a:cubicBezTo>
                <a:cubicBezTo>
                  <a:pt x="120570" y="77425"/>
                  <a:pt x="111125" y="67617"/>
                  <a:pt x="111125" y="55993"/>
                </a:cubicBezTo>
                <a:cubicBezTo>
                  <a:pt x="111125" y="44369"/>
                  <a:pt x="120570" y="34925"/>
                  <a:pt x="132194" y="34925"/>
                </a:cubicBezTo>
                <a:close/>
                <a:moveTo>
                  <a:pt x="66606" y="29295"/>
                </a:moveTo>
                <a:cubicBezTo>
                  <a:pt x="69103" y="28575"/>
                  <a:pt x="71599" y="30375"/>
                  <a:pt x="71955" y="32535"/>
                </a:cubicBezTo>
                <a:cubicBezTo>
                  <a:pt x="72669" y="35054"/>
                  <a:pt x="71242" y="37574"/>
                  <a:pt x="68746" y="37934"/>
                </a:cubicBezTo>
                <a:cubicBezTo>
                  <a:pt x="63040" y="39014"/>
                  <a:pt x="58761" y="44053"/>
                  <a:pt x="58048" y="49813"/>
                </a:cubicBezTo>
                <a:cubicBezTo>
                  <a:pt x="57691" y="51612"/>
                  <a:pt x="56621" y="53052"/>
                  <a:pt x="54838" y="53412"/>
                </a:cubicBezTo>
                <a:cubicBezTo>
                  <a:pt x="53768" y="54132"/>
                  <a:pt x="51985" y="53412"/>
                  <a:pt x="50559" y="52692"/>
                </a:cubicBezTo>
                <a:cubicBezTo>
                  <a:pt x="49489" y="51612"/>
                  <a:pt x="48063" y="51252"/>
                  <a:pt x="46993" y="51252"/>
                </a:cubicBezTo>
                <a:cubicBezTo>
                  <a:pt x="43783" y="51252"/>
                  <a:pt x="41287" y="53412"/>
                  <a:pt x="41287" y="56652"/>
                </a:cubicBezTo>
                <a:cubicBezTo>
                  <a:pt x="41287" y="57732"/>
                  <a:pt x="41287" y="58812"/>
                  <a:pt x="41644" y="59532"/>
                </a:cubicBezTo>
                <a:cubicBezTo>
                  <a:pt x="42714" y="60611"/>
                  <a:pt x="42714" y="62411"/>
                  <a:pt x="42000" y="63851"/>
                </a:cubicBezTo>
                <a:cubicBezTo>
                  <a:pt x="41287" y="64931"/>
                  <a:pt x="40217" y="66011"/>
                  <a:pt x="38791" y="66371"/>
                </a:cubicBezTo>
                <a:cubicBezTo>
                  <a:pt x="35225" y="67091"/>
                  <a:pt x="32728" y="69970"/>
                  <a:pt x="32728" y="73570"/>
                </a:cubicBezTo>
                <a:cubicBezTo>
                  <a:pt x="32728" y="77889"/>
                  <a:pt x="36295" y="81129"/>
                  <a:pt x="40217" y="81129"/>
                </a:cubicBezTo>
                <a:lnTo>
                  <a:pt x="67676" y="81129"/>
                </a:lnTo>
                <a:cubicBezTo>
                  <a:pt x="70172" y="81129"/>
                  <a:pt x="72312" y="83289"/>
                  <a:pt x="72312" y="85809"/>
                </a:cubicBezTo>
                <a:cubicBezTo>
                  <a:pt x="72312" y="87968"/>
                  <a:pt x="70172" y="90128"/>
                  <a:pt x="67676" y="90128"/>
                </a:cubicBezTo>
                <a:lnTo>
                  <a:pt x="40217" y="90128"/>
                </a:lnTo>
                <a:cubicBezTo>
                  <a:pt x="31302" y="90128"/>
                  <a:pt x="23813" y="82569"/>
                  <a:pt x="23813" y="73570"/>
                </a:cubicBezTo>
                <a:cubicBezTo>
                  <a:pt x="23813" y="67451"/>
                  <a:pt x="27379" y="61691"/>
                  <a:pt x="32372" y="59172"/>
                </a:cubicBezTo>
                <a:cubicBezTo>
                  <a:pt x="32372" y="58092"/>
                  <a:pt x="32372" y="57732"/>
                  <a:pt x="32372" y="56652"/>
                </a:cubicBezTo>
                <a:cubicBezTo>
                  <a:pt x="32372" y="48733"/>
                  <a:pt x="38791" y="42254"/>
                  <a:pt x="46993" y="42254"/>
                </a:cubicBezTo>
                <a:cubicBezTo>
                  <a:pt x="48063" y="42254"/>
                  <a:pt x="49489" y="42254"/>
                  <a:pt x="50916" y="42613"/>
                </a:cubicBezTo>
                <a:cubicBezTo>
                  <a:pt x="53768" y="36134"/>
                  <a:pt x="59474" y="31095"/>
                  <a:pt x="66606" y="29295"/>
                </a:cubicBezTo>
                <a:close/>
                <a:moveTo>
                  <a:pt x="234484" y="26988"/>
                </a:moveTo>
                <a:lnTo>
                  <a:pt x="261689" y="26988"/>
                </a:lnTo>
                <a:cubicBezTo>
                  <a:pt x="264195" y="26988"/>
                  <a:pt x="266342" y="29186"/>
                  <a:pt x="266342" y="31384"/>
                </a:cubicBezTo>
                <a:cubicBezTo>
                  <a:pt x="266342" y="34315"/>
                  <a:pt x="264195" y="36147"/>
                  <a:pt x="261689" y="36147"/>
                </a:cubicBezTo>
                <a:lnTo>
                  <a:pt x="234484" y="36147"/>
                </a:lnTo>
                <a:cubicBezTo>
                  <a:pt x="232336" y="36147"/>
                  <a:pt x="230188" y="34315"/>
                  <a:pt x="230188" y="31384"/>
                </a:cubicBezTo>
                <a:cubicBezTo>
                  <a:pt x="230188" y="29186"/>
                  <a:pt x="232336" y="26988"/>
                  <a:pt x="234484" y="26988"/>
                </a:cubicBezTo>
                <a:close/>
                <a:moveTo>
                  <a:pt x="178970" y="26988"/>
                </a:moveTo>
                <a:lnTo>
                  <a:pt x="211193" y="26988"/>
                </a:lnTo>
                <a:cubicBezTo>
                  <a:pt x="213728" y="26988"/>
                  <a:pt x="215538" y="29186"/>
                  <a:pt x="215538" y="31384"/>
                </a:cubicBezTo>
                <a:cubicBezTo>
                  <a:pt x="215538" y="34315"/>
                  <a:pt x="213728" y="36147"/>
                  <a:pt x="211193" y="36147"/>
                </a:cubicBezTo>
                <a:lnTo>
                  <a:pt x="178970" y="36147"/>
                </a:lnTo>
                <a:cubicBezTo>
                  <a:pt x="176798" y="36147"/>
                  <a:pt x="174625" y="34315"/>
                  <a:pt x="174625" y="31384"/>
                </a:cubicBezTo>
                <a:cubicBezTo>
                  <a:pt x="174625" y="29186"/>
                  <a:pt x="176798" y="26988"/>
                  <a:pt x="178970" y="26988"/>
                </a:cubicBezTo>
                <a:close/>
                <a:moveTo>
                  <a:pt x="89968" y="8993"/>
                </a:moveTo>
                <a:lnTo>
                  <a:pt x="89968" y="132021"/>
                </a:lnTo>
                <a:lnTo>
                  <a:pt x="125266" y="104321"/>
                </a:lnTo>
                <a:cubicBezTo>
                  <a:pt x="126347" y="103602"/>
                  <a:pt x="127067" y="103242"/>
                  <a:pt x="128148" y="103242"/>
                </a:cubicBezTo>
                <a:lnTo>
                  <a:pt x="286271" y="103242"/>
                </a:lnTo>
                <a:lnTo>
                  <a:pt x="286271" y="8993"/>
                </a:lnTo>
                <a:lnTo>
                  <a:pt x="89968" y="8993"/>
                </a:lnTo>
                <a:close/>
                <a:moveTo>
                  <a:pt x="85646" y="0"/>
                </a:moveTo>
                <a:lnTo>
                  <a:pt x="290593" y="0"/>
                </a:lnTo>
                <a:cubicBezTo>
                  <a:pt x="293114" y="0"/>
                  <a:pt x="294915" y="1799"/>
                  <a:pt x="294915" y="4677"/>
                </a:cubicBezTo>
                <a:lnTo>
                  <a:pt x="294915" y="107559"/>
                </a:lnTo>
                <a:cubicBezTo>
                  <a:pt x="294915" y="110077"/>
                  <a:pt x="293114" y="112236"/>
                  <a:pt x="290593" y="112236"/>
                </a:cubicBezTo>
                <a:lnTo>
                  <a:pt x="129949" y="112236"/>
                </a:lnTo>
                <a:lnTo>
                  <a:pt x="88167" y="144611"/>
                </a:lnTo>
                <a:cubicBezTo>
                  <a:pt x="87447" y="145331"/>
                  <a:pt x="86726" y="145690"/>
                  <a:pt x="85646" y="145690"/>
                </a:cubicBezTo>
                <a:cubicBezTo>
                  <a:pt x="84925" y="145690"/>
                  <a:pt x="84205" y="145690"/>
                  <a:pt x="83845" y="144971"/>
                </a:cubicBezTo>
                <a:cubicBezTo>
                  <a:pt x="82404" y="144251"/>
                  <a:pt x="80963" y="142813"/>
                  <a:pt x="80963" y="141014"/>
                </a:cubicBezTo>
                <a:lnTo>
                  <a:pt x="80963" y="4677"/>
                </a:lnTo>
                <a:cubicBezTo>
                  <a:pt x="80963" y="1799"/>
                  <a:pt x="83124" y="0"/>
                  <a:pt x="85646" y="0"/>
                </a:cubicBezTo>
                <a:close/>
                <a:moveTo>
                  <a:pt x="4321" y="0"/>
                </a:moveTo>
                <a:lnTo>
                  <a:pt x="68045" y="0"/>
                </a:lnTo>
                <a:cubicBezTo>
                  <a:pt x="70566" y="0"/>
                  <a:pt x="72726" y="1800"/>
                  <a:pt x="72726" y="4679"/>
                </a:cubicBezTo>
                <a:cubicBezTo>
                  <a:pt x="72726" y="7199"/>
                  <a:pt x="70566" y="8999"/>
                  <a:pt x="68045" y="8999"/>
                </a:cubicBezTo>
                <a:lnTo>
                  <a:pt x="9001" y="8999"/>
                </a:lnTo>
                <a:lnTo>
                  <a:pt x="9001" y="216687"/>
                </a:lnTo>
                <a:lnTo>
                  <a:pt x="61565" y="164495"/>
                </a:lnTo>
                <a:cubicBezTo>
                  <a:pt x="63365" y="162335"/>
                  <a:pt x="65885" y="162335"/>
                  <a:pt x="67685" y="164495"/>
                </a:cubicBezTo>
                <a:lnTo>
                  <a:pt x="102968" y="199410"/>
                </a:lnTo>
                <a:lnTo>
                  <a:pt x="168133" y="133900"/>
                </a:lnTo>
                <a:cubicBezTo>
                  <a:pt x="169933" y="132100"/>
                  <a:pt x="172813" y="132100"/>
                  <a:pt x="174614" y="133900"/>
                </a:cubicBezTo>
                <a:lnTo>
                  <a:pt x="216377" y="175653"/>
                </a:lnTo>
                <a:cubicBezTo>
                  <a:pt x="218177" y="177453"/>
                  <a:pt x="218177" y="180333"/>
                  <a:pt x="216377" y="182132"/>
                </a:cubicBezTo>
                <a:cubicBezTo>
                  <a:pt x="214577" y="183932"/>
                  <a:pt x="211696" y="183932"/>
                  <a:pt x="209896" y="182132"/>
                </a:cubicBezTo>
                <a:lnTo>
                  <a:pt x="171373" y="143258"/>
                </a:lnTo>
                <a:lnTo>
                  <a:pt x="109089" y="205529"/>
                </a:lnTo>
                <a:lnTo>
                  <a:pt x="126730" y="223166"/>
                </a:lnTo>
                <a:lnTo>
                  <a:pt x="213136" y="223166"/>
                </a:lnTo>
                <a:cubicBezTo>
                  <a:pt x="215657" y="223166"/>
                  <a:pt x="217817" y="225326"/>
                  <a:pt x="217817" y="227485"/>
                </a:cubicBezTo>
                <a:cubicBezTo>
                  <a:pt x="217817" y="230005"/>
                  <a:pt x="215657" y="232165"/>
                  <a:pt x="213136" y="232165"/>
                </a:cubicBezTo>
                <a:lnTo>
                  <a:pt x="9001" y="232165"/>
                </a:lnTo>
                <a:lnTo>
                  <a:pt x="9001" y="265280"/>
                </a:lnTo>
                <a:lnTo>
                  <a:pt x="227178" y="265280"/>
                </a:lnTo>
                <a:lnTo>
                  <a:pt x="227178" y="125981"/>
                </a:lnTo>
                <a:cubicBezTo>
                  <a:pt x="227178" y="123461"/>
                  <a:pt x="228978" y="121661"/>
                  <a:pt x="231498" y="121661"/>
                </a:cubicBezTo>
                <a:cubicBezTo>
                  <a:pt x="234018" y="121661"/>
                  <a:pt x="236178" y="123461"/>
                  <a:pt x="236178" y="125981"/>
                </a:cubicBezTo>
                <a:lnTo>
                  <a:pt x="236178" y="269599"/>
                </a:lnTo>
                <a:cubicBezTo>
                  <a:pt x="236178" y="272119"/>
                  <a:pt x="234018" y="274278"/>
                  <a:pt x="231498" y="274278"/>
                </a:cubicBezTo>
                <a:lnTo>
                  <a:pt x="4321" y="274278"/>
                </a:lnTo>
                <a:cubicBezTo>
                  <a:pt x="1800" y="274278"/>
                  <a:pt x="0" y="272119"/>
                  <a:pt x="0" y="269599"/>
                </a:cubicBezTo>
                <a:lnTo>
                  <a:pt x="0" y="4679"/>
                </a:lnTo>
                <a:cubicBezTo>
                  <a:pt x="0" y="1800"/>
                  <a:pt x="1800" y="0"/>
                  <a:pt x="4321"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9" name="Freeform 698">
            <a:extLst>
              <a:ext uri="{FF2B5EF4-FFF2-40B4-BE49-F238E27FC236}">
                <a16:creationId xmlns:a16="http://schemas.microsoft.com/office/drawing/2014/main" id="{91949274-C507-FA4A-ABAE-2A1F6E870BF8}"/>
              </a:ext>
            </a:extLst>
          </p:cNvPr>
          <p:cNvSpPr>
            <a:spLocks noChangeArrowheads="1"/>
          </p:cNvSpPr>
          <p:nvPr/>
        </p:nvSpPr>
        <p:spPr bwMode="auto">
          <a:xfrm>
            <a:off x="2651185" y="4328973"/>
            <a:ext cx="378709" cy="445400"/>
          </a:xfrm>
          <a:custGeom>
            <a:avLst/>
            <a:gdLst>
              <a:gd name="T0" fmla="*/ 244555 w 252052"/>
              <a:gd name="T1" fmla="*/ 287337 h 296496"/>
              <a:gd name="T2" fmla="*/ 244555 w 252052"/>
              <a:gd name="T3" fmla="*/ 296496 h 296496"/>
              <a:gd name="T4" fmla="*/ 163512 w 252052"/>
              <a:gd name="T5" fmla="*/ 292100 h 296496"/>
              <a:gd name="T6" fmla="*/ 53888 w 252052"/>
              <a:gd name="T7" fmla="*/ 117475 h 296496"/>
              <a:gd name="T8" fmla="*/ 135892 w 252052"/>
              <a:gd name="T9" fmla="*/ 117475 h 296496"/>
              <a:gd name="T10" fmla="*/ 135892 w 252052"/>
              <a:gd name="T11" fmla="*/ 126405 h 296496"/>
              <a:gd name="T12" fmla="*/ 58563 w 252052"/>
              <a:gd name="T13" fmla="*/ 126405 h 296496"/>
              <a:gd name="T14" fmla="*/ 134453 w 252052"/>
              <a:gd name="T15" fmla="*/ 177125 h 296496"/>
              <a:gd name="T16" fmla="*/ 137331 w 252052"/>
              <a:gd name="T17" fmla="*/ 185340 h 296496"/>
              <a:gd name="T18" fmla="*/ 49212 w 252052"/>
              <a:gd name="T19" fmla="*/ 121761 h 296496"/>
              <a:gd name="T20" fmla="*/ 166377 w 252052"/>
              <a:gd name="T21" fmla="*/ 99479 h 296496"/>
              <a:gd name="T22" fmla="*/ 157738 w 252052"/>
              <a:gd name="T23" fmla="*/ 212774 h 296496"/>
              <a:gd name="T24" fmla="*/ 151978 w 252052"/>
              <a:gd name="T25" fmla="*/ 217090 h 296496"/>
              <a:gd name="T26" fmla="*/ 103021 w 252052"/>
              <a:gd name="T27" fmla="*/ 228959 h 296496"/>
              <a:gd name="T28" fmla="*/ 122460 w 252052"/>
              <a:gd name="T29" fmla="*/ 233995 h 296496"/>
              <a:gd name="T30" fmla="*/ 161338 w 252052"/>
              <a:gd name="T31" fmla="*/ 254136 h 296496"/>
              <a:gd name="T32" fmla="*/ 241253 w 252052"/>
              <a:gd name="T33" fmla="*/ 265286 h 296496"/>
              <a:gd name="T34" fmla="*/ 243053 w 252052"/>
              <a:gd name="T35" fmla="*/ 181123 h 296496"/>
              <a:gd name="T36" fmla="*/ 232973 w 252052"/>
              <a:gd name="T37" fmla="*/ 171772 h 296496"/>
              <a:gd name="T38" fmla="*/ 224334 w 252052"/>
              <a:gd name="T39" fmla="*/ 173211 h 296496"/>
              <a:gd name="T40" fmla="*/ 212095 w 252052"/>
              <a:gd name="T41" fmla="*/ 162421 h 296496"/>
              <a:gd name="T42" fmla="*/ 201655 w 252052"/>
              <a:gd name="T43" fmla="*/ 166017 h 296496"/>
              <a:gd name="T44" fmla="*/ 190496 w 252052"/>
              <a:gd name="T45" fmla="*/ 160263 h 296496"/>
              <a:gd name="T46" fmla="*/ 177897 w 252052"/>
              <a:gd name="T47" fmla="*/ 166017 h 296496"/>
              <a:gd name="T48" fmla="*/ 174657 w 252052"/>
              <a:gd name="T49" fmla="*/ 105593 h 296496"/>
              <a:gd name="T50" fmla="*/ 166377 w 252052"/>
              <a:gd name="T51" fmla="*/ 90487 h 296496"/>
              <a:gd name="T52" fmla="*/ 183656 w 252052"/>
              <a:gd name="T53" fmla="*/ 152710 h 296496"/>
              <a:gd name="T54" fmla="*/ 212095 w 252052"/>
              <a:gd name="T55" fmla="*/ 153429 h 296496"/>
              <a:gd name="T56" fmla="*/ 232973 w 252052"/>
              <a:gd name="T57" fmla="*/ 162780 h 296496"/>
              <a:gd name="T58" fmla="*/ 252052 w 252052"/>
              <a:gd name="T59" fmla="*/ 181123 h 296496"/>
              <a:gd name="T60" fmla="*/ 241253 w 252052"/>
              <a:gd name="T61" fmla="*/ 274277 h 296496"/>
              <a:gd name="T62" fmla="*/ 155578 w 252052"/>
              <a:gd name="T63" fmla="*/ 261329 h 296496"/>
              <a:gd name="T64" fmla="*/ 101222 w 252052"/>
              <a:gd name="T65" fmla="*/ 245504 h 296496"/>
              <a:gd name="T66" fmla="*/ 94382 w 252052"/>
              <a:gd name="T67" fmla="*/ 228240 h 296496"/>
              <a:gd name="T68" fmla="*/ 148739 w 252052"/>
              <a:gd name="T69" fmla="*/ 207020 h 296496"/>
              <a:gd name="T70" fmla="*/ 166377 w 252052"/>
              <a:gd name="T71" fmla="*/ 90487 h 296496"/>
              <a:gd name="T72" fmla="*/ 102596 w 252052"/>
              <a:gd name="T73" fmla="*/ 71261 h 296496"/>
              <a:gd name="T74" fmla="*/ 99328 w 252052"/>
              <a:gd name="T75" fmla="*/ 78670 h 296496"/>
              <a:gd name="T76" fmla="*/ 57565 w 252052"/>
              <a:gd name="T77" fmla="*/ 77258 h 296496"/>
              <a:gd name="T78" fmla="*/ 51391 w 252052"/>
              <a:gd name="T79" fmla="*/ 71261 h 296496"/>
              <a:gd name="T80" fmla="*/ 156940 w 252052"/>
              <a:gd name="T81" fmla="*/ 60678 h 296496"/>
              <a:gd name="T82" fmla="*/ 182019 w 252052"/>
              <a:gd name="T83" fmla="*/ 77258 h 296496"/>
              <a:gd name="T84" fmla="*/ 175983 w 252052"/>
              <a:gd name="T85" fmla="*/ 77258 h 296496"/>
              <a:gd name="T86" fmla="*/ 131595 w 252052"/>
              <a:gd name="T87" fmla="*/ 77258 h 296496"/>
              <a:gd name="T88" fmla="*/ 156940 w 252052"/>
              <a:gd name="T89" fmla="*/ 60678 h 296496"/>
              <a:gd name="T90" fmla="*/ 228241 w 252052"/>
              <a:gd name="T91" fmla="*/ 114177 h 296496"/>
              <a:gd name="T92" fmla="*/ 220346 w 252052"/>
              <a:gd name="T93" fmla="*/ 142183 h 296496"/>
              <a:gd name="T94" fmla="*/ 219269 w 252052"/>
              <a:gd name="T95" fmla="*/ 114177 h 296496"/>
              <a:gd name="T96" fmla="*/ 8971 w 252052"/>
              <a:gd name="T97" fmla="*/ 114177 h 296496"/>
              <a:gd name="T98" fmla="*/ 81463 w 252052"/>
              <a:gd name="T99" fmla="*/ 219019 h 296496"/>
              <a:gd name="T100" fmla="*/ 76080 w 252052"/>
              <a:gd name="T101" fmla="*/ 221891 h 296496"/>
              <a:gd name="T102" fmla="*/ 114121 w 252052"/>
              <a:gd name="T103" fmla="*/ 0 h 296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052" h="296496">
                <a:moveTo>
                  <a:pt x="167834" y="287337"/>
                </a:moveTo>
                <a:lnTo>
                  <a:pt x="244555" y="287337"/>
                </a:lnTo>
                <a:cubicBezTo>
                  <a:pt x="246716" y="287337"/>
                  <a:pt x="248877" y="289535"/>
                  <a:pt x="248877" y="292100"/>
                </a:cubicBezTo>
                <a:cubicBezTo>
                  <a:pt x="248877" y="294298"/>
                  <a:pt x="246716" y="296496"/>
                  <a:pt x="244555" y="296496"/>
                </a:cubicBezTo>
                <a:lnTo>
                  <a:pt x="167834" y="296496"/>
                </a:lnTo>
                <a:cubicBezTo>
                  <a:pt x="165673" y="296496"/>
                  <a:pt x="163512" y="294298"/>
                  <a:pt x="163512" y="292100"/>
                </a:cubicBezTo>
                <a:cubicBezTo>
                  <a:pt x="163512" y="289535"/>
                  <a:pt x="165673" y="287337"/>
                  <a:pt x="167834" y="287337"/>
                </a:cubicBezTo>
                <a:close/>
                <a:moveTo>
                  <a:pt x="53888" y="117475"/>
                </a:moveTo>
                <a:lnTo>
                  <a:pt x="121146" y="117475"/>
                </a:lnTo>
                <a:lnTo>
                  <a:pt x="135892" y="117475"/>
                </a:lnTo>
                <a:cubicBezTo>
                  <a:pt x="138410" y="117475"/>
                  <a:pt x="140208" y="119618"/>
                  <a:pt x="140208" y="121761"/>
                </a:cubicBezTo>
                <a:cubicBezTo>
                  <a:pt x="140208" y="124262"/>
                  <a:pt x="138410" y="126405"/>
                  <a:pt x="135892" y="126405"/>
                </a:cubicBezTo>
                <a:lnTo>
                  <a:pt x="121146" y="126405"/>
                </a:lnTo>
                <a:lnTo>
                  <a:pt x="58563" y="126405"/>
                </a:lnTo>
                <a:cubicBezTo>
                  <a:pt x="60721" y="156051"/>
                  <a:pt x="86258" y="179625"/>
                  <a:pt x="116470" y="179625"/>
                </a:cubicBezTo>
                <a:cubicBezTo>
                  <a:pt x="122584" y="179625"/>
                  <a:pt x="128699" y="178554"/>
                  <a:pt x="134453" y="177125"/>
                </a:cubicBezTo>
                <a:cubicBezTo>
                  <a:pt x="136971" y="176053"/>
                  <a:pt x="139489" y="177482"/>
                  <a:pt x="140208" y="179625"/>
                </a:cubicBezTo>
                <a:cubicBezTo>
                  <a:pt x="140927" y="182126"/>
                  <a:pt x="139848" y="184626"/>
                  <a:pt x="137331" y="185340"/>
                </a:cubicBezTo>
                <a:cubicBezTo>
                  <a:pt x="130857" y="187483"/>
                  <a:pt x="123663" y="188555"/>
                  <a:pt x="116470" y="188555"/>
                </a:cubicBezTo>
                <a:cubicBezTo>
                  <a:pt x="79424" y="188555"/>
                  <a:pt x="49212" y="158909"/>
                  <a:pt x="49212" y="121761"/>
                </a:cubicBezTo>
                <a:cubicBezTo>
                  <a:pt x="49212" y="119618"/>
                  <a:pt x="51370" y="117475"/>
                  <a:pt x="53888" y="117475"/>
                </a:cubicBezTo>
                <a:close/>
                <a:moveTo>
                  <a:pt x="166377" y="99479"/>
                </a:moveTo>
                <a:cubicBezTo>
                  <a:pt x="161698" y="99479"/>
                  <a:pt x="157738" y="102356"/>
                  <a:pt x="157738" y="105593"/>
                </a:cubicBezTo>
                <a:lnTo>
                  <a:pt x="157738" y="212774"/>
                </a:lnTo>
                <a:cubicBezTo>
                  <a:pt x="157738" y="214213"/>
                  <a:pt x="157018" y="215652"/>
                  <a:pt x="155938" y="216371"/>
                </a:cubicBezTo>
                <a:cubicBezTo>
                  <a:pt x="154858" y="217090"/>
                  <a:pt x="153418" y="217450"/>
                  <a:pt x="151978" y="217090"/>
                </a:cubicBezTo>
                <a:cubicBezTo>
                  <a:pt x="148379" y="216011"/>
                  <a:pt x="138299" y="213494"/>
                  <a:pt x="126420" y="214573"/>
                </a:cubicBezTo>
                <a:cubicBezTo>
                  <a:pt x="113101" y="216011"/>
                  <a:pt x="103381" y="221766"/>
                  <a:pt x="103021" y="228959"/>
                </a:cubicBezTo>
                <a:cubicBezTo>
                  <a:pt x="103021" y="231837"/>
                  <a:pt x="103021" y="234354"/>
                  <a:pt x="103381" y="235793"/>
                </a:cubicBezTo>
                <a:cubicBezTo>
                  <a:pt x="108061" y="235074"/>
                  <a:pt x="116341" y="233995"/>
                  <a:pt x="122460" y="233995"/>
                </a:cubicBezTo>
                <a:cubicBezTo>
                  <a:pt x="125700" y="233995"/>
                  <a:pt x="128220" y="233995"/>
                  <a:pt x="130380" y="234714"/>
                </a:cubicBezTo>
                <a:cubicBezTo>
                  <a:pt x="141899" y="238670"/>
                  <a:pt x="152338" y="246943"/>
                  <a:pt x="161338" y="254136"/>
                </a:cubicBezTo>
                <a:cubicBezTo>
                  <a:pt x="167457" y="259531"/>
                  <a:pt x="174657" y="265286"/>
                  <a:pt x="178257" y="265286"/>
                </a:cubicBezTo>
                <a:lnTo>
                  <a:pt x="241253" y="265286"/>
                </a:lnTo>
                <a:cubicBezTo>
                  <a:pt x="242333" y="265286"/>
                  <a:pt x="243053" y="264566"/>
                  <a:pt x="243053" y="263487"/>
                </a:cubicBezTo>
                <a:lnTo>
                  <a:pt x="243053" y="181123"/>
                </a:lnTo>
                <a:lnTo>
                  <a:pt x="243053" y="180764"/>
                </a:lnTo>
                <a:cubicBezTo>
                  <a:pt x="242693" y="175728"/>
                  <a:pt x="238373" y="171772"/>
                  <a:pt x="232973" y="171772"/>
                </a:cubicBezTo>
                <a:cubicBezTo>
                  <a:pt x="231533" y="171772"/>
                  <a:pt x="230093" y="172132"/>
                  <a:pt x="228294" y="173211"/>
                </a:cubicBezTo>
                <a:cubicBezTo>
                  <a:pt x="227214" y="173930"/>
                  <a:pt x="225774" y="173930"/>
                  <a:pt x="224334" y="173211"/>
                </a:cubicBezTo>
                <a:cubicBezTo>
                  <a:pt x="223254" y="172851"/>
                  <a:pt x="222174" y="171412"/>
                  <a:pt x="221814" y="169974"/>
                </a:cubicBezTo>
                <a:cubicBezTo>
                  <a:pt x="220734" y="165658"/>
                  <a:pt x="216774" y="162421"/>
                  <a:pt x="212095" y="162421"/>
                </a:cubicBezTo>
                <a:cubicBezTo>
                  <a:pt x="209575" y="162421"/>
                  <a:pt x="207415" y="163500"/>
                  <a:pt x="205255" y="164938"/>
                </a:cubicBezTo>
                <a:cubicBezTo>
                  <a:pt x="204535" y="166017"/>
                  <a:pt x="203095" y="166377"/>
                  <a:pt x="201655" y="166017"/>
                </a:cubicBezTo>
                <a:cubicBezTo>
                  <a:pt x="200575" y="166017"/>
                  <a:pt x="199495" y="165658"/>
                  <a:pt x="198775" y="164219"/>
                </a:cubicBezTo>
                <a:cubicBezTo>
                  <a:pt x="196616" y="162061"/>
                  <a:pt x="193736" y="160263"/>
                  <a:pt x="190496" y="160263"/>
                </a:cubicBezTo>
                <a:cubicBezTo>
                  <a:pt x="187616" y="160263"/>
                  <a:pt x="184736" y="162061"/>
                  <a:pt x="182936" y="164219"/>
                </a:cubicBezTo>
                <a:cubicBezTo>
                  <a:pt x="181496" y="166017"/>
                  <a:pt x="179697" y="166377"/>
                  <a:pt x="177897" y="166017"/>
                </a:cubicBezTo>
                <a:cubicBezTo>
                  <a:pt x="176097" y="165298"/>
                  <a:pt x="174657" y="163500"/>
                  <a:pt x="174657" y="161701"/>
                </a:cubicBezTo>
                <a:lnTo>
                  <a:pt x="174657" y="105593"/>
                </a:lnTo>
                <a:cubicBezTo>
                  <a:pt x="174657" y="102356"/>
                  <a:pt x="170697" y="99479"/>
                  <a:pt x="166377" y="99479"/>
                </a:cubicBezTo>
                <a:close/>
                <a:moveTo>
                  <a:pt x="166377" y="90487"/>
                </a:moveTo>
                <a:cubicBezTo>
                  <a:pt x="175737" y="90487"/>
                  <a:pt x="183656" y="97321"/>
                  <a:pt x="183656" y="105593"/>
                </a:cubicBezTo>
                <a:lnTo>
                  <a:pt x="183656" y="152710"/>
                </a:lnTo>
                <a:cubicBezTo>
                  <a:pt x="189776" y="150192"/>
                  <a:pt x="197695" y="151631"/>
                  <a:pt x="202735" y="155587"/>
                </a:cubicBezTo>
                <a:cubicBezTo>
                  <a:pt x="205615" y="154148"/>
                  <a:pt x="208855" y="153429"/>
                  <a:pt x="212095" y="153429"/>
                </a:cubicBezTo>
                <a:cubicBezTo>
                  <a:pt x="219294" y="153429"/>
                  <a:pt x="225774" y="157385"/>
                  <a:pt x="229013" y="163500"/>
                </a:cubicBezTo>
                <a:cubicBezTo>
                  <a:pt x="230453" y="163140"/>
                  <a:pt x="231893" y="162780"/>
                  <a:pt x="232973" y="162780"/>
                </a:cubicBezTo>
                <a:cubicBezTo>
                  <a:pt x="243053" y="162780"/>
                  <a:pt x="250972" y="170333"/>
                  <a:pt x="252052" y="180044"/>
                </a:cubicBezTo>
                <a:cubicBezTo>
                  <a:pt x="252052" y="180404"/>
                  <a:pt x="252052" y="180764"/>
                  <a:pt x="252052" y="181123"/>
                </a:cubicBezTo>
                <a:lnTo>
                  <a:pt x="252052" y="263487"/>
                </a:lnTo>
                <a:cubicBezTo>
                  <a:pt x="252052" y="269242"/>
                  <a:pt x="247372" y="274277"/>
                  <a:pt x="241253" y="274277"/>
                </a:cubicBezTo>
                <a:lnTo>
                  <a:pt x="178257" y="274277"/>
                </a:lnTo>
                <a:cubicBezTo>
                  <a:pt x="171777" y="274277"/>
                  <a:pt x="164578" y="268523"/>
                  <a:pt x="155578" y="261329"/>
                </a:cubicBezTo>
                <a:cubicBezTo>
                  <a:pt x="146939" y="254136"/>
                  <a:pt x="137219" y="246223"/>
                  <a:pt x="127500" y="243346"/>
                </a:cubicBezTo>
                <a:cubicBezTo>
                  <a:pt x="123540" y="241907"/>
                  <a:pt x="109501" y="243706"/>
                  <a:pt x="101222" y="245504"/>
                </a:cubicBezTo>
                <a:cubicBezTo>
                  <a:pt x="99422" y="245864"/>
                  <a:pt x="97262" y="244785"/>
                  <a:pt x="96182" y="243346"/>
                </a:cubicBezTo>
                <a:cubicBezTo>
                  <a:pt x="95822" y="242627"/>
                  <a:pt x="93662" y="238311"/>
                  <a:pt x="94382" y="228240"/>
                </a:cubicBezTo>
                <a:cubicBezTo>
                  <a:pt x="94742" y="216731"/>
                  <a:pt x="107341" y="207379"/>
                  <a:pt x="126060" y="205941"/>
                </a:cubicBezTo>
                <a:cubicBezTo>
                  <a:pt x="135059" y="204862"/>
                  <a:pt x="142979" y="205941"/>
                  <a:pt x="148739" y="207020"/>
                </a:cubicBezTo>
                <a:lnTo>
                  <a:pt x="148739" y="105593"/>
                </a:lnTo>
                <a:cubicBezTo>
                  <a:pt x="148739" y="97321"/>
                  <a:pt x="156658" y="90487"/>
                  <a:pt x="166377" y="90487"/>
                </a:cubicBezTo>
                <a:close/>
                <a:moveTo>
                  <a:pt x="76857" y="60810"/>
                </a:moveTo>
                <a:cubicBezTo>
                  <a:pt x="86163" y="60854"/>
                  <a:pt x="95515" y="64382"/>
                  <a:pt x="102596" y="71261"/>
                </a:cubicBezTo>
                <a:cubicBezTo>
                  <a:pt x="104412" y="72672"/>
                  <a:pt x="104412" y="75495"/>
                  <a:pt x="102596" y="77258"/>
                </a:cubicBezTo>
                <a:cubicBezTo>
                  <a:pt x="101870" y="78317"/>
                  <a:pt x="100780" y="78670"/>
                  <a:pt x="99328" y="78670"/>
                </a:cubicBezTo>
                <a:cubicBezTo>
                  <a:pt x="98238" y="78670"/>
                  <a:pt x="97149" y="78317"/>
                  <a:pt x="96422" y="77258"/>
                </a:cubicBezTo>
                <a:cubicBezTo>
                  <a:pt x="85528" y="67028"/>
                  <a:pt x="68096" y="67028"/>
                  <a:pt x="57565" y="77258"/>
                </a:cubicBezTo>
                <a:cubicBezTo>
                  <a:pt x="55749" y="79022"/>
                  <a:pt x="52844" y="79022"/>
                  <a:pt x="51391" y="77258"/>
                </a:cubicBezTo>
                <a:cubicBezTo>
                  <a:pt x="49212" y="75495"/>
                  <a:pt x="49212" y="72672"/>
                  <a:pt x="51391" y="71261"/>
                </a:cubicBezTo>
                <a:cubicBezTo>
                  <a:pt x="58291" y="64206"/>
                  <a:pt x="67552" y="60766"/>
                  <a:pt x="76857" y="60810"/>
                </a:cubicBezTo>
                <a:close/>
                <a:moveTo>
                  <a:pt x="156940" y="60678"/>
                </a:moveTo>
                <a:cubicBezTo>
                  <a:pt x="166040" y="60678"/>
                  <a:pt x="175095" y="64206"/>
                  <a:pt x="182019" y="71261"/>
                </a:cubicBezTo>
                <a:cubicBezTo>
                  <a:pt x="183795" y="72672"/>
                  <a:pt x="183795" y="75495"/>
                  <a:pt x="182019" y="77258"/>
                </a:cubicBezTo>
                <a:cubicBezTo>
                  <a:pt x="181309" y="78317"/>
                  <a:pt x="180244" y="78670"/>
                  <a:pt x="179179" y="78670"/>
                </a:cubicBezTo>
                <a:cubicBezTo>
                  <a:pt x="178113" y="78670"/>
                  <a:pt x="176693" y="78317"/>
                  <a:pt x="175983" y="77258"/>
                </a:cubicBezTo>
                <a:cubicBezTo>
                  <a:pt x="165330" y="67028"/>
                  <a:pt x="148285" y="67028"/>
                  <a:pt x="137987" y="77258"/>
                </a:cubicBezTo>
                <a:cubicBezTo>
                  <a:pt x="136212" y="79022"/>
                  <a:pt x="133726" y="79022"/>
                  <a:pt x="131595" y="77258"/>
                </a:cubicBezTo>
                <a:cubicBezTo>
                  <a:pt x="130175" y="75495"/>
                  <a:pt x="130175" y="72672"/>
                  <a:pt x="131595" y="71261"/>
                </a:cubicBezTo>
                <a:cubicBezTo>
                  <a:pt x="138697" y="64206"/>
                  <a:pt x="147841" y="60678"/>
                  <a:pt x="156940" y="60678"/>
                </a:cubicBezTo>
                <a:close/>
                <a:moveTo>
                  <a:pt x="114121" y="0"/>
                </a:moveTo>
                <a:cubicBezTo>
                  <a:pt x="177282" y="0"/>
                  <a:pt x="228241" y="51344"/>
                  <a:pt x="228241" y="114177"/>
                </a:cubicBezTo>
                <a:cubicBezTo>
                  <a:pt x="228241" y="122435"/>
                  <a:pt x="227523" y="130693"/>
                  <a:pt x="225729" y="138592"/>
                </a:cubicBezTo>
                <a:cubicBezTo>
                  <a:pt x="225011" y="141105"/>
                  <a:pt x="222858" y="142542"/>
                  <a:pt x="220346" y="142183"/>
                </a:cubicBezTo>
                <a:cubicBezTo>
                  <a:pt x="218193" y="141465"/>
                  <a:pt x="216398" y="138951"/>
                  <a:pt x="217116" y="136797"/>
                </a:cubicBezTo>
                <a:cubicBezTo>
                  <a:pt x="218552" y="129616"/>
                  <a:pt x="219269" y="121717"/>
                  <a:pt x="219269" y="114177"/>
                </a:cubicBezTo>
                <a:cubicBezTo>
                  <a:pt x="219269" y="56370"/>
                  <a:pt x="172257" y="8976"/>
                  <a:pt x="114121" y="8976"/>
                </a:cubicBezTo>
                <a:cubicBezTo>
                  <a:pt x="55984" y="8976"/>
                  <a:pt x="8971" y="56370"/>
                  <a:pt x="8971" y="114177"/>
                </a:cubicBezTo>
                <a:cubicBezTo>
                  <a:pt x="8971" y="158699"/>
                  <a:pt x="36963" y="198553"/>
                  <a:pt x="78951" y="213274"/>
                </a:cubicBezTo>
                <a:cubicBezTo>
                  <a:pt x="81105" y="214351"/>
                  <a:pt x="82540" y="216864"/>
                  <a:pt x="81463" y="219019"/>
                </a:cubicBezTo>
                <a:cubicBezTo>
                  <a:pt x="81105" y="220814"/>
                  <a:pt x="78951" y="221891"/>
                  <a:pt x="77516" y="221891"/>
                </a:cubicBezTo>
                <a:cubicBezTo>
                  <a:pt x="76798" y="221891"/>
                  <a:pt x="76439" y="221891"/>
                  <a:pt x="76080" y="221891"/>
                </a:cubicBezTo>
                <a:cubicBezTo>
                  <a:pt x="30504" y="205734"/>
                  <a:pt x="0" y="162648"/>
                  <a:pt x="0" y="114177"/>
                </a:cubicBezTo>
                <a:cubicBezTo>
                  <a:pt x="0" y="51344"/>
                  <a:pt x="51318" y="0"/>
                  <a:pt x="114121"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70" name="TextBox 69">
            <a:extLst>
              <a:ext uri="{FF2B5EF4-FFF2-40B4-BE49-F238E27FC236}">
                <a16:creationId xmlns:a16="http://schemas.microsoft.com/office/drawing/2014/main" id="{50104A48-B1F9-BC4F-BC78-B92C83C6D565}"/>
              </a:ext>
            </a:extLst>
          </p:cNvPr>
          <p:cNvSpPr txBox="1"/>
          <p:nvPr/>
        </p:nvSpPr>
        <p:spPr>
          <a:xfrm>
            <a:off x="4232388" y="6110867"/>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1" name="TextBox 70">
            <a:extLst>
              <a:ext uri="{FF2B5EF4-FFF2-40B4-BE49-F238E27FC236}">
                <a16:creationId xmlns:a16="http://schemas.microsoft.com/office/drawing/2014/main" id="{339DEEE1-A006-3146-8440-B158116C271E}"/>
              </a:ext>
            </a:extLst>
          </p:cNvPr>
          <p:cNvSpPr txBox="1"/>
          <p:nvPr/>
        </p:nvSpPr>
        <p:spPr>
          <a:xfrm>
            <a:off x="6809010" y="6063750"/>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2" name="TextBox 71">
            <a:extLst>
              <a:ext uri="{FF2B5EF4-FFF2-40B4-BE49-F238E27FC236}">
                <a16:creationId xmlns:a16="http://schemas.microsoft.com/office/drawing/2014/main" id="{1DFCB4CB-C974-E345-8CD9-66F0FACA3C93}"/>
              </a:ext>
            </a:extLst>
          </p:cNvPr>
          <p:cNvSpPr txBox="1"/>
          <p:nvPr/>
        </p:nvSpPr>
        <p:spPr>
          <a:xfrm>
            <a:off x="8572990" y="5162352"/>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3" name="TextBox 72">
            <a:extLst>
              <a:ext uri="{FF2B5EF4-FFF2-40B4-BE49-F238E27FC236}">
                <a16:creationId xmlns:a16="http://schemas.microsoft.com/office/drawing/2014/main" id="{B0186312-68C0-ED47-8EE2-054C9BE3BD58}"/>
              </a:ext>
            </a:extLst>
          </p:cNvPr>
          <p:cNvSpPr txBox="1"/>
          <p:nvPr/>
        </p:nvSpPr>
        <p:spPr>
          <a:xfrm>
            <a:off x="8712334" y="2951309"/>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4" name="TextBox 73">
            <a:extLst>
              <a:ext uri="{FF2B5EF4-FFF2-40B4-BE49-F238E27FC236}">
                <a16:creationId xmlns:a16="http://schemas.microsoft.com/office/drawing/2014/main" id="{F33B9B31-D927-314A-B49D-A3E6FD337342}"/>
              </a:ext>
            </a:extLst>
          </p:cNvPr>
          <p:cNvSpPr txBox="1"/>
          <p:nvPr/>
        </p:nvSpPr>
        <p:spPr>
          <a:xfrm>
            <a:off x="7048290" y="1737520"/>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5" name="TextBox 74">
            <a:extLst>
              <a:ext uri="{FF2B5EF4-FFF2-40B4-BE49-F238E27FC236}">
                <a16:creationId xmlns:a16="http://schemas.microsoft.com/office/drawing/2014/main" id="{C3CB0BA0-A346-8F40-A758-72AEAE5BD610}"/>
              </a:ext>
            </a:extLst>
          </p:cNvPr>
          <p:cNvSpPr txBox="1"/>
          <p:nvPr/>
        </p:nvSpPr>
        <p:spPr>
          <a:xfrm>
            <a:off x="4883113" y="1743109"/>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6" name="TextBox 75">
            <a:extLst>
              <a:ext uri="{FF2B5EF4-FFF2-40B4-BE49-F238E27FC236}">
                <a16:creationId xmlns:a16="http://schemas.microsoft.com/office/drawing/2014/main" id="{1EFDEBB3-F9A4-BA46-9BCA-6E169AA8EDB0}"/>
              </a:ext>
            </a:extLst>
          </p:cNvPr>
          <p:cNvSpPr txBox="1"/>
          <p:nvPr/>
        </p:nvSpPr>
        <p:spPr>
          <a:xfrm>
            <a:off x="2628727" y="2658922"/>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7" name="TextBox 76">
            <a:extLst>
              <a:ext uri="{FF2B5EF4-FFF2-40B4-BE49-F238E27FC236}">
                <a16:creationId xmlns:a16="http://schemas.microsoft.com/office/drawing/2014/main" id="{5ED8515A-61B0-B649-A24A-011C0FBEC6F1}"/>
              </a:ext>
            </a:extLst>
          </p:cNvPr>
          <p:cNvSpPr txBox="1"/>
          <p:nvPr/>
        </p:nvSpPr>
        <p:spPr>
          <a:xfrm>
            <a:off x="2181545" y="4894437"/>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9" name="TextBox 78">
            <a:extLst>
              <a:ext uri="{FF2B5EF4-FFF2-40B4-BE49-F238E27FC236}">
                <a16:creationId xmlns:a16="http://schemas.microsoft.com/office/drawing/2014/main" id="{DFF21DE3-2E06-C148-B7BD-B98BAD33F359}"/>
              </a:ext>
            </a:extLst>
          </p:cNvPr>
          <p:cNvSpPr txBox="1"/>
          <p:nvPr/>
        </p:nvSpPr>
        <p:spPr>
          <a:xfrm>
            <a:off x="4941105" y="3581249"/>
            <a:ext cx="2308645"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289456280"/>
      </p:ext>
    </p:extLst>
  </p:cSld>
  <p:clrMapOvr>
    <a:masterClrMapping/>
  </p:clrMapOvr>
</p:sld>
</file>

<file path=ppt/theme/theme1.xml><?xml version="1.0" encoding="utf-8"?>
<a:theme xmlns:a="http://schemas.openxmlformats.org/drawingml/2006/main" name="Tema de Office">
  <a:themeElements>
    <a:clrScheme name="Pride Theme">
      <a:dk1>
        <a:sysClr val="windowText" lastClr="000000"/>
      </a:dk1>
      <a:lt1>
        <a:sysClr val="window" lastClr="FFFFFF"/>
      </a:lt1>
      <a:dk2>
        <a:srgbClr val="B346E0"/>
      </a:dk2>
      <a:lt2>
        <a:srgbClr val="E7E6E6"/>
      </a:lt2>
      <a:accent1>
        <a:srgbClr val="2E1E67"/>
      </a:accent1>
      <a:accent2>
        <a:srgbClr val="FF3862"/>
      </a:accent2>
      <a:accent3>
        <a:srgbClr val="FF7800"/>
      </a:accent3>
      <a:accent4>
        <a:srgbClr val="FFBC01"/>
      </a:accent4>
      <a:accent5>
        <a:srgbClr val="00BA48"/>
      </a:accent5>
      <a:accent6>
        <a:srgbClr val="017AD6"/>
      </a:accent6>
      <a:hlink>
        <a:srgbClr val="26262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7026</TotalTime>
  <Words>1151</Words>
  <Application>Microsoft Office PowerPoint</Application>
  <PresentationFormat>Widescreen</PresentationFormat>
  <Paragraphs>144</Paragraphs>
  <Slides>14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Akzidenz-Grotesk BQ Super</vt:lpstr>
      <vt:lpstr>Angelic Child</vt:lpstr>
      <vt:lpstr>Arial</vt:lpstr>
      <vt:lpstr>Calibri</vt:lpstr>
      <vt:lpstr>Calibri Light</vt:lpstr>
      <vt:lpstr>Gill Sans</vt:lpstr>
      <vt:lpstr>Lato</vt:lpstr>
      <vt:lpstr>Lato Black</vt:lpstr>
      <vt:lpstr>Lato Light</vt:lpstr>
      <vt:lpstr>Poppins</vt:lpstr>
      <vt:lpstr>Poppins Light</vt:lpstr>
      <vt:lpstr>Source Sans Pro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470</cp:revision>
  <dcterms:created xsi:type="dcterms:W3CDTF">2020-03-21T22:03:23Z</dcterms:created>
  <dcterms:modified xsi:type="dcterms:W3CDTF">2025-05-10T21:51:25Z</dcterms:modified>
</cp:coreProperties>
</file>